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ink/ink4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ink/ink5.xml" ContentType="application/inkml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9.xml" ContentType="application/vnd.openxmlformats-officedocument.presentationml.notesSlide+xml"/>
  <Override PartName="/ppt/ink/ink6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0.xml" ContentType="application/vnd.openxmlformats-officedocument.presentationml.notesSlide+xml"/>
  <Override PartName="/ppt/ink/ink7.xml" ContentType="application/inkml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1.xml" ContentType="application/vnd.openxmlformats-officedocument.presentationml.notesSlide+xml"/>
  <Override PartName="/ppt/ink/ink8.xml" ContentType="application/inkml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2.xml" ContentType="application/vnd.openxmlformats-officedocument.presentationml.notesSlide+xml"/>
  <Override PartName="/ppt/ink/ink9.xml" ContentType="application/inkml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3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4.xml" ContentType="application/vnd.openxmlformats-officedocument.presentationml.notesSlide+xml"/>
  <Override PartName="/ppt/ink/ink10.xml" ContentType="application/inkml+xml"/>
  <Override PartName="/ppt/notesSlides/notesSlide15.xml" ContentType="application/vnd.openxmlformats-officedocument.presentationml.notesSlide+xml"/>
  <Override PartName="/ppt/ink/ink11.xml" ContentType="application/inkml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6.xml" ContentType="application/vnd.openxmlformats-officedocument.presentationml.notesSlide+xml"/>
  <Override PartName="/ppt/ink/ink12.xml" ContentType="application/inkml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7.xml" ContentType="application/vnd.openxmlformats-officedocument.presentationml.notesSlide+xml"/>
  <Override PartName="/ppt/ink/ink13.xml" ContentType="application/inkml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19.xml" ContentType="application/vnd.openxmlformats-officedocument.presentationml.notesSlide+xml"/>
  <Override PartName="/ppt/ink/ink16.xml" ContentType="application/inkml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20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92" r:id="rId1"/>
  </p:sldMasterIdLst>
  <p:notesMasterIdLst>
    <p:notesMasterId r:id="rId27"/>
  </p:notesMasterIdLst>
  <p:handoutMasterIdLst>
    <p:handoutMasterId r:id="rId28"/>
  </p:handoutMasterIdLst>
  <p:sldIdLst>
    <p:sldId id="1075" r:id="rId2"/>
    <p:sldId id="1055" r:id="rId3"/>
    <p:sldId id="1072" r:id="rId4"/>
    <p:sldId id="1076" r:id="rId5"/>
    <p:sldId id="1077" r:id="rId6"/>
    <p:sldId id="658" r:id="rId7"/>
    <p:sldId id="1046" r:id="rId8"/>
    <p:sldId id="1047" r:id="rId9"/>
    <p:sldId id="1015" r:id="rId10"/>
    <p:sldId id="919" r:id="rId11"/>
    <p:sldId id="920" r:id="rId12"/>
    <p:sldId id="921" r:id="rId13"/>
    <p:sldId id="1051" r:id="rId14"/>
    <p:sldId id="1052" r:id="rId15"/>
    <p:sldId id="1053" r:id="rId16"/>
    <p:sldId id="1054" r:id="rId17"/>
    <p:sldId id="1048" r:id="rId18"/>
    <p:sldId id="1049" r:id="rId19"/>
    <p:sldId id="1058" r:id="rId20"/>
    <p:sldId id="1061" r:id="rId21"/>
    <p:sldId id="1062" r:id="rId22"/>
    <p:sldId id="1064" r:id="rId23"/>
    <p:sldId id="1065" r:id="rId24"/>
    <p:sldId id="1073" r:id="rId25"/>
    <p:sldId id="1050" r:id="rId26"/>
  </p:sldIdLst>
  <p:sldSz cx="9144000" cy="6858000" type="screen4x3"/>
  <p:notesSz cx="9601200" cy="7315200"/>
  <p:embeddedFontLs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 Regular" panose="02000000000000000000" pitchFamily="2" charset="0"/>
      <p:regular r:id="rId38"/>
    </p:embeddedFont>
    <p:embeddedFont>
      <p:font typeface="Anonymous Pro" panose="02060609030202000504" pitchFamily="49" charset="0"/>
      <p:regular r:id="rId39"/>
      <p:bold r:id="rId40"/>
      <p:italic r:id="rId41"/>
      <p:bold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S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B2A85"/>
    <a:srgbClr val="F6F5BD"/>
    <a:srgbClr val="DFC03D"/>
    <a:srgbClr val="FFFF99"/>
    <a:srgbClr val="F1C7C7"/>
    <a:srgbClr val="CDF1C5"/>
    <a:srgbClr val="FF9999"/>
    <a:srgbClr val="DCB834"/>
    <a:srgbClr val="EFBFBF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9" autoAdjust="0"/>
    <p:restoredTop sz="82208" autoAdjust="0"/>
  </p:normalViewPr>
  <p:slideViewPr>
    <p:cSldViewPr snapToGrid="0">
      <p:cViewPr varScale="1">
        <p:scale>
          <a:sx n="77" d="100"/>
          <a:sy n="77" d="100"/>
        </p:scale>
        <p:origin x="7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94"/>
    </p:cViewPr>
  </p:sorterViewPr>
  <p:notesViewPr>
    <p:cSldViewPr snapToObjects="1">
      <p:cViewPr varScale="1">
        <p:scale>
          <a:sx n="89" d="100"/>
          <a:sy n="89" d="100"/>
        </p:scale>
        <p:origin x="1311" y="5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945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55:56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19748 15065 144 0,'-3'-13'55'0,"6"16"-30"0,0-6-23 0,-3 3 12 16,0 0 4-16,3 3 3 15,3 5 1-15,-3 2 1 16,0 4-13-16,3 1-1 0,-3 7-2 16,0-1-3-1,3 0-3-15,-3 3 0 16,0-3 1-16,3 0 1 0,-3-2 1 15,6-4-2-15,-9-1-2 16,0-4 1-16,0 1 1 16,0-3 8-16,0-3 3 15,-3-8 7 1,0-2-11-16,0-3-2 16,-3-2-3-16,3-1 2 15,0 0-1-15,0-4 0 0,0-4-3 16,3 3 1-1,0-5-2-15,3 3 2 16,0-4-2-16,9 4 2 16,0-1-2-16,6 3 2 0,0 1-4 15,-1 4-2-15,4 3-1 16,0 5 3-16,0 1 0 16,0 4 1-16,0 4 0 15,-1 2 0-15,4 0-11 16,3-1-3-16,-3-1-31 15,-6-1-12-15,0-5-48 16</inkml:trace>
  <inkml:trace contextRef="#ctx0" brushRef="#br0" timeOffset="1">20466 14933 108 0,'6'-24'41'0,"-3"19"-22"0,0 0-7 0,0 2 16 16,0-2 6-16,-3-1 4 15,0-1 2 1,0-1 2-16,-3 0-23 0,-3 0 3 0,-3 0-1 16,-3 2-7-16,-3 1-3 15,0 3-9-15,0 2-3 16,-6 0 0-16,-5 2 0 15,2 3 1-15,3 1 0 16,6-1-3-16,0 3 2 16,0 0 1-16,3 0 0 15,0 0-3-15,6 8 0 16,1 5 2-16,2 3 0 16,3-3 1-16,3 0 0 0,2 0-3 15,10 0 0-15,3 1 2 16,3 7 2-1,3-3 0-15,3 1 2 16,2-4-4-16,-5 1 0 0,0 0 3 16,-3-3 1-1,-3 0-4-15,-6-2 1 0,-3-1 2 16,-3-2 3-16,-6 0-2 16,-3 3 0-16,-6-4-1 15,-3-1 1-15,-6-4-2 16,0-10 2-16,-6 0-2 15,-3-2 2-15,-2-4-2 16,5-2-1-16,3-5-4 16,3-3 0-16,3 0 0 15,6 1-1-15,3-7-1 16,6 4 1-16,3-9 3 16,15 1 3-16,6-3 4 15,3 0 4-15,3-6 0 0,2-4 0 16,-5 2-1-16,0 5 0 15,-3 3-4-15,-6 0-1 16,-1 2-1-16,-8 3-2 16,-3 3-2-16,-6 3 1 15,-3 2-12-15,0 5-5 16,0 1-23-16,-3 4-9 0,3 6-47 16,0 3-35-1,3 2 52 1</inkml:trace>
  <inkml:trace contextRef="#ctx0" brushRef="#br0" timeOffset="2">20835 15126 244 0,'-12'-5'90'0,"12"5"-48"0,0 0-51 16,0 0 19-1,6 0-4-15,3 0 8 16,6 0 3-16,3-3-8 16,-1 1-1-16,7 2-1 0,3 0-3 15,0 0-3-15,-3 0-18 16,-1 0-9-16,-2 2-35 15,3-2-13-15,-6 0-19 16</inkml:trace>
  <inkml:trace contextRef="#ctx0" brushRef="#br0" timeOffset="3">21385 15142 192 0,'3'24'71'0,"3"-6"-38"16,-3-2-39-16,0-5 12 0,-3 2-4 16,0 0 3-16,0 1 2 15,0-1 1-15,0 0-4 16,0 0-5-16,-3-2 0 0,3-3 3 16,0 0 1-16,0-3-1 15,-3-2 1-15,0-3 0 16,0-3 1-16,0-5 0 15,3-2 0-15,-2-4 4 16,2-2 3-16,0 3-2 16,2-5 0-16,1-4-3 15,3 1 1-15,3 3 0 16,3 2 3-16,9 0-3 16,0 5 1-16,0 1-5 15,3 2-2-15,-1 0-3 0,1 5-1 16,0 1 2-16,3-1 2 15,-3 3-13-15,-4 0-5 16,-2 0-29 0,0 0-10-16,-3 0-39 15</inkml:trace>
  <inkml:trace contextRef="#ctx0" brushRef="#br0" timeOffset="4">21874 14846 204 0,'0'0'77'0,"0"2"-42"0,3 14-41 15,0-5 12-15,-3 10 2 16,0 11 7-16,0 0 2 15,0-1 1-15,0 6-9 16,0 3 1-16,0-6 1 0,0-2-6 16,3-3-3-16,-3-2-1 15,3-3 1-15,2-3-1 16,-5-5-1-16,6-3-26 16,-3-3-10-16,-6-4-50 15,0-4-42 1,3-4 47-16</inkml:trace>
  <inkml:trace contextRef="#ctx0" brushRef="#br0" timeOffset="5">22100 14883 204 0,'15'-3'77'0,"-12"8"-42"0,0 9-26 0,3 2 19 16,-6 7 1-16,0 4 2 0,0-1-8 15,0-2-1-15,0 0-13 16,3-3-5-16,-3 3-3 16,6-6 3-1,0-2-2 1,2-2-1-16,1-4 2 15,3-2 0-15,3-3-1 16,3-2-2-16,3 2 1 16,0-2-1-16,-3 0-3 15,11 7 2-15,-2 1-1 16,-3 2 0-16,-3 0 8 0,-3 3 4 16,-3 0 1-16,-4 0 3 15,-5-3-3 1,-3 0 1-16,-6 1-7 15,-12-4-1-15,-2-2-4 16,-7 0-1-16,-3-3-6 0,-3 1 0 16,0-4-15-1,-2 1-3-15,-4-3-16 0,3 0-4 16,1-3-16-16,2-5-4 16,0 3-29-1</inkml:trace>
  <inkml:trace contextRef="#ctx0" brushRef="#br0" timeOffset="6">21993 14896 248 0,'3'-13'93'0,"6"10"-50"0,8-2-50 15,-8 2 16-15,9 1 5 16,6-1 8-16,3 0 2 15,6 1 1-15,2-1-14 16,4 3-7-16,6 0 0 0,-4 0-12 16,-2 0-4-16,-3-3-45 15,-4 1-18-15,-2-4-38 16</inkml:trace>
  <inkml:trace contextRef="#ctx0" brushRef="#br0" timeOffset="7">7232 5768 120 0,'3'-3'46'0,"0"3"-24"0,3 0-21 0,-6 0 8 0,0 0 1 15,3 0 4-15,-3 0 5 16,3 6 5-16,0 4-12 16,0 6 0-16,0 0 1 0,-3 5-1 15,0 6 1-15,0 4-1 16,0-2 0-16,0 3-6 16,0 8-2-16,3-6 0 15,0-5 0-15,-3-2-2 16,3-3-2-16,-3-6 3 15,0-2 2-15,0-5-4 16,0-3-1-16,0-1 2 0,0-1 1 16,0-1 3-16,0-2 1 15,0-1 3-15,0-2 1 16,0 0-5-16,0 0-4 16,0 0-1-16,0-5-4 15,3 0 2 1,0-3 1-16,3-3 2 15,0-5-3-15,-1 0 0 16,1-5-1-16,6 3 0 16,0 2 2-16,3 3 0 15,0-1 0-15,-3 4 2 16,0 2-3-16,0 0 0 16,3 3 1-16,-4 2 0 0,1 6-3 15,0 2 2-15,0 6 1 16,0 7 2-16,-3 1 1 15,0 2 1-15,0-3 0 16,-3 1 0-16,0-1-2 16,0-2 1-16,0-3 0 15,-3 1 1-15,0-6-2 16,0 0-2-16,-3-1-13 16,3-1-4-16,6-4-22 15,-1-4-8-15,4-1-57 16</inkml:trace>
  <inkml:trace contextRef="#ctx0" brushRef="#br0" timeOffset="8">7661 6085 136 0,'-6'16'52'0,"6"-32"-28"0,0 8-22 0,0 8 12 16,0 0 2-16,0 0 11 15,6 8-6 1,0 0-10-16,-1 0-1 0,4-2 1 16,3-1-4-16,0 0 1 15,0-2-5-15,0-1-2 16,3-2 2-16,0 0 0 16,3-2 3-16,-1-3 1 0,-2-3-3 15,-3 0-3-15,-3 0 0 16,-3-6 1-16,-3 4 1 15,-9-1 1-15,-3 3-5 16,0 0 1-16,-3 3 0 16,1 3 2-16,-7 2-3 15,3 0-2-15,0 7 2 16,0 7 2-16,0 2 2 16,3-1 3-16,0 1-3 15,3 0 0-15,3 0 1 16,3 0 2-16,3 0-1 15,6-3 2-15,3-2-4 0,3 4 0 16,3-1-1 0,6-4-2-16,6 1-6 0,3-3-4 15,-4 2-21-15,1-2-10 16,-3 0-53 0</inkml:trace>
  <inkml:trace contextRef="#ctx0" brushRef="#br0" timeOffset="9">8211 6040 176 0,'-6'-18'66'0,"3"18"-36"0,0 3-35 0,0 5 36 15,-3-1-10-15,-3 12 1 16,-5 2 1-16,-4 3-13 16,0 0-6-16,3-3 0 0,0 5-3 15,-3 1-1-15,3-3-8 16,0-6-3-16,1-2-12 16,2-3-5-16,3-2-1 15,0-3 3-15,3-3-13 16,0-2-41-1,0-9 3-15</inkml:trace>
  <inkml:trace contextRef="#ctx0" brushRef="#br0" timeOffset="10">7970 6115 164 0,'3'-11'63'0,"-3"8"-34"0,3 1-23 0,0 2 17 15</inkml:trace>
  <inkml:trace contextRef="#ctx0" brushRef="#br0" timeOffset="11">7991 6101 314 0,'12'6'22'15,"0"2"-11"-15,0 2 2 0,0 3 2 16,2 3-7-16,4 0-2 16,3 5-2-16,0 0 0 0,0 1-2 15,0-4-2 1,-3 1 1-16,2-3 1 0,4-3-43 16,0-5-19-16</inkml:trace>
  <inkml:trace contextRef="#ctx0" brushRef="#br0" timeOffset="12">10167 6030 172 0,'9'-19'66'0,"-6"17"-36"0,0-4-13 0,-3 4 20 15,0-1-6-15,-3-2 2 16,0 0-8-16,-3-1-3 16,-3 1-12-16,-12 0-2 0,0 2-1 15,0 3-3-15,1 5-3 16,-1 6 0-16,0 7-1 16,3 9-3-16,3-1 2 15,3 1-4-15,6-3 1 16,3-3 0-16,6-3 2 15,6-2-4-15,0-3 2 16,9-5-3-16,3-2 0 0,0-9 1 16,2-5 4-16,-2-3-1 15,0-10-1-15,-3-8 0 16,0 0 0-16,-6-3 0 16,-3-2 3-16,-3 0-2 15,-3-6-1-15,-3 3 3 16,0 0 2-16,0 5 0 15,0 8-1-15,0 3 5 16,0 5 1-16,0 3-5 16,0 5 2-1,0 13 7 1,0 6 1-16,3 7 1 16,0 4 0-16,3 7-4 15,-1 2-3-15,4 20-2 16,-3-9 0-16,0 3-4 0,3-5 0 15,3-3 1-15,-3-8 2 16,3-5-10-16,0 2-4 16,-3-13-34-16,0-5-13 15,0-8-51 1</inkml:trace>
  <inkml:trace contextRef="#ctx0" brushRef="#br0" timeOffset="13">10372 6022 228 0,'-3'0'85'0,"6"0"-46"0,0 3-39 16,-3-3 16-16,6 2-5 15,0 6 1-15,3-3-4 16,3 1 0-16,0-9-5 16,3 0-2-16,0 1 0 0,-1-3 1 15,1-1 3-15,0-2-2 16,-3 0-2-16,-3 0 0 16,-3 0-1-16,0 1 2 0,-9-1 1 15,0 2-1-15,-3 1-2 16,-3 2 1-16,-3 3-1 15,-3 3 0-15,-3 2 0 16,1 3-3-16,-1 0 2 16,3 8 1-1,0 5 2-15,3 0 1 0,3 1 1 16,3-4 2-16,6 1 1 16,6-1-1-16,3-2-1 15,6 0-6-15,3-3 1 16,3-2-7-16,8-3 0 15,-2-3-28-15,3-5-12 16,-3-3-66-16</inkml:trace>
  <inkml:trace contextRef="#ctx0" brushRef="#br0" timeOffset="14">10789 5980 200 0,'-9'-6'77'0,"9"6"-42"0,-18-2-23 16,15 2 21-16,-6 0-8 15,-3 0 0-15,3 2-12 16,-3 4-5-16,1-1-5 0,-1 8-5 16,3 0 1-16,0 6 1 0,0 2 2 15,3 0 1-15,6 0 3 16,3 1-5-16,6-7-3 15,0 4 3-15,12-6 1 16,-1-2 0-16,1-3 1 16,0-3-20-16,0-2-8 15,0-3-25-15,-3-3-8 16,-1-2-38 0</inkml:trace>
  <inkml:trace contextRef="#ctx0" brushRef="#br0" timeOffset="15">10920 6001 228 0,'0'2'88'0,"0"1"-48"0,3 5-23 16,0 5 27-16,0 8-10 16,0 3-2-16,3 0-14 15,-3 0-4-15,0 0-8 16,0 2-4-16,0-5 1 0,0 3-20 15,0-5-30 1,-3-6-13-16,0-8-44 16,0-13-41-16</inkml:trace>
  <inkml:trace contextRef="#ctx0" brushRef="#br0" timeOffset="16">10887 5884 312 0,'-3'-10'115'0,"3"10"-62"0,0-3-62 0,0 0 11 15,3 6-5-15,0-3-52 16,3 0 31-16,0 0-114 16,3 5 77-16</inkml:trace>
  <inkml:trace contextRef="#ctx0" brushRef="#br0" timeOffset="17">11090 5961 180 0,'0'5'68'0,"0"-5"-36"0,3 22-22 15,-3-9 35 1,3 3-26-16,-3 5 11 16,2 3-18-16,-2-1-2 15,3 1-6-15,-3-5-1 16,0-1-1-16,0-2 1 16,3-3-2-16,-3-2 4 0,0-3-3 0,0-5-1 15,0-1 0 1,0-4-1-16,3-1 0 0,0-8 0 15,3 3 0-15,-3-5 2 16,3 3-1-16,0-9 4 16,0 3-3-16,3-2 4 15,0 2-4-15,0 3-1 16,0 5 0-16,0 5 3 16,3 8-2-16,0 6 6 15,0 2-5-15,-7 0 3 16,4 3-3-16,-3-3 3 15,0 1-4-15,-3-4 1 16,0 1-1-16,-3-3-2 16,0 2 1-16,0-7-6 15,0 0 3-15,3-9-3 16,3 4 2-16,3-12 2 16,0 1 1-16,3-8 0 15,0 3 0-15,0-4 0 16,3 6 0-16,-3 1 0 15,2 7 0-15,1 2 0 16,0 6 0-16,3 6 0 16,0 4 0-16,0 3 0 15,0 1 0-15,-3 2 2 0,-4-1-1 0,-2-1-16 16,0 2 8-16,-3-1-10 16,-3-1-19-16,0-1-7 15,0-3-22 1,0-2-9-16,3-2-4 0,3-4-2 15</inkml:trace>
  <inkml:trace contextRef="#ctx0" brushRef="#br0" timeOffset="18">11688 6025 180 0,'-3'-30'68'0,"-9"25"-36"0,18-5-18 0,-9 7 20 16,6 0-4-16,-6-2 2 16,0 2-12-16,-3 1-4 0,-3-1-9 15,0 3-7-15,-3 5-1 0,0 3-1 16,0 3-2-16,1 13 0 16,-1 0 3-16,3-3 0 15,6 2 1-15,0 1 0 16,3-3 0-16,3-2-7 15,3-3 0-15,3-6 3 16,5-2 4-16,4-5-4 16,-3-6-1-16,0-2-3 15,0-5 2-15,-3-1 4 16,0-16 1-16,-3 4 1 16,0-1 0-16,-3 3 4 15,3 5 5-15,-6 3 1 16,-1 2 2-16,-2 6-6 0,3 5-4 15,0 2 3-15,0 12 4 16,3 9-3-16,0 1-1 16,3 0 0-16,0-3-1 15,3 0-5-15,0-2 1 16,3-3-2-16,-3 2 0 16,6-2-27-16,-3-8-10 15,5-5-74 1,1-6-33-16,-3-5 73 15</inkml:trace>
  <inkml:trace contextRef="#ctx0" brushRef="#br0" timeOffset="19">11968 5718 208 0,'3'5'79'0,"0"11"-42"0,-3 5-23 15,3-5 20-15,0 8-6 16,0 10-2-16,-1 6-8 16,1 15-3-16,0-10-9 0,3 0-4 0,0-8-1 15,-3-2-1-15,0-9 2 16,3-5-28-16,-3-2-11 15,0-3-40 1,3-8-13-16,0-6 1 16</inkml:trace>
  <inkml:trace contextRef="#ctx0" brushRef="#br0" timeOffset="20">14394 11557 164 0,'0'-5'63'0,"0"5"-34"0,-3-3-16 0,3 3 17 16</inkml:trace>
  <inkml:trace contextRef="#ctx0" brushRef="#br0" timeOffset="21">14382 11549 351 0,'-9'0'31'0,"0"3"-15"15,-3-1-13-15,-3 4-4 0,0 4 1 16,3-2 0-16,0 3 0 16,3-6 0-16,3 6-5 15,6-3 1-15,6 0 2 16,3-1 1-16,3 4 1 15,6 2 0-15,3 0-3 16,-3 3 0-16,-3 0 4 16,-3 0 1-16,-4 0 11 15,-2-3 3-15,-9 0 6 16,0-2 1-16,-8 0-8 16,-4-3-2-16,0-3-7 15,-3-3-4-15,0-4-8 16,3-3-1-16,0-1-19 15,3-2-6-15,6 0-18 0,3 0-7 16,3-2-44 0,6-1-20-16,3 1 64 15</inkml:trace>
  <inkml:trace contextRef="#ctx0" brushRef="#br0" timeOffset="22">14551 11345 224 0,'-6'-2'85'0,"6"4"-46"0,0 4-46 0,3 15 44 16,0 5-5-16,0 3-13 15,0 0-6-15,0 9-9 16,0-4-1-16,0-2 3 0,0-1-3 15,0-1-2-15,0-4-5 16,0-2 0-16,0-6-29 16,-3-2-13-16,0-5-29 15,0-3-53 1,-3-3 32-16</inkml:trace>
  <inkml:trace contextRef="#ctx0" brushRef="#br0" timeOffset="23">14483 11557 204 0,'-15'-3'77'0,"12"3"-42"0,0-2-26 0,3 2 22 16,0 0-4-16,0 0 4 15,0 0-13-15,0 0-3 16,6 0-9-16,6-3-4 0,3 0-1 15,6-2-1-15,-1 0 2 16,10 0-10-16,-3-1-2 0,0 1-26 16,-3 2-9-16,-1 1-65 31,1 2-29-31,-6 0 73 16</inkml:trace>
  <inkml:trace contextRef="#ctx0" brushRef="#br0" timeOffset="24">14816 11549 152 0,'-18'0'57'0,"18"-3"-30"0,-3 6-21 16,0 0 17-16,-3 2-10 15,0 0 0-15,-2 6-5 0,-4 2 0 16,-3 0-5 0,0 3-2-16,-3 5 0 0,6 1-1 0,3-1 2 15,6-3-1-15,6-2-1 16,3-3 1-16,3-2-1 16,0-6 2-16,3-5 1 15,-3-2-6-15,3-4-2 16,0-2-3-16,-3-2 0 15,0-3 5-15,-4-1 1 16,1 4 8-16,-3-4 4 16,0 4-3-16,0 2 1 15,0 3 1-15,-3-1 2 16,9 9-5 0,-3 2-2-16,0 3 2 0,0 3-3 15,3 2 0-15,0 0-1 16,0 1-2-16,-3-4-13 15,6 1-4-15,-3-3-40 16,0 0-57 0,3-3 20-16</inkml:trace>
  <inkml:trace contextRef="#ctx0" brushRef="#br0" timeOffset="25">15019 11549 160 0,'-15'0'63'0,"9"3"-34"0,-6 2-27 0,6 6 14 16,-3 2-6-16,0 3 2 16,0 0-9-16,3-1-2 15,0 1-1-15,3 3-3 0,3-1 2 16,6 1 3-16,6-3 3 15,3-3-4-15,3-2-1 16,3-3-9-16,2-3-2 16,1-5-14-16,-3-3-6 15,-3-5-39-15</inkml:trace>
  <inkml:trace contextRef="#ctx0" brushRef="#br0" timeOffset="26">15153 11359 148 0,'-6'-3'55'0,"9"3"-30"0,0 0-29 16,0 11 25 0,0 4 3-16,-1 7 5 15,4 1 2-15,0 4-16 16,0 7-2-16,-3 1-2 0,0 2-4 0,0 2-2 15,0 1-2 1,0-6-3-16,3 1 1 16,-3 2 1-16,0-8-12 0,0-5-3 15,3-6-43-15,-3-4-17 16,3-12-12 0</inkml:trace>
  <inkml:trace contextRef="#ctx0" brushRef="#br0" timeOffset="27">15376 11602 132 0,'-3'-3'52'0,"3"3"-28"0,0 0-19 15,0 0 13-15,-3 0 1 16,-3 3 1-16,-6 0-3 16,0-1 0-16,-6 6-9 15,-3-2-3-15,4-1-1 0,5 0-2 16,0 0 1-16,0 1-2 16,6-1 2-16,3 3 2 15,3 0 4-15,3 2-2 16,9 1-2-16,6 0 0 0,-1-1-1 15,4 1-7-15,0-1-2 16,-3-2-29 0,0 0-13-16,-3 0-41 15</inkml:trace>
  <inkml:trace contextRef="#ctx0" brushRef="#br0" timeOffset="28">14239 12139 168 0,'-3'-5'66'0,"6"5"-36"0,-3 2-29 0,3 4 14 15,0 4 7-15,0 6 6 16,3 8-6-16,-3 10-2 0,0 6-12 16,0 5-3-16,-3 3 1 0,0-6-1 15,3-2 0-15,0-6-3 16,-1-5 1-1,-2-5 0-15,0-5 1 16,3-6 2-16,-3-8 1 16,0-8-3-16,0-5-1 0,0-10 1 15,-3-3 0-15,1-6-2 16,-1-2-2-16,0-8 1 16,0 0-1-16,3 0-3 15,0 0 2-15,3 0 1 16,3 5 2-16,2 3-1 15,1 5 2-15,0 3-4 16,3 5 0-16,0 6-1 16,3 4-2-16,3 6 5 15,-3 6 1-15,-9 4 6 0,3 1 5 16,-6 2-7-16,-3 0-3 16,-6 1 0-16,-3-1 0 15,0-3-12 1,-3 1-4-16,0-8-18 0,0-1-8 15,0-2-17-15,0-2-5 16,3-4-29 0</inkml:trace>
  <inkml:trace contextRef="#ctx0" brushRef="#br0" timeOffset="29">14423 12131 180 0,'-6'3'68'0,"-6"2"-36"0,18 3-29 15,-3-3 17-15,0 3-6 16,0 3 0-16,0-1-6 16,3 4 0-16,0-1-5 15,3-3-2-15,3 4 2 0,0-6 2 16,0-3 2-16,0-5 3 15,0 0 4-15,0-5 1 16,-1-3 0-16,-2 0-3 16,0-3 0-16,-3-2-3 0,-6 0 2 15,-3-1-4-15,-3 1 1 16,-6 0-5 0,1 2 0-16,-4 4-6 0,0 1-2 15,3 1-7-15,0 2 0 16,0 1-14-1,6 2-3-15,3 2-16 0,3 1-6 16,0-3-46 0</inkml:trace>
  <inkml:trace contextRef="#ctx0" brushRef="#br0" timeOffset="30">14617 12118 164 0,'-15'3'63'0,"18"2"-34"0,-3 8-14 16,3-5 18-16,3 5-7 15,0 0-1 1,0 3-12-16,-3-2-3 0,6 1-6 15,0-1-3-15,-1-4 0 0,-2 1-26 16,0-3-8-16,-3-3-65 16</inkml:trace>
  <inkml:trace contextRef="#ctx0" brushRef="#br0" timeOffset="31">14602 11978 184 0,'-3'-3'68'0,"3"3"-36"0,0 0-42 0,0 0 11 16,0 0-5-16,6 3 2 16,0 2-17-16,0 0-4 15,6 1-46-15,3-1-18 0</inkml:trace>
  <inkml:trace contextRef="#ctx0" brushRef="#br0" timeOffset="32">14724 12086 160 0,'-3'3'63'0,"6"5"-34"0,0 5-27 15,0-5 14-15,0 3 10 16,0 2 5-16,-3 3-9 15,0-1-5-15,3 1-10 16,0-2-3-16,-3-4 0 0,3 1 0 16,-3-1 0-16,0-4 2 15,0-6 1-15,0 0-3 16,0-3-1-16,3-2-1 0,0-3-2 16,0-5-4-16,3-1-2 15,0 1-2-15,0 0 2 16,2 2 2-16,4 1 2 15,3 2 1-15,0 2 1 16,0 4 2-16,0 4 1 16,3 4 10-16,-3 4 6 15,-3 4-6-15,-1-1 0 16,-2 0-5-16,0 0-3 16,-3 6-2-16,0-3 0 15,0 2-4 1,-3-2-24-16,0-3-11 15,-3-2-28-15,3-14-67 16</inkml:trace>
  <inkml:trace contextRef="#ctx0" brushRef="#br0" timeOffset="33">15036 11938 180 0,'0'-5'68'0,"3"7"-36"0,0-2-35 16,-3 0 13-16,6 6 13 15,3 4 9-15,-3 3-3 16,0 6 0-16,0 5-16 16,0 2-3-16,-3 3 0 0,0 3-4 0,0 0-1 15,-3 2-2-15,0 1-3 16,0-6-6-16,0-5-1 15,0-6-19-15,0-2-6 16,0-5-43 0</inkml:trace>
  <inkml:trace contextRef="#ctx0" brushRef="#br0" timeOffset="34">14935 12068 148 0,'-9'8'57'0,"9"-19"-30"0,0 6-14 0,0 5 19 0,0 0-3 16,0 0 3-16,3 0-5 16,3 2-2-16,6-4-13 15,3 2 3-15,6-3 3 0,9-2-6 16,-1-1 1-16,1 1-8 15,0 0-3-15,-3 0-8 16,-3 2-1-16,-1 3-26 16,1-3-8-16,-3 1-19 15,-3 2-7-15,-3 0-19 16</inkml:trace>
  <inkml:trace contextRef="#ctx0" brushRef="#br0" timeOffset="35">15257 12097 188 0,'0'5'71'0,"15"0"-38"0,-6 1-19 0,-6-1 22 16,5 0-9-16,1-2-1 15,0 0-11-15,3-3-2 16,0 0-7-16,3-3-2 0,0 0 2 16,0-2-3-16,-3 0-2 15,0-1 2-15,-3-2 0 0,-4 0-4 16,-5 1 1-1,-3-7-2-15,-5 4-2 16,-4 2 0-16,0 2 0 16,-6 9-2-16,-3 2 1 15,0 3 3-15,3 3 1 16,3 2 3-16,1 3 3 0,5 0 2 16,0 2 1-1,6 1-2-15,3-1-1 0,9-2-3 16,3-2-2-16,2-4-15 15,1-2-7-15,3-3-16 16,0-2-6-16,3-3-38 16,0-5-39-1,-3-1 44-15</inkml:trace>
  <inkml:trace contextRef="#ctx0" brushRef="#br0" timeOffset="36">15480 12126 152 0,'-3'0'57'0,"6"3"-30"0,-3 4-18 15,3-1 16-15,0 4 8 0,0 4 4 16,0-1-6-16,0 0-2 16,0 0-16-16,0-2-6 0,0-1 0 15,0-2-4-15,0-2 0 16,-3-1-1-16,0-5 1 16,0 0-2-16,0-3 2 15,0-2-2-15,-3-6-1 16,3-2 3-16,0 0 0 15,0 0-1-15,6-1-2 0,3 1-2 16,3 3 1-16,2 2-1 16,1 2 0-1,0 4-3-15,3 2 1 0,0 0-44 16,0 2-18-16,0 1-40 16</inkml:trace>
  <inkml:trace contextRef="#ctx0" brushRef="#br0" timeOffset="37">15748 11782 220 0,'-6'-5'82'0,"-9"7"-44"0,6-2-36 0,9 0 19 15,0 0-7-15,0 0 9 16,9 6-3 0,6-1-10-16,3 8-1 0,9 6 1 15,5-4 3-15,13 4 2 16,6-3 0-16,2 0 1 0,7-3-6 16,2 0-4-16,1 0-1 15,-4 1-1-15,7-1 2 16,-7-3 1-16,-2 1-1 15,-7-3-1-15,-2-3-3 16,-6-2 1-16,-7 2 4 16,-5-2 6-16,-6 0-5 15,-3-1 0-15,-3-2-4 16,-6 3-1-16,-1-1 1 16,-2-2 0-16,-3 0-5 15,0 0 1-15,-6 0-5 0,3 0 1 16,-3 0-9-16,3 0-2 15,-3 0-5-15,0 0-3 16,3 3-9-16,-3-3-5 16,3 0-20-16,-3 0-6 15,0 0-49 1</inkml:trace>
  <inkml:trace contextRef="#ctx0" brushRef="#br0" timeOffset="38">16614 11753 180 0,'-6'-3'68'0,"6"3"-36"0,0 3-33 16,0-3 15-16,0 2 3 15,0 4 4-15,3 2 1 16,0 0-2-16,6 5-10 16,6 8 5-16,0 0 4 0,3 3-6 15,2-3-2-15,4 0-2 16,0 0-1-16,0-2-4 16,0 5-3-16,-3-3 0 15,-7 0 1-15,4-5-3 16,-9 0 0-16,-3-3 5 0,-6-2 5 15,-9 2-3 1,-6 0 2-16,-5 0 1 16,-1 3 5-16,-3 0-4 0,-6 3 0 15,3-3-6-15,3-3-1 16,4 0-1-16,5-2 1 16,3-3-35-16,3-1-16 15,6-1-92 1</inkml:trace>
  <inkml:trace contextRef="#ctx0" brushRef="#br0" timeOffset="39">11271 16536 148 0,'3'-13'57'0,"0"5"-30"0,0 0-12 16,0 6 18-16,0 2-10 15,0 0-3-15,-3 0-7 16,3 5-1-16,-3 3-7 0,-6 3 6 0,-3 4 2 15,-6 4 0 1,3 7 2-16,-9 1-6 0,4-1-1 16,-1 3 0-16,0 1 0 15,3-7-7-15,0-2-2 16,3-2 0-16,3 0 0 16,3-4 1-16,3-1 0 15,3-1 0-15,6 0 0 16,3 0-3-16,6-2 2 15,0-3 1-15,3-3 0 0,0 6 0 16,0 2 0-16,-1-2 2 16,1-6 3-16,-3 5-4 15,-3-7-3-15,0 5-13 16,-3-3-5-16,-3 6-80 16,0-3-7-1</inkml:trace>
  <inkml:trace contextRef="#ctx0" brushRef="#br0" timeOffset="40">11259 16817 148 0,'-6'0'57'0,"6"0"-30"0,0 0-14 0,0 0 19 15,0 0-3-15,0 0 1 0,0-3-6 16,0 1-1 0,0-1-12-16,0-2 0 0,3 5 2 15,6-14 4-15,6 1-3 16,3 0 0-16,3 0-4 16,6 2-1-16,8 3-3 15,4-5-1-15,3 8-3 16,8-6 1-16,7 1-2 15,8-4-1-15,10 9 1 16,2-3 1-16,3 0-3 16,-2-2-2-16,2 4 2 15,-2-2 2-15,-4 8 4 16,-6-2 2-16,-8-1-1 16,2 0-1-16,-8-2-3 0,-6 5-2 15,-4-5-6-15,-8 2-1 16,-9-2-72-1,-6 5-29-15</inkml:trace>
  <inkml:trace contextRef="#ctx0" brushRef="#br0" timeOffset="41">13117 16211 152 0,'3'-16'57'0,"0"11"-30"0,0 0-16 16,-1 5 15-16,-2-3-12 15,0 3-3-15,0 0-5 16,0 8-1-16,3 2-3 0,-3 14 5 15,0 8 3-15,0 8-1 16,0-3 2-16,0 5-4 0,0-5 1 16,3 3-5-16,0-8 0 15,0 2-1-15,0-5-2 16,0-2 1 0,0-6 1-16,0-8-21 0,-3 0-7 15,0-2-36 1,-3-9-50-16,-3-2 24 15</inkml:trace>
  <inkml:trace contextRef="#ctx0" brushRef="#br0" timeOffset="42">12998 16431 228 0,'11'-8'88'0,"-11"10"-48"0,-8-2-27 0,13-2 22 0,4-1-12 16,3 0-3-16,3-2-11 16,6 0-4-16,3-3-3 15,3 5-2-15,-1 1 1 0,1-1-10 16,3 3-4-16,-6 0-37 16,-3 3-15-16,-4-1-42 15</inkml:trace>
  <inkml:trace contextRef="#ctx0" brushRef="#br0" timeOffset="43">13390 16473 148 0,'-3'-3'55'0,"3"1"-30"0,-3-6-18 0,3 8 15 16,-2 0-7-16,-1 0 2 16,-3 2-8-16,-3 4-1 15,0 2-4-15,0 0-3 0,-6 5 2 16,3 5-4-16,3-2 0 16,0 0-1-16,9 0 0 15,0 0 2-15,3-3 0 16,3-2 0-16,0-6 0 15,3 3 2-15,0-8 1 16,0-3 1-16,0-2 0 16,0-3-2-16,-3-3-2 0,0 1 1 15,0-6-1-15,-6 8 0 16,5 0 2-16,1-3 1 16,-3 9 1-16,-3-3-7 15,0 5 0-15,3 5 5 16,3-3 4-16,0 9-3 15,0 0 0-15,0-1 1 16,6 1 0-16,-3-1-2 16,6 1 1-16,-3-3-2 0,0 2-1 15,0-7-32 1,-3 5-14-16,-1-8-43 16</inkml:trace>
  <inkml:trace contextRef="#ctx0" brushRef="#br0" timeOffset="44">13563 16261 152 0,'0'3'57'0,"3"13"-30"0,0 16-7 0,0-22 19 0,0 3-13 16,0 6-2-16,3 2-10 15,0 0-4-15,0 6-5 16,0-1-6-16,0-2 0 0,0 0 1 16,0-3 2-1,0-3-3-15,-3 1-2 0,0-3-29 16,-3-6-12-16,0 4-48 16</inkml:trace>
  <inkml:trace contextRef="#ctx0" brushRef="#br0" timeOffset="45">13771 16465 136 0,'-3'0'52'0,"3"-3"-28"0,-5 9-22 0,-1-6 12 15,0 2-5-15,-6 4 0 16,0-1-5-16,-3 5-3 16,-3-4 0-16,0 4 3 0,3-7 2 15,0 5 0-15,4-3-1 16,2-5 5-16,3 8 4 15,3-5-3-15,6-1 1 0,6 6 2 16,2-2 1-16,1-1-4 16,6 0-1-16,3-2-6 15,0 5-1 1,-3-3-1-16,0 0 1 0,-1 1-9 16,-2-1-3-16,0-2-88 15,-3-3 0 1</inkml:trace>
  <inkml:trace contextRef="#ctx0" brushRef="#br0" timeOffset="46">13876 16542 148 0,'0'-6'55'0,"3"6"-30"0,0 0-12 0,-3 0 19 16,6 0-5-16,5 0-1 15,4 0-12-15,0-2-6 16,-3 2-5-16,0-5-3 0,0-1 1 16,0-7-1-16,0 8 2 15,-3-3-1-15,-3 0-1 16,-3 0-4-16,-3 3 0 16,-6-1-3-16,0 1 0 15,-6 2 4-15,-6 3 1 16,-3 3-1-16,0 2 2 15,0 3 5-15,4 3 2 16,2-3 2-16,3 5 2 16,0-2 6-16,6 2 4 0,3 0-1 15,3 0 0-15,9 3-6 16,3-3-3-16,9-2-5 16,2-3-4-16,4-3-3 15,0 0 1-15,0-2-65 16,0-3-30-16,-10 0-10 15</inkml:trace>
  <inkml:trace contextRef="#ctx0" brushRef="#br0" timeOffset="47">14697 16491 116 0,'0'-13'44'0,"3"8"-24"0,-3-3-10 15,0 5 14-15,-3 1-9 16,0 2-1-16,-6-3-6 16,-3 3-3-16,-3 0-2 15,-2 3 2-15,-4 10 1 0,3-2-2 16,0 2-1-16,3 0 1 15,3 0 0-15,3 6-2 16,6-6-2-16,3 0 1 16,6-2 1-16,3-3 1 15,3-3 1-15,3-5 4 0,3-3 5 16,0-5-7-16,0 1-1 16,-4-4-3-16,1-8 1 15,-3-2-2-15,-3 3-1 16,-3-6 3-1,-3-5 0-15,-3-3-1 0,-3-2-2 16,0 2-2-16,-6 5 1 16,0 1 1-16,3 7 0 15,0 4 0-15,0 1 2 16,0 4 1-16,4 10 1 16,2 0 0-16,0 10 0 15,5 9 4-15,4 5 5 16,0 2-1-16,3 3 1 15,0 3-3-15,0-3 1 16,-3 6-6-16,3-9-3 16,-3-2-1-16,0 0-1 0,0-9 0 15,0 4 2-15,0-6-43 16,2-2-17-16,1-3-50 16</inkml:trace>
  <inkml:trace contextRef="#ctx0" brushRef="#br0" timeOffset="48">15004 16457 156 0,'-6'-8'60'0,"3"3"-32"0,-3 0-9 0,3 5 21 15,-3 0-16-15,0 0-3 16,-3 5-11-16,-3 0-4 15,0 8-3-15,0 3-3 16,0 3 1-16,3-1-1 0,1 1 0 16,2-3 2-16,3 5 1 15,3-5-1-15,3-3-2 16,3-5 3-16,2 0 0 16,1-6-1-16,3-4 1 15,0-6-2-15,0 3 2 16,-3-3-2-16,0-6 2 0,-3 7-2 15,-3-7 2 1,0 1-2-16,-3 2-1 16,0-2-2-1,0 11-5-15,0 2 3 16,3 2 2-16,3 6-1 16,0-3 0-16,0 9 2 15,3-1 0-15,0 0 1 16,0 0 2-16,2 1-1 15,1-4-1-15,3-2-26 16,-3 0-10-16,0-5-46 16,0-3-35-1,0-6 48-15</inkml:trace>
  <inkml:trace contextRef="#ctx0" brushRef="#br0" timeOffset="49">15138 16222 208 0,'-6'-22'79'0,"9"20"-42"0,-3-3-39 0,0 5 14 16,0 0-2-16,3 7 4 15,0 4 1-15,3 2 3 16,0 14-10-16,0-1-2 0,-1 3-2 16,4 3-2-16,-3-3 1 15,0 3 0-15,0 0 1 16,0-3-2-16,0-5-2 15,-3 2-28-15,-3-5-11 0,-3-2-69 16,0-6-30 0,-3 3 72-16</inkml:trace>
  <inkml:trace contextRef="#ctx0" brushRef="#br0" timeOffset="50">15013 16412 228 0,'-9'-5'85'0,"9"7"-46"0,0-4-24 15,0 2 26-15,6-3-11 16,3-2 0-16,3 2-15 0,8-7-6 16,4 4-6-1,3-2-3-15,0-5 1 0,5 3-17 16,4-1-6-16,-3 0-38 15,-6 17-16-15,0-4-33 16</inkml:trace>
  <inkml:trace contextRef="#ctx0" brushRef="#br0" timeOffset="51">15409 16399 156 0,'-6'-5'57'0,"3"7"-30"0,-3-2-16 16,3 3 15-16,-3-3-10 16,-3 8-2-16,0-3-4 15,-6 8-1-15,-3 9-5 16,0-4-1-16,3 1 1 0,3-1-2 15,4-2-2-15,5 0 3 16,6-3 0-16,5 0-1 16,1-5 1-16,3-5 2 15,3-3 2-15,0-3-3 16,0-2-1-16,0 0-3 16,-3-3-3-16,0 0 2 15,-3-11 2-15,-3 6 0 0,-3-3 2 16,-3 3-2-16,0 0 2 15,0 5-2 1,-3 0-1-16,0 5 3 16,3 3 0-16,0 3 1 15,0 7 2-15,6 4 6 0,2-1 4 16,4 3 1-16,0 0-1 16,0-1-6-16,3-1-4 15,-3 4-1-15,3-5-1 16,3 6-66-16,0-11-30 15,-1 0-23-15</inkml:trace>
  <inkml:trace contextRef="#ctx0" brushRef="#br0" timeOffset="52">15858 16449 132 0,'-3'-5'49'0,"3"5"-26"0,0 0-14 15,0 0 16-15,0 0 3 16,0 5 6-16</inkml:trace>
  <inkml:trace contextRef="#ctx0" brushRef="#br0" timeOffset="53">15858 16470 339 0,'3'14'22'0,"0"-1"-5"0,0 0-8 0,0 0-4 16,0 0-2-16,0-2-3 15,0 0 1 1,0-6-1-16,0 6-14 0,-3-6-3 16,0-3-40-16,0 4-17 15,-3-4-11 1</inkml:trace>
  <inkml:trace contextRef="#ctx0" brushRef="#br0" timeOffset="54">15885 16354 220 0,'-9'-16'82'0,"9"0"-44"0,-3 3-38 0,3 10 16 16,0-2-11-1,3 0-5-15,3-3-3 0,0 13 2 16,3-2-33-16,0 10-14 0,0-2-40 15</inkml:trace>
  <inkml:trace contextRef="#ctx0" brushRef="#br0" timeOffset="55">16034 16404 164 0,'3'3'63'0,"0"2"-34"0,0 14-21 16,0-11 16-16,0 5-3 15,-1 5 2-15,1-4-4 16,0-1-2-16,0 0-9 0,0 0-3 16,0 0-1-16,0 1 0 0,0-6 2 15,0-3-3-15,0 3 0 16,-3-8 1-16,0 0 0 16,3-3-2-16,0-2-2 15,3 0-2-15,0-6-1 16,3-2 2-16,0 0 0 15,0 2 1-15,3 3 0 16,6 0-3-16,0 3 2 16,-1 7 5-16,1 4 2 15,-3 7 4-15,0-2 1 16,0 2-5-16,-3 0-4 0,0 0-1 16,0 3-1-16,0-3-20 15,-1 1-9-15,1-4-87 31</inkml:trace>
  <inkml:trace contextRef="#ctx0" brushRef="#br0" timeOffset="56">16793 16216 108 0,'0'-2'44'0,"0"2"-24"0,0-6-4 15,0 6 18-15,0-5-7 16,0 5-1-16,-3-3-6 0,0 3-3 16,0 0-9-1,-3 0-3-15,0 3 1 0,0 2-3 0,-3 3 0 16,0 0 1-16,3 8 2 16,0 5-3-16,3-2 0 15,0-1-1-15,3-2-2 16,3-3 1-16,3 1 1 15,3-4-1-15,0-2-1 16,3-3 3-16,0-2 2 16,-3-6-2-16,0 1-2 15,0-9-5 1,-6-13 4 0,-3 9-2-16,-3-1-1 15,-3 0 2-15,0 3 0 16,0-1 1-16,0 4 0 0,0 2 2 15,0 0 3-15,3 3 0 16,0-1 2-16,0 4-4 16,3-1 0-16,3 0-3 15,3-2-1-15,0 5 1 16,3-3 2-16,3 3-1 16,0 0-1-16,-1 0-2 15,1 3 1-15,0 2 1 16,0 3 0-16,0 0 0 15,-3 3 0-15,-3 10 0 16,-6 0 2-16,0 3-1 16,-3 0-1-16,-3 2 1 15,-3 6-1-15,-3-3 4 16,-3 6 2-16,0-9 0 0,3-2-1 16,4 0-3-16,-1-9-2 15,3 4 1-15,3-6 1 16,0-2-39-16,3-3-14 15,3-6-52 1</inkml:trace>
  <inkml:trace contextRef="#ctx0" brushRef="#br0" timeOffset="57">16950 16542 184 0,'-6'0'71'0,"3"5"-38"0,3 6-36 0,-5-6 13 0,2 6 6 16,0-4 5-16,0 4-7 16,6 0-1-16,3-6-7 15,2 5-2-15,1-7 2 0,3-3-1 16,3 0 0-16,-3-5-1 16,0-3 0-16,-3 0 0 15,0 0 0-15,-3-3-2 16,-6 6 1-16,-3-3 2 15,-3 3 2-15,-3 0-6 16,0-3 0-16,0 8-21 16,0-3-9-16,0 3-36 0,6 0-14 15,3 3-4 1</inkml:trace>
  <inkml:trace contextRef="#ctx0" brushRef="#br0" timeOffset="58">17215 16447 200 0,'-3'2'77'0,"6"9"-42"0,3 7-30 0,0-7 19 0,-3 2-2 16,0 0 2-16,3 1-11 15,0-7-3-15,-3 7-6 16,0-4-9-16,0 1-5 0,0-3 14 16,-3-6 9-16,0 6 0 15,0-8 3-15,0 0-7 16,0-2-3-16,0-4-3 15,0-1 0-15,0-4 0 16,3-2 1-16,0-1-2 16,3-1 1-16,0 1 0 15,3 1 1-15,0 0-2 16,3 2-2-16,2 1 1 16,-2 2 1-16,0 5-3 15,9 3-17-15,-3 0-8 16,0 3-29-16,-3-3-12 15</inkml:trace>
  <inkml:trace contextRef="#ctx0" brushRef="#br0" timeOffset="59">17575 16502 228 0,'0'-5'88'0,"0"-3"-48"0,-8 3-36 0,5 5 19 15,0-3-9-15,-3 3 0 16,0 0-6-16,-3 3-3 16,-3 10-2-16,0-3-3 0,0 4 1 0,3-1-4 15,0 0 0-15,6 0 2 16,3 1 0-16,3-1 3 16,0-5 1-16,3 2-1 15,0-2-2-15,0-5-2 16,0-3-1-16,-3 0 2 15,0-3 0-15,0-2 3 16,0-3 1-16,0 0-1 16,0-3-2-16,-3 9 1 15,0-3 1-15,0-1-3 16,0 1 0-16,0 5-1 16,0 0-2-16,0 0 9 0,6 5 4 15,3 1-7-15,0 1 0 16,3 4 0-1,-1 0 1-15,-2-6-21 0,0 5-10 16,0-2-35-16,0 0-12 16,6-2-16-1</inkml:trace>
  <inkml:trace contextRef="#ctx0" brushRef="#br0" timeOffset="60">17858 16468 256 0,'-3'-11'96'0,"0"14"-52"0,3-1-51 31,-6 1 47-31,-6 5-17 0,1 3-7 16,-4 2-8-16,0 0-5 16,0 6-3-16,0-4 3 0,3 1-11 15,0 0-4-15,0 0-21 16,3-3-8-16,0-2-17 15,0-6-4-15,4 3-28 16</inkml:trace>
  <inkml:trace contextRef="#ctx0" brushRef="#br0" timeOffset="61">17647 16457 212 0,'-3'-8'79'0,"6"8"-42"0,0 0-37 0,-3 0 18 16,6 3 3-16,3 2 7 15,3 6 5-15,3 5 2 16,2-3-19-16,7 8-5 0,6-3-3 16,0 4-4-16,-3-1-1 15,-1-5-14-15,1 2-6 16,0-5-119 0</inkml:trace>
  <inkml:trace contextRef="#ctx0" brushRef="#br0" timeOffset="62">18189 16542 160 0,'3'-6'63'0,"0"4"-34"0,0-11-16 16,-3 13 17-16,0 0-11 0,0 0-1 15,3 2 1-15,0 6 2 16,0-3-11-16,-3 6 3 0,0 2 1 16,-3 1-1-16,-3-1 0 15,-3 3-5-15,0-3-3 16,-3 0-22-16,0 0-9 16,0-2-93-1</inkml:trace>
  <inkml:trace contextRef="#ctx0" brushRef="#br0" timeOffset="63">13322 16838 88 0,'0'0'33'0,"-3"0"-18"0,3-3-9 16,0 3 11-16,0 0-3 15,3-5 2-15,0 5 2 16,0-5 1-16,0-3-2 0,-3 5 0 16,3-2 2-16,0 0 2 15,-3 5-11-15,0 0 1 0,3 8 0 16,0 5 5-16,-3 5 2 16,3 11-1-16,0 1 2 15,-3 4-6-15,3-2-3 16,0 5-3-16,0-5-2 15,0-3-3-15,0 8 1 16,0-8-2-16,0-5 2 16,0-1-13-16,-3-7-3 15,0-2-25-15,0-4-10 0,0-7-46 32,0 5-30-32,-3-3 54 0</inkml:trace>
  <inkml:trace contextRef="#ctx0" brushRef="#br0" timeOffset="64">13218 17044 200 0,'-6'-13'74'0,"6"8"-40"0,0 0-13 16,0 2 22-16,3-2-15 15,0 5-3-15,3-3-11 16,3 0-1-16,6 1-8 15,-1 2 1-15,4 0 1 0,6 0-6 16,-3 2 0-16,0-2-1 0,6 0 0 16,-4 0-5-16,4 0 1 15,-3 0-40-15,0 0-16 16</inkml:trace>
  <inkml:trace contextRef="#ctx0" brushRef="#br0" timeOffset="65">13575 17071 156 0,'-3'0'57'0,"3"8"-30"0,3 2-16 15,0-2 18-15,0 3-6 16,3 0 1-16,0 7-9 0,0 1-4 15,0 2-6 1,-3-3 3-16,0-4 4 0,0-1-8 0,0 0-2 16,-3-8 0-16,0 3 1 15,0-8 1-15,0 0 0 16,-3-2-2-16,0-9-2 16,0 6 5-16,3-9 1 15,0 1 0-15,0 3 1 16,3-1-4-16,3-2 0 15,0 8-1-15,3-3-2 16,-1 0 1-16,1-3-1 16,0 8-3-16,0-2 2 0,3 0-12 15,0 5-7 1,-3 0-11-16,6 5-6 16,-3-2-16-16,-3-1-6 0,0 1-15 15</inkml:trace>
  <inkml:trace contextRef="#ctx0" brushRef="#br0" timeOffset="66">13783 17150 188 0,'0'0'71'0,"3"19"-38"0,3-11-25 15,0-6 16-15,-3 1-3 16,3-3 2-16,0 8-9 16,3-3-3-16,0 3-6 15,0-2 1-15,3-6 0 0,-3 0-2 16,0-3-1-16,3 0 1 15,-4-5 0-15,1 3-2 16,0-3-2-16,-3 3-2 0,0-3-1 16,-3 0 2-1,-3-3 2-15,-6 9-5 0,0-4 1 16,0 1-1-16,-3 0-1 16,1 2-1-16,-1 3-1 15,-3 0 4-15,0 3 1 16,0 2 4-16,0 6 1 15,3 5 1-15,0-1 0 16,0 1 4-16,3 3 5 0,3-3-5 16,3 0-2-16,6-1-6 15,0-1 0-15,3-1 2 16,3-3 1 0,3-2-19-16,6-2-9 15,3-4-27-15,-1-2-12 0,-2 0-30 16</inkml:trace>
  <inkml:trace contextRef="#ctx0" brushRef="#br0" timeOffset="67">14102 17164 204 0,'-6'-22'77'0,"3"17"-42"0,-3 5-19 16,3 0 22-16,-6 0-16 15,0 5-2-15,0 1-10 16,-3 2-2-16,3 13-4 15,0-3-5-15,0-4 0 0,4 4 3 0,-1-5 1 16,3 0-4-16,3 1 1 16,0-1 2-16,3-5 1 15,3-3-1-15,2-5 1 16,1 0-4 0,0-2 0-16,0-4 1 0,0-2 0 15,-3-8 0-15,0 3 2 16,0 5-1-1,3-5-3-15,-6 8-1 16,0 2-1-16,3 11 5 16,0 0 3-1,0 5 1-15,0 0 2 16,0 3-4-16,3-2-2 16,-3-4 0-16,5 1 1 15,-2-3-3-15,6 2-2 0,-3-2-27 16,-3-3-10-16,3-5-44 15,-3-5 10 1,0 0-26 0,-3-8 25-16</inkml:trace>
  <inkml:trace contextRef="#ctx0" brushRef="#br0" timeOffset="68">14236 16992 212 0,'-6'-11'82'0,"3"8"-44"0,3 3-33 15,0 0 17-15,0 0-8 16,0 0 0-16,0 6-2 16,0 4 0-16,0 6-6 0,3 5 3 0,0 0 1 15,0 11-5-15,0 0-3 16,3 0 1-16,0-1 0 16,-3-4-1-16,0-3 1 15,0-6-33-15,-3 1-14 16,0-1-31-1,0-10-53-15,-3 3 27 16</inkml:trace>
  <inkml:trace contextRef="#ctx0" brushRef="#br0" timeOffset="69">14060 17103 208 0,'-6'-8'79'0,"6"8"-42"0,0-3-26 15,0 3 21-15,6 0-4 16,3-3 1-16,6-2-10 16,0 5-1-16,6-2-11 15,5-4-4-15,4 1 0 0,0 0-4 16,0-3 0-16,3 2-21 16,-7 4-8-16,4-4-64 15,0 1-58 1,-6 5 51-16</inkml:trace>
  <inkml:trace contextRef="#ctx0" brushRef="#br0" timeOffset="70">14727 17132 132 0,'-12'-3'52'0,"6"6"-28"0,-3 2-26 16,3 3 9-16,-6 3 6 15,-3 10 3-15,0-3 4 16,4 6 2-16,2-3-12 16,0-2 1-16,6-1 2 0,6-2-3 15,0-3 0-15,6-2-2 16,0-3 2-16,2-3-7 16,1-5-4-16,0-2-3 15,-3-6 3-15,0-6 0 16,0 6 3-16,-3-5-1 15,0-5 2-15,-3-1 0 16,0 3 3-16,0 0-3 16,-3 6 0-16,0-1 1 0,0 11 0 15,0 11 6-15,0-3 4 16,0 0-3 0,3 5-1-16,0 0-4 15,0 0 1-15,3 3-4 0,0-2 0 16,0 1-1-16,3-1-2 15,-3-4-21-15,3-2-9 16,-1 5-38-16,4-7-16 16,6-6-5-1</inkml:trace>
  <inkml:trace contextRef="#ctx0" brushRef="#br0" timeOffset="71">14932 17121 192 0,'-6'0'71'0,"3"0"-38"0,-3 0-21 16,3 3 19-16,0-3-10 16,-2 5-1-16,-1-2-12 15,0-1-3-15,3 12-3 16,0-6-2-16,3 13-2 15,3-3 1-15,3 1 1 16,3-1-3-16,-1-2 2 16,1 3 3-16,0-6 3 15,0 0 13-15,-3 0 6 16,-6-2 1-16,-3 2 0 16,-3 0-10-16,0-5-2 15,-3 0-9-15,0-2-3 0,-5-6-36 16,2 0-17-1,-3 0-160 1,0 0 87-16</inkml:trace>
  <inkml:trace contextRef="#ctx0" brushRef="#br0" timeOffset="72">15468 17169 132 0,'-3'-21'52'0,"3"15"-28"0,-6 1-8 15,3 2 18-15,-3 3-3 16,0 0 2-16,-3 0-13 16,-3 3-4-16,1 2-9 15,-4 14-5-15,3 2 1 0,0 0 2 16,3 3 2-16,0-3-1 0,3-2 1 16,3 7 0-1,3-5 3-15,6-5-7 0,0-3-2 16,3 1-1-16,0-6 0 15,3-8-3-15,0-6 0 16,-3 6 2-16,-1-8 2 16,-2 0-5-16,0-2 1 15,0-3-4-15,0 5 0 16,-3-3 4-16,0 1 1 16,-3-1-1-16,0 8 0 0,0-2 4 15,3 0 1 1,-3 5 6-16,3 8 5 0,3-3-3 15,0 6 2-15,0-1-9 16,0 1-2 0,3 5-1-16,-3 2 2 0,6 1-36 15,3-6-17-15,0-3-58 16</inkml:trace>
  <inkml:trace contextRef="#ctx0" brushRef="#br0" timeOffset="73">15697 17267 180 0,'-12'-14'68'0,"6"14"-36"0,-5-5-22 16,5 10 20-16,0-5-5 15,-6 6 3-15,0-4-14 0,0 12-5 16,0-4-6-16,0 3 0 0,3 1 2 15,3 4-7-15,6-2 0 16,0 8 0-16,6-8 3 16,3-3 4-16,0-2 4 15,0-6 0-15,3-5 0 16,0-3-3-16,0-7-1 0,0-1-1 16,-4-7 0-16,1-4-2 15,-3-1 1 1,-3-7-2-16,-3-7-1 15,-3 3-4-15,0 0 0 16,0 2 0-16,-3 3-1 0,1 5 4 16,2 5 0-16,0 6 1 15,3 3 2-15,0 2-3 16,0 8 0-16,3 8 5 16,2 10 2-16,4 3 4 15,0 8 1-15,-3 1-1 16,0 1-1-16,6-4-5 15,-3-1-3-15,0 6-7 16,3-8-1-16,-3-3-46 16,0-8-19-16,3 6-45 15</inkml:trace>
  <inkml:trace contextRef="#ctx0" brushRef="#br0" timeOffset="74">15947 17259 232 0,'-15'-11'88'0,"9"9"-48"0,-5-4-31 0,5 6 19 16,-3 6-16-16,-3-4-5 16,0 3-6-16,0 3-4 15,0 6 2-15,3-1 2 0,0 0 4 16,3 6-2-16,3-6-2 0,3 11-3 15,3-8-1 1,3-3 4-16,3-8 3 0,0 3 3 16,3-8 3-16,0-8-3 15,0 0-2-15,-3-2-2 16,0-6 0 0,0-3-2-16,-3-2 2 0,-4-16-4 15,-2 3 0-15,-2-3-4 16,-1-3-1-16,-3 8 0 15,0 3 2-15,0 5 6 16,3 6 4-16,0 4-3 16,0 1-2-16,0 11 2 15,3 2 0-15,0 13 7 16,3 8 4-16,0 13-7 16,3-2-2-16,0 8 1 15,0-8 1-15,3-1-6 16,-1 1 0-16,7-11-6 0,-3 3-1 15,6-3-55-15,-3-8-21 16,3 1-38 0</inkml:trace>
  <inkml:trace contextRef="#ctx0" brushRef="#br0" timeOffset="75">16090 17275 240 0,'-3'5'90'0,"3"8"-48"0,3 0-29 16,0-5 24-16,0 3-15 15,3 2-4-15,-3 6-7 16,3-11-2-16,-3 5-5 16,-3 0-1-16,3-5 3 0,-3-3-1 15,0-5 0 1,0-8-3-1,0-2-2-15,0-3 3 16,0-1 0-16,0-2-1 16,0 3-2-16,3 0-2 15,3 2 1-15,0-2-1 16,0 8 0-16,3-3 2 16,3 3 0-16,0 2-18 0,2-2-5 15,1 5-44-15,0 0-19 16,0 5-24-1</inkml:trace>
  <inkml:trace contextRef="#ctx0" brushRef="#br0" timeOffset="76">16337 17304 196 0,'-6'0'74'0,"9"0"-40"0,0 2-22 0,-3-2 21 15,3 0-4-15,3 6 1 0,3-6-11 16,0 0-4 0,0 0-8-16,3-6-5 0,-3 6 1 0,3-5-2 15,0-3 2-15,2 6-2 16,1-9 2-16,-3 6-9 16,-9-3-1-16,-3-6 2 15,0 1 0-15,-6 5-6 16,-3-2-3-16,-3 7 1 15,1 0 2-15,-4 9 18 16,-3-1 7-16,0 3-13 16,0-3-7-16,0 8 14 15,3-5 5-15,0 8 6 16,4-2 1-16,2-1-5 16,3 3 1-16,3 7-9 15,3-1-4-15,3-9-2 0,6 0-1 16,3 0-3-16,2-5 2 15,1-2-17 1,0 1-8-16,0-1-28 0,3-6-13 16,0 5-45-1</inkml:trace>
  <inkml:trace contextRef="#ctx0" brushRef="#br0" timeOffset="77">16662 17240 264 0,'-6'-5'101'0,"-6"5"-54"0,0 0-42 0,9 0 22 15,-3 0-15-15,0 5-4 16,-3 1-8-16,0-4-2 16,3 3 1-16,0 3 0 0,3 3 1 15,3-3 0-15,3 3 0 16,3-1-3-16,0 1 2 15,3-3-1-15,-3 5-2 16,0 0 14-16,3 0 5 16,-6-2 8-16,-3-3 6 15,0 5-3-15,-3-5-1 16,-3-3-13-16,-3 1-5 16,0-4-7-16,-3-2-1 15,0-2-23-15,0 2-12 0,0-6-17 16,4 6-4-16,2 0-32 15,3 0-10-15,3 0 8 16</inkml:trace>
  <inkml:trace contextRef="#ctx0" brushRef="#br0" timeOffset="78">16861 17235 212 0,'0'-5'82'0,"-3"5"-44"0,0 0-22 0,3 0 24 16,-3 0-14-16,-3 0-3 15,-3 2-9-15,-3 1-1 16,0 2-8-16,1 1-3 0,-1 1 1 16,3 1-4-16,0-2 0 15,3 7-1-15,3 0-2 0,3-2 3 16,3 5 0 0,3 2 1-16,3 3 0 0,-3-2 0 15,0-6 0-15,-3 0 22 16,-3-2 10-16,-3-3 1 15,-6 0 3-15,0-3-18 16,-3 0-6-16,-3-2-36 16,-3 2-16-16,-3 1-101 15,0 2-68 1,1-1 89-16</inkml:trace>
  <inkml:trace contextRef="#ctx0" brushRef="#br0" timeOffset="79">14730 17187 92 0,'0'3'35'0,"0"-3"-18"0,0 16-9 0,0-19 13 15,0 3-3-15,0 6-1 0,3-6 6 16,-3 7 3 0,0-9 3-16,0 2 2 0,0-5-16 15,0 5 4-15,0-3 4 16,0 0-6-16,0 1 1 0,-3-6-2 15,3-3-7 1,-3 6-3-16,3-3-3 16,-3 0 0-16,0-3-4 15,3 9 0-15,0-4-1 16,0 1 0-16,0 5-18 16,0 0-7-16,0 0-83 15,6 8-42 1,-3 8 74-16</inkml:trace>
  <inkml:trace contextRef="#ctx0" brushRef="#br0" timeOffset="80">17120 17346 168 0,'0'-8'66'0,"0"8"-36"0,12-5-2 0,-9 5 25 15,-3 0-16-15,3 5 9 16,3 14-11-16,0-3-19 16,0-1-2-16,0 1-3 0,-3-2-6 15,-3 4-1-15,-3-5-11 16,-6 6-5-16,-9-1-115 16,0-4-64-1,-3-7 87-15</inkml:trace>
  <inkml:trace contextRef="#ctx0" brushRef="#br0" timeOffset="81">13215 17761 104 0,'0'0'38'0,"3"0"-20"0,0 0-8 0,-3 0 21 16,3 3 2 15,6 16-6-31,-3-1-14 0,0 9 0 16,0-1 3-16,-3 6-2 0,-1 2 2 15,1-2-7-15,0 8-1 16,3-9-2-16,0 1 1 16,0-11-4-16,-3 1-2 15,0-7 2-15,0-1 0 16,3-6 1-16,-6-1 0 15,-6-1-2-15,3-6 1 16,-3-6-2-16,0-7-1 16,0 0 5-16,0-5 1 15,0-4-2-15,1 4-3 16,2-9 2-16,0 1 2 16,3 5-2-16,6-3 0 0,-1-3 1 15,4-2 0-15,3 0-2 16,0 3 1-16,3 5 0 15,-3-1 1-15,0 7-2 16,0 1-2-16,0 1-2 16,0 13 1-16,3 0-1 15,-4 5 0-15,4 9 4 16,3-1 3-16,0 5 2 16,-3 1 1-16,-3-3 0 15,-3-3 0-15,-3 0 0 16,-3 0 0-16,-6 1-2 0,-6-4-1 15,0-2-3-15,-3 3 1 16,-3-9 0 0,0 4 1-16,0-6-16 0,0-6-4 15,1 6-8-15,-1-7-2 16,-3 7-11-16,3-6-3 16,3 6-12-16,3-2-5 15</inkml:trace>
  <inkml:trace contextRef="#ctx0" brushRef="#br0" timeOffset="82">13507 17777 160 0,'0'-2'63'0,"2"-4"-34"0,-2 6-23 15,0 0 17-15,3 8-3 16,-3-8 0-16,3 14-8 15,0 1-3-15,3 1-5 16,0 3-1-16,0-6 3 0,0 6-1 16,3-6 2-16,3 0-4 15,0-5 0-15,3 3-1 16,0-9-2-16,0-2 3 16,-3 0 2-16,-1-2-4 15,1-4-3-15,-3 1-2 16,0-3 3-16,-3-3-2 15,0-4-1-15,-3-4 0 0,0 6 3 16,0 5 0-16,-3-3 3 16,0 9 1-16,0-4 1 15,3 6 0-15,0 6 0 16,3 2 2-16,0 5 1 16,0-5-1-16,6 5-1 15,-3 6-3-15,3-6 1 16,0 0-2-16,-4 0 2 15,1 0-15-15,0-2-7 0,0-3-26 16,0-3-11 0,-3-5-36-16</inkml:trace>
  <inkml:trace contextRef="#ctx0" brushRef="#br0" timeOffset="83">13831 17653 184 0,'-3'-13'68'0,"3"26"-36"0,3 0-26 16,0-7 15-16,0 4 0 15,0 3 4-15,3 9-11 16,-3-4-3-16,3 3-7 16,0 6-3-16,-3-6 2 0,3 3 0 15,-3-6 1-15,0-2-13 16,0-3-4-16,0-2-25 0,0-3-8 15,0 0-36 1,-3-3-23 0,2-5 44-16</inkml:trace>
  <inkml:trace contextRef="#ctx0" brushRef="#br0" timeOffset="84">13962 17574 148 0,'0'-6'57'0,"0"4"-30"0,3-4-16 0,-3 6 15 16,0 0-6-16,3 8 1 0</inkml:trace>
  <inkml:trace contextRef="#ctx0" brushRef="#br0" timeOffset="85">13977 17608 336 0,'6'32'19'0,"3"0"-2"16,-3 2-9-16,0-2-3 0,0-1-1 15,2-4 0 1,-2-1-5-16,0 1-1 0,0-9-59 15,3 1-24-15,-3-3-6 16</inkml:trace>
  <inkml:trace contextRef="#ctx0" brushRef="#br0" timeOffset="86">14688 17806 148 0,'-9'-10'55'0,"0"5"-30"0,-9-3-14 15,10 8 15-15,-4 0-10 16,0 0-2-16,-3 0-10 0,0 13-5 16,0 0 0-16,0 0 6 0,0 6 5 15,3-6-3-15,4 6-2 16,5-4 2-16,6 1 0 15,2 0-3-15,4-3-1 16,3-2 3-16,0-3 3 16,3-8-2-16,0 0-2 15,3-5-2-15,-3-3-3 16,-3-5-2-16,-3-1-1 0,-1-7-3 16,-5-3-1-16,-6-2-1 15,0-1 0-15,-5-4 2 16,-1-9 2-16,0 8 2 15,0 3 1-15,0 5 9 16,3 6 5-16,0 5-4 16,3-1-3-16,0 12-3 15,3 2 0-15,3 16 7 16,3 2 3-16,3 9 5 16,6-1 3-16,0 6-7 15,-1 2-3-15,1-2-4 16,0 0-2-16,0-6-3 15,0 1-2-15,0-4-19 16,-3-7-10-16,0 3-40 16,-3-6-16-16,3-5-11 15</inkml:trace>
  <inkml:trace contextRef="#ctx0" brushRef="#br0" timeOffset="87">14914 17854 152 0,'-6'-18'57'0,"4"18"-30"0,-4-3-10 0,3-2 20 0,0-1-8 16,0-2 0-16,-6 8-12 15,3 0-5 1,-12 14-10-16,6-1-1 15,0 0-3-15,3 6 0 0,3-1 2 16,3-2 0-16,0 3-3 16,9-6 2-16,3 0 1 15,0-5 0-15,3-3 8 16,0-5 5-16,3 0-9 16,-3-5-1-16,-3-3-3 15,-3-5 2-15,-1 5-1 16,-2-3-1-16,0-2-2 15,-3 0 1-15,0 5-1 16,0 3 5 0,0-1 5-16,0 6-11 0,0 0-4 15,0 6 0-15,3 4 2 16,3 1 5-16,0-1 2 16,3 4 6-16,0-7 3 15,3 7-20-15,-3-4-5 16,0-2-23-16,0-8-9 15,0 0-48 1</inkml:trace>
  <inkml:trace contextRef="#ctx0" brushRef="#br0" timeOffset="88">15051 17587 200 0,'-3'-8'77'0,"3"8"-42"0,0 0-32 0,0 0 15 0,0 5 0 16,0-2 3-16,3 21 0 16,0-3 2-16,3 5-13 15,0 6-1-15,0 0 1 0,6-3-6 16,-3 3 0-16,0 5 0 16,-3-8 0-16,0 3-22 15,-3-6-8-15,0-7-27 16,-3-1-11-16,0-5-35 15</inkml:trace>
  <inkml:trace contextRef="#ctx0" brushRef="#br0" timeOffset="89">14914 17761 256 0,'-3'-5'96'0,"6"0"-52"0,6 5-32 0,0-3 24 15,9-2-13-15,6 0 0 16,6-3-12-16,2 2-4 16,1-1-4-16,0-1-9 0,-3-3-4 15,-3 11-38-15,-7-5-19 16</inkml:trace>
  <inkml:trace contextRef="#ctx0" brushRef="#br0" timeOffset="90">15337 17841 164 0,'-6'-5'63'0,"3"5"-34"0,0-16-14 0,-3 16 20 16,-3 0-10-16,-3 0-5 15,1 2-11-15,-1 4-4 16,0 7-3-16,0-5 3 0,0 5 1 0,0 6 4 15,3-1 1-15,3 1-3 16,3-4-3-16,3 4 0 16,3-6-1-16,3-5-2 15,0 3 1-15,3-9-2 16,3-2 2-16,3-8-2 16,-3 3-1-16,0-8 1 15,-4 0-1-15,1-1-3 16,-3-1 2-16,0-9-1 15,-3 5-2-15,0 3 3 16,0 6 0-16,-3 2 3 16,0 8 1-16,3 5 12 15,3 3 5-15,0 0-8 16,3 3-2-16,3-3-4 16,0 5-1-16,3 5-3 15,0-4-2-15,-1-1-48 0,1 0-22 16,-3-5-53-1</inkml:trace>
  <inkml:trace contextRef="#ctx0" brushRef="#br0" timeOffset="91">16016 17873 128 0,'18'-6'49'0,"-15"-2"-26"0,0 3-14 16,-3 5 14-16,3-5-9 15,3 2-1-15,-4-2-3 16,1-3 1-16,-3 3-6 15,0-3 10-15,0-6 5 0,0 4 3 16,-3 7 3-16,-5-2-5 16,-1 0-3-16,-6-1-4 15,0 12 1-15,-3-1-13 0,0 11-3 16,0 2 0-16,3-4 0 16,1 4-2-16,2 1 2 15,6-1-1 1,3-2 0-16,3 3 4 0,6-1 1 15,3-10-4-15,-1 0-1 16,4-3 3-16,3-5 1 16,3 0 0-16,0-8-2 15,-3-2 1-15,-3 2-1 16,0-5 0-16,-3 5 0 16,-3-6 2-16,-3 4 1 0,0-3-4 15,0-1 1-15,-3 9 2 16,2 2 1-16,-2-2 1 15,0 5 0 1,0 0 2-16,3 5 1 16,0 3-1-16,3 0-1 0,0 5-3 15,0 1-2-15,0-4 1 16,0 4 1-16,3-1-3 16,0 0 0-16,-3 0-28 15,0-5-13-15,3-3-33 16,-3-5-14-16,3 0-1 15</inkml:trace>
  <inkml:trace contextRef="#ctx0" brushRef="#br0" timeOffset="92">16251 17568 268 0,'-3'-8'101'0,"3"14"-54"0,0-4-48 0,0 4 20 16,3 7-11-16,0 11-2 15,0 2-6-15,3 3 0 16,-3 16 0-16,3-8 2 0,-3-2 1 0,0 4-1 16,0 1 1-16,0-8-2 15,-3 0-1 1,0-11-21-16,0 3-11 15,0-9-31-15,0-4-10 0,0-3-21 32</inkml:trace>
  <inkml:trace contextRef="#ctx0" brushRef="#br0" timeOffset="93">16159 17809 252 0,'-9'-8'93'0,"6"3"-50"0,6 5-30 16,0-3 24-16,-3 3-12 16,6 0-5-16,6-2-9 15,2-6-3-15,7 2-4 16,3 4-5-16,6-4 0 0,0 6-4 0,2-5-1 16,4 5-59-16,0 0-26 15,0-3-27 1</inkml:trace>
  <inkml:trace contextRef="#ctx0" brushRef="#br0" timeOffset="94">17120 17600 200 0,'-3'0'74'0,"6"8"-40"0,9 29-22 0,-9-18 21 16,0 2-6-16,0 11-1 16,-6 2-10-16,3-2-3 15,0 7-7-15,-3-7-2 0,0 5 2 16,0-8-3-16,0-2-2 15,0-1-11-15,0-7-6 16,0-6-21-16,3 0-53 31,-9-2-35-31,3-9 23 0</inkml:trace>
  <inkml:trace contextRef="#ctx0" brushRef="#br0" timeOffset="95">16974 17854 276 0,'-9'-13'104'0,"12"0"-56"0,3 7-36 15,-3 6 24-15,3-2-15 16,3-4-4-16,3 1-6 16,3 0-2-16,6-3-5 15,5 3-3-15,1-3 2 0,0 2-2 0,0 6 2 16,0-2-20-1,-4-4-6-15,1 1-32 0,0 5-13 16,0-3-54 0</inkml:trace>
  <inkml:trace contextRef="#ctx0" brushRef="#br0" timeOffset="96">17334 17613 220 0,'-3'-13'85'0,"3"32"-46"0,0-11-46 16,0 10 49-16,0 9-20 0,0 7 4 15,0 3-2-15,0-3-13 16,0 11 0-16,-3-5 2 0,3-3-5 16,0-5-2-16,0-6-1 15,0-5-1-15,0-7-2 16,0-1 1-16,0-3-2 15,0-7 2-15,3-3-4 16,6-8 0-16,0-5 1 16,6-6 0-16,0 1-5 15,-3 5 1-15,3-3 2 0,0 3 3 16,0 2 0 0,2 6-1-16,-5 2 3 15,3 3-4-15,-6 5 0 16,3-2 1-1,-6 10 0-15,0-2 2 16,-3 2 1-16,0 3-15 0,-3-3-4 16,0 6-43-16,0-6-16 15,3-3-41 1</inkml:trace>
  <inkml:trace contextRef="#ctx0" brushRef="#br0" timeOffset="97">17727 17875 268 0,'-6'-8'101'0,"3"-5"-54"0,-3 8-33 16,3 2 28-16,-3 3-21 15,-2 3-6-15,-1 2-14 16,-3 3-3-16,0 5 0 15,0 6 1-15,3 5 1 0,0-3 0 16,3 0 0-16,3-3-3 16,3 1 0-16,3-6 2 15,3 0 2-15,3-5 0 16,0-2 2-16,3-6-2 16,0-6-1-16,0 4 1 0,0-9 1 15,-4-2-1 1,1-3-1-16,-3 0 1 0,0 3-1 15,0 0 0-15,-3 5 0 16,0 2-3-16,0 4 2 16,0 2-4-16,3 2 1 15,0 9 0-15,0-3 2 16,6 5 3-16,3 6 2 16,0-6-4-16,0 0 1 15,-1-5-22-15,1-3-10 16,0 3-26-16,-3-8-11 15,0-2-34 1</inkml:trace>
  <inkml:trace contextRef="#ctx0" brushRef="#br0" timeOffset="98">17948 17672 276 0,'-3'-8'104'0,"3"-6"-56"0,0 9-56 0,0 18 33 16,0 6-8-16,0 2-8 16,0 11-3-16,0 2-4 15,0 6-2-15,0 2 1 0,0-2 1 16,0-6 3-16,3-2-40 16,-3-6-18-16,0-4-50 15,3 1-43 1</inkml:trace>
  <inkml:trace contextRef="#ctx0" brushRef="#br0" timeOffset="99">17769 17867 308 0,'-6'-5'115'0,"9"5"-62"0,3-13-46 0,3 13 26 15,9-3-19-15,6-2-5 16,2 0-8-16,4-3-3 16,3 2 1-16,3-7-18 0,-1 5-7 15,4 0-68-15,0 3-28 16,-1-6 13-16</inkml:trace>
  <inkml:trace contextRef="#ctx0" brushRef="#br0" timeOffset="100">18543 17912 200 0,'-6'-8'77'0,"6"3"-42"0,-6 0-19 0,6 5 24 0,-3 0-17 16,-6 0-4-16,-6 5-10 15,0 3-1-15,0 3-5 16,1 4-4-16,-1 4 0 0,3 2-1 15,3 6-2-15,3-4 5 16,3 4 3-16,3-9-3 16,3-4-1-16,3-6 0 15,6 2 2-15,-3-12-1 16,6-12-1-16,-1 6-2 16,-2-5 1-16,0 0 1 15,-3-6 0-15,0 6 0 16,-3-3 2-16,0 0 1 0,-3 3 1 15,0 0-2-15,-3 5 1 16,0 8-2-16,0 0-1 16,3 8 3-1,0 3 2-15,0 4-2 0,0 4-2 16,3 7 0-16,0-2 1 16,3-3-23-16,3-7-8 15,-1-1-41-15,4 0-15 16,9-2-7-1</inkml:trace>
  <inkml:trace contextRef="#ctx0" brushRef="#br0" timeOffset="101">18846 17992 224 0,'-11'-14'85'0,"5"9"-46"0,-9-3-21 15,9 3 23-15,-9 5-12 16,0 0-5-16,-3 5-16 15,0 3-5-15,0 8-2 16,4-3-1-16,-1 14 0 0,6-1-3 16,3-5 0-16,6 3 2 15,3-8 0-15,9 3 7 16,3-12 4-16,2-1 1 16,1-6 3-16,0-6-3 15,0-7-1-15,0-8-4 16,-3-3-1-16,0-5-3 0,-6-3 1 15,-4-2 0-15,1-3 1 16,-3-3-5-16,-3 3 1 16,0-2 0-16,-3 7 0 15,3 5 0-15,-3 6 0 16,3 8-5-16,-3 0-1 16,1 7 0-16,2 17 2 15,0 5-1-15,0 10 4 16,2 3 0-16,-2 6 1 15,3 5 4-15,0-3 2 16,3-3-7-16,0 6-1 16,0-3-35-16,3-8-16 15,-3-5-157 1,21-6 82-16</inkml:trace>
  <inkml:trace contextRef="#ctx0" brushRef="#br0" timeOffset="102">19126 17989 260 0,'-15'-11'99'0,"6"6"-54"0,-8 5-24 15,8 0 28-15,-6 0-24 16,0 0-8-16,0 5-14 16,-3 9-2-16,3-4-1 15,-3 6-5-15,4 8 1 0,5-3 2 16,6 6 1-16,9-9 3 0,0 1 1 15,2-6-1 1,4-5 1-16,6 0 0 16,0-8 3-16,3-8 1 0,-3-5 3 15,0-6-3-15,0-2-2 16,-1-6 2-16,-2-4 0 16,-3-1-1-16,-3-2-1 15,-6-6-3-15,-3 3-2 16,0 5 1-16,-3 6-1 15,0 4-3-15,0 4 2 16,0 5-1-16,0 5 0 16,-3 10-3-16,3 12 1 15,0 4 2-15,3 6 3 16,3 2-2-16,0 3 0 0,3 3-1 16,3 0 0-1,0 5-7-15,6-8-2 16,0-2-45-16,0-1-18 0,3-7-59 15</inkml:trace>
  <inkml:trace contextRef="#ctx0" brushRef="#br0" timeOffset="103">19323 18010 260 0,'-3'5'99'0,"3"-2"-54"0,3 10-26 15,0-7 29-15,0 2-17 16,0 10-5-16,0 1-9 0,0-3-3 16,0-1-8-16,0-1-2 15,0-6 0-15,0-1-2 0,-1-1 1 16,-2-6 0-16,0 0 3 16,0 0-3-16,0-6 0 15,0-1-1-15,0-12 1 16,6 3 0-16,0-2 1 15,0-1-2-15,3 6-2 16,0-6-2-16,0 6-1 16,3 5-1-16,0-2 3 15,0 2-20-15,0 2-8 0,3 4-29 16,3 2-14-16,-1 0-60 16</inkml:trace>
  <inkml:trace contextRef="#ctx0" brushRef="#br0" timeOffset="104">19632 18042 240 0,'-3'3'90'0,"3"-3"-48"0,3 5-25 16,-3-5 25-16</inkml:trace>
  <inkml:trace contextRef="#ctx0" brushRef="#br0" timeOffset="105">19647 18063 486 0,'9'5'30'0,"3"-2"-15"16,3 2-13-16,0-10-3 0,0-3 1 15,-3 3 2-15,-1 2-1 16,1-2 2-16,-3-3-4 16,-3 3-2-16,-3-3 2 0,0-3 0 15,-3 3-6-15,-6 3 0 16,-3-3-4-16,-3 3 0 16,-2-1 6-16,-4 6 2 15,-3 0 0-15,0 6 0 16,0 2 4-16,0 2 3 15,3 3 8-15,1 9 2 16,2 1-3-16,3-1-1 16,6-4-6-16,3 1-3 15,6-4 0-15,3-1-1 16,3 4-3-16,6-5 0 0,2 1-29 16,1-4-14-16,3-2-51 15,3-2-63 1,3-4 45-16</inkml:trace>
  <inkml:trace contextRef="#ctx0" brushRef="#br0" timeOffset="106">19927 17960 296 0,'-6'-8'110'0,"3"8"-60"0,-3 0-41 0,3 0 25 15,0 0-21-15,0 0-5 16,0 5-7-16,0-2-2 16,3-3 1-16,0 5 0 0,0 3 0 15,3-3-3-15,0 6 2 16,3 0 1-16,0-1 2 16,0 3-3-16,0 1 0 15,-3 7 7-15,0-8 6 16,-3 6 3-16,-3-6 0 0,0 0-3 15,-3-2-2-15,0-3-6 16,0-1-1-16,0-1-1 16,0 2-2-16,0-8-15 15,0 5-25 1,6-5-10-16,0 0-36 16,0 0-13-16,9 0-11 15</inkml:trace>
  <inkml:trace contextRef="#ctx0" brushRef="#br0" timeOffset="107">20168 17960 200 0,'6'-8'74'0,"-3"3"-40"0,0 2-9 16,0-2 25-16,-3 5-1 16,0-6 1-16,0 6-13 15,-3-7-3-15,-3 7-19 16,0-6-2-16,-9 6-2 0,-3 0-6 0,3 0-3 15,4 6-4 1,2-1 1-16,3 3 1 16,3 0 0-16,6 5-3 15,0 5 2-15,9 6-1 16,-1 3-2-16,1-6 3 0,-3 0 2 16,-3-2 0-16,-3-1 2 15,-3 3 9-15,-6-8 4 16,-9 1-5-16,0-4-2 15,-2-2-23-15,-1 5-8 16,3-2-55-16,0-3-25 16,0 0-42-1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4T00:01:07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17811 4993 104 0,'0'-6'41'0,"3"4"-22"0,-3 2-22 0,0 0 67 16,0 0-14-16,0 0-10 15,0 0-7 1,0 0-5 0,-3 2-15-16,0 6-8 0,-3 3-1 0,0 7 3 15,-6 4 6-15,0 7-3 16,-3 5 0-16,3-2-4 16,0-3-1-16,3-3-3 15,3-2 1-15,0-3-4 16,3-5 0-16,0-2 3 0,0-4 1 15,3-5-1-15,3 1-2 16,3-6 3-16,0-3 0 16,0-5-1-16,0 0 1 15,3-8-2-15,0-5 2 16,0 0-2-16,0 0-1 16,0 0 1-16,0-1-1 0,0 1 0 15,3 0 0-15,0 3 0 16,-1 2 2-16,1 2 1 15,-3 4 1-15,0 2 0 16,0 3 0-16,3 5 0 16,-3 5-2-1,3 6 1 1,3 4 0-16,0 1 1 0,3 5-2 16,-1 6 1-16,-2-3-2 15,0-3 2-15,3-3 0 16,-3-4 1-16,0-4-5 0,0-2 1 15,-3-5-57-15,-1-3-27 32</inkml:trace>
  <inkml:trace contextRef="#ctx0" brushRef="#br0" timeOffset="1">17855 5096 148 0,'0'-3'55'0,"0"3"-30"0,0-2-14 15,0 2 15 1,0 0-1-16,0 0 0 0,0 0-8 16,0 0-2-16,0 0-9 15,0 0-4-15,0 0-1 0,3 5 3 16,0 3 2-16,0 0 0 15,0 5 1-15,0 0-2 16,0 3 2-16,0 3-4 16,0-1-2-16,3 1 2 0,0-1 0 0,0 1 1 15,3-1 0 1,3-2-2-16,0-3 1 0,6-2 0 16,2-3 3-1,1 0-1-15,6 2 0 16,0-4-3-16,6-4-2 15,2-2 5-15,1 3 1 16,3 0-2-16,-1-1-1 16,4 1-1-16,3-3 1 15,-1-3-2-15,4 1 2 16,3-1-2-16,-1 0-1 16,7 1 1-16,-1-1 1 15,1 0-1-15,2 1 2 16,1-1-4-16,2 0-2 0,-2 3 4 15,-1 0 3-15,1 0-1 16,-3 0-2-16,-7 3 2 16,-5-3 2-16,-4 0-2 0,-2 0 0 15,-6 0-1-15,0 0 1 16,-4 0-2-16,-2 0-1 16,0 0-48-16,-3-5-20 0,-6-3-54 15</inkml:trace>
  <inkml:trace contextRef="#ctx0" brushRef="#br0" timeOffset="2">19680 5247 168 0,'-3'-11'66'0,"3"8"-36"0,0-2-15 0,0 5 20 16,0-2 1-16,0-1 0 0,0 0-8 0,0 1-5 15,0-1-7-15,0 3-2 16,0 0-6-16,0 0 0 15,0 0-5-15,3 5-2 16,3 3 0-16,0 8-1 16,0 3 2-16,0-1 3 31,0 6 0-31,0-3 0 0,3-2 1 16,-1-1 1-16,1 1-1 15,-3-3-1-15,3-3-3 16,-3 0-2-16,3-2 3 15,-3-4 0-15,0-1-1 16,0-4-2-16,3-2 7 16,0 0-2-16,0-2 0 0,0-1-2 15,0 0 0-15,-3 1-2 16,0-1 2-16,-6-2-4 31,6 0 0-31,0-6 3 16,-1-2 3-16,1 0-2 0,0-1 0 15,0-2-3-15,0 1-1 16,0-1 1-16,-3 2 2 16,0 1-1-16,0 0 2 15,0 2-2-15,0 1-1 16,-3 2 3-16,3 0 0 16,-3 3-6-16,3 2-2 15,0-2-16-15,0 2-4 16,3 0-31-16,0 3-12 0,3 3-32 15,3-3-44 1,0 3 47-16</inkml:trace>
  <inkml:trace contextRef="#ctx0" brushRef="#br0" timeOffset="3">20192 5265 192 0,'-9'-2'74'0,"6"4"-40"0,-6-2-27 0,6 0 20 15,-3 0-7 1,-6 0 0-16,3 6-11 0,-6-1-5 16,3 3-3-16,-2 0 1 0,-1 2 1 15,3 6-1-15,0 3 1 16,3-1-2-16,0 1 2 15,6-3-2 1,3-1-1-16,0-1 3 0,3 2 0 0,3-9 5 16,0-1 3-16,3-4-4 15,0-2 1-15,3-5-7 16,0 0-1-16,0-3 0 0,-1-5 0 31,-2-1-3-31,0 1 2 16,0-3 1-16,-3 0 2 0,0 1-1 15,-3 1-1 1,0 4 3-16,-3 2 2 16,0 3-2-16,0 5 0 0,0 0-1 15,0 5 1-15,0 8 0 16,3 0 1-16,0 3-2 16,0 0 1-16,3 3-2 15,0-4 2 1,-3 4-2-16,3-3 2 0,0-3-4 0,0-2-2 15,3-3-20-15,-3-3-8 16,0-5-28-16,3-5-13 16,5-1-27-1</inkml:trace>
  <inkml:trace contextRef="#ctx0" brushRef="#br0" timeOffset="4">20341 4982 148 0,'-3'-3'57'0,"3"3"-30"16,0 0-21-16,0 0 15 0,0 6 6 15,0 7 6-15,0 6-2 16,0 4 1-16,-3 17-18 15,3 2 3-15,-3 3 3 0,0-5-5 16,-3 2 0-16,6 1-7 16,0-6-3-16,0-6-2 0,0-1-3 15,0-7 1-15,3 1-1 16,0-8-33-16,0-3-15 16,0-5-27-16,3-8-11 15,0 0-2 1</inkml:trace>
  <inkml:trace contextRef="#ctx0" brushRef="#br0" timeOffset="5">20421 5305 204 0,'-3'-3'77'0,"3"6"-42"0,0-3-26 0,0 0 22 0,0 5-15 15,0 3-1-15,0 8 2 16,3 3 1-16,0-1-9 16,0 3-3-16,3 0 0 0,3 3-1 15,0-3 2-15,3 1-4 16,3-7-2-16,0-4 2 16,2-3 2-1,-2-3-2-15,3-7 0 16,-3-4 1-16,0-4 2 0,-3-4-5 15,0 1-3-15,-3-5-2 16,-3-3 3-16,-3-3-2 16,3 3 1-16,-6-1 2 15,0 7 2 1,0 1-1-16,2 4-1 0,1 2-2 16,-3 2 1-16,0 4-1 15,0 2 0-15,3 5 6 0,0 3 5 16,0 5-3-16,0 3-1 15,0 0 0 1,0 3-1-16,3-1-5 0,-3 3-1 16,3-2-2-16,0-3 3 0,0-6-27 15,0 1-10-15,0-6-30 16,0-2-12-16,9-6-17 31</inkml:trace>
  <inkml:trace contextRef="#ctx0" brushRef="#br0" timeOffset="6">20796 5408 240 0,'-3'0'90'0,"3"3"-48"0,0-3-34 0,0 0 24 15,0 0-14-15,6 2-2 16,0 1-5-16,3-3-2 15,3 0-5-15,0-3 2 0,0 1 0 16,3-1-2-16,-4-2-3 16,1 0 0-16,-3-6-1 0,-3-2 0 15,-3 2 2 1,-3 1-1-16,-3-1-1 16,-3 3-2-16,-3 0 1 15,-3 3-1-15,-2 5-2 16,-1 2 0-16,-6 9 3 0,6 0 0 15,-6 4 1-15,3 1 0 16,3 0 0-16,6 0 0 16,4 3 2-16,10-4 1 15,4 1 1-15,0-2-2 16,6-4-2-16,3-2-6 0,3-3-1 16,3-2-32-16,0-3-12 15,5-5-69 1</inkml:trace>
  <inkml:trace contextRef="#ctx0" brushRef="#br0" timeOffset="7">21350 5289 192 0,'3'-3'71'0,"0"3"-38"0,-6 3-14 0,3-3 21 15,-3 3-9-15,-3-1-1 16,-3 1-6-16,0 0-3 16,-3 2-11-16,0 0-4 0,3 0 0 15,0 1-3-15,3-1-2 16,0 0 0-16,3-2-1 16,6 8-3-1,3 2 0-15,-3-3 4 16,9 1 1-16,3 0 0 0,-3-1 1 15,0 3 4-15,-6 3 4 16,-3-3 2-16,-3-2 3 16,-6 0-7-16,-3-1-3 15,-3-2-1-15,0 0-1 16,0-3-5-16,-3-2-1 0,0-3-17 16,-2-3-5-16,2 1-15 15,3-4-3 1,6-1-23-16,0-1-9 0,12 0-27 31</inkml:trace>
  <inkml:trace contextRef="#ctx0" brushRef="#br0" timeOffset="8">21508 5027 252 0,'0'0'93'0,"0"3"-50"0,0-1-41 0,0 4 17 15,2 4-8-15,1 9-1 16,-3 13 0-16,0 2 1 16,0 3-5-1,0 3 0-15,0-1 4 0,0-7-6 0,0 2 0 16,0-2-2-16,3-3 1 0,-3-2-2 15,0-3-1-15,0-9-35 16,0-1-14-16,3-6-28 16,-3-3-10-16,0-5-2 15</inkml:trace>
  <inkml:trace contextRef="#ctx0" brushRef="#br0" timeOffset="9">21374 5284 240 0,'-3'-3'90'0,"6"3"-48"15,3 0-31-15,-1 0 23 0,4 0-11 16,3-3-1-16,9-2-11 0,3 0-4 16,3 2-4-1,0-2-5-15,-1 0 1 0,4 2-32 0,3 3-15 16,-6-3-75-1</inkml:trace>
  <inkml:trace contextRef="#ctx0" brushRef="#br0" timeOffset="10">21710 5313 184 0,'-15'8'71'0,"3"2"-38"0,3 1-17 16,0 0 22-16,0 2-9 15,3 0-2-15,0 0-13 16,3 3-4-16,3 3-6 0,6-4 2 0,3 1 3 16,0-2 1-16,3-4 2 15,3-2 5-15,0-3 1 16,3-5-5-16,0-2-3 0,0-4 1 16,-4-1 0-16,-2-1-3 15,-3-3 0-15,-3 0 4 16,-6-2 2-1,-6 0-5-15,-6-6-1 16,0 4-4-16,1 1-3 16,-4 6-16-16,0 0-7 15,3 1-22-15,3 1-8 0,9 1-80 16,6-3 6 0</inkml:trace>
  <inkml:trace contextRef="#ctx0" brushRef="#br0" timeOffset="11">21862 5313 204 0,'0'8'77'0,"3"0"-42"0,0 16-17 0,0-14 23 16,-3 1-10-16,3 2-3 15,-3 0-10-15,3 0-1 16,-3 1-10-16,0-4-4 0,0-2 0 0,0-3 0 15,0 1 1 1,0-4 4-16,0-2 3 16,0 0 0-1,0-2 1-15,0-4 2 0,0-2 2 16,0 1-7-16,3-4-1 16,0-8-2-16,3 6 1 15,-1 0-4-15,7 2-2 16,0 1-3-16,0 2 1 15,6 0 1-15,-3 0 0 16,3 3-7-16,-3-1-3 0,0 4-19 16,2-1-8-16,-2 0-12 15,3 3-27 1,3 0 17-16,-9 0 25 16,0 0 13-16,-6 0 20 15,0 3 8-15,-3 0 15 16,0 2 8-1,3 0-2-15,0 6-2 16,0-3-3-16,-1 0-3 16,4 2-2-16,0-2-1 0,0-2-1 15,3-6 0-15,0 0-4 16,0 0-2-16,0-6-6 16,0-2-3-16,-3 3 0 15,0-3 1-15,-3 0 1 0,-6 0 1 16,-3 0-2-16,-3 0-2 15,-3 0-2-15,0 3-1 16,-3 3-1 0,0 2 0-16,-3 2 3 15,-6 6 2-15,3 0 2 16,1 3 1-16,2 2 2 0,3 3 1 16,3 0-6-16,3 0 0 15,6-1-3-15,6 4 0 0,9-6 0 16,0-2-2-16,5-3-17 15,4-6-7-15,3-2-20 16,3-2-8 0,0-1-3-16,2-2-1 15,-5-1 2 1,-3 1 14-16,-3-5 36 0,-3-1 43 0,-1-8 20 16,-5 6 0-1,-3 0-1 1,-6 2-8-16,-3 3-4 0,0 1-23 0,0-1-3 15,-9 2 1-15,-3 6-9 16,-2 3-4-16,-1 10-3 0,0-2-1 16,0-1-3-16,3 4 0 15,3 1-1-15,6 4 3 16,3-3 0-16,3-3 3 16,3 0 1-16,3-5 3 15,0-2 1-15,3-6 1 16,0-3-4-1,0-2-3-15,0-3 2 16,-1-3 2-16,-2-2-2 16,0-11 0-16,-3 0-1 15,-3-5-2-15,-3 0-4 16,-3-13 0-16,-3 2 0 0,6 3-1 16,-9 3 6-16,3 4 1 15,3 7-3-15,3 7-1 16,-3 5-2-16,3 6 0 15,0 10 0-15,0 11 0 0,3 16 7 16,3 2 3-16,3 3 5 16,3 0 4-16,0-2-8 15,3-4-2-15,0-1-5 16,6-4-3-16,-3-2-45 0,5-3-20 16,4-8-69-1</inkml:trace>
  <inkml:trace contextRef="#ctx0" brushRef="#br0" timeOffset="12">22799 5252 184 0,'12'-8'68'0,"-9"8"-36"0,0 3-22 16,0-1 20-16,-3 4-3 16,0-1 4-16,3 3-4 15,-3 5 1-15,0 0-16 16,3 3-7-16,-3 0-1 0,0 0-3 15,0-3-1 1,0-2 1-16,0-1 1 0,0-2-19 16,0-2-8-1,3-9-89 1</inkml:trace>
  <inkml:trace contextRef="#ctx0" brushRef="#br0" timeOffset="13">22799 5154 208 0,'-9'-18'79'0,"9"18"-42"0,0-3-28 0,0 3 22 15,0 0-19-15,0 0-4 16,0 0-10-16,0 0-1 16,0 0 1-16,6 0-26 0,-3 0-8 15,6 0-110 16,6 0 53-31</inkml:trace>
  <inkml:trace contextRef="#ctx0" brushRef="#br0" timeOffset="14">22912 5239 172 0,'3'16'66'0,"-3"-11"-36"0,3 8-20 0,-3-8 20 15,0 3-7-15,3 0 1 0,-3 0-4 16,0 0-3-16,0-3-9 15,0 1-1-15,0-1 0 0,0-5-1 16,0 0-1-16,0 0 1 16,0 0 3-16,0 0-2 15,0 0-2-15,0 0 0 16,0-3-1 0,0 1 0-16,3-1 0 15,0-2-2-15,0 0-2 16,6-3-2-16,0 0 1 15,0-3-1-15,6 3 0 16,-6 0 2-16,9 3 2 16,-6 0-3-16,0 2 0 15,-3 0-1-15,2 3 0 0,-2 3 2 0,3 5 0 16,0 0 4-16,-6 2 5 16,6 1-3-1,-3 2 2-15,0 3-3 16,-3-3 2-16,0 1-4 0,0-1 0 15,-3-3-3-15,3-2-1 16,0 0-28-16,0-8-13 0,-3 0-40 16,8-8-18-1,-2-2 4-15</inkml:trace>
  <inkml:trace contextRef="#ctx0" brushRef="#br0" timeOffset="15">22895 5284 112 0,'-3'0'44'0,"3"-6"-24"0,0 6-8 0,0 0 16 0,0 0-3 16,0 0 0-1,0 0-11-15,3-2-4 0,-3 2-6 16,3 0-3-16,0-3 2 0,-3 3-2 16,6 0-1-16,-4 0 1 15,-2 0-1-15,3-2 0 16,-3 2 0-16,0-3 6 16,0 3 4-16,0 0 1 15,3 5 1-15,0 3-2 0,0 3 1 16,-3-1 0-16,0 1 3 15,0 5-3-15,0 0 1 16,0-3-3-16,0 0 0 16,0-2-5-16,3-1-1 0,-3-2-1 15,0-3-2-15,0 1 1 32,0-1 1-32,0-5-3 0,0 0 0 15,0 0 5-15,0 0 5 16,0 0-3-16,0 0-1 15,0 0-2-15,0 0-3 16,0 0 3-16,0 0 0 16,0 0-1-16,3-3-2 15,0 1 1-15,-3-4-1 0,6 1 0 16,-3-5 0 0,-3-1 0-16,0 0 0 15,3 3 0-15,3 1-3 16,-3-1 2-16,3 0-1 15,0-3 0-15,0 3 0 16,6 0 0 0,-3 0 2-16,0 3 2 15,0 0-3-15,3 2-2 16,0 6 2 0,-4 2 0-16,1 0 1 15,0 3-3-15,0 0 2 0,-3 5 1 16,0-2 2-16,-3 2-1 15,6 0 2-15,-6-2-2 0,0-3-1 16,0 0 1-16,0-3 1 16,-3 0-21-16,6 1-9 15,-3-4-37-15,3 1-16 16</inkml:trace>
  <inkml:trace contextRef="#ctx0" brushRef="#br0" timeOffset="16">23356 5241 168 0,'0'8'66'0,"0"0"-36"0,0 8-13 16,6-8 22-16,-3 3-9 15,0 2-2-15,0 3-8 16,0 2 0-16,0-2-11 15,-3-3-1-15,6 1 2 0,-3-4-4 16,-3-2 2-16,0 0-5 0,0-3 0 16,0 1-1-16,0-1-2 15,0-2 3-15,0-1 2 16,0-2 2-16,0 0 1 16,-3-2 0-16,-3-6 2 15,6 2-5-15,-3-2-3 0,0-2 1 0,3-3 0 31,0 2 1-31,3 0 0 0,0-2-5 0,-3 0 1 16,6 0 0-16,-3 0 2 16,6-1-1-16,0 4-1 15,0-3 1-15,-1 2-1 32,4 6-3-32,0-1 0 0,-3 1 2 15,6 2-18 1,-6 3-7-16,6 3-33 15,-3 0-12-15,3 2-45 16</inkml:trace>
  <inkml:trace contextRef="#ctx0" brushRef="#br0" timeOffset="17">23555 5289 192 0,'-3'3'74'0,"3"2"-40"0,0 0-24 32,0-5 17-32,3 6-7 0,0-4 1 15,6 3-10-15,0 1-2 16,0-1-5-16,0-2 4 0,0-1 2 16,3-2 1-16,-3 0 3 15,-3 0-5-15,3 0-3 16,3 0-1-16,-3-2 1 15,0-4-3-15,-4 4-2 0,1-4 0 16,-6 1-1-16,0-3 2 16,0 3 1-16,0-3-4 15,0 3 1-15,-6-1-2 16,1 4 0-16,-4-1-5 16,-3 3 0-16,0 3-2 15,0 2 1-15,-3 0 2 0,3 1 4 16,0 2 1-16,0 0 1 15,3-1-3 1,0 7 2-16,3-4 1 16,3 6 0-16,3-3 0 0,0 1-3 15,6-4 2-15,0 1 1 32,6-3 2-32,-3-3-12 0,9 3-6 15,0-5-18-15,-3-3-8 16,9-11-60-1</inkml:trace>
  <inkml:trace contextRef="#ctx0" brushRef="#br0" timeOffset="18">23829 5284 164 0,'-6'-3'63'0,"6"3"-34"0,-6 0-10 0,0 0 21 16,6 0-9-16,-3 0-1 15,-3 3-13-15,0-1-3 16,-8 4-8-16,2 2-4 0,-6 0 1 16,6 5 0-16,0 5 3 0,3-2-3 15,0-3 0-15,6 1 1 16,-3-4 2-16,6 1-1 15,9-3 2-15,9-3-4 0,-6-5 0 16,0 0 1-16,3 0 0 16,0-5-5-16,-6-1 1 15,2-4 4-15,-2 2 2 16,0 0-5-16,-3-5 0 16,-3 2-1-1,0 3-5-15,-3 3 1 0,0 0-3 16,0 5 2-16,0 0-4 15,0 10 1 1,6 6 4-16,-3 0 2 16,3 3 4-16,-3 2 5 15,-3 5 4-15,0-2 5 16,-3-3 2 0,-3 6-1-16,3-1 0 15,-6-2-7-15,-3-3-4 16,-9-2-6-16,1-4-2 15,-4-4-10-15,3-3-5 0,6-3-11 16,-3-10-5-16,0 0-15 16,7-9-5-16,-1 1-51 15,9-3-27-15,0 0 64 16</inkml:trace>
  <inkml:trace contextRef="#ctx0" brushRef="#br0" timeOffset="19">23942 5323 236 0,'0'3'90'0,"3"5"-48"0,6 0-27 16,-3 0 24-16,-3 5-19 15,-3 0-3-15,6 1-11 0,-3-1-2 16,-3 0-2-16,3 0-2 0,-3-2 1 16,3-3-15-16,0 0-5 0,0-3-34 15,-3-5-16 1,0 0-37-16</inkml:trace>
  <inkml:trace contextRef="#ctx0" brushRef="#br0" timeOffset="20">23945 5228 252 0,'-3'-8'96'0,"3"6"-52"0,3-1-49 0,3 3 17 0,-3-5-16 15,6 7-4-15,0-7-43 16,0 10-18-16,3-2-23 15,0 2-8-15</inkml:trace>
  <inkml:trace contextRef="#ctx0" brushRef="#br0" timeOffset="21">24166 5249 220 0,'-9'0'85'0,"9"0"-46"0,0 3-15 0,0-3 27 16,-3 3-9-16,-3-1 1 15,-6 1-23-15,3 2-9 16,-3 1-7 0,0 1-6-16,3 1-1 0,0 3-3 0,6 0 1 15,6-4-4-15,3 7 1 16,6 2-3-16,0-1 2 16,3-1 5-16,3-1 4 15,-3 0 3-15,-3-2 1 16,-4 2 6-16,-5-2 4 15,-3-1-1-15,0 1 2 16,-9-3-8-16,-2-3-2 0,-1 0-5 16,-6-2-3-16,-3 0-18 15,9-3-7-15,-6 0-27 16,9-3-12-16,-3 0-56 16</inkml:trace>
  <inkml:trace contextRef="#ctx0" brushRef="#br0" timeOffset="22">24395 4987 240 0,'0'-5'90'0,"0"5"-48"0,12 3-29 0,-12-1 24 15,3 4-15 1,-3 4-4-16,0 9-7 0,0 5-2 16,6 18-5-16,-3 3 4 0,-3-3 4 15,0 1-6-15,6-1-3 0,-6-5-2 16,3-5-1-16,-3-6-9 16,0-2-2-1,0-5-38-15,0-4-18 16</inkml:trace>
  <inkml:trace contextRef="#ctx0" brushRef="#br0" timeOffset="23">24258 5239 324 0,'6'0'123'0,"-3"0"-66"0,18-11-55 0,-1 9 25 16,7-6-18-16,3-8-2 15,6 2-5-15,2 1-2 16,-2 3 1-16,0 2-28 0,3 2-9 16,-7 1-72-1,-2 8-68 1</inkml:trace>
  <inkml:trace contextRef="#ctx0" brushRef="#br0" timeOffset="24">24639 5302 260 0,'-6'6'99'0,"12"1"-54"0,-3-1-33 0,9-1 26 15,-3 0-16-15,0-2-4 16,8 0-9-16,-2-3-1 0,3 0-5 15,-6-3-2-15,6 0 2 16,3-2-2-16,-12-3 2 0,0-2-2 16,-6-1-1-16,-3 0-4 15,0 1-2-15,-9 2-2 0,-3-3 0 16,0 3 2-16,-9 3 4 31,-6 5-1-31,6 3-1 0,1 2 0 16,-1 3 3-16,3 3 4 15,3 2 6-15,3 0 1 16,6 5 2 0,3 4-4-16,6-4 0 0,3 1-3 15,9-3 0-15,3-3-6 16,3-3-1-16,3 1-21 16,-4-6-8-16,16-2-41 15,3-11-19-15,-4-3-21 16</inkml:trace>
  <inkml:trace contextRef="#ctx0" brushRef="#br0" timeOffset="25">24901 5286 244 0,'-6'11'90'0,"6"0"-48"0,-3 7-23 16,3-7 29-16,0 5-15 31,3-3-4-31,-3 0-10 0,6-2-4 15,-3-1-9-15,-3-2 0 0,0-3 4 16,0 1-4-16,0-6 2 16,0 0-3-16,0 0 0 15,0-3-1-15,3-5 0 16,-3-5 0-16,6-3 2 16,-3-3-1-16,6 1 0 0,0-1-3 15,2 1-2-15,1-6 1 16,6-2 1-16,0 2-3 15,-3 5-2-15,3 3-3 16,9 3 1-16,-7 5 3 0,4 0 1 16,3 8-26-16,-3 0-9 15,-3 0-83 1,0-2-75 0</inkml:trace>
  <inkml:trace contextRef="#ctx0" brushRef="#br0" timeOffset="26">15831 3979 28 0,'0'-8'13'16,"3"3"-6"-16,-3 0-8 0</inkml:trace>
  <inkml:trace contextRef="#ctx0" brushRef="#br0" timeOffset="27">15819 3897 72 0,'-6'-16'27'0,"6"-7"-14"0,-3-9-2 16,3 24 10-16,0 0 8 16,0 3 5-16,0-1 4 0,-3 1 1 15,3 2-10-15,-3 1-3 16,3 2-15-16,0 10-7 0,0 14-2 16,0 3 4-16,-3 4 6 15,0 6 3-15,0 6 3 16,-5-3-1-16,5-3-1 15,0 2-4-15,3-7-2 0,0-6-9 16,0-4 0-16,0-4 1 16,3-2 1-16,0-5-1 0,5-3 1 15,4-3-2-15,6-5 2 16,6-5-4-16,9-3 0 16,8-3 1-16,1 0 0 31,-3 3 0-31,-6 3 0 0,-4 3-9 15,1-1-4-15,-3 3-31 16,0 0-11-16,-3 0-58 16</inkml:trace>
  <inkml:trace contextRef="#ctx0" brushRef="#br0" timeOffset="28">15909 4157 116 0,'-9'-3'44'0,"9"3"-24"0,-3-3-8 0,3 3 16 31,0-2 1-31,0-1 3 0,0 0-4 0,0-2 0 15,0 0-16 1,3-3 2-16,3 0 2 0,0-5 3 16,5-8 3-16,7-1-6 0,9-4-1 15,0-1-1-15,3-2 2 16,2-10-5-16,7 2 1 16,3 0-3-16,5-3 0 0,10 0-3 15,11 6 1-15,4-1-2 16,5-2 0-16,4 6-3 15,2 4 1 1,0 6-2-16,-5-5 2 0,-4 10-2 16,-5 2-1-16,-10 1 3 15,-8 3 0 1,-4-1 1-16,-5 3 2 16,-6 3-8-16,-6-3 0 15,-4 0-60-15,-2 3-25 16</inkml:trace>
  <inkml:trace contextRef="#ctx0" brushRef="#br0" timeOffset="29">17534 3138 124 0,'0'-26'46'0,"0"26"-24"0,-6-8-2 16,6 8 21-16,0 0-5 15,3-3-1-15,-3 3-13 16,0 5-6-16,0 14-9 16,3-1 4-16,-3 9 2 0,0 7 0 0,0 14 0 15,-3 2-5-15,0-2-3 0,0-1 2 16,0-4 2-16,0-1-4 16,0-8-3-1,0-5-1-15,0-5 1 0,0 0-34 16,0-8-13-16,0-5-31 31,0-4-54-31</inkml:trace>
  <inkml:trace contextRef="#ctx0" brushRef="#br0" timeOffset="30">17334 3299 192 0,'-29'-2'71'0,"26"2"-38"0,-3 0-23 0,6 0 17 15,0 0-4-15,0 0 0 16,6 2-3-16,9 1-1 16,8 2-10-1,4-5-3-15,3 0 0 0,0-5-5 16,2 2-3-16,4 1-28 15,-3-1-10-15,0-5-73 16</inkml:trace>
  <inkml:trace contextRef="#ctx0" brushRef="#br0" timeOffset="31">17668 3395 188 0,'-3'2'71'0,"3"22"-38"0,-3-8-23 0,3-5 20 0,0 2-9 16,0 3 0-16,0 0-1 15,0 7 2-15,0-2-12 16,0 1-6-16,0-4 0 0,0 1 1 16,0-6 2-16,0-2-3 15,0-4-3-15,0 1 0 0,0-2 1 16,0-1-1-16,-3 0-1 15,3 1 1-15,-3-4-1 16,3-2 0 0,0 3 0-16,0-1 2 0,0-2 1 0,0 0 5 31,0 0 3-31,0 0-4 0,0-2-2 16,0-1 0-16,0 1-1 15,0-4 0-15,0 1 0 16,3-14 0-1,3 1-2-15,0-1 1 16,3-2-2-16,0 3 2 0,2 2-4 16,1 0 0-16,3 3-1 15,3 0 0 1,3-1 2-16,0-2 0 0,-3 8-25 16,0 3-8-1,-1 3-23-15,1 2-7 0,0 0-46 16</inkml:trace>
  <inkml:trace contextRef="#ctx0" brushRef="#br0" timeOffset="32">17951 3495 192 0,'-12'0'74'16,"12"8"-40"-16,-3-5-35 0,6 2 12 0,0 0 6 31,0 1 6-31,3-1-3 0,-1 0 0 16,1 0-11-16,6 1-1 0,0-4-1 15,3 1 1-15,3 0 0 16,-6-3-2-16,0-3 1 16,0-2-4-16,-3 2-2 15,0-2 2-15,-3 0 0 16,-1-1-1-16,-2 1 1 15,0 2-2-15,-3-7 2 0,0 7-2 16,-3-7-1-16,-3 4 1 16,-2 1 1-16,-1 2-3 15,-3-2 0-15,0 2 1 16,0 3 0-16,0 3-3 0,-3 2 2 31,3 6 1-31,0 2 0 0,3 0 2 16,0 8 3-16,1 1-2 15,2-4-2-15,6 6 0 16,3-8 1-16,3 0-1 16,2-3-1-16,7-2-2 15,3-4-1-15,6-4-25 16,-3-3-11-16,3-3-24 0,-1 1-9 16,1-3-21-1</inkml:trace>
  <inkml:trace contextRef="#ctx0" brushRef="#br0" timeOffset="33">18340 3506 208 0,'-5'-3'79'0,"2"3"-42"0,0-5-28 31,0 5 22-31,-3 0-6 0,-3 0 3 0,-6 5-10 16,0-5-3-16,0 5-8 15,-3 3-5-15,0 0 1 0,0 8-7 16,1 3 1-16,2-1-1 15,6 1 2 1,3-1 1-16,3-7 1 16,3 2 0-16,3-2 0 0,3-3 0 15,3-3 0-15,3-3 0 16,3-4 0-16,-1-3 2 16,4-1 1-16,-3-4-1 15,0 2-2-15,-3-5 1 16,-3-1-1-16,0 9 0 0,-3-6 2 15,0 3-6-15,0 6 1 16,-6 2 1 0,3 10 1-16,0 1-2 0,0 2 2 15,3 0-1-15,-1 1-2 16,1-1 5-16,0 0 1 16,3-2-3-1,0-1-1-15,3-4-26 16,-3-4-9-16,3-4-19 15,6-4-5-15,6 1-24 16</inkml:trace>
  <inkml:trace contextRef="#ctx0" brushRef="#br0" timeOffset="34">18543 3215 244 0,'-9'-6'90'0,"9"6"-48"0,3 3-53 0,-3-3 13 16,0 11 11-16,0 2 9 16,0 5-7-16,0 25-3 0,3-1-7 0,-3 3-2 0,0 3 3 15,0-1-1-15,0-4 2 32,0-6-4-32,0-3-2 15,0-5-16-15,0-5-7 16,0-8-44-16,0-3-20 15</inkml:trace>
  <inkml:trace contextRef="#ctx0" brushRef="#br0" timeOffset="35">18409 3485 260 0,'-15'-8'96'0,"12"5"-52"0,9 3-54 16,0 0 14-16,3 0 12 0,6 0 9 0,9 0-10 15,2 0-3-15,4 0-8 16,3 0-5-16,6 0 0 0,5-3-109 16,-5 1-66-1</inkml:trace>
  <inkml:trace contextRef="#ctx0" brushRef="#br0" timeOffset="36">18974 3175 180 0,'-3'-21'68'0,"6"21"-36"0,-3 0-20 0,0 0 32 16,0 13-10-16,-5 6-6 15,-1 7-5-15,0 14-13 16,-6 10-2-16,3-2 2 0,0-1-2 16,0-2 3-16,3-2-2 15,0-9 0-15,3-5-5 16,0-5-1-16,0 0-3 0,0-6-1 16,3-10 3-1,0 3 1-15,0-3 1 16,0-8 0-16,0 0-7 0,3-8 0 15,6-5 1 1,0-3 3-16,-3-6-2 16,0 1-2-16,0-5 2 15,-3-14 0-15,6 3 1 16,-3 0 0-16,0 3-5 16,0 2 1-16,-3 3 4 15,0 2 4-15,-1 4-3 0,1-1-1 16,0 11 0-16,0-3 0 15,0 10-3-15,0 4 2 16,-3 2 3-16,3 8 1 0,0 8-1 16,-3 2-2-16,3 3 3 15,0 14 2-15,0-4-4 16,0-4-1-16,0-3 2 16,3-6 1-16,0-5 1 15,0-2 0-15,0-6-2 16,3-5-2-16,0-8 1 0,0-8 1 15,0-2-6-15,0-3-1 16,0-6 2-16,0 1 1 16,-1 2-1-16,1 3 2 15,0 2-1-15,-3 3 0 16,0 6 0-16,3-1-2 31,0 3 3-31,-3 6 2 0,0 4 2 16,0 9 3-16,0 5 1 15,3 8 3-15,0 10-3 16,-3 3-2-16,0 0 2 16,0 0 0-16,-3 0-6 0,0-2-2 15,3-4 2-15,-4-7 1 16,1-3-9-16,3-2-5 0,0 2-34 16,0-8-13-16,0-5-26 15,0 3-10-15,3-6 5 16</inkml:trace>
  <inkml:trace contextRef="#ctx0" brushRef="#br0" timeOffset="37">19361 3524 236 0,'-20'0'90'0,"23"3"-48"0,3 0-42 0,-1-1 16 15,1 3 11-15,0 1 7 0,3-4-9 16,0 1-4-16,0 0-12 16,3-3-6-16,0 0 0 0,0 0 0 15,0-3 1-15,3-2-2 16,-3-1 1-16,-1-1 0 0,1-1 1 16,-3-3-2-16,-3 3-2 15,-3-5 1-15,-6 2 1 16,-3-5-3-16,0 3-2 15,-3 3 4-15,1 2 1 0,-4 13-3 32,-3 0-1-32,3 1-2 0,-6 1 0 15,0 4 0-15,3 5 0 16,0 0 5-16,6 5 1 16,0-3 0-1,4 4-2-15,2-1 1 0,6 0-1 16,5-2 0-16,4-4 0 15,3-1 0-15,0-6 2 16,3-3-14-16,0-3-5 16,3-4-33-16,0-1-15 15,-1-7-54 1</inkml:trace>
  <inkml:trace contextRef="#ctx0" brushRef="#br0" timeOffset="38">19603 3440 228 0,'-21'0'85'0,"18"5"-46"0,6 0-48 16,-3 0 12-1,0 1 15-15,0 4 13 16,0 4-1-16,0 4 3 0,0-2-19 16,0 2-4-16,0 4 1 0,0-4-7 15,0 1 0-15,0-6 0 16,0-2 0-16,0-4-2 15,0-1 1-15,0-6 0 0,0 0 1 16,6 0-2-16,0-8-2 16,3-3-4-16,-1-7 0 15,4-3 0-15,3 2-1 16,0 0-1-16,0 4 1 16,0-1 1-16,0 5 2 15,-3 6-1-15,0 5-1 16,-1 5 3-16,-2 3 0 0,-3 5 7 15,-3 1 4-15,-3 1-3 16,0 1 1-16,0-2-5 16,-3-4-2-16,3 1 2 15,0-3 2-15,0-8-2 0,0 0 0 16,0 0-1-16,6-8-2 31,0-6-4-31,3 1-2 0,6-5-2 16,0-1 2-16,3 3 2 15,0 3-1-15,-3 3 1 16,-1 4 0-16,1 4 5 16,0 4 1-16,0 6 11 15,-3 3 3-15,-3 2-5 16,-3 3-4-16,0 2-2 0,-3 1-1 16,-3-1 0-16,3-4 0 15,0-1-22-15,0-3-10 16,0-2-30-16,6 0-104 31</inkml:trace>
  <inkml:trace contextRef="#ctx0" brushRef="#br0" timeOffset="39">20576 3479 144 0,'-3'-8'55'0,"0"6"-30"0,-9-4-5 15,9 4 19-15,-6-1-6 0,0 0 0 16,0 3-7-16,-3 0-2 16,-3 3-13-1,-2 0-4-15,-4 5-3 0,0 5-5 16,0 3 1-16,0 10-2 15,3 1-2-15,1-3 5 16,5 2 1-16,9-2 0 16,0-3-2-16,3-3 1 15,3-2-1-15,6-2 2 16,-1-6 1-16,7-8 1 16,0-3 2-16,0-2-5 15,0-3-1-15,0-3 0 16,0-5 2-16,-3-5-1 0,3 0 2 15,-6 0-4-15,-1-3 0 16,-5 8 3-16,0 0 1 16,-3 3-4-16,0 5 1 0,0 5 0 15,0-2 0-15,0 5 6 16,0 8 4-16,0 8-3 16,0 2 1-16,3 1-3 15,3-1 2-15,3 1-4 16,3-3 0-1,0 0-1-15,0 0-2 16,0-6-21-16,3 1-9 16,0-6-18-16,0-2-8 15,-1-6-51 1</inkml:trace>
  <inkml:trace contextRef="#ctx0" brushRef="#br0" timeOffset="40">20829 3474 220 0,'-6'-11'82'0,"3"11"-44"0,-3-2-20 0,3 2 23 16,0 0-6-16,-9 0 0 15,-6 0-14-15,-3 2-3 16,4 4-10-16,2 2-5 0,3 0-2 16,3 2-6-16,3 1 1 0,6 2 0 15,12 3 2-15,0 5 1 16,3-2 1-16,-1 2 0 15,-2-3 2-15,-3-5 3 16,-3 3 2-16,-9 0 1 31,-9-3 2-31,-5 1-5 0,-4-4-1 16,-3 1-33-16,3-3-15 16,3-3-82-1,0-2-51-15,3-3 77 16</inkml:trace>
  <inkml:trace contextRef="#ctx0" brushRef="#br0" timeOffset="41">21311 3519 132 0,'0'-8'49'0,"0"3"-26"0,3 2-9 0,-3 3 15 15,0-5-3-15,-3 2 2 0,0 1-3 0,-3 2 0 16,-3 2-14-16,-6 6 0 0,-6-3 0 16,1 9-9-16,-1 9 0 15,3 4-2-15,0 5 0 16,6-6-3-16,3 1 2 16,3-4 1-16,6-1 0 15,9-7 0 1,3-1 2-16,6-6-1 15,0-3-1-15,0-8 3 16,0-5 0-16,-4-5-4 16,1 0-1-16,-3-3 1 15,-3-8 0-15,-3 0 1 0,-6 3 0 16,0 3 2-16,-3-1 1 16,0 6 5-16,0 5 5 0,0 3-1 15,0 2 1-15,0 11-5 16,0 5 0-16,3 6-5 15,3-1 0-15,3-5-1 16,0 3-2-16,3 0 1 16,3 0-1-16,0-3-14 15,0-5-5-15,3-2-32 0,-3-4-13 16,0-4-39 0</inkml:trace>
  <inkml:trace contextRef="#ctx0" brushRef="#br0" timeOffset="42">21457 3522 168 0,'-3'0'66'0,"3"5"-36"0,0 5-22 16,3 1 16-16,0 5 5 16,-3 2 7-16,0 6-4 15,3-3-2-15,-3 1-16 16,6-1-4-16,0-3-3 0,-6-4 1 0,3-4 0 15,3-5 0-15,-6-5 2 0,-3-2-5 16,9-6-1-16,-3-5 0 31,3-6 2-31,0-2-5 0,0 0-1 16,2 2 2-16,1-5 1 0,3 3-1 16,0 5 1-16,0 6-4 31,0 2-2-31,0 3-34 0,0 2-12 15</inkml:trace>
  <inkml:trace contextRef="#ctx0" brushRef="#br0" timeOffset="43">21493 3582 140 0,'0'19'55'0,"-3"-6"-30"0,3-5-23 0,0-3 14 0,0 1-6 0,-6-1 2 15,3 0 2-15,0-2 1 16,0 0 14-1,0-3-16-15,0 0 2 0,0 0 0 16,3-3-8-16,6-2-2 16,0-3-5-16,3-5-1 15,0-1 1-15,3 4 0 0,-1-6-3 16,1 5 2-16,0 3 5 16,0 6 2-16,0 2 0 15,0 2 1-15,0 6 7 16,-3 5 3-16,3 6 0 15,-6-6 0-15,-3 3-3 16,0 0 1 0,6 0-8-16,-9 0-2 15,0-3-3-15,0 0 1 16,0-2-7-16,5-3 1 0,-5-3-37 16,6-2-13-16,0-3-72 15</inkml:trace>
  <inkml:trace contextRef="#ctx0" brushRef="#br0" timeOffset="44">22049 3535 140 0,'0'-8'55'0,"-3"8"-30"0,-3-5-10 16,3 5 18-16,0-3 4 15,-3 3 2-15,-3 0-17 0,-2 5-5 16,-7 3-11-16,3 11-6 0,-3 2-3 16,-3 3-1-16,9-3 3 0,3 0 2 15,3 0 4-15,6-2-4 16,3-3-3-16,6-3 5 16,0-5 3-16,6-6 1 31,-3-2 1-31,0-5-4 0,0-3-3 15,0-2 0-15,0-6 1 16,-3 0 1-16,-1-3 1 16,-2 1 0-16,0 2 0 15,-3 3-2-15,0-1 1 16,0 9 0-16,-3 0 3 16,0 5-1-16,0 5 2 0,0 3 5 15,0 11 2-15,3-3-7 16,-3 2-4-16,3 1-2 15,0-4 1-15,3 1-3 16,0 0-2-16,0-5-20 16,6-3-56-16,6-3-3 31,0-5-26-31</inkml:trace>
  <inkml:trace contextRef="#ctx0" brushRef="#br0" timeOffset="45">22210 3545 192 0,'-3'3'71'0,"3"18"-38"0,3-8-14 0,-3 1 21 16,0-1-5-16,0 3 0 16,0 0-12-16,3 0-1 15,-3-3-13-15,0 0-8 0,0 0-1 16,0-2 2-16,0-3 1 15,0-3-1-15,0-2-2 0,0-3 3 16,0 0 0-16,0-3 1 16,0-5 2-1,0-2-3-15,0-1 0 16,3-5-1-16,3 0 1 16,0-2-2-16,3-1-1 15,0 1-4-15,0 4 0 16,3-1 2-16,-1 7 3 15,1-3 0-15,-3 6-1 0,6 2-21 16,3 0-9-16,-3 3-36 0,-3 0-15 16,3 3-26-1</inkml:trace>
  <inkml:trace contextRef="#ctx0" brushRef="#br0" timeOffset="46">22451 3545 216 0,'-9'3'82'0,"6"0"-44"0,6 5-36 0,-3 2 17 15,3 3 12 1,-3 6 9-16,3-3-9 16,0 0-4-16,0 0-15 15,-3-1-5-15,3-1-1 0,0-4-3 16,-3 1 0-16,0-3 1 15,0-3 0-15,0-5 0 0,0 0 0 16,0 0 0 0,-3-5 2-16,0-3 1 0,3-3 1 0,0-2-2 15,3-3 1 1,3-5-4-16,0 3 0 16,0-1-6-16,3 3 0 15,0 3-1-15,0 2-1 16,0 3 1-16,0 0 3 0,2 6-11 15,1-1-4-15,6 3-72 16,-3 3-33 0,9-1-40-16,-3-2 66 15</inkml:trace>
  <inkml:trace contextRef="#ctx0" brushRef="#br0" timeOffset="47">22770 3535 228 0,'-3'-5'85'0,"3"5"-46"0,-3 0-35 16,0 0 21-16,0 0 8 16,-6-3 9-16,-3 6-16 15,-6 2-4-15,3 0-14 16,0 8-5-16,0 6 0 0,3 2-7 0,-5 0 1 16,5-2 3-16,6-1 2 15,6 1 0-15,0-3 1 0,6-3 0 16,3 0 3-16,0-8-3 15,5-5 0-15,-2-2-3 16,6-6-1-16,-3 0-1 16,-3-3-2-16,3 1 5 15,-6-6 1 1,-6-5-3-16,6 0 1 16,-6 5 2-16,0 2 1 15,-3 1-1-15,3 5-2 16,0 6 1-16,-3 7-1 15,3 8 8-15,0 3 5 16,0 0-2-16,8 2-1 16,-2 1-9-16,3-1 0 0,0-2 1 15,-6-2 1-15,9-1-28 16,-3-5-12-16,-3-3-42 16,3-5-15-16,3-3-27 15</inkml:trace>
  <inkml:trace contextRef="#ctx0" brushRef="#br0" timeOffset="48">22951 3522 288 0,'0'0'107'0,"0"2"-58"0,0 4-57 16,6-1 16-16,-3 3 20 0,3 5 16 16,0 6-7-16,3 7-3 15,3-7-20 1,3 4-9-16,-3-2-1 0,0 1-3 0,-1-4 2 15,-2-5-20-15,3-2-6 16,-3-3-41-16,0-3-16 16,9-2-60-1</inkml:trace>
  <inkml:trace contextRef="#ctx0" brushRef="#br0" timeOffset="49">23341 3477 288 0,'-21'2'107'0,"12"12"-58"0,-17 15-51 16,17-6 22-1,-15 9 17-15,-9 13 13 16,-9 13-13-16,-2 1-6 16,-1-1-18-16,0 5-9 0,10-7 0 0,-4-3-10 15,6-6-1 1,4-2-45-16,2-10-18 0</inkml:trace>
  <inkml:trace contextRef="#ctx0" brushRef="#br0" timeOffset="50">9625 3913 244 0,'-3'-13'90'0,"3"10"-48"0,3 1-29 0,6 2 24 16,0 0-10-16,0 8-3 15,6 2-3-15,0 6-1 16,2 0-11-16,1 8-5 0,0-3-1 16,3 0 2-16,0 0 2 15,-3 0-1-15,-3-5 1 16,0-2-6-16,-4-4-1 0,-2-2 0 31,0-3 2-31,-3-2 3 16,0-3 2-16,0-3-1 0,0-2 1 15,3-3-4-15,0-8 0 16,0 0-1-16,-3-2-2 16,0 2 1-16,0 3-1 15,0 2-9-15,-3 1-2 16,0 2-36-16,0 2-14 0,0 1-42 16,-3 5-59-1,3 0 45 1</inkml:trace>
  <inkml:trace contextRef="#ctx0" brushRef="#br0" timeOffset="51">9825 4067 172 0,'-21'10'66'0,"36"-7"-36"0,-21-3-18 16,6 0 21-16,0 0 5 16,6 0 4-16,-3-5-5 15,2-3 0-15,-2-6-21 16,3-7 0-16,0 0-2 0,0-13-3 16,0-9 1-16,0-2-3 15,-3-2 2-15,0 2 3 0,-3-8 1 0,0 8 0 16,0 5 4-16,-3 6-7 15,0 2-2-15,-6 3-8 16,6 8-3-16,0 5-3 16,0 5 3-16,3-2-31 15,0 3-11-15,3 2-55 16,0 2-23 0,3-2-4-1</inkml:trace>
  <inkml:trace contextRef="#ctx0" brushRef="#br0" timeOffset="52">7964 3088 200 0,'-3'5'74'0,"6"8"-40"0,0 14-33 0,0-14 14 16,-3 3 1-16,0 5 2 15,0 0-5-15,0 3-3 16,0-3-5 0,3-2-2-16,0-4 1 0,0-1-2 15,-3-4 1-15,0-2 7 0,0-2 5 0,0-6 2 16,0 0-1-16,0-6-6 15,0-2-4-15,3-5-1 16,-3-5 1-16,0 4-5 31,9-7-1-31,3-5 0 0,0 2 2 16,3 3-1-16,0 2-1 0,-1 6-2 16,4 0-1-16,0 13 2 15,3 5 0-15,-3 6-2 16,0-1 2-16,-3 3 1 15,-4 1 0-15,-2 4 0 16,0-5 2-16,-3 1-1 0,-3-6-1 16,0 2-30-16,0-2-15 15,3-3-32-15,3-5-12 16,9-2 1 0</inkml:trace>
  <inkml:trace contextRef="#ctx0" brushRef="#br0" timeOffset="53">8482 3067 204 0,'-18'-6'77'0,"6"6"-42"0,-3 0-32 16,9 3 17-16,-2 2 3 0,-7 6 3 16,0 2-7-1,-3 6-4-15,3 7-8 0,3-5-7 0,3 3-1 0,3 2 1 16,6-7 0-16,6-1 2 15,3-4 3-15,3-4 0 16,0-7 0-16,0-6 1 16,6-2 1-16,-3-6-6 15,-1 1 0-15,-2 2-1 16,0-11 2 0,-6 1-1-16,-3-3-1 15,0 5 1-15,-3 3-1 16,0 2 2-16,0 3 1 15,0 8 1 1,-6 8-2-16,6 0-2 16,0 5 5-16,3 3 1 15,3 0-5-15,0 2 0 0,0-4-1 16,3 2 0-16,0-3-5 0,0-3-1 16,3-2-30-16,0-2-14 15,-3-4-43 1,0-4-44-16,-1-4 44 15</inkml:trace>
  <inkml:trace contextRef="#ctx0" brushRef="#br0" timeOffset="54">8610 3088 200 0,'-3'2'77'0,"6"6"-42"0,0 13-32 15,0-7 15-15,0-1 0 31,-3 0 3-31,0 3 0 0,0 0-1 16,0 2-10-16,-3-4-6 0,0-6-1 16,3 0-2-16,0-1 2 15,-3-1 0-15,3-6 1 16,0-3-2-16,0-2-2 16,3-3 1-16,0-5-1 15,3-1 0-15,0-9 0 0,0 7-5 16,3 0 1-16,0 5 4 0,0 6 4 15,0 5-3-15,3 3-1 16,-1 5 2-16,-2 2 1 16,-3 3 1-16,-3 3 0 15,0 0 4-15,-3 3 3 32,0-6-4-32,-3-5-2 0,3 0-2 15,-3 0-3-15,6-8 3 16,6-6-2-1,0-4-1-15,0-3-2 16,3-3-1-16,0 2-3 16,0 4 1-16,0 2 1 15,0 3-1-15,0 5 4 16,-1 2 0-16,-2 6 1 16,-3 3 2-16,0 2-1 15,-3 3 2-15,0 2-2 0,-3-2-1 16,3 0-17-16,0-5-9 15,0-3-44-15,3-6-17 16,0-4-10-16</inkml:trace>
  <inkml:trace contextRef="#ctx0" brushRef="#br0" timeOffset="55">8991 3167 224 0,'-3'13'85'0,"6"-10"-46"0,3 0-37 0,-3-1 19 16,3 1 0-16,0 2 4 0,3-5-7 16,0 0-3-16,0 0-8 15,3-5-5-15,0 2 1 16,-4 1 0-16,1-6 3 0,0-3-5 16,-6-2-1-16,-3 0-11 15,-3-3-3-15,-6 5-2 0,-3 3 2 16,-2 3 3-16,-1 2 2 15,0 6 6-15,-6 13 1 16,0 0 2-16,6-3 2 16,3 3 5-16,6 2 4 15,3 1-2-15,6 5 0 0,3-8-5 32,3-1-3-32,6-1-3 15,6-4-1-15,3-5-42 16,0-2-18-16,11-6-43 15</inkml:trace>
  <inkml:trace contextRef="#ctx0" brushRef="#br0" timeOffset="56">9542 3093 200 0,'-12'5'77'0,"6"-5"-42"0,-6 3-23 0,6 8 19 0,-3-4-12 15,0 12-3-15,0-6-3 16,0 3 1-16,0 3-7 15,3 4-2-15,3-4-1 0,6-1-2 16,3-2 1-16,6-2 2 16,3-4 2-16,3-2-1 0,0-13 1 15,0-1-4-15,0-4 0 16,-4-3 1-16,-2-1 0 16,-9 4 0-1,-3-11 0-15,-6 2 0 0,-3-2 2 16,-2 2-3-16,-4 6 0 0,3 3-12 15,0-4-7-15,3 7-27 16,3-1-12-16,6 2-31 16,9-2-44-1,3 0 37-15</inkml:trace>
  <inkml:trace contextRef="#ctx0" brushRef="#br0" timeOffset="57">9795 2852 212 0,'-3'-16'82'0,"3"11"-44"0,-9-3-27 0,3 5 23 0,-3 1-3 16,-3 2 2-16,0 0-18 15,0 5-9 1,-6 8-4-16,3 11-2 0,1 13 0 16,5 3-3-16,3 5 2 0,6 0 1 15,3-8 0-15,0 0 0 16,0 3 0-16,0-6 2 15,0-5 1-15,0-5-15 16,-3-6-6-16,0-4-44 0,0-6-18 0,-3-8-22 16</inkml:trace>
  <inkml:trace contextRef="#ctx0" brushRef="#br0" timeOffset="58">9488 3130 228 0,'-9'-16'88'0,"12"16"-48"0,9-2-36 0,-3 2 19 16,6 0-2-16,9-6 2 16,6 1-12-16,2 2-7 15,4-5-2-15,0 3-31 0,-1 0-13 16,4-1-71 0</inkml:trace>
  <inkml:trace contextRef="#ctx0" brushRef="#br0" timeOffset="59">10015 3082 176 0,'-3'3'66'0,"6"10"-36"0,0 8-9 16,0-2 22-16,0-8-8 16,0 4-1-16,0 4-19 0,0-1-7 15,0 4-5-15,0-9-3 0,0 0 3 16,-3 0 0-16,0-2 3 15,0-3-1-15,0-3 0 0,0-5 8 16,0 0 3-16,0-5-1 16,0-3-1-16,0-3-6 15,0-2-3-15,3 0-5 16,0 0 0-16,0-6 0 16,3 1 0-1,3 2 0-15,3 2 0 0,-1 4-3 0,1 2 0 16,3 8 2-16,0-5 0 15,0 2-10-15,3 3-3 16,-6 8-24-16,0-5-8 16,0-1-18-16,-1 1-7 15,1 2-22 1</inkml:trace>
  <inkml:trace contextRef="#ctx0" brushRef="#br0" timeOffset="60">10295 3175 228 0,'-3'-13'88'0,"3"26"-48"0,0-5-36 31,3-3 21-31,-3 3-3 0,6-5 4 0,0 2-10 16,0 0-4 0,0-5-7-16,0 3 1 0,0-3 3 15,-1 0-1-15,1 0 3 16,3-3-2-16,0 3 0 15,-3-8-8-15,0 3 0 16,0-5-1-16,-3 2 2 16,-3-8-1-1,-3 3-1-15,0 2 1 16,-3-2-1-16,-3 5 0 16,-3 5-3-16,0 1 0 15,-2 4-1-15,-1 9 0 16,0 2 0-16,-3-2 3 15,3 2 0-15,3 3 1 0,0 2-3 16,3-2 0-16,3 3 4 16,3-1 1-16,3 1-3 0,6-4 1 15,3-1 0-15,6-1 0 16,3-2-3-16,0-9 0 16,3 1-23-16,3-3-7 15,-1-5-19-15,1-3-8 0,-3 2-11 16,0-7-39-1,-3 2 29-15</inkml:trace>
  <inkml:trace contextRef="#ctx0" brushRef="#br0" timeOffset="61">10539 3172 192 0,'0'-18'71'0,"3"15"-38"0,0 1-23 32,-3-4 20-32,0 1 2 0,0 5 5 15,-6-8-9-15,0 3-4 16,-3 13-14-16,-3-3-6 0,-3 6-1 15,-3 2 0-15,0 3 1 16,4 2-5-16,2-5-1 16,3 6 1-16,6-3 0 15,3 0 1-15,6-3 0 0,3-3 4 16,0 1 5-16,3-11-5 16,-1 0-2-16,1 0 1 15,0-8 2-15,0 0-2 0,-3 0-2 16,0-2 6-16,-3-1 3 15,-3 1-8-15,0-1 0 32,0 6-4-32,-3-3 0 15,3 2 2-15,-3 6 2 16,0 3-8-16,0 8 2 16,3 2-1-16,3 3 5 15,3 5 2-15,-3 13-3 16,0 1 1-16,-3 2 6 15,-3-3 4-15,-6-5 1 0,-3 3 1 16,-3-8 2 0,-6 0 2-16,-3-6-9 15,0-2-4-15,-3-8-13 16,4-3-4-16,-1-7-20 0,3-4-7 16,3-2-19-1,3-2-7-15,6-3-50 0</inkml:trace>
  <inkml:trace contextRef="#ctx0" brushRef="#br0" timeOffset="62">10691 3154 260 0,'-3'0'96'0,"6"10"-52"0,3-2-51 0,-3-2 16 15,6 2 16-15,-9 5 11 16,6 3-12-16,-1 0-5 31,-2 2-12-31,3-2-5 0,-3 0 1 0,0-3-2 0,0 0-1 16,-3-7-35-16,-6 2-14 16,6-8-76-1,6-8-41-15,-12 2 79 16</inkml:trace>
  <inkml:trace contextRef="#ctx0" brushRef="#br0" timeOffset="63">10694 3056 264 0,'-9'-5'99'0,"9"5"-54"0,6-3-64 0,-3 3 11 15</inkml:trace>
  <inkml:trace contextRef="#ctx0" brushRef="#br0" timeOffset="64">10709 3051 311 0,'17'2'-74'15,"1"1"-11"-15,3 0-2 0</inkml:trace>
  <inkml:trace contextRef="#ctx0" brushRef="#br0" timeOffset="65">10932 3088 240 0,'6'5'90'0,"-6"-5"-48"0,0 0-49 16,-6 5 80-1,0-2-26-15,-6 2-16 0,0 8-14 16,-3 6-12-16,3-11-6 0,0 2 0 15,6 1-1-15,3 0-2 16,3-1 3-16,9 3 0 16,3 1-2-16,0-1 2 15,0 0 3-15,-3 0 1 16,-3 1-4 0,-3-4 1-16,-6 1 2 15,-6-1 3-15,-3-2-2 16,-3-2-2-16,0 2-7 15,0-8-1-15,4 0-21 0,-4-6-7 16,3 1-24-16,9-3-10 16,3-5-40-1</inkml:trace>
  <inkml:trace contextRef="#ctx0" brushRef="#br0" timeOffset="66">11072 2982 268 0,'0'-5'101'0,"3"5"-54"0,6 0-55 0,-3 2 16 15,0 1 9-15,-1 5 9 16,1 2-5-16,0 6 1 16,0 8-13-16,-3 5-1 0,0 0-1 15,-3 6-1-15,0-4-1 16,0 1-3-16,0-5-2 15,0-6-4-15,0 0-2 0,3-5-48 16,-3-3-19-16,0-5-58 16</inkml:trace>
  <inkml:trace contextRef="#ctx0" brushRef="#br0" timeOffset="67">10979 3154 308 0,'-11'-3'115'0,"13"6"-62"0,16-6-60 16,-6 3 21-16,3 0-2 16,3-5 4-16,3 0-8 15,3 2-2-15,8-5-4 32,1 3-10-32,-3-3-5 0,3 3-44 0,-4 5-18 15,-2-8-47 1</inkml:trace>
  <inkml:trace contextRef="#ctx0" brushRef="#br0" timeOffset="68">11334 3188 280 0,'-18'3'104'0,"21"5"-56"0,6 2-56 0,-3-4 16 16,0 2 5-16,3-6 6 0,2 4 2 15,4-1-1-15,3-2-10 16,6-3-6-16,-3-3-3 15,0-2-1-15,-3-1 2 0,-1-2-1 16,-2 0 2-16,-3-2 0 16,-6-3 1-16,-3-1-7 0,-6 1-2 15,-3 3-5-15,-9-1-1 16,-6 6 3-16,1-3 5 16,-4 16 0-1,-3-3 1-15,0 6 2 16,3-1 0-16,4 3 2 0,5 3 3 15,3 0 2-15,6 3 1 0,3-1-4 16,6 1-1 0,6-1-1-16,3-2-2 0,3-3-8 15,5 1-3-15,7-12-32 16,0 1-14-16,0-3-14 16,0-5-5-16,-1-1-13 31</inkml:trace>
  <inkml:trace contextRef="#ctx0" brushRef="#br0" timeOffset="69">11599 3191 240 0,'-6'-5'90'0,"6"5"-48"0,3 0-53 0,-3 0 13 16,0 5 9-16,0 0 7 16,3 3 7-16,0 3 2 0,2 2-14 0,-2 3-3 0,0 0 0 15,0-3-4 1,-3-3 2-16,0 1-5 0,0-3 0 15,0-3 1-15,0 1 0 16,0-4 2-16,0-2 1 16,0-2 8-16,0-4 2 31,0-4 3-31,6-4 0 0,0-1-7 16,0-1 0-16,6 0-8 15,0-3-1-15,3 6-7 16,0 5 0-16,3-2-1 15,8 4 2-15,-2 6-23 16,0 3-9-16,0 0-68 16,6-1-29-16</inkml:trace>
  <inkml:trace contextRef="#ctx0" brushRef="#br0" timeOffset="70">11697 10374 132 0,'0'0'49'0,"0"0"-26"0,0 3-18 15,0-3 13-15,3 8 7 16,0 2 5-16,0 4-5 16,0-1-3-16,3 8-12 0,3 8-2 0,-3-2-1 15,-1-4-1-15,-2 1 1 32,0-5-2-32,0-1 2 15,0-2 0-15,0-3 1 16,-3-2-4-16,0-3-3 15,0-3 8-15,0-2 6 16,0-3-3-16,-3-3-2 0,0-2-5 16,0-6-4-16,0-2 0 15,0-5-1-15,0-6 0 0,3 0 0 16,0 0-3-16,3-2 2 16,3-3 1-16,0 2 0 15,3 3-3-15,3 3 2 16,3 3 1-1,0 4 0 1,0 4-3-16,3 5 2 0,6 7 1 16,-4 9 2-16,-2 5 1 15,-3 7 3-15,-3 4 3 16,0 5 5-16,-3-1-10 16,-3-4-2-16,0-3-2 0,0-3 0 15,0-3 0-15,0-4 0 16,0-4-14-16,0-4-5 15,-1-4-17-15,1-4-5 0,0-4-18 16,3-4-5 0,0-9-21-16</inkml:trace>
  <inkml:trace contextRef="#ctx0" brushRef="#br0" timeOffset="71">12113 10276 136 0,'-2'0'52'0,"2"0"-28"0,0 19-22 0,0-14 12 16,-6 6 4-16,0 5 6 16,3 5-2-16,0 5 1 15,0 9-12-15,3-1-4 0,6 1-3 16,3-4-2 0,2-7 1-16,1-3 0 15,0-5 1-15,3-5 4 16,0-6 5-16,0-8-3 15,0-10 2-15,-3-8-1 16,-3-3 3-16,-6-2-7 0,-6-6-2 16,-3 3-3-1,-6 5 1-15,0 3 4 0,-12-3 4 16,3 6-11-16,0 2-2 0,4-3-6 16,2 11 0-16,3-5-34 15,3 10-14-15,6 9-51 16</inkml:trace>
  <inkml:trace contextRef="#ctx0" brushRef="#br0" timeOffset="72">12673 10141 148 0,'-3'-2'57'0,"3"2"-30"0,-3 0-7 0,3 0 19 16,-3 2-8-16,0 1-1 15,-3 2 3-15,-3 1 1 16,-6 4-18-16,-5 4 6 0,-1-1 2 16,0 11-8-16,0-3-2 15,3-3-8-15,6-2-4 0,3-3-4 16,3-2-1-16,6 0-3 15,9-4 1-15,9 4 3 16,0-3 3 0,3 0 0-16,0 0-1 0,0 2 1 15,-4 1-1 1,-2 0 0-16,-3-1 2 0,-6 1 8 16,-6 2 3-16,-6-2-4 15,-3-1-3-15,-6 1-3 16,-5 2 0-16,-1 0-7 15,3-5 1-15,0-3-21 0,3 1-7 16,3-1-19-16,3-2-9 16,3-9-21-1,3-2-49 1,6-2 32-16</inkml:trace>
  <inkml:trace contextRef="#ctx0" brushRef="#br0" timeOffset="73">12736 10192 168 0,'-6'2'63'0,"6"1"-34"0,0 29-19 0,0-14 20 32,0 6 2-32,0 8 5 15,0 2-11-15,0 6-4 0,0 8-12 16,0-1-4-16,3-7-2 0,0 2 0 15,0-7 0-15,0-1-2 16,0-8-2-16,-1-4 1 16,-2-4-1-16,0-13 2 15,-2-15-12 1,-4-3-6 0,0-6-2-16,0-7 15 15,0-6 11-15,0 3-1 16,0 0-1-16,3-3 1 15,0-5 0-15,3 5 1 16,3-2 2-16,6-9-3 16,3 6-2-16,0 3-2 15,5 5 0-15,4 2-2 16,-3 6 2-16,0 11 0 16,0 4 3-16,-3 9 3 15,0 8 2-15,-3 5 1 16,-4 5 0-16,-2 0-2 15,-3 0-1-15,-3 0-5 0,-3 0-1 16,-3-2-1-16,-5-1 1 0,-1-4-7 16,-3-4 1-16,0-2-21 15,0-3-7 1,0-5-13-16,3-2-5 16,0-1-17-16,3-2-9 15,6-3-17 1</inkml:trace>
  <inkml:trace contextRef="#ctx0" brushRef="#br0" timeOffset="74">13069 10054 196 0,'-3'-2'74'0,"3"-12"-40"0,-3 22-29 15,-3-5 17-15</inkml:trace>
  <inkml:trace contextRef="#ctx0" brushRef="#br0" timeOffset="75">13036 10070 361 0,'-15'21'20'0,"0"6"-10"0,1-1-4 0,2 3-2 15,3 3 0 1,3-3 0-16,3-5-2 16,3-3-2-16,3-5 1 15,0-3-1-15,3-5 2 0,6-3 1 0,-3-2-4 16,5-3 1-16,-2-11 0 15,0-7 2-15,0-3-1 32,-3 2 2-32,-3-5-2 0,0 6 2 15,0 2-4-15,-3 3-2 16,0 0 2-16,0 2 0 16,-3 3 1-16,0 3 0 15,3 2 4-15,0 8 2 16,-3 3 2-16,3 6 2 15,0-1-3-15,0 5-2 0,0 6-5 16,0-3 0-16,3-2 2 16,0-3 3-16,3-6-22 15,2-2-10-15,1-2-29 16,3-12-10 0,6-7-33-16</inkml:trace>
  <inkml:trace contextRef="#ctx0" brushRef="#br0" timeOffset="76">13370 9956 176 0,'-9'-8'68'0,"3"6"-36"0,3-1-37 32,-3 8 51-32,0 3-7 15,-9 3-5-15,3 2-4 16,-6 6-17-16,0 4 3 0,3 7 2 15,7-1-6-15,2-3-2 16,3-2-5-16,6 5-2 16,3-5-1-16,5-6-2 15,4-2 1-15,3-5 1 0,0-9-14 16,3-4-7-16,-3-6-28 16,6-3-10-16,-1 1-58 15</inkml:trace>
  <inkml:trace contextRef="#ctx0" brushRef="#br0" timeOffset="77">13492 10020 208 0,'-15'5'77'0,"30"8"-42"16,-6-2-26-16,-3-14 22 0,-1 9-6 15,4-9 0-15,0 6-9 16,3-6-5-16,0-2-6 15,3-1-2-15,0-2 3 0,0 0-5 0,-3-5-1 16,0 0 2-16,-3 0 3 16,-4 0 0-16,-2-1 2 15,-3 1-6-15,-3 2-3 16,-5 4 1-16,-4 1 2 16,-3 4-5-1,0 4 1-15,-6 6-1 0,3 3 2 0,-6 5 1 16,7 5 1-16,2 5 4 15,6 6 2-15,9 0 2 16,6 0 2-16,3 2-3 16,5-5 1-16,7 3-5 15,6-8-2-15,6-11-11 0,9-11-4 32,2-7-66-32,-2-8-27 15,-6-8-2 1</inkml:trace>
  <inkml:trace contextRef="#ctx0" brushRef="#br0" timeOffset="78">11584 10192 128 0,'0'2'49'0,"0"-2"-26"0,0-2-16 16,0 2 13-16,0 0 3 16,0 0 6-16,0 0-3 0,0 0 2 15,0 0-16-15,3-3 0 0,-3 0 1 0,0 1-5 16,0-3 0-1,0-1 0-15,-3 1 0 16,0-6-2-16,0 1 1 16,-3-1-4-16,0 1-2 15,-3-4 2 1,0-4 0-16,-3 2 1 0,-6-3 2 16,-3 4-1-16,1-1 2 15,-4-3-4-15,-3 3-2 16,0-2 2-16,0 2 2 15,1 3 0-15,-4-1 0 0,-6 1-6 16,3-3 1 0,1 0-2-16,-1 1 0 0,-6-4 4 15,0 3 1 1,1 3-1-16,-1 0-2 16,0 2 1-16,1 1 1 0,-1 2-3 15,3 0 0-15,-5 2 5 16,2 1 5-16,3 0-5 15,0-3-2-15,-2 3-1 0,-4 2 1 16,0 0 1-16,4 1 1 16,-1 2-5-16,3 0-1 15,1 5 1-15,-4 0 2 16,6 1-2-16,0 1 0 16,1-1 1-1,-1 2 0-15,0 5 0 16,-6 3 0-16,4 0-3 0,-4 0 2 15,6 2 1-15,1 1 0 16,-1 2-3-16,3 0 2 16,3 0 1-16,3 6 0 15,1 7-3-15,-4 0 2 16,6 3-1-16,-3 0 0 16,3 6 2-16,4-1 0 0,-1-2 0 15,0-1 2 1,3-1-1-16,0-4 2 0,3-5-2 15,3 0 2-15,3-5-7 16,0 0 1-16,0-6 1 16,3 1 1-16,0-6-2 15,0-2 0-15,0-3-9 0,0-3-3 16,3 0-10-16,-3-8-32 31,0-4 1-15,1-7 3-16,-1-2 2 0,0-5 5 15,0 0-1 1,0 0 24-16,-6 2 28 16,0 4 15-16,3-1 10 15,0 2 5-15,3 4-2 16,0 2 0-16,0 3-16 16,0-1-5-16,0 6-8 15,3 6 4-15,0 7 2 0,0 5 1 0,6 6 3 16,0 8-3-1,0-3-1-15,0 0-4 16,0-2-1-16,0-4 1 16,3-4 1-16,0-3-3 0,-1-3-1 15,1-2-1-15,3-3 1 16,0-6-2-16,3-2-1 16,6-2 3-16,0-4 0 15,0-2-4-15,-1-8 1 16,4-5-53-16,3-3-22 15,-3 1-15 1</inkml:trace>
  <inkml:trace contextRef="#ctx0" brushRef="#br0" timeOffset="79">12310 10620 44 0,'-3'6'16'0,"6"2"-8"0,0 10-12 0,0 3 4 15,6-2 0 1,0 2 0 0,0 3 6-16,3 5 4 0,-1 3 10 15,-2 7 5-15,0 4-9 16,0 7-2-16,0-8-10 16,-3 3-3-16,0-2 1 0,0-1 1 15,-3 0-1-15,0-2-2 16,0 0 7-16,0 5 3 15,-3 0-5-15,0-3-1 0,0 3 2 16,-3-5 1-16,3-3-1 16,0-3-1-16,0-2-3 15,0 0 1 1,0-3-2-16,0-3-3 0,0 1 1 16,3-1 3-16,-3-2 1 15,0 2 1-15,0 6 2 16,0-3-3-16,0 0 0 15,0 0-1-15,0-2-2 16,0-3 1-16,0-3 1 16,3 0-3-16,0 3-2 15,-3-6 4-15,0 3 1 16,0-2 0-16,0 2 1 16,0 0 0-16,-3 0 1 0,0 1-2 15,0-1-2-15,0 0 1 16,0-3 1-16,0 1-1 0,-3 0 2 15,3-1 0 1,-6 3 3-16,0 0-3 0,-3-2-2 16,0 2 2-16,1-2 0 31,-1 2-1-31,0-3-2 0,0 6 3 16,0-3 0-16,0 3-1 15,0-3-2-15,0 0 3 16,0-2 0-16,0-1-1 15,1-2 1-15,2 0-4 16,0 0 0-16,0 0-1 16,0 0 0-16,0 2 4 0,0-2 1 15,0 5-4-15,-3 6 1 16,0-3 0-16,-3-3 2 16,3 0-1-16,-2-5 2 15,2 2-4-15,0-4 0 16,0-1 1-16,0 0 2 15,0 0-3-15,0 3 0 16,-3 0 1-16,3 0 2 0,0 2-3 0,-5 1 0 16,2-3 1-16,-3 2 0 15,0 1 0-15,3-1 2 16,0 4-1-16,3-1-1 31,0 0 1-31,-3 3 1 16,1 2-3-16,-1 6-2 0,3-6 4 15,0 1 1-15,0-1 0 16,3 1-2-16,0-3 3 16,0-1 0-16,0 4-1 15,-3 2-2-15,3-3 3 16,0 1 0-16,1-1-4 16,-1-2 1-16,3 0 2 15,0 0 3-15,0-3-4 16,3-3-1-16,-6 9 0 15,3 2 2-15,0 0-1 0,3-2 2 16,-3-1 0-16,3 0 1 16,0-2-5-16,0 5 1 15,3 1 0 1,-3-4 2-16,3-2-3 16,0 0 0-16,0-3 1 15,0 3 2-15,0-1-1 16,6-1-1-16,0-4 1 0,0 1 1 15,0-4-1-15,0 7 2 16,0 1-2-16,0-1 2 16,0-1-4-16,0 0-2 15,0-3 4-15,0 6 3 16,3-5-3-16,-1-1-3 0,1 6 3 16,0-5 1-16,0-1 0 15,0-2-2-15,0-3 1 16,0 1-1-16,0-1 0 15,3 3 2-15,0-1-3 0,0 4 0 16,-3 0 1-16,0-1 0 16,5 1 2-16,-2-1 1 15,-3 1-1-15,6 2-2 16,-3 3-2-16,-3-3 1 31,0 0 1-31,-3-3 0 0,0 4 0 16,0-4 2-16,-3 3-3 15,0-2 0-15,-3-1 3 16,3 1 3-16,0-1-4 16,0 1-3-16,-3-3 1 0,3 0 2 15,0 0-2-15,0 2 0 16,0 1 3-16,0 2 1 16,0 0-1-16,-1 0-2 0,4 0 1 15,0 6-1-15,0 2 0 16,0-5 0-16,3 5 4 15,0-3 2-15,0 1-5 16,0-1 0-16,-3-5 1 16,0-2 1-16,-3-1-4 15,0-2 1 1,0 0 0-16,-3 0 0 16,0-3 0-16,0 0 2 15,0-2 1-15,0 0 1 16,0-1-5-16,0-2-1 15,0 0 1-15,0-3 0 16,0 1 3-16,0-1 1 16,-3-2-1-16,0-1-2 0,3-2 1 15,-3 5-1-15,0-2 0 16,0 0 2-16,0-1-8 16,3-2-1-16,-3 3 8 15,0-3 4-15,0 3-2 16,0-3 0-16,0 0-1 15,0-3 1-15,-3-2-4 16,3-1 0-16,-3-1-1 0,0-4 0 16,-3-2 0-16,3-3 0 15,-3-3 2-15,1 1 0 16,2-1 0-16,0 1 0 16,0 2-3-1,3 0 2-15,0 0 1 16,3 6 0-16,0-1 0 0,0 3 0 15,0 3-3-15,3 2 2 16,-3 3-1-16,6 0 0 16,0 11 4-16,3 2 3 15,-1 3-4-15,4 5-3 16,0 0 1-16,0-2 0 16,3-1 1-16,-3-2 0 0,3 0 0 15,-3-3 0-15,-3-2 0 16,6-3 0-1,-6-3 0 1,-1 0 4-16,-2-2 2 16,0 0-5-16,-6-3 0 15,0 0-1-15,0 0 0 16,0 0-5-16,6 0 1 16,-3-3 6-16,3-2 6 0,-3-3-2 15,3-3 2-15,0-10-7 16,0 0-1-16,0 0 0 15,0-3 2-15,0 3-1 16,0-1-1-16,0 4 1 16,0 5-1-16,-3-3 0 0,-3 8 0 15,0 3-11-15,0-1-3 16,0 1-37-16,3-14-80 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4T00:01:30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10200 9300 88 0,'-6'-3'33'0,"3"3"-18"0,0 6 2 0,3-6 14 0,0 0 8 16,0 0 3-16,0 0-14 16,0 0-6-16,0 0-13 15,0 0-2-15,3 5 0 0,-3-5-1 0,6 3-1 16,0-1 1-16,-1 1 1 16,4 0-1-16,3-1-1 15,3 1-3-15,0-3-2 16,3 0 3-16,0 3 2 0,3-1 0 15,5-2 0-15,1 0-1 16,3 0 0-16,3 0 0 16,2 3 0-16,1-3 0 15,0 0 2-15,0 0-1 32,-1 0 0-32,4-3-3 0,0 3 1 15,-1-2 0-15,1 2 1 16,0 0-2-16,-1 0-2 15,-2 0 1-15,3 0-1 0,0 0 0 16,-4 0 0-16,-2 0 0 16,0-3 2-16,0 3 1 15,-1-3 1-15,-2 3-2 16,3-2-2-16,0 2 3 16,2 0 0-16,-2 0-4 15,0 0-1-15,2 2 1 16,1-2 0-16,-3 0 1 15,0 0 0-15,-1 0 0 16,4 0 2-16,-3-2-1 16,0-1 2-16,-1 3-2 15,1-3 2-15,3 3-4 16,0 0 0-16,-4 0 3 16,1-2 3-16,3 2-4 15,-1-3-1-15,4 3-2 16,-3 0-2-16,6 0 3 15,-4 0 0-15,-2 0 3 0,3 0 1 16,-1 0-4-16,1 0 1 16,0 0 0-16,-1 0 0 15,1 3 0-15,0-6 0 16,-3 3 0-16,-1-3 2 16,1 3-1-16,-3-2-1 15,-4 2 1-15,1-3-1 0,-9 0-14 16,-3 1-3-16,-3-1-53 15,-3 1-21-15</inkml:trace>
  <inkml:trace contextRef="#ctx0" brushRef="#br0" timeOffset="1">5738 3495 152 0,'0'-5'57'0,"3"2"-30"0,-3-2-21 16,3 0 17-16,-3 2-3 16,0 0 3-16,0-2-7 15,-6-3 1-15,0 3-10 16,-3 0-2-16,-6 5 1 0,-3 2-3 0,-3 6 0 15,-12 11-1-15,4 7-2 16,-1 1-2-16,3 4 1 16,3 4 1-16,9-4 2 15,10-1-1-15,5-4 2 0,8-5-2 16,7-2-1-16,3-6 5 16,3-5 4-16,0-5-3 15,0-6-1 1,0-5 2-16,-4-5 0 15,1-3 1-15,-3 0 0 16,0-8-4-16,-3 0-1 16,-3 3 5-16,-3 3 3 15,-3-1 2-15,-6 6 3 16,0 2-7-16,3 6-1 16,-3 2-6-16,3 6-2 0,-3 8 0 15,3 2 2-15,0 8 1 16,6-5 3-16,0 2-5 0,3 1-1 15,3-3 0-15,0 0 0 16,-1-3-11-16,4 0-3 16,0-8-35-1,0 1-15-15,0-6-55 16</inkml:trace>
  <inkml:trace contextRef="#ctx0" brushRef="#br0" timeOffset="2">5931 3530 204 0,'-12'0'77'0,"15"0"-42"0,-3 0-34 0,0 0 14 16</inkml:trace>
  <inkml:trace contextRef="#ctx0" brushRef="#br0" timeOffset="3">5922 3551 363 0,'0'18'25'15,"3"3"-12"-15,0 3-5 0,0-3-2 16,0 1-1-16,0-4 2 15,0 1-2-15,0-6 0 0,0-3-1 16,-3-2 2-16,0-2 6 16,0-6 4-16,0-3-8 15,0-5-2-15,0-5-4 16,0-3 1-16,3-5 0 0,3-3 1 16,3 3 2-1,3-3 1 1,0 0-6-16,0 6 0 0,3 4-3 15,-1 4-2-15,1 5 0 16,0-1 3-16,0 4-22 16,0 2-9-16,0 0-46 15,6 0-17-15,-3-3-6 16</inkml:trace>
  <inkml:trace contextRef="#ctx0" brushRef="#br0" timeOffset="4">6297 3257 216 0,'-12'-3'82'0,"9"6"-44"0,3 2-44 15,0 3 14-15,0 5 10 16,3 3 9-16,-3 19-3 15,3 2 0-15,0 2-13 0,0 6 7 0,0-2 4 32,0-4-11-32,0 1-4 15,-3 0-4-15,3-6-3 16,0-5 3-16,0-5 0 16,0-5 1-16,3-3 0 0,0-6-2 15,3-2 1-15,6-3-2 16,0-5 2-16,6 0-9 15,2 0-1-15,-2-2-12 16,0-1-3-16,-3 0-19 0,-3 1-9 16,-3-3-24-1,0-1-55-15,-3-2 28 16</inkml:trace>
  <inkml:trace contextRef="#ctx0" brushRef="#br0" timeOffset="5">6211 3236 260 0,'-18'-13'99'0,"21"13"-54"0,15-6-46 0,-6 4 20 16,3-1-2-16,3 0 2 15,5-2-10-15,4 2-3 16,3 1-4-16,3-1-13 0,-1 3-2 16,-5 0-56-16,0 0-24 15,-3 3-12-15</inkml:trace>
  <inkml:trace contextRef="#ctx0" brushRef="#br0" timeOffset="6">6577 3455 188 0,'-3'-2'71'0,"3"-1"-38"0,3 3-25 0,-3 0 16 0,0 0-12 16,3 0-4-1,-3 0-5 1,3 0-3-16,-3 11 3 0,0-1 2 15,-3 4 4-15,0 4 5 16,0-2-2-16,0 2 1 16,3 1-7-16,0-3-2 15,3 2-2-15,3-4 1 16,3-1 0-16,3-3 1 16,0-2-2-16,6-2-2 0,-3-4-24 15,-1-2-9-15,-2-2-58 16,3-6-46-1,-3-11 54-15</inkml:trace>
  <inkml:trace contextRef="#ctx0" brushRef="#br0" timeOffset="7">6565 3321 176 0,'-6'-11'68'0,"9"8"-36"0,-3 3-18 15,0 0 22-15,0 0-9 32,0 0-3-32,0 0-3 0,3 0-1 15,-3 0-11-15,0 0-1 0,0 0-1 16,0 0 5-16,0 0 5 16,0 0-9-16,0 0-2 15,0 0-4-15,0 0-2 16,0 0-8-16,0 0-3 15,3 0-32-15,0 0-11 0,3 0-63 16</inkml:trace>
  <inkml:trace contextRef="#ctx0" brushRef="#br0" timeOffset="8">6779 3268 64 0,'-5'-8'27'0,"2"2"-14"0,-3 1-4 16,6 2 9-16,0 1-2 15,0-1 1-15,0 1 10 16,0-1 5-16,0 3 8 15,0-5 4-15,0 5-8 16,0-3-2-16,0 3-19 16,0 0 2-16,3-3 3 0,3 1-11 0,2 2-2 0,1-6-5 15,3 4 1-15,0-4-2 16,0 6 2-16,3-5-4 16,3 0 0-16,0 2 1 15,-6 3 2-15,0-5-3 16,-4 5-2-16,1 0 4 15,-3 5 1-15,-3-2 0 16,0 7-2 0,-3 4-2-16,0 2 1 15,0 7-1-15,0 14 0 16,0 6 0-16,0 2-2 16,6 5 3-16,-3-2 2 15,3-1 0-15,0-2-1 16,3-2 1-16,-3-6 1 0,0-8-3 15,-3-3 0-15,0-7 5 16,-3-3 2-16,-3-3 0 16,0-3 1-16,-3-2-4 15,-9-2-2-15,-3-1-3 16,0-3-1-16,4-2-14 16,2 0-4-16,0 0-33 0,6-2-15 15</inkml:trace>
  <inkml:trace contextRef="#ctx0" brushRef="#br0" timeOffset="9">8783 3088 232 0,'0'-3'88'0,"6"0"-48"0,-6 3-29 0,0 0 21 0,0 0-13 16,3 6-1-16,0 4-1 15,3 4-2-15,-3 7-7 16,0 2-1-16,0 1 0 0,-1 5 3 16,1-2 1-16,0-6-8 15,0 0-1-15,-3 3-2 16,3-5 0-16,-3-4 0 0,0-1 0 16,3-9-9-16,0 3-4 15,0-3-20-15,0-10-6 16,0 0-20-16,0-3-7 15,-3 0-34-15</inkml:trace>
  <inkml:trace contextRef="#ctx0" brushRef="#br0" timeOffset="10">8949 3159 192 0,'9'-3'74'0,"-9"6"-40"0,0-3-18 16,0 8 24-16,-6-3-3 16,0 3 0-16,-5 0-7 0,-1 3-4 15,-3 2-14-15,0 3-5 0,-3 0-1 16,0 0-3-16,3-3 0 16,0 0-6-16,3-2-2 15,4-1-31-15,-1-7-12 16,0 0-24-16,3-3-7 15,0-3-18 1</inkml:trace>
  <inkml:trace contextRef="#ctx0" brushRef="#br0" timeOffset="11">8696 3212 184 0,'-14'-3'68'0,"14"3"-36"0,0 0-18 0,0 0 20 31,0 0-8-31,0 0-3 0,0 0-7 16,8 0-2-16,10 0-8 15,0 6 7-15,6 2 4 0,0-3-5 16,3 6-2-16,5-1-5 16,-2 3-4-16,-3-2 0 0,-3-1-1 0,-1 1-33 15,-2-6-13-15</inkml:trace>
  <inkml:trace contextRef="#ctx0" brushRef="#br0" timeOffset="12">9420 3072 156 0,'0'-5'57'0,"-3"5"-30"0,-12-3-10 0,12 3 22 0,0 0-13 16,-9 3-3-16,0-1-7 16,-3 3 0-16,-3 6-9 15,0 8-2-15,-2 2 1 0,-7 10-3 16,-3 9-2-16,3 10 11 16,3 3 6-16,7 0-11 0,5 5-4 15,6-5-4-15,12 0-1 16,9-8 2-16,2 3 0 15,7-8-3-15,3-9 0 0,9-4-36 16,-1-9-14-16,-2-7-55 16</inkml:trace>
  <inkml:trace contextRef="#ctx0" brushRef="#br0" timeOffset="13">9563 3471 212 0,'-3'-10'82'0,"0"10"-44"0,-3-6-22 0,3 6 22 16,-3 0-14-16,-3 0-3 15,-3 6-15 1,-3-1-6-16,0 6 0 0,-6 2 1 0,3 3 2 16,-2 8-4-16,11-1 1 0,3 1-2 15,6 0 0-15,3-3 2 16,3-5 0-16,3-3 2 16,2-5 1-16,4-5-1 15,0-3-2-15,0-3-2 31,0-5-1-31,-3-2 4 0,0-9 1 16,-3 3-3-16,-3-5 1 16,-3 3 0-16,-3 2 2 15,0 2-1-15,0 4 2 0,0 2-2 16,0 5 2-16,0 3 2 16,0 6 2-1,0 2 1-15,3 5 0 0,3 3-4 16,0 0-1-16,3-1-1 15,2-1 1 1,1-4-7-16,6-2-1 0,-3 0-34 16,0-3-13-16,3-2-47 15,-3 0-41 1,0-1 52 0</inkml:trace>
  <inkml:trace contextRef="#ctx0" brushRef="#br0" timeOffset="14">9744 3493 200 0,'-6'2'74'0,"3"1"-40"0,3 2-24 0,0-2 20 16,0 7-9-16,3-4-2 16,0 7-7-16,-3 0-2 15,3-2-6-15,-3 2-3 0,3 0 2 16,-3 3 0-16,0-11 3 15,0 3 3-15,0-5 2 16,0-3 1-16,0-3 2 0,0 3-5 16,0-5-1-16,0-3-2 15,3-8 1-15,0 3 0 16,0 0 1-16,3-1-2 16,0 1-1-16,3 0-6 0,3 0-1 15,0 5 1-15,3 0 0 31,-1 3 1-31,1-1 0 16,-3 4-16-16,3 2-6 16,-3 0-31-16,0 0-11 15,0 2-55-15</inkml:trace>
  <inkml:trace contextRef="#ctx0" brushRef="#br0" timeOffset="15">10322 3252 252 0,'-3'2'93'0,"3"6"-50"0,-3 6-30 0,3-4 22 16,-3 3-14-16,0 22-4 15,0-6-8-15,0 0-1 16,3 0-5-16,0 0-2 0,0 0 0 16,6-2-1-16,0-1 0 0,0-5-18 15,-3-2-8-15,0-6-39 16,0 3-82-1</inkml:trace>
  <inkml:trace contextRef="#ctx0" brushRef="#br0" timeOffset="16">10176 3453 256 0,'-15'-3'96'0,"9"-2"-52"0,6 8-32 0,0-3 24 0,3 0-10 16,6 0-3-16,3 0-11 16,6 0-3-16,8 0-5 15,1 0-3-15,3-3 2 0,3-5-11 16,-1 0-4-16,-2 3-49 16,-3-1-23-16,0 1-36 15</inkml:trace>
  <inkml:trace contextRef="#ctx0" brushRef="#br0" timeOffset="17">10637 3294 200 0,'0'0'74'0,"3"0"-40"0,3 0-29 15,-6 0 23 1,9 0-10-1,-3 3-9-15,0 2-4 0,-3 3-3 0,0 3 3 0,-3 10 4 32,0 3 4-32,-3-1 4 0,0 1 0 15,-3 0-1-15,3 0-8 16,3-3-3-16,6 0-3 16,0-5 1-16,3 2-2 15,6-4 2-15,-3-4-13 16,8-12-50-1,-2-6-14-15,0 0-37 16</inkml:trace>
  <inkml:trace contextRef="#ctx0" brushRef="#br0" timeOffset="18">10634 3138 284 0,'-12'-13'107'0,"9"26"-58"0,0-10-42 16,3-1 26-16,0-2-19 0,0 0-5 16,0 0-10-16,0 0-4 15,6 3 2-15,0 0-39 0,3-1-13 32,3 1-70-32</inkml:trace>
  <inkml:trace contextRef="#ctx0" brushRef="#br0" timeOffset="19">10902 2950 236 0,'0'0'88'0,"3"3"-48"0,3 15-40 0,0-10 16 15,3 5-9-15,9 9 1 16,3-1-1-16,-4 16 3 15,1 5-5-15,0 8 8 0,-6 11 4 16,-6 0-5-16,-3-3 1 0,-12-5-6 16,-9 0-2-16,-3-8-2 15,-5-5 0 1,-7-3-24-16,6-3-11 16,-6-5-96-1</inkml:trace>
  <inkml:trace contextRef="#ctx0" brushRef="#br0" timeOffset="20">11301 3315 220 0,'-18'6'82'0,"12"-6"-44"0,0 0-31 0,6 2 20 16,0 1-1-16,0-1 2 16,0-2-11-16,3 6-3 15,9-6-8-15,6 0 3 0,9 0 3 0,8 0 0 16,7-6 1-16,0 4-3 16,-7-1 1-16,-5 1-4 15,9 2 1-15,11-6-3 16,-17 4 2-16,-6-1-6 15,0 0-3-15,-3 3 1 0,-1 0 0 32,-5-5-17-32,3 2-8 15,-3 1-28-15,-3-1-13 16</inkml:trace>
  <inkml:trace contextRef="#ctx0" brushRef="#br0" timeOffset="21">11843 3133 244 0,'-12'-19'93'0,"12"19"-50"0,-3 0-33 0,3 0 25 16,0 5-17-16,0 1-4 15,3 2-12-15,0-3-3 16,9 0 0-16,-3 1 0 0,8-1 1 15,-2 0 0-15,0 3 0 16,0 0 0-16,0 3 0 0,-3-1 0 16,-3 3 2-16,-3 1 5 15,-6-1 6-15,0 3 4 16,-12 0 2 0,0-1-10-16,-3 12-3 0,3-3-4 15,0-6 1-15,-6 11-4 0,9-10 0 16,3-1-34-16,3-4-17 15,1-1-83 1</inkml:trace>
  <inkml:trace contextRef="#ctx0" brushRef="#br0" timeOffset="22">12414 3053 160 0,'-3'-13'63'0,"3"8"-34"0,0-1-5 16,0 6 22-16,0 0-14 0,0 0-4 15,0 14-14 1,0 2-8-16,-3 10 4 0,-3 14 3 15,-3 10-6-15,-3 11-4 16,0-3 0 0,1-5 2-16,2 0 0 0,3-24 0 15,0-3-3-15,3 1-2 16,-3 2 1-16,3-5 1 16,0-19 5-1,0-5-3 1,0-5-2-16,3-6-1 0,0-5-1 15,0-15-3-15,0-6 2 16,3-3 1-16,0-2 0 16,0-1 0-16,3 1 0 15,0 5 0-15,0 0 0 16,0 5 2-16,0 6 3 16,-3 2 2-16,0 5 1 0,0 6-2 0,2 5-1 15,4 3-8-15,0 13 0 16,0 5 1-16,0 6 3 15,0 7 0-15,0-8-1 16,0 4 1-16,0-1 1 16,0-3-1-16,-3 1 2 31,3-11-2-31,0 0-1 16,3-8 1-16,2-6-1 15,1-1 0-15,0-4 2 0,0-8-1 16,-3-4-1-16,0 1 1 15,-3 1 1-15,0 3-3 16,-3 5 0-16,0-1 1 16,0 6 2-16,0 8-3 15,0 14 0-15,-1 7 3 16,4 10 1-16,0 9 1 16,0-5 2-16,0 12 1 15,0-2-3-15,3-5-1 16,0-3 1-16,0-5 0 15,0-9-5-15,-3-4-1 0,0-6-35 16,0-2-12-16,-4-6-49 31,7-5-59-31,-3-8 41 16</inkml:trace>
  <inkml:trace contextRef="#ctx0" brushRef="#br0" timeOffset="23">12887 3321 156 0,'-6'-6'57'0,"6"6"-30"0,-3 6-10 0,3-6 22 15,0 0-13-15,0 2-3 16,0 1-7-16,0-1-2 15,0 4-8-15,6-1 9 0,0 0 5 16,3-2-4-16,3 0-1 16,0-3-7-16,0 0 0 15,6-3-3-15,-3 0 2 0,0-2-2 16,0 0 0 0,-4-3-3-16,1 3-2 0,-3-9 1 15,-3 6 1-15,-6-2-1 16,-3-1 2-16,-6 1-4 0,0-1 0 15,-3 6-6-15,-2-1 0 16,-1 4 3-16,-3 4 2 16,-3 4-1-16,-3 4 0 15,3 4 2-15,1-1 0 16,2 8 1-16,3 8 0 16,6-2 2-16,0-1 3 0,9 0-2 15,6-7 0-15,3 2 1 16,6-2 0-16,3-6-2 15,2 0-2-15,7-8-4 16,3-2 0-16,0-6-29 16,-1-2-11-16,-2-3-39 31,-3-2-57-31,-3-9 38 0</inkml:trace>
  <inkml:trace contextRef="#ctx0" brushRef="#br0" timeOffset="24">13111 3273 192 0,'-15'-3'71'0,"12"3"-38"0,0 0-21 16,3 0 19-16,0 6-12 0,0 1-1 15,0 4-1-15,0 2 1 16,0 8-10-16,0 3 4 0,0 0 2 16,0-3-3-16,0 0-1 15,0-7-2-15,0-4 0 16,0-2-2-16,0 0 1 31,0-8 11-31,3-3-9 16,0-7-3-16,0-9-5 15,3 1-2-15,0-1 1 16,3 1 2-16,2-1-3 0,1 3 0 16,0 3 1-16,0 5 2 15,0 6-1 1,0 4-1-16,0 4 1 0,-3 1-1 15,0 9 0 1,-3 6 2-16,0-4 1 0,-3-2 3 0,0-6-3 16,-3 1 0-16,0-3 1 15,0-8 0-15,3-5 0 16,3-1 0-16,0-7-5 16,5-8 1-1,1 3 0-15,0-4 0 16,6 4 0-16,-3-1 0 15,3 6-3-15,0 5 0 16,6 5-1-16,-7 6 3 0,4 5 2 16,-3 5 4-16,-3 8 2 15,-3 6 1-15,-3-3-7 16,0-3 0-16,-3-3-12 16,0-2-5-16,-3-5-45 15,0-3-20-15,-6-3-53 16</inkml:trace>
  <inkml:trace contextRef="#ctx0" brushRef="#br0" timeOffset="25">7488 3273 52 0,'-3'0'22'0,"6"3"-12"0,-3-3-10 0,0 0 7 15,0 0 5-15,6 2 4 16,0-2-2-16,0 0 2 15,0 0-3-15,-3-2 9 16,6 2-2-16,0 0 8 16,-3 0 2-16,-1 0-8 15,-2 2 0-15,-6 3-13 16,-2 6 3-16,-7 2 4 0,-6 3-2 16,0 8 2-16,-3 0-7 15,-3 0-3-15,3-1-6 0,1-4 0 16,5-3 2-16,3 0 1 15,3 0-4-15,6-3-1 0,3 0-2 16,9 3 0-16,6 0 3 16,3 0 2-16,-1 0 0 15,4-1 2-15,3-1-4 32,0-1 0-32,0 0 1 0,-6-2 0 15,-1-1 0-15,-2-2 2 16,-3-3-12-16,-3 1-6 15,0-6-38-15,-3 0-17 16,0 0-12 0</inkml:trace>
  <inkml:trace contextRef="#ctx0" brushRef="#br0" timeOffset="26">7461 3530 160 0,'-6'-3'60'0,"3"3"-32"0,3 0-17 0,0 0 18 15,0 0-11-15,0 0 0 0,6 3-4 16,0-3-1-16,6 0-7 15,6 0 3-15,3 0 3 0,3 0 3 0,8-3 3 16,7 0-1-16,6 1-1 16,14-1-4-16,1 0 0 15,2-2-5-15,-2 0-2 16,-1 2 2-16,-2 3 2 16,-7-8-2-1,-8 6 1-15,-6-1-3 0,-3 0 0 0,-4 1-3 16,-2 2-2-16,-6 0 1 15,-6 0 1-15,-3 0-1 16,-3 0 2-16,0-3-2 16,-3 3 2-16,-4-3-2 15,-2 3 2-15,3-2-18 32,-3-1-4-32,0 0-37 0,3 1-14 15,0-1-50 1,0 0-23-16,-3-2 73 15</inkml:trace>
  <inkml:trace contextRef="#ctx0" brushRef="#br0" timeOffset="27">8223 3283 180 0,'-9'-10'68'0,"6"10"-36"0,0-3-22 0,3 3 20 15,0 0 2-15,0 0 5 16,0 0-9 0,0 0-4-16,0 0-14 15,3 3-9-15,3 2-3 0,6 0 5 16,3 6 3-16,3-6-1 16,3 6 0-16,-1 0-1 15,1 4 2-15,0 7-5 16,-3-7-1-16,3 4 2 15,-6-3 1-15,-3 0-1 16,-6-3 1-16,0 0-2 16,-6 0 2-16,-3 1 4 0,-6-1 6 15,0 3-5-15,-6 0-2 16,-3-1-1-16,0 1 1 16,-3 0-1-16,6-3 0 15,1 6-3-15,2-11-2 16,3 0 1-16,3 0 1 15,0-3-3-15,3 0-2 0,0-2-12 16,3-3-55 0,9-3-102-1</inkml:trace>
  <inkml:trace contextRef="#ctx0" brushRef="#br0" timeOffset="28">13554 2974 156 0,'-3'-27'57'0,"6"25"-30"0,0-14-14 0,0 16 17 15</inkml:trace>
  <inkml:trace contextRef="#ctx0" brushRef="#br0" timeOffset="29">13566 2932 320 0,'6'15'22'16,"0"4"-12"-16,0 5 9 0,0 13 6 0,-3 3-4 15,0 18 0-15,-3 16-1 16,3 3 0-16,0-1-5 16,0-7 1-1,3-3-3-15,0-2 0 0,0-6-5 16,0-8-3-16,0-7 0 0,-1-12-1 15,1-4 6-15,3-6 4 16,0-5-7-16,6-3-2 16,3-8-3-16,3 1-2 15,0-4-6-15,0 1-1 16,-4 0-13-16,-2-9-2 31,0 6-12-31,0-5-7 0,-3-3-17 16,-3-5-6-16,0-3-48 15</inkml:trace>
  <inkml:trace contextRef="#ctx0" brushRef="#br0" timeOffset="30">13605 3032 288 0,'-9'-10'110'0,"15"7"-60"0,12-8-56 0,-6 3 19 16,2-13-10-16,4 5-2 15,9 0-25-15,0 1-11 16,0-1-84-16,2 2-37 15</inkml:trace>
  <inkml:trace contextRef="#ctx0" brushRef="#br0" timeOffset="31">14138 3326 156 0,'3'-5'60'0,"-3"5"-32"0,0-8-15 0,0 5 19 15,0 0-5-15,-3 3 1 16,-3-5-4-16,-3 5-3 0,-3 5-11 15,-6 1-6-15,-6 9-1 0,3 12-2 16,-3 2 2-16,-2 5 2 0,2-4 2 16,3 4 1-16,9 0 0 15,9-7 0-15,9-3 0 16,3-1 0-16,6-9 2 16,6-4-3-1,3-4 1-15,-1-9-5 0,-2 0-2 16,-3-10-5-16,0-3 0 0,-6 6 2 15,-3-6 1-15,-3-3 1 16,0 1 2-16,-3-6 1 16,-3 3 1-16,0 5 0 15,0 5 2-15,0 1 1 16,0 4 1-16,0 12-9 16,3 4-1-1,0 3 0-15,0 1 3 16,0-1 0-16,2 0 2 0,4 6-4 15,0-4 0 1,3-1-23-16,0-4-10 0,0-2-33 16,0-8-12-16,0-2-27 15</inkml:trace>
  <inkml:trace contextRef="#ctx0" brushRef="#br0" timeOffset="32">14274 3424 220 0,'-8'2'85'0,"11"-2"-46"0,-3 14-41 0,5-6 14 16,-2 5 11-1,0 3 8-15,0 0-10 16,3 2-4-16,-3-2-10 16,0 0-5-16,0-6 1 0,0 1 0 15,-3-3 1-15,0 0 0 16,0-8 0-16,0-3 4 15,-3-5 5-15,3-2-7 16,-3-4-1-16,3-1-3 0,0-4 1 0,3 3-2 16,3-10 2-1,3 2-4-15,6 3 0 0,6 5-1 16,0 3-2-16,0 2-11 16,2 3-2-16,1 3-45 15,0 0-17-15,-6-6-34 16</inkml:trace>
  <inkml:trace contextRef="#ctx0" brushRef="#br0" timeOffset="33">14763 3204 176 0,'-6'-5'68'0,"6"2"-36"0,0 3-15 16,0 0 20-16,0 0-4 0,0 0 1 0,0 0-19 31,3 3-7-31,0 7-5 16,0 4 2-16,0 7 4 0,0 3-1 16,0 10 3-16,0-2-8 15,-3 0-2-15,2-3-1 0,1-3 2 0,0-2 1 31,0-6 1-31,-3-4-27 0,0-4-11 16,0-2-34-16,0 0-12 0,0-8-13 16</inkml:trace>
  <inkml:trace contextRef="#ctx0" brushRef="#br0" timeOffset="34">14685 3334 256 0,'-6'-6'96'0,"6"12"-52"0,0-6-27 16,3 0 27-16,3 0-10 16,3 0 0-16,3 0-21 0,3 0-8 15,3 0-4-15,9 2-1 0,-4 1 0 16,1 0-49-16,-3-3-21 0,3-3-67 16</inkml:trace>
  <inkml:trace contextRef="#ctx0" brushRef="#br0" timeOffset="35">15051 3268 160 0,'0'-3'60'0,"3"0"-32"0,0 3-15 0,-3 0 19 0</inkml:trace>
  <inkml:trace contextRef="#ctx0" brushRef="#br0" timeOffset="36">15057 3262 335 0,'6'6'29'0,"0"2"-15"16,0 2-5-16,-6 3 1 0,-3 9 0 16,0 4 4-1,0 0-3-15,0 1 1 0,3-1-5 16,0-2-2-16,6-3-2 15,3-2 0-15,3-3-2 16,3-6-1-16,0-2-4 0,0-2 0 16,-3-4-38-16,0-7-14 15,2-3-58 1</inkml:trace>
  <inkml:trace contextRef="#ctx0" brushRef="#br0" timeOffset="37">15081 3112 172 0,'-3'-6'66'0,"6"4"-36"0,0 2-20 15,-3 0 17-15,0 0-2 16,0 0 2-16,0 0-4 16,0 0-2-16,0 0 11 15,-6 2-18-15,0 4-1 16,0-6-1-16,0 0-1 0,0 0 3 31,3 0-7-31,0-6-4 16,3 6-2-16,0-2-1 15,3-1-5-15,0 3 1 16,3 0 2-16,0 0 1 16,-6 0 1-16,0 0 0 15,0 0 4-15,0 0 2 0,-3 0 0 16,0 0 1-16,0 0-2 16,-3-3 0-16,3 3-3 15,0 0-2-15,0 0-4 0,3-5 0 16,0 5 0-16,0 0-1 15,3 5 4-15,3-5 2 16,-3 3-24-16,6 0-10 16,3-1-60-16,0-2-69 15,3 0 45-15</inkml:trace>
  <inkml:trace contextRef="#ctx0" brushRef="#br0" timeOffset="38">15370 3035 188 0,'-3'-3'71'0,"3"0"-38"0,3 1-17 0,-3 2 22 15,0 0-9-15,3 5 0 0,0 3-5 16,0 0-3-16,3 5-11 0,-3 6 9 0,3 5 7 0,-3 5-5 31,3-3-2-31,-3 1-7 0,3-1-2 16,-4-2-6-16,4-3-1 16,-3-2-3-1,0-1-1-15,0-10-12 0,0 0-7 16,0-3-27-16,-3-5-10 15,0 0-30-15,6-2-10 16,-3-4 3-16</inkml:trace>
  <inkml:trace contextRef="#ctx0" brushRef="#br0" timeOffset="39">15504 3112 232 0,'-3'0'88'0,"0"0"-48"0,0 0-36 0,3 7 19 16,-3-1 7-16,-3 7 6 0,-3-2-17 16,-3-1-8-16,-3 3-7 15,0 1-1-15,0-1 0 16,1 0-6-16,2-2-2 0,0-3-31 16,3 0-12-16,0-6-24 15,-3-2-9-15,0 0-8 16</inkml:trace>
  <inkml:trace contextRef="#ctx0" brushRef="#br0" timeOffset="40">15248 3151 204 0,'-6'-2'77'0,"6"2"-42"0,0-11-34 0,3 14 16 16,0-1-2 0,6 6 3-16,0 0 5 15,6 0 3-15,-1 3-13 0,1-1 1 0,3 1 0 16,0-1-7-16,3 4-2 0,0-6-3 15,-3 2-2-15,-1-2-8 16,1 0-3-16,-3-3-62 31,12-7-82-31</inkml:trace>
  <inkml:trace contextRef="#ctx0" brushRef="#br0" timeOffset="41">15840 3297 176 0,'3'-3'68'0,"0"-2"-36"0,0-1-9 0,-3 6 24 15,0 0-4-15,-3 0 1 16,0 0-7-16,-6 0 0 0,0 0-21 0,-6 3-3 16,-2 0 1-1,-1 2-8-15,3 0-3 0,0 3-5 16,3 0-1-16,0 0 2 16,3 3 0-16,9-1-6 15,9 9 4 1,6-1 1-16,0 1 2 15,0-1 0-15,0-4 0 16,-3-1 0-16,-4 0 0 0,-2-2 2 0,-6-1 1 16,-3 1 3-16,-6 2-3 15,-5-10 0-15,-1 2-1 16,-3 0-2-16,0-5-10 16,0 0-4-1,3-5-17-15,3 2-6 16,3 1-22-1,3-1-10-15,9-5-43 16</inkml:trace>
  <inkml:trace contextRef="#ctx0" brushRef="#br0" timeOffset="42">15947 3302 264 0,'-3'0'99'0,"3"0"-54"0,3 5-53 15,-3 1 18-15,0 2 8 16,3 7 9-16,-3 9-6 0,3-3-1 16,0 3-12-16,0-8-3 0,0 0-1 15,0 0-2-15,3-3-2 32,0-2-35-32,0-3-16 0,-3-3-164 31,9-8 95-31</inkml:trace>
  <inkml:trace contextRef="#ctx0" brushRef="#br0" timeOffset="43">15935 3225 296 0,'-12'-8'112'0,"12"8"-60"0,3-2-58 16,-3 2 19-16,3 0-21 15,3 0-5-15,0 2-42 16,6-2-16-16</inkml:trace>
  <inkml:trace contextRef="#ctx0" brushRef="#br0" timeOffset="44">16078 3231 288 0,'-9'-3'110'0,"9"3"-60"0,-3 0-32 0,3 0 31 0,0 0-20 16,6 0-6-16,3 0-10 15,3-3-1-15,3 1-7 16,0 2-3-16,3-6-1 0,6 6-4 16,-4 0 2-16,-2 0-1 0,-3 0-2 15,-3 6 0-15,0-6 3 16,-3 5-2-16,-6 3 1 15,-3 2 0-15,-3 4 0 16,-6 2 2-16,-6 5 2 16,0 3-1-16,0-3-1 15,0 3-2-15,4-3-1 16,2-3 4 0,0-2 1-16,3 0-3 15,3-3-1-15,3 0 1 16,6-2 0-16,3 0 1 15,3-3 2-15,5 2-1 0,-2-7-1 16,0-1-10 0,0-2-6-16,0-2-28 15,-3-1-11-15,-3 3-31 0,0-5-11 0,0-3-1 16</inkml:trace>
  <inkml:trace contextRef="#ctx0" brushRef="#br0" timeOffset="45">16066 3381 296 0,'0'-2'112'0,"6"2"-60"0,3-3-45 0,0-2 26 16,6 0-19-16,0-1-2 15,12 1-13 1,0 2-4-16,2 1 3 15,1-1-53-15,-3-2-20 0,0-1-52 16</inkml:trace>
  <inkml:trace contextRef="#ctx0" brushRef="#br0" timeOffset="46">16340 3342 228 0,'3'5'88'0,"3"14"-48"0,3-6-18 16,-3-16 26-16,3 8-21 16,3-2-7-16,3-3-10 15,0-5-5-15,5-1-2 16,1-1-3 0,-3-1 3-16,-3-3-4 0,0 0 0 15,-6 1 1-15,0-1 0 16,-3 3-3-16,-6-2 0 15,-6-1-5-15,-6 3 0 16,-3 3-1-16,-3 2 3 16,-3 3 4-16,-3 3 3 15,4 5-2-15,-1 5 0 0,3-5 12 16,3 3 5 0,3 10 3-16,3 0 1 0,3 3-5 15,6-3 1-15,6-3-9 16,3-2-2-16,6-2-1 0,0-1 2 15,12-5-5-15,0-3-1 16,2-5-38 0,-2-3-16-16,-3 1-68 15,0-6-53 1,-6-8 67-16</inkml:trace>
  <inkml:trace contextRef="#ctx0" brushRef="#br0" timeOffset="47">16813 3270 140 0,'3'-2'52'0,"0"2"-28"0,-3-3-4 0,0 3 19 0,0 0 3 15,-3 0 2-15,0 0-7 16,-5 0-2-16,-1 3-20 15,-3 2-5-15,-3 3 1 16,0 5-3-16,0 0 3 0,0 3 5 0,3 8 4 16,3 2-8-1,9-2-4-15,0 0-5 0,6-3 0 16,3-5 0-16,6-3 3 16,3-2-1-1,3-6 2-15,0-5-4 16,-3-5 0-16,2-6-1 0,-5-5-2 15,-6-7-4 1,-3-1-2-16,-6 0 0 16,-3 3 4-16,-3 0-12 15,-3 2-4-15,-3 6-14 16,0 2-6-16,1 6-19 0,2 0-6 16,6 2-46-1</inkml:trace>
  <inkml:trace contextRef="#ctx0" brushRef="#br0" timeOffset="48">17120 3069 172 0,'0'-24'66'0,"0"24"-36"0,-3-18-4 0,3 18 25 0,-6-8 1 15,0 3 4-15,-3-6-27 0,0 3-11 16,-3 8-12-16,-5 5-7 0,2 3-2 15,0 6-1-15,3 4 3 16,3 11 6-16,3 3 7 16,3 5-4-16,3 0-2 15,3 0-1-15,0-10-1 16,0-4-5 0,0 9-1-16,0-11-24 0,0 0-7 15,0-2-37 1,-3-6-15-16,0 0-26 15</inkml:trace>
  <inkml:trace contextRef="#ctx0" brushRef="#br0" timeOffset="49">16790 3262 280 0,'-6'-5'104'0,"12"2"-56"0,12-2-56 15,-7 2 18-15,7 1 2 16,9-3 4-16,3 2-7 15,3-2-5-15,-10 2-3 16,-2 0-23-16,12 1-10 16,-6 2-81-1</inkml:trace>
  <inkml:trace contextRef="#ctx0" brushRef="#br0" timeOffset="50">17427 2865 240 0,'-15'-2'90'0,"15"2"-48"0,-27 10-45 15,24-7 19-15,-6 10 3 16,0 0 8 0,-6 14 1-16,0-3 3 15,-2 18-17-15,2-5 1 0,3 11 1 16,0-3-6-16,12 10-1 15,0-7-5-15,12 0-1 16,-3-9-25-16,14-2-11 0,-2-5-73 31,9-8-76-31,-3-3 56 0</inkml:trace>
  <inkml:trace contextRef="#ctx0" brushRef="#br0" timeOffset="51">17617 3212 192 0,'-30'-8'74'0,"13"5"-40"0,-1 6-24 0,9 2 20 16,-3 3-12-16,0 3 0 15,-3 5-8 1,0 2-2-16,3 3-4 16,3 3 4-16,3 3 4 0,6-3-2 15,6-1 2-15,6-7-3 0,0-3 0 16,6-5-1 0,0-2 0-16,3-17-7 0,-3-2 0 0,-4-3-1 15,-2-5 0-15,0-3-3 31,-3-2 2-31,-3-6-1 0,-6-5 0 0,-3 2 2 16,-3 4 0-16,-6-1 4 16,9 5 5-16,0 6-1 15,-3 3 3-15,3 7-6 16,-3 1-3-16,6 4-6 16,-5 6 0-1,2 6 6-15,0 4 6 0,6 11 0 0,0 6 1 16,5 5-5-16,-2-1-3 15,3 4-3-15,0-4 1 16,3 1-8-16,3 3-2 16,3-14-47-16,0 3-21 15</inkml:trace>
  <inkml:trace contextRef="#ctx0" brushRef="#br0" timeOffset="52">17882 3244 260 0,'-21'-8'99'0,"3"11"-54"0,-8 2-44 0,17 0 19 15,-3 3 2-15,-3 3 4 0,0 2-8 32,0 0-3-32,3 8-8 15,3 8-5-15,6-5 1 0,3-3-2 16,6-2-1-16,0-6 1 0,3-2-1 15,0-3-7-15,3-6 0 16,0-2-2-16,3-18 6 16,3 2 3-1,-6-3-1-15,-1 3 0 16,-2 1 1-16,0 1 0 16,-3 6-3-16,0 0 2 15,-3 3 1-15,3 5 0 16,-3 5 0-16,3 9 2 15,0 2-1-15,0-1-1 0,3 1 1 0,-3-5 1 16,0-3-6-16,3 2 1 16,-3-7-30-16,3 0-13 15,0-1-27-15,2-15-12 16,-2 5-5 0</inkml:trace>
  <inkml:trace contextRef="#ctx0" brushRef="#br0" timeOffset="53">17968 3059 224 0,'-12'-19'85'0,"12"19"-46"0,0 0-32 16,0 0 18-16,0 0-13 15,0 3-2-15,3 5-4 16,0 0 1-16,0 15-4 16,0-4 0-16,0 13 3 0,0-6-3 0,6 11-2 15,-3-10-9-15,0 7-3 16,0-5-69-1,0-5-67-15,3 0 41 16</inkml:trace>
  <inkml:trace contextRef="#ctx0" brushRef="#br0" timeOffset="54">17739 3199 152 0,'-3'0'57'0,"3"0"-30"0,3 0-18 0,-3 0 16 0,6 0-1 0,3 0 1 31,12-3 3-31,3-5 5 0,3 3-18 16,-1 0 1-16,1-1-2 0,-3 6-7 0,3-2-4 15,2-1-2-15,-5 0-1 16,-3 1-18-16,3-6-8 16,-6 0-28-16,-3 0-13 15,-3 3-25 1</inkml:trace>
  <inkml:trace contextRef="#ctx0" brushRef="#br0" timeOffset="55">17918 2942 196 0,'-6'-5'74'0,"9"2"-40"0,-3 6-22 0,0-3 21 16,0 0-15-16,0 0-4 15</inkml:trace>
  <inkml:trace contextRef="#ctx0" brushRef="#br0" timeOffset="56">17921 2953 390 0,'6'18'12'0,"0"6"5"15,0 0 2-15,0 10 3 16,0-2-6-16,-1 8-1 31,1-3-5-31,0 0-1 0,0 0-5 16,0-5-1-16,0 2-1 16,3-2 1-16,-9-6-2 15,6-5 2-15,0-2-15 16,-9-6-7-16,3-2-15 15,-3-3-3-15,0 0-12 16,3-3-4-16,0 0-48 16</inkml:trace>
  <inkml:trace contextRef="#ctx0" brushRef="#br0" timeOffset="57">18215 3246 140 0,'3'-5'52'0,"-3"3"-28"0,0-1-11 0,0 3 19 16,0-5-3-16,-3 2 1 15,0 0-2-15,-2 1 2 16,-4 2-16-16,-3 0-1 0,0 5 0 0,-3 3-12 31,0 5-2-31,0 3 2 16,3 0 1-16,3 10 4 15,3 1 1-15,3-3-1 16,3-6-1-16,6 1 1 16,3-9 1-16,3-2-3 0,0-11-3 15,3-7 0-15,-3-1-1 16,0 1 2-16,-3-1 1 0,0-2 3 16,-3 0 1-16,0-1 3 15,-4 7 4-15,1-4-8 16,0 8-1-16,0-2-5 15,-3 5-1 1,3 5 5 0,0 3 2-16,3 11 0 0,3 2-1 15,6-3-6-15,-3 1 1 16,3-3-2-16,-3-3 0 16,3-2-38-16,0-3-18 15,-1-3-76-15</inkml:trace>
  <inkml:trace contextRef="#ctx0" brushRef="#br0" timeOffset="58">18564 3014 176 0,'-3'-8'68'0,"6"8"-36"0,-3 0-20 0,0 0 19 16,3 2-3-16,0 6 1 15,0 5-1-15,0 6 2 16,-3 13-16-16,0 2-1 0,-3 8-2 16,0-2-4-16,0-5 1 15,0 12-3-15,0-4 0 0,0-14-12 16,3-3-5-16,0-7-38 16,0-4-15-16,-3-4-53 15</inkml:trace>
  <inkml:trace contextRef="#ctx0" brushRef="#br0" timeOffset="59">18421 3223 264 0,'-3'-11'99'0,"3"8"-54"0,6 3-35 0,-3-5 25 0,9 5 1 15,3 0 5-15,2 0-18 31,1 0-8-31,3 0-9 16,3 0-9-16,0 0-1 0,-3 0-29 0,-4 5-13 16,-2-5-31-16,-3 3-15 15,-3 0-19 1</inkml:trace>
  <inkml:trace contextRef="#ctx0" brushRef="#br0" timeOffset="60">18647 3236 228 0,'-6'3'88'0,"9"7"-48"0,-3 6-23 15,3-8 25-15,0 2-9 16,3 4-2-16,0-1-17 0,0 5-9 16,3-2-3-16,3 3-5 0,-3-3 2 15,3-6-21-15,2-2-8 16,-2 0-20-16,-3-13-60 15,0 0-19 1,0-6 38 0</inkml:trace>
  <inkml:trace contextRef="#ctx0" brushRef="#br0" timeOffset="61">18835 3223 204 0,'-3'0'77'0,"3"5"-42"0,0 3-12 0,-3 0 26 16,0 2-10-16,0 6-2 0,-3 3-15 16,-3 13-4-16,-9-6-10 15,6 3-5-15,-3 0-2 0,3-8-1 16,0 1 2-16,3-4-23 16,0-2-8-16,4-3-21 15,-1-5-9-15,3-3-129 31,14-5 91-15</inkml:trace>
  <inkml:trace contextRef="#ctx0" brushRef="#br0" timeOffset="62">18891 3241 184 0,'-3'-5'68'0,"3"5"-36"0,0 3-15 0,0-3 22 15,3 2-2-15,0 1 2 16,0 7-10-16,0 1-3 15,-3 18-15-15,0-8 2 0,0 8 1 16,0-2-3-16,-3 2 1 0,3-3-9 16,0 3-2-16,0-2 1 15,-3-3 1-15,0 2-1 0,0-10-2 16,3-3 3-16,0-5 0 16,0-2-4-16,0-6 1 15,0 0-7-15,0-6 0 31,0 1 1-31,0-6 3 0,0 3 0 16,0-7 1-16,0 1 4 16,3-9 1-16,-3 1-4 15,0-4 1-15,0 5 2 16,3-6 3-16,0 3-2 16,6 1 0-16,-3 1-3 15,9 4-1-15,-3 2-1 0,3 0 0 16,-3 3 2-16,2 5 0 15,-2 3 4-15,0 7 2 16,-3 1 4-16,-3 8 4 0,-3-3-4 16,-6 5 2-16,0-3-9 15,-3 6-4-15,3-3-9 16,-6-2-2-16,0-3-24 0,3-8-11 16,0 0-23-16,3 0-6 15,0 0-36 1</inkml:trace>
  <inkml:trace contextRef="#ctx0" brushRef="#br0" timeOffset="63">19088 3283 264 0,'0'3'99'0,"0"-3"-54"0,11 8-35 16,-8-8 23-16,3 3-5 15,0-1 3-15,3 1-13 16,0 2-3-16,6-5-9 15,0 3-2-15,3-3 2 0,-3 0-3 16,3-3-2-16,-4 3 2 0,-2-10 0 16,0 7-1-16,-3-8 1 15,-3 4-9-15,-6-1-1 16,0 0-5-16,-12 2 0 16,0 4 4-16,-3 2 4 15,1 0 1-15,-7 8 1 0,3 0 8 31,3 5 6-31,0 0 3 16,6 3 3-16,0 0-8 0,9 5-3 16,0-2-2-16,9-4-1 15,0 1-5-15,9-5-1 16,-3-1-28-16,9-4-12 16,-3-1-45-16,5-5-18 15,-2 0-12-15</inkml:trace>
  <inkml:trace contextRef="#ctx0" brushRef="#br0" timeOffset="64">19466 2995 256 0,'6'0'96'0,"-6"0"-52"0,14 0-34 16,-11 0 25-16,6 5-4 15,6 9 2-15,-3-1-12 16,0 0-3-16,0 14-10 0,-3-4 6 16,-3 20 5-16,0-12-4 0,-9 17 0 15,0-8-5 1,-9 2 1-16,0-2-11 15,-6-8-2-15,3-3-43 0,-6-6-20 16,4-1-71-16,-1-9-57 16,3 0 78-16</inkml:trace>
  <inkml:trace contextRef="#ctx0" brushRef="#br0" timeOffset="65">19632 2818 292 0,'-38'0'110'0,"38"0"-60"0,-3-5-43 16,3 5 23-16,3 0-7 15,0 0-2-15,11 0-11 16,-2 0-4-16,9 0-4 15,-3 0-2-15,12-3 3 0,-6 0 0 16,2 1 3-16,-2 2-5 31,0-6-3-31,-3 4 3 0,-3 4 1 16,-3-2-3-16,0 14-1 16,-4-4-2-16,-2 27 0 15,-3-8 3-15,0 24 2 16,0-10-2-16,0 20 0 0,0-10 7 15,0 16 4-15,0-14-1 16,0 6 2-16,0-8-6 16,0-3-1-16,-3-7 0 0,-3-9 2 15,0-5-1-15,-6-5 2 16,0-3 0-16,-18-10 1 31,3-3-4-31,-8-6-1 0,5 1-8 16,-12-3-2-1,-12 5-36-15,22 1-16 0,2-4-102 16</inkml:trace>
  <inkml:trace contextRef="#ctx0" brushRef="#br0" timeOffset="66">3794 17862 76 0,'6'-3'30'0,"0"-7"-16"0,0 7 1 0,-3-2 15 16,0 0 1-16,0-3 4 16,0 2-4-16,-3 4 1 0,0-4-9 15,0 1-2-15,0 2-12 16,-3 1 3-16,0 2 2 0,0 0-5 16,-3 2-3-16,0 6-1 15,0 0-1-15,-3-2 2 16,-6 7 3-16,-3 0-2 15,0 6 1 1,-2 2-3-16,-1 3 2 16,0-3-4-16,3 0 0 0,3-3-1 15,3-4 1-15,3-1-4 16,3-3 0-16,3-2 1 16,3-2 0-16,0-6 0 15,6 0 0-15,3-6 0 16,3 1 0-16,0-3 0 0,3 0 0 15,3-8 2-15,3-5 1 16,0 8-1-16,-1-6 1 16,-2 6-4-16,0 0 0 15,-3 0 1-15,0 0 2 16,-3 7-3-16,0-2 0 16,-3 8 3-1,0 6 5 1,-1 2 4-16,-2 10-6 15,3 1-1-15,0-4 0 16,-3 4 0-16,3 0-2 16,0-6-2-16,-3-5 1 15,0 5 1-15,0-8-3 0,0 3-2 16,-3-3-31-16,0-5-15 16,-3 0-35-16,-3 6-56 15,-6-6 33-15</inkml:trace>
  <inkml:trace contextRef="#ctx0" brushRef="#br0" timeOffset="67">3865 17854 144 0,'-3'-5'55'0,"3"10"-30"0,-5 0-10 0,5-5 18 16,0 0-5-16,-3 0 0 15,0 3-13-15,0-3-4 16,-3 5-7-16,0 3-1 0,-3-2 1 16,-3 7 0-16,0 0 2 15,-3 6 1-15,0 2 1 16,-3 3-2-16,3-3-1 0,1 10-3 16,2 1 1-16,3 3-4 15,0-4 0-15,3 9 1 16,3-3 0-16,3-3-3 15,0 1 0-15,6 2 4 16,6-5 3-16,3-3-1 0,2-5-2 16,1 2 0-16,6-7-1 0,3-6 4 15,3-5 5-15,5-3-1 16,4-2 3-16,9-3-6 31,-1 0-1-31,4 0 0 16,0 0 2-16,-4 0-3 0,-2 0-2 0,-4 0 0 31,-5 0 1-31,-6 0-30 0,-6 0-11 16,-3 0-73-1,-1-8-41-15,-2 2 73 16</inkml:trace>
  <inkml:trace contextRef="#ctx0" brushRef="#br0" timeOffset="68">4749 18238 168 0,'0'-6'66'0,"-3"12"-36"0,1-6-15 16,2-6 20-16,0 6-4 15,-3 0-1-15,-3 0-10 16,-3 6-5-16,0-4-8 16,-3 12-1-16,-3-4 1 15,0 6-6-15,0-5-2 16,3-3 0-16,3-3 2 15,6 3-5-15,9 2 1 0,9-2-1 16,-3 6-1-16,3-6 4 16,-3 5 0-16,0 0 1 15,-3 5 2-15,-3-4 1 16,-6 4 1 0,-3-5 0-16,-3 1 2 0,-3-1-3 15,-6 0-2-15,-3 0 0 0,3-13 1 0,-3 0-19 16,6 0-6-16,4 0-21 15,5-5-10-15,6 2-42 32</inkml:trace>
  <inkml:trace contextRef="#ctx0" brushRef="#br0" timeOffset="69">4982 18317 104 0,'-6'0'41'0,"3"-13"-22"0,-3 18-9 0,3-2 14 16,-3 2-4-16,0-5-2 0,-3 8 3 15,0-3 3-15,0 9-12 16,0-1-2-16,0 8 0 0,3-3-8 15,3 6-1-15,6-3-3 16,6 6 0-16,3-6 8 16,6-10 6-16,3-11 7 15,-3 0 3 1,3-11-5-16,-4-2 0 16,-2-3-4-16,-9-8 0 15,-3 8 1-15,-6-2 2 16,-6-1-5-16,-3 1-1 15,-5 2-9-15,-1 3-2 16,3 2-31-16,3 3-12 16,3 3-78-1</inkml:trace>
  <inkml:trace contextRef="#ctx0" brushRef="#br0" timeOffset="70">5360 18280 112 0,'-6'0'44'0,"6"0"-24"0,0 0-19 0,0 0 22 16,3 11-1-1,3-3-2-15,0 5 0 16,0 5 0-16,-3 1 0 15,0-3-11-15,-1 2 1 0,1 1 1 0,-3-6-2 16,0 0 2-16,0 0 0 16,0-5 1-16,0-2-6 15,0-1-2 1,0-5 4-16,0 0 5 16,0 0-3-16,0 0 2 0,0 0-5 15,0 0 1 1,0 0-3-16,0 0 0 0,0 0-8 15,0 0 0-15,0 0 1 16,0 0 1-16,0 0 1 16,0 0 2-16,0 0-3 15,0 0 0-15,0 0 1 16,3 3 0-16,-3 2-3 0,3 3 2 16,0-3 1-1,0 0 2-15,0-2-1 16,0 2 2-16,-3-5-4 15,0 0-2-15,0 0 4 16,0 0 1-16,0 0-3 16,0 0 1-16,0 0 0 15,0 0 2 1,0 0-1-16,0 0 4 16,0 0-5-16,0 0 0 15,0 11 6-15,0-11 4 16,0 0-5-16,0 0-1 15,0-5 0-15,0 5 0 16,-3-6 0 0,0 6 0-16,0-8-5 15,0 3 1-15,0 0 0 0,0-8 2 16,3-3-1-16,0-3-1 16,0 1-2-16,3 2-1 15,3-8 4-15,0 6 3 0,3-4-3 16,0 1-3-16,6 3-2 15,0-1 3-15,3 6 0 0,6 8 1 16,-7-3 0-16,1 8 0 16,-3-6-3-16,0 12 2 15,-3 2-6-15,-3 2-3 16,-3-2-25-16,0-3-12 16,-3-2-58-1,3 2-38 1</inkml:trace>
  <inkml:trace contextRef="#ctx0" brushRef="#br0" timeOffset="71">5639 18338 160 0,'-5'0'63'0,"2"6"-34"0,3 2-23 0,3-3 15 15,-1 3-5-15,4-3 1 16,3 3-5-16,0-3-2 16,3 1-6-16,3-1 8 0,3-5 7 0,-3-5-6 15,0 5 0-15,-3-6-5 16,0 1 0-16,-4-3-1 16,-2 0 1-16,0-2-7 15,-3 2-2-15,-3 0 2 16,0-3 3-16,-3-5-1 0,-3 6 0 15,-5 2-1-15,-1 2-2 0,-3 6 1 16,0 0 1-16,0 11-6 16,-3-3 1-16,0 0 1 15,3 5 1-15,0 0 1 16,4 6 0-16,2 2 0 16,0-3 0-16,3 6 0 31,3-8 0-31,3 3 0 0,6 2 0 15,3-3-3-15,3-4 2 16,2-1-8-16,1-3-4 16,6-10-22-16,3-5-8 15,-3-3-59 1</inkml:trace>
  <inkml:trace contextRef="#ctx0" brushRef="#br0" timeOffset="72">5895 18330 156 0,'-8'0'60'0,"5"0"-32"0,-6 0-15 15,6 0 19 1,-3 6-5-16,0-4 1 16,-3 9-17-16,0-3-9 0,3 5-2 15,0 0 3-15,0 6 3 0,3-6-2 16,3 6-1-16,0-6-1 15,3-5-2-15,3 0 1 16,0-3 1-16,3 0 3 16,0-5 4-16,0-5-4 15,-3 0-3-15,0-3-1 16,-3 2 1-16,0-2-1 16,-3-5-1-16,0 8-2 15,0-3 1-15,0 0 3 0,0 3 3 16,0-1-2-16,0 6 0 15,3 0-10-15,2 11-5 0,4 2 6 16,0 3 2-16,0 3 15 16,-3 7 5-16,0 1 5 15,-3-1 2-15,-3 1-6 16,-6-1 0-16,-3-2-4 0,-9 2 0 16,-2 1-5-1,-1-9-3 1,0 3-9-16,-3-10-3 0,-3-8-36 15,6-3-16-15,4-8-30 16,8 0-53 0,3-11 36-16</inkml:trace>
  <inkml:trace contextRef="#ctx0" brushRef="#br0" timeOffset="73">6157 18330 156 0,'0'6'60'0,"3"-4"-32"0,12 17-20 0,-12-11 16 16,0 5 1-16,0 5 4 15,0 1 0-15,-3-6 0 0,0 6-16 16,0-3-1-16,0-3 1 0,-3 0-7 16,0-2-1-16,0-3-1 15,3-8 0 1,-3 0 2-16,6-8-5 15,0-3-1 1,0-2-2-16,0-3 0 16,6-8 2-16,0 3 2 15,0 2-3-15,3-2-2 16,-3 3 2-16,3-3 0 16,0 2 5-16,-1 14 2 15,-2 5 4-15,0 5 1 0,3 3-3 16,-3 5-3-16,-3 1-2 15,0 4-3-15,-3 6-2 16,0-8 1-16,0 2-17 16,0-5-8-16,3 1-28 0,0-6-11 15,0-3-41 1</inkml:trace>
  <inkml:trace contextRef="#ctx0" brushRef="#br0" timeOffset="74">6562 18312 228 0,'-15'-13'85'0,"9"10"-46"0,-3 3-43 31,6 0 13-31,-2 3 8 0,-10 2 6 16,-3 3-9-16,0 5-3 15,3 0-7-15,0 6-1 0,3 7 1 16,3-2 0-16,3-3 0 15,3 0-2-15,3 6-2 16,6-9 3-16,3 1 0 16,3-11 1-16,3-8 0 0,-3-3-2 15,0-7-2 1,-3 2 1-16,3-6-1 16,-6-4 0-16,0-1 2 15,-3-2-1-15,0 3-1 0,-3 2 3 16,0 0 0-16,0 8-1 15,0 3-2 1,0 2 1-16,3 6-1 0,-3 7 2 16,3 4 1-16,-1 4-1 15,1-2-2-15,3 2-2 16,0 4 1-16,3-9-28 16,0 5-10-16,0-4-25 15,0-9-10-15,0 0-20 16</inkml:trace>
  <inkml:trace contextRef="#ctx0" brushRef="#br0" timeOffset="75">6634 18330 196 0,'-15'0'74'0,"12"6"-40"0,6 2-35 15,-3 0 12-15,6-3 8 16,-6 8 5-16,0 6-6 15,0-1-3-15,6-2-8 16,0-3-7-16,-3 0-1 0,0-2 7 0,0-3 4 16,0 0-5-16,-3-3-1 31,0-5-2-31,0 0 1 0,2 0 0 16,1-8 1-16,0-2-7 15,3-4-2-15,0-1 2 16,3-4 1-16,-3 6 2 15,0 0 0-15,0 2 2 16,0 3 3-16,3 8 4 16,-3 0 2-16,0 5 1 0,0 9 2 15,-3-1-3-15,0 0 1 16,-3 0-7-16,0 0-3 16,0 1-1-1,0-6-1-15,3-3 0 0,-3-5 2 0,6-5-1 16,0-3-1-16,3 0-10 31,0-5-4-31,0-1 2 16,-1 1 5-16,1 2 4 15,0 9 2-15,0-3 1 16,0 10 0-16,0 3 4 16,-3 5 5-16,0 0-3 15,0 0-1-15,-3 1-2 0,0 4-3 16,0-5-32-16,0-5-14 0,12 6-149 31</inkml:trace>
  <inkml:trace contextRef="#ctx0" brushRef="#br0" timeOffset="76">6949 18415 200 0,'-9'8'74'0,"12"3"-40"0,-3 2-35 0,3-11 15 16,3 4 5-16,0 2 6 16,3-3-13-16,3-5-5 15,0 0-4 1,3 0 0-16,-3-5 2 0,0 2 0 16,-4-8 0-16,1 3-1 15,-3 1 0-15,-3-4-2 16,-3-2 1-16,-3-1-9 15,-3 7-1-15,-3-4 4 0,-2 3 1 16,-4 3 2-16,-3 5 2 16,0 0 5-16,-3 10 6 0,3 4-1 15,0 4 3-15,6-2 3 32,4 10 3-32,2 1-5 0,9 2 1 15,8-3-8-15,4-4-3 16,6-1-6-16,3-3 0 15,0-4-44-15,12-9-20 16,-1-5-72 0</inkml:trace>
  <inkml:trace contextRef="#ctx0" brushRef="#br0" timeOffset="77">7416 18317 176 0,'0'21'68'0,"6"-2"-36"0,-3 7-20 16,0-7 21-16,-3-1-6 15,0-2-1-15,0 3-8 0,0-1-3 16,0-5-9-16,0 6-4 0,0-11-1 31,0-3 1-31,0-2 1 16,0-6 1-16,0-7-5 15,0-4-1-15,3-4 1 16,3-3 0-16,0 0 3 16,3-3 3-16,3 8 4 15,0 0 2-15,6 3-5 16,-3 10-2-16,3-2 2 0,-4 13 3 15,-2 2-2-15,0 4 1 16,-3 7-5-16,-3-3 0 16,0-5-1-16,-3 9-2 15,0-4-17-15,3 1-46 16,0-6-2 0,3-8-20-16,0-15-35 15,6 2 36-15</inkml:trace>
  <inkml:trace contextRef="#ctx0" brushRef="#br0" timeOffset="78">7711 18365 216 0,'-6'0'82'0,"0"5"-44"0,0 3-40 0,3 3 17 31,0 2 4-31,0 0 8 0,0 8-3 16,3-2 0-16,3 7-13 15,3 1-7-15,3-9 0 0,3 1-3 16,3-11-1-16,9-8 5 15,0-8 1-15,-1-3-2 16,-5-2-3-16,-3-3 2 16,-6-3 2-16,-3 6 2 0,-6-5 1 15,-12 4-2-15,0 1 1 16,-3 0-6 0,1 0-3-16,-4 0-19 15,3 7-7-15,6-2-36 16,0-2-14-16,9-3-32 15</inkml:trace>
  <inkml:trace contextRef="#ctx0" brushRef="#br0" timeOffset="79">7881 18050 288 0,'-3'-5'110'0,"6"10"-60"0,-3 13-56 16,3-4 17-16,0 7-3 0,-3 5 5 0,0 19-7 15,3 0-1-15,-3 3-3 16,0 2-2-16,3-2 3 0,0-3-24 16,3-6-8-16,-3-2-41 15,3-10-18-15,0-9-13 16</inkml:trace>
  <inkml:trace contextRef="#ctx0" brushRef="#br0" timeOffset="80">7741 18352 296 0,'-9'-8'112'0,"12"2"-60"0,3 4-63 0,0-4 18 0,6 1-9 16,12-3-2-16,2-5-15 15,4 5-5-15,0-3-85 16,6-2-35-16,5 0 62 0,-2 5 33 15</inkml:trace>
  <inkml:trace contextRef="#ctx0" brushRef="#br0" timeOffset="81">8366 18365 272 0,'-12'0'101'0,"9"5"-54"0,3 0-61 15,0 3 14-15,0 5 0 16,0 1 5-16,0 4 0 0,0 3 2 16,0 3-4-1,0-3-4-15,0-2-2 0,3-1-18 16,-3-10-7-16,3 0-31 15,0 3-13-15</inkml:trace>
  <inkml:trace contextRef="#ctx0" brushRef="#br0" timeOffset="82">8333 18227 276 0,'-3'-2'104'0,"3"2"-56"0,3-6-60 0,-3 6 13 16,3 0-35-16,3 0-13 16,0 6-33-16,3-4-14 0,0 9 25 15,0 2 13-15</inkml:trace>
  <inkml:trace contextRef="#ctx0" brushRef="#br0" timeOffset="83">8467 18436 188 0,'-3'27'71'0,"3"-14"-38"0,0 11-28 0,-3-11 19 16</inkml:trace>
  <inkml:trace contextRef="#ctx0" brushRef="#br0" timeOffset="84">8452 18534 369 0,'-3'0'34'0,"0"0"-17"15,0-8-6-15,3 3-4 0,0-8-1 16,6-9 1-16,0 4-6 16,6-9-3-16,0 6 1 15,0-3 0-15,0 6 1 16,0 5 2-16,0 5 1 0,3 3 1 15,-3 10 6-15,-4 8 4 16,-2 6-7-16,-3 7-4 16,3 0-5-16,-6 1 1 15,0-1-12-15,0-7-5 16,0-1-39-16,3-4-15 16</inkml:trace>
  <inkml:trace contextRef="#ctx0" brushRef="#br0" timeOffset="85">8812 17957 252 0,'-2'-10'93'0,"2"10"-50"0,0 5-48 16,0 8 15-16,0 0 7 15,2 19 6-15,-2 8-3 16,-2 18-1-16,-1-5-11 16,0 5-1-16,0-5 3 0,0 0-6 0,0-8-2 15,3-5-19-15,0-3-9 16,0-8-35-16,0-11-13 16,3-4-35-1</inkml:trace>
  <inkml:trace contextRef="#ctx0" brushRef="#br0" timeOffset="86">8634 18254 300 0,'-9'-16'112'0,"12"16"-60"0,6-6-61 0,0 6 20 16,3 0-10-16,12 0 2 15,2-5-13-15,4 5-6 16,3-2 9-16,8-4-35 0,1 6-11 0,0 0-55 16</inkml:trace>
  <inkml:trace contextRef="#ctx0" brushRef="#br0" timeOffset="87">8943 18370 252 0,'9'5'93'0,"-6"-2"-50"0,0 2-41 16,0-5 19-16,3 6-9 16,3-6 1-16,3 0-8 0,3 0-3 0,0 0-1 15,0-6 1-15,0 1 3 16,-3 2-2-16,-4-7 0 0,1 2-1 31,-3 3-2-31,-3-3 3 0,-6-6 2 16,-3 9-2-16,-3-3 0 15,-2 3-1 1,-4-3-2-16,0 16 3 0,-6-3 0 16,-3 3 1-16,3 3 0 15,3 2-2-15,4 3 1 16,2 8 9-16,3-3 4 16,3-3 1-16,6 9 0 15,6-1-7-15,6 1-4 16,3-9-6-16,-1 3 0 0,4-7-16 15,3-1-6-15,3-8-42 16,0 0-16-16,5-5-49 16</inkml:trace>
  <inkml:trace contextRef="#ctx0" brushRef="#br0" timeOffset="88">9214 18357 188 0,'-3'-8'71'0,"3"8"-38"0,3-5-19 15,-3 5 22-15,0 0-7 16,3 8 0-16,3 10-10 16,-3 1-1-16,0 7-11 15,0 0 5-15,0 1 3 0,0-6-3 16,-3-2 1-16,0-1-8 15,3-5 1 1,-3-5-1 0,0 3 0-16,0-11-1 0,0-11-2 15,-3 3-2-15,3-5-2 16,0-5 1-16,6-1-1 16,0 3 0-16,3-2 0 15,3-1 0-15,3 3-14 16,6-2-4-16,5 10-54 0,1-3-22 15,0 11-14 1</inkml:trace>
  <inkml:trace contextRef="#ctx0" brushRef="#br0" timeOffset="89">9449 18396 192 0,'-5'-2'74'0,"5"4"-40"15,0 4-33-15,0 2 14 0,2 2 7 16,-2 6 6-16,0 16-1 15,0 0-2 1,0 2-13-16,0 6 3 0,0 2 5 0,0-8-9 16,0-2-1-16,0-11-6 0,0-2-3 15,0 2 2-15,0-10 2 16,-2-9-4-16,-1 4-3 16,0-14 3-1,0-11 1-15,3-2 0 16,0-8-2-16,0-11-2 15,3 6-1 1,3-6-1-16,2 0 3 0,1 3 0 16,6 3 3-16,0 2-1 0,3 11 2 0,0-3 2 15,3 11 2-15,0 5-1 16,2 8-1-16,-5 8 5 16,-6 5 4-16,-9 6-3 31,-3-1 1-31,-6 3-3 0,-3 1 0 0,-6 1-5 15,-3-1-1-15,1-9-6 16,-1-3-2-16,3-10-36 16,0-5-15-16,6-8-24 15,3 0-8 1,9-6-24-16</inkml:trace>
  <inkml:trace contextRef="#ctx0" brushRef="#br0" timeOffset="90">9726 18378 260 0,'-3'-8'96'0,"3"13"-52"0,0-2-40 0,3 2 19 15,0 8-7-15,0 1 3 16,-3-1 1-16,3 5 0 0,0-4-11 31,0 4-3-31,-3-5 0 0,0 6-1 16,0-6 0-16,0-5-3 15,0 0 1-15,-3-8 2 16,0-3-4-16,3-7-1 16,0 2 0-16,0-5 0 0,3-6-3 15,3 6 2-15,0-6 1 16,0 6 0-16,3-8 0 16,6 8 0-16,0 0-5 15,3 2 1-15,2-2-42 16,1 10-17-16,0-2-47 15,0 0-43-15,0 5 60 16</inkml:trace>
  <inkml:trace contextRef="#ctx0" brushRef="#br0" timeOffset="91">9976 18365 240 0,'-12'0'90'0,"12"5"-48"0,0 0-53 16,3-2 13-16,0 2 13 15,3 1 12-15,0 1-9 16,3-1-2-16,0-1-10 16,3-2-2-16,3-3 0 0,6 0-2 15,-3-3-2-15,-1-2 1 0,-2-3 1 16,-3-3 1-16,-3 6 3 0,-3-3-5 16,-6 0-3-1,-6-2 3-15,-6 7 3 16,-3-2-6-16,-2-1 0 0,-4 4 2 31,0 2 2-31,-3 2 0 0,3 4-2 16,3 7 5-1,3 0 1-15,4 6 9 0,2 2 2 16,3-3 0-16,3 3 2 16,9 6-10-16,9-3-5 15,2-3-8-15,10-8 0 0,6 0-29 16,0-2-11-16,-1-8-30 15,1-11-13-15,9-6-23 16</inkml:trace>
  <inkml:trace contextRef="#ctx0" brushRef="#br0" timeOffset="92">10316 18037 300 0,'-18'0'112'0,"18"0"-60"0,0 5-54 16,0-2 33-1,0 23-5-15,0 6-4 16,0 18-3-16,0-2-11 16,-6 5-7-16,6 2-4 0,-3-7 4 15,0 2 1-15,0-8-18 0,6-5-7 16,-6-10-34-16,6-1-14 15,-6-7-58 1</inkml:trace>
  <inkml:trace contextRef="#ctx0" brushRef="#br0" timeOffset="93">10134 18259 308 0,'-3'0'115'0,"9"-5"-62"0,0 5-62 31,12 0 48-31,3 0-20 0,8-8-11 16,1 8-5-16,3-6-3 16,0 6-31-16,-1 0-12 0,-2 0-42 15,-3 0-18-15,0 0 1 16</inkml:trace>
  <inkml:trace contextRef="#ctx0" brushRef="#br0" timeOffset="94">10414 18325 280 0,'-15'0'104'0,"12"5"-56"0,3 3-58 0,0-2 16 15,3 2 11-15,0 2 11 16,3-2-12-1,3 0-6-15,3 3-6 16,3-6-4-16,2-3 1 0,1-2 1 16,3 0 1-16,-3 0-1 0,-3-7 1 15,-3 1 0-15,-3-2 1 16,-3-2-7-16,-9 2-2 16,-3-5-3-16,-6-1 0 15,-3 6 2-15,0-2 2 0,-3 7-1 16,-3 6 1-16,1 2 5 15,-1 3 3-15,0 5 5 16,3 6 5-16,3-1-4 16,3 3 2-16,6-2-1 15,3 2 1-15,3-2-9 16,9 7-1-16,6 1-18 0,6-9-4 16,6-5-34-16,6 1-15 15,-1-6-59 1</inkml:trace>
  <inkml:trace contextRef="#ctx0" brushRef="#br0" timeOffset="95">10804 18378 332 0,'-21'-3'123'0,"0"6"-66"0,-9-3-58 0,21 5 25 16,-2 1-16-16,-4 1-4 0,0 4-3 31,-3 2-1-31,3 3 0 0,0 8 0 0,3 2 2 0,6-4-1 16,3 4-1-16,3-7-2 15,6-1 1-15,3-5 1 16,3-5 0-16,3-8 0 16,3-8 2-1,0-2-1-15,3-6-1 16,-7-3 1-16,1-7-1 15,-3-1 0-15,-3 1 2 0,-3-19-1 16,0 0 2-16,-9 0 0 16,0 5 1-16,-3-5 0 15,3 6 0-15,-6 7 0 16,3 11 2-16,0 2 3 16,0 11 2-16,3 8-5 15,0 14-2-15,0 7 0 16,6 21 2-16,-6 0-1 15,9 9 2-15,0-4-4 0,0-7 0 16,6 5-12-16,3-5-4 16,3-14-67-16,3-2-27 15,3-6-40 1</inkml:trace>
  <inkml:trace contextRef="#ctx0" brushRef="#br0" timeOffset="96">11298 18410 172 0,'9'-8'66'0,"-6"2"-36"0,0-1-11 15,-3 7 23-15,0-6-3 0,0 1-1 16,-3-3-13-16,0 3-2 16,-3 2-14-16,0-2 1 0,-3 5 1 15,0 5-6-15,-6 3-1 31,-6 5-4-31,3 6-1 0,4 2 3 16,2 3 3-16,3 2 0 16,6-5 0-16,6 3-6 15,6-8 1-15,0-3 0 16,3-2 2-16,-1-8-3 16,1-6 0-16,3-8-4 15,-3-2-1-15,0 0 3 0,-3 0 1 16,0-6 2-16,-3 6 0 15,-3-3 2-15,0 5 3 0,0 3 0 16,-3 1 2-16,3 1-4 16,-3 6-2-16,6 8 0 15,-3-3-1-15,3 3 0 32,0 6 2-32,3-4-30 15,2 3-11-15,1-5-37 0,6 3-15 16,9-8-12-1</inkml:trace>
  <inkml:trace contextRef="#ctx0" brushRef="#br0" timeOffset="97">11587 18344 180 0,'-9'0'68'0,"6"0"-36"0,-3 0-13 16,3 5 23-16,0-2 3 0,-3-3 3 16,-3 5-15-16,0 0-8 15,0 3-14-15,0 0-3 0,-3-3-1 16,0 8-3-16,9-2-3 16,6-3-3-1,0 5 1-15,6-5 1 16,0 5 2-16,0 1 3 15,0-1 2-15,-3-3 3 16,0-2 4-16,-3 3-2 0,-6-3 3 16,0 5-8-16,-6-5-4 15,0 3-35 1,-9-3-14-16,-6-3-50 0,4-2-21 16,-1 2 2-1</inkml:trace>
  <inkml:trace contextRef="#ctx0" brushRef="#br0" timeOffset="98">12030 18148 248 0,'-6'0'93'0,"6"5"-50"0,3 8-46 15,0-5 16-15,0 19-1 16,0 4 3-16,0 9 3 16,-3 0 1-16,0 5-10 15,0-6-1-15,0 1 2 0,0 0-8 16,3-8-1-16,-3-1-25 0,3-4-10 15,-3-9-26-15,0-4-10 16,3-1-31 0</inkml:trace>
  <inkml:trace contextRef="#ctx0" brushRef="#br0" timeOffset="99">12066 18174 124 0,'-3'-8'46'0,"3"3"-24"0,-9 0-4 15,6 5 18-15,0-3-3 16,0-2 1-16,0-1-2 16,0 4 2-16,0-9-18 15,3 3-7-15,3 0-2 0,3-2 0 0,3-3 1 16,9 5 0-16,0-3 0 16,0 8-4-1,-1 3-3-15,1 14 4 16,-3 4 4-16,-6 3 1 15,-6 6 2-15,-6-1 0 16,0 11 0-16,-9-8 2 16,-6-2 2-16,0-3-12 0,4-3-1 15,-1-3-3-15,3-4 2 16,3-6-1-16,3 2 2 16,3-7-9-16,0 2-1 15,3-5 4-15,6 8 1 16,6-3-1-16,3 1 2 15,0 1 3-15,-4 7 3 0,1-4 11 16,3 4 7-16,-3-1-6 16,0 0 1-16,0 0-11 15,3 0-2-15,-3 1-3 16,0 4 1-16,0-2-4 16,0-3 0-16,2 6-30 0,-2-6-12 15,0-8-40-15,-3 9-15 16,15-6-30-1</inkml:trace>
  <inkml:trace contextRef="#ctx0" brushRef="#br0" timeOffset="100">12399 18103 200 0,'0'-21'77'0,"0"21"-42"0,0-11-26 15,0 11 19-15,0 0-5 16,0 5 0-16,0 3-3 15,0 8-1-15,0 5-10 0,-6 14-1 0,-6 7 2 32,0 0-2-32,1 3 3 15,-1-5-2-15,3-3 0 16,0-10-5-16,3-1-3 0,3-7-3 16,0-4 1-16,0-1-1 15,3-4 0-15,0-2-5 16,9-8-5-1,0 0 4-15,6-8 4 16,-3-2 3-16,-1-6-2 0,1-3 2 16,0 6 1-1,-3-6 2-15,0 6 5 0,3 5 4 16,0-10-4-16,0 10 1 16,3-3-5-16,6 9 0 0,-4 2-1 15,7 2 1-15,-6 9 13 16,-3 2 7-16,-3 3 0 15,-6 2 0-15,-6 6-3 16,-3-8-1-16,-6 8-4 16,-3-3 1-16,-6-2-3 15,0 2 0-15,-5-8-5 0,-4-8-3 32,-3 3-7-32,3-8-3 0,3-2-42 15,4-9-17-15,8 3-112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2:00:22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13852 6810 92 0,'-9'-5'35'0,"9"5"-18"0,-6 0-5 16,6 0 13-16,0 0-5 15,0 0 1-15,0 0-1 16,0 0 0-16,0 0-14 16,0 0-5-16,0 0-1 15,0 0-1-15,6 3 1 0,-3-3 0 16,9 2 0-16,-3 1 2 15,9 0 3-15,-4-1-2 16,19 4-2-16,-6-1 0 16,12 0 1-16,-7 0 1 15,16 3 3-15,-3-2-3 16,11-1 0-16,-8 0-1 16,17 1 1-16,-11-4-4 0,14 4 0 15,-8-1 1-15,14 0 0 16,-11 0 0-16,11 1 2 15,-11-1-1-15,11 3 2 16,-5 0-2-16,5-5-1 16,-11-1-2-16,14 1 1 15,-12-1 7-15,10 4 4 16,-13-4-5-16,10 4-3 16,-10-4 1-16,16 1 0 15,-13 0-4-15,10 2-1 16,-13 0 5-16,10 0 3 15,-10 1-6-15,9-6-1 0,-11 0 2 16,14 0 1 0,-8 0 2-16,11 0 0 15,-11 0-2-15,11 0 1 16,-11 0-2-16,11 0-1 0,-11 0 1 16,5 2 1-16,-9-2 1 15,10-2 3-15,-13 2-1 16,19 0 0-16,-13 0-3 15,13 2 1-15,-13 1-2 16,13-3 2-16,-10 0-7 16,15 0 1-16,-14 0 3 15,14 3 4-15,-11-1-1 0,8 1-2 16,-12 0-3 0,19-1 1-16,-16 1 1 0,16-3 0 15,-13 0 0-15,18-3 0 16,-14 1 0-16,11 2 2 15,-12 0-1-15,16 5-1 16,-13-2-2-16,18 2 1 16,-14 0 1-1,20 3 2-15,-18-3-1 0,18 3 2 16,-15-2-4-16,13 2 0 16,-16-3 1-16,9 0 0 15,-11-2 2-15,11-1 1 16,-12 1-4-16,12-3-1 15,-14 0 1-15,11 0 0 0,-15 0 3 16,10 0 1-16,-13 0-4 16,7-3 1-16,-13 1-2 15,12-1 0-15,-14 1 2 16,11-1 2-16,-11 0-1 16,5-2-1-16,-8 0 1 15,5-3 1-15,-8 2-1 16,8-4 2-16,-8-1-4 15,8 1 0-15,-8-1 1 16,5 0 2-16,-11 4 5 16,2-1 4-16,-5 0-4 15,0-3-2-15,-7 3-5 16,1 0 0-16,-9 0 0 0,2 0 2 16,-5 0-1-1,0 3-1-15,-7 0 1 0,1 2 1 16,-3 1-3-1,-3 2-2-15,-3 0-108 16,-3 10-57-16,-3-2 78 16</inkml:trace>
  <inkml:trace contextRef="#ctx0" brushRef="#br0" timeOffset="25987.2676">3461 10081 140 0,'0'-22'52'0,"3"25"-28"0,-3-3-28 16,3 8 27-1,0 0 0-15,0 3-5 16,-3 2-3-16,3 3-9 16,-1 2-2-16,1 6 2 0,-3 2 1 15,0-2 1-15,0-3 0 16,0 1 0-16,0-1-4 16,3 3-1-16,0-1 1 15,0 1 0-15,0-3-5 16,0 1 1-16,3-4 2 15,0-2 1-15,0-3 1 16,-3-2 0-16,0 2-27 16,0 3-11-16</inkml:trace>
  <inkml:trace contextRef="#ctx0" brushRef="#br0" timeOffset="26571.6396">3478 10173 136 0,'-11'-8'52'0,"17"3"-28"0,-12-3-11 16,6 5 34-1,0-5-10-15,0 1-10 16,0-7-7-16,3 4-12 16,-3-3-1-16,3 2 0 0,2 0-3 15,10 1-1-15,9 2 1 16,12 3 0-16,6 5-5 16,5 2-1-16,4 9-2 0,-1 5 0 15,1 2 0-15,-3 6 3 16,-4 2 0-16,-8 1 1 15,-9-6 4-15,-9 0 5 16,-12 0 10-16,-12 1 6 16,-9 1 0-16,-6 1 2 15,-15 0-11-15,-2-5-4 16,-1-1-5-16,-3-2-2 16,-3 0-6-16,4-3 1 15,2-2 0-15,9-3 0 16,10-1-18-16,-1 1-5 0,9 6-44 15,6 7-17-15</inkml:trace>
  <inkml:trace contextRef="#ctx0" brushRef="#br0" timeOffset="28090.0624">5404 10200 144 0,'-3'21'55'0,"0"0"-30"0,-6 3-27 0,6-14 11 15,-2 4-2-15,-1 7 1 16,0 3-2-16,0 2-1 16,0 1-3-16,0 7-2 0,0-2 3 15,0-1 2-15,3-4 2 16,0-3-3-16,0-3-3 15,0 0-22-15,3-5-11 0,0-3-39 16</inkml:trace>
  <inkml:trace contextRef="#ctx0" brushRef="#br0" timeOffset="28738.3853">5428 10213 116 0,'-12'-11'44'0,"6"9"-24"0,-3-1-2 0,6 0 18 16,0-2-1-16,0 0 4 15,3-3-17-15,0 0-8 16,6 3-8-16,6-6-5 16,6 3 0-16,6 3-1 0,3 0 0 15,0 7-3-15,2 3 0 16,-2 9 2-16,-3 2 0 15,-6 2-2-15,-6 1 0 16,-6-1 4-16,-9 1 1 16,-9 2 4-16,-6 0 1 15,-6 0-3-15,-3-2-3 0,-3-1 2 16,1-2 0-16,2-3-4 16,0-5-1-16,9 0 5 15,6-3 3-15,3 1-1 16,9-4 0-16,9 1 1 15,9 2 3-15,9 1 0 16,-3 4 0-16,6 1-5 16,-1 5-3-16,4 5 2 15,-6-5 0-15,-3 0-1 16,-6 2-2-16,-4-2 1 16,-2-3-1-16,-6 3 2 0,-3-3 1 15,0 1 1 1,-3-4 0-16,0 1-7 15,0-3-2-15,0 0-27 16,0 0-11-16,0-8-49 16,9 2-38-16,0-10 50 15</inkml:trace>
  <inkml:trace contextRef="#ctx0" brushRef="#br0" timeOffset="29187.2014">5782 10205 184 0,'-6'-21'68'0,"6"18"-36"0,0-2-33 16,0 5 15-16,0 0-8 15,0 5-1 1,0 6 2-16,3 5 0 0,0 2-3 16,0 9-1-16,0 4 1 0,3 6-2 15,0 0-2-15,-3 0 1 16,0-2 1-16,-3-6-1 15,0 0 2-15,0-8-2 16,0-5 2-16,0-3 0 16,0-2 3-16,3-6-1 15,-3-5 2-15,3-8 2 16,3-5 2-16,6-3-5 16,6-2-2-16,6-1-7 0,-1 1 0 15,7 7-4-15,0 6 2 16,0 2 3-16,-3 6 1 15,-1 5 1-15,-2 2 0 16,-6 6 4-16,-6 0 2 16,-6-3 9-16,-9 0 2 15,-12 1-2-15,-6-4-1 16,-6 1-6-16,-8-6-3 16,-7 0-2-16,3 1-3 15,7-4-13-15,2 1-4 16,9 0-106-1</inkml:trace>
  <inkml:trace contextRef="#ctx0" brushRef="#br0" timeOffset="32249.1609">10259 10671 156 0,'12'-3'57'0,"-6"3"-30"0,-3 13-14 0,-3-5 19 16,0 5 8-16,-3 14 8 15,-3 15-17-15,3 8-8 16,-3 6-14-16,0 2-6 0,0-10-2 15,3-6-1-15,0-2 2 16,3-3-1-16,0-3-1 16,-3-5-24-16,0-2-11 15,0-9-79 1</inkml:trace>
  <inkml:trace contextRef="#ctx0" brushRef="#br0" timeOffset="32698.6289">10197 10784 208 0,'-3'-21'77'0,"6"13"-42"0,3-5-23 0,-1 8 19 0,7-6-7 15,3-2-2-15,3 0-15 16,3 2-4-16,6 6-2 16,3 8-6-16,-1 4 1 0,-2 4 0 15,-9 2 2-15,-9 11 3 0,-12 5 4 16,-12 3-2-16,-3-3-2 16,0 5-3-16,-3-2 1 15,1-5 1-15,2-4 2 16,3-7-1-16,3-2-1 15,12-1 1 1,6 3-1-16,3 0 2 16,9-1 5-16,3 4 6 15,2-1-1-15,1-2 3 16,0 0-10-16,-6-3-3 16,0 1-2-16,-3-1 2 15,-6 0-3-15,-4 0-2 16,1 1-34-16,-3-4-12 15,0-2-71 1</inkml:trace>
  <inkml:trace contextRef="#ctx0" brushRef="#br0" timeOffset="33043.6956">10542 11097 220 0,'-9'-8'82'0,"12"10"-44"0,0 4-49 16,0-1 13-16,3-2 16 15,0 2 9-15,3-2-8 16,3 2-3-16,2-3-10 16,4-2-4-16,0 0 1 0,0-2-2 15,3-6 2-15,3-3 0 16,-6-5 1-16,-4-2 0 0,-2-3 0 16,-9 0-5-16,-3 5-1 15,-9 5-2-15,-5 6 3 16,-7 7 0-1,-3 6 3-15,0 6 1 0,3 4 1 16,3 6 0-16,6 0 2 16,4-3-3-16,8-3-2 15,5 1 0-15,7 2 1 16,6-2-6-16,9-3-1 16,6-3-29-16,3-5-10 15,2-6-71-15</inkml:trace>
  <inkml:trace contextRef="#ctx0" brushRef="#br0" timeOffset="33423.8967">10959 11086 220 0,'-12'-5'85'0,"3"5"-46"0,-15 13-46 0,15-5 16 16,-6 5-4-16,0 0 4 0,0 1-4 15,6-1-1-15,6 0-2 16,6 0-2-16,9-2 3 0,3-3 2 15,3-3 4-15,-3-5-2 16,-3 0-2-16,3-3-2 16,-6-2 0-16,-3-3 2 15,0 3 2-15,-3 0-3 16,0 2-1-16,2 3-6 0,1 5-2 16,3 6-3-16,3 10 0 15,0 11 5-15,3 5 3 16,-6 3 3-16,-3-3 3 15,-9 0 6-15,-3-6 2 16,-6-4-3-16,-15-3 1 16,-8-8-3-16,-7-6 0 15,0-5-8-15,1-7 0 16,5-9-14-16,3-10-7 16,12-11-71-1,15-5-67-15,15-10 46 0</inkml:trace>
  <inkml:trace contextRef="#ctx0" brushRef="#br0" timeOffset="33704.6708">11259 10734 184 0,'-3'0'68'0,"3"16"-36"0,-3 26-18 16,3-15 20-16,-3 13-2 15,0 7 1-15,3 3-14 16,0-2-6-16,0-8-8 16,0-3 1-16,3 0 3 0,0-3-3 15,3-2-1-15,0-6 0 0,6-2-1 16,3-5 0-16,6-6 0 16,0-5 2-16,-1-3 1 15,1-5-3-15,0-2-3 16,0-4-31-16,0-2-13 15,0-2-84 1</inkml:trace>
  <inkml:trace contextRef="#ctx0" brushRef="#br0" timeOffset="33887.8045">11054 10800 244 0,'6'-8'93'16,"12"3"-50"-16,20-6-48 0,-14 9 17 0,9-3-11 16,9 2-1-1,2 3-44-15,4 0-20 16,-1 3-30-16,-5 2-12 16</inkml:trace>
  <inkml:trace contextRef="#ctx0" brushRef="#br0" timeOffset="34094.2019">11500 10837 164 0,'0'45'63'0,"0"-8"-34"0,-6 22-21 16,6-33 18-16,0 6-13 0,-3-3-2 15,0 0-5-15,0 0-1 16,0 0-3-16,-2 0 1 0,-1-5 0 15,-3-3-28-15,0-7-12 16,0-7-48 0</inkml:trace>
  <inkml:trace contextRef="#ctx0" brushRef="#br0" timeOffset="34456.7812">11405 10930 248 0,'6'-29'93'0,"3"18"-50"0,12-2-33 0,-9 8 25 0,3-1-21 15,5 1-5-15,1 5-6 16,0 5-3-16,-3 6 1 16,-6 2-1-16,-6 6 0 0,-6 7-5 15,-6-2 1-15,-3 0 2 16,-9-3 1-16,0 0 1 15,3-5 2-15,0 0-3 16,4-3 0-16,5 0-1 16,3-2-2-16,3 2 0 15,6-2 3-15,5-1 0 16,4 1 3-16,3 0-1 16,0-4-1-16,6 4 1 15,-3 0-1-15,3-1-3 16,-4-2 2-16,-2 0-50 15,3-3-23-15,-3 1-31 16</inkml:trace>
  <inkml:trace contextRef="#ctx0" brushRef="#br0" timeOffset="34843.681">11703 10837 220 0,'-3'-5'82'0,"3"10"-44"0,3 11-55 0,0-3 7 16,3 9 19-16,0 9 15 16,3 6-11-16,-4-2-4 0,-2-1-6 15,0-5 0-15,-3-5 2 16,0-3-2-16,0-5 0 16,0-3 1-16,0-2 2 0,0-3 8 15,9-11 8 1,3-5-8-16,3 3-11 15,3 0-4-15,6 2-6 16,-3 3 2-16,0 8 1 16,-4 0 2-16,-2 0 3 15,-3 2 4-15,-6 1 4 16,-6 2 2-16,-9 1-3 16,-9-1 0-16,-8 0-5 15,-7 0 0-15,0-2 1 0,-3-3 0 16,7-3-20-16,2-2-7 15,9-3-26-15,6-6-9 16,12-2-51 0</inkml:trace>
  <inkml:trace contextRef="#ctx0" brushRef="#br0" timeOffset="35255.7771">11846 10798 228 0,'-12'-22'88'0,"12"17"-48"0,3-3-31 0,3 6 22 15,3-1-17-15,2 0-2 0,7-2-8 16,6 0-1-16,3 2-1 16,0 0-4-16,2 1 1 0,-2 2-1 15,-3 0 0-15,-6 0 0 16,-3 2-2-16,-6 6-2 15,-3 8 1-15,-6 13 3 16,0 14 1-16,0 4-4 16,3 6 1-16,0-2 4 15,3-7 2-15,0-1 0 16,0-3-2-16,-4-3 1 16,1-3 1-16,-3-5 3 15,-8-2 2-15,-10-6 10 0,-6-5 4 16,-3-3-11-1,-3-5-3-15,1-3-3 16,2-2 0-16,3-3-16 16,3-3-4-16,6 0-43 15,6 1-16-15,12-4-33 16</inkml:trace>
  <inkml:trace contextRef="#ctx0" brushRef="#br0" timeOffset="35491.5415">12349 10866 212 0,'0'3'82'0,"3"8"-44"0,3 10-33 0,-3 0 17 0,0 5-6 15,2 9 1 1,1-1-9-16,3-2-3 0,0 0-3 15,0-3-2-15,-3 0 3 0,0 0-2 16,-3-5-1-16,-3-3-37 16,-3-5-17-16,0-5-48 15</inkml:trace>
  <inkml:trace contextRef="#ctx0" brushRef="#br0" timeOffset="35656.7946">12075 11107 280 0,'-3'-8'107'0,"18"3"-58"0,9-3-55 0,-7 8 19 16,13-5-4-16,9-1 5 15,3 4-6-15,5-1-2 16,-2 1-3-16,-4-4-25 0,10 1-7 16,-6 0-98-1</inkml:trace>
  <inkml:trace contextRef="#ctx0" brushRef="#br0" timeOffset="35836.8313">12605 10824 192 0,'-9'8'71'0,"12"13"-38"0,-3 19-32 0,3-14 16 0,0 11-2 16,0 3 0-16,0-3-7 15,0 0-3-15,0-2-3 16,0-1 1-16,-1-2 0 0,1-3-15 15,-3-5-6-15,3-6-79 16</inkml:trace>
  <inkml:trace contextRef="#ctx0" brushRef="#br0" timeOffset="36120.483">12480 10737 276 0,'14'-13'104'0,"19"5"-56"0,15 8-54 16,-15 0 19-16,11 2-8 15,10 4 2-15,5 7-2 0,-2 16 0 16,-6 13-3-16,-7 14-2 0,-14 2 1 16,-15-2 14-16,-15-6 7 15,-21 0-8-15,-15 0-3 16,-26-2-9-16,-16-3-2 15,-2 3-53-15,-9-6-22 16,11-10-55-16</inkml:trace>
  <inkml:trace contextRef="#ctx0" brushRef="#br0" timeOffset="43161.1288">13313 10906 168 0,'-12'-3'66'0,"9"3"-36"0,-15-2-13 0,12 2 22 16,0 0-2-16,0 0 2 16,0 0-1-16,4 0-2 0,-1 0-19 15,3 0 5-15,0 0 2 0,5 0-10 16,10 0-5-16,3 0-4 15,6-3 1-15,0 1-3 16,6-4-2-16,2 1-5 16,4 0 0-16,0-1-11 15,2 4-6-15,1-1-26 16,0 0-10-16,-6 3-36 16,-1 3-54-1</inkml:trace>
  <inkml:trace contextRef="#ctx0" brushRef="#br0" timeOffset="43342.2047">13370 11102 280 0,'-21'-5'107'0,"21"5"-58"0,0 0-55 0,0 0 19 15,6 0 5-15,3 0 6 16,6 0-10-16,14-3-3 15,10 0-7-15,9 1-3 0,2-1 2 16,4 0-48-16,-4 1-20 16</inkml:trace>
  <inkml:trace contextRef="#ctx0" brushRef="#br0" timeOffset="45970.0455">5255 11337 192 0,'0'0'71'0,"12"-2"-38"0,-3 2-34 0,0 0 12 16,0 0-7-16,3 0-1 15,6 0 5-15,6 0 5 16,6-3-7-16,5 3-3 0,13 0-2 0,-1-3 5 15,10 1 4-15,3-3-1 16,2-1 0-16,1 1-1 16,5 0 2-16,1 2-7 15,-1-2-2-15,0-1-1 16,-2 1 2-16,-4 2 3 16,-2 1 2-16,-3 2 8 15,-7 0 2-15,-2 0-4 16,-7 2-3-16,-5 1-1 15,-3 2 1-15,-6-2-1 16,-4 0 2-16,-2-3 3 16,-6 0 1-16,0 0-2 15,-3 0 0-15,-3 0-3 0,-3 0-1 16,0-3-5 0,3 0-1-16,0 1 1 15,-3-1-7-15,3 0 0 16,2 1-17-16,1-1-4 15,3 3-43 1,0 5-17-16,0 14-46 16</inkml:trace>
  <inkml:trace contextRef="#ctx0" brushRef="#br0" timeOffset="47305.2299">14242 10779 268 0,'-15'-16'101'0,"9"16"-54"0,-12 0-59 15,9 6 13-15,-3 4-9 0,-6 11 2 16,-5 8 15-16,-1 16 6 16,3 6-7-16,3 7-2 15,15-8-2-15,12-5 0 0,6-5 2 16,6-6 8-16,5-5 5 16,4-8-3-16,0-10 1 15,0-11-1-15,3-5-1 16,-4-14 4-16,-5-5 2 15,-3-7-2 1,-6-14-2-16,-9 0-7 0,-3 0-2 16,-6 2-2-16,-3 6 1 15,0 8-6-15,0 8-3 0,0 3-21 16,3 7-8 0,3 6-33-16,9 2-11 0,9 3-29 15,9 3-52 1,5-1 44-16</inkml:trace>
  <inkml:trace contextRef="#ctx0" brushRef="#br0" timeOffset="47454.8575">14715 10986 232 0,'-15'26'88'0,"3"-8"-48"0,-15 17-45 16,16-22 15-16,-7 11-6 15,-3-3 0-15,-3 0-5 16,3-2 1-16,0-1 0 15,3-2-9-15,4-3-4 0,5-2-86 16</inkml:trace>
  <inkml:trace contextRef="#ctx0" brushRef="#br0" timeOffset="47637.4555">14527 11012 260 0,'0'8'96'0,"9"2"-52"0,3 9-51 0,-3-8 14 15,3 2-3-15,3 5 2 16,3-2 0-16,3 3 1 16,3-1-4-16,-1-2-2 0,1-3 0 15,-3 1-52-15,6-4-23 0,0-2-28 32</inkml:trace>
  <inkml:trace contextRef="#ctx0" brushRef="#br0" timeOffset="48253.2397">15105 10840 152 0,'21'-11'57'0,"-12"6"-30"0,0-5-14 16,0 7 17-16,-3-2 9 15,-1-1 6-15,-2-2 2 16,-3 0 1 0,-3-5-26-16,-2 0 5 0,-7-3 1 0,-3 3-11 15,0 2-2-15,0 9-14 16,-3 7-5-16,0 3-3 16,3 10 1-16,3 14-1 15,4 13 2-15,2 3 3 16,3-1 1-16,3 1 1 15,0 0 2-15,0-9-1 0,0-4-1 16,-3-6-28 0,0-5-14-16,0-6-22 15,-3-5-9-15,3-5-37 16</inkml:trace>
  <inkml:trace contextRef="#ctx0" brushRef="#br0" timeOffset="48411.1557">14906 11081 244 0,'-21'-19'93'0,"15"14"-50"0,0-6-28 0,6 9 24 15,0-1-15-15,3-2-3 16,3-1-15-16,6 1-3 16,8 0-3-16,7 2 0 0,6-2 0 15,6 0-20-15,-1-1-7 16,1-4-50-16,0 2-20 16,5 0-3-1</inkml:trace>
  <inkml:trace contextRef="#ctx0" brushRef="#br0" timeOffset="48716.3286">15334 10816 244 0,'-9'-16'90'0,"3"16"-48"0,-9-2-45 16,12 4 19-16,-6 4-12 15,-2 4 0-15,-1 9 4 16,0 12 5-16,0 6-7 16,3 8 1-16,6-5 0 0,3 0-3 15,6-6-1-15,12-2 5 16,0-8 3-16,-1-6-2 15,4-4 0-15,-3-7-1 0,0-7 0 16,0-5-2 0,-3-8 1-16,-3-6-2 15,-3-12 0-15,-3-9-6 16,-3-5 1-16,-3 0 0 0,-3 0 2 16,-3 11-1-16,0 5-1 15,0 5-6-15,0 0-4 16,3 8-32-16,6 11-54 15,6-1 10 1,3 4-15 0</inkml:trace>
  <inkml:trace contextRef="#ctx0" brushRef="#br0" timeOffset="49003.0757">15492 10803 160 0,'-12'24'60'0,"6"0"-32"0,-6 23-24 0,6-23 15 0,0 10-2 16,3 1 1-16,3 2 2 15,3-3 2-15,6-5-12 16,6-5 10-16,9-5 6 0,3-6 3 16,-1-8 3-16,1-7-9 15,-3-4-3-15,-6-4 1 16,-3-6 1-16,-6-8-3 16,-6-13-1-16,-6 0-8 15,-3-3-4-15,-6 1-1 16,0 1-1-16,-3 9-7 15,6 6-2-15,0 4-27 16,15 6-51 0,6 2 7-16,6 1-33 15,3 2-36 1,14 2 52-16</inkml:trace>
  <inkml:trace contextRef="#ctx0" brushRef="#br0" timeOffset="49227.6942">15769 10808 184 0,'-27'32'71'0,"9"-3"-38"0,0 35-30 0,15-38 17 16,0 8 1-16,3 3 2 16,3-2 1-16,12-3 0 15,6-9-13-15,6-4 15 0,8-6 10 16,1-10-6-16,0-8 0 0,-6-9 0 16,-12-4 1-1,-7-14-5-15,-11-8-2 0,-9-2-11 16,-8 0-3-1,-4 2-6-15,0 11-3 16,-3 5-36-16,0 8-16 16,3 11-124-1</inkml:trace>
  <inkml:trace contextRef="#ctx0" brushRef="#br0" timeOffset="50087.1209">16343 10732 144 0,'6'-19'55'0,"0"16"-30"0,0 3-3 15,-6 0 20-15,0 0-9 16,0 0 0 0,6 14-12-16,0 7-12 15,-3 5 3-15,0 6 1 0,0 13-6 16,0-3-4-16,0 3 0 16,0-8 0-16,0-2 1 15,-3-1 0-15,0-7-2 16,-3-1-50-1,0-5-24-15,-3-10-35 16</inkml:trace>
  <inkml:trace contextRef="#ctx0" brushRef="#br0" timeOffset="50252.3367">16176 10901 292 0,'0'-5'110'0,"15"2"-60"0,15 0-41 0,-12 3 25 15,15-2-6-15,14 2 1 16,1-3-12-16,3 3-5 16,2-3-7-16,-2 1-35 0,-7-1-12 15,1 0-111 1</inkml:trace>
  <inkml:trace contextRef="#ctx0" brushRef="#br0" timeOffset="51988.6523">17058 10763 228 0,'-12'-13'85'0,"12"0"-46"0,-12 18-37 0,6-2 19 16,-3 2-13-16,-6 3-4 16,-9 8-1-16,-3 10 0 15,4 22-1-15,5 5-2 0,6 0 1 16,6 0-1-16,18-11 2 15,3-5-1-15,8-8-1 0,4-8 9 16,12-5 6 0,-3-11 6-16,-4-10 4 0,-2-8 2 15,-6-6 1-15,-6-12-7 16,-6-12-2-16,-6-2 0 16,-6 0 0-16,-9 3-2 15,0 8 0-15,-9 2-12 16,3 5-2-16,3 12-21 15,3 1-5-15,0 6-35 16,6 6-13-16,12 4-42 16,12 4-54-1,9-1 54-15</inkml:trace>
  <inkml:trace contextRef="#ctx0" brushRef="#br0" timeOffset="52155.4701">17552 10941 248 0,'-24'2'93'0,"15"22"-50"0,-9 8-50 0,6-16 16 16,-12 2-6-1,-5-2 1-15,-1 0-2 0,0 0-2 16,3 2 1 0,3-4-17-16,4-4-6 0,2 1-82 15</inkml:trace>
  <inkml:trace contextRef="#ctx0" brushRef="#br0" timeOffset="52321.6196">17317 11030 256 0,'11'14'96'0,"10"4"-52"0,21 3-45 0,-24-7 18 0,6 2-10 16,2-1 1-16,7 1-5 15,-3-3 0-15,0-2-1 16,-1 0-17-16,-2-3-5 0,-3 0-96 15</inkml:trace>
  <inkml:trace contextRef="#ctx0" brushRef="#br0" timeOffset="52725.1003">17933 10700 312 0,'-9'-29'115'0,"0"21"-62"0,0 2-42 0,6 4 26 16,-6-1-20-16,-15 0-7 16,-3 3 0-1,-2 3 3-15,2 2-7 0,3 6-8 0,3 8-1 16,9 2-4-16,12 5 2 16,9 11 1-16,18 19-1 15,3 2 4-15,0 5 0 16,-4-7 1-16,-5-6 2 15,-9-7-1-15,-9-9-1 16,-9-5 3-16,-12-5 2 16,-3-8-4-16,-5-6-1 15,-1-7 0-15,3-6 2 0,6-7-1 16,9-11 2-16,9-8-2 16,12-11 2-1,18-10-9-15,3 2-1 0,-1 3 6 16,-2 0 2-16,-6 8-4 15,-3 3 0-15,-6-1-63 16,-9 6-26 0,-9 3-43-16</inkml:trace>
  <inkml:trace contextRef="#ctx0" brushRef="#br0" timeOffset="54801.4533">19436 10766 208 0,'-12'-24'79'0,"9"8"-42"0,-6-10-28 0,3 18 22 0,-6 3-8 15,0 2 1-15,-9 3-11 16,-2 8-3-16,-10 8-6 15,-6 15-1-15,-3 20 1 0,7 15 0 16,8 0 0-16,15-8-2 16,12-8-2-16,12-5 3 15,9-5 2-15,6-8 2 16,8-11 3-16,4-10-1 16,9-11 0-16,2-6-3 15,1-10 1-15,-9-10 5 16,-7-14 2-16,-8-7-1 15,-12-9 2-15,-9 1 1 16,-12 4-1-16,-12 4-3 16,-3 4 0-16,0 9-7 0,1 8-3 15,2 7-10-15,3 6-5 16,3 7-18-16,3 9-7 16,9 8-27-16,6 2-8 15,9 3-57 1</inkml:trace>
  <inkml:trace contextRef="#ctx0" brushRef="#br0" timeOffset="55006.5214">19927 10903 216 0,'-18'8'82'0,"12"16"-44"0,-9 19-44 0,9-22 12 0,-12 8 9 16,-2 0 10-16,-4-3-4 15,0-2 0 1,0-3-12-16,0 3-5 0,4-3-3 0,-1 1-6 16,3-4 1-1,3-5-71-15,3-5-73 16,6-8 34-16</inkml:trace>
  <inkml:trace contextRef="#ctx0" brushRef="#br0" timeOffset="55172.9007">19635 10993 300 0,'-6'-31'112'0,"9"33"-60"0,3 1-63 16,0 2 18-16,6 6-7 16,3 5 2-16,6 2-3 15,3 6-2-15,2 0 2 16,1 0 0-16,3 0 1 0,3-1 0 16,-1 1 0-16,-2-3-69 0,0-2-30 15,3-6-8 1</inkml:trace>
  <inkml:trace contextRef="#ctx0" brushRef="#br0" timeOffset="55533.4226">20522 10705 204 0,'-9'-40'77'0,"0"30"-42"0,-11-9-19 16,8 14 24-16,-6-3-14 15,-6 3-5-15,0 5-12 16,-3 8-6-16,-2 8-2 15,2 2-6-15,3 11 1 0,6 16 2 16,6 11 3-16,6 5 0 16,3 2-1-16,3-7 1 15,0-9 1-15,3-4-1 0,-3-4-1 16,0-7-6 0,-3-6-4-16,0-4-104 15</inkml:trace>
  <inkml:trace contextRef="#ctx0" brushRef="#br0" timeOffset="55702.2818">20010 10941 288 0,'3'-27'107'0,"15"22"-58"0,21-11-57 0,-15 11 18 16,8-3-7-16,7-3 1 15,3 3-5-15,8 3-1 16,4 2 1-16,-3 3-33 0,2 0-12 15,-2 0-67-15</inkml:trace>
  <inkml:trace contextRef="#ctx0" brushRef="#br0" timeOffset="56017.9544">20618 10769 220 0,'-33'-14'85'0,"27"14"-46"0,-12 11-48 15,12-1 14-15,-3 12 1 16,-6 9 6-16,3 14 3 15,3 11 3-15,6-6-10 16,9-5-2-16,3-5-2 0,6-3 6 0,9-3 4 16,3-7-1-16,6-9 0 15,-4-7-1 1,-2-8 2-16,0-6-1 0,-3-10 0 16,-4-9-5-16,-8-9 0 15,-6-20-5 1,-6-7 0-16,-12 0-1 0,-2 5 1 15,-7 11-4-15,-3 7 0 16,0 9-4-16,6 5-1 16,-3 10-30-16,10 6-14 15,5 5-32-15,9 5-13 16,8 3-2 0</inkml:trace>
  <inkml:trace contextRef="#ctx0" brushRef="#br0" timeOffset="56316.1411">20897 10811 176 0,'-21'5'68'0,"7"8"-36"0,-7 19-37 16,12-8 10-16,-3 13 1 15,0 11 4-15,3-1 10 16,3-2 5-16,6 3-13 16,12-1 9-16,12-2 2 0,12-7 11 15,5-9 5-15,4-14-7 16,3-12-2-16,-4-13-11 15,-8-6-4-15,-6-3 5 16,-15-10 4-16,-12-11-11 16,-12-10-2-16,-12-3-3 15,-3-2 0-15,-9 4-7 16,0 9-2-16,1 10-18 16,5 8-7-16,6 9-27 15,9 7-11-15,9 5-61 16,9 3-51-16,21 0 68 15</inkml:trace>
  <inkml:trace contextRef="#ctx0" brushRef="#br0" timeOffset="56718.8882">21510 10798 308 0,'-2'-22'115'0,"-1"15"-62"0,-6-7-40 0,6 9 30 15,-6 0 0-15,-6-1 4 16,-12 1-23-16,-9 3-11 16,-2 2-9-16,2 0-6 0,6 5-1 15,6 5-1-15,9 12 0 0,9 9-11 16,15 12-2-16,21 10 3 16,9 5 4-16,9-5 8 15,2 2 3-15,-2 1-2 16,-7-6-1-16,-11-5 1 15,-9-8 0-15,-9-3 3 16,-12-2 3-16,-15-11 4 0,-9-10 2 16,-9-6 3-1,-11-10 2-15,2-14-3 16,6-7 2-16,10-3-8 0,8-8-4 16,15-8-9-16,15-5-4 15,6 2-1-15,2 3 1 16,-2 5-18-16,3 6-9 15,-3 7-54 1,0 9-21-16</inkml:trace>
  <inkml:trace contextRef="#ctx0" brushRef="#br0" timeOffset="82375.3797">20001 1127 180 0,'-6'-5'68'0,"3"5"-36"0,-3-8-22 0,4 8 20 15,-4-5-9-15,-3 5 0 16,-3 0-10-16,-3 5-2 15,0 8-5-15,-3 14-5 0,-3-1 0 16,0 14 1-16,4-9 0 0,5 4-3 16,6-3 0-16,6-6 2 15,6-5 0 1,3-5-2-16,3-8 2 0,2-8 3 16,4-8 3-16,0-5-2 15,0-6-2-15,-3-4 0 16,-3-17 1-16,-3 0 1 15,-6-5 1-15,-3-2-2 16,0 2 1-16,-3-3 2 16,0 11 2-16,-3 3 5 15,0 7 5-15,3 3-3 16,0 11 2-16,0 0-11 16,3 13-3-16,0 5-2 15,0 3 0-15,3 24-3 16,0 7 2-16,3 9 3 15,0 8 1-15,3-11 1 16,3 2 0-16,2-7-7 0,1-3 0 16,6-11-34-16,3-4-13 15,-3-14-72 1</inkml:trace>
  <inkml:trace contextRef="#ctx0" brushRef="#br0" timeOffset="82753.6801">20201 1114 232 0,'-12'3'88'0,"12"2"-48"0,3 0-42 0,0 3 17 0,3-3-2 16,0 3 2 0,6 3-4-16,3 2-1 0,2-13-6 15,1 0-3-15,0-5 2 16,0 0 0-16,-3-1 1 0,-3-2 0 15,-3 0 0-15,-3 3-2 16,-6-8 1-16,-6 5 0 16,-3-3 1-16,-6 9-2 15,-6 2 1-15,-3 2-2 16,0 12-1-16,-2 9 1 16,2 4 1-16,6 5-1 15,3 2 2-15,12-10-2 0,6 2-1 16,9 1 3-16,12-6 0 15,3-8-4-15,5-2 1 16,4-3-22-16,3-8-8 16,2-8-47-16,1-3-20 15,0-7 2 1</inkml:trace>
  <inkml:trace contextRef="#ctx0" brushRef="#br0" timeOffset="82980.4947">20659 828 248 0,'-24'-13'93'0,"18"13"-50"0,-11 5-39 0,8-2 19 15,0 7-11-15,0 4 1 0,0 4-4 16,3 9 2-16,0 7-6 16,3 11 1-16,3 8 1 0,0 0-3 15,0-3-1-15,0-2-1 16,3-9 1-16,0-2-9 15,0-5-1 1,0-3-38-16,0-10-18 0,0-1-53 16</inkml:trace>
  <inkml:trace contextRef="#ctx0" brushRef="#br0" timeOffset="83142.8342">20430 1201 260 0,'-12'-21'96'0,"18"21"-52"0,15-18-47 16,-6 12 16-16,3-2-12 16,5 3 0-16,10-3-6 0,3 3 1 15,6 2 2-15,-1-2-48 0,-2 5-20 16,-3 0-27 0</inkml:trace>
  <inkml:trace contextRef="#ctx0" brushRef="#br0" timeOffset="83477.0217">20856 1117 260 0,'-21'0'96'0,"12"0"-52"0,-6 0-43 0,9 5 19 16,0 8-13-16,-3 6-2 15,-3-1-3-15,0 9 1 0,0-1-2 16,4 3-1-16,2-5 1 0,6 2-1 16,6-4 0-16,-1-4 0 15,4-5 2-15,3-5-3 16,3-8-2-1,0-8-9-15,0 0-3 0,-3-5 3 16,-3-5 5-16,-3-9 4 16,-3 6 4-16,0 2 6 15,-3 6 6-15,0 0 4 16,0 13 2-16,0 8-13 16,0 3-3-16,3 4-2 15,3 4-1-15,0 7-3 16,5-7 2-16,1-3-4 15,3 0 1-15,-3-3-51 0,0 0-21 16</inkml:trace>
  <inkml:trace contextRef="#ctx0" brushRef="#br0" timeOffset="83802.1614">21037 1185 228 0,'-12'27'88'0,"12"-11"-48"0,-6 13-42 0,9-16 17 16,3 0-9-16,0 8 2 16,3-7-3-16,3-1 0 15,0-3-3-15,3-2-6 0,0-5-2 16,0-6-8-16,0-7-2 16,-4-3 2-16,-2-9 3 0,-3 1 7 15,3-11 2-15,-6 6 13 16,0 8 5-16,-3 4 9 15,0 20 9 1,0 7-11-16,3 8-6 16,0-3-4-16,3 9-10 15,3-1-1-15,3-7-2 16,0 2 2-16,3-2-10 16,0-6-2-16,2-8-52 15,1 3-22-15,0-21-23 16</inkml:trace>
  <inkml:trace contextRef="#ctx0" brushRef="#br0" timeOffset="84015.2431">21374 966 240 0,'-3'5'90'0,"6"14"-48"0,-3 10-29 0,3-6 24 16,-3 4-10-16,0 13-1 15,3-1-15-15,2 1-7 16,4-3-2-16,0-3-5 0,0-2 2 16,0-5-19-16,0-14-9 15,3-3-34-15,3-2-14 16,3-16-26 0</inkml:trace>
  <inkml:trace contextRef="#ctx0" brushRef="#br0" timeOffset="84243.6762">21644 855 268 0,'-14'-8'101'0,"17"8"-54"0,-3 13-50 16,0 0 19-16,-3 0 10 16,0 14 10-16,0 13-9 15,0 18-4-15,3 0-13 16,0 0-6-16,3-10-3 0,0-3-1 15,3 0 0-15,-1-6-27 16,1-7-11-16,0-11-65 16,-3-2-70-16,-9-11 49 15</inkml:trace>
  <inkml:trace contextRef="#ctx0" brushRef="#br0" timeOffset="84402.2749">21505 1185 296 0,'0'-13'110'0,"11"13"-60"0,10-18-50 0,-6 12 21 16,6-2-17-16,0 3-4 15,9-3-5-15,5 3 0 16,7-3-116-16,3 8-51 16,2-5 76-16,-5 10 39 15</inkml:trace>
  <inkml:trace contextRef="#ctx0" brushRef="#br0" timeOffset="84765.26">22052 1148 236 0,'6'45'90'0,"3"-31"-48"0,3 12-36 15,-6-15 20-15,3 2-12 16,0 0-1-16,0 0-5 16,0 8 0-16,0-13-5 15,-3 3-2-15,0-8 0 0,-3 7 5 0,-3-10 4 16,2 0 3-16,-2-5 3 16,0 0-1-16,0 2 1 15,0-8 0 1,0-2 0-16,0-3-4 15,3-2-2-15,3-9-6 0,3 3-3 16,3-2 0-16,3 0-1 16,3-1-25-16,3 6-10 15,0 2-44-15,-3 6-19 16,8 5-24 0</inkml:trace>
  <inkml:trace contextRef="#ctx0" brushRef="#br0" timeOffset="85121.5414">22433 1082 260 0,'-15'0'96'0,"6"5"-52"0,-14 3-36 16,11 0 24-16,3 3-16 15,-9 15-1-15,-6 1-9 16,6-1-2-16,0 1-2 16,3-1-2-16,10 1 3 0,2-4-4 15,6-1-2-15,2-9 4 16,7-8 1-16,0 0-3 15,3-10-1-15,-3 0-4 16,6-8 1-16,-3-9 3 16,-3-1 1-16,-6 1 1 15,0 4 2-15,0 5 3 16,-3 0 4-16,0 5-2 0,-3 8 1 16,3 8-5-16,0 5 0 15,2 5 1-15,1-2 0 16,3 3-2-16,-3-1 1 15,6 1-7-15,0-6 1 16,0 0-34-16,0-10-16 16,0-3-67-1,9-8-39-15,-3-5 74 16</inkml:trace>
  <inkml:trace contextRef="#ctx0" brushRef="#br0" timeOffset="85367.4388">22582 900 244 0,'-15'-19'90'0,"18"24"-48"0,0-5-49 16,-3 0 14-16,0 6 6 15,3 7 8-15,-3 8 5 16,0 16 4-16,0 11-16 16,0 5 1-16,0 0 1 0,0 2-8 15,0-7-2-15,0-11-6 16,9 2-1-16,0-9-1 15,0-7 0-15,0-4-22 16,3-6-10-16,0-5-22 16,3-13-7-16,2-8-49 15</inkml:trace>
  <inkml:trace contextRef="#ctx0" brushRef="#br0" timeOffset="85712.1034">22770 1114 228 0,'-6'8'88'0,"6"0"-48"0,0 34-36 0,0-29 21 16,3 3-1-16,0 8 5 16,0-8-11-16,3 2-3 15,-1 1-9-15,4 2-4 0,-3-8 1 16,6-2-2-16,0-3 2 16,3-3-2-16,3-10-1 15,0-3 1-15,-3-5-1 16,-3-11 0-16,-4 3 0 15,-2-11 0-15,-3 6 2 16,-3 4 5-16,0 9 6 0,0 0 2 16,0 10 0-16,-3 14-12 15,0 7-4-15,0 4 2 16,3 4 1 0,3 0 0-16,0-2-2 0,6 3 1 15,-3-6-1-15,9-3-22 16,3-4-8-16,0-1-42 15,9-5-17-15,-3-11-26 16</inkml:trace>
  <inkml:trace contextRef="#ctx0" brushRef="#br0" timeOffset="86023.0703">23118 1238 228 0,'-3'0'88'0,"6"3"-48"0,3 2-38 16,-3 0 17-16,3 1-4 15,6 2 1-15,3-3-6 16,-1-5-4-16,4 3-3 0,-6 2 0 0,9-10 0 16,-3 2 3-16,-6-10 1 15,3 2-3-15,-9-2-1 16,-6-8-1-16,-6 2 1 16,-3 1 0-16,-6 5 1 15,-6 5 4-15,-3 8 3 0,0 13-4 16,1 5-2-1,2 4 0-15,3-1-1 0,6 2 0 16,6 4 0-16,6-1-5 16,6-4-1-1,12 1-2-15,3-7 3 0,2 0-33 16,10-8-12-16,3-3-83 16</inkml:trace>
  <inkml:trace contextRef="#ctx0" brushRef="#br0" timeOffset="86314.3441">23505 1143 324 0,'-33'-21'121'0,"18"16"-66"0,-6 2-44 15,18 3 28-15,-6 3-21 16,0 2-5-16,1 3-13 0,2 5-2 16,3 3 0-1,3 5-1-15,3-2-1 0,3 2 3 0,0-3 0 16,-1 1 1-16,1 2 2 15,-6-8 8 1,-6 6 5-16,-5-6-1 0,-10 0 2 16,0 0-7-16,-9 1-1 15,-3-9-4-15,1 3-1 16,5-3-6-16,6 3-2 16,9-8-38-16,6 5-14 15,15-10-26-15,12-3-11 16,9-5-31-16</inkml:trace>
  <inkml:trace contextRef="#ctx0" brushRef="#br0" timeOffset="86431.205">23573 1127 164 0,'-15'0'63'0,"21"19"-34"0,6-25-104 16,-3 20-21-16</inkml:trace>
  <inkml:trace contextRef="#ctx0" brushRef="#br0" timeOffset="86566.4162">23671 1410 344 0,'-11'0'129'0,"8"0"-70"0,0 0-71 15,3 0 18-15,0 0-109 0,0 0-86 16,12-21 54-1</inkml:trace>
  <inkml:trace contextRef="#ctx0" brushRef="#br0" timeOffset="88394.8062">19802 1662 160 0,'-3'-3'63'0,"3"8"-34"0,0-5-19 0,0 0 17 16,0 0-4-16,0 0 7 15,9 6-10 1,-3-6-11-16,3 0-1 0,0-8 2 16,0 2-4-16,3-7-1 15,5 0-5-15,4 0 0 16,6-6 2-16,6-2 3 15,-3 2-4-15,2-4-1 16,4 7 0-16,3 2 0 16,-1 9-3-16,1 10 2 15,-3 3 1-15,3 6 0 0,5 4 8 16,4 9 5 0,2-1-2-16,-8-5 1 0,0 3-5 15,2-8-2-15,1 0 0 16,0-3-1-16,-4-10-2 15,4-6 1-15,3-2-2 16,2-14-1-16,1 1 3 16,-1 2 0-16,-2 3-4 15,-3 2 1-15,-4 8 0 16,1 3 0-16,0 3 2 16,-1 8 3-16,7 2 2 15,0-5 3-15,-1 2-3 16,-2-2-2-16,0-8 0 0,2-5 1 15,1-3-3 1,-4-5-2-16,1 0 0 0,3-1-1 16,-1 4-3-16,4 7 0 15,-6 3 2-15,-1 3 2 16,1 7-2-16,0-2 0 16,-1 3 1-16,4-1 2 15,-7 1 1-15,4-8 3 16,3-6-5-16,-1-5-1 15,-2-2 0-15,3 2 2 16,-4-3 1-16,1 8 1 16,-3-2-5-16,-1 10-1 15,-2 3-2-15,3-2 3 0,2-4 0 16,4 1 1-16,0 5 0 16,-4-8 2-16,7-5 1 15,-4 2 1-15,4 0-2 16,-3 1 1-16,2 2 0 15,4 0 1-15,5 13-2 16,-5-8-2-16,8 6 5 16,-5 2 1-16,3 3 0 15,-7-3 1-15,4-5-22 16,-1 0-9-16,-5-3-131 16</inkml:trace>
  <inkml:trace contextRef="#ctx0" brushRef="#br0" timeOffset="89582.8048">21249 2000 160 0,'3'-5'60'0,"0"5"-32"0,-3-5-9 0,0 5 21 16,0 0-3-16,-3-6 1 15,-3 4-4-15,0 2-1 16,-15 2-5-16,-3 4 0 15,-6 2-5-15,-6 5-2 16,1 5-11-16,-1 4-6 16,3-4-6-16,4 6 1 15,2-6-1-15,6 4 0 16,9-7 0-16,9 9 0 16,9-3 2-16,15 3 0 0,12-3-3 15,2-2 2-15,10 2-1 16,0 3 0-16,-1-6 4 15,-8 4 1-15,-6-4-1 16,-9 3 1-16,-13-2 11 16,-8-3 8-16,-8 7-9 15,-13-4-2-15,-9 0-5 16,-9 2-1-16,-5-8-3 16,2 0-2-16,0-8-17 15,7 3-9-15,8-2-22 16,6 2-7-16,9-6-48 15,9 4-19-15,12-6 20 16</inkml:trace>
  <inkml:trace contextRef="#ctx0" brushRef="#br0" timeOffset="89951.6758">21496 2217 300 0,'-36'0'112'0,"33"0"-60"0,3 0-43 0,-3 0 27 0,3 0-18 16,9 0-2-16,3 0-8 15,3 0-3-15,5 0-2 16,4 0-3-16,6 0 3 0,0 0-4 16,0 0 0-16,-1-8-19 15,-2 6-7-15,0-1-35 16,-6 3-15-16</inkml:trace>
  <inkml:trace contextRef="#ctx0" brushRef="#br0" timeOffset="90140.0797">21478 2400 268 0,'-12'0'101'0,"27"0"-54"0,-3 0-44 0,-3 0 21 15,2-6-12-15,10 4 1 16,6-1-8-16,3 1-1 16,3 2-2-16,-1-6-4 0,1 6 1 15,-3 0-43-15,0 0-18 16</inkml:trace>
  <inkml:trace contextRef="#ctx0" brushRef="#br0" timeOffset="90931.0407">22180 2146 220 0,'-3'0'82'0,"3"0"-44"0,0 0-27 16,0 0 21-16,0 0-15 15,0 0-4-15,3-6-6 16,3 1-2-16,0-3-3 16,0-5-4-16,3-8 1 0,0 2 1 0,0-4 0 15,0 7 0 1,0-3 2-16,0 3-1 0,-3 6-1 16,0 2-2-1,-3 2-1-15,0 6 2 0,-3 6 0 16,0 7 1-16,0 13 0 15,0 1 13-15,0 5 8 16,0 7 1-16,0 1 1 16,0-3-10-16,2 5-3 15,4-5-4-15,0-2-1 16,0-3-3-16,0-6-2 16,0-7-21-16,0-4-11 0,0-1-33 15,-6-4-11-15,0-7-37 16</inkml:trace>
  <inkml:trace contextRef="#ctx0" brushRef="#br0" timeOffset="91154.3316">22165 2566 220 0,'-9'0'82'0,"12"0"-44"0,-3 3-29 15,0-3 19-15,6 3-5 16,3-1 0-16,6 1-3 15,9-3-1-15,3 0-10 16,5 0-1-16,7 0-1 0,-3 3-3 16,-3-1-3-16,-4 1-3 0,-2 0 1 15,-6-3-45-15,-3 0-20 16</inkml:trace>
  <inkml:trace contextRef="#ctx0" brushRef="#br0" timeOffset="91849.1448">20945 2850 220 0,'-6'18'82'0,"6"3"-44"0,0 43-44 16,0-40 12-16,0 13 9 16,0 5 10-16,-3 6-4 15,0 2-2-15,0-8-11 16,0 3-5-16,3-3-2 0,0-4-6 15,0-9 1-15,0-6-31 16,0-7-12-16,0 0-60 16</inkml:trace>
  <inkml:trace contextRef="#ctx0" brushRef="#br0" timeOffset="92268.1279">20879 2902 200 0,'-14'-7'77'0,"11"4"-42"0,6 0-30 0,3-2 17 15,2 0-10-15,4-3-2 16,6 0-3-16,15-3-2 0,3 6-3 16,2 8-4-16,7 7-1 0,0 11 2 15,-4 14 2 1,-2-4 11-16,-9 7 7 0,-9 6 10 16,-9 1 6-16,-9 0-7 15,-12 3-2-15,-9 0-9 16,-9-3 0-16,-6-6-8 15,-11-4-1-15,-1-6-2 16,3-5-1-16,1-6-8 16,5-5-2-16,6-2-25 15,9-6-8-15,6 1-24 16,9-14-11-16,12-11-47 16</inkml:trace>
  <inkml:trace contextRef="#ctx0" brushRef="#br0" timeOffset="92648.8648">21555 3064 296 0,'-12'3'110'0,"12"-3"-60"0,-3-3-50 15,3 3 23-15,6 3-9 16,3-3 2-1,6 0-5-15,6 0 1 0,6 0-7 16,2 0-5-16,4-3-1 0,0 0-4 16,0 3 1-16,2 0-29 15,-5 0-13-15,0 0-47 16,-3 0-62-16</inkml:trace>
  <inkml:trace contextRef="#ctx0" brushRef="#br0" timeOffset="92829.6999">21606 3209 272 0,'0'0'101'0,"9"0"-54"0,12 0-48 0,-10 3 18 15,4-3-15-15,3 0 0 16,6 0-9-16,6 0-3 15,5-3-109-15,10 3-47 16</inkml:trace>
  <inkml:trace contextRef="#ctx0" brushRef="#br0" timeOffset="93278.0155">22284 2889 212 0,'-17'3'79'0,"11"0"-42"0,-6 7-41 0,6 14 13 15,-3 0 4-15,-3 5 3 16,0 8-1-16,-3 8 1 16,6 3-9-16,3 4 2 0,6-1 2 15,6 2-4-15,6-8-2 16,9-11 2-16,9-13 2 16,8-16 0-16,7-12 0 15,-3-12-3-15,8-7-1 16,-5-9-1-16,-12-5 0 15,-9 3 6-15,-4-5 6 0,-23-6 7 16,-9 3 3-16,-8 6-5 16,-16 4 0-16,-3 9-12 15,-2 5-5-15,-1 5-25 16,6 8-9-16,12 0-133 16</inkml:trace>
  <inkml:trace contextRef="#ctx0" brushRef="#br0" timeOffset="94283.2487">20641 3545 216 0,'-6'0'82'0,"6"8"-44"0,0 11-42 16,0-6 13-16,3 8 4 0,0 8 6 15,-3 6-1-15,0 12-1 16,0 4-9-16,0-4-3 0,0 4-1 16,0-4-2-16,0-4 1 15,0-6-13-15,0-8-3 16,0-3-40-16,0-7-16 16</inkml:trace>
  <inkml:trace contextRef="#ctx0" brushRef="#br0" timeOffset="94715.1701">20638 3659 204 0,'-15'-10'77'0,"10"7"-42"0,-1-2-21 15,6 2 22-15,0 0-9 16,0-2-3-16,6-5-12 16,5-1-5-16,4 3-4 15,9-8-3-15,6 8 3 0,-3 6-4 16,-1 7-2-16,1 8 4 16,-6 3 1-16,-9 2 2 15,-6 6 2-15,-6 3-3 16,-3-3-2-16,-9 5 0 15,-9-6-1-15,0 7 2 0,4-9 1 16,2-8-1 0,3 3-2-16,3-6-2 0,9 1-1 15,3 0-1 1,12 2 0-16,0 3 3 16,-1 2 2-16,1 1 4 15,0 5-2-15,0 2-2 16,-3-5 4-16,-3-2 1 15,-3-3-7-15,0-1-4 16,0-4-55-16</inkml:trace>
  <inkml:trace contextRef="#ctx0" brushRef="#br0" timeOffset="95512.3534">20915 3818 200 0,'-12'-13'77'0,"9"34"-42"0,3-11-41 15,3 4 27 1,3-1-7-16,0-2-3 16,3-1-1-16,6-2-6 15,9-3 4-15,-3-2 2 0,-3-3-3 16,-1 0 1-16,-2-3-1 15,0-2 1-15,-3-6 0 16,-3-7 0-16,-3 2-7 16,0 0 0-16,-6 0 1 15,-3 0 1-15,-3 3-1 0,0 3-2 16,-9 2 1-16,-6 5 1 16,0 6 1-1,1 5 3-15,-4 7-3 0,3 9-2 16,3 0 0-16,3 0 1 15,6 0 1-15,6 0 3 16,6-6-8-16,6-2 0 16,9 0 0-16,12 0 1 15,3-8-41-15,-1-3-19 0,1-5-53 16</inkml:trace>
  <inkml:trace contextRef="#ctx0" brushRef="#br0" timeOffset="95916.3326">21228 3810 212 0,'-21'-24'82'0,"6"24"-44"0,0 5-27 15,12 6 21-15,-3 5-15 16,-3 2-2-16,0 4-9 16,0-1-4-16,3 0-1 15,0-3-1-15,4 1 0 0,4-6-5 16,1-2 1-16,3-1 4 15,0-4 4-15,0-6-6 0,6 0-3 16,0-6 3-16,-3 1 2 16,0 0 1-16,-3 0 2 15,0 2-2-15,-3-2-1 16,0 2-2-16,-3 3-1 16,9 5-1-16,0 3 3 15,-3 11 0-15,0 7 3 16,0 1 12-16,-6 4 6 15,0 1 1-15,-6-3 2 16,-6-2-13-16,-3 2-3 16,-3 0-3-16,0-8 2 15,-6-8-12-15,0-5-5 16,-2-10-22-16,2-4-8 16,0-4-15-16,12-6-2 15,12-5-40-15</inkml:trace>
  <inkml:trace contextRef="#ctx0" brushRef="#br0" timeOffset="96246.484">21353 3577 216 0,'-9'19'82'0,"9"-1"-44"0,0 3-40 15,0-7 17-15,0 4-2 16,0 9 4-16,0 15-9 16,0 0-2-16,0-5-4 15,0-2-2-15,0-1 3 0,0 6-2 16,0-8-1-16,0-6 3 16,3-2 0-16,0-6-4 0,3-2 1 15,3 0 2-15,3-5 1 16,11-6-4-1,1 0-1-15,0 1-2 0,-3-4 3 16,-3 1-16-16,0-3-3 16,-4 0-36-16,-2 0-14 15,0-8-15 1</inkml:trace>
  <inkml:trace contextRef="#ctx0" brushRef="#br0" timeOffset="96475.0147">21368 3593 256 0,'-12'-8'96'0,"15"-5"-52"0,3 5-47 15,0 5 16-15,6 1-14 16,11-4-1-16,4 1 0 15,3 0 1-15,0 2 1 16,-1 0-49-16,7 1-21 0,-6-1-27 16</inkml:trace>
  <inkml:trace contextRef="#ctx0" brushRef="#br0" timeOffset="96746.3582">21686 3810 212 0,'-18'66'79'0,"30"-42"-42"0,-15 5-41 0,3-16 13 0,0 1-5 16,0 4 0-16,6-2-2 15,-6-3-2-15,3-2 1 16,-3-11-23-16,0 0-10 0,-3-3-26 16,0-2-42-1,3-6 25-15</inkml:trace>
  <inkml:trace contextRef="#ctx0" brushRef="#br0" timeOffset="97076.54">21644 3813 180 0,'12'-53'68'0,"-9"37"-36"0,12-3-20 16,-9 11 21-16,3-2-8 15,3-3-2-15,6-1-11 16,3-2-3-16,0 3-5 16,-4 11 4-16,1 2 4 0,-6 2 0 15,-3 9 3-15,-6 2-8 0,-6 6-4 16,-6-1 0 0,-3-2 0-16,0 0-1 15,0-3-2-15,1-2-2 0,2-3 1 16,3-3-1-16,6 11-4 15,3 5 3 1,6 0 2-16,5-2 3 16,1-1 1-16,3 1 3 15,-3 2-1-15,3-5 2 16,-3-3-2-16,-3 0 2 16,-3-2-2-16,-3-1 0 15,0 4-17-15,-3-4-6 0,-3-10-68 16,2 0-38-1</inkml:trace>
  <inkml:trace contextRef="#ctx0" brushRef="#br0" timeOffset="97510.2767">22008 3633 228 0,'-9'-6'88'0,"12"6"-48"0,-3 3-47 16,0 8 42 0,0 5-6-16,0 10-8 0,0 8-2 15,-3 3-12-15,0-2 2 0,3-3 2 16,0-6-6 0,0-5-3-16,0-2-1 0,0-3 1 15,0-6-1-15,0 1-1 16,3-6 1-16,0-5 1 15,3-3-1-15,5-2-1 16,1-3-4-16,9 3-2 16,3 2 0-16,0 3 2 15,0 3 2-15,-1 2 3 16,-2 3 0-16,-6 0 2 16,-3 3 9-16,-6 2 7 15,-9 0-4-15,-3 3 2 16,-9 3-8-16,-6-4-3 0,-2-1-3 15,-4-4-3-15,0-7-15 16,3 2-5-16,3-5-25 16,4-8-9-16,5-2-25 15,9-1-10-15,3-5-5 16</inkml:trace>
  <inkml:trace contextRef="#ctx0" brushRef="#br0" timeOffset="97963.1265">22180 3601 240 0,'0'-5'90'0,"9"2"-48"0,6-18-47 0,-6 16 17 15,3-1-7-15,3 1 2 16,0 0-6-16,2-1-1 16,1 4 0-16,0-1 2 0,-6 3 1 15,-3 3-1-15,0 2 1 16,-9 14 0-16,0-1 3 16,-3 11-3-16,0 0 0 15,3 6-1-15,0 12-2 16,3 1 3-16,6-3 0 0,6-5-1 15,-3-1 1 1,-3-2-2-16,0-5 2 16,-3-5 0-16,-3-4 1 15,-9-1 4-15,-6-1 3 0,-3-8-2 16,-6-2 0-16,-3-4-1 16,0 1 2-16,0-2-5 15,7-4-3-15,2-2-10 16,3-2-3-16,6-1-43 15,6-8-19-15,9-4-44 16</inkml:trace>
  <inkml:trace contextRef="#ctx0" brushRef="#br0" timeOffset="98214.3978">22627 3691 308 0,'-3'-3'115'0,"3"3"-62"0,3-2-55 0,-3 2 20 16,6 0-9-16,3-3 2 16,2 3-8-16,7-3-2 15,3 3-1-15,6 0 2 0,3 0 1 16,-3-2-19-16,-4 2-9 15,4 2-64-15,-9 1-28 16,-6 2 10 0</inkml:trace>
  <inkml:trace contextRef="#ctx0" brushRef="#br0" timeOffset="98383.264">22627 3887 204 0,'-3'0'77'0,"6"2"-42"0,9-2-34 15,-6 0 16-15,5 0-5 16,7-8 1-16,3 1-7 16,12-1-4-16,6-6-1 15,-7 1-21-15,7 0-9 0,-9 0-67 16</inkml:trace>
  <inkml:trace contextRef="#ctx0" brushRef="#br0" timeOffset="98769.3215">23210 3553 228 0,'-12'6'88'0,"3"10"-48"0,-6 15-42 0,9-17 17 15,-2 7 2-15,-4 8 7 0,3 8-7 16,3 8-2 0,3 0-8-16,6-3-7 0,6 0-1 0,3-7 5 15,8-1 2-15,10-15 0 16,12-9 1-16,-3-7 2 16,11-11 2-16,-8-5-1 15,-4-19 1-15,-11-2 9 16,-12-3 5-16,-6-3 9 15,-18 0 3-15,-12 3-4 16,0 3-3-16,-8 5-16 16,-4 2-7-16,3 9-33 15,3 2-13-15,7 13-132 16,-1-7-75-16,21-1 109 16</inkml:trace>
  <inkml:trace contextRef="#ctx0" brushRef="#br0" timeOffset="99385.1709">20623 4368 192 0,'-8'6'74'0,"2"2"-40"0,6 7-35 0,0-1 15 15,0 9-1-15,-3 9 4 16,0 16-7-16,-3 7-3 15,0-2-4-15,3-5-3 0,0-3 3 16,0-8-2-16,0 0-1 16,3-8-8-16,0-5-5 15,-6-14-79-15</inkml:trace>
  <inkml:trace contextRef="#ctx0" brushRef="#br0" timeOffset="99807.8085">20582 4421 236 0,'-3'-16'90'0,"9"-2"-48"0,6 2-42 16,-3 8 18-16,6 0-12 15,-1 0-1-15,13 3-8 0,3 2 0 16,-3 3 1-1,0 5 3-15,-4 3 2 0,-5 6 3 16,-6 2 1-16,-9 5-3 16,-3 5-1-16,-12-2-1 15,-9-3 1-15,0 0-2 0,-2-2-1 16,-1-6 5-16,3-2 4 16,3-3-7-16,6-1-1 15,6-1-6-15,6-1 1 16,3-2 0-16,6 2-1 15,3 3 4-15,6 5 2 16,3 3 2-16,-3 3 3 16,-6 12 3-16,-3 1 5 15,-7-5-4-15,1-1 0 16,-3-5-6-16,0-2-3 0,0-6-20 16,-5-3-10-16,7-2-54 15,4-5-65 1,0-6 36-16</inkml:trace>
  <inkml:trace contextRef="#ctx0" brushRef="#br0" timeOffset="99928.2444">20891 4670 212 0,'9'13'82'0,"-3"-8"-44"0,6 17-42 0,-6-17 13 16,0 0-3-16,6-2 3 15</inkml:trace>
  <inkml:trace contextRef="#ctx0" brushRef="#br0" timeOffset="100149.2576">20972 4718 361 0,'15'-14'7'0,"0"1"-2"16,-7-3-3-16,-8 0 1 15,-3 0-4-15,-8 3 0 16,-1 3 3-16,-3 4 1 16,-3 6-1-16,0 6 1 15,0 4 4-15,3 3 4 16,0 9-9-16,4 7 0 15,2-3 0-15,3 1 3 16,6-4-4-16,6 1-1 16,5-5 0-16,4-3 0 15,15-6-9-15,3-4-4 16,0-9-92-16,-1-2-47 16,-2-6 71-16</inkml:trace>
  <inkml:trace contextRef="#ctx0" brushRef="#br0" timeOffset="100570.5701">21150 4654 252 0,'-26'11'93'0,"17"-1"-50"0,-3 14-48 16,6-8 15-16,0 2-8 16,0 6-2-16,3 0-2 15,0 0-1-15,6-6 2 16,3-2 0-16,3-3 1 0,3-5 0 15,0-2 0-15,-1-6-14 0,4-3-5 16,3-8 3 0,-6 4 4-16,-12-7 7 15,0 1 7-15,0-5 4 16,0 4 0-16,0 9 1 16,0-6-4-1,9 14-2-15,0 0 2 16,6 13 4-1,0 5 12-15,-3 5 6 16,-3 6 0-16,-3 0 2 16,-6-1-2-16,-3 4 0 15,-12-3-8-15,-3-3-2 0,-6-5-9 16,-3-6-2-16,-3-2-2 16,-5-8-2-16,2-5-26 15,6-9-10-15,6-4-20 16,6-9-7-16,15-5-54 15</inkml:trace>
  <inkml:trace contextRef="#ctx0" brushRef="#br0" timeOffset="100885.6084">21430 4344 216 0,'-15'11'82'0,"15"-3"-44"0,0 8-33 0,0-3 17 16,-3 14-3-16,3-1 3 15,-3 8-12-15,0 9-6 16,0-6-2-16,3 10 0 0,0-4 1 16,0-1-4-16,0-8-1 15,0-4 3-15,3-4 1 16,3-5-3-16,3 0-1 15,9-5-2-15,3 0 3 16,3-5-2-16,0 2 1 16,-1 0-11-16,7-5-7 15,-6 0-27-15,-3-8-12 16,3-3-31 0</inkml:trace>
  <inkml:trace contextRef="#ctx0" brushRef="#br0" timeOffset="101098.2286">21385 4350 236 0,'15'-8'90'0,"12"3"-48"0,15-6-51 16,-24 11 12-16,5 0-103 0,1 3-43 16</inkml:trace>
  <inkml:trace contextRef="#ctx0" brushRef="#br0" timeOffset="101350.6396">21680 4572 212 0,'-18'48'79'0,"21"-17"-42"0,-3 30-39 0,0-40 17 16,0 1-9-16,0-1-1 0,0-3-2 15,3-2 0 1,0-3-2-16,3-5-16 0,-6-2-7 16,6-9-73-16</inkml:trace>
  <inkml:trace contextRef="#ctx0" brushRef="#br0" timeOffset="101801.2571">21665 4419 256 0,'-3'-11'96'0,"9"6"-52"0,9-9-40 0,-9 12 21 15,6-6-16-15,3 3-5 16,6-1-2-16,3 4 0 16,-1 2-1-16,-5 5-1 0,-3 3 1 15,-3 5 5-15,-6 6 4 16,-6 4 1-16,-3-1 3 15,-6-1-7-15,-3 0-4 16,-3 3-2-16,0-8-1 16,0-3 0-16,4 0 2 15,2-5-3-15,3 0 0 16,0-3-4-16,3 1-1 16,3-1 3-16,0 0 1 15,3 6 2-15,3-1 2 16,0 4-1-16,0-1 2 0,0 5 7 15,0 9 5-15,-1-3-3 16,4-1 1-16,0-1-6 16,0-1-2-16,3-3-2 15,0-2 0-15,-3-3 0 16,3 1 3-16,3-4-30 16,3-2-13-16,-1-3-43 15,1-2-19-15,-3-8-17 16</inkml:trace>
  <inkml:trace contextRef="#ctx0" brushRef="#br0" timeOffset="102061.5188">22127 4593 260 0,'0'11'99'0,"0"2"-54"0,-3 8-37 0,3-10 24 16,0 15-18-16,0-5-2 16,0 1-8-16,6-1-1 15,-6-5-1-15,6-3-19 0,0-3-9 0</inkml:trace>
  <inkml:trace contextRef="#ctx0" brushRef="#br0" timeOffset="102222.7465">22064 4490 316 0,'-9'-5'118'0,"9"5"-64"0,3 0-63 16,3-6 24-1,6-2-14-15,6 1-13 16,0 1-5-16,0-2-115 16,2 3-52-16</inkml:trace>
  <inkml:trace contextRef="#ctx0" brushRef="#br0" timeOffset="102662.6666">22237 4339 280 0,'-21'-2'107'0,"21"2"-58"0,3-3-55 0,-3 3 17 16,6 0-12-16,3 0-1 16,3-8 1-16,3 3 0 15,-4-1 1-15,13 1 2 0,0 5 3 0,-3 3-7 16,-3 2 0-16,-6 3 2 15,-3 5 2-15,0 6 0 16,-6 7-2-16,0 6 5 16,0 5 1-16,2 5-2 15,1 3-3-15,0 3-3 16,3 0 1-16,0-4 1 16,0-1 2-16,0-6 1 15,-3-3 1-15,-3-5-2 16,-3-2 1-16,-6-3 9 15,-3-6 7-15,-15-2 1 16,1-3 0-16,-4-2-10 16,0-3-4-16,3 0-2 15,3-3 0-15,3 0-9 16,7-2-4-16,8-8-37 0,8-1-17 16,7-7-76-1</inkml:trace>
  <inkml:trace contextRef="#ctx0" brushRef="#br0" timeOffset="102930.2345">22713 4493 356 0,'-15'8'132'0,"18"-19"-72"0,0 8-68 0,3 1 21 0,0 2-9 15,6 0 0-15,6 0-2 16,6-6-2-16,2 6 1 16,4 0-6-16,0 0-1 0,-6-5-63 15,11 10-27-15,-20-10-37 16</inkml:trace>
  <inkml:trace contextRef="#ctx0" brushRef="#br0" timeOffset="103111.4147">22698 4638 328 0,'-21'5'123'0,"21"-5"-66"0,6 3-71 0,3 0 17 15,3-3-4-15,12 0 5 16,12-3-2-16,-1-2-1 15,10 0 0 1,3-1-10-16,-1 1-2 0,-5 0-65 0,6 2-26 16,-13 0-11-1</inkml:trace>
  <inkml:trace contextRef="#ctx0" brushRef="#br0" timeOffset="103544.12">23451 4358 300 0,'-38'-14'112'0,"29"7"-60"0,-9 1-47 16,9 6 24-16,3 0-18 16,-3 3-4-16,-6 10-6 15,-6 6-2-15,0 12 1 0,9 6 2 0,1 11 1 16,2 10-4 0,12-2 1-16,6-1-2 15,11-7-2-15,10-8 3 0,12-11 0 16,-1-13 1-16,4-14 2 15,0-20-1-15,-1-9-1 16,-8-4 3-16,-9-6 2 16,-12-3 13-16,-15-5 8 15,-9 5 13-15,-9 3 6 16,-6 3-20-16,-6 5-9 16,4 5-43-16,2 5-20 15,9 6-135-15</inkml:trace>
  <inkml:trace contextRef="#ctx0" brushRef="#br0" timeOffset="113060.709">14670 646 64 0,'-6'0'27'0,"-6"0"-14"0,4 5-18 16,5-5 4-16,-3 0 0 15,0 0 0-15,0 0 1 16,0 0 0-16,0 3 4 16,0-3 2-16,3 0 31 15,0 0 12-15,0 0-7 16,3-3-2-16,-3 3-12 16,0-5-3-16,0 5-14 15,0 0 2-15,-6 0 1 0,-3 0-3 16,-6 5-1-16,-5 3-6 15,-1 5-1-15,-6 14-1 16,0 4 1-16,-3 9-2 0,4 5 2 16,2 18-4-1,9 4 0-15,9 4-1 0,12 0 0 16,6-4 2-16,12-9 0 16,3-5-18-16,5-8-5 15,1-6-40 1,0-7-56-16,-6-11 21 15</inkml:trace>
  <inkml:trace contextRef="#ctx0" brushRef="#br0" timeOffset="113413.5832">14641 1042 204 0,'-6'0'77'0,"0"3"-42"0,12 13-45 16,-3-3 11-16,0 8-8 16,0 11 2-16,3-3 5 15,-6 3 2-15,0 0 0 0,0-1-4 0,-3 1 1 16,-3-5-12-16,-3-6-7 16,0-3-58-1</inkml:trace>
  <inkml:trace contextRef="#ctx0" brushRef="#br0" timeOffset="113590.4639">14703 823 264 0,'-15'-21'101'0,"15"21"-54"0,3 0-61 16,3 0 14-16,0 5-55 15,3-5-18-15,6 0-20 16,-3 3-8-16</inkml:trace>
  <inkml:trace contextRef="#ctx0" brushRef="#br0" timeOffset="113917.2421">15087 749 208 0,'-33'-37'77'0,"24"16"-42"0,-8 7-41 0,11 14 12 15,-3 0-9-15,-3 0 2 16,0 19-1-16,-3 7 0 15,0 1 2-15,0 12-3 0,3 6 2 16,0 14-4-16,3 12-1 16,4-5 3-16,-1 0 1 15,3-7 2-15,0-6 2 16,0-6-1-16,0-5-1 16,-6-7-19-16,-6-14-10 15,3-5-47 1</inkml:trace>
  <inkml:trace contextRef="#ctx0" brushRef="#br0" timeOffset="114100.1355">14706 1167 204 0,'-6'-50'77'0,"12"42"-42"0,0 0-34 16,0 8 16-16,3-6-13 16,6-2-2-16,12-2-2 15,2 2 0-15,7 0 0 16,6 3 0-16,-7-3 2 0,-2 5-6 15,0 0 1-15,-9 3-76 16,6-5-47 0,-7-3 50-16</inkml:trace>
  <inkml:trace contextRef="#ctx0" brushRef="#br0" timeOffset="114697.8683">15254 1087 88 0,'3'35'33'0,"0"10"-18"0,9-5-7 15,-12-22 13-15,-3-2 3 16,0 2 3-16,0 6-12 16,0-3-4-16,0-2 2 15,0-6 3-15,-3-5-8 0,3-3 4 0,0-5 2 16,0-10-5-16,3 2-1 16,0-5-4-16,3-9-3 15,3-1-3-15,6-6 1 16,3-1 1-16,-1 9 0 15,1 0 0-15,3 3 0 16,0 4 0-16,0 1 0 16,0 8-3-16,0 5 0 15,-3 13 4-15,-4 6 3 16,-2-1-1-16,-3 9 0 16,0-6-1-16,-3 0-2 15,0 8 1-15,0-13-1 16,0 2-38-16,-3-4-16 15</inkml:trace>
  <inkml:trace contextRef="#ctx0" brushRef="#br0" timeOffset="114974.0779">15584 1109 196 0,'-12'8'74'0,"-3"15"-40"0,0 22-40 15,13-31 14-15,-1 7-9 16,3 0 0-16,3 8 1 16,5-8 0-16,1 0 0 15,0-2 6-15,0-11 4 0,0-3 3 16,0 0 3-16,0-10 6 0,-3-3 4 16,3-5-10-16,-3-6-2 15,-3 1-10 1,0 2-3-16,0-3-12 0,-3-7-3 15,0 2-33-15,0 3-12 16,3 0-40 0</inkml:trace>
  <inkml:trace contextRef="#ctx0" brushRef="#br0" timeOffset="115179.7311">15784 836 260 0,'-9'0'99'0,"9"11"-54"0,3 23-57 0,-3-15 15 15,3 12-7-15,0 22 2 0,0 5 1 16,0 1 1-16,0-6 0 16,-3 0-7-16,-3-6 0 0,-3-2-13 15,0-8-2-15,-6-8-74 16</inkml:trace>
  <inkml:trace contextRef="#ctx0" brushRef="#br0" timeOffset="115377.3625">15599 1087 284 0,'-12'-13'107'0,"12"13"-58"0,9 0-66 0,3-5 14 15,6 5-7 1,12-5 4-16,2 2-10 0,4 0-5 16,0 1-46-16,-1 2-18 15,1 0 3-15,0-6 4 16</inkml:trace>
  <inkml:trace contextRef="#ctx0" brushRef="#br0" timeOffset="115844.5286">16290 1032 220 0,'-9'-8'82'0,"6"13"-44"0,-3-2-47 15,3 7 12-15,-3-2-9 16,-9 16-1-16,-3 3 4 0,0-1 1 15,0-5 2-15,6 3-3 0,1-8 2 16,5 3-4-16,6-1 1 16,9-5 4-16,5 0 2 15,1 1 4-15,3-1 1 16,0-5 1-16,-3 10 0 16,-3-4 0-16,-6 4 0 15,-6-5 2-15,-3 1 4 16,-9-6-8-16,-6 2-1 15,-3-2-27-15,-3-8-13 16,4 0-64 0</inkml:trace>
  <inkml:trace contextRef="#ctx0" brushRef="#br0" timeOffset="116333.9647">16403 1114 232 0,'-3'8'88'0,"6"37"-48"0,0 2-51 16,0-23 13-16,0 11-2 0,0 10 2 16,-3 2-3-16,0 4 1 15,-3 1 0 1,0-1 0-16,-3-6 2 0,0-6 1 0,0-12 1 15,3-1 0 1,0-12 0-16,0-1 0 0,0-8 2 16,0-5-3-16,3-13-2 15,0-16-5-15,0-6 0 16,0 1 2-16,0-6 1 16,3-5 1-16,3 0 0 15,0 0 0-15,0-2 0 16,3 2-3-16,3 0 2 15,5 13 3-15,4 0 1 16,-3 11-1-16,0 0-2 0,0 10-2 16,3 17-1-16,-6 7-1 15,-1 5 3-15,-5 9 2 16,-6-6 4-16,-6 11 0 16,-6-6 0-16,-5 6-3 15,-10-11-2-15,0-2-21 16,0-6-11-16,0 0-44 15,4-8-42 1,8-5 39-16</inkml:trace>
  <inkml:trace contextRef="#ctx0" brushRef="#br0" timeOffset="116709.303">16632 1180 220 0,'-3'19'82'0,"6"-11"-44"0,12 13-47 0,-6-11 14 15,3 3-5-15,0-7 2 16,-1 2-1-16,1-3-1 16,0 3 1-16,-3-8 1 0,0 0 3 15,3 0 2-15,-3-8 3 16,0 3-7-16,-3-3-2 15,-3 2-1-15,-6-12 2 16,-3-3-1 0,-3 2-1-16,-3 6 1 0,-3 18-4 15,-3 3 2 1,-3 0-1-16,1 5-2 16,2 6 3-16,0 2 0 0,3-2 1 15,6 7 0 1,3-2-3-16,6-3 2 0,6-2-15 15,9-6-6-15,6-5-71 16</inkml:trace>
  <inkml:trace contextRef="#ctx0" brushRef="#br0" timeOffset="116968.1915">16808 1154 236 0,'-27'21'88'0,"18"11"-48"0,-6 2-49 16,12-18 12-16,0 5-7 0,0 0 0 16,3 3 3-16,6-8 0 15,3 0 1-15,6-3 0 0,3 0 2 16,5-5-6-16,10-8-1 15,-3 0-42-15,3-13-17 16,-1 0-16 0</inkml:trace>
  <inkml:trace contextRef="#ctx0" brushRef="#br0" timeOffset="117100.5166">17069 1135 240 0,'-5'19'90'0,"5"7"-48"0,0 14-51 16,2-22 12-16,1 9-7 16,6 4 0-16,-3-1-30 15,-6-7-15-15</inkml:trace>
  <inkml:trace contextRef="#ctx0" brushRef="#br0" timeOffset="117265.1535">17037 945 300 0,'0'-19'112'0,"3"19"-60"0,12 0-107 0,-4 5-2 16</inkml:trace>
  <inkml:trace contextRef="#ctx0" brushRef="#br0" timeOffset="117535.1785">17564 873 244 0,'-15'-18'90'0,"9"12"-48"0,-12-2-45 0,9 3 16 15,-6 2-3-15,-9-2 1 0,-6 5-5 16,1 8-4-16,-1 3-1 15,0 10-8-15,3 3 0 0,7 10 3 16,5 11 4-16,3 21 1 16,9-8-1-16,3 1 1 15,6-6-1-15,3-9-3 16,0-4 0-16,-3-5-18 16,0-12-9-16,-6-7-72 15</inkml:trace>
  <inkml:trace contextRef="#ctx0" brushRef="#br0" timeOffset="117691.1007">17177 1109 328 0,'0'-8'123'0,"9"8"-66"0,14-6-69 0,-2 6 18 15,3 0-47-15,15 0-17 16,-1 0-68-16,-2 0-29 15</inkml:trace>
  <inkml:trace contextRef="#ctx0" brushRef="#br0" timeOffset="117835.361">17575 1103 208 0,'0'11'77'0,"0"10"-42"0,3 16-41 0,0-16 14 0,-3-2-7 15,0 2 2-15,-3-3-2 16,3 1 2-16,-3 2-2 15,1-2-9-15,-4-6-3 0</inkml:trace>
  <inkml:trace contextRef="#ctx0" brushRef="#br0" timeOffset="117975.4001">17614 1016 264 0,'3'0'99'0,"6"0"-54"0,9 3-138 0,-9 2-25 16,6 0 29-16,-3-5 22 16</inkml:trace>
  <inkml:trace contextRef="#ctx0" brushRef="#br0" timeOffset="118262.3252">17784 1212 236 0,'3'0'90'0,"0"8"-48"0,12-8-49 0,-3 0 14 15,2 0-12-15,1 0-1 16,0-6-4-16,0-1 1 16,0-15 5-16,-3 4 4 0,-3-3 3 15,-3 2 3-15,-3-5 3 16,-3 8-2-16,-3-2-2 16,-6 5-2-16,-6 5-3 15,-9 8-2-15,-3 10-1 0,1 6-1 16,-1 19 3-16,3-4 0 15,3-4 1-15,9-1-3 16,6 1 2-16,9-6-17 16,9-5-5-16,15-3-44 15,6-5-43 1,8-13 33-16</inkml:trace>
  <inkml:trace contextRef="#ctx0" brushRef="#br0" timeOffset="119443.107">18373 632 220 0,'3'-8'82'0,"6"11"-44"0,12 8-49 15,-6-3 13-15,12 18-2 16,5 11 2-16,4 16 8 16,-3 8 6-16,-6 10-8 15,-10 11 2-15,-8-2 3 0,-12 4-7 16,-11-4-3-16,-19-9-18 15,-9 14-7-15</inkml:trace>
  <inkml:trace contextRef="#ctx0" brushRef="#br0" timeOffset="126458.4928">18212 1042 124 0,'3'0'49'0,"0"-5"-26"0,0 5-23 0,0 0 13 16,0-5-5-16,0 2 3 16,6 3 3-16,-3-5 3 15,0-3-9-15,0 3 2 0,3-3 3 16,0 2-5-16,0-1-2 15,-3 1-1-15,0 1-1 16,-3 2 4-16,0-2 5 16,0 5-5-16,0-5-2 15,0 2-1-15,-3 3-1 16,0-5 4-16,0 5 3 16,3-5-6-16,-3 5-3 15,0 0-1-15,0-6 1 16,0 4 1-16,0 2 1 0,0-6 4 15,0 6 3-15,-3-5 2 16,-3 2 3-16,0 3-7 16,-6 0-3-1,0 0-1-15,0 0-1 16,0 3 0-16,0 8-5 16,-3-3 1-16,0-3-2 15,1 3 0-15,-1 2 2 16,0 4 0-16,3 1 0 15,0 4 0-15,3-1 0 16,0 9 0-16,3 5-3 16,3 2 0-16,3-7-1 0,3-1 0 15,0-2 3-15,3-3 2 16,3-3-2-16,3-4-2 16,0-6 2-16,0-3 0 15,0-5 1-15,6 0 2 16,-4-8 1-16,-2 3 1 15,-3-16-2-15,6 2 1 16,-3-7-2-16,0-1-1 16,-3-2 1-16,-3 0-1 15,0-3-3-15,0 0 2 16,-3 6 1-16,0-1 0 16,0-4 0-16,-3 10 0 15,0-3 0-15,0 3 2 16,-6-1-3-16,0-1 0 15,-3-4 1-15,0-7 2 16,0 7-3-16,3-2 0 0,0 8-1 16,0 0 0-16,3 2 2 15,0 1 2-15,0 5-3 16,0 5-2-16,0-6 2 16,3 9 0-16,0-3-2 15,0 8 2-15,0 0 1 16,3 8 0-16,3 5 0 15,0 14 2-15,0 5-3 16,3 2-2-16,0 8-1 16,0 11 3-16,0 5 2 15,3-5 2-15,0 13-4 16,0-7-1-16,-4-6 1 16,1-8 0-16,0-11 3 15,0-2 3-15,0-8-2 0,0-9-2 16,0-4-55-1,0-3-26-15,-9-8-29 16</inkml:trace>
  <inkml:trace contextRef="#ctx0" brushRef="#br0" timeOffset="301296.2818">4029 11639 136 0,'0'-5'52'0,"3"2"-28"0,3 0-13 16,-3 1 18-16,3-3-2 16,0-6 4-16,0 8-8 15,0 1-4-15,0 2-11 0,-3 2-7 0,0 4-2 16,-3 9 12-16,-3 15 5 15,-3 7-2-15,0 8 2 16,0 0-5-16,0 0-1 16,3-3-4-16,3-5-1 15,3-5-6-15,0-3 1 16,3-5-9-16,0-3-2 16,0-5-40-16,0-3-17 15,3-3-36 1</inkml:trace>
  <inkml:trace contextRef="#ctx0" brushRef="#br0" timeOffset="301820.7677">4121 11655 180 0,'-9'-11'68'0,"7"9"-36"0,-4-6-18 16,6 5 22-16,0 0-7 15,3-2-2-15,2 0-13 16,7-3-6-16,0 0-5 0,6 3-3 0,6 2 3 15,3 3-4-15,-3 3 0 16,-1 2 1-16,-5 3 2 16,-3 3-1-16,-9 4 2 15,-6 7-4 1,-9-1 0-16,-6 3 1 0,-3-3 2 16,1-3 1-1,-1-2 1-15,3-3-5 0,3-2-1 16,3-1 1-16,3 4 0 15,3 4 1-15,6 1 0 16,3 5 2-16,6-3 1 16,3 0 1-16,3 0 2 15,2-2-1-15,-2-1 0 16,0-2-1-16,-3 0 0 16,0-3-2-16,-3 0-2 0,0-2-21 15,-3-1-11-15,6-2-31 16,2 0-12-16,1-8-18 15</inkml:trace>
  <inkml:trace contextRef="#ctx0" brushRef="#br0" timeOffset="302359.5188">4467 11621 192 0,'-6'-6'71'0,"6"9"-38"0,-3-3-39 0,3 3 14 15,-3 2 4-15,0 8 7 16,0 6-1-16,0 7-1 15,0 3-9-15,3-2-1 0,0 4 0 16,0-2-1-16,0-2-1 16,3-1-3-16,0-7-2 0,0-3 1 15,-3-3-1-15,0-5 2 16,3-3 3-16,-3-5-2 16,6-2 0-16,3-9 1 15,0-2 0-15,3 0-5 16,2-1 1-16,4 1-2 15,0-3 0-15,3 6 2 16,0 4 2 0,3 4-6-16,2 4 1 0,4 6 1 15,-6 8 3-15,-3 3 2 16,-3-1 1-16,-9 3 6 16,-9 0 6-16,-6 1 1 15,-12-4-1-15,0-5-6 16,-6 1-4-16,-12-4-6 0,1-4 0 15,2-4 0-15,3-2 0 16,3-2-38-16,10-4-14 16,11-2-73-1</inkml:trace>
  <inkml:trace contextRef="#ctx0" brushRef="#br0" timeOffset="303007.68">6604 11636 208 0,'0'-5'77'0,"0"8"-42"0,-3 7-34 16,0 4 16 0,0 9 4-16,-6 9 7 15,0 10-11-15,0 1-4 0,0 2-8 16,0 0-4-16,0-8 0 0,3-5-1 15,0-3 2 1,1-3-1-16,-1-2 2 0,3-6-26 16,3-2-10-16,0-5-29 15,6-6-12-15,2-7-11 16</inkml:trace>
  <inkml:trace contextRef="#ctx0" brushRef="#br0" timeOffset="303504.7452">6524 11703 176 0,'-3'-11'66'0,"3"8"-36"0,0-2-20 0,0 2 20 15,3-2-9-15,2 0-2 16,4-3-7-16,6-3 0 16,6 3-7-16,3-2-3 0,3 4-1 15,2 1-1-15,1 3 0 16,-3 2-3-16,-6 5 0 16,-6 3 4-16,-12 5 1 0,-9 8 0 15,-6 3 1-15,-9 2-4 16,-3-2 0-16,-3 0 1 15,-2 2 2-15,2-4 1 16,6-1 1-16,3-3-5 16,6-4-1-16,3-1 1 15,3 0 0-15,9 0 3 16,9 0 3-16,3-2 7 16,6 0 2-16,3-1-7 15,0 1-2-15,-1-1-3 16,1 4 1-16,-3-1-4 15,0 0 0-15,-3-2-1 16,-3 2 0-16,0-3-25 16,-1 1-9-16,1 0-70 15,0-1-36 1,3-2 70-16</inkml:trace>
  <inkml:trace contextRef="#ctx0" brushRef="#br0" timeOffset="303669.6627">6940 11941 216 0,'-3'-16'82'0,"3"18"-44"0,3 1-51 0,-3 2 12 16,0 3-1-16,0 0 6 15,0 5 0-15,-3 1 1 0,0 4-3 16,0-2 1-16,0 0 0 16,0 0-23-16,0-3-9 0,6-2-59 15</inkml:trace>
  <inkml:trace contextRef="#ctx0" brushRef="#br0" timeOffset="303802.8859">6946 11681 260 0,'-6'-10'96'0,"12"12"-52"0,-3 6-80 15,-3-2 4-15,3 2-70 16,3 2-26-16</inkml:trace>
  <inkml:trace contextRef="#ctx0" brushRef="#br0" timeOffset="304628.8016">3984 12988 164 0,'-5'3'63'0,"2"13"-34"0,0 16-25 16,3-14 15-16,0 11 4 15,0 8 3-15,0 0-7 16,0 0-1-16,0 6-11 15,0-6-4-15,-3-5 0 0,3-3-2 16,0-6 2-16,0-1-7 16,0-6-1-16,3-3-38 0,0-5-16 15,5-6-32 1</inkml:trace>
  <inkml:trace contextRef="#ctx0" brushRef="#br0" timeOffset="305051.1553">3937 13073 168 0,'-15'-18'66'0,"15"12"-36"0,12-4-13 0,-6 4 20 16,0-2-6-16,6-2 2 15,6-1-13-15,8-2-2 16,4 2-10-16,6 4-7 0,-3 7-2 0,-4 2-1 15,-5 6-2-15,-6 8 5 16,-12 5 1-16,-9 3 0 16,-9 5 1-16,-6 3-2 15,-9-3 2-15,-2-3-4 16,2-2 0-16,0-3 3 16,3 1 1-16,6-9-4 15,4 0 1-15,8-2-2 16,3-1-2-16,6 1 7 15,8 2 3-15,10-2 3 16,6-1 2-16,0 3-5 16,0 1-2-16,-1-4-2 15,-2 3 1-15,0 1-4 16,-6-1 0-16,0 0-28 0,-3 0-13 16,0-2-40-1,2-1-55-15,-2-4 33 16</inkml:trace>
  <inkml:trace contextRef="#ctx0" brushRef="#br0" timeOffset="305473.5341">4389 13010 188 0,'-12'-8'71'0,"21"13"-38"0,-15 3-41 16,9 2 12-16,0 9 5 15,-3 10 5 1,-3 11 5-16,0 2 1 16,3-2-11-16,3 2-3 0,-3-7 0 0,0-6-1 15,3-3 0-15,-6-7-3 16,3-4 1-16,3-1 11 16,6-17 6-1,3-2-13 1,6-3-3-16,6-3-5 15,3 3-3-15,-1 6 0 16,7 4 0-16,-3 4 3 16,0 4 0-16,-4 3 3 0,-5 1 3 15,-3-1 4 1,-12 0 2-16,-6 0 3 0,-12 1 2 16,-12-4-9-1,-5-2-2-15,-10-3-3 0,0-2 1 16,1-3-15-16,-1-3-5 15,6 1-55-15,12-1-25 16,9-13-10 0</inkml:trace>
  <inkml:trace contextRef="#ctx0" brushRef="#br0" timeOffset="305997.0633">6553 13105 160 0,'-12'13'60'0,"6"14"-32"0,0 20-31 0,3-23 13 15,1 10-3-15,-4 1 3 16,0-4 4-16,3-1 1 0,0-4-8 15,3-2-2-15,0 0-1 16,0-3 0-16,0-3 0 16,0-4-40-16,6-6-70 15</inkml:trace>
  <inkml:trace contextRef="#ctx0" brushRef="#br0" timeOffset="306401.4314">6518 13078 208 0,'3'-23'79'0,"8"12"-42"0,4-5-28 16,-6 11 22-16,6-3-19 15,9 3-4-15,0 2-10 16,0 6-1-16,-1 7 1 15,-5 6-1-15,-6 5 1 0,-6 6 4 0,-9 4 3 16,-6 1-2 0,-9-3 0-16,-3-2-1 15,1-1 1-15,-1-7-2 0,3-3 2 16,6-3 0-16,3-3 1 16,6 1-2-16,3 0-2 15,6-1 9-15,9 3 4 16,6-2 2-16,0 2 1 15,2 0-8-15,1 1-3 0,0-1-3 16,-3 3 1-16,0 0-2 16,-3-1-1-16,-3-1-32 15,-1-1-14-15,1-2-32 16,0-6-58 0,3-3 32-16</inkml:trace>
  <inkml:trace contextRef="#ctx0" brushRef="#br0" timeOffset="306537.2593">6952 13377 236 0,'-3'8'88'0,"0"0"-48"0,3 5-47 15,0-5 16-15,0 6-10 16,-3 1-2-16,3 1-1 16,0 3 3-16,0-3-97 15,3-3-43-15</inkml:trace>
  <inkml:trace contextRef="#ctx0" brushRef="#br0" timeOffset="306669.3419">6890 13203 228 0,'-9'-21'88'0,"21"21"-48"0,17-3-106 0,-17 8-12 15,15 0-4-15,9 1 6 16</inkml:trace>
  <inkml:trace contextRef="#ctx0" brushRef="#br0" timeOffset="307421.7186">8801 13065 192 0,'6'-13'71'0,"-3"8"-38"0,-1-3-14 15,-4 5 21 1,-4-2-3-16,-3-1 3 0,-9 1-18 16,-9 0-5-16,-6 0-11 15,-2 2-4-15,2 3 1 0,3 5-2 16,6 3-1-16,6 3-4 16,6 5 0-16,18 2 2 15,18 9 1-15,12 10 1 16,9 5 2-16,2 0-3 0,4 3 0 15,-10-8 10-15,-11-5 5 16,-9-5 11-16,-15-6 5 16,-18-3-1-16,-15-2 0 15,-11-5-14-15,-19-3-6 16,-11-3-15-16,-4-2-6 16,-8 2-41-16,8 0-17 15,7 6-83 1</inkml:trace>
  <inkml:trace contextRef="#ctx0" brushRef="#br0" timeOffset="308306.7876">3779 14362 256 0,'-6'-19'96'0,"6"19"-52"0,0 3-54 0,0 2 14 15,0 8 6-15,0 8 5 16,-3 19 6-16,0 2 4 16,0 3-13-16,0 6-2 0,0-4-3 15,0-4-3-15,0-6-3 0,3 0 2 16,0-6 2-16,0-4-22 16,6-6-8-16,0-5-32 15,0-5-14-15,0-4-39 16</inkml:trace>
  <inkml:trace contextRef="#ctx0" brushRef="#br0" timeOffset="308669.0945">3693 14388 244 0,'-21'-16'93'0,"21"11"-50"0,0 2-50 15,18-2 31 1,6 2-14-16,5 1-4 16,13 2-4-16,3 5-1 0,11 8-4 0,-2 8 2 15,8 14 1-15,-5 2 2 16,-6 0 8-16,-10-3 3 15,-8-2 7-15,-12 5 2 16,-15-5 4-16,-24-3 1 16,-15-5-12-16,-17-3-4 15,-10-3-3-15,-6-7 2 16,-8-3-10-16,0-3-2 0,11 0-45 16,16 1-19-1,14 2-79-15</inkml:trace>
  <inkml:trace contextRef="#ctx0" brushRef="#br0" timeOffset="309492.5117">6526 14314 252 0,'-8'-11'93'0,"8"14"-50"0,-6 2-52 0,6 6 14 16,0 13 6-16,-3 13 5 15,3 16-6-15,-3 0-1 16,3 5-5-16,0-3-3 0,-3-7 2 0,0-3-2 15,0-5 2-15,0-6-4 16,0-5-2 0,-6-8-45-16,3-7-17 0,9-4-43 15</inkml:trace>
  <inkml:trace contextRef="#ctx0" brushRef="#br0" timeOffset="310001.5216">6556 14388 200 0,'-15'-16'74'0,"6"11"-40"0,9-6-27 0,0 9 18 16,3-4-7-16,3 1 0 15,6-6-8-15,3 4-2 16,12-1-4-16,0 8-3 0,0 2 0 16,-1 6-4-16,-2 5 2 15,-3 6 5-15,-6 2 2 16,-9 0-2-16,-9 14-1 0,-6-4 1 15,-6-1 2-15,-9-7-1 16,0-1 0-16,-2-4 3 16,2-5 5-16,6-2-3 15,3-3 2-15,6-3-12 16,6 8-2-16,6 1 1 16,6 1 2-16,6 7 4 15,6-1 4-15,0 0-4 16,-1-3-1-16,4 1 0 15,-3-1 2-15,0 1-3 16,-3-3 0-16,0-3-10 16,-3 0-3-16,-4-2-35 0,1-1-15 15</inkml:trace>
  <inkml:trace contextRef="#ctx0" brushRef="#br0" timeOffset="310258.4294">7116 14655 228 0,'-6'3'88'0,"6"-3"-48"0,0 13-45 16,-6 0 17-1,6 6-3-15,0-1 2 0,0 1-3 16,-6-1-3-16,3 1-2 16,6 0-3-16,-6-1 1 0,0-2-12 15,0-3-5 1,0-2-58-16</inkml:trace>
  <inkml:trace contextRef="#ctx0" brushRef="#br0" timeOffset="310499.8517">7104 14462 252 0,'-3'-13'93'0,"6"10"-50"0,3 1-52 0,0 2 14 16,0 0-3-16,-6 0 3 15,0 0 0 1,0 0 0-16,-3 2-3 0,0 1-2 15,-6 0 1-15,0-1 1 16,0-2 3-16,0 0-2 16,3-2 0-16,3-1-8 0,3 0-4 15,12 1-103 1</inkml:trace>
  <inkml:trace contextRef="#ctx0" brushRef="#br0" timeOffset="311307.2418">8824 14351 160 0,'12'-5'63'0,"-9"2"-34"0,-3 0-5 16,0 3 22-16,-3-2-1 15,-6-1 0-15,-6-2-2 16,-14 2 0-16,-7 1-24 16,-6-1 11-16,-5 3 7 0,-4 0-14 0,0 0-2 15,10 3-13 1,8 2-5-16,6 3-7 16,9 2 0-16,12 4-7 0,15 1-3 15,18 4 3-15,18 7 2 16,14 9 5-1,10-1 2-15,-4 1-1 0,-8-6 2 16,-12-5 3-16,-13-1 1 16,-32 4 54-1,-15-11-18-15,-20 0-3 16,-13-3-16-16,-9 0-8 16,-5-2-23-16,-6 2-7 15,-7 0-82-15,7 6-37 16,11-30-31-1</inkml:trace>
  <inkml:trace contextRef="#ctx0" brushRef="#br0" timeOffset="338784.3702">10194 12136 184 0,'3'-18'71'0,"0"13"-38"0,0-1-12 16,0 6 22-16,-3 0-12 15,0 0-6-15,2 11-10 16,-2 10-2-16,-5 13-8 16,-1 14-3-16,3 2 1 0,3 3 0 0,3-5 1 15,3-3-5-15,2-3-1 16,4-5-43-16,-3-8-20 16,-3-7-47-1</inkml:trace>
  <inkml:trace contextRef="#ctx0" brushRef="#br0" timeOffset="339157.6219">10214 12094 240 0,'9'-16'90'0,"-3"14"-48"0,12-9-49 15,-9 8 14 1,3 1-12-16,3 4 1 0,0 4 2 16,-3 2 1-16,-6 7 1 15,-6 7 0-15,-6 1 2 0,-3 1-3 16,0 3-2-16,-3-1-1 16,0-2 3-16,0-5 0 15,3-4 3-15,3-4-3 16,3 2 0-16,6 3 1 15,6 0 0-15,3 0 0 16,-3 2 2-16,3 1-1 16,0 2 2-16,0 3 0 15,3-3 3-15,-1-2-1 0,1-1 0 16,0-2-28-16,0-3-11 16,0-2-63-1</inkml:trace>
  <inkml:trace contextRef="#ctx0" brushRef="#br0" timeOffset="339488.6311">10467 12385 228 0,'-6'0'88'0,"9"5"-48"0,0 3-47 0,0-2 14 15,3-1-3-15,3 0 5 16,3 1-3-16,6-1-1 15,0 0-2-15,3-5-3 0,0-3 3 16,-4-2 2-16,-2-3 2 0,-3-2-3 16,-3-4-1-16,-6 1 1 15,-6 0 0-15,-6 5 2 16,-6 3 1-16,-2 5-3 16,-4 5-1-16,-3 6-1 15,0 5-2-15,3 5 1 16,6 0-1-16,9 0-3 15,9-2 2-15,9 2-1 16,12-5-2-16,9-1-35 16,3-7-14-16,11-2-52 15</inkml:trace>
  <inkml:trace contextRef="#ctx0" brushRef="#br0" timeOffset="339568.1668">10851 12393 244 0,'-29'-13'93'0,"14"16"-50"0,-6 2-44 0,12 0 20 15,-6 3-7-15,-3 3 1 16</inkml:trace>
  <inkml:trace contextRef="#ctx0" brushRef="#br0" timeOffset="339772.6183">10720 12430 429 0,'-5'8'2'0,"7"3"-1"15,7-9-1-15,3 1 0 16,0-3 0-16,0 0 2 16,0 0-3-16,-3 8 0 15,0 2-4-15,-3 1 1 16,0 2 2-16,-6 6 3 0,-3 5 6 15,-3 2 4 1,-3-2-2-16,-6 0 2 0,-3 0-2 16,0-3 0-16,-2-11-3 15,2-2-1-15,0-8-30 16,3-8-12 0,6-10-90-16</inkml:trace>
  <inkml:trace contextRef="#ctx0" brushRef="#br0" timeOffset="340014.4828">10908 12147 228 0,'3'3'85'0,"3"10"-46"0,0 19-43 16,-6-11 13-16,0 13 4 0,-6 9 6 16,0 7-6-16,-3-3-2 15,0 4-6 1,3 2-6-16,3-6-2 0,6-2 4 0,6-2 1 15,6-6 2-15,0-8 2 16,6-8-3-16,0-8 0 16,-1-10 1-16,1-11 0 15,0-8-62-15,0-5-25 16,-6-14-23 0</inkml:trace>
  <inkml:trace contextRef="#ctx0" brushRef="#br0" timeOffset="340200.2788">10783 12158 316 0,'-15'-16'121'0,"15"13"-66"0,3-2-62 16,6 2 19-16,12-2-13 16,9-3 1-16,2 3-7 15,7 2-3-15,6 0 6 16,-4 1-71-16,-2 2-32 0,3-6-3 15</inkml:trace>
  <inkml:trace contextRef="#ctx0" brushRef="#br0" timeOffset="340363.7526">11155 12253 212 0,'-9'71'79'0,"3"-34"-42"0,3 11-39 0,3-27 14 15,0 0-6-15,0 3-1 16,3 0 1-16,0 0 3 15,0-6-4 1,-3-2-18-16,3-5-7 0,-3-11-50 16,0-6-47-16,-6-7 32 15</inkml:trace>
  <inkml:trace contextRef="#ctx0" brushRef="#br0" timeOffset="340601.3808">11093 12242 220 0,'-3'-42'82'0,"9"31"-44"0,2-2-38 0,1 10 18 16,6 1-12-16,3-1-3 15,0 6-5-15,0 5 1 0,0 2 1 16,-3 4 0-16,-7 12 2 0,-5 1 1 16,-3-1 3-16,-5 3-5 15,-1-5-1-15,-3 0 0 16,0-3 0-16,0-3 0 16,3 1 2-16,3-3-3 15,6 0 0-15,6 0 1 16,3-3 2-16,3-3 1 15,5-2 3-15,4-2-8 16,0-6-3-16,3-11-101 16</inkml:trace>
  <inkml:trace contextRef="#ctx0" brushRef="#br0" timeOffset="340935.1457">11381 12160 224 0,'-15'13'85'0,"9"11"-46"0,-3 11-46 0,7-9 14 16,-4 9-1-16,0 2 4 16,3 0-3-16,3-6-2 15,0-2-2-15,0-5-3 0,0-5 3 16,0-3 2-16,3-6 2 16,0-2 14-16,6-5 6 15,2-3-13-15,1-3-8 16,6 1-4-16,0 2-2 15,0 0-3-15,-3 5 0 16,0 0 2-16,-6 3 0 16,-3 3 5-16,-6-1 2 15,-3 1 0-15,-3-3-1 16,-3-3-1-16,-6-2 2 0,-3-3-21 16,-3 0-7-16,0-3-27 15,3-2-11-15,7-8-50 16</inkml:trace>
  <inkml:trace contextRef="#ctx0" brushRef="#br0" timeOffset="341276.2034">11536 12160 284 0,'-3'-10'107'0,"6"10"-58"0,3-3-57 0,0 3 18 15,0-3-7-15,3-2 3 16,3 0-3-1,3 0 0-15,-1 2-1 16,1 0-4-16,0 3 1 0,0 0-1 0,-3 6 0 16,-3 4 0-16,0 9 0 15,-3 4 0-15,-3 17-2 16,0 2 3-16,-3 11 2 16,0-5-2-16,0-3-2 15,0-3 4-15,0 1 1 16,0-6 0-16,-3-6-2 15,0-4 7-15,-6-6 5 16,-6-5 0-16,-6-3 1 16,0-5-5-16,1-5-3 15,-1-6-7-15,6-2-1 16,3-3-41-16,9 0-18 0,9-3-61 16</inkml:trace>
  <inkml:trace contextRef="#ctx0" brushRef="#br0" timeOffset="341563.5485">11980 12197 244 0,'0'3'90'0,"5"5"-48"0,1 10-47 0,-3-4 17 15,-3 9-5-15,0 7 1 16,0 4-2-16,0 0-1 16,-3-2-3-16,0-3 3 0,0-2 1 15,1-4-38-15,-4-4-15 16,3-3-61-1</inkml:trace>
  <inkml:trace contextRef="#ctx0" brushRef="#br0" timeOffset="341713.9766">11866 12412 288 0,'3'-6'107'0,"3"6"-58"0,6 0-59 16,0 0 16-16,6 0-6 15,9 0 2-15,3 0-1 16,2 0 2-16,4-2-2 15,3-4-29-15,-1-2-11 0,1-2-76 16</inkml:trace>
  <inkml:trace contextRef="#ctx0" brushRef="#br0" timeOffset="341893.5038">12283 12155 232 0,'-15'-8'88'0,"9"11"-48"0,0 5-47 0,3 2 14 15,-3 9 1-15,0 12 7 16,1 12-1-16,-1-1 0 15,0 6-8 1,3-6-2-16,3 0 0 0,3-2-2 0,3-3 1 16,-3-5-15-16,0-6-7 15,0-7-81 1,2-9-51-16,-2-7 64 16</inkml:trace>
  <inkml:trace contextRef="#ctx0" brushRef="#br0" timeOffset="342219.3693">12212 12150 232 0,'24'-24'88'0,"-1"16"-48"0,10 0-34 16,-18 8 22-16,3 0-19 16,3 5-5-16,-3 9-1 15,-7 7 0 1,-5 2-1-16,-9 12 1 0,-9-1 2 15,-5 1-4-15,-4-4-1 0,-3-4 0 16,3-6 2-16,3-2-1 16,3-4 2-16,4-1-4 15,5-1-2-15,6 0 8 16,8 0 6-16,7 1 1 16,3-1 3-16,3 3-8 15,3-3-2-15,3 3-3 0,-4 0 1 16,1-3-20-1,-3-3-8-15,-3-4-60 16,0-4-71-16,-3-2 40 16</inkml:trace>
  <inkml:trace contextRef="#ctx0" brushRef="#br0" timeOffset="342729.7276">12483 12502 244 0,'-9'-16'93'0,"12"8"-50"0,-3 10-37 0,0-2 22 15,6 0-13-15,3 0-3 16,8 0-5-16,-2-2-2 15,3-4-3-15,0 4-2 0,3-3 3 16,-3-1 0-16,-3 1 1 16,-4-3-2-16,-2 0 1 0,-6 0-2 15,-6 0 2-15,-3 3 2 16,-2 5 2 0,-10 5-3-16,-3 3-3 0,3 5-5 15,3 1-2-15,3 1 5 16,6 1 5-16,3 3-2 15,9-3-1-15,9 0-16 16,3-6-5-16,9-5-28 16,2-2-11-16,1-3-29 15,-3-3-32 1,-3-2 43-16,-6-5 128 16,-6-6 64-16,-6 3-20 15,-6 2-15-15,-6 0-40 16,-3 3-15-16,-3 8-15 15,0 0-5-15,3 6-1 0,3-1-5 16,6 0 1-16,6 1-2 16,6 2 0-16,3 2 2 0,0 3 0 15,-3 8-3-15,-4 6 2 16,-2-1-1-16,-6 4 0 16,-9 1 13-16,-8-4 7 15,-7-3-3-15,-3-6 0 16,-3-2-7-16,0-8-3 15,4-3-5-15,2-13-2 16,3-8-32-16,9-7-15 16,9-9-90-1</inkml:trace>
  <inkml:trace contextRef="#ctx0" brushRef="#br0" timeOffset="342970.3696">12899 12144 256 0,'3'6'96'0,"6"7"-52"0,0 16-47 16,-6-8 19-16,-3 14 3 16,-3 10 6-16,-3 5-9 15,0-3-4-15,0 6-7 16,3 0-4-16,3-5 2 0,6 0-2 16,6-9 2-16,3-7 2 15,6-6 2-15,0-12-1 16,0-14 1-16,-1-6-9 0,-2-7 0 15,0-8-57 1,-3-3-26-16,-3-16-40 16</inkml:trace>
  <inkml:trace contextRef="#ctx0" brushRef="#br0" timeOffset="343121.2727">12819 12171 316 0,'-24'-24'121'0,"24"19"-66"0,3-3-58 0,3 5 22 15,6 1-19-15,6-1-2 16,6 0 1-16,8 1 2 16,1 2 0-16,0 0-42 0,0 0-18 15,-1 2-69-15</inkml:trace>
  <inkml:trace contextRef="#ctx0" brushRef="#br0" timeOffset="343300.747">13120 12295 204 0,'-6'56'77'0,"12"-30"-42"0,0 11-26 16,-1-18 19-16,1-1-8 16,0 1-1-16,0-1-9 15,0 4-2-15,0-4-4 16,-3 1-1-16,0-6 3 0,-3-3-16 16,0-4-6-16,-3-9-54 15,-3-2-68 1,0-16 31-16</inkml:trace>
  <inkml:trace contextRef="#ctx0" brushRef="#br0" timeOffset="343666.2211">13081 12290 232 0,'-6'-48'88'0,"6"46"-48"0,6-4-38 0,0 6 19 15,6 0-13-15,3 0-2 16,2 0-4-16,4 3-2 16,0 2 1-16,-3 14-4 0,-6 2 0 15,-3 5 2-15,-6-2 2 16,-3 0 2-16,-3 3 3 15,0-1-3-15,0-5 0 16,0-2-1-16,3-3-2 16,3-3 5-1,3-3 1-15,3 1-2 0,3-3-1 16,3-3 1-16,2 0 0 0,1-2-7 16,3 0-2-1,-6-3-18-15,0 0-8 0,-3 0 12 16,-3 0 8-1,-3 0 13-15,-6 0 7 0,0 2-4 16,-3 4-1-16,0 2-2 16,3 2 1-16,0 3-2 15,0 3-1-15,0-2 1 16,3-1 1-16,0-3-36 16,6-4-17-16,0-6-43 15</inkml:trace>
  <inkml:trace contextRef="#ctx0" brushRef="#br0" timeOffset="343813.1251">13337 12377 288 0,'-30'-16'107'0,"27"14"-58"0,0-4-59 0,3 6 16 16,3 3-6-16,0 0 0 16,3-1-11-16,3 4-5 15,3-1-100-15,0-5-43 16,6 0 79-16,-3-3 38 15</inkml:trace>
  <inkml:trace contextRef="#ctx0" brushRef="#br0" timeOffset="344131.0003">13423 12155 260 0,'-6'-19'96'0,"9"14"-52"0,0 0-47 0,0 2 16 0,6 1-9 15,3-1-1-15,0 0-1 16,0 1-2-16,0 2 1 15,3 0-4-15,-4 2 0 0,1 4-1 16,0 7 3-16,-3 8-2 16,-3 11-1-16,0 13 0 15,-3 2 3-15,-3 9 0 16,0-6 3-16,0 0-1 16,-3-2-1-16,0-3 5 15,0-8 1-15,-3-5 6 16,0-3 5-16,-3-5 4 15,-3-8 4-15,-5-8-11 16,2-3-5-16,0-5-6 16,0-5 0-16,3-3-44 15,3-3-17-15,6 0-72 16</inkml:trace>
  <inkml:trace contextRef="#ctx0" brushRef="#br0" timeOffset="344501.377">13789 12189 220 0,'3'-10'82'0,"0"7"-44"0,3 0-38 16,0 3 18-16,-6 0-12 16,3 6-3-16,0 4 2 15,3 9 1-15,0 7-2 16,0 6 2-16,3 2 3 0,0 4-3 15,-3-7 2-15,0-2-5 16,0-2-2-16,-3-3 4 0,-3-6 1 16,0-2-38-1,3-3-15-15</inkml:trace>
  <inkml:trace contextRef="#ctx0" brushRef="#br0" timeOffset="344683.378">13956 12240 228 0,'-15'10'85'0,"6"25"-46"0,-15-1-43 0,15-21 13 16,-2 0-3-16,-1 1 3 16,-3-1-4-16,3 0-1 0,0-2-2 15,0-3-48-15,3-3-21 0,0-5-26 16</inkml:trace>
  <inkml:trace contextRef="#ctx0" brushRef="#br0" timeOffset="344831.0754">13727 12253 204 0,'0'8'77'0,"3"21"-42"0,9 0-34 16,-3-16 16-16,5 6-5 15,4-1 1-15,3 1-5 16,0 2 0-16,3-3-91 15,3-10-38-15,2-5 40 16,-2-6 24-16</inkml:trace>
  <inkml:trace contextRef="#ctx0" brushRef="#br0" timeOffset="345177.5739">14078 12356 256 0,'-3'0'96'0,"6"0"-52"0,6-3-40 0,-6 1 19 15,3-4-13-15,3-4-1 16,0-6-1-16,0-5 0 16,0 2-4-16,0-2-3 0,-1 0 0 0,1 0-1 15,0 2 0 1,0 6-3-16,-3 2 2 0,-3 6-4 15,0 8 1 1,0 10-3-16,0 11 2 16,0 13 7-16,0 5 6 0,0 6 0 15,3-8 1-15,-3 2-5 16,3 0-1-16,0 1 1 16,0-6 0-16,0-6-22 15,0-4-8-15,3-1-102 16</inkml:trace>
  <inkml:trace contextRef="#ctx0" brushRef="#br0" timeOffset="345333.9093">14102 12639 308 0,'-18'-8'115'0,"24"8"-62"0,12 0-60 0,-3 0 21 16,3 0 0-16,8 0 3 15,10 0-4-15,6-2 0 16,-1-1-8-16,4 0-16 0,0 1-6 15,-4-1-130 1</inkml:trace>
  <inkml:trace contextRef="#ctx0" brushRef="#br0" timeOffset="349399.4544">19489 12234 104 0,'6'-8'41'0,"3"3"-22"0,3-5-7 0,-3 4 13 15,0-2 11-15,0 0 5 16,-3 0 0-16,0 0-1 16,-6 1-21-16,-3 1 2 0,-9 6 0 15,-9 8-9-15,-3 13-4 16,-5 19-5-16,-1 10 0 15,3 6-2-15,9-3 2 16,9 2 2-16,15-2 4 16,12-8 7-16,21-8 4 15,5-10-4-15,7-11-1 16,3-14-7-16,-4-12-3 16,-5-9 0-16,-6 1-1 15,-13-14 6-15,-8-8 4 0,-15-7-3 16,-12-6-1-1,-6-3 5-15,-8 3 4 16,-4 8-5-16,-3 11-1 0,0 7-16 16,3 9-5-16,7 10-26 15,5 8-10-15,15 10-17 16,15 4-7-16,11 7-56 16</inkml:trace>
  <inkml:trace contextRef="#ctx0" brushRef="#br0" timeOffset="349581.7258">20254 12375 324 0,'-12'-3'121'0,"7"6"-66"0,-7 10-66 0,3-3 16 16,-6 6-9-16,-6 3 3 16,-6-1 0-16,-3-2 3 15,1 0-1-15,-1 3-1 0,3-1 1 16,3 1-30-16,3-1-13 15</inkml:trace>
  <inkml:trace contextRef="#ctx0" brushRef="#br0" timeOffset="349746.4255">20052 12438 312 0,'6'-3'118'0,"0"3"-64"0,12 11-65 15,-6-3 16-15,3 0-4 16,2 2 3-16,1 4-1 15,6 4 0-15,3 3-1 16,0 1-4-16,2-1 1 0,4 0-34 16,3-5-15-16,3-3-73 15</inkml:trace>
  <inkml:trace contextRef="#ctx0" brushRef="#br0" timeOffset="350086.1834">20793 12192 148 0,'6'-8'55'0,"-3"3"-30"0,0-3-1 0,0 5 22 15,-3-2-3 1,0-3-1-16,-3 0-1 15,-3 0-1-15,-3-2-22 0,-6-1 3 0,-3 3 0 16,-2 3-9-16,-4 2-2 16,-3 11-8-16,3 13-2 15,3 11-2-15,1 16 0 16,5 4 2-16,3 4 2 16,3-8-1-16,3-1-1 0,3-2-2 15,3-2-1 1,0-6-18-16,6-8-7 0,0-5-42 15,-3-9-18-15,0-9-27 32</inkml:trace>
  <inkml:trace contextRef="#ctx0" brushRef="#br0" timeOffset="350268.838">20335 12422 308 0,'-3'-8'115'0,"12"11"-62"0,12-8-62 15,-1 5 20-15,13-3-1 16,3 0 3-16,8 1-6 16,4 2-2-16,3 2-3 0,-1 4-15 0,1-4-4 15,-6 4-46-15,-7-1-21 16,-8-3-32 0</inkml:trace>
  <inkml:trace contextRef="#ctx0" brushRef="#br0" timeOffset="350721.3637">21129 12118 252 0,'0'-5'93'0,"3"7"-50"0,0 6-48 16,0 5 15-16,-3 11 16 0,0 11 12 15,-3 7-10 1,-3 6-4-16,4-1-14 0,-1-4-4 0,3-1 0 16,3 0-1-16,2 1 0 15,4-6-6-15,3-6-1 16,3-4-19-16,3-9-9 15,0-4-31-15,-3-6-11 16,3-3-44 0</inkml:trace>
  <inkml:trace contextRef="#ctx0" brushRef="#br0" timeOffset="351096.5777">21400 12298 192 0,'-3'-45'71'0,"6"40"-38"0,-3-1-25 15,0 6 16 1,-3 0-1-16,-3 11 3 0,-5 10-10 16,-7 8-4-16,-3 11-7 15,0 0 7-15,3 2 7 0,6 5-6 16,9 1 0-16,9-3-3 16,12 3 1-16,9-9-4 15,6-10 1-15,5-7 1 16,1-14 2-16,0-11 1 15,-4-10 2-15,-2-11 6 16,-6-5 2-16,-9-6-5 16,-6-4-2-16,-9-6 2 0,-6-6 3 15,-3 4 1 1,-6 2-1-16,-3 5-10 16,-3 3-4-16,0 11-15 0,3 5-4 15,3 7-27-15,1 6-9 16,8 8-10-16,6 3-4 15,8 5-12 1,7 0-5-16,9-3-31 16</inkml:trace>
  <inkml:trace contextRef="#ctx0" brushRef="#br0" timeOffset="351347.8539">21796 12327 264 0,'-9'3'101'0,"0"5"-54"0,-14 7-50 0,11 1 19 16,-6 8-3-16,0 5 2 0,0 8 7 15,6 8 6-15,6 0-15 16,9 3 0-16,12-6 0 0,24-7 2 16,8-12 3-16,13-12-8 15,5-14-1-15,-2-13-3 16,-12-10 1-16,-16-6-2 16,-14-7 2-16,-18-4 7 15,-21-7 5-15,-12-3 8 16,-8 3 6-16,-13 5-18 15,4 8-8-15,5 5-58 16,12 13-24-16,15 6-112 16</inkml:trace>
  <inkml:trace contextRef="#ctx0" brushRef="#br0" timeOffset="353719.5422">21067 12113 180 0,'9'-8'68'0,"-6"5"-36"0,6-2-22 0,-3 5 20 16,0-3-12-16,0 0 0 15,-3 3-1-15,0-2-2 16,0-1-7-16,-3 3 4 0,0 0 1 0,0 0-6 16,-3 8-2-1,-3 5 3-15,-3 3 5 0,0 5-3 16,-3 1 2-16,3-1-3 16,0 0 2-16,3-3-6 15,0 4-1-15,0-7-2 16,3-1-2-16,0-4 3 15,0-2 0-15,0-3 3 16,0 3 3-16,3-13 5 16,0 0-8-1,3 0-1-15,0-3-3 16,3-3-2-16,3-5 1 16,0-5-1-16,3 0 0 15,-3 0 2-15,0 2-1 0,-3 3-1 16,0 3-6-1,-3 5-4-15,0 3-38 16,-3 5-19-16,0 5-69 16</inkml:trace>
  <inkml:trace contextRef="#ctx0" brushRef="#br0" timeOffset="354161.3442">21052 12626 184 0,'-6'-8'68'0,"6"5"-36"0,-3 1-18 16,3 2 22-16,0-3-3 15,0 3 3-15,3-3-14 16,3 1-3-16,3-1-11 15,3 0-5-15,6 1 0 0,3 2 0 0,-1 0 3 16,1 0-5 0,0 0-3-16,-3 2 1 15,0 1 0-15,-3 0 1 0,0-3 0 16,0 0-60-16,-1 0-24 16,-2 0-26-1</inkml:trace>
  <inkml:trace contextRef="#ctx0" brushRef="#br0" timeOffset="361420.7627">13765 13409 260 0,'0'-10'96'0,"3"15"-52"0,-3-3-43 0,0-2 19 16,0 8-7 0,0 3 2-16,0 10-8 0,3 6-2 15,0 15-3-15,-3 0 1 0,3 1 0 16,0-4-1-16,3-4 1 16,3 4-20-16,0-4-6 15,0-6-103 1</inkml:trace>
  <inkml:trace contextRef="#ctx0" brushRef="#br0" timeOffset="361601.8678">13902 13568 288 0,'-29'2'110'0,"17"22"-60"0,-12 13-56 15,12-23 17-15,-6-1-9 16,-6 3 1-16,1 0-11 15,2-3-4-15,3-3-67 16,0-2-28-16,3 0 9 16,3-5 7-16</inkml:trace>
  <inkml:trace contextRef="#ctx0" brushRef="#br0" timeOffset="361752.3197">13635 13568 280 0,'2'2'104'0,"7"4"-56"0,6 20-54 15,-6-10 19-15,12 0-10 16,3 0-2-16,3 0 0 16,2 2 1-16,7-5-1 15,3 1-64-15,0-4-28 0,-7-4-14 16</inkml:trace>
  <inkml:trace contextRef="#ctx0" brushRef="#br0" timeOffset="362025.0634">14108 13539 280 0,'-9'-3'104'0,"9"14"-56"0,-6 23-56 0,3-15 16 16,0 2-8-16,-6 3 0 16,3-1 0-16,3 4 2 0,0-6-1 15,0 3-1-15,3 2 3 0,3-5-2 16,0-5 2-16,3-2 4 15,6-9 6-15,0-3-3 16,6-7 2-16,6 3-7 16,-1-4-1-16,4-2-4 15,0 0-3-15,-3 0-40 16,-3 1-19-16,-4 1-61 16</inkml:trace>
  <inkml:trace contextRef="#ctx0" brushRef="#br0" timeOffset="362206.3182">14322 13541 276 0,'-12'-2'104'0,"12"10"-56"0,-6 23-56 16,6-4 16-16,-3 7 16 0,0 17 11 16,-3-4-15-16,0 6-8 15,3 8-8-15,3 5-4 0,3-2 3 16,3-6-42-16,0-3-16 15,-3-20-78 1</inkml:trace>
  <inkml:trace contextRef="#ctx0" brushRef="#br0" timeOffset="374963.3907">19466 13727 224 0,'0'-16'85'0,"-3"10"-46"0,0-4-19 16,0-1 24-16,-3 1-9 15,-3 2-1-15,-3 2-17 16,-6 12-5-16,-6 4-8 16,-6 14-3-16,-2 8 0 0,-4 10-4 15,6 16 0-15,9 11-1 0,12 8 0 16,12-11 0-16,12-5 3 16,9-3 2-16,6-13 2 15,6-10 3-15,5-14 1 16,4-11 5-16,-3-7 5 15,-4-11 0-15,-2-16-1 16,-6-13 3-16,-6-16 0 16,-13-10-4-16,-8 5 1 15,-6-3 4-15,-11 5 2 16,-10 8-5-16,-3 9-2 16,0 7-12-16,6 8-1 15,4 8-13-15,2 8-3 16,3 8-31-16,9 6-12 15,6 10-18-15,9 5-3 0,11-3-64 16</inkml:trace>
  <inkml:trace contextRef="#ctx0" brushRef="#br0" timeOffset="375157.5874">20141 13891 280 0,'-15'10'107'0,"1"11"-58"0,-13 14-55 16,15-19 17-16,-9 7-1 16,-6 9 4-16,0 0-5 15,4-3-1-15,2 0-4 16,0 3-12-16,3-8-4 0,-3-6-63 16,3-7-27-16,3-9-6 15</inkml:trace>
  <inkml:trace contextRef="#ctx0" brushRef="#br0" timeOffset="375328.5464">19790 13954 316 0,'-3'-18'121'0,"9"18"-66"0,9 0-64 0,-6 2 18 15,0 4-7-15,6 4 3 16,5 9-2-16,10 2-2 16,6 11 0-16,3 2-1 0,5 3 2 15,-2 0-14-15,3-3-7 16,2-7-61-16,4-6-25 0,-1-16-3 15</inkml:trace>
  <inkml:trace contextRef="#ctx0" brushRef="#br0" timeOffset="375549.4369">20695 13697 336 0,'-27'-39'126'0,"12"10"-68"0,-12 10-54 15,16 14 24-15,-4 2-16 16,-3 3-4-16,-3 13-8 16,-6 14-2-16,3 10 1 15,4 8 0-15,5 8 1 0,6 8-3 0,6 2 0 16,3 1 2 0,3-6 0-16,0-5-13 0,-3-6-3 15,0-4-33-15,-3-11-13 16</inkml:trace>
  <inkml:trace contextRef="#ctx0" brushRef="#br0" timeOffset="375714.7434">20245 13944 324 0,'-5'-16'121'0,"10"13"-66"0,16-2-66 0,-9 2 16 0,9-2-9 15,15 2 3-15,8 3 0 16,4 5 3-1,3 1-1-15,-1-1-36 0,7-2-14 16,-1-3-76-16</inkml:trace>
  <inkml:trace contextRef="#ctx0" brushRef="#br0" timeOffset="375982.7421">20936 13692 300 0,'-15'-13'112'0,"15"18"-60"0,-3 6-63 15,0-1 16-15,-3 6-9 16,-3 5 0-16,0 3 3 16,0 0 0-16,3 3 1 15,1 2 0-15,2 0 2 0,3-3-1 16,0-2 2-16,3-5 2 16,5-6 4-16,4-3 7 15,3-4 2-15,3-6-9 0,0-3-5 16,6 0-6-1,0 1 1-15,-1-1-32 16,-2 0-13-16,0 1-43 16,3-1-60-16,-6 0 37 15</inkml:trace>
  <inkml:trace contextRef="#ctx0" brushRef="#br0" timeOffset="376195.4751">21115 13780 272 0,'-18'-6'101'0,"18"4"-54"0,-3 7-55 16,3 0 16-16,-3 6 3 16,0 2 7-16,0 5 2 15,0 9 3-15,0 7-13 16,3 6-6-16,3 2 0 0,3 1-5 16,0 2 0-16,0-8-4 15,0-3-1-15,0 1-50 16,0-12-23-16</inkml:trace>
  <inkml:trace contextRef="#ctx0" brushRef="#br0" timeOffset="376572.7211">21388 13803 260 0,'-11'-18'99'0,"8"18"-54"0,-6 2-53 0,3 6 16 16,-6 6 0-16,0 1 7 16,-3 15 6-16,3 7 4 15,6 10-13-15,6 4-2 0,9-1-3 16,12-5 1-16,6-6 0 16,8-4 4-16,4-11 5 15,6-8-5-15,-7-11 1 16,-5-10 3-16,-6-9 2 0,-6-15-1 15,-6-8 0 1,-9-5-5-16,-6-3-2 0,-9 5 0 16,-6 0 4-16,-3 1-8 15,-3 4-1 1,3 9-19-16,3 2-5 0,3 6-29 16,10 7-11-16,4 6-18 15,10 2-5-15,6 0-37 16,9 1-27-1,6-1 67-15</inkml:trace>
  <inkml:trace contextRef="#ctx0" brushRef="#br0" timeOffset="376809.0344">21764 13785 244 0,'-6'2'90'0,"0"14"-48"0,-9 8-42 16,9-11 16-16,-3 9-7 0,3 9 0 16,0 9-1-1,6 10 2-15,6 1-5 16,9-7 6-16,12-4 4 0,8-5 2 0,7-9 1 15,3-10 4-15,2-16 1 16,1-11 7-16,-12-18 4 16,-10-13 4-16,-11-8 3 15,-12-1-5-15,-15 4 1 16,-12-4-12-16,1 6-3 16,-4 8-26-16,-3 8-10 15,3 13-72-15,6 11-32 16</inkml:trace>
  <inkml:trace contextRef="#ctx0" brushRef="#br0" timeOffset="385908.9094">10682 14962 216 0,'-3'0'82'0,"3"5"-44"0,0 25-44 15,0-9 14-15,0 5 4 16,0 11 4-16,0 0 1 15,-3 6 0-15,0-1-9 16,0 0-5-16,0 1 0 0,0-1 0 16,0-5 3-16,3-5-3 15,-3-8-2-15,0-9-9 0,0-1-5 16,0-6-31-16,0-6-13 16,0-4-42-1</inkml:trace>
  <inkml:trace contextRef="#ctx0" brushRef="#br0" timeOffset="386283.86">10643 15126 184 0,'-3'-16'68'0,"3"6"-36"0,6 2-20 0,-3 3 21 16,3-3-8-16,3-6 0 0,9-7-8 15,3-3-2-15,-1 6-9 16,4 5-4-16,0 5 1 0,0 16-2 15,-3 5 2-15,-6 3 2 16,-6 5 4-16,-9 3-2 16,-6 5-2-16,-3-3-2 15,-3-2 0-15,-3-3-2 16,-6-2-1-16,0-3-2 16,6-3 1-16,3-3 1 15,3 1 2-15,4 0-6 16,5 2 1-16,8 3 5 15,1 2 4-15,3 3 3 16,3 3 2-16,3 3-3 16,0-3 0-16,3-1-3 15,0-4 0-15,-1-3-12 0,-2-6-3 16,0-2-66-16,9-5-26 16,0-3-11-1</inkml:trace>
  <inkml:trace contextRef="#ctx0" brushRef="#br0" timeOffset="386975.8342">10997 15343 224 0,'0'5'85'0,"3"3"-46"0,9 6-39 0,-6-6 16 16,3 0-3-16,0-1 5 0,3 1-8 15,3-5-1 1,3-3-5-16,-3-3-1 0,5-5 1 0,-2 1-2 16,-3-4-2-16,-3 0 1 15,-6 1 1-15,-9-3-1 16,-3 2 2-16,-6 0-2 16,-3 3-1-16,-3 3 12 15,-5 5 6-15,-1 5-3 16,3 3 2-16,0 3-4 15,6 0 0-15,3 4-10 16,6 7-3-16,6-4-1 16,6 1 2-16,9-3-2 15,6-1-2-15,3-1-16 16,6-6-5-16,2-3-26 16,1-5-8-16,0-3-9 15,-3-7-1-15,-7-6 28 16,-2 0 46-16,-6 3 30 15,-6-1 13-15,-3 1 3 16,-6 0-6-16,-3 2-2 16,-3 3-24-16,0 3 4 0,0 2 3 15,0 1-11-15,0 2-3 16,0 0-8-16,3 2-2 16,0 1-3-16,3-3-1 15,3 3 1-15,3-1 2 0,6 4-3 16,3-1 0-16,0 6-1 15,0 7 0-15,0 1 0 16,0-1-2-16,-4 9 5 16,-5-6 1-16,-6 3 17 15,-8 2 8-15,-7-5-6 16,-3-2-1-16,0-3-6 16,-3-6-1-16,-3-2-7 15,0-3-4-15,4-5-17 16,2-5-7-16,3-3-27 15,6-10-11-15,6-3-43 16,12-11-20-16,3-13 15 16</inkml:trace>
  <inkml:trace contextRef="#ctx0" brushRef="#br0" timeOffset="387228.1488">11518 15068 284 0,'0'-5'107'0,"3"7"-58"0,3 14-62 0,0-5 17 15,-3 7-2-15,0 1 6 16,0 7 9-16,-3 6 7 16,-3 5-13-16,0 3 1 15,0 2-1-15,0 3-4 0,3-8-2 16,3-5-2-16,3-6-3 16,3 1 1-16,3-9-1 15,6-7 2-15,3 0 1 16,-1-4-1-16,1-7-2 15,0-5-13-15,-3 0-4 16,0-6-40-16,-3-7-15 0,3-17-51 16</inkml:trace>
  <inkml:trace contextRef="#ctx0" brushRef="#br0" timeOffset="387410.9178">11459 15094 312 0,'-42'-10'115'0,"39"10"-62"0,3-3-53 16,0 3 21-16,6-2-10 16,9-1 1-16,3-5-7 15,6 3-3-15,5-3-1 16,7 5-10-16,-3 1-2 0,2-4-49 16,-2 4-21-16,0-1-42 15</inkml:trace>
  <inkml:trace contextRef="#ctx0" brushRef="#br0" timeOffset="387937.5137">11765 15084 252 0,'-15'5'96'0,"15"3"-52"0,3 11-54 0,0-3 16 16,0-1 9-16,0 4 10 16,0 5-7-16,-3 0 0 15,0 2-10-15,0 0-5 0,0-2-2 0,0 0-1 16,0-3 2-16,0-5-1 15,0-3-12 1,-3-5-4-16,0-10-11 16,0-6-4-16,0-6 6 15,0-1 1-15,0-4 11 16,0 1 5-16,0-1 5 16,3-2 3-16,3-3 6 15,3 3 4-15,3 0 5 16,0 0 2-16,6 2-1 15,0 1 0-15,3 2-7 16,-3 5-2-16,3 3-4 16,-4 5-1-16,1 1-1 15,-3 10 1-15,-6 2 0 16,-6 4 3-16,-6 1-1 16,-3 1 2-16,0 0-4 0,-3 0-2 15,1 0 4-15,2-3 1 16,0 0 0-16,3-2-1 15,3 0 1-15,6-1 3 16,3 3 5-16,3 1 1 16,0-1-6-16,2 0-3 15,1 0-3-15,-3 1 0 16,3-1-2-16,0 0 2 16,0-2-29-16,0-3-9 15,0-3-47-15,0-3-20 16,3-9-12-1</inkml:trace>
  <inkml:trace contextRef="#ctx0" brushRef="#br0" timeOffset="388073.4105">12042 15306 292 0,'0'3'110'0,"0"2"-60"0,0 3-56 16,0 0 17-16,3-3-7 16,0 8 2-16,0 1-3 15,0 2-2-15,0-1 0 16,0-1-43-16,0-4-19 0,0-2-57 15</inkml:trace>
  <inkml:trace contextRef="#ctx0" brushRef="#br0" timeOffset="388224.184">12060 15134 308 0,'0'-18'115'0,"3"10"-62"0,15-8-64 0,-12 8 18 15,6 0-34-15,0 0-9 16,2 0-86-16,4-2-37 16</inkml:trace>
  <inkml:trace contextRef="#ctx0" brushRef="#br0" timeOffset="388565.2712">12224 14944 272 0,'-15'-19'101'0,"15"17"-54"0,0-1-44 0,0 3 23 0,6-3-8 15,0 1-1-15,3-4-9 16,2 1-3 0,1 2-3-16,0 3-4 0,0 6 1 15,0 2-1-15,0 15 0 0,-3 9 0 16,-3 3 0 0,0 7 2-16,0 3 0 0,0 2 0 15,0 4 0-15,0 4 0 16,6-2 2-16,-4-5-1 15,-2-6-1-15,0-7 1 16,-6-6-1-16,-3-6 2 16,-6-4 3-16,1-6 0 15,-4 0 2-15,-3-7-6 16,0-1-3-16,0-5 3 16,0 0 1-16,3-3-20 0,3 1-10 15,3-4-41-15,6-4-16 16,6-1-24-1</inkml:trace>
  <inkml:trace contextRef="#ctx0" brushRef="#br0" timeOffset="388840.2488">12599 14907 252 0,'-3'0'96'0,"6"2"-52"0,0 4-51 15,0-1 14-15,0 13 4 16,0 4 7-16,0 4-5 16,-3 0-2-16,0 1-6 15,0 2-4-15,0-3 0 0,3-2-4 16,0-3 0-16,-1-2-67 15,4-6-27-15,3 0-7 16</inkml:trace>
  <inkml:trace contextRef="#ctx0" brushRef="#br0" timeOffset="389007.3731">12780 14923 288 0,'-12'5'107'0,"3"13"-58"0,-14 17-57 0,11-22 16 15,-6 3-8-15,0 0 2 16,0 2-1-16,-3 1-1 16,3-3 1-16,-2-3-63 0,2 0-28 15,0-5-16 1</inkml:trace>
  <inkml:trace contextRef="#ctx0" brushRef="#br0" timeOffset="389166.2004">12468 15015 260 0,'-3'0'99'0,"6"0"-54"0,6 5-46 0,-3 1 18 0,8 2 7 16,7 0 8-16,0 0-13 15,3 2-5-15,6-2-9 16,2-3-8-16,1 1-1 16,0-1-55-16,6-2-26 0,-4-1-38 15</inkml:trace>
  <inkml:trace contextRef="#ctx0" brushRef="#br0" timeOffset="389528.0014">12962 15010 288 0,'-3'-8'110'0,"9"-13"-60"0,-3 0-36 16,0 18 28-16,6-2-16 0,3-1-5 15,-1 1-12 1,4 2-4-16,0 3-3 0,0 11-6 16,0 10 0-16,-6 6-5 0,-9 2-1 15,-3 13-4-15,-15-2 1 16,-3 2 5-16,-3 3 4 16,-5 3 3-16,2-3 1 15,0-6 0-15,6-4 0 16,6-6 4-16,6-5 5 15,9-6 6-15,6-7 5 16,9-3-4-16,9-3 1 0,6-2-8 16,6-3-3-16,5 0-14 15,1-3-5-15,0 3-54 16,2 0-20-16,-5 0-53 16</inkml:trace>
  <inkml:trace contextRef="#ctx0" brushRef="#br0" timeOffset="390381.8983">13536 14946 272 0,'-12'-16'101'0,"9"35"-54"0,0 13-55 15,3-16 16-15,-3 10-6 16,0 11 1-16,0 0-1 15,1 5 1-15,2 1-2 16,0-4-1-16,2 4 3 0,-2-1-11 16,3-7-4-16,0-9-74 15,0-5-63 1,-6-8 46-16</inkml:trace>
  <inkml:trace contextRef="#ctx0" brushRef="#br0" timeOffset="390521.6478">13382 15235 312 0,'0'-8'118'0,"8"5"-64"0,28-5-61 0,-18 6 21 16,12-4-11-16,11-2-2 15,7-2-16-15,3 2-7 16,2 0-110-16,7 0-48 16</inkml:trace>
  <inkml:trace contextRef="#ctx0" brushRef="#br0" timeOffset="390876.0322">13992 15036 236 0,'-21'-2'90'0,"3"7"-48"0,-9 11-36 0,18 0 20 0,-3 5-1 16,0 5 2-16,1 9-8 15,5 4-4-15,3 4-8 16,9-4-1-16,5 1 4 0,7-8 0 16,6-8 2-16,9-14-2 15,3-10 1-15,-1-10-4 16,-5-9 1-16,0-7-1 16,-12-3 3-16,-9-8-5 15,-9-3-1-15,-9-2 0 16,-9-9 0-16,-9 4-5 15,3 4 1-15,3 9-5 0,4 7 1 16,2 9-33 0,3 10-16-16,6 19-32 0,9 7-14 15,9 3-13 1</inkml:trace>
  <inkml:trace contextRef="#ctx0" brushRef="#br0" timeOffset="391094.7156">14399 15208 264 0,'-20'3'99'0,"8"7"-54"16,-9 17-50-16,12-11 17 16,-6 2-3-16,-3 4 5 15,0-1-6-15,1 0 0 0,-4 3-4 16,3-3-18-16,3-5-6 0,3-6-47 15,3 1-22-15</inkml:trace>
  <inkml:trace contextRef="#ctx0" brushRef="#br0" timeOffset="391259.22">14173 15198 296 0,'-6'0'110'0,"18"0"-60"0,9 2-56 16,-12 4 17-16,6 2-3 15,6 5 3-15,0 5-6 16,2 3-1-16,4-2-2 0,0 0-17 0,3-4-7 16,-1 1-51-16,4 3-22 15,-3-9-9 1</inkml:trace>
  <inkml:trace contextRef="#ctx0" brushRef="#br0" timeOffset="391674.0455">14712 15005 288 0,'-21'-43'110'0,"12"27"-60"0,-12 0-41 0,12 11 27 16,-5 3-13-16,-7 2-4 0,-3 2-6 16,-3 3-1-1,6 14-7-15,3 2-7 0,10 6-2 16,8-1 0-16,8 3 2 0,10 3 1 15,3-6 1-15,6 3-3 16,3 3 2-16,-3 3 1 16,-7-4 0-16,-8-2 0 15,-6-2 2 1,-9-1-1-16,-6 1 2 0,-3-6-4 16,-5-5 0-16,-4-8 5 15,0-8 2-15,0-3 0 16,6-2 1-16,6-8 0 15,6-9 3-15,9-4-3 16,6-3-2-16,6 0-2 16,6-6 0-16,3-2-2 0,-1 6 2 15,-2-1-11 1,-3 0-4-16,3 6-30 0,-3 2-12 16,2 8-49-16,1 13-20 15,-3 3 16 1</inkml:trace>
  <inkml:trace contextRef="#ctx0" brushRef="#br0" timeOffset="391897.535">14876 15190 256 0,'-21'24'96'0,"9"-11"-52"0,3 13-38 0,9-10 20 0,0 3-1 16,6-1 2-16,3-2 1 15,6-3 0-15,15-5-15 16,5-5 3-16,1-8 4 0,-3-9 0 15,-3-4 3-15,-7-3 2 16,-5-1 2-16,-9 1-1 16,-3-5-1-16,-6-3-19 15,-6-3-5-15,-9-8-44 16,-3 1-17 0,1-4-130-16</inkml:trace>
  <inkml:trace contextRef="#ctx0" brushRef="#br0" timeOffset="397407.0433">10348 16349 164 0,'-12'-8'63'0,"7"8"-34"0,-10 5-19 0,6-2 20 0,0 2-9 16,-3 3 0-16,-3 5-3 15,-3 8-2-15,0 6-8 16,0 2 4-16,4 10 3 0,5 4-3 15,6-1 1-15,9 0-4 16,5-4 0-16,10-7 1 16,6-15 4-16,9-13-4 15,6-3 2-15,2-13-5 16,1-9 1-16,-4-4-5 16,-8-1 0-16,-9 1 5 15,-9-3 5-15,-12 0-1 16,-6-3 3-16,-9 0-4 15,-6-2 1-15,-6-3-7 16,1 13-1-16,-1 3-7 0,3 8 0 16,3 13-17-16,6 8-6 15,6 2-23-15,6 3-6 16,6 1-22 0,9-1-6-16,3 0-16 15</inkml:trace>
  <inkml:trace contextRef="#ctx0" brushRef="#br0" timeOffset="397635.4301">10804 16462 196 0,'-6'-2'74'0,"6"4"-40"0,-3 1-40 0,0 5 38 16,-6 3-11-16,-9-1-8 15,0 3-3-15,0 3-6 16,1 3-5-16,-1-1 0 0,3 1-15 16,3-3-4-16,0-3-52 15,3-3-49 1,0-7 37-16</inkml:trace>
  <inkml:trace contextRef="#ctx0" brushRef="#br0" timeOffset="397783.5792">10604 16523 236 0,'-3'-13'90'0,"6"13"-48"0,3 0-51 16,0 0 12-16,0 8-2 0,3-3 3 16,3 3-1-1,3 3 0-15,3 2-1 0,6 3-2 0,2 0 1 16,1 0-15-16,0-3-3 16,0-3-81-1</inkml:trace>
  <inkml:trace contextRef="#ctx0" brushRef="#br0" timeOffset="398040.622">11110 16354 176 0,'-9'-27'66'0,"4"12"-36"0,-4-12-15 0,6 19 18 16,-6 0-3-16,-6 0 2 0,0 3-20 15,-3 5-7-15,0 5-4 16,0 16-8-16,0 6 0 0,4 5 1 16,5 5 3-16,3-3 0 15,6 6-1-15,3-1 5 16,3-1 1-16,0-4-9 16,3-2-3-16,-4-1-90 15</inkml:trace>
  <inkml:trace contextRef="#ctx0" brushRef="#br0" timeOffset="398240.4835">10795 16536 212 0,'3'-13'79'0,"6"5"-42"0,6 0-39 0,-6 11 14 16,5-6-2-1,4 1 1-15,3 2-5 0,3 0-4 16,6 0-1-16,-3 0-21 0,-1 0-7 16,1-3-68-1</inkml:trace>
  <inkml:trace contextRef="#ctx0" brushRef="#br0" timeOffset="402076.7475">11378 16420 108 0,'-6'-11'44'0,"6"6"-24"0,-3-3-6 15,3 3 15-15,0 0 12 16,-3-3 9-16,0-6-4 16,-3 4-1-16,-2 7-25 15,-4 3-1-15,-3 8 2 0,-6 8-14 16,0 13-4-16,-3 11 2 16,12 0 4-16,6-1-3 15,9 1 2-15,9-3-3 16,6-11 2-16,6-7 9 15,9-8 5-15,2-9-5 16,-2-12-1-16,-6-4-1 0,-6-4 4 16,-6-9-6-16,-9-2 1 15,-15-2-6-15,-6-1 1 16,-3 3-7-16,-3 8-3 16,0-1-13-16,3 9-5 15,6 8-33-15,4 2-16 16,8 3-24-16,6 3-9 15,14-1-5 1</inkml:trace>
  <inkml:trace contextRef="#ctx0" brushRef="#br0" timeOffset="402390.8132">11640 16370 296 0,'-21'-8'110'0,"18"0"-60"0,-9 13-47 15,7-2 23-15,-4 2-13 16,0 3-2-16,-3 3-2 15,0 7-1-15,6 3-4 16,3 11-1-16,3-8 3 0,6 0-5 16,3-6-3-16,9 1 3 15,3-11 3-15,-1-8 3 16,1 0 1-16,-3-8 4 16,-3-11 3-16,-3 3-2 15,-6-2 0-15,-6-3-5 16,-3 0 0-16,-3-3-10 15,-6 5-3-15,-3-2-11 0,3 5-2 16,3 3-29 0,3 0-9-16,3 7-15 0,12-2-6 15,6 1-16 1,0-7-23 0,0 9 42-16</inkml:trace>
  <inkml:trace contextRef="#ctx0" brushRef="#br0" timeOffset="402630.6887">11756 16386 212 0,'-6'34'82'0,"6"-10"-44"0,-3 21-38 0,6-29 18 16,3 2 8-16,3 1 8 16,3-1-9-16,6-2-3 15,6-3-12-15,3-7 16 0,-1-9 9 16,1-8 2-16,-6 1 0 0,-3-11-7 16,-9-6-4-16,-9 1-6 15,-9-1-2-15,-9-7-10 16,-6-6-5-16,0 8-7 15,1 9 0-15,2 4-18 16,3 3-6-16,6 6-36 16,6 10-14-16,3 10-25 15,9 4-9-15,3-7 4 16</inkml:trace>
  <inkml:trace contextRef="#ctx0" brushRef="#br0" timeOffset="402873.8718">12230 16237 132 0,'0'-2'49'0,"0"7"-26"0,0-2-5 0,0 2 20 15,-3 3-6-15,-3 13 1 16,0-2-7-16,-3-1-2 15,-3 6-13-15,3-3-7 0,-6 0-2 16,-3-2-9-16,3-1 0 16,3 4-30-16,0-9-13 15,7 3-43 1</inkml:trace>
  <inkml:trace contextRef="#ctx0" brushRef="#br0" timeOffset="403280.7367">12057 16288 184 0,'-3'0'68'0,"3"5"-36"0,3 14-31 0,0-17 14 15,0 9 7-15,6-3 6 16,0-3-8-16,6 3-2 16,0-3-10-16,-1-2-5 0,-2 5-2 15,0-6-1-15,0 1 2 16,-3 0-28-16,-3-1-11 0,-3 1-66 16</inkml:trace>
  <inkml:trace contextRef="#ctx0" brushRef="#br0" timeOffset="404012.9616">12143 16224 168 0,'-3'-8'66'0,"3"6"-36"0,0-1-18 0,0 3 19 15,0 0-7-15,0 0-2 16,0 0-12-16,0 0-4 16,0 0-4-16,0 0-4 0,0 0 1 15,3 3 1-15,-3-3 2 16,0 2-1-16,3 4 2 15,-3-6 0-15,0 0 3 0,3 2-3 16,-3-2 0-16,0 0 1 16,0 0 0-16,0 0-2 15,0 0 1-15,0 0-11 16,0 3-4-16,-6 0-30 16,0 4 8-1,0 4 3 1,3-3 18-16,0 0 6 15,0-3 2-15,3-7 52 16,0-1-15 0,0-5-3-16,6 5-5 0,-3-2-2 15,0 0-3 1,0 5 0-16,-3 0-4 16,0 0-1-16,3 13-4 15,-3 8-1-15,0 3 3 16,3 0 3-16,0 0-8 0,0-1-2 15,0-1-3-15,0 1 1 16,0-1-4-16,0-1-2 16,0-3-27-16,0-2-12 15,0-5-50-15,0-1-18 16,0-7 11 0</inkml:trace>
  <inkml:trace contextRef="#ctx0" brushRef="#br0" timeOffset="404225.8714">12286 16364 200 0,'-6'-2'74'0,"3"2"-40"0,3 0-16 15,0-3 23-15</inkml:trace>
  <inkml:trace contextRef="#ctx0" brushRef="#br0" timeOffset="404556.7038">12289 16349 420 0,'15'-16'31'16,"6"3"-16"-16,0-1-8 0,-1 4-3 15,1 2-2-15,0 2-2 16,-3 9-2-16,-3 10 1 15,-3 1 3-15,-3 1 1 16,-3 12-1-16,-9-1 1 16,-6 6 0-16,-9 0 1 15,-6-3-2-15,0-5-2 16,0 2 1-16,1 1-1 16,2-9 4-16,6-5 2 15,3 1 9-15,3-4 2 16,6-7 5-16,3-3 1 15,9 0-6-15,15 0-2 0,3 0-5 16,2-3-1-16,1-2-3 16,3 0 1-16,-6 2-4 15,3 0-2-15,-1 3 0 16,-5 0 1-16,-6 0-25 16,0 6-12-16,-3 2-44 15,0 2-17-15,-4-2-45 16</inkml:trace>
  <inkml:trace contextRef="#ctx0" brushRef="#br0" timeOffset="418069.1726">10307 16999 160 0,'-15'-15'60'0,"12"12"-32"0,-9-5-11 0,9 8 22 0,0 0-5 16,-6 5 3-16,-3 3-12 15,-3 16-3-15,-3 13-13 16,4 19 6-16,5 5 4 0,9-9-1 16,9-1 1-16,8-12-6 15,4-7-3-15,9-5-3 16,6-19 0-16,2-3 0 15,-2-13 1-15,-9-16 9 16,-9-2 4-16,-12-14-5 16,-12-5-1-16,-12 0-7 15,-6 3-3-15,-3 5-5 16,-2 10 0-16,2 9-5 16,0 10 1-16,3 8-27 15,9 13-11-15,6 0-26 16,12 11-9-16,15-8-56 15</inkml:trace>
  <inkml:trace contextRef="#ctx0" brushRef="#br0" timeOffset="418240.1127">10694 17121 280 0,'0'3'104'0,"-3"2"-56"0,0 8-45 0,0-5 21 15,-3 11-12-15,-6 5-2 16,-3 2-8-16,0 1-3 15,-3-6 0-15,-3 5-11 0,1 1-4 16,-4-9-72-16,0 1-70 16,3-19 39-1</inkml:trace>
  <inkml:trace contextRef="#ctx0" brushRef="#br0" timeOffset="418381.0585">10432 17190 284 0,'12'-8'107'0,"5"19"-58"0,10 5-37 16,-15-3 24-16,6 0-19 15,6 5-5-15,6 6-9 16,5 0-3-16,4 0 0 16,0-3-29-16,5-2-13 0,1-1-49 15,3-13-66 1,-1-10 42-16</inkml:trace>
  <inkml:trace contextRef="#ctx0" brushRef="#br0" timeOffset="418561.8353">11036 17058 272 0,'-33'-40'104'0,"21"32"-56"0,0-3-36 16,6 11 26-16,-2 0-16 0,-4 6-2 16,3 10-17-16,3 10-4 15,0 9 0-15,6 7 0 0,6 3 1 16,0 0 0-16,-3-6 2 16,0 1-34-16,0-8-13 15,-3-6-49 1,-3-4-59-16,-3-4 41 15</inkml:trace>
  <inkml:trace contextRef="#ctx0" brushRef="#br0" timeOffset="418968.1365">10774 17230 288 0,'-6'-35'110'0,"15"22"-60"0,15 0-34 16,-3 8 27-16,8 2-28 16,7-2-7-16,3-1-8 15,8 6-4 1,-5 0 3-16,6-2-46 0,-7-1-19 0,-5 0-19 15,-3-2-8-15,-9 5 4 16,-6-5 212 15,-15-3-49-15,-6 8-8-16,-3 10-34 16,0 6-19-16,0 8-4 15,6 5-1-15,3 0-4 16,3-2-1-16,3 2 3 0,2-5-3 15,4-6-2-15,3-2 2 0,3-3 0 16,0-13 3-16,0-2 1 16,-3-9-1-16,-4 3-1 15,-5-10-3-15,-6-11 1 16,-6-1-2-16,-3-1-1 16,-2-4-2-16,-1 9 1 15,3-1-10-15,0 6-5 16,6 5-39-16,6 3-14 15,3 3-10 1,2-1-44-16,10 6 27 16</inkml:trace>
  <inkml:trace contextRef="#ctx0" brushRef="#br0" timeOffset="419205.887">11479 17132 248 0,'-14'24'93'0,"11"15"-50"0,-3 1-35 0,3-27 24 0,3 6-9 15,0 2 1-15,6-3-4 16,6 4-3-16,2-12-9 15,4 3 6-15,3-5 3 0,0-8-5 16,0-13 1-16,0 5 1 16,-6-10 3-16,-7-9-3 15,-2-5 0-15,-9-2-8 16,-6-6-2-16,-2 3-4 16,-4 3-1-16,0 7-15 15,0 4-4-15,3 9-25 0,3 6-12 16,3 3-22-1,6 5-11-15,9 5-24 16</inkml:trace>
  <inkml:trace contextRef="#ctx0" brushRef="#br0" timeOffset="419490.7768">11732 17206 212 0,'-5'47'79'0,"2"-25"-42"0,3 4-23 0,3-15 20 15,2 2-4-15,4 0 2 0,6-5 8 16,6 5 5-16,3-13-24 16,0-8 12-16,-3-5 5 0,-4 0-7 15,-2-6-3 1,-6-7-12-16,-3-6-3 15,-6 3-7-15,-6-8-4 16,0 11-19-16,-9-1-6 0,1 6-35 16,2 10-13-16,3 6-97 15</inkml:trace>
  <inkml:trace contextRef="#ctx0" brushRef="#br0" timeOffset="420136.3575">12474 16984 240 0,'3'-6'90'0,"-6"6"-48"0,3 0-34 16,0 0 21-16,-6 6-13 0,-6 2-4 16,-6-1-3-16,-6 12-1 15,-3 2-4 1,-2 3 2-16,-1-3 3 0,3-2-5 0,6-3 0 16,3-3-2-16,15-3 3 15,12-2 4 1,6 6-1-16,3-1 3 15,3 0-6-15,3 3-3 16,2 0-1-16,-2-3-1 16,-3 0-22-16,0 0-10 15,-3 1-42-15,6-9-17 0,-4 0-16 16</inkml:trace>
  <inkml:trace contextRef="#ctx0" brushRef="#br0" timeOffset="420441.1628">12739 16994 252 0,'3'-13'93'0,"-3"13"-50"0,0 0-35 16,-3 0 21-16,-3 3-13 15,-9-1-2-15,-9 11-8 16,-3 9-4-16,-3 1-1 15,1-1-1-15,-1 4 0 0,6-2 0 16,3 2 2-16,3-4-3 16,3 1 0-16,12-4 7 15,3-3 6-15,15-3 0 0,3 0 3 16,6 0-6-16,6 1-3 16,3-4-6-16,-4-2 0 15,-2 5-40-15,-3-2-15 16,9-3-79-1</inkml:trace>
  <inkml:trace contextRef="#ctx0" brushRef="#br0" timeOffset="420827.8742">12941 17150 296 0,'0'0'112'0,"6"-2"-60"0,0-4-47 16,-3 1 22-16,3 2-15 16,0-7-4-1,6 2-8-15,0-3-2 0,-1-2 1 16,1 0 2-16,-3 0 2 0,-3-1-1 15,0 9 1-15,-3-3-4 16,0 3 0-16,-3 2-4 16,0 3-1-16,0 13 0 15,0 9 4-15,3 7 1 16,0 8 1-16,3 0 0 16,0 3 0-16,3-3 2 0,0 2 1 15,0-4-28-15,-3-4-12 16,0-4-33-16,-6-3-13 15,-3-8-18 1</inkml:trace>
  <inkml:trace contextRef="#ctx0" brushRef="#br0" timeOffset="420970.6842">12986 17470 260 0,'-27'-7'96'0,"24"7"-52"0,0-6-18 0,3 6 31 16,3 0-17-16,3-2-3 0,9-4-10 15,9 1-5-15,11-3-12 16,4 8-6-16,3-5-1 15,2 10-62-15,1 0-24 0,-6-10-74 16</inkml:trace>
  <inkml:trace contextRef="#ctx0" brushRef="#br0" timeOffset="423245.2364">10408 17801 212 0,'0'-5'79'0,"0"5"-42"0,3 24-32 0,0-16 19 16,0 5-6-16,0 8 1 15,0 3 1-15,0 2 0 16,0 6-11-16,0 10-3 0,0-5 0 15,0 3-3-15,0-5 0 0,0-6-1 16,0 0-2-16,0-3-50 16,0-2-24-16</inkml:trace>
  <inkml:trace contextRef="#ctx0" brushRef="#br0" timeOffset="423502.4313">10658 17806 208 0,'0'3'79'0,"0"16"-42"0,3 2-30 15,0-8 20-15,0 6-10 16,0 4-2-16,-3 4-6 0,3 2-1 15,-3 11-5 1,3-9-2-16,0 6 2 0,-3-7-2 16,0-7-1-16,0-2-41 0,0-2-20 15,0-6-42 1</inkml:trace>
  <inkml:trace contextRef="#ctx0" brushRef="#br0" timeOffset="423771.2752">10860 17836 224 0,'0'0'85'0,"3"18"-46"0,-3-5-32 16,0 1 18-16,0-1-13 15,0 11-4-15,0-3-5 16,3 5-3-16,0 9 1 16,0-4 3-16,0-4 2 0,3-1-7 15,-3-7-1-15,0-1-57 16,-3 1-26-16,0-11-11 16</inkml:trace>
  <inkml:trace contextRef="#ctx0" brushRef="#br0" timeOffset="424104.0017">11122 17828 204 0,'0'-8'77'0,"-3"16"-42"0,0 0-32 0,3-3 17 0,0 3-10 16,0 5-3-16,-3 0 0 15,3 3 0-15,-3 5-3 16,0 0 2-16,0 6 0 0,3 5-2 15,0-1-1-15,3 4-12 16,0-9-4-16,-3 6-93 16</inkml:trace>
  <inkml:trace contextRef="#ctx0" brushRef="#br0" timeOffset="425047.5159">11727 17888 176 0,'-3'-7'68'0,"3"7"-36"0,-6-6-20 15,3 6 21-15,0 0-8 16,0 6 0-16,-3 1-12 16,-3 7-5-16,0 10-5 15,3 7 2-15,0 9 1 0,3-6-2 16,9 3-1-16,0-7 1 16,3-7 0-16,6-2 4 15,6-10 5-15,-1-8 2 16,1-3 0-16,0-16 4 0,-3-8 0 15,-6-8-4-15,-3-2-1 16,-6-1-6-16,-6 4-3 16,-3-1 0-1,-3 0 1-15,0 6-3 16,-3 5 0-16,3 2-12 0,0 6-7 16,3 8-38-16,3 5-15 15,3 13-65 1</inkml:trace>
  <inkml:trace contextRef="#ctx0" brushRef="#br0" timeOffset="425360.3348">11974 17873 160 0,'-9'0'63'0,"6"2"-34"0,-3 17-23 0,3-6 17 0,-3 6-10 15,6 7 0 1,0 0 4-16,3 1 1 0,6-1-9 16,3-7 6-16,2-6 4 0,4-5-4 15,3-16 2-15,-3 3-1 16,3-8 2-16,-6-1-4 16,-3-2 2-16,-6-2 0 15,-3-1-1-15,-9-2-7 16,0 3-5-16,-3-1-2 0,0 3-1 15,-3 6-18 1,3 2-5-16,0 10-101 16,3 4-4-1</inkml:trace>
  <inkml:trace contextRef="#ctx0" brushRef="#br0" timeOffset="425676.9977">12191 17875 184 0,'-9'6'68'0,"6"-1"-36"0,0 8-22 0,3-5 20 16,-3 11-16-16,3 2-2 16,3-3 1-16,3 9 3 0,3 4-8 15,3-9-4-15,3-4-3 0,3-13 21 16,-1-10 10-16,1 0-3 15,3-8-2-15,0-1-4 16,-9-7 0-16,-3 0-7 16,-3-3 1-16,-9-2-6 15,-3-6-1-15,-3 11-6 16,-3-3-3-16,0 8-14 16,0 3-6-16,0 2-39 15,3 3-15-15,3 8-68 16</inkml:trace>
  <inkml:trace contextRef="#ctx0" brushRef="#br0" timeOffset="425949.9269">12441 17907 184 0,'-12'19'71'0,"12"2"-38"0,-3 10-30 0,3-12 17 16,0 7-1-16,6 1 3 15,3-6 1-15,3 3 3 16,3-11-14-16,11-5 15 0,1-3 9 16,-3-18 1-16,0-5 0 15,-3-4-1-15,-6-4 3 16,-6-1-5-16,-6 1 2 0,-3 2-20 16,-3 6-7-1,-6-3-33-15,-6 7-13 0,3 9-134 16,0 0-79-1,3-16 108-15</inkml:trace>
  <inkml:trace contextRef="#ctx0" brushRef="#br0" timeOffset="429445.2001">9997 18410 168 0,'0'-14'66'0,"3"7"-36"0,0 1-9 0,0 6 25 0,-3 0-13 15,0 0-1-15,6 6-10 16,0 7-4-16,0 5-10 16,-3 17 6-16,0-1 3 0,-3 3-7 15,0 3-3-15,0 0-2 16,3-9 1-16,0-4-8 15,0-1-3-15</inkml:trace>
  <inkml:trace contextRef="#ctx0" brushRef="#br0" timeOffset="430241.1412">10470 18365 172 0,'3'-13'66'0,"-3"13"-36"0,3-8-15 0,-3 8 18 0,0 0-10 15,0 0-3-15,6 8-5 16,-3 2 0-16,0 6-8 16,0 2 5-16,0 1 1 0,-3 2-2 15,0 11 1-15,0-11-7 16,3 3-3-16,-3-3 1 15,3-2 0-15,-3-6-21 16,0 0-10-16,0 0-37 16,-3-2-16-16,0-3-12 15</inkml:trace>
  <inkml:trace contextRef="#ctx0" brushRef="#br0" timeOffset="430662.9226">10676 18352 172 0,'0'-3'66'0,"0"3"-36"0,0 0-31 0,0 0 12 16,3 3-3-16,-3 2 0 0,3 3 4 15,0 10 5-15,0 1-9 16,-3-1 7-16,0 3 2 0,3 6-7 15,0-1-1-15,0-2-3 16,0-3-1-16,0-2-3 16,-3-3-2-16,0-3 3 15,0 3 0-15,0-8-1 16,0 0-2-16,0-8-26 16,0 5-12-16,-3 0-65 15</inkml:trace>
  <inkml:trace contextRef="#ctx0" brushRef="#br0" timeOffset="431021.4868">10854 18378 168 0,'0'0'63'0,"0"0"-34"0,0 0-25 16,0 5 13-1,0 1-2-15,0 7 4 0,0-5 0 16,0 10 1-16,0-5-11 15,0 1-1-15,3 4-1 16,0 3-3-16,0-2-3 0,0-6 2 16,0 0 0-16,0 1-4 15,-3-1-1-15,0 0-59 16,0 0-26-16,0-7-3 16</inkml:trace>
  <inkml:trace contextRef="#ctx0" brushRef="#br0" timeOffset="431700.537">11137 18396 144 0,'0'-7'55'0,"3"1"-30"0,0 1-12 16,-3 5 19-16,0-3-1 15,0-2 2-15,0 0-7 16,-3 2-2-16,0-2-13 16,-3 5-2-16,0 0 1 0,-3 5-4 15,0 3-1-15,-2 11 0 16,-1 2-1-16,3 3 0 0,3 2 0 16,6 0-5-16,3 1 1 15,3-6-2-15,6-2 0 16,2-6 11-16,4-5 3 15,3-3 1-15,-3-13 2 16,0-10 1-16,-3 4-1 16,-3-7 6-16,-3-3 3 15,-3-2-12-15,-4-1-5 16,-2 1-2-16,-2 7 1 0,-1-2-5 16,-6 3-3-16,0 5-4 15,0 5 1-15,0 8-52 16,0 2-24-16,3 4-63 15</inkml:trace>
  <inkml:trace contextRef="#ctx0" brushRef="#br0" timeOffset="432765.9102">11801 18352 148 0,'-6'-3'55'0,"3"3"-30"0,-6 0-25 16,6 3 13-16,-3 2-3 15,-3 3 2-15,-3 10 5 0,0 1 1 16,3 7-9 0,4 6 1-16,-4-6 3 0,9 6-7 15,6-5-3-15,2-6 11 0,7-3 5 16,3-4 8-16,0-9 4 16,3-5-4-16,3-11-2 15,0-2 0-15,-4-8-1 16,-5-6-7-1,-3-4 0-15,-9 4-10 0,0 1-4 16,-6 2-2 0,-3 3-1-16,0 8-11 0,0 2-3 15,0 3-46-15,0 3-18 16,0 5-57 0</inkml:trace>
  <inkml:trace contextRef="#ctx0" brushRef="#br0" timeOffset="433153.7175">12012 18415 140 0,'-12'21'55'0,"9"-2"-30"0,0 7-14 16,3-7 18-16,0 2-11 15,6-3-2-15,3 4-5 16,3-4 0-16,6 1-6 16,0-11 10-16,0 2 7 0,0-10 2 15,0-5 3-15,-4 0 2 0,1-9 5 16,-6-7-4-16,-3-3 2 15,-3 3-18-15,-3-5-6 16,-3 2-1-16,0 3 0 16,-6 2-12-16,0 6-6 15,-3 5-66 1,1 3-6-16,2 5-8 16,6 0-16-1</inkml:trace>
  <inkml:trace contextRef="#ctx0" brushRef="#br0" timeOffset="433438.4965">12239 18415 152 0,'-9'13'57'0,"6"0"-30"0,0 6-21 16,3-6 17-16,0 8-8 15,3-2 2-15,3 2-4 16,2-2 2-16,1-1-8 15,3-5 9-15,0-5 4 0,0-2 14 16,0-1 8-16,0-10-5 16,0-1 1-16,-3-12-9 15,0 2-1-15,-9-8-15 0,0 3-8 16,-3-6-3 0,-3 4-2-16,0 1-20 15,-3 4-9-15,0 5-32 0,0 5-13 16,3 2-58-1</inkml:trace>
  <inkml:trace contextRef="#ctx0" brushRef="#br0" timeOffset="433722.9506">12358 18481 108 0,'0'13'44'0,"14"19"-24"0,1-5-8 16,-9-14 13-1,3 0 4-15,0 0 2 0,6-2 10 16,0-8 4-16,3-3-24 16,-3 0 17-16,3-8 6 0,-1-11-6 15,-5 1 0-15,-3-4-6 16,-3-4-2-16,-9-6-6 16,-3 6-3-16,-3-1-5 15,-6 9 0 1,4 2-11-16,2 0-3 0,0 8-29 15,0 3-11-15,3 5-36 16,3 5-14-16,3 8-59 16</inkml:trace>
  <inkml:trace contextRef="#ctx0" brushRef="#br0" timeOffset="433919.1067">12753 18592 276 0,'-6'-5'104'0,"6"5"-56"0,0 0-56 0,0 0 16 16,0 0-13-16,0 0 1 16,6 5-49-16,0-5-19 15,6 0-28-15,6 6-11 16</inkml:trace>
  <inkml:trace contextRef="#ctx0" brushRef="#br0" timeOffset="434022.9957">12896 18619 260 0,'0'0'99'0,"0"0"-54"0,3 0-55 0,-3 0 16 0,6 5-52 16,0-5-22-16,3 8-29 16,3-8-11-16</inkml:trace>
  <inkml:trace contextRef="#ctx0" brushRef="#br0" timeOffset="434157.5304">13087 18658 324 0,'-12'6'123'0,"9"-1"-66"0,3-5-64 16,0 0 19-16,3 0-13 15,3-5-1-15,3 5-32 0,0 0-13 16,6 0-82 0,-1 0-36-16</inkml:trace>
  <inkml:trace contextRef="#ctx0" brushRef="#br0" timeOffset="434237.1699">13346 18481 164 0,'0'-40'63'0,"6"35"-34"0,-3-11-14 0,-3 11 18 16</inkml:trace>
  <inkml:trace contextRef="#ctx0" brushRef="#br0" timeOffset="434427.8249">13349 18415 354 0,'-9'8'25'15,"-6"5"-12"-15,0 11-7 0,6 2-3 16,9 1-1-16,3-1 1 0,6 1-4 15,6-9 0-15,3-4 16 16,9-9 10-16,-7-5 9 16,1-16 6-16,-6 8 7 15,-12-18 4-15,-6-1-20 16,-6 1-5-16,-3 2-25 16,0 3-8-16,0 2-81 15,7 6-36-15,5-3-34 16</inkml:trace>
  <inkml:trace contextRef="#ctx0" brushRef="#br0" timeOffset="435886.4573">13905 17227 344 0,'-20'-5'129'0,"28"5"-70"0,-2 5-51 0,0-5 29 16,0-5-10-16,3 2 1 15,9 0-15-15,12-4-6 16,6 4-4-16,2-2-3 0,4-1 1 16,-3 6-23-16,2 0-8 0,-2 11-47 15,-6-3-18-15,-9 0-49 16</inkml:trace>
  <inkml:trace contextRef="#ctx0" brushRef="#br0" timeOffset="436051.8692">13992 17386 332 0,'-18'-3'126'0,"21"3"-68"0,6-5-48 15,3 5 30-15,14-5-20 16,10 2-6-16,9 3-24 16,5 0-8-16,10-5 8 15,8 5-90-15,-2-6-36 0,11-7 8 16</inkml:trace>
  <inkml:trace contextRef="#ctx0" brushRef="#br0" timeOffset="436668.1099">14888 17105 208 0,'-3'-13'77'0,"3"5"-42"0,0 3-21 15,0 2 22-15,-3-2 0 16,0 0 2-16,-3 5-18 15,-9 0-9-15,3 5-7 16,-3 8-4-16,-3 14 1 0,0 7 7 16,3 8 5-16,4 1 7 15,5-6 4-15,9 2-8 16,9-2-2-16,5-7-2 0,7-7 0 16,-3-4 5-16,30-16 3 15,-7-6-6-15,-2-8-1 16,-6-7-1-16,-7-9 2 15,-11-12 4-15,-9-1 3 16,-6-8-7-16,-12 3-1 16,-12 3-7-16,-5 8-4 0,-1 7-10 15,0 9-5-15,0 10-26 16,6 2-13-16,1 12-23 16,11 7-8-16,9 0-75 15</inkml:trace>
  <inkml:trace contextRef="#ctx0" brushRef="#br0" timeOffset="436866.7395">15355 17240 248 0,'-12'8'93'0,"6"-3"-50"0,-9 14-35 16,3-11 24-16,-6 5-20 15,-2 6-6-15,-1-1-4 0,0-2-2 16,0 8-88-16,0-6-40 16,3-2 31-16,1 3 17 15</inkml:trace>
  <inkml:trace contextRef="#ctx0" brushRef="#br0" timeOffset="437026.2531">15102 17293 312 0,'-6'-18'115'0,"18"10"-62"0,3 2-35 0,-6 6 28 16,3 6-9-16,5 2-2 16,4 2-17-16,3-2-6 0,3 5-8 15,6 9-7-15,2-4-1 0,4 6-66 16,3-3-28 0,5 0-59-1</inkml:trace>
  <inkml:trace contextRef="#ctx0" brushRef="#br0" timeOffset="438350.0344">15596 17261 200 0,'-3'6'77'0,"3"-6"-42"0,3 0-19 0,-3 0 24 16,0 0-12-16,0 0-1 16,0 0-7-16,0 0-3 15,3-6-9-15,-3 6 1 0,3-8 4 16,0 1-7-16,0-9-1 15,3 0-3-15,0-3-2 16,0 6 1-16,0-5 1 16,-3-1-1-16,3-2-1 15,-3 8-2-15,3-3 1 16,3 0 1-16,-3 0 0 0,-1 3 0 16,1 2 2-1,-3 3 1-15,0 3 3 16,-3 0 1-16,0 5 1 0,0 5-2 15,0 8 1-15,3 6 2 16,0 5 2-16,3 2-3 16,0 3 0-1,0 3 1-15,3 0 2 0,0-3-5 16,-3 2-2-16,0-4-2 16,0-3-2-16,-3-3 1 15,0-3-1-15,0 1-5 16,-3-6 1-16,0 0-22 15,0-5-8-15,-6 3-29 16,0-3-13-16,0 0-54 16</inkml:trace>
  <inkml:trace contextRef="#ctx0" brushRef="#br0" timeOffset="438632.7581">15578 17476 244 0,'-27'-6'90'0,"24"6"-48"0,-5-2-23 0,8 2 29 15,0 0-15-15,0 0-1 16,2-5-15-16,7 5-3 16,6-6-8-16,3 6 5 0,6-2 4 15,3-4 2-15,3 1-1 0,-4 5-4 16,4-3-2-16,-3-2-6 15,0 5-1-15,-4 0-10 16,-2 0-3-16,-3 0-37 16,-3 5-14-16,-3-2-33 15,-3 2-13-15,0 1-5 16</inkml:trace>
  <inkml:trace contextRef="#ctx0" brushRef="#br0" timeOffset="439745.1697">16019 17272 260 0,'-12'3'96'0,"12"-3"-52"0,3 0-38 15,-3 0 29 1,9 2-15-16,0-2-5 16,3 0-5-16,-1 0-6 15,1 0 6-15,3 0 3 0,0 0-2 16,0 0-1-16,0-2-6 15,0-1-3-15,0-2 0 16,-3 5 1-16,-1-6 1 16,-2 4 1-16,0-9-2 15,0-2-2-15,-3 0 1 16,-3 0 1-16,0-1-1 0,-6 1-1 16,0 5 1-16,-3-2-1 15,-3 7-3-15,-3-2 0 16,1-1 2-16,-4 6 0 15,0 0-2-15,-3 6 0 16,0-1 2-16,0 3 0 16,3 5 1-16,0 6 2 15,4-4 5-15,-1 4 6 16,3-1-3-16,3 6 2 16,6-3-7-16,6-2-1 15,3-3 4-15,6 2 5 16,5-4-5-16,4-1 0 0,0-5-4 15,0-3-3-15,0 3-22 16,-1-3-11-16,1 1-64 16,0-6-25-1,-3-14-12-15</inkml:trace>
  <inkml:trace contextRef="#ctx0" brushRef="#br0" timeOffset="441123.6141">16543 17103 192 0,'-3'-14'74'0,"6"7"-40"0,-9-4-16 16,6 6 25-16,-3 2-11 15,-3-2-1-15,-6-1-12 16,-3 6-1-16,0 6-11 16,-3 2-2-16,-3 15 1 0,-2 4 1 15,5 7 3-15,3 6 6 16,9 0 2-16,9-3-5 15,6-6-3-15,6-4 1 16,8-6 3-16,10-2-2 16,0-11 3-16,3-8-4 15,-4-8 1-15,-2-6-3 16,-6-4 0-16,-3-9 1 16,-9-4 4-16,-6-9-4 15,-6-2 0-15,-6-1-9 16,-6 12 0-16,-3 1-3 0,3 7-2 15,0 9-22-15,0 1-10 16,0 11-25-16,3 4-12 16,3 6-47-1,6-3-54-15,3 6 60 16</inkml:trace>
  <inkml:trace contextRef="#ctx0" brushRef="#br0" timeOffset="441905.6975">16813 17076 248 0,'-20'3'93'0,"8"10"-50"0,-6 16-37 16,9-5 22-16,0 5-2 15,3 6 4-15,3 2-12 16,9-3-3-16,6-8-9 16,9 1 0-16,3-9 4 0,2-4 3 15,4-6 4-15,3-11-7 16,-3-8-3-16,-7-10 0 16,-2-11 2-16,-6-2 7 15,-9-11 4-15,-6-3 3 16,-6 3 1-16,-6 8-2 0,0 3 1 15,-3 2-13-15,1 8-6 16,-4 3-13-16,3 13-5 16,0 3-26-16,3 5-9 15,3 8-28-15,6 3-9 16,6 2-47 0,6 0-35-16,9 0 74 15</inkml:trace>
  <inkml:trace contextRef="#ctx0" brushRef="#br0" timeOffset="442160.1269">17096 17058 272 0,'-21'-6'104'0,"18"6"-56"0,3 11-58 15,0-3 14-15,-3 13 3 16,-2 11 5-16,2 5 6 16,3 3 1-1,5-6-10-15,7 3 1 0,6-8 1 0,12-10 5 16,9-1 2-16,2-10 2 15,1-3 0-15,-9-10 8 16,-9-8 7-16,-7-6 8 16,-8-10 3-16,-12-8-11 15,-14-5-4-15,-13 0-16 16,0 2-4-16,-3 13-36 16,4 6-13-16,-1 11-111 15,6 7-50-15</inkml:trace>
  <inkml:trace contextRef="#ctx0" brushRef="#br0" timeOffset="449699.7354">19284 15134 100 0,'9'-16'38'0,"-3"6"-20"0,-3-6 3 15,0 8 17-15,-3-5 2 16,0-11 0-16,-3 5-2 15,0 1 1-15,-6 2-21 16,-3 5 1-16,-12 11 1 0,0 16-7 0,-5 13-2 16,-4 14-11-16,3 12-2 15,6 11 0-15,12 6 3 16,18-6-2-16,12-5 0 16,12-11 3-16,9-8 3 15,5-10 7-15,-2-11 4 16,3-15-2-16,-1-17 2 15,-2-7-5-15,-12-14 1 16,-9-11 4-16,-12-7 2 16,-12 3-3-16,-9-1-1 15,-3 6 0-15,-6 5 4 16,-3 5-10-16,0 8-4 16,1 5-12-16,5 9-5 0,3 5-22 15,9 5-10-15,9 5-29 16,6 5-11-16,18 1-43 31</inkml:trace>
  <inkml:trace contextRef="#ctx0" brushRef="#br0" timeOffset="449926.2501">19856 15277 204 0,'-24'13'77'0,"3"8"-42"0,-6 9-30 0,15-12 17 15,-3 6-14-15,0 0-2 16,1 2-4-16,2 3-2 16,3-5-46-16,-3-5-19 15,9-1-20-15,0-10-8 16</inkml:trace>
  <inkml:trace contextRef="#ctx0" brushRef="#br0" timeOffset="450119.8532">19692 15253 240 0,'0'-5'90'16,"6"10"-48"-16,6 8-51 0,-3-2 12 0,3 8 9 15,2 4 6-15,4 6-4 16,3 3-3-1,0 0-6-15,3 0-4 0,3-1 2 0,-1-4 0 16,1-3 3-16,-3 0-58 16,0-19-25-16,-9-5-29 15</inkml:trace>
  <inkml:trace contextRef="#ctx0" brushRef="#br0" timeOffset="450567.4846">20135 15243 228 0,'0'-3'88'0,"3"3"-48"0,-3-5-29 0,3 2 21 16,-3 0-8-16,3-2-2 16,0-3-12-16,0-2-4 15,3-1-4-15,0-5 1 0,0-2 0 16,0-4-1-16,0 1 1 16,0 0-2-16,0 3 2 15,0-6-2-15,0 8-1 16,0 3 1-16,-3 5 1 15,3 5-3-15,0 6-2 0,0 5 2 16,0 8 0-16,-1 7 3 16,1 1 1-16,3 3-1 15,-3 4 1 1,0 4-2-16,0 2-1 0,0-3 3 16,3 9 0-16,0-6-21 15,0-6-10-15,0-4-92 16,3-9-52-1,0-2 80-15</inkml:trace>
  <inkml:trace contextRef="#ctx0" brushRef="#br0" timeOffset="450766.7504">20171 15507 264 0,'-3'-2'99'0,"6"4"-54"0,0-4-33 0,3 2 26 16,6-3-7-16,3-2-1 15,3-1-16-15,2 4-7 16,1-1-4-16,3 0-5 0,3 3 1 16,0 0-23-16,2 3-12 15,-5 0-72 1,-3-3-65-16,3 0 58 16</inkml:trace>
  <inkml:trace contextRef="#ctx0" brushRef="#br0" timeOffset="451349.7452">20576 15362 160 0,'-3'-3'60'0,"0"3"-32"0,3-3-13 0,0 3 20 15,0 0-10 1,0 0-3-16,0 0-6 16,0 0 0-16,0 0-9 15,3 0-2-15,3 0 1 0,3 0 1 16,3 0 1-16,0 0 0 0,2 0 0 15,1-2-7-15,0-4 0 16,3 1 1-16,0-3 1 16,-3 0 1-16,-3-2 0 15,0-1 4-15,-3 1 5 16,-3-1-3-16,-1 0 2 16,-2 1-5-16,-6-1 1 0,-2 1-5 15,-4-1-2 1,-3 3 0-16,-3 3 1 15,-3 0-3-15,-3 2-2 0,-3 6 2 16,0 4 0-16,4 7 1 16,2 7 0-1,3 3-3-15,3 5 2 0,6-3 1 16,6 6 2-16,6-6-1 16,6 1 2-16,9-3 2 15,3-6 2-15,-1-5-3 16,1-2-1-16,0-6-3 15,0-5-1-15,0-2-43 16,-1-1-20-16,1-2-67 16</inkml:trace>
  <inkml:trace contextRef="#ctx0" brushRef="#br0" timeOffset="452116.595">21100 15118 148 0,'-3'-10'57'0,"6"10"-30"0,-6-8-14 15,3 5 17-15,0 0 5 0,-3-2 3 16,0 3-5-16,0-1 0 16,-3 0-19-16,-3 1-4 0,-3 4 1 15,-3 4-7-15,-3 9 0 16,0 7-2-16,1 4-2 16,-1 14 1-16,6 5 1 15,9 8-3-15,6 0 0 16,9-3 3-16,6-8 1 0,8 0 1 15,7-7 0-15,3-6 4 16,-3-10 5-16,-1-14 6 16,4-8 3-16,-3-13 4 15,-6-2 1-15,-7-17-6 16,-8-4-2 0,-6-9-9-16,-9 3-2 15,-6 5 0-15,-3 1 0 0,1 7-4 16,-4 5-1-16,-3 4-12 15,0 7-7-15,3 5-16 16,3 3-5-16,3 6-24 16,3 7-11-16,6 0-68 15</inkml:trace>
  <inkml:trace contextRef="#ctx0" brushRef="#br0" timeOffset="452789.7572">21600 15137 192 0,'3'-11'74'0,"0"9"-40"0,3-9-16 15,-6 8 23-15,3-2-1 16,-3 0 3-16,-3-1-9 16,-3 1-1-16,-6 0-18 15,-3 2-7-15,-6 3-3 0,-3 6-3 16,0 1-2-16,4 4-2 15,2 2 1-15,6 1-1 16,3-1-2-16,9 3 0 16,6 2 3-16,9 3-2 15,6 6 1-15,5-1 2 16,4 3 0-16,0 6-3 16,-3-1 0-16,-6-2-1 15,-7-3 3-15,-5-3 4 16,-3-2 3-16,-9 0 2 15,-6-5 0-15,-2-4 0 0,-7-4 0 16,-3 0-4-16,0-9-1 16,0-2-1-16,3 0-2 15,3-5-6-15,6-3-4 16,7-8-5-16,4 0-2 16,7-5-1-16,3-5-2 15,6-1 12-15,0-5 4 16,6 1 3-16,0-1 1 15,-3 0 0-15,-1-2 2 16,-2 2 5-16,-6 3 4 16,-3 0 13-16,-6 2 8 15,-3 4-13-15,-3 7-3 0,-3 5-17 16,-6 3-6-16,3 6-35 16,0 7-15-16,3 3-85 15</inkml:trace>
  <inkml:trace contextRef="#ctx0" brushRef="#br0" timeOffset="453168.2254">22046 15126 224 0,'-18'-2'85'0,"9"4"-46"0,-11 1-35 0,5 2 19 16,-6 6-4-16,-6 2 1 15,0 11-11-15,4 13-3 16,5 13-4-16,9 8-2 0,9 1 3 16,9-7 0-16,9-7 3 15,5-5 12-15,13-13 8 16,6-12 0-16,-1-15 2 15,7-10-10-15,0-14 0 16,-10-16 13-16,-8-10 7 16,-15-3-8-16,-18 0-3 0,-9 0-10 15,-9 6 0-15,-5 4-41 16,-4 12-16-16,0 9-112 16,6 9-95-1,9 3 87-15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4T00:04:25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5565 3413 120 0,'0'-7'46'0,"0"7"-24"0,9-8-15 0,-9 8 13 16,0-4 1-16,0 0 4 15,4 1 2-15,-4-1 3 16,4 4-16-16,-4-4 7 0,0 4 3 16,0 0-1-16,0 0-2 15,0 8-7-15,0 7-1 16,0 8-4-16,-4 4 0 15,0 15-1-15,-9 4 2 16,8 4 1-16,-8 3 1 16,-4 1-4-16,9-8-3 15,-5 0-5-15,8 4 0 0,-8-8 0 16,9-4 2-16,0-3-1 16,-1-9-1-16,1-3 5 15,4-4-3 1,0-3 1-16,0-5-3 15,0 1-1-15,0-5 3 16,0-3 1-16,0 0 1 16,0 0 0-16,-4-4-2 15,4-4-2-15,0 0 1 16,0 0-1-16,0 1 0 16,0-17 2-1,0-6 1-15,8-1-6 16,1-4-2-16,0-3 4 0,-1-5 2 15,-3 1 1-15,8 0-2 16,-9 3 1-16,4-7-1 16,-3 0-3-16,-1-4 0 15,5 12 4 1,-1-1 1-16,-8 5-3 0,5 3 1 16,-1 4 0-16,5 4 2 15,-9 3-1-15,0 5-1 16,4 3-4-16,0 8 0 15,0 4 2-15,5 7 1 16,0 5 1-16,-1 3 2 16,1 4-1-16,0 4-1 0,-1-1 1 15,1 1-1-15,-1-4 0 16,5-4 0-16,-8 1 2 16,3-5 1-16,1-4-1 15,0-3-2-15,3-4 1 16,1-4 1-16,0-4-1 15,0-7 2-15,0-5-2 16,4-11 2-16,-12 4-4 16,3 0 0-16,1 4 1 15,0 0 0-15,-1 0 0 16,1 0 0-16,-1 4 0 16,-3 3 0-16,-1 1 0 15,0-1 0-15,1 4-5 0,-1 1 1 16,0 3 2-16,1 0 3 15,3 4 0-15,-4-4-1 16,-4 4-2 0,0 0-1-16,0 0 4 0,0 0 1 15,5 8-3-15,3 3 1 16,-3 5 0-16,-1 11 2 16,0 7-3-16,1 0-2 15,-1 9 6-15,0 3 5 16,1 0-4-16,3-4-2 15,-3-8-1-15,7 8 1 16,-7 4-1-16,3-11 2 16,-3-5 0-16,-1-7 1 0,0-4-9 15,1-3-2 1,3-9-23-16,-8-10-8 16,9-5-29-16,-1-11-10 15,1-4-38-15</inkml:trace>
  <inkml:trace contextRef="#ctx0" brushRef="#br0" timeOffset="467.3914">6194 3758 216 0,'-9'0'82'0,"18"4"-44"0,-9 4-33 16,0-8 17-16,4 7-6 15,9 1 3-15,-4 0-4 16,4-1-1-16,4-3-8 0,-4 0-4 16,4 0-1-16,0-4 1 0,1-4 1 15,12 0 3-15,-13 0 1 16,0-3-1-16,-8-1 1 16,4-4-2-16,-13 1 2 15,0 0-4-15,-9-5 0 16,-4 5-1-16,0-1-2 15,-4 1-2-15,-9 3 1 16,9 4-1-16,-13 4-2 0,-9 12 0 16,5-1 3-1,4 8 0-15,4 4 3 16,4 0 1-16,9 4 3 16,5 8-1-16,8 3 0 15,12 0-3-15,10-7-2 0,-5-1-2 16,9-7 1-16,4 0 1 15,-8-7 2-15,17-9-6 16,-5 1 1-16,-8-8-28 16,4-4-9-16,-4-15-24 15,-5 4-10-15</inkml:trace>
  <inkml:trace contextRef="#ctx0" brushRef="#br0" timeOffset="1110.7362">6466 3758 208 0,'-5'0'77'0,"5"4"-42"0,0-4-34 16,0 0 14-16,0 8 9 0,0 3 10 15,0 4-9-15,0 1-5 16,0 3-11-16,5 23 0 0,3-4 2 16,-8-7-6-16,0 0-3 15,0-8-1-15,4 0 1 16,-4-8-1-16,0-4 2 15,0 1 0-15,0-4 1 16,0-8 0-16,5-20-5 16,-1-10-1-1,0-1-6-15,1 1-2 16,-1-1 2-16,0 4 5 0,5 4 2 16,-5 0 1-16,9 4-3 15,-13 4 0-15,9 3 2 16,-1 8 0-16,1 4 3 15,4 4 3-15,-4 4 2 16,-1 3 1-16,1 5 0 16,-1-1 0-16,-3-4 0 15,-1 1 2-15,0-1-5 16,-4 5 1 0,0-16 1-16,0 0-3 15,0 0-3-15,9-4-3 16,-9-4-1-16,9-3 2 15,-1-5 0-15,5 1-2 16,0-4 0-16,9 0 2 16,-5 0 2-16,13-1-2 0,-13 5 0 15,5 4-1-15,-5 3-2 16,5 4 3-16,-5 4 2 16,0 8 2-16,0 3 3 15,-4 8-1-15,0 4 2 16,-4 8-2-16,-1 7 2 15,1-3-2-15,0-4 0 16,-1-5-3-16,1-3 1 16,-1-7-4-16,-3-1 0 15,-1-4-23-15,0-7-10 16,-4-4-26-16,0-4-12 16,0-26-48-16</inkml:trace>
  <inkml:trace contextRef="#ctx0" brushRef="#br0" timeOffset="1578.7347">7142 3172 228 0,'0'-4'88'0,"0"4"-48"0,0 4-25 0,0-4 24 16,0 8-15-16,0-1-1 15,0 1-4-15,0 4-1 0,0-1 6 16,-4 24-13-16,-1-5-6 16,1-3-3-16,4-4-2 15,0-4 0-15,0-4 0 16,0-3 2-16,0-1-23 15,-9 1-44 1,5-4 2-16,8-1-31 16,1-3-40-1,3-4 41-15</inkml:trace>
  <inkml:trace contextRef="#ctx0" brushRef="#br0" timeOffset="1802.7383">7263 3168 176 0,'0'0'68'0,"0"0"-36"0,0 0-31 15,0 0 14-15,0 4 9 0,-9 4 8 16,5 3-2-16,-5 1 2 16,1 11-18-16,-1 11-4 0,0 1-2 15,1-1-4-15,-1-3-3 16,5-4-3-16,-1-4 1 15,1-4-32-15,4-4-13 16,4-7-67 0</inkml:trace>
  <inkml:trace contextRef="#ctx0" brushRef="#br0" timeOffset="2572.3634">5035 3203 200 0,'0'-4'74'0,"0"4"-40"0,0 0-24 16,13 0 17-16,-13 0-11 15,8 4-4-15,1 3-3 0,0 1-1 16,4 11-4-16,-5 12-3 0,1-4 2 16,4 0-2-16,-5-1 2 15,-3-3-2-15,8 0-1 16,-9-4 3-16,5-3 2 15,-5-1-2-15,0-3-2 16,1-1-31-16,-1-3-13 16,-4-8-62-1</inkml:trace>
  <inkml:trace contextRef="#ctx0" brushRef="#br0" timeOffset="2780.0609">5203 3195 160 0,'-4'-4'60'0,"4"8"-32"0,0-4-26 16,0 0 14-16,0 0-1 15,0 8 3 1,0-1-6-16,0 5 1 0,4 11-8 16,5 8-1-16,-1-5 0 0,1 5-2 15,4-8-2-15,0 0-2 16,0-4 1-16,0-4-92 15</inkml:trace>
  <inkml:trace contextRef="#ctx0" brushRef="#br0" timeOffset="3481.5313">8331 3429 144 0,'5'-8'55'0,"-1"-3"-30"15,-4 3-29-15</inkml:trace>
  <inkml:trace contextRef="#ctx0" brushRef="#br0" timeOffset="3697.2075">8349 3394 318 0,'0'-4'54'0,"0"4"-23"16,8 8-15-16,5 7-6 0,-9 12 5 16,1 12 5-16,3 7 5 15,-8-1 2-15,0 5-12 16,0 0-4-16,0-8-7 16,0-3-3-16,0 6 2 15,0-10 0-15,0-8-4 16,0-4 1-16,0-8-31 15,0-3-14-15,0-5-6 16,0-14-28-16,0-5-12 16,0-3-2-1</inkml:trace>
  <inkml:trace contextRef="#ctx0" brushRef="#br0" timeOffset="4458.3415">8318 3417 140 0,'-4'-7'52'0,"-5"7"-28"0,9 0-15 16,0 0 16-16,0 0-5 16,0 0 0-16,0-4-9 15,0 0-4-15,0 4-4 16,0 0-3-16,0-4 3 0,0 4 0 0,0 0 3 16,9-4 8-16,-9 0 3 15,9 1-4-15,-1-5 0 16,5-7-4-16,13-4 0 15,-9-1-3-15,1 5-1 16,3 0-1-16,5-1 2 16,4 5 1-16,0 3 1 15,0 1-4-15,5 3-1 16,-1 8 1-16,-3 7 2 16,3 8 1-16,-17 8 1 15,-4 0 2-15,-4 0 1 16,-14-1-3-16,1 1 0 15,-13-4-3-15,-9 0 0 0,5-4-1 16,-5-3 0-16,-4-5-5 16,4 8 1-16,4-11 0 15,-4 7 2 1,5-3-3-16,3-1 0 0,6-3-1 16,3-4-2-16,0 0-2 15,5-1 1-15,8 1 3 16,5 8-1-1,0-1 1-15,3-3 4 16,6 0 3-16,3-1 2 16,5 5 1-16,4-1 0 15,-4 5 2-15,13-1 1 0,0 4 1 16,-5 4 0-16,-8 0 0 16,-4 0 2-1,-5 0 4-15,-4 0-6 16,4-4-2-16,-8 4-5 15,-5-4-4-15,0-3 2 0,0-5 0 16,1-3-26-16,-1-12-11 16,5 0-23-16,-1-4-9 15,5-7-80 1</inkml:trace>
  <inkml:trace contextRef="#ctx0" brushRef="#br0" timeOffset="4957.5733">8999 3670 232 0,'-8'4'88'0,"8"-4"-48"0,4 4-34 0,9 0 20 0,0-1-3 15,4 1 3-15,-4 0-3 16,4 0 0-16,0-4-12 15,1 0-4-15,-1 0-1 0,4-4-3 16,1 0-2-16,-5 0 2 16,0 1 0-16,1-5 1 15,-1-4 2-15,-9-3-1 0,1-4 0 16,-5 0-6-16,-4 3 1 16,-8-3 0-16,-5 4 2 15,0 4-8 1,-4-1-1-16,-1 8 2 15,-7 0 2-15,-6 8 0 0,6 4-1 16,-6 7 0-16,10 4 3 16,4 4 0-16,-1 0 1 15,10 4 6-15,-5 4 4 16,9-1-3-16,4-3-2 16,4 0-2-16,17-4 0 15,1 0-2-15,4-4 2 16,0-4 0-16,8-3 1 15,1-8-13-15,3-4-4 16,-3-4-29-16,12-8-11 16,1-3-71-1,-5-4-41-15,-4 0 77 0</inkml:trace>
  <inkml:trace contextRef="#ctx0" brushRef="#br0" timeOffset="5480.0302">9620 3563 264 0,'-9'0'99'0,"13"-8"-54"0,-12 4-37 16,-1 4 24-16,0 4-5 15,-3 0 2-15,-6 4-14 16,-3-1-6-16,-9 9-6 16,-1 3-5-16,1 4-1 0,4 4 2 15,9-1 0-15,4 5-2 0,5-4 2 16,12 0-4-16,13-1 1 15,5-6 2-15,4-5 1 16,-1-7 3-16,6-8 1 16,-1-4 1-16,-4-8 0 15,4-3 0-15,-4-4 0 16,0 0 2-16,-14 0 3 16,1-8-4-16,-4-8-1 15,-13 8 0-15,-1-7 0 16,1 11-5-16,-5 8 1 15,5-1 0-15,0 5 0 16,0 7-7-16,-5 4 0 0,5 11 1 16,-1 9 1-16,5 3 3 15,5 3 1 1,8 13 3-16,-1 3 1 16,10 27 3-16,0 0 3 0,-10-8 9 15,1 0 3-15,0 8-4 16,-8-7-2-16,-10-13-1 15,-8-14 4-15,5-8-6 16,-9-1 1-16,-27 5-10 16,-7-12-4-16,-14-11-36 15,0-8-15-15,9-8-37 16,-4-19-17-16,17 4-31 16</inkml:trace>
  <inkml:trace contextRef="#ctx0" brushRef="#br0" timeOffset="8228.4832">10059 7401 160 0,'0'-4'63'0,"0"4"-34"0,0 4-23 0,0-4 15 0,0 0-2 16,0 0 18 0,4 23-2-1,1 3-18-15,-10 5-1 0,1 4-2 16,4 3-1-16,-8 0 2 15,-1 0-6-15,5 20-3 0,-1-12-3 16,1-4-3-16,4-4 1 16,0-3 1-16,9-5-1 15,4-3-1-15,4-4-2 16,4-4 1-16,5-3-1 16,-4-1 0-16,4-4 4 15,8-3 3-15,-4-4-2 16,5 0 0-16,-1-4-3 15,-4 0-1-15,0 0 1 16,-4 0 2-16,-4 0-1 16,-5 0 2-16,0 0-9 15,1 0-1-15,-1 0-42 0,0-4-20 16,0-4-45 0</inkml:trace>
  <inkml:trace contextRef="#ctx0" brushRef="#br0" timeOffset="8392.4805">10507 7818 212 0,'-17'0'79'0,"17"0"-42"0,-9 4-37 15,9-4 18-15</inkml:trace>
  <inkml:trace contextRef="#ctx0" brushRef="#br0" timeOffset="8618.514">10481 7822 363 0,'9'11'10'0,"-9"1"-5"15,9-4-6-15,4 3-2 0,4 1 2 16,0-1 0-16,0 1 1 16,1-1 0-16,-6 1 2 15,1-1 3-15,-4 1-2 16,-9-1-2-16,-4 4 8 15,-5 1 6-15,-4-1-5 16,-4 0-1-16,0-3-5 16,8-5-1-16,-8 9-3 15,8-5-1-15,5-11-43 16,4 0-40 0,9-4-54-16,3 1 42 15</inkml:trace>
  <inkml:trace contextRef="#ctx0" brushRef="#br0" timeOffset="9294.7672">11059 7883 188 0,'-17'-15'71'0,"17"11"-38"0,-5-19-25 0,5 27 16 15,-4-12-3-15,-9 4 2 0,9 1-9 16,-13 10-1-16,-1 5-7 15,-3 3-2-15,-1 8 0 0,5 4-2 16,-9 4-2 0,5 3-4-16,12 0 0 15,-4 1 4-15,9-1 2 0,8-3 0 16,9 0 1-16,4-4-2 16,0-5-1-16,5-2 1 15,-1-5-1-15,14-7-20 16,-13-5-7-16,3-6-37 15,1-5-14-15,0-4-3 16</inkml:trace>
  <inkml:trace contextRef="#ctx0" brushRef="#br0" timeOffset="9638.7684">11145 7983 156 0,'-13'0'57'0,"9"4"-30"0,4-4-29 0,0 3 11 15,-9 5 3-15,5 0 4 16,0 3-2-16,-1 8 0 16,1 8-8-16,0-4-2 0,4 0 0 15,4 0 2-15,0-4 1 16,5 1-1-16,4-5 1 16,4-4 2-16,-4-7 2 15,4-4 6-15,5-4 1 16,-5-3-3-16,0-1 1 15,-4-15-5-15,-4 0-1 16,-5 0-2-16,-8 0 0 0,-5 0-2 16,5 0-1-1,-13 0-1-15,4 8 0 0,0-1-13 16,0 9-4-16,4-1-29 16,5 4-13-16,0 1-147 31,12-1 109-31</inkml:trace>
  <inkml:trace contextRef="#ctx0" brushRef="#br0" timeOffset="10853.6651">11205 7964 136 0,'-4'-4'52'0,"4"4"-28"0,-4-4-22 16,4 4 12-16,0 0 2 15,-5-4 2-15,1 4-3 16,0 0 1-16,4 0-9 16,-13 4-2-16,4 0-1 0,1 4 0 15,-1 3 0-15,0 0 0 16,1 5 2-16,-1 7-1 0,1 4 0 16,3-1-3-16,1-3 1 15,4 0-4 1,0-3 0-16,4-1 1 15,1-4 2-15,3-4 1 0,1-3 1 16,-1-4 0-16,5-4 0 16,0-4 0-16,0-4 2 15,-4 1-3-15,-1-8 0 16,1 3 1-16,-5-7 2 16,-4 0-3-16,0 0 0 15,0-1-1-15,-4 1-2 16,0 4 1-16,-1 0-1 15,1 3 0-15,0 1 2 16,4-1-3-16,0 4-2 16,0 1-1-16,0 3 3 15,0 4 2-15,0-4 2 0,0 4-1 16,0 0 1-16,0 8-2 16,4 3-1-16,0 5 3 15,5 3 0-15,0 8 3 16,-1-4 1-16,1 0-1 15,4 0-1-15,0-4-3 16,0 0-2-16,0-4 3 16,-5-3 0-16,1-1-4 15,-1-3 1-15,5-4-38 16,5-4-14-16</inkml:trace>
  <inkml:trace contextRef="#ctx0" brushRef="#br0" timeOffset="11247.1142">11391 7611 172 0,'-9'-4'66'0,"9"4"-36"0,0 4-26 0,0-4 13 0,0 8 5 16,0 7 4-16,9 12-3 15,-9 8-2-15,0 7-11 16,0 7 2-16,0 1 4 0,0 0-6 15,0 4-3-15,0-8-2 16,0-8-1-16,8-4 0 16,-8-3 0-16,9-4-2 15,-9-4-2-15,4-8-8 0,-8 1-3 16,8-9-36 0,-8-3-16-16,12-4-43 15</inkml:trace>
  <inkml:trace contextRef="#ctx0" brushRef="#br0" timeOffset="11427.1128">11735 7960 172 0,'-4'-4'66'0,"8"0"-36"0,-4 4-35 0,-8-4 47 16,8 4-12-16</inkml:trace>
  <inkml:trace contextRef="#ctx0" brushRef="#br0" timeOffset="11605.2865">11697 7948 373 0,'-18'4'17'0,"1"4"-9"0,0 3-6 16,-5 5-2-16,1 3-3 15,4 8 2-15,4-1 1 16,0 1 2-16,4 4-1 15,9-4-1-15,9 0-2 16,-5-5 1-16,9-2 1 16,0-5 2-16,13-4-3 15,-5-7-2-15,5-4-38 16,-4-4-15-16,3-7-40 16</inkml:trace>
  <inkml:trace contextRef="#ctx0" brushRef="#br0" timeOffset="12041.278">11809 7971 160 0,'-5'4'60'0,"5"0"-32"0,0 0-20 0,0 3 16 16,0 5 1-16,0 3 2 15,0 12-10-15,0-4-3 16,5 0-8-16,-1 0-6 0,5-4-1 15,-1-3 3-15,5-1 1 16,4-4-1-16,1-3 1 16,-6-8 0-16,1-4 1 15,0 0 2-15,5-7 1 0,-10-8-3 16,1 0-3-16,-1-1-3 16,-3-3 1-16,3 0 3 15,-8 4 1-15,0 4-1 16,0 3-2-16,0 5-2 15,0 3 1-15,0 4-4 16,0 0 1-16,5 11 8 16,-5 1 5-16,4 15-13 15,5-4-4-15,-9 0 3 16,12 0 4-16,6-4 2 16,-1-4-1-16,0 1 3 15,-4-5 0-15,4 0-19 16,-8-7-9-16,4-4-36 15,4-7-60-15,0-5 23 16</inkml:trace>
  <inkml:trace contextRef="#ctx0" brushRef="#br0" timeOffset="12297.4318">12201 7661 200 0,'-5'-8'74'0,"5"8"-40"0,5 4-40 0,-1 0 12 16,0 4 5-16,1 3 7 16,-1 8 4-16,5 16 2 0,-1 3-13 15,-8 4-7-15,4 4-2 0,1 0 0 16,3-4 3-16,-3 0-7 16,-1-3 0-1,5-9 4-15,-5-3 4 0,0-4-17 16,1-4-4-16,3-3-33 15,9-1-11-15,-8-3-34 16</inkml:trace>
  <inkml:trace contextRef="#ctx0" brushRef="#br0" timeOffset="12808.5889">12593 7975 200 0,'-5'-7'74'0,"5"-1"-40"0,-4 4-24 16,4 4 20-16,-4 0-12 0,0-4 0 15,-1 4 3-15,-12 0 1 16,4 0-11-16,-4 4-9 0,0 4-4 16,-1 3-2-16,5 1 0 15,1 3 0-15,-1 8 0 16,4-4 3-16,5 8 2 15,4-4-9-15,4-4-2 16,5-4 11-16,-1-3 6 16,5-4-2-16,0-5-1 15,4-3 0-15,1-7 0 0,-1-12-2 16,0 3-2-16,-8-3 1 16,-1 0 1-16,1 4 1 15,-5-1 1-15,-4 1-2 16,0 3-2-1,0 1 1-15,0 3 1 0,0 4-6 16,0 4-1-16,0 0 2 16,4 8 1-16,1 4 2 15,-1 7 0-15,9 4 0 16,-9 0 0-16,9-4-3 16,-8 0 2-16,8-4 1 15,-1 1 2-15,14-5-1 16,-13-3-1-16,4-4-26 0,5-4-10 15,-5-8-68 1,9-7-36-16,-9-4 65 16</inkml:trace>
  <inkml:trace contextRef="#ctx0" brushRef="#br0" timeOffset="13045.6099">12838 7661 204 0,'-4'-27'77'0,"4"23"-42"0,0 1-30 0,0 3 19 15,0 0-11-15,0 0-2 16,4 3 5-16,1 13 3 16,-1 3-9-16,0 23 1 0,-4 8 2 15,0 0-5-15,0 3 0 16,0 1-4-16,5-4-1 16,-5-4 1-16,4-8 0 0,0-4-2 15,5-3 1-15,-9-4-20 16,4-4-6-16,-4-8-48 15,5-3-19-15,-5-9-8 16</inkml:trace>
  <inkml:trace contextRef="#ctx0" brushRef="#br0" timeOffset="13274.0106">12701 7883 256 0,'0'-4'96'0,"21"-3"-52"0,1 3-43 0,-14 0 21 15,5 0-5-15,4-3-1 16,5-1-6-16,8 0-4 16,-8 4-3-16,12 4-5 0,5 8-1 15,-9 0-45-15,0-1-17 16,0 1-50-1</inkml:trace>
  <inkml:trace contextRef="#ctx0" brushRef="#br0" timeOffset="13736.1384">13062 8006 216 0,'5'15'82'0,"-1"-7"-44"0,9-1-40 15,0 1 14-15,-4 0 3 16,3-4 2-16,6-1-6 16,8-3-2-16,-5 0-5 15,5-3-1-15,-9-5 3 0,5-4-1 16,-1 1 0-16,-3-1-3 15,-1-3 1-15,-17 4 0 16,0-5 1-16,0 5-5 0,-13-1 1 16,0 5-2-16,0 3 0 15,-13 4 2-15,5 4 0 16,-5 3-3-16,4 5 0 16,5-1 2-16,0 5 0 15,-1 3 3-15,10 4 3 16,-1 4 0-16,5-4 2 15,4 0-4-15,9-4 0 16,3 0-1-16,6-4 1 16,8 1-2-16,4-5 2 15,-9-3-7-15,5-5 1 16,4-6-37-16,9-1-15 16,4-11-56-16</inkml:trace>
  <inkml:trace contextRef="#ctx0" brushRef="#br0" timeOffset="14054.2233">13584 7937 132 0,'-9'-8'52'0,"18"4"-28"0,-9 1-17 16,0 3 15-16,0 0 11 16,0 0 7-16,-13 0-6 15,9 3-3-15,-14 5-17 16,1 0 4-16,0 3 3 0,0 5-7 15,4-1-1-15,0 0-12 16,4 0-5-16,5 5-1 0,8 3 1 16,9 0 2-16,4 0 3 15,5 0 0 1,-1 0-1-16,-3 0 5 16,3-1 1-16,-12-2 11 15,-5-1 4-15,-8 0 2 0,-9 0 3 16,-4-4-14-16,-5-3-7 15,-12 3-47-15,-5-11-20 16,0-4-79 0</inkml:trace>
  <inkml:trace contextRef="#ctx0" brushRef="#br0" timeOffset="15210.3199">14489 7550 224 0,'-5'-8'85'0,"5"8"-46"0,0 4-37 16,0-4 19-16,0 0-4 15,0 8-1-15,5 11 3 16,-5 12 2-16,0 11-11 0,0 15 3 0,0 8 3 16,-5-3-4-16,5 3 1 15,-8-8-4-15,4-3 0 16,-1-8-3-16,5-4-1 15,-8-8-3-15,8-7-2 16,0-8-13-16,-5-3-6 16,1-5-30-16,4-7-11 15,0-8-66 1</inkml:trace>
  <inkml:trace contextRef="#ctx0" brushRef="#br0" timeOffset="15822.0893">14472 7596 212 0,'-13'-12'79'0,"13"12"-42"0,-5-7-26 15,5 7 23-15,0-4-7 16,0 0 1-16,5 0-11 16,3 1-5-16,9-5-7 0,-4 0-2 0,13 1 1 15,-9 3-5 1,14-4-1-16,3 4-2 16,1 4 3-16,-1 4-2 15,-4 4 1-15,-4 3 2 0,-4 5 2 16,-9 3 3-16,-9 4 4 15,-8 3 2-15,-1 1 1 16,-8-4-4-16,-4 0 0 16,-13 4-5-16,4-8-2 15,-8 0 0-15,3-3 1 16,6-5-3-16,3 4 0 16,5-7 1-16,4 7 2 15,4-3-6-15,1-4 1 16,8 7-1-1,8 0 2-15,-3 1 3 16,7 3 0-16,6 0 2 16,3 4 0-16,5 0 3 0,4 0 6 15,-8 0 2-15,-1 0-3 16,1 0 1-16,-5 0-5 16,0 0-2-16,-4-4 0 15,-4 0-1-15,0-4 0 16,-5-3 0-16,0-5-18 15,-4 1-5-15,0-8-20 16,0 0-7-16,-4 0-40 16,8-4-15-16,0 0-7 15</inkml:trace>
  <inkml:trace contextRef="#ctx0" brushRef="#br0" timeOffset="16291.4597">14885 7979 212 0,'-4'0'82'0,"8"4"-44"0,0-4-42 0,-4 0 15 15,0 0 3-15,9 4 5 16,0-1 2-16,4 1 2 16,4 4-13-16,0-4-1 0,-4 0-2 15,4-1-1-15,1-3 1 16,-1-3-4-16,0-1 0 0,0-4 3 15,0 0 1 1,-4 1-1-16,-4-1 1 16,4-3-2-16,-13-1 0 15,0 1-6-15,0 3 1 0,-13 0 0 16,0 1 0-16,0 3 0 16,-4 0 0-16,-5 0-3 15,5 4 2-15,-9 4-4 16,5 0 1-16,-1 4 4 15,5 3 2-15,4 4 0 16,0 5-2-16,4 2 3 16,5 1 0-16,0 0 1 15,4 0 0-15,4 0-2 16,9 0 1-16,0 0-2 16,4-3-1-16,0-1-2 15,5-8 1-15,4-3-23 16,4-4-10-16,5-4-39 0,-1-4-19 15,5-8-9 1</inkml:trace>
  <inkml:trace contextRef="#ctx0" brushRef="#br0" timeOffset="16783.8533">15398 7960 224 0,'-13'-8'85'0,"-13"8"-46"0,13-4-32 0,5 4 18 16,-1 0-2-16,-8 0 3 15,0 4-5-15,-5 0-3 0,-4 4-10 16,0 3-5-16,0 4 0 0,5 1-4 16,-1 7 0-16,9 0-1 15,5-4 0-15,3 0 2 16,10-4 2-16,8 1 1 16,4-5 1-16,4-3-2 15,1-4 1-15,0-4-2 16,-1-4-1-16,5-4-2 15,-13-3 1-15,13-1 1 16,-9-3 2-16,-8 3-1 16,-5-3-1-16,0 0-2 15,-4 3-1-15,-4 1-1 16,4 3 0-16,-4 0 0 0,-1 8 0 16,5 4-2-16,5 8 1 15,8 7 1-15,-5 4-1 16,1 4 6-1,8 7 1-15,-13 5 6 0,5 3 3 16,-5-4 5-16,-4-4 2 16,-8 9-1-16,-1-13 0 15,-8 5-3-15,-9-5-1 16,-4-7-5-16,-5-4-3 16,-4-15-11-16,5-4-6 15,0-11-16-15,3-5-5 16,1 1-25-16,4-4-8 15,9 0-55-15</inkml:trace>
  <inkml:trace contextRef="#ctx0" brushRef="#br0" timeOffset="17191.8107">15536 7607 232 0,'0'-3'88'0,"0"6"-48"0,0 5-40 16,4 0 16-16,0 11 2 16,1 4 3-16,-1 15 3 15,0 8 0-15,1 8-13 16,-1-1-4-16,-4 1-1 0,0-8-3 15,0-4 0-15,0-4-1 0,0-3 1 16,0-4-2-16,0-1 2 16,0-3-2-16,9-4 2 15,-5 0-2-15,9-4-1 16,4 0 3-16,5-7 2 16,-5-1 0-16,0-3 0 15,9-4-3-15,0-4-2 16,0-4-2-16,-5 0 1 15,1 0-17-15,-9-3-5 16,0-1-29-16,-5 0-9 16,1-3-56-1</inkml:trace>
  <inkml:trace contextRef="#ctx0" brushRef="#br0" timeOffset="17451.8184">15536 7588 260 0,'0'-4'99'0,"0"4"-54"0,13-3-46 15,0 3 18-15,4-4-8 0,0 0 2 16,5 0-6-16,-1 0-3 15,5 1-1-15,4 3-1 0,0 0 0 16,-4 0-49-16,-4 0-21 16,4 3-40-1</inkml:trace>
  <inkml:trace contextRef="#ctx0" brushRef="#br0" timeOffset="17804.8823">15786 7734 236 0,'-13'11'88'0,"13"5"-48"0,0 41-36 15,0-34 19-15,0 8-2 16,0 3 4-16,0 8-9 16,0 0-2-16,0-3-8 0,0-5-2 15,0-3 2-15,0 0-3 16,0-8-2-16,0-4-9 15,0-4-5-15,0-4-37 16,0-3-18-16,4-8-46 16</inkml:trace>
  <inkml:trace contextRef="#ctx0" brushRef="#br0" timeOffset="18390.4895">15773 7853 212 0,'-9'-31'82'0,"9"35"-44"0,0-12-33 15,4 0 17-15,1 1-3 16,3-1 3-16,1 0-8 15,8-3-1-15,1 0-7 16,3 3-2-16,1 0 2 0,3 4-5 16,-7 1-3-16,-5 3 1 15,4 7 2-15,-4 1 0 16,0 3-1-16,-5 5 5 16,-3 3 1-16,-10 4-2 15,-3-4-1-15,-5-4-10 16,0 1-3-16,-4-1-6 15,-5 0-1-15,-4-3 5 16,5-5 5-16,3 1 4 0,-3-4 2 16,8 0 5-1,9 0 2-15,-5-1 0 16,9 5 1-16,9-4 5 0,-1 4 4 16,10 3-2-16,3 0 0 15,5 1 0-15,0 3 2 16,0 4-5-16,-1-3-1 15,-3-1-4-15,0 0-1 16,-5 1-3-16,-4-5-2 16,-5 5 3-16,1-5 0 15,-5 1-1-15,1-1-2 0,-1-3-17 16,4-1-9-16,-8-3-19 16,0-4-10-1,0 0-41 1,9 0-45-16,0-7 49 0</inkml:trace>
  <inkml:trace contextRef="#ctx0" brushRef="#br0" timeOffset="18963.673">16135 7673 236 0,'-5'-4'88'0,"10"8"-48"0,-5-1-38 0,4 1 19 16,0 4 4-16,-4 7 5 16,0 12-1-16,0 11 2 15,0 4-17-15,0 4 1 0,0 4-1 16,0-4-7-16,0-8-2 15,0-3 1-15,0-8 1 16,0-4-3-16,0-4-1 16,0-4-1-16,0-3-2 15,0-5 5-15,0-7 1 16,0-3-5-16,5-1-2 0,3-12-5 16,-8-3 1-1,5-4-4-15,8 0-1 0,-9 0 0 16,9 4 1-16,0 4 3 15,4 3 4-15,0 5 1 16,5 7 1-16,-5 0-3 16,0 7 2-16,0 5 1 15,1 3 0-15,-5 4 6 16,0 0 4-16,-5 4 1 16,-8-3 3-16,-4-1 2 15,0 0-1-15,-9-4-7 16,-5-3-5-16,-8-1-5 15,1-3-1-15,-1 0-16 16,0-5-7-16,0-3-14 0,5 0-5 16,3-3-17-16,-3-5-9 15,16 0-41 1</inkml:trace>
  <inkml:trace contextRef="#ctx0" brushRef="#br0" timeOffset="19459.8829">16286 7604 260 0,'0'-4'99'0,"0"4"-54"0,17 0-44 16,-9 0 19-16,5 0-5 15,-4-4 4-15,8 0-7 16,5 0 1-16,4-3-8 16,-1 3-3-16,1 0 1 0,0 0-2 15,-4 0-1-15,-1 1 1 16,-4-1-1-16,-4 4 0 16,-4 4 2-16,0 3-1 15,-1 8-1-15,-3 8-2 16,-5 12-1-16,0 3 2 15,0 12 2-15,8 4 0 16,-8-1-1-16,4 1 1 16,1 0-1-16,3-9 0 0,-3-6 0 15,-1-5 0-15,0-3 0 16,1-4 2-16,-5-4 1 16,-5-8-1-16,-8 0 1 15,-4-7-4-15,-13 0 0 16,4-5 1-16,-8 1 0 15,4-4 0-15,-1 0 0 16,-3 0-9-16,4-4-4 16,4 1-22-16,9 3-10 15</inkml:trace>
  <inkml:trace contextRef="#ctx0" brushRef="#br0" timeOffset="19816.8806">16945 7684 236 0,'-4'12'90'0,"-14"3"-48"0,10 16-31 0,16-5 21 16,-3 9-4-16,-1 7 1 16,-8 0-10-16,-1 0-4 15,5 0-8-15,-8-7-5 16,8-5 1-16,0-3-2 0,0 0-1 15,0-8-21-15,-5 0-9 16,1-3-31-16,4-5-14 16</inkml:trace>
  <inkml:trace contextRef="#ctx0" brushRef="#br0" timeOffset="20016.8866">16734 7956 276 0,'-5'-4'104'0,"14"8"-56"0,8-4-47 0,-12 4 21 0,12-4 1 15,4 0 3-15,9 0-9 16,9 0-5-16,-9 4-7 16,9-4-8-16,4-4-1 0,-4 0-53 15,0-4-22-15,-9 1-50 16</inkml:trace>
  <inkml:trace contextRef="#ctx0" brushRef="#br0" timeOffset="20376.8826">17376 7588 276 0,'0'-7'104'0,"0"10"-56"0,0 5-58 0,4 0 16 0,-4 7 9 15,4 16 10 1,-8 7 2-16,4 16 2 15,-4 7-16-15,-9 0-6 0,8 1 0 0,1-5-4 16,0 0 0-16,0-3-1 16,-1-4 1-16,1-8-2 15,-9-8-1-15,4-7-26 16,9-8-12-16,0-7-45 16,0-12-20-16,13-4-9 15</inkml:trace>
  <inkml:trace contextRef="#ctx0" brushRef="#br0" timeOffset="20942.9087">17268 7657 236 0,'0'-23'88'0,"4"16"-48"0,18-9-40 0,-5 9 16 15,9-5 4-15,-9 1 5 16,9-1-5-16,0 1 1 16,4-1-12-16,5 8-3 0,-1 1-2 15,-4 3-2-15,-4 7-2 16,-4 9 5-16,-5 10 4 15,-4 5 1-15,-5 3 2 0,-12 5-4 16,-9 3-3-16,0-4-2 16,-4-3-3-16,-5-5-2 15,-3 1-1-15,3-8-9 16,-17-4-5-16,9-4 0 16,0-3 2-16,4-4 9 15,4-1 5-15,10-3 0 16,7 0 0-1,14 0 5-15,4 3 0 16,4 1 1-16,5 0 5 16,8-1 6-16,4 5 1 15,5 3 1-15,-13 4 0 16,4 0 0-16,-8 1 0 0,-1-1-2 16,-4 4-6-16,-8 0-2 15,0 0-2 1,-5-4-1-16,0 0-19 0,5-4-5 15,-9-3-31-15,0-5-10 16,0-7-84 0,13 4-42-16,0-4 87 15</inkml:trace>
  <inkml:trace contextRef="#ctx0" brushRef="#br0" timeOffset="21350.9166">17733 8056 212 0,'-4'0'82'0,"8"23"-44"0,14-16-31 0,-14-3 20 0,9 0 4 15,0 0 5-15,4 0-4 16,9-4 1-16,-9 0-19 16,5 0-4-16,3-4 1 0,6 0-7 15,-10-4-2-15,1 1 1 16,-5-5 0-16,0 1-1 15,-8-5-2-15,-1-3-4 16,-16 4 0-16,-1-1-7 16,-4 1-3-16,-4 4 5 15,-5 3 3-15,-3 4-1 16,-6 12 2-16,6 3 1 16,-10 5-1-16,5 7 6 0,4 7 3 15,5-3 10-15,3 0 3 16,10-4-6-16,8 4-2 15,13 0-3-15,8-5 1 16,9-2-13-16,5-5-5 16,8-7-33-16,0-5-11 15,4-3-43 1,-3-3-52-16,-1-1 44 16</inkml:trace>
  <inkml:trace contextRef="#ctx0" brushRef="#br0" timeOffset="21814.9331">18164 7979 228 0,'-13'-11'88'0,"9"14"-48"0,0 1-29 15,-5 0 23-15,0 0-11 16,-3 7-1-16,-1 5-11 16,-9 3-4-16,5 4-4 15,4 0 2-15,4 0 4 0,9 0-1 16,0 0 3-16,9-4-4 15,0-4 1-15,3-3-1 16,6-5 1-16,-1-3-2 16,4-8-1-16,-3-3-3 15,-5-1 1-15,0-7 0 16,-1 3 1-16,-3-3-5 16,0 0 1-16,-9-1 0 0,0 1 2 15,0 3-1-15,0 1-1 16,0 3-4-16,0 8 0 15,0 0 0-15,4 16-1 16,9 3 1-16,0 8 3 16,0 11 0-1,0 8 1-15,-5 11 13 0,5 8 8 16,-13-7-4-16,0-5 1 16,0-7 0-16,-17-3 1 15,0-9-8-15,-13-7-4 16,-1-12-13-16,-16-7-6 15,0-12-27-15,-1-8-13 0,1-3-89 16,8-27-63 0,5-4 85-16</inkml:trace>
  <inkml:trace contextRef="#ctx0" brushRef="#br0" timeOffset="22594.9115">18479 7546 220 0,'0'0'82'0,"4"4"-44"0,0 4-38 16,1 3 16-16,3 12 4 0,-8 12 7 15,5 14-1-15,-5 13-1 16,0-1-13-16,-5 4-1 0,5-7 0 16,-8-9-6-16,3-3-3 15,1-4-1-15,4-7-1 16,0-4 2-16,4-5 1 16,9 1-1-16,-4-4-2 15,4-4 3-15,4 0 0 16,0-3-1-16,5-1-2 15,4-3-4-15,-5-1 0 16,-3 1-11-16,-1-5-3 16,-4-7-20-16,0 0-5 15,-5-4-49-15,5-7-46 16,4-1 46-16</inkml:trace>
  <inkml:trace contextRef="#ctx0" brushRef="#br0" timeOffset="22834.911">18410 7519 292 0,'4'-7'110'0,"13"7"-60"0,14 0-47 0,-10 0 21 15,5 0-10-15,4-4 2 16,5 0-11-16,3 4-3 16,1 0-2-16,-9 0-27 0,5-4-11 15,-1 8-96 1</inkml:trace>
  <inkml:trace contextRef="#ctx0" brushRef="#br0" timeOffset="23226.9923">18780 7684 240 0,'0'4'90'0,"0"0"-48"0,5 3-36 16,-1 1 22-16,0 4 0 16,1 11 3-16,-1 11-3 15,-4 8-3-15,0 4-13 16,0 4-3-16,0-4-2 0,0-4-1 15,0-4 1-15,0-3-6 0,0-5-3 16,0-3-4-16,0-8-1 16,-4-3-32-16,4-5-11 15,0-3-48 1,0-8-59-16,4-12 41 16</inkml:trace>
  <inkml:trace contextRef="#ctx0" brushRef="#br0" timeOffset="23782.5438">18724 7703 252 0,'5'-7'93'0,"-5"3"-50"0,4 0-39 15,0 0 19-15,5 0-4 16,0-3 3-16,4-1-6 16,-1-4-1-16,6 1-9 15,8-1-2-15,8 5 0 0,-8 3-2 16,4 4 1-16,-8 8-2 0,-1 7-1 16,1 4-2-1,-5 0 1-15,-4 4 3 16,-9 4 3-16,-4 4 2 15,-4-1 3-15,-1-3-5 16,-7-4-1-16,-10-4-4 16,0 0-3-16,-3-3-7 0,-1-5-2 15,4-3-2-15,1 0-1 16,-1-1 5-16,9 1 4 16,5-4 1-16,3 0 4 15,1 3 4-15,8 1 6 16,9 3-1-16,-4 1 1 15,17-1-1-15,0 1 2 16,-1-1 1-16,1 8 1 0,0 1-2 16,4-5 1-1,-13 0-6-15,5 1-1 16,-5-1 0-16,-8 0 0 16,0-3-5-16,-1-1-1 0,5-3-15 15,-9 0-4-15,9-1-31 16,-8-3-14-16,3-4-64 15</inkml:trace>
  <inkml:trace contextRef="#ctx0" brushRef="#br0" timeOffset="24027.6764">19203 7987 236 0,'0'0'90'0,"4"0"-48"0,0 3-34 16,1 1 24-16,-5 4-5 16,4 3 4-16,-4 1-11 0,4 3-2 15,5 4-10-15,-9 1-7 0,0-1-2 16,4-4 1-16,-4 0 2 16,0-3-12-16,0-1-6 15,0-3-42-15,-4 0-17 16,4-1-44-1</inkml:trace>
  <inkml:trace contextRef="#ctx0" brushRef="#br0" timeOffset="24335.6788">19289 7711 264 0,'0'0'101'0,"4"0"-54"0,1 4-39 15,-5-4 24-15,0 0 0 16,0 0 5-16,-5 0-16 16,1 0-7-16,-9 0-8 15,4 0-5-15,1 0 0 0,3 0-4 16,1 0 2-16,4 0-4 0,0 0 1 15,0 0-3-15,0 0 2 16,0 0 1-16,0 0 2 16,0 0-1-1,0 0-1-15,0 0-26 0,-9 0-12 16,9 0-65 0</inkml:trace>
  <inkml:trace contextRef="#ctx0" brushRef="#br0" timeOffset="24875.7217">19233 7496 276 0,'4'-3'104'0,"0"3"-56"0,5 0-52 16,0 0 27-1,12-4-5-15,5 0-6 16,0 0-3-16,4 0-5 16,-8 0-5-16,-1 4 0 0,-4 4 1 15,-4 0 2-15,0 0-1 0,-4 4-1 16,0 3 1-1,-5 4-1-15,0 12 0 16,0 4 0-16,1 7-3 16,3 8 2-16,1 4 1 15,4 0 0-15,-9-1 0 0,9 5 0 16,0 0 0-16,-4-8 0 16,-1-4 0-16,-12-8 0 15,4-3 0-15,-4-4 2 16,4-4 1-16,-9-4 3 15,0-4-3-15,1-3-2 16,-5-5 0-16,-9-3 1 16,5 0-1-16,0-4-1 15,0-4 1-15,-1 0-1 16,-3 4-18-16,4-3-5 16,-1 3-35-16,14-4-15 15,4 4-39-15</inkml:trace>
  <inkml:trace contextRef="#ctx0" brushRef="#br0" timeOffset="25372.7636">19823 7550 200 0,'9'-4'77'0,"-9"4"-42"0,8 0-17 0,-8 0 23 15,0 0 1-15,9 0 4 16,0 4-16-16,4 4-6 16,-9 3-14-16,9 8 5 0,-9 4 4 0,0 8-4 15,1-4 2-15,-1 0-8 16,0-1-3-16,-4 9-6 15,0-5 0-15,0-3 0 16,0-4 2-16,0-4-8 16,0-3-3-16,0-1-15 15,0-3-7-15,0-5-15 16,9 1-6-16,0-4-30 16,-9-4-10-16,17-4-4 15</inkml:trace>
  <inkml:trace contextRef="#ctx0" brushRef="#br0" timeOffset="25656.7639">20155 7581 252 0,'4'-4'96'0,"-4"8"-52"0,0-4-25 0,0 0 29 16,-4 3-15-16,0 5-4 16,-14 4-5-16,-3 7-1 15,-9 4-13-15,-5 0-1 0,5 0-2 16,0 4-6-16,-5-4-2 16,10 3 2-16,-10-3 1 15,14-4-20-15,-5 1-8 16,4-9-33-16,5-3-13 0,0-12-63 15</inkml:trace>
  <inkml:trace contextRef="#ctx0" brushRef="#br0" timeOffset="25866.6132">19685 7604 260 0,'0'-4'99'0,"9"4"-54"0,8 0-44 16,-4 0 21-16,4 7-1 15,9 1 4-15,4 7 4 16,5 8 2-16,4 0-16 16,-1 0-9-16,1 4-4 0,0 4 0 15,-9-8 1-15,-4-4-15 0,-5-4-4 16,-3 1-43-16,-1-5-16 16,0-7-55-1</inkml:trace>
  <inkml:trace contextRef="#ctx0" brushRef="#br0" timeOffset="26482.534">20668 7512 260 0,'8'-8'96'0,"-8"4"-52"0,5 0-16 0,-5 4 32 16,0 0-7-16,-5-3-1 16,-3-1-16-1,-5 4-7-15,-4 0-17 16,-1 4-8-16,-16-1 0 0,-5 1-5 16,0 4 0-16,5 0-1 0,4 3-2 15,4 1 3-15,4 3 0 16,5 4-4-16,8 0 1 15,14 4-3-15,8 4 0 16,13 0 1-16,4 0 2 16,4 11-1-16,1 0 1 15,-1 4 3-15,1 0 0 16,-5-3 1-16,-4-1 0 0,-13-3 0 16,-5-5 2-1,-8-3 8-15,-8 0 5 16,-5-8-1-16,-18-4 0 15,-7-3-8-15,-5-5-4 16,-1-7-6-16,6 0-2 0,-1-7-19 16,9-5-7-16,4 5-16 15,4-1-8-15,14-4-49 16,8 5-20-16,13-9 13 16</inkml:trace>
  <inkml:trace contextRef="#ctx0" brushRef="#br0" timeOffset="26891.0764">21241 7550 316 0,'4'-4'118'0,"0"8"-64"0,-4-4-59 0,0 0 20 16,9 8 6-16,-9 7 6 15,0 8-2-15,0 11-1 0,0 12-13 16,0 4-4-16,-9 0-1 0,5-4-3 16,4-4 0-16,0-4-3 15,0-3-1-15,-4-1-10 16,0-7-3-16,-1-12-50 16,1-3-21-1,0-4-9-15</inkml:trace>
  <inkml:trace contextRef="#ctx0" brushRef="#br0" timeOffset="27123.0714">21021 7787 316 0,'-9'-19'118'0,"9"23"-64"0,9 15-52 0,-5-11 25 15,5 0 4 1,8-1 5-16,0-3-7 0,9 0-5 15,13 0-14-15,-4 0-4 0,3-4 0 16,14 0-5-16,-22 0-1 16,0 0-9-16,9-4-4 15,-9 4-31-15,0-8-13 16,-4 0-73 0,13-3-63-16,-17 3 68 15</inkml:trace>
  <inkml:trace contextRef="#ctx0" brushRef="#br0" timeOffset="27384.1416">21762 7584 268 0,'5'0'101'0,"-5"0"-54"0,8 8-39 16,1-4 24-16,-9 7 2 15,0 1 6-15,0 15-8 16,0-4-4-16,-9 15-16 16,5-7-8-16,0 11 0 0,-1-8-1 0,-3 5 1 15,3-9-9 1,1 5-2-16,-5-5-23 0,5-3-8 16,0-4-29-16,4-4-10 15,0-3-52 1</inkml:trace>
  <inkml:trace contextRef="#ctx0" brushRef="#br0" timeOffset="27817.2614">21698 7573 276 0,'-18'-11'104'0,"18"11"-56"0,-4-8-43 15,4 8 24-15,0 0 2 16,0 0 3-16,0-4-10 16,0 0-1-16,13 0-14 15,-13 1-3-15,17-1-2 0,-4 0-2 16,13 0 1-16,-4 0-4 15,12 4 0-15,-12 0 1 16,12 8 0-16,-4 0 0 16,5 18 0-16,-5-3 0 15,0 12 0-15,-4-1 2 16,-9 8 3-16,-4-7 7 16,-13 7 4-16,0-8 1 0,-17 1-1 15,4-4-8-15,-13-5-3 16,0-3-3-1,-8 0-2-15,8-3-21 0,-9-5-9 16,14-4-27-16,-9-3-11 16,8-4-88-1</inkml:trace>
  <inkml:trace contextRef="#ctx0" brushRef="#br0" timeOffset="30734.4584">21693 8542 196 0,'0'-8'74'0,"0"8"-40"0,0 4-24 0,0-4 17 15,0 4-7-15,0 8 1 16,0 7-3-16,-4 19 0 0,-5 8-9 16,1 8 1-16,-1 7 1 15,0-4-2-15,-3 5 0 16,3-5-1-16,-4-3 0 16,4-16-4-16,9 0-3 0,-4-7 0 15,0-8 1-15,-1-8 5 16,1-3-3-1,4-5 0-15,0-7 0 16,4-23 2-16,1 0-1 16,-1-7 2-16,0-5-6 15,1-3-1-15,-1-4 0 16,0-16 2-16,5 5-1 16,-5 3 2-16,1 4-4 31,-1 4-2-31,0 7 2 0,0 9 2 0,1 6 0 15,-1 5-1-15,5 4-4 16,-9 7 0-16,8 15 0 16,1 5 2-16,0 14 1 0,-1 1 3 15,5-4-1-15,0 0-1 16,0-4 1-16,0-1 1 16,0-2-1-16,0-9-1 15,4-3 3-15,-8-4 0 16,4-4-1-16,4-8 1 15,-9-7-4-15,10-12-2 16,-5 0-1-16,-5-4 3 16,1 5 0-16,-9-1 3 15,0 4-3-15,0 4 0 16,8 3 1-16,-8 5 2 16,5 7-6-16,3 8 1 0,5 7 1 15,0 16 1-15,0 8 7 16,0 7 6-16,-4 4-8 15,4 0-2-15,-9 0-2 16,9-4 2-16,0-4-1 16,-5 0 2-16,1-3-26 15,4-8-12-15,0-4-26 16,0-31-94 0</inkml:trace>
  <inkml:trace contextRef="#ctx0" brushRef="#br0" timeOffset="31135.729">22146 8898 252 0,'-5'-4'93'0,"5"4"-50"0,5 4-55 0,-1 0 15 15,5 0 1-15,8 0 5 16,-9 3 11-16,10-3 5 16,3 0-13-16,-4 0-7 0,1-4-1 15,3 0-1-15,-3-4 1 16,-6 0 0-16,6-3 0 15,-14-1 0-15,0 0 2 16,-4-3-3-16,-4-1-2 16,0 5 0-16,-14-1 1 15,-12 0-1-15,4 4 2 16,1 1-4-16,3 3 0 0,0 3 1 16,5 5 0-1,9 4 0-15,-10 3 2 0,10 4 3 16,3 4 4-1,1 4-2-15,4 11-2 0,9 0-5 16,-1-7-2-16,10 0 1 16,-1-4 2-16,4-8 2 15,-3-4 1-15,3-3-16 16,1-9-4-16,4-10-30 16,-1-12-10-16,-3-4-53 15,-5-4-37 1,0 0 63-16</inkml:trace>
  <inkml:trace contextRef="#ctx0" brushRef="#br0" timeOffset="31693.724">22409 8887 176 0,'0'0'66'0,"4"7"-36"0,4 5-20 0,-8-1 17 16,5 5 9-16,-1 3 7 15,5 8-12-15,-9 3-4 16,0 5-15-16,0-5-3 0,0-3-2 15,0-4-3-15,0-4-1 16,0-3-1-16,0-5 1 16,0 1 0-16,0-8 3 15,0-4 1-15,4-23 1 16,5-4-4-16,-1-4-5 16,1 0-2-16,4 1-3 15,0 3 1-15,0 8 3 16,4 4 1-1,0 7-2-15,5 8 2 0,-5 4 1 16,-4 7 0-16,0 1 0 16,-5-1 0-16,5 8 4 15,-13-3 2-15,5-5 0 16,-1-3 1-16,-4-8-4 16,9 7 0-16,-9-10-1 15,4-5-2-15,4-4-2 16,1-7 1-16,8-4-1 15,1-3 0-15,-6-1 2 0,6 8 0 16,-1 3 0 0,0 5 0-16,-4 7 0 15,9 8 0-15,-5 7 4 16,-4 8 5-16,0 8-5 0,4 4-2 16,0 11-1-16,-4-8 1 15,4-3-1-15,-12-4 2 16,3-4-9-16,1-4-1 15,0-4-31-15,3-3-13 16,1-8-36-16,-4-4-12 16,4-4 3-1</inkml:trace>
  <inkml:trace contextRef="#ctx0" brushRef="#br0" timeOffset="32037.7178">23240 8527 252 0,'-4'11'93'0,"4"5"-50"0,0 18-33 16,0-11 25-16,0 15-10 15,0 4-2-15,-4 4-9 16,-1 4-1-16,10 0-8 15,-1-4-3-15,0 4-1 0,0 3 1 16,5-14 1-16,4-5-4 16,-9-3 1-16,9-8 0 15,-4 0 2-15,8-4 1 16,0-4 3-16,1-3-3 0,-1-5 0 16,0-3 1-16,0-4 0 15,5 0-16-15,-5 0-4 16,-13-4-30-16,5-3-12 15,-5-12-72 1</inkml:trace>
  <inkml:trace contextRef="#ctx0" brushRef="#br0" timeOffset="32249.7169">23059 8577 316 0,'-17'-8'118'0,"17"12"-64"0,4-8-56 16,1 4 20-16,3-4 0 16,9 0 6-16,9 0-9 15,9-11-1-15,8 0-8 16,4 3-4-16,9 1-1 0,0 3-43 16,0-11-17-16,-4 15-89 15</inkml:trace>
  <inkml:trace contextRef="#ctx0" brushRef="#br0" timeOffset="33073.1431">23792 8531 184 0,'-9'-4'71'0,"9"4"-38"0,0 0-14 15,0 0 23-15,0 0 1 16,0 0 4-16,0 0-17 16,9 0-6-16,-1-12-14 0,1 5-4 15,12-1 0-15,5-7 1 0,0 3 1 16,0-3-4-16,0 3-3 15,0 1 0-15,-9 3-1 16,0 0 0-16,5 5 0 16,-14-1 0-16,1 0 0 15,0 4-3-15,-1 0 2 16,-3 0 1-16,-1 27 0 16,-4 0 0-1,0 7-3-15,0 8 2 16,0 16 1-16,0 3 0 15,0 4 0-15,4 0 0 0,5 0 0 16,-5 4 2-16,5-7-1 16,-1-17 2-16,1-6-2 15,0-5-1-15,-9-7 7 16,0-8 3-16,0-7 14 16,-9-5 8-16,-4 1-13 15,-4-8-5-15,-5 0-9 16,-8 0-4-16,-4 0-3 15,-1 0-1-15,9 0-29 16,5 4-12-16,4 0-45 16,-1 0-19-16</inkml:trace>
  <inkml:trace contextRef="#ctx0" brushRef="#br0" timeOffset="33946.0751">21206 9496 208 0,'-4'0'77'0,"-5"7"-42"0,9-7-32 0,0 0 15 0,0 0-3 16,0 0 1-16,9 4 0 16,-5 0 3-16,14 0-11 15,16-4 7-15,-4-4 4 0,13-4 10 16,22-11 6 0,13-15-3-16,25-8-2 0,26-8-12 15,22-23-6-15,26-4-5 16,8-3-2-16,22 3-1 15,4-7 0-15,-13 4 2 16,-8 11 1-16,-5 8 1 16,-17-8 2-16,-13 3-1 15,-26 9 0-15,-25 7-1 16,-5 4 0-16,-30 4 0 0,-9 8 2 16,-8 7-5-16,-18 4-1 15,1 4-2 1,-14 3-2-16,-3 1-10 15,-5 7-4-15,-5 1-42 0,-16 7-101 16,-5 4-3 0,-5-1 26-1</inkml:trace>
  <inkml:trace contextRef="#ctx0" brushRef="#br0" timeOffset="34634.1391">21245 8305 200 0,'-26'-12'77'0,"26"12"-42"0,0 0-26 0,0 0 19 15,0 0-5-15,0 0 7 16,22 4-8 0,8 7-11-16,13-3-3 0,13 4 2 15,9 3 3-15,25 4 4 16,22 19 0-16,18 4-1 16,12 4-2-16,21 8-1 15,10 3 1-15,12 1 2 16,0-4-3-16,-4 3 2 15,-13 0 1-15,-12-7-1 16,-6-4 6-16,-3 16 1 16,-14-17-3-16,-12-2 1 15,-13-9-5-15,-13-3 1 16,-9-4-5-16,-13-8 1 16,-8-4-1-16,-5-4 1 15,-8 1-4-15,-9-4 0 0,0-1-5 16,-13-3 0-16,0-4 1 15,-4 0 0-15,0 0-2 16,-5 0-2-16,1 0 3 16,-5-4 0-16,0 4-4 15,-8 0-1-15,0-4-21 16,-5 4-17 0,-4-3-8-16,9 3-29 15,-18 0-14-15,-8 0-83 16</inkml:trace>
  <inkml:trace contextRef="#ctx0" brushRef="#br0" timeOffset="37743.3056">11261 15126 168 0,'0'-4'66'0,"0"4"-36"0,0-4-24 15,0 4 17-15,0 0-1 16,0 0 2-16,0 0-7 16,-4-3 0-16,0 3-10 0,-1-4 2 15,1 0 2-15,0 4-6 0,-5 0-1 16,1 0-7-16,-5 0-2 16,0 0 6-1,0 4 6-15,-9 3-5 0,5 9-1 16,-9-1-1-16,0 0 2 15,5 5-3-15,-9-1 0 16,8 0 1-16,1 0 0 16,3 4 0-16,1 4 2 15,4 3-3-15,0 5-2 16,5 11-1-16,3 4 0 16,5 3 5-16,5-3 3 15,3 4-1-15,5-8-2 0,13-4-3 16,0 0-1-16,4-11 4 15,9-5 3-15,0-6 1 16,-1-5 0-16,1-4 3 16,0-11 3-16,-5-11 2 15,5-1 3-15,-4-3 4 16,-14-8 2-16,1-4-5 16,-5-3-2-16,-4-13-5 15,-5-3-1-15,-3-7-3 16,-10-5-1-16,-3 5-3 0,-5 7 1 15,0-4-2 1,-4 12-1-16,-5-1 5 16,1 5 4-16,-5 3-10 15,0 8-3-15,4 8-12 16,1 4-2-16,4-1-31 0,4 4-13 16,8 1-75-1</inkml:trace>
  <inkml:trace contextRef="#ctx0" brushRef="#br0" timeOffset="38511.3053">11447 14827 208 0,'0'4'79'0,"-9"0"-42"0,18 11-34 0,-9 4 17 0,4 4-6 16,-4 0 0-16,4 8-4 15,5-4-1-15,-9 0-5 16,0-1-3-16,0 1 0 0,0 4 3 16,-9-8 5-16,5 0-3 15,0-4-1-15,4-4-2 16,0 1-3-16,0-5-2 15,0 1-1-15,0-5 4 16,8 1 3-16,5-4 1 16,4 0 2-16,1-4-2 15,3-4 0-15,1 0-6 0,8 0 1 16,-4-7-18 0,0-1-5-16,-1 5-40 15,1-5-16-15,4 1-14 16</inkml:trace>
  <inkml:trace contextRef="#ctx0" brushRef="#br0" timeOffset="38899.3189">11615 15122 204 0,'-13'0'77'0,"13"0"-42"0,4-4-28 0,-4 4 20 16,0-3-10-16,9-1 1 0,-9 0-7 15,8-4-1-15,5-3-6 16,9-5-1-16,4 1 1 0,4-12 2 16,9-7 1-16,8 3 1 15,13-3 2-15,14 7-3 16,-6 8-2-16,19 3-2 15,3 5-3-15,1 3 3 16,8 8 2-16,4 4-2 16,1 8 0-16,3 7 1 15,-21 4 0-15,-4 0 2 16,-4 0 1-16,-9-4-1 16,-9-4 1-16,-12-3-4 15,-10-1 0-15,-3 1-32 0,-5-5-15 16</inkml:trace>
  <inkml:trace contextRef="#ctx0" brushRef="#br0" timeOffset="39663.1935">13575 15038 156 0,'-8'-8'57'0,"12"8"-30"0,-8-7-18 0,4 7 16 16,0-4-1-16,-9-4 1 15,0 1-6-15,1 3 1 16,-5 4-11-16,-4 4-3 0,-1 7-2 0,-3 4-5 15,4 4 1-15,-9 1 0 16,13 6 2 0,4-3-3-16,18 0-2 15,-5-3 2-15,9-1 2 16,0-4 0-16,4-11 2 0,0-4 0 16,1-8 1-16,-1 1-5 15,0-5 1-15,-4 1 2 16,0-5 3-16,-4 1 0 15,-5 3 2-15,0 1-4 16,5-1 0-16,-9 1 1 16,0 7 0-16,0 4-2 15,0 0-2-15,4 8-2 16,0 3 1-16,1 5 3 16,-1 3 3-16,5-4-2 0,4 0-2 15,4-3-22-15,4-4-9 16,1-5-34-16,0-10-13 15,8-1-9 1</inkml:trace>
  <inkml:trace contextRef="#ctx0" brushRef="#br0" timeOffset="40099.0086">13920 15038 204 0,'-9'-15'77'0,"5"11"-42"0,-9-4-37 0,9 4 17 15,-1 4-7-15,-12 0 3 16,0 4-4-16,0 4 1 15,0 3-5-15,-1 5-6 0,10-1-1 0,-10 4 2 16,10 4 3 0,4 4 0-16,4-4-1 0,4-4 1 15,4-4-1-15,1-3 4 16,4-12 2-16,0 0 4 16,0-12 4-16,0 1-2 15,0-4 1-15,0-5-5 16,-5-3 0-16,1-3-5 15,-1-9 0-15,-3-7-1 16,-5 0-2-16,0 0 1 16,-5 7 1-16,5 5 1 15,-8 7 1-15,4 3 0 16,-1 9 2-16,5 3-3 16,0 5 0-16,0 6-3 0,0 9-3 15,5 18 4 1,7 9 1-16,-3-1 0 15,4 4 1-15,0-3-2 0,0-1 2 16,0 4-2-16,-5-8 2 16,1-7-4-16,4-4-2 15,0-4-36-15,4-3-16 16,0-5-65 0</inkml:trace>
  <inkml:trace contextRef="#ctx0" brushRef="#br0" timeOffset="40580.7466">14196 15061 164 0,'-5'-15'63'0,"5"15"-34"0,0-4-21 0,0 0 18 0,-4 4 2 16,0-4 3-16,-5 4-8 16,1 0-3-16,-10 4-12 15,1 4-3-15,-4 3-1 0,3 1-5 16,-3 3 1-16,4 8-5 15,8 0 1-15,5 0 2 16,17-4 3-16,-9 0-2 16,9-3 0-16,8-5 1 15,-3-3 2-15,-6-5 1 16,6-6 3-16,-1-9-3 16,0-3 0-16,-4-4 5 15,4-4 3-15,-12-4-9 0,8-4 0 16,-13-11 0-16,0-4 1 15,-9 4-1-15,5 0-2 16,-1 7 1 0,5 9-1-16,-8 3 0 0,3 7 2 15,1 5-3-15,0 7-2 16,-1 8-1-16,1 15 3 16,0 8 0-16,4 3 1 15,4 5 0-15,0 7 0 16,5-4-3-16,0-3 2 15,-1-1 3-15,10 1 3 16,-5-12-9-16,4 0-4 16,0-12-38-16,-4-3-17 0</inkml:trace>
  <inkml:trace contextRef="#ctx0" brushRef="#br0" timeOffset="40955.1918">14385 15030 160 0,'0'0'60'0,"5"8"-32"0,-1 3-20 15,0-3 16-15,-4 4 1 16,5-1 4-16,-5 4-13 16,8 5-4-16,-8 6-8 0,4-3-3 0,1-3 2 15,-5-5-2-15,0-4-1 16,0-3 3-1,0 0 2-15,0-1-2 16,0-7 0-16,0 0 10 0,0-4 3 16,-5 1-1-16,5-5-1 15,-4-7-6-15,4-1 0 16,0 1-5-16,0 0 0 16,4-1-1-16,9 1 1 15,-8 4-2-15,3-1 2 16,5 4-7-16,0 1 1 15,4 3 1-15,1 4 1 16,3 0-28-16,-8 4-10 16,4 0-43-1,9-1-55-15,-4 1 36 0</inkml:trace>
  <inkml:trace contextRef="#ctx0" brushRef="#br0" timeOffset="41363.1923">14644 15099 192 0,'-22'-4'74'0,"22"4"-40"0,0 0-40 16,0 0 14-16,13 8 4 16,-4-4 4-16,4 0 1 15,4 3 0-15,0-3-9 16,0 0-3-16,5-4 1 0,-13 0-1 16,4 0 2-16,0-4 2 0,-5 0 2 15,5 1-3-15,-9-5-3 16,9 0-2-16,-13 1-3 15,0-1 3 1,0 0 0-16,0 1-4 16,-13-1 1-16,9 4-2 15,-9 0-2-15,-4 4 0 0,-5 4 0 16,1 4 0-16,4-1 3 16,-1 5 0-16,1-1 1 15,4 12-3 1,5 0 0-16,3 0-1 15,-3-3 3-15,16-5 0 16,1-4 1-16,8 1 0 16,5-5 2-16,-1 1 3 0,5-4-24 15,-4 0-10 1,3-8-31-16,1 0-13 16,-8 0-10-1</inkml:trace>
  <inkml:trace contextRef="#ctx0" brushRef="#br0" timeOffset="41893.1499">15010 15069 176 0,'-17'-4'66'0,"17"4"-36"0,0 0-20 0,0 0 17 16,0 0-4-16,0 0 0 16,-13 4-14-16,4-1-6 15,5 5-2-15,0-4-4 0,-1 4 0 16,10-1 2-16,-1-3 0 16,0 4 1-16,1-1 2 0,3 13 1 15,1-5 1-15,0 8 15 16,-1-4-3-1,-8-4 0-15,0-3 3 16,-8-1 0-16,-1-3-8 16,-8 0-4-16,8-5-4 15,-4 1-3-15,0-4-8 16,9 0-3-16,-5 0-29 16,5 0-12-16,4-7-41 15,4-1-41 1,9 0 52-16</inkml:trace>
  <inkml:trace contextRef="#ctx0" brushRef="#br0" timeOffset="42219.1412">15200 15030 180 0,'4'-11'68'0,"0"11"-36"0,5-4-20 0,-9 4 21 16,0 0-4-16,-9 0 3 15,1 4-14-15,-5 0-3 16,0 3-9-16,4 1-4 0,5 0-1 16,-5-1-4-16,5 5 0 15,8-1-1-15,5 1 0 16,4 3 3-16,0 4 0 0,0 4 3 16,-5 0 3-16,1-4 7 15,-9-3 2-15,0-1 4 16,-13 0 1-16,0-3-8 15,0-1-2-15,0-3-7 16,0 0-2-16,5-1-11 16,-1-3-3-16,5 0-48 15,4-4-19-15,8 0-34 16</inkml:trace>
  <inkml:trace contextRef="#ctx0" brushRef="#br0" timeOffset="42424.282">15402 15145 256 0,'-4'0'96'0,"13"4"-52"0,-5-8-43 16,9 4 19-16,-9 4-2 0,9 0 1 15,0-4-6-15,4 0-3 16,0 0-5-16,5 0-6 0,-5 4 0 15,0-4-28-15,5-4-10 16</inkml:trace>
  <inkml:trace contextRef="#ctx0" brushRef="#br0" timeOffset="42803.4677">15799 15080 160 0,'0'-4'63'0,"0"4"-34"0,0 4-19 16,0-4 20-16,-9 4-1 15,5 4 3-15,-5-1-9 16,0 5-3-16,1 7-12 16,-1 8-5-16,1-4 0 0,8-4-4 15,-9 0 0-15,9 0 1 16,9-4 2-16,4-3 1 15,4-1 1-15,0-3 2 16,5-8 1-16,3-4-1 16,-3 0 1-16,-5-3-2 15,0-9 0-15,1-3-1 0,-14 0 0 16,-4 0 2-16,-4 0 1 16,-5 0-1-16,0 3-1 15,-8 1-8-15,4 4-2 16,5 3-18-16,-5 0-8 15,8 4-34-15,10-3-14 16,8 3-18 0</inkml:trace>
  <inkml:trace contextRef="#ctx0" brushRef="#br0" timeOffset="43073.7585">16324 14843 216 0,'18'-42'82'0,"-36"34"-44"0,5-7-27 15,9 11 23-15,-9-4 11 16,5 0 6-16,-10 1-20 16,-3 3-10-16,4 0-13 15,-1 8-8-15,1 7-3 0,0 9-1 16,0 22 0-16,4 0 0 16,4 8 0-16,0 3 3 15,5-3 0-15,4-4 1 16,0-4 0-16,0-4 0 15,0-3 2-15,4-8-17 16,1-4-6-16,-5-8-37 0,0-4-12 16,0-3-46-1</inkml:trace>
  <inkml:trace contextRef="#ctx0" brushRef="#br0" timeOffset="43237.7595">15859 15065 260 0,'4'-4'96'0,"9"4"-52"0,13-4-47 0,-4 4 16 16,8 0-9-16,9-4-3 0,8 0 2 15,0 4 0-15,9 0-1 16,-4-3-59-16,0-1-24 16,-5-4-19-1</inkml:trace>
  <inkml:trace contextRef="#ctx0" brushRef="#br0" timeOffset="43973.7904">16820 15080 180 0,'-9'-4'68'0,"1"4"-36"0,-1-4-33 15,9 8 15-15,-9-4-4 16,5 4 4-16,-5 4-5 15,1 3-1-15,-1 5-4 16,1 7-1-16,3 0 3 0,5 3-1 16,5 1 0-16,3-4-3 15,5 0 1-15,4-4 4 0,1-7 4 16,-1-5 0-16,13-7 3 16,-4-3-3-16,4-5-1 15,-13-7 0-15,1-8 4 16,-6 0-2-1,-12 4 1-15,-8 3-5 0,-5-3 0 16,4 4-5-16,-8 3-2 16,0 5-16-16,4 3-5 15,4 0-21-15,-4 4-9 16,9 0-64 0</inkml:trace>
  <inkml:trace contextRef="#ctx0" brushRef="#br0" timeOffset="44453.7934">17044 15038 204 0,'-4'0'77'0,"4"8"-42"0,0 3-39 16,0-3 13-16,0 7 4 15,0 20 6-15,0-1-1 16,-5 1-1-16,5 3-9 15,-4 4-7-15,4-4-2 0,0 1 3 16,0-9 1-16,4-3-4 0,-4 4 1 16,0-16 0-16,0 4 2 15,0-11 3-15,0-4 2 16,0-4-1 0,0-4-1-16,0-8-8 15,-4-3 0-15,4-8 1 0,0-4 3 16,0 0-2-16,0-7 0 15,4-8 1-15,5 3 0 16,4 5-3-16,-5 3 2 16,10 5 5-16,3 3 2 15,5 7-5-15,0 5 0 16,-4 7-1-16,-1 4 2 16,-4 8 3-16,-8-1 4 15,-5 9 5-15,-8 7 1 16,-9-4-4-16,-4 0-1 15,-5 0-9-15,1-4 0 16,-1 1-28-16,5-5-9 16,0-3-37-16,4-1-16 0</inkml:trace>
  <inkml:trace contextRef="#ctx0" brushRef="#br0" timeOffset="44844.7904">17341 15111 180 0,'22'7'68'0,"-18"1"-36"0,5-4-24 0,-9 0 18 16,8 0 0-16,5-1 4 15,0 5-12-15,0-4-5 16,4 0-8-16,-4-4-2 0,5-4 3 15,-1 0-5-15,-9-4-1 16,1-3 0-16,0-1 2 16,-5 1 3-16,-4-4 2 15,-4-1-6-15,-5 1-2 16,0 3-3-16,1 1 3 16,-14 7 0-16,5 4 1 0,-13 8-3 15,4 3 0 1,-4 5 2-16,8-1 0 15,5 8-2-15,4 4 2 16,13-4 1-16,4-4 0 16,18 0-3-16,-5 0-22 15,5-7-8-15,4-1-72 16</inkml:trace>
  <inkml:trace contextRef="#ctx0" brushRef="#br0" timeOffset="45190.8114">17544 15107 164 0,'0'-4'63'0,"0"12"-34"0,0 3-32 15,0-3 13-15,4 7 2 16,-4 1 4-16,4 3-2 16,-4-4 2-16,0 0-7 15,9 1-1-15,-9-5-2 0,0-3-1 16,0-1 8-16,0-7 6 15,0 0 3-15,0 0 4 16,0-3-8-16,0-5 0 16,0-7-5-16,0-4 2 15,9-4-6-15,4 3-1 16,4 1-6-16,0 0-4 16,0 0 1-16,5 0 0 15,-9 3 1-15,4 5 0 16,0 3-7-16,5 4 0 0,-5 4-30 15,9 0-11-15,-9 4-35 32,5-4-56-32,-1 8 32 15</inkml:trace>
  <inkml:trace contextRef="#ctx0" brushRef="#br0" timeOffset="45548.5139">17936 15069 212 0,'-26'-4'82'0,"17"4"-44"0,-4 4-40 16,9-4 17-16,-9 3-7 15,-4 5 1-15,0 4-1 16,-5-1 2-16,1 12-5 16,3 4-1-16,10-4 0 0,-5-4-5 0,9 0 1 15,4-4 4-15,8-3 2 16,5-4 2 0,4-5 2-16,1-3-3 15,-1-7-2-15,0-12-2 0,5 0 0 16,-14 3 2-16,5-3 2 15,-4 4-3-15,-1 3-1 16,-3 1-3-16,-1 3-1 16,5 4-1-16,-9 4-2 15,8 8 0-15,1 3 3 16,-1 9 0-16,1-1 1 16,13-4 2-16,-9 0 1 15,4-3-6-15,0-1 0 16,-4-3-19-16,0 0-8 15,0-5-35-15,0-3-14 16,4-7-9 0</inkml:trace>
  <inkml:trace contextRef="#ctx0" brushRef="#br0" timeOffset="45744.524">18104 14758 248 0,'-9'-11'93'0,"9"15"-50"0,5 0-52 15,-5 3 12-15,0 5 2 16,0 7 6-16,4 15-3 16,0 8 0-16,1 4-4 15,-1 4-1-15,4 0 1 0,-8 0-2 16,0-8-2-16,0-4-19 0,0-3-8 16,0-5-83-1</inkml:trace>
  <inkml:trace contextRef="#ctx0" brushRef="#br0" timeOffset="46227.1544">17910 15042 264 0,'-4'-16'101'0,"8"24"-54"0,5-12-50 0,4 4 16 15,8 0-5-15,1-4 0 0,4 1-4 16,4-1-3-16,0 4 0 16,0 0-1-16,-4 0 0 0,0 4-27 15,4 3-11-15,-4-3-3 16,-13 0-1-16,0 4 19 16,0-1 9-16,-5 1 17 15,-12 3 9-15,0 1 5 16,-5 3 2-16,0 8-6 15,5 4-3-15,0-4-3 16,8 0-2-16,5-4 3 16,8-4 3-16,0-3 5 15,5-4 2-15,-1-5-3 16,1-3-1-16,4-7 3 16,-14-5 3-16,6-7-1 15,-10 0-2-15,-3 0-7 16,-5 0-2-16,-5 0-2 0,-8-1 1 15,0 5-6-15,1 0-3 16,-14 3-15-16,4 5-4 16,5 3-13-16,8 0-4 15,-4 4-20-15,31 0-74 32</inkml:trace>
  <inkml:trace contextRef="#ctx0" brushRef="#br0" timeOffset="46511.1473">18492 15061 200 0,'8'11'77'0,"-8"-3"-42"0,9 11-41 0,0-7 14 0,-1 7-1 15,-3-4 4 1,-1 4 5-16,0 1 4 0,0-5-10 16,1-4-1-16,-5 1-2 0,0-5-1 15,0-7 1-15,0 4 5 16,0-4 2-16,0 0 1 15,0-7 4-15,0-9-5 16,0 1 2-16,8-4-9 16,-3 0-2-16,8 3-3 15,0 1-2-15,12 0-2 16,1-1-1-16,4-3 2 0,9 4 0 16,-4 3-46-16,21 5-20 15,4-1-59 1</inkml:trace>
  <inkml:trace contextRef="#ctx0" brushRef="#br0" timeOffset="51777.5739">19388 16999 156 0,'0'0'57'0,"0"0"-30"15,0 4-16-15,0-4 15 0,0 0-6 16,0 0-1-16,0 0-7 16,0 0 0-16,4 4-7 15,5 0 1-15,-9-1 4 0,4 1-2 16,9 0 3-16,-9 0 0 16,9-4 1-16,0 4-4 15,0-1-3-15,0 1 0 16,0 0-1-16,4-4-2 15,1 4 1-15,3-4 0 16,-4 4 3-16,5 0 1 16,4-1 3-16,-9 5-3 15,5-4-2-15,3 0 2 0,6 0 0 16,3-1-3-16,-4 1-1 16,0 4-1-16,5 0 1 15,-9-5 2 1,4 1 4-16,-9 0-4 0,14 0-1 15,-9 0 2-15,8 0 1 16,1-4-3-16,-10 3-1 16,10-3-1-16,-1 0-2 15,-3 4 1-15,-1-4-1 16,4 0 0-16,5 0 0 16,4 0 4-16,4 0 2 15,1 0 0-15,-1 4-1 0,-8-4-3 16,4 0 1-16,5 0 0 15,-10 0 3-15,-3 0-3 16,4 0 0 0,-1 0 1-16,1 4 0 15,0-4-2-15,4 0-2 0,4 0-2 16,-8 0 1-16,9 0 3 16,-1 0 1-16,-4 0 1 15,-4 0 2-15,8 0-3 16,-17 0-2-16,5 0 0 15,-1 0-1-15,-3 0 0 16,3 0 0-16,-4 0 0 16,5-4 2-16,-1 4-1 15,5 4-1-15,-13-4 1 0,4 0 1 16,0 0-1 0,5 0 2-16,-1 0-2 15,0 0-1-15,1 0 1 0,4 0-1 16,-5 0-3-16,5 0 2 15,-9 0 1-15,0-4 2 16,5 4-3-16,-9 0 0 16,8 0 3-16,1 0 1 15,-1 0-4-15,5 0-1 16,-9 4 3-16,4-4 1 16,5 0 0-16,0 0-2 15,8-4 1-15,9 4-1 16,-8 0-3-16,-1 0 2 15,-4 0 1-15,-4 0 0 0,0 0 0 16,8 0 0-16,1 0-3 16,-5-4 2-16,0 0 3 15,-9 4 1-15,1 0-4 16,-5-3-1-16,-4-5 3 16,-5 0 1-16,-3 1-18 15,3-1-7-15,-12-4-48 16,-9 5-19-16,-22-9-50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4T00:06:42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9842 17888 132 0,'0'-7'52'15,"0"1"-28"-15,0-7-6 0,0 13 18 0</inkml:trace>
  <inkml:trace contextRef="#ctx0" brushRef="#br0" timeOffset="1">9836 17849 326 0,'-9'-3'45'0,"-2"-2"-22"31,-1 0-4-31,-3 5 1 0,-3 0-11 0,-9 10-5 15,3-2 0-15,-5 11-1 16,2 2-4-16,3 11-1 16,6 2-2-16,6 8 0 15,6 6 3-15,12 2 2 16,12-2 0-16,6-9-1 16,3-7 7-16,8-5 5 0,1-9 3 15,0-10 0-15,3-21-7 0,-4-6-3 16,-2-15 1-16,-6-3 3 15,-9-3 2-15,-6-5 1 16,-9 3 0-16,-9 0 2 16,-6-1-3-1,-6 6-1-15,-9 5-6 0,3 6-1 16,0 10-3-16,4 6-1 0,2 2-10 16,0 8-3-16,6 5-22 15,6 3-9-15,6 5-34 16,6-5-12-16,9 5-20 15</inkml:trace>
  <inkml:trace contextRef="#ctx0" brushRef="#br0" timeOffset="2">10277 17992 120 0,'12'0'46'0,"-9"5"-24"0,-15-2-8 0,12-3 17 15,3 2 14-15,-6 1 6 0,6 7-4 16,-6 6-4-16,-3 3-24 16,-3 7-5-16,-3 1 0 0,-3 5-8 0,0-1-3 15,0-4-2-15,1-1-1 16,2-5-14 0,-6-2-5-16,0-1-32 0,12-23-90 31</inkml:trace>
  <inkml:trace contextRef="#ctx0" brushRef="#br0" timeOffset="3">10080 18023 264 0,'0'0'101'0,"6"0"-54"0,9 8-39 16,-6-2 24-16,3 2-14 31,0 10-2-31,9 3-9 0,0-2-5 15,3 7-1-15,2-7-6 0,1 2-1 0,0-3-46 16,0 1-20 0,2-11-47-1</inkml:trace>
  <inkml:trace contextRef="#ctx0" brushRef="#br0" timeOffset="4">10578 17822 176 0,'3'-18'68'0,"-3"15"-36"0,3 3-18 0,-3 0 22 16,0 0-11-16,5 8-3 15,-2 5 1-15,3 11 2 16,0 11-13-16,0 4 0 0,0 6-1 15,0 5-6-15,0-7-1 32,0-3-2-32,3-9-2 0,-3 1 1 15,0-6 1-15,3-7-39 16,-3-6-16-16,0-7-60 16,3-6-32-1,-6-11 72-15</inkml:trace>
  <inkml:trace contextRef="#ctx0" brushRef="#br0" timeOffset="5">10869 17918 208 0,'-15'-6'79'0,"9"12"-42"0,-2 2-34 0,5-3 17 0,0 3-1 16,0 5 1-16,-3 6-5 15,3 2 1-15,3 10-9 16,6 4 0-16,0-3 0 16,5-1-3-16,4-4-3 0,3-9 6 15,6-2 3-15,6-11 1 16,0 1 1-16,-4-12-4 15,-2-12 0-15,-6-9 4 16,-3 1 4-16,-6-6-4 16,-6-2-2-1,-6 2-8-15,-9-8-1 0,-6 9-1 16,-6 2 2 0,0 2-1-16,1 3-1 15,-4 11-8-15,6 5-3 0,3 8-25 0,3 8-9 16,6 0-15-16,6-3-5 0,9 3-41 15</inkml:trace>
  <inkml:trace contextRef="#ctx0" brushRef="#br0" timeOffset="6">11268 17841 228 0,'-12'0'85'0,"6"5"-46"0,-15 11-35 16,10-11 19-16,-1 9-13 15,0 9-1-15,0 4 6 16,3 2 2-16,3 16-8 16,3-5-3-16,12-1 0 0,0-7-3 0,9-6 0 31,5-2 3-31,4-10 1 15,6-12 3-15,3-10 1 16,2-5 3-16,-2-13 2 0,-6-6-1 16,-9-3 1-16,-6-4 3 15,-15-1 2-15,-12-5-2 16,-9 5 0-16,-6 9-4 16,-3 4-1-16,-2 3-22 15,-4 11-6-15,6 8-69 0,6 7-30 16,3 1-39-1</inkml:trace>
  <inkml:trace contextRef="#ctx0" brushRef="#br0" timeOffset="7">10167 13555 176 0,'-3'10'68'0,"6"17"-36"0,0 15-26 16,-3-21 15-16,0 8-7 15,-3 3 0-15,3 2-8 0,3 1-2 16,-3-3-2 0,3-3 1-16,0-6 2 0,0-1-20 0,3-6-7 31,-3-6-33-16,0-5-50-15,-3-5 18 0</inkml:trace>
  <inkml:trace contextRef="#ctx0" brushRef="#br0" timeOffset="8">10176 13586 128 0,'-3'-5'49'0,"3"5"-26"0,3-5-9 15,0 2 17-15,0 0-6 16,3-2-2-16,0-3-7 0,3 0 0 0,2 0-9 15,1 3-4-15,3 2 0 0,-3 6-2 32,3 2-1-32,-3 6 5 0,-6 15 1 15,-3 1 2-15,-9-1 0 16,-3 3-4-16,0 1-1 0,-3-7-1 16,-3 1-2-1,3-3 1-15,0-5 1 0,4-3-1 16,2-2 2-16,3-3-2 15,6-3-1 1,3 1 7-16,2-1 3 16,7 3-5-16,3 2-1 15,0-2-2-15,3 0 1 16,-3 0-2-16,3 0 2 0,-4 0-11 0,1 0-2 16,-3 0-4-16,-3 0 1 31,0-3-44-31,-3 0-19 0,-3 1-10 15</inkml:trace>
  <inkml:trace contextRef="#ctx0" brushRef="#br0" timeOffset="9">10444 13533 140 0,'0'-2'55'0,"0"2"-30"0,0 8-18 0,3 0 13 16,0 10 1-16,0 11 4 16,0 6-7-16,0-1-3 0,-1 11-8 15,1-8 6-15,0-5 4 0,0-6-7 16,0-5-3-16,0-5-4 16,-3-2 0-16,0-4 4 15,0-5 6-15,0-5-3 16,0 0 2-16,3-7-9 15,3-9-2-15,0 0-1 0,6 3 0 16,6 2-3-16,0 0 0 16,0 6-1-16,3 2 3 15,-1 6-2-15,-2 5-1 0,-3 5 7 16,-3 0 5-16,-3-2 5 16,-6 2 2-16,-6-2-4 31,-3-1 1-31,-6 1-5 0,-6-3-2 15,-6 0-9-15,-2-3-5 16,-1-2-24-16,3-3-9 0,0 0-51 16</inkml:trace>
  <inkml:trace contextRef="#ctx0" brushRef="#br0" timeOffset="10">12611 13650 104 0,'0'-21'38'0,"0"18"-20"0,0 3 1 0,0 0 16 0</inkml:trace>
  <inkml:trace contextRef="#ctx0" brushRef="#br0" timeOffset="11">12614 13639 280 0,'0'19'42'0,"0"7"-21"15,0 6-9-15,0 5-2 16,0-3-6-16,0-2-2 0,0-3 1 16,0-2 2-16,3-3-7 15,0-6-3-15,-1-5-28 16,1-2-14-16,3-8-46 15</inkml:trace>
  <inkml:trace contextRef="#ctx0" brushRef="#br0" timeOffset="12">12634 13655 184 0,'-6'-26'71'0,"9"26"-38"0,0-3-39 15,3-5 49-15,3 3-15 16,3 0-11-16,3 2-5 31,0 11-8-31,3 8-1 0,-3-3 3 16,3 0-3-16,-10 0 0 0,-2 3 1 0,-6 0 2 16,-6-3-3-16,-2 1-2 31,-7-4-3-31,0 1 1 0,-3-3 1 15,3 0 2-15,3-3 3 16,3 0 4-16,6 14 2 16,6-3 1-16,6-3 0 15,6 0-2-15,3 0-1 16,6 1-5 0,5-1-3-16,-2 3 0 0,0 0 1 15,-3-1-1-15,-3-1-1 16,-3-1-26-16,-4-3-12 0,1-4-39 15,-6-4-13-15,0-2-6 16</inkml:trace>
  <inkml:trace contextRef="#ctx0" brushRef="#br0" timeOffset="13">12953 13803 252 0,'-6'0'93'0,"6"16"-50"0,-3-3-52 0,3-2 14 16,0 0-5-16,3-1 0 16,-3 3-18-16,3-2-5 0,0 0-77 15,0-3-34 1</inkml:trace>
  <inkml:trace contextRef="#ctx0" brushRef="#br0" timeOffset="14">12938 13692 252 0,'-15'-18'96'0,"12"15"-52"0,6-2-54 0,0-3 14 0,3 3-36 15,3-1-12-15,9-7-52 16,12 8-23-16</inkml:trace>
  <inkml:trace contextRef="#ctx0" brushRef="#br0" timeOffset="15">14789 13555 148 0,'-3'-6'55'0,"3"4"-30"0,-3-1-7 16,3 3 40-1,-5 0-10-15,-4 0-9 16,-3 0-7 0,-6 3-18-16,-9-1 0 0,0 4 2 0,0-1-8 15,4 8-4-15,2-2-3 16,6-1-1 0,9 11-5-1,9 1 1-15,15 1 0 0,6 4 2 0,5-3 1 16,7 2 1-16,0 6 0 15,-3-3 2-15,-7-5 3 0,-8-3 4 16,-6 0 5 0,-9 0 5-16,-12-2 5 0,-9-3-8 15,-8-3-4-15,-13-5-10 16,-6-3-3-16,1-2-16 31,2-1-6-31,6-2-61 16,0 3-27-16,-2-3-9 15</inkml:trace>
  <inkml:trace contextRef="#ctx0" brushRef="#br0" timeOffset="16">10539 12330 64 0,'0'2'27'0,"0"-4"-14"0,0 2-9 15,0 0 10-15,0 0 9 16,0-8 8-16,0 2 1 15,0 1 3-15</inkml:trace>
  <inkml:trace contextRef="#ctx0" brushRef="#br0" timeOffset="17">10533 12293 301 0,'-6'-8'34'16,"-3"2"-16"-16,0 4-6 0,-3 7-1 15,-6 8-6-15,-2 8-1 0,-1 3-2 16,0 16-2 0,0 0 1-16,6 2-1 0,3 3 0 15,6-3 2-15,6 8-1 16,9-7 2-16,6-9 7 0,9-7 3 31,6-11-2-31,5-14 1 0,4-12-1 16,-3-9 1-16,2-5-6 0,-5-2-2 15,-3-6 0-15,-9-2 2 16,-15-1 1-16,-3 1 3 31,-9-1 1-31,-6 6 3 0,-3-2-3 16,-6 4 1-16,-3 3-7 15,1 8-1-15,2 6-15 16,3 2-6-16,6 3-20 16,12 5-42-1,12 2 7-15,6 4-42 16</inkml:trace>
  <inkml:trace contextRef="#ctx0" brushRef="#br0" timeOffset="18">10941 12507 184 0,'-9'16'68'0,"3"-8"-36"0,-3 5-20 0,3-3 21 16,-6 4-10-16,-3 4-4 15,0 3-10-15,0-2-6 16,1 5-2-16,2 2-1 0,3-13 0 0,-3-2-29 16,3-6-10-16,0-10-58 15</inkml:trace>
  <inkml:trace contextRef="#ctx0" brushRef="#br0" timeOffset="19">10744 12539 212 0,'0'5'79'16,"15"3"-42"-16,-3 8-32 0,-3-6 17 15,3 6-8-15,3 3 0 0,3 7-6 16,2 6-3-16,1-3-2 31,0-3-5-31,3-4 1 0,6-1-23 0,-6-11-10 16,-4-4-68-1</inkml:trace>
  <inkml:trace contextRef="#ctx0" brushRef="#br0" timeOffset="20">11107 12282 204 0,'-3'0'77'0,"3"16"-42"0,0 2-32 0,3-7 15 16,-3 7 0-16,3 6 3 16,-3 11-7-16,0 2-1 15,3 2-7-15,0 1-4 0,0-3 1 0,0 0-2 16,3 0-1-16,0-5-4 15,-3-8-2-15,3-3-44 0,-3-8-18 16</inkml:trace>
  <inkml:trace contextRef="#ctx0" brushRef="#br0" timeOffset="21">11378 12375 200 0,'-9'-6'77'0,"9"4"-42"0,-3 2-34 16,0 2 14-16,0 4 1 15,-3 2 4-15,-2 5-6 16,-4 13-1-16,0 1-7 16,3 2-2-1,3 3 0-15,3-1 4 0,3 1 3 0,6-6-4 16,3-2-2-16,6 0 6 15,2-5 5-15,4-11 1 16,3-3 1-16,0-8-5 16,-3-5 0-16,0-5-8 15,-6-5-1-15,-4-4 0 16,-2-1 0-16,-6-7-2 0,-6 1 1 16,-6-2-4-1,-5 1 0-15,-1 7-1 0,-3 4 0 16,0 3-18-16,0 8-9 15,3 3-18-15,3 2-6 16,6 3-21-16,3 0-7 16,9 0-6-1</inkml:trace>
  <inkml:trace contextRef="#ctx0" brushRef="#br0" timeOffset="22">11637 12367 200 0,'-18'8'77'0,"15"5"-42"0,-9 8-37 0,10-8 17 16,-4 11 2-16,0 2 7 15,3 6-7-15,3 3 1 0,3-4-11 16,3 4 2-16,5-1 4 0,10-10 6 16,3-8 3-16,6-11 0 15,3-8-2-15,2-7-6 16,-5-9-1-16,0-4-4 0,-9-4 2 31,-12-7-4-31,-9-3 1 16,-9 0-5-16,-9 2-2 15,-6 1-9-15,-3 5-5 16,-5 5-29-16,-1 13-12 16,3 6-87-1</inkml:trace>
  <inkml:trace contextRef="#ctx0" brushRef="#br0" timeOffset="23">12137 12290 184 0,'0'0'68'0,"0"26"-36"0,3 1-18 0,-3-14 20 15,0 6-6-15,0 12-2 16,0 1-8-16,0-3-3 16,0 3-9-1,0-3-4-15,0 0 1 0,0-5-4 0,0-3 0 16,3-5-37-16,0-3-16 15,0-5-53 1</inkml:trace>
  <inkml:trace contextRef="#ctx0" brushRef="#br0" timeOffset="24">11994 12499 256 0,'-9'0'96'0,"12"5"-52"0,3 1-56 15,3-4 15 1,3 1 1-16,9-1 7 16,3-2-1-16,6 0 0 15,5 0-6-15,4-2-27 0,12-1-12 16,-7-7-75-16</inkml:trace>
  <inkml:trace contextRef="#ctx0" brushRef="#br0" timeOffset="25">12587 12380 156 0,'-24'5'57'0,"9"-2"-30"0,3 5-18 16,6-3 14-16,0 6 0 15,-3 7 1-15,-3 6-5 16,3 5 1-16,4 5-11 16,2 3-3-16,6 3-2 0,5 3 4 0,16-6 5 15,0-8-1-15,6-11 1 16,3-13-1-16,2-10 2 15,-2-8-5-15,0-8-1 0,0-6 2 16,-10 1 4-16,-11-3-6 16,-9-8 0-16,-6-3-2 15,-9 6 1-15,-6 2 0 16,-2 5 3-16,-4 6-5 0,3 5-1 16,-3 8-22-16,3 3-8 15,1 5-27-15,11 5-9 16,3 1-60-1</inkml:trace>
  <inkml:trace contextRef="#ctx0" brushRef="#br0" timeOffset="26">13075 12512 184 0,'-9'24'71'0,"3"-13"-38"0,-15 7-23 0,9-7 17 0,-3 5-11 16,1 2-4-16,-1 6-7 16,0-6-2-16,0 6-1 15,3-3-41 1,3-7-16-16</inkml:trace>
  <inkml:trace contextRef="#ctx0" brushRef="#br0" timeOffset="27">12864 12528 204 0,'0'0'77'0,"6"3"-42"0,2 5-37 16,1-3 17-16,0 5 2 15,3 6 4-15,0 3-10 16,3 2-4-16,3 3-5 16,6 5-2-16,-3-3 3 0,-4-4-24 15,1-7-11-15,0-4-69 16</inkml:trace>
  <inkml:trace contextRef="#ctx0" brushRef="#br0" timeOffset="28">13182 12372 228 0,'0'-3'88'0,"0"3"-48"0,3 8-49 0,-3-2 14 16,0 4 8-16,-3 3 6 15,0 6-7-15,0 2-4 16,0-2-5-16,0-1 0 0,0-2 0 0,3-3-4 16,0-2 1-16,0-3 0 15,6-3 0-15,0 0 0 16,3-2 2-16,3-3-1 0,3-3-1 31,6 1 1-31,-1-1-1 16,1-2 0-16,3-1 2 15,-6 1-1-15,-3 0-1 16,-3 0-26-16,0 2-10 0,-3-5-44 16,-3 0-47-1,-3 0 41-15</inkml:trace>
  <inkml:trace contextRef="#ctx0" brushRef="#br0" timeOffset="29">13346 12335 192 0,'-3'3'74'0,"6"4"-40"0,-3 7-24 0,0-4 17 15,0 9 9-15,0 7 7 16,0 6-12-16,0 2-4 0,0 3-15 16,3 0-8-16,0 1 0 0,0-1-1 15,3-3 1-15,0-8-16 16,0-4-4-16,0-7-80 15,2-7-74-15,-2-10 51 16</inkml:trace>
  <inkml:trace contextRef="#ctx0" brushRef="#br0" timeOffset="30">13649 12420 168 0,'0'-6'66'0,"0"9"-36"0,3 0-26 0,0-1 13 16,0 3 9-16,0 3 6 16,0 11-3-16,0-3-1 15,0 2-15-15,0 1-6 0,0-1 0 0,0 1-4 16,0-1-2-16,0 1 0 16,0-6-1-16,0 0-38 15,12-7-95 16</inkml:trace>
  <inkml:trace contextRef="#ctx0" brushRef="#br0" timeOffset="31">13789 12480 220 0,'-18'14'85'0,"1"-1"-46"0,-10 3-43 16,18-11 13-16,-3 3-7 15,0 0-2-15,0 0-13 16,0 0-4-16,0-3-66 16,0 0-28-16,1-2 46 0,2 0 24 15</inkml:trace>
  <inkml:trace contextRef="#ctx0" brushRef="#br0" timeOffset="32">13608 12523 220 0,'3'-3'82'0,"6"6"-44"0,6 2-33 16,-7 0 19-16,4 1-11 16,6 2 0-16,6-1-9 15,3 4-3-15,0-3-1 16,-1 0-53-16,-2-3-22 0,-3-2-19 16</inkml:trace>
  <inkml:trace contextRef="#ctx0" brushRef="#br0" timeOffset="33">14063 12343 244 0,'-3'0'93'0,"3"8"-50"0,-3 5-44 0,3-5 18 0,-3 5-8 0,0 3 2 16,0 3-6-16,0 2-1 15,0-3-2-15,0-2-2 0,0-3 1 16,0 1 1-16,3-4 1 31,3-2 1-31,3-3 2 0,3 1 1 0,3-4 1 16,3 1-4-16,6-3-3 15,0 0 0-15,3-3-1 16,-1 3-22-16,-2-2-10 16,-3-4-37-16,0 1-16 15,-6-8-8 1</inkml:trace>
  <inkml:trace contextRef="#ctx0" brushRef="#br0" timeOffset="34">14260 12356 200 0,'-9'11'77'0,"6"2"-42"0,3 19-23 0,0-14 19 16,0 9 6-16,0 2 4 15,0 5-13-15,0 3-6 16,0 0-13-16,0 0-6 0,3 0-2 15,3-2-8-15,0-9-3 0,-3-2-54 16,2-3-25-16,1-10-25 16</inkml:trace>
  <inkml:trace contextRef="#ctx0" brushRef="#br0" timeOffset="35">14673 12462 236 0,'-12'-3'90'0,"3"3"-48"0,15 0-27 0,-6 0 24 0,6 3-8 15,3-3-1-15,6-3-5 31,6 1-4-31,6-1-11 0,6-2-6 0,-1 2-3 16,4 0-1 0,3 1 0-16,-7 2-27 0,-2 0-9 15,-3 0-42-15,-6 0-15 16,-9 0-17 0</inkml:trace>
  <inkml:trace contextRef="#ctx0" brushRef="#br0" timeOffset="36">14736 12570 264 0,'-9'-5'101'0,"12"5"-54"0,6 0-48 0,-3 0 18 16,6 0-1-16,11 0 4 15,4-3-8-15,6 1-4 16,9-1-5-16,-1 0-11 0,7 1-3 15,-3-1-47-15,-4 1-21 0,-5-4-33 16</inkml:trace>
  <inkml:trace contextRef="#ctx0" brushRef="#br0" timeOffset="37">15513 12263 192 0,'-3'-15'74'0,"3"15"-40"0,-6-3-20 0,3 3 20 15,0 0-6-15,-6 0-2 0,-3 0-10 16,-3 8-5-16,-6 8-6 16,-3 5 3-16,-2 8 4 0,-4 8-6 15,0 5-3-15,6 6-2 16,9 0-1-16,10-1 2 15,13 4 3-15,10-9 4 16,12-5 5-16,6-11-2 0,8-10 3 16,1-13-4-16,0-11 1 15,-4-5-3-15,-2-8 2 16,-6-3-6-16,-3-3-1 0,-13 1 0 16,-11-9 2-16,-6 1-1 15,-9 0 0-15,-2 2 1 31,-10 5 1-31,0 6-6 0,0 3-2 16,0 5-25-16,6 2-7 16,3 3-17-16,4 5-4 15,8 3-17-15,11 0-6 16,7 3-24 0</inkml:trace>
  <inkml:trace contextRef="#ctx0" brushRef="#br0" timeOffset="38">16111 12446 196 0,'-15'11'74'0,"9"7"-40"0,-15 9-18 0,9-14 24 15,-5 8-8-15,-4 5-1 16,-3 4-17-16,0 1-7 0,3 4-4 16,3-4-9-16,4-7-1 0,2-3-43 15,3-5-17-15,3-8-39 16</inkml:trace>
  <inkml:trace contextRef="#ctx0" brushRef="#br0" timeOffset="39">15846 12486 252 0,'-9'-3'96'0,"9"6"-52"16,6-1-49-16,0 6 15 0,3 3 14 15,6 2 8-15,3 8-11 16,6 8-7-16,5 6-8 16,4 2-3-16,-3-3 1 0,0-2-7 15,-1-6 0-15,4-4-28 31,3-4-11-31,-3-7-74 16,-1-9-43-16,-2-4 72 0</inkml:trace>
  <inkml:trace contextRef="#ctx0" brushRef="#br0" timeOffset="40">16340 12218 272 0,'-6'-5'104'0,"9"8"-56"0,0 2-54 0,0 3 17 16,0 13 10-16,0 6 11 15,0 12-10-15,-3 6-4 32,3 3-11-32,0 2-5 0,3 1 1 0,0-1-2 15,3 0-1-15,-3-8-4 16,0-5-2-16,0-7-33 0,0-7-11 0,0-4-153 47,12-11 72-47</inkml:trace>
  <inkml:trace contextRef="#ctx0" brushRef="#br0" timeOffset="41">16703 12237 240 0,'-3'0'90'0,"3"3"-48"0,0 18-31 0,0-3 23 16,0 6-7-16,-3 11-1 16,-3 7-14-16,0 3-8 15,1 2-2-15,2-2-5 0,3-5 0 0,3 0 2 16,2 0 0-1,1-9-39-15,3-7-18 0,3-13-63 16</inkml:trace>
  <inkml:trace contextRef="#ctx0" brushRef="#br0" timeOffset="42">17055 12266 184 0,'-3'-18'68'0,"0"18"-36"0,0 0-22 0,0 0 20 0,0 8-3 15,-3 7 4 1,-6 7-13 0,-3 9-5-16,-3 6-8 15,3 3-2-15,3 5 1 0,9 0 6 16,6 0 4-16,6-3 1 0,6 1 4 15,6-12-2-15,12-4 1 16,5-22 2-16,7-8 2 16,0-10-6-16,-1-8-1 15,-5-5-3-15,-12-11 2 0,-12-3-1 16,-12-5 0-16,-15-8-1 16,-12 3 0-16,-18 5-6 15,1 8-2-15,-4 2-22 16,-3 12-8-16,1 7-53 15,2 10-24-15</inkml:trace>
  <inkml:trace contextRef="#ctx0" brushRef="#br0" timeOffset="43">15123 12113 140 0,'-3'0'52'0,"6"8"-28"0,0 13-11 0,0-3 17 15,0 19-6-15,3 14-2 16,-3 15-10-16,0 3-5 16,-3 15-4-16,-3-2-5 0,3-8 1 15,0-5 1-15,0-11 2 16,0-7-14-16,0-14-7 15</inkml:trace>
  <inkml:trace contextRef="#ctx0" brushRef="#br0" timeOffset="44">15194 12057 168 0,'0'-24'66'0,"9"19"-36"0,9 0-35 16,0-1 10-16,9-2 3 0,11 1 5 16,10-1 2-16,14 0 1 15,19 0-8-15,14-3-1 0,24-2 0 16,15 0-6-16,12-9-2 15,9 7 0-15,11-9 2 0,-2 8 0 16,-21 0-1 0,-6 0-2-16,-15 3-1 15,-21 2 13-15,-17 6 5 16,-7 2 12-16,-15 3 6 16,-8 0-13-16,-12 8-6 15,-7 11-9-15,-8 13-2 16,-6 10-1-16,-6 14-2 15,-3 12 3-15,-3 14 2 0,3 6-2 16,3-4-2-16,-1-2 0 16,4-8 1-16,-6 1-3 15,0-15-2-15,-3-9-36 0,-3-9-16 16,-6-8-65 0</inkml:trace>
  <inkml:trace contextRef="#ctx0" brushRef="#br0" timeOffset="45">15126 12980 148 0,'-12'-2'57'0,"0"4"-30"0,3 1-23 15,9-3 15-15,0 0 4 0,0 0 6 16</inkml:trace>
  <inkml:trace contextRef="#ctx0" brushRef="#br0" timeOffset="46">15108 12986 335 0,'21'2'29'0,"6"-2"1"15,17 0-3-15,16 0-2 16,14-2-2 0,18-1 0-16,19-7-9 15,25-4-3-15,10-2-9 0,15 6-3 16,-6-1 0-16,3 3 2 15,-1 0 2-15,-20 0 3 16,-3 1 1-16,-12-1 3 16,-12-3-5-16,-14 3-1 15,-13 0 4-15,-12-2 3 16,-11-1-13-16,-18 0-3 16,-10 3-62-16,-14-13-116 15</inkml:trace>
  <inkml:trace contextRef="#ctx0" brushRef="#br0" timeOffset="47">19647 7427 120 0,'15'-5'46'0,"-9"-11"-24"0,0 8-2 0,-3 5 19 15,0-5-8-15,0 0-1 16,-3 0-8-16,-3-2-4 16,-3-1-10-16,-3-2 6 0,0 0 5 0,-3-3-1 15,-6 0-1 1,-3 0-3-16,-11 0-1 15,2 0-3-15,-12 0-1 16,-2 3-8-16,-1-3 0 0,-6-2-1 16,1 2 0-1,-4 3 0-15,-2 2 0 16,-7 1 0-16,-2 2 0 16,-1 0 0-16,1 2 0 15,-1 4 0-15,1 2 0 16,-4 0 0-16,1 5 0 15,2 0-3-15,1 3 2 0,-1 5-1 16,1 1 0-16,-4 2 2 16,1 5 2-1,-3 5-1-15,2 6 2 0,1 13-2 16,-1-3-1-16,7 1-2 16,-1 4-1-16,10 1 2 15,5-1 2-15,0 1-2 16,10 2-2-16,5 9 2 15,9 1 2-15,6-1 0 0,6-1-1 16,9-5 1-16,6-3 1 0,6 0 1 16,12-2 1-16,12-3 0 15,11 3 0-15,10-1 0 16,14-5 0-16,10-4 0 16,11-7 2-16,9-4-3 15,13-6-2 1,8-5 6-16,9-3 5 15,9-5-6-15,2-5-1 16,4-3-1-16,0-3 0 0,-3-5 0 0,-54 0 0 16,-11 0 0-16,26-13 0 15,-15 2 2-15,18-10 3 32,-17 6-2-32,11-12-2 0,-15 6 0 15,1-13-1-15,-13 7 2 16,-2-15 1-16,-10 8-1 15,-8-14-1-15,-10 9 1 0,-23-12 1 16,-3 9-3-16,-36-13-1 16,3 4-6-16,-17-7 0 15,5 11-6-15,-41-4 1 0,8 9-3 16,-20-3 0-16,11 8-5 31,-17 6-1-31,15 7-25 0,-10 5-13 16,-35-4-37-16,27 20-17 15,20-2 9 1</inkml:trace>
  <inkml:trace contextRef="#ctx0" brushRef="#br0" timeOffset="48">16191 8043 144 0,'-20'0'55'0,"11"3"-30"0,0-3-12 0,6 0 17 16,-3 0-6-16,-3 0 0 16,0 3-4-1,0-3-1-15,0 0-10 16,6 0 3-16,0 0 4 0,3 0-2 16,6 2 2-16,6-2 0 0,15 0 2 15,11 0-1-15,13-2-1 0,9-1-6 16,11-2-2-1,6 5-2-15,1-6-1 0,-1 1 1 32,-2 2 1-32,-10 1 5 0,-8-1 3 15,-10 3-4-15,-8 0-1 16,-6 0-6-16,-7 0-3 16,-5 0 2-16,-6 0 2 15,-3 0-22-15,-3-2-8 16,0 2-41-16,-6 0-15 0</inkml:trace>
  <inkml:trace contextRef="#ctx0" brushRef="#br0" timeOffset="49">19531 9512 80 0,'-15'-13'33'0,"0"10"-18"0,-11-2-18 0,11 2 6 16,-15 0 3-16,-6-2 6 15,-14-3 0-15,-13 0 3 16,-14 3-8-16,-16 0-4 0,-14 5-5 16,-15 2 1-16,-6 9 14 0,3 5 6 15,0 7 4-15,6 25 1 16,18 2-13-1,15 1-4-15,17-1-5 0,21 3-2 0,22 2 1 16,20 9 3-16,27-6 2 0,23-5 2 16,25 0 0-1,32-11 0 1,30-5 2-16,33-13-1 16,23-11 0-16,27-7-5 15,4-14-1-15,-7-6 3 0,-17-17 1 0,-34-6-3 16,-23-6-3-16,-30 1 8 15,-29-11 4-15,-28-2 2 32,-32-14 1-32,-27 0-8 0,-29 3-3 15,-34 10-5-15,-20 11-1 16,-18 6-6-16,-12 9 0 16,-9 9-46-16,9 5-19 0,6 1-27 15</inkml:trace>
  <inkml:trace contextRef="#ctx0" brushRef="#br0" timeOffset="50">19600 9327 92 0,'-3'-8'35'0,"-3"2"-18"0,-12-2-7 15,6 3 14-15,-9-3-2 0,-12 0-1 16,-14-2-7-16,-16 2-1 16,-14 2-8-16,-21 4-3 0,-19 7-1 15,-17 6 1-15,-14 7 1 16,-10 9-6-16,9-1 0 0,3 3 7 16,6 8 5-16,9 6-2 31,15 20-2-31,18 11-5 0,21-5 0 15,29 5 2-15,24 11 1 16,33-1 5-16,33 4 5 16,32-9-1-16,39-8 3 15,42-7-8-15,33-14-2 16,32-18 3-16,27-16 3 16,18-11-6-16,0-15-1 0,-9-17 0 15,-21-10 0 1,-42-13 0-16,-35-6 0 0,-33-5 11 15,-27-2 7 1,-29-6-2-16,-27-13 0 16,-31-3-7-16,-34 6-3 15,-34 0-5-15,-35 5-4 16,-39 7-3-16,-24 15 1 16,-15 9-8-16,4 11-4 0,11 11-40 15,21 11-17-15</inkml:trace>
  <inkml:trace contextRef="#ctx0" brushRef="#br0" timeOffset="51">16153 10107 104 0,'-3'-3'38'0,"0"6"-20"0,3-6-8 16,0 3 12-16,0 0-6 16,0 0-1-16,0 0-1 15,0 0 2-15,0 0-14 16,0 0-1-16,6 6 10 0,12-1 7 15,2-2 6-15,13-1 3 16,12-2-1-16,14 0 1 16,16 0-6-16,5 0-3 15,0 0-10-15,4 0-3 0,-7 0-3 16,-2 3-2 0,-4-3 5-16,-5 0 1 15,-10 0-2-15,-8-3-3 16,-10 1 0-16,-8 2-1 15,-6-3-16-15,-12 3-6 16,-6 0-31-16,-12 0-14 16,-12 3-33-16</inkml:trace>
  <inkml:trace contextRef="#ctx0" brushRef="#br0" timeOffset="52">16087 10231 76 0,'-6'3'30'0,"6"-3"-16"0,0 13-6 16,0-15 11-16,0-1-3 16,0 3 14-1,6 5-3-15,0 1 1 16,3-4 0-16,6 1 0 0,12 0 0 0,8-3-15 15,13 0 8-15,15-3 5 0,8-2-5 16,9-1-2-16,4 1-5 16,-1 0-1-1,0 2-5-15,-5 3-3 16,-10-3-2-16,1 3 0 16,-10-2-2-16,-8 2-1 15,-9 0 1-15,-7 8 1 16,-5-3-1-16,-6 0 2 15,-6-2-26-15,-6 0-12 0,-6-9-73 16,-3 1-49 0,-9-6 61-16</inkml:trace>
  <inkml:trace contextRef="#ctx0" brushRef="#br0" timeOffset="53">18989 14401 128 0,'-3'0'49'0,"3"0"-26"0,0 0-12 15,0 0 15-15,0 0-3 16,0 0-2-16,0 0-9 31,0 0-3-31,0 0-5 0,6 3 6 16,3 2 3-16,6-2 7 0,9-3 2 0,9 0 0 15,8 0 1-15,4 0-7 16,9-3-1-16,-1 1-9 16,4-1-4-16,-4 3-1 15,-2 0 1-15,-3 0 1 16,-7 0 1-16,-2 0-2 15,-3 0-2-15,-10 0 1 0,-5 0 1 32,-6 0-1-32,-3-3 2 0,-6 1-4 15,-3-4 0-15,-3 1-32 16,0 2-13-16,-9 1-76 16,3-1 17-1</inkml:trace>
  <inkml:trace contextRef="#ctx0" brushRef="#br0" timeOffset="54">19558 14277 180 0,'-9'-3'68'0,"9"6"-36"0,0 8-31 0,3-11 16 0,0 2-2 15,3 3 0-15,3 1-1 16,9-1 1-16,2 0-8 31,1 3-4-31,3 3 0 0,0-1-2 0,0 4-1 0,-6-1-2 0,-4 0-1 16,-5 3 8-16,-6 0 4 16,-6 5 0-16,-6-2 0 15,-2 2-3-15,-10 0-1 16,0-5-17-16,3-3-4 31,3 0-93-15</inkml:trace>
  <inkml:trace contextRef="#ctx0" brushRef="#br0" timeOffset="55">20216 14227 148 0,'3'-8'57'0,"-3"5"-30"0,-3-2-14 16,3 5 17-16,0-3-6 16,-3 3 0-16,-3 3-9 15,-3 2-2-15,-3 8-7 16,-12 6-4-16,0 5 1 0,0 10-2 16,1 6 2-1,5 13-2-15,9-3-1 16,6-8 1-16,12-2 1 0,12-8 5 15,5-6 6-15,4-7 2 16,9-14 3-16,-3-8-8 0,2-15-1 16,-2-9 1-16,-3-4 1 15,-6-4 1-15,-7 1 0 32,-11 2-2-32,-9 0 1 0,-6-2 3 0,-6 5 1 15,-2 5-6 1,-7 8-1-16,0 6-6 15,3 4-4-15,3 1-13 16,3 5-2-16,3 3-14 0,3-1-3 16,3 6-13-16,9-3-3 15,12 3-52-15</inkml:trace>
  <inkml:trace contextRef="#ctx0" brushRef="#br0" timeOffset="56">20689 14428 188 0,'-12'2'71'0,"6"4"-38"0,-3 4-39 0,3 3 14 16,-3 1 4-16,-3 7 4 15,-5 0-5-15,2 0-4 31,-3-2-4-31,3-3-5 0,3-1 1 0,0 1-21 0,3-8-8 16,3-2-58 0</inkml:trace>
  <inkml:trace contextRef="#ctx0" brushRef="#br0" timeOffset="57">20478 14428 228 0,'0'-8'88'0,"6"8"-48"0,5 2-42 0,-5 1 14 16,6 2 7-16,3 6 5 15,3 0-8-15,3 10-4 16,3 3-7-16,0-1-4 0,5-1 0 16,-5-1-1-16,3-3 2 0,-3-2-23 15,0-3-11-15,-4-7-60 31,1-4-53-31,-3-4 54 0</inkml:trace>
  <inkml:trace contextRef="#ctx0" brushRef="#br0" timeOffset="58">20879 14280 168 0,'0'-6'63'0,"0"9"-34"0,3 0-34 16,0 2 12-16,3 0 7 15,0 3 8-15,0 5 2 0,-3 6 1 16,0 7-14-16,0 9-2 0,0 4-2 16,0-2-3-16,3-5-1 15,0-3-1-15,0-5-2 16,-3-5-8-16,0-4-5 15,0-4-42 1,-3 0-16-16,0-11-13 0</inkml:trace>
  <inkml:trace contextRef="#ctx0" brushRef="#br0" timeOffset="59">21103 14301 192 0,'0'-16'74'16,"3"13"-40"-16,0-10-40 16,3 10 14-16,-3 3 4 0,0 0 18 15,0 11-1 1,-3 5-14-16,3 8-2 0,-3 5-2 16,0 8-4-16,0 5-2 15,0-5-5-15,2-2 0 0,4-6 0 16,0-3 2-16,0-5-23 15,0-5-8-15,3-3-37 16,3-7-13 0,0-6-4-1</inkml:trace>
  <inkml:trace contextRef="#ctx0" brushRef="#br0" timeOffset="60">21403 14311 196 0,'-12'-5'74'0,"9"8"-40"0,-5 2-42 0,2 3 12 16,-3 5-4-16,-3 6 0 15,0 4 11 1,3 17 5-16,3-3-8 16,6-2 0-16,6-4-1 0,9-4 5 15,6-6 5-15,11-8 6 16,1-8 3-16,6-10-7 15,-6-16-4-15,-7-3 3 16,-5-5 2-16,-9-3-4 0,-6-2 1 16,-9 0-8-16,-9-3-3 15,-9-1-8-15,-3 4-1 16,1 8-26-16,-1 4-10 16,0 7-75-1,3 4-60-15,6 3 65 16</inkml:trace>
  <inkml:trace contextRef="#ctx0" brushRef="#br0" timeOffset="61">19049 15356 96 0,'-6'0'35'0,"3"0"-18"0,0 0-7 0,3 0 12 0,0 3 1 16,-3-3 3-16,0 0-3 15,0 0 0-15,0 0-3 16,0 3-3-16,0-3-9 15,0 0-1-15,0 2 3 0,0-2-4 16,0 3-1-16,0-3 2 16,0 0 0-16,0 0 1 15,3 0 2-15,0 0 1 16,0 0 1-16,6 3 2 16,3-3 2-16,6 2-5 0,9-2 1 15,3 0 2-15,8 3 1 16,7 0-4-16,6-1 1 15,2-2-3-15,4 6 0 0,2-6-5 32,-2 5-1-32,0 0 1 15,-4 3 0-15,-8 0-2 16,-3-3 1-16,-10 1-2 16,-5-9 2-16,-6 3 0 15,-6-3 1-15,-3 3-2 16,-3-2-2-16,-3-1-24 0,-3-2-9 15,-3-1-18-15,0 1-7 16,0 0-17-16,0 0-7 16,3-3-5-1</inkml:trace>
  <inkml:trace contextRef="#ctx0" brushRef="#br0" timeOffset="62">19594 15232 192 0,'-12'-3'74'0,"12"3"-40"0,0 0-29 16,0 0 19-16,0 0-4 15,6 3 3-15,0 2-4 16,5 1 0-16,7 2-10 15,6 0-3-15,3 2-2 0,0 3-2 16,3 1 1-16,-1-1-4 16,-5 0 0-16,-3 6 1 0,-12 4 2 15,-12 1 5-15,-6-3 6 16,-6 1-1-16,-6-1 1 16,-3 0-10-16,-2-5-1 0,2-3-2 15,3-2 2 1,3-1-28-16,3-2-9 0,6-3-91 31,9-2-40-31,12-3 86 16</inkml:trace>
  <inkml:trace contextRef="#ctx0" brushRef="#br0" timeOffset="63">20510 15221 100 0,'0'-7'38'0,"3"4"-20"0,0 0-10 16,3-2 11-16,-6 0 11 16,-3-1 6-16,0 4-6 0,-3-1-1 15,-6 0-7-15,-2 9-4 16,-7 2-10-16,-3 5-3 0,-3 8-1 31,-3 8 0-31,4 11 2 0,5 2 1 16,6 1 1-16,12-4 2 15,12-2 4-15,9-2 1 16,14-9 3-16,4-18-1 16,6 0-1-16,-1-11-2 15,1-7-1-15,-3-17-5 16,-3-2-3-16,-7-3-2 0,-14-5 0 16,-6 0 0-16,-9 3 1 15,-6 2 2-15,-9 3 1 16,-6 3-3-16,1 4-3 0,-4 12-9 31,0 7-5-31,3 3-18 16,3 6-5-16,6 4-16 0,6 3-8 0,6 3-51 15</inkml:trace>
  <inkml:trace contextRef="#ctx0" brushRef="#br0" timeOffset="64">21061 15261 296 0,'-6'-2'110'0,"6"2"-60"0,-6 7-63 0,3 1 15 0,-6 3-3 0,-6 2 5 16,-3 3 0-16,-2 5 1 15,-1 6-3-15,0-3-2 0,0-3 3 16,3-3-13-16,0 1-6 15,7-6-33-15,-1-2-14 16,6-6-42 0</inkml:trace>
  <inkml:trace contextRef="#ctx0" brushRef="#br0" timeOffset="65">20838 15309 272 0,'-3'-3'104'0,"6"6"-56"0,6 2-58 15,0 0 16-15,6 3 11 16,2 11 9-16,4 2-11 0,9 3-3 16,3-3-8-16,2 0-1 0,1-2 1 15,3-3-9-15,0-3-4 16,-1-3-37-16,-5-2-17 16,0-2-59-16</inkml:trace>
  <inkml:trace contextRef="#ctx0" brushRef="#br0" timeOffset="66">21585 15195 164 0,'3'-13'63'0,"-6"2"-34"0,0 3-12 0,-3 8 20 16,0-5-6-16,-3 0 2 0,-12-1-4 31,-3 1 2-31,-5 2-17 0,-4 9 3 0,0-1 1 0,3 0-13 31,4 3-2-31,5 3-4 0,6-1-1 16,6 1 0-16,9 2-2 16,15 3 3-16,6 5 0 15,8 6 3-15,4 2 1 16,0 3-1-16,-3-1-2 0,-6-4 1 15,-4-3 1-15,-5-1-1 16,-3-4 2-16,-15-6 2 16,-3-2 0-1,-9-6 0-15,-5-5-3 16,-1-5 1-16,0-3-2 16,6-13-1-16,6-3-4 15,6-3 0-15,3 1-3 16,12-3 2-16,0 5 3 0,0 0 1 15,0 3 1-15,0 3 0 16,-1-4-5-16,-2 6-1 16,-3 1-37-16,0-1-16 15,0 0-61 1</inkml:trace>
  <inkml:trace contextRef="#ctx0" brushRef="#br0" timeOffset="67">18995 16536 132 0,'-3'0'49'0,"3"0"-26"0,-3 0-7 0,3 0 16 16,0 0 0-16,0 0 1 15,0 0-12-15,0 0-3 16,6 0-10-16,6 0 12 0,6 0 9 16,9 0-4-16,9-2-2 15,2-1-2-15,4 1 1 16,3 2-10-16,-1 0-4 0,1 0-5 16,0 0 0-16,-1 0-2 15,1 0-1-15,-6 0 5 16,-4-6 4-16,1 6-3 15,-6-2-1 1,-3-1 2-16,-10 0 0 0,-2-2-3 0,-6 5-3 31,-9-3-9-31,0 3-3 16,-3 0-10-16,-3 0-4 0,0 3-15 16,0 5-7-1,3-3-17-15,6-7-71 16</inkml:trace>
  <inkml:trace contextRef="#ctx0" brushRef="#br0" timeOffset="68">19570 16412 168 0,'-12'-13'66'0,"9"13"-36"0,-3-5-22 0,3 2 16 16,0 3 3-16,0 0 6 0,3 0-12 15,0 0-4-15,0 0-10 16,0 0-5-16,6 5-1 0,3 3 3 16,3 0 5-1,12 3-3-15,-1 2-1 0,4-2-2 16,3-6 0-16,-3 8-2 16,-3-2-1-1,-1 2 1-15,-2-5-1 0,-6 5 6 16,-3 0 4-16,-12 0 3 15,-3 1 5-15,-6 4-6 16,-6-5 1-16,-3 6-8 16,-2-3-1-16,2-3-2 15,0-2-2-15,3-3-52 16,3 5-25-16</inkml:trace>
  <inkml:trace contextRef="#ctx0" brushRef="#br0" timeOffset="69">19052 17312 160 0,'-15'2'60'0,"12"-2"-32"0,-3 0-15 16,6 0 19-16,0 0-3 16,0 0 1-16,0 0-2 31,6 0 0-31,3 0-15 0,6 0 1 0,6-2 2 16,2-4 3-16,10 4 1 15,6-4-7-15,6 1-3 16,-1 0-5-16,-2-3-2 0,0 8-1 31,-1-3-2-31,-2 1 1 0,-6 2-1 0,-4 0 0 16,-5-3 2-1,-6 3-1-15,-3 0-1 16,-3 0-6-16,-3 0-4 16,0 0-14-16,-3 0-7 15,-6 0-13-15,0 0-5 0,0 0-28 16</inkml:trace>
  <inkml:trace contextRef="#ctx0" brushRef="#br0" timeOffset="70">19504 17137 184 0,'-9'-3'68'0,"6"1"-36"0,0 2-15 15,3 0 22-15,0 0-9 0,0 0 0 16,0 0-15-16,0 0-4 15,6 5-7-15,3 0 4 16,6 1 2-16,3 2-3 0,0 5-2 16,6 0-5-16,2 0 0 15,-2 1 2-15,-3-1 1 16,-3 0-4-16,0 0 1 0,-3 0 0 16,-3 6 2-1,-6-6-1-15,-6 6 2 16,-6-1-2-16,-6-2 2 0,-6 8-2 0,0-8-1 15,0-3-2-15,0 0 1 16,3 0 1-16,4-2 0 31,-1-3-36-31,3 3-13 16,6-9-70-16</inkml:trace>
  <inkml:trace contextRef="#ctx0" brushRef="#br0" timeOffset="71">20344 16452 24 0,'3'-8'11'0,"3"3"-6"0,0-9-11 0,0 12 3 31,2-9 29-31,-2 3 17 16,0-5 3-16,0-6 2 16,-3-4-9-16,-3 1-4 15,-3 9-4-15,-3 0 0 16,-3 0-17-16,-8 10 1 0,-1 6-1 15,-3 10-1-15,-3 8 2 0,0 8-6 16,0 6-3-16,4 4-1 16,5 14 1-16,6-2-3 15,9 1 0-15,9-7 8 16,15-10 4-16,2-11 4 16,10-16 3-16,6-11-8 15,2-10-1-15,-2-11-5 0,-3-3 0 0,-10-4-1 16,-8-1 1-16,-9-2 2 15,-9-4 4-15,-9-6-4 16,-6 1 0-16,-8 6-4 16,-4 8 1-16,0 5-4 15,3 8 0-15,3 6-19 16,3 4-9 0,6 12-20-16,3 7-10 15,9 8-32-15,6-2-12 16,9-6-8-1</inkml:trace>
  <inkml:trace contextRef="#ctx0" brushRef="#br0" timeOffset="72">20906 16465 252 0,'-24'3'93'0,"16"13"-50"0,-10 10-50 0,9-15 14 16,-3 2 6-16,-6 3 8 0,-3 8-8 16,0-3-4-16,3-3-6 15,1-2-7-15,5-3-2 0,0-2-48 16,0-3-21-16,3-3-31 16</inkml:trace>
  <inkml:trace contextRef="#ctx0" brushRef="#br0" timeOffset="73">20644 16521 280 0,'3'-3'104'0,"3"6"-56"0,6-1-47 0,-6 6 21 16,9-3-8-16,3 9 0 15,0 7-8-15,0 3-4 0,2-1-1 16,1 4-1-16,3-3 0 0,0 0-14 15,0-1-3-15,-3-7-44 0,-1-3-20 16,10-2-29 0</inkml:trace>
  <inkml:trace contextRef="#ctx0" brushRef="#br0" timeOffset="74">21109 16380 232 0,'-3'0'88'0,"3"6"-48"0,-3 12-29 0,3-5 21 16,0 9-6-16,0 1 2 16,0 6-16-16,0 3-5 15,3 3-4-15,3-4-3 0,0 1 1 16,0-5-17-16,2 2-4 15,1-5-28-15,0-9-11 16,6-12-49 0</inkml:trace>
  <inkml:trace contextRef="#ctx0" brushRef="#br0" timeOffset="75">21344 16404 220 0,'-12'-5'85'0,"9"15"-46"0,-9 4-39 16,9-6 16-16,-3 13 2 16,-3 5 3-16,0 1 3 15,3 4 0-15,3 4-13 16,6-3-4-16,6-1-1 0,6 1 6 16,6-13 2-16,6-11-1 15,5-8 2-15,1-3-8 0,0-13-2 16,-3-5 1-16,-6-3 1 15,-7-2-1-15,-5-3-1 16,-6-1-6-16,-9-4 1 16,-6 2 2-16,-9-2 3 15,-5 2-4-15,-4 6-3 16,0 12-6 0,0 9-2-16,3 2-22 15,4 6-9-15,8 2-18 16,6 3-6-16,6-2-18 15,6 2-36-15,6-6 33 16</inkml:trace>
  <inkml:trace contextRef="#ctx0" brushRef="#br0" timeOffset="76">21615 16436 208 0,'-3'16'77'0,"3"-3"-42"0,-6 19-32 15,3-19 17-15,3 11 3 16,0 2 3-16,3 3 0 15,3 0 1-15,12 1-15 16,-1-7 4-16,7-15 2 16,6 0 3-16,3-10 2 15,-1-12-4-15,7-9-1 16,-3-4-4-16,-9-2 1 16,-9-3-4-16,-15-5-1 15,-6-2-4-15,-12-6 1 16,-9 2-20-16,-3 6-8 0,0 5-38 15,-5 17-15-15,2 9-73 16</inkml:trace>
  <inkml:trace contextRef="#ctx0" brushRef="#br0" timeOffset="77">20466 17148 4 0,'-3'-3'0'0,"0"0"192"16,-6-2-143-1,0 2 21-15,-3 1-27 0,0 2-11 16,-3 2-16 0,-3 12-4-16,-5 7-8 0,2 13-3 0,3 3 0 15,3 8-1-15,12 0 2 32,9-2-1-32,6-1 2 0,9-13 7 15,11-3 5-15,1-10 4 16,3-13 1-16,-3-3-3 15,-1-8 0-15,-5-5-5 16,-3-11-2-16,-9-2-2 0,-6-6 2 16,-9-8-5-1,-6 0-3-15,-9 1 1 0,-3 2 0 16,-3 2-6-16,0 14-2 16,1 3-20-1,2 4-9-15,3 9-18 0,3 5-7 16,6 13-23-1,6 6-55-15,6 2 32 16</inkml:trace>
  <inkml:trace contextRef="#ctx0" brushRef="#br0" timeOffset="78">20912 17312 276 0,'-18'8'104'0,"6"5"-56"0,-8 13-56 16,11-12 16-16,-3 1-4 15,-6 1 5 1,-6-2-5-16,3 4 0 16,0-5-2-16,4 1-13 0,2-1-4 15,3-5-37-15,0-6-14 0,3-4-37 16</inkml:trace>
  <inkml:trace contextRef="#ctx0" brushRef="#br0" timeOffset="79">20650 17320 240 0,'3'5'90'0,"0"3"-48"16,12 5-38 0,-6 0 19-16,6 1-9 15,6 4 0-15,3 3-6 16,-1-2-3-16,4 5-2 15,3-9-9-15,0 4-4 0,2-1-41 0,1-10-16 16,0 0-37 0</inkml:trace>
  <inkml:trace contextRef="#ctx0" brushRef="#br0" timeOffset="80">21240 17169 336 0,'-3'-13'126'0,"6"31"-68"0,0 17-72 0,-6-17 19 15,3 3-5-15,-3 16 2 16,0-2 2-16,0 4 0 16,6 4-2-16,3-9-6 0,0 0-2 15,5 3-50-15,4-2-23 0,0-17-45 16</inkml:trace>
  <inkml:trace contextRef="#ctx0" brushRef="#br0" timeOffset="81">22939 16150 124 0,'-3'-10'46'0,"9"2"-24"15,-3 5-24-15,0 0 11 0</inkml:trace>
  <inkml:trace contextRef="#ctx0" brushRef="#br0" timeOffset="82">22951 16118 252 0,'0'-8'51'0,"0"3"-25"15,-6 5-3-15,-3 0-4 16,-6 0 0-16,-5 8 3 15,-4 5-3-15,-6 6 0 16,0 10-4-16,0 13-1 16,4 11-4-16,5 0 1 15,6 0-6-15,12-3-1 16,9 6-2-16,12-14 1 0,9-2-13 16,-1-8-3-16,4-9-25 15,3-7-10-15,-6-2-46 16,2-9-48-1,-2-5 44-15</inkml:trace>
  <inkml:trace contextRef="#ctx0" brushRef="#br0" timeOffset="83">22918 16203 172 0,'-3'-3'66'0,"3"3"-36"0,3 3-37 16,0-3 10-16,0 8 6 0,0-3 3 16,0 3 1-16,-3-2 0 31,6 7-7-31,-3 0-4 0,3 8-1 15,0-5-1-15,-6-3-58 16,9-5-53 0,-3 3 25-16</inkml:trace>
  <inkml:trace contextRef="#ctx0" brushRef="#br0" timeOffset="84">23020 16195 208 0,'0'3'77'0,"0"2"-42"0,3 8-41 0,0-7 14 16,0 2-9-16,0-1-2 15,5 7-12-15,1 7-5 0,0-5-62 16,3 2-28-16</inkml:trace>
  <inkml:trace contextRef="#ctx0" brushRef="#br0" timeOffset="85">23267 16431 136 0,'-3'-8'52'0,"3"8"-28"0,-12-3-22 0,9 3 12 16,-3 0 6 0,-3 0 5-16,0 3-5 15,0-1-1-15,-3 4-11 16,0 2-1-16,-3 15 3 0,3-1-6 15,1-1 0-15,2-3-2 16,3 6 1-16,0-8-2 16,6 2-1-16,6-4 1 15,0-4 1-15,3-7-3 0,2 2 0 16,1-10 1-16,0 2 2 16,-3-2 1-16,-3-3 3 0,3-3 1 15,-3 1 3-15,0-3-3 16,-6-9 1-16,6 9-5 15,-3 0 0-15,-3 5 1 16,0 3 0-16,6 15 0 31,-3 1-2-31,3 2 1 0,0 0-2 0,6 3-1 16,-3 0-2 0,5 0 1-16,-2 0-32 15,3-6-13-15,0-2-59 16</inkml:trace>
  <inkml:trace contextRef="#ctx0" brushRef="#br0" timeOffset="86">23478 16465 200 0,'-42'0'74'0,"39"0"-40"0,-6 3-40 16,3-1 14-16,-5 9-3 0,5 5 2 15,-3-3 3-15,0 8 1 0,0-2-5 16,3 5 0-16,3-6 4 0,6-2-6 16,3-3-2-16,3 0-1 15,3-7-1-15,0-6 2 16,5-6 3-16,-5-7-2 16,9 0 0-16,-6-6-1 15,-3-7 1 1,-3-1-2-16,-9-2 2 15,0 0-2-15,-6-10 2 16,-3-1 0-16,3 5 3 16,-3 6-1-16,3 6 0 15,0 4-3-15,3 6 1 16,0 8-7-16,3 10 1 0,0 8 5 16,9 8 6-16,-9 6 0 15,9 7 1-15,-3 3-8 16,3 0 0-16,6-5-8 15,-3-3-3-15,3-5-21 16,0-3-7-16,-1-5-52 16,1-6-39-16,0-4 48 15</inkml:trace>
  <inkml:trace contextRef="#ctx0" brushRef="#br0" timeOffset="87">23671 16431 236 0,'-23'8'88'0,"14"2"-48"0,-9 17-49 32,6-12 12-32,6 4 4 0,-9 7 8 15,6-2 1-15,6-3 2 16,0 3-9-16,6-8-3 0,0 3-2 16,12-11 0-16,0 0 0 15,0-11-2-15,0-5 1 16,6-5-2-16,-4-3-1 0,4-5 3 15,-12-6 2-15,-6-5-2 16,-3 3-2-16,0-13 0 16,-9-6 1-16,3 6-1 0,-3 5-1 15,0 5 3-15,3 8 2 16,1 9-4-16,-1 4-3 16,0 8-2-1,3 6 0-15,3 16 3 16,3 4 0-16,3 4 1 15,0 2 2-15,2 11-3 16,4-9 0-16,0 6-12 16,6-8-5-16,-3-2-30 15,3-9-14-15,0 4-42 16</inkml:trace>
  <inkml:trace contextRef="#ctx0" brushRef="#br0" timeOffset="88">23892 16507 232 0,'-9'0'88'0,"6"3"-48"0,3 18-51 0,0-10 11 0,3 2-1 16,-3 0 2-16,0 0 5 16,0-2 3-1,0-3-4-15,0 0 12 0,0-3 9 16,0-2-12-16,0-3-2 0,0-3-10 15,0-2-2 1,0 0 2-16,0-3 1 16,0-6 1-16,-3 4 0 15,3-3 0-15,0-9 2 0,3 9-5 16,6 0-1-16,3 0 0 16,3 0 0-16,-1 2-3 15,1 3 2-15,0 0-23 16,6 3-12-16,-3 2-54 15,-6 1-53-15,6-1 46 0</inkml:trace>
  <inkml:trace contextRef="#ctx0" brushRef="#br0" timeOffset="89">24124 16216 140 0,'3'0'55'0,"-3"0"-30"0,3 6-7 15,-3-6 18-15,0 5 2 16,0 3 4-16,0 5-21 16,0 0-7-16,-3 8-9 15,0-2-4-15,0 2 2 0,-3-2-20 0,6-6-6 16,-3 5-30-16,3-7-14 16</inkml:trace>
  <inkml:trace contextRef="#ctx0" brushRef="#br0" timeOffset="90">24228 16251 220 0,'-3'-3'85'0,"3"6"-46"0,-3 2-46 15,-3 11 7 1,3 0-1-16,-3 2 3 15,0-2 1-15,-3 0-1 16,3 0-6-16,3 0-2 0,-3-3-50 0,6 0-58 16,9-2 22-16</inkml:trace>
  <inkml:trace contextRef="#ctx0" brushRef="#br0" timeOffset="91">24368 16200 184 0,'18'-2'68'0,"-15"4"-36"0,3 6-9 15,3-2 24-15,-3 4-13 16,3 17-5-16,3 7-5 15,2 6-4-15,-2 10-10 16,-3 0-4-16,-6 3 0 0,3-8-8 0,-12 13-3 16,-6-5-44-16,-14-2-19 15,-4-6-48-15</inkml:trace>
  <inkml:trace contextRef="#ctx0" brushRef="#br0" timeOffset="92">22945 16870 180 0,'-15'-13'68'0,"9"13"-36"0,-9 5-22 0,7-5 20 0,-1 8-9 16,-15-3-2-16,0 19-5 15,-3 2 1 1,0 9-8-16,4 15-4 0,2 6-2 0,9 7 1 16,6 3 1-16,15 0-1 15,12 1-2 1,11-9-8-16,7-13-3 16,6 0-25-16,5-11-11 15</inkml:trace>
  <inkml:trace contextRef="#ctx0" brushRef="#br0" timeOffset="93">23344 17291 140 0,'-9'-11'55'0,"6"16"-30"0,-6-10-10 0,0 5 18 16,-9 0-5-16,-2 0 0 16,-1 5-9-16,0 1-4 15,-3-4-8-15,-3 9-5 0,9 5 1 16,1 10-4-16,2 1 0 16,9-1 1-16,3-2 0 0,9-3 2 15,6-8 3-15,0 0 2 16,14-13 1-16,-2 0-4 15,6-7-1 1,-9-12 3-16,0-7 3 0,-1-1-4 16,-5-7-3-16,-6-11-1 15,-6 0-1-15,-6-3 0 0,-6 3 2 0,-6 0 1 32,4 8 1-32,-1-3 4 15,3 14 5-15,0 10-7 16,6 5-3-16,6 22 0 15,12 13 2 1,-3 13 2-16,-1 11-6 16,1-3 0-16,9 0-1 0,-6 5 0 15,0-8-20-15,6-10-9 16,3 0-18-16,-4-9-6 16,4-7-51-1</inkml:trace>
  <inkml:trace contextRef="#ctx0" brushRef="#br0" timeOffset="94">23630 17248 272 0,'-21'-8'101'0,"15"8"-54"0,-9 8-50 16,6-3 19-16,3 3-10 15,-9 3 2 1,0 5 1-16,-5 8 2 0,2-3-5 15,6 5-2-15,6-2 2 0,6-5-5 16,9-6-3-16,0-3 3 16,3-4 1-16,0-6 0 15,-3 0 1-15,5-16-4 16,-2 3 0-16,-3-3 3 16,-3 0 1-16,3-3-1 0,-3 1-2 15,0 5-2-15,-3 7 1 16,0-2-1-16,0 8-2 15,6 8 0 1,0-2 3-16,0 17 0 0,3-1 1 0,6 1 0 16,5-7 2-16,-2 3-25 31,0-6-10-31,0-5-25 16,3-8-11-16,-4-3-32 15</inkml:trace>
  <inkml:trace contextRef="#ctx0" brushRef="#br0" timeOffset="95">23892 16981 284 0,'-3'-21'107'0,"3"34"-58"0,-6-5-59 16,6-3 14-16,6 6 3 16,-3 5 5-1,-3 15-1-15,9 14 1 0,-6 3-7 0,-3-11-3 0,9 19-1 31,-3-9-15-31,-1-4-5 0,1-6-21 0,-3-8-10 16,3-5-37 0</inkml:trace>
  <inkml:trace contextRef="#ctx0" brushRef="#br0" timeOffset="96">23731 17193 356 0,'-36'-37'132'0,"36"37"-72"0,15 0-74 0,3 0 17 15,0 0-9 1,6-6 2-16,2 1-1 0,10-3 1 16,0 5 3-16,0 1-18 0,-1 2-7 0,1 2-24 15,0 1-11 1,0 10-5-16,2-2-2 0,-8 2 18 15,3-5 10 1,-6 3 25-16</inkml:trace>
  <inkml:trace contextRef="#ctx0" brushRef="#br0" timeOffset="97">24213 17201 220 0,'12'0'83'16,"-9"0"-15"-16,-3 0-17 16,0 0-31-16,-12 8-1 0,-3-1-1 15,0 7-6-15,-5 2 1 16,5-1-10-16,0 4-2 0,6 7-3 0,3-7 0 31,0-6 2-31,12 8 2 16,0-10-1-16,3-8-1 0,12-3 1 15,-3-8-1-15,-1-6-7 16,-2 1 0-16,3-5 3 16,-6 2 4-16,-3 0 1 15,0-5 2-15,-6 15-4 16,6-7 0-16,-9 11-1 15,9 2 0-15,-6 2 0 0,6 11-2 0,0 3 3 16,2 0 0-16,4-3-4 16,0 1-1-16,6-6-33 15,-3 2-11-15,-6 3-156 32,9-13 108-32</inkml:trace>
  <inkml:trace contextRef="#ctx0" brushRef="#br0" timeOffset="98">24505 16928 248 0,'-3'-18'93'0,"9"20"-50"0,6 1-55 0,0-3 13 15,-3 8 15-15,8 8 12 16,4 5 10-16,3 5 4 31,0 19-22-31,-9 8 6 0,6 0 4 0,-12 3-16 0,-9-3-5 16,-12-1-2-16,-15 1 0 31,-9 0-28-31,-8 0-12 0,-10 0-35 16,0-3-14-16,4-10-52 15</inkml:trace>
  <inkml:trace contextRef="#ctx0" brushRef="#br0" timeOffset="99">23008 15020 100 0,'15'-2'38'0,"-15"-1"-20"0,3 3-12 15,0-3 9-15</inkml:trace>
  <inkml:trace contextRef="#ctx0" brushRef="#br0" timeOffset="100">23032 15002 243 0,'0'-13'48'0,"0"10"-14"15,-9 0-11-15,-3 11-15 16,-6 3 1-16,-6 7 4 0,-6 6-1 15,-8 16 3-15,5 2-6 16,0 11-1-16,3 11-4 16,12-3-1-16,10 2-1 15,8-2-2-15,17-8-2 0,7-3 1 16,6-10-12-16,9-9-5 16,2-7-32-16,7-8-15 15</inkml:trace>
  <inkml:trace contextRef="#ctx0" brushRef="#br0" timeOffset="101">23273 15341 140 0,'-6'-8'52'0,"-9"5"-28"0,-3-2-6 0,15 5 18 0,-6 2-5 16,-3 6 2-1,-3 8-19-15,-3 5-8 0,3 6-4 16,1 2-2-16,5 0 2 0,3 3-3 16,6 2 0-16,6-7 1 15,6-6 0-15,2-5 0 0,1-11 2 16,3-10 3-16,6-6 2 15,-3-5-1 1,-3-8-1-16,-3-10-3 0,-6-3 1 16,-4-8-2-16,-5 0-1 15,-5-5 1-15,-4-1 1 16,-3 6 3 0,0 8 4-16,0 8 2 15,3 8 3-15,3 5-7 0,3 11-4 16,0 10-2-16,3 14-1 15,6 10 0-15,3 8 0 16,3 8-3-16,6 0 2 16,0 0 1-16,2-5 0 15,1-6-14-15,0-8-5 0,0-2-32 16,6-11-15-16,5-5-29 31</inkml:trace>
  <inkml:trace contextRef="#ctx0" brushRef="#br0" timeOffset="102">23645 15348 248 0,'-15'-13'93'0,"12"13"-50"0,-9 0-37 0,6 0 20 0,-3 6-10 16,-3-1-1 0,0 8-5-16,-6 11-1 15,-2 0-5-15,-1 2-1 0,3 1 1 16,6-1-2-16,3-2-2 15,15-3-2-15,3-10 1 0,0-3 1 16,6-6 2-16,-3-4-1 16,5-6-1-16,-5-6 1 15,3-4-1-15,-3-3 0 16,-3-3 0-16,0 5 0 16,-3 4 2-16,0 1-1 15,-3 6-1-15,3 19-2 0,0 2-1 16,3 11 2-16,6-6-2 15,-3 1 1-15,11 7 2 16,-2-7 2-16,0-3-25 16,0-8-10-16,0-3-23 15,-3-8-10-15,2-4-33 32</inkml:trace>
  <inkml:trace contextRef="#ctx0" brushRef="#br0" timeOffset="103">23838 15102 260 0,'-15'-8'96'0,"15"14"-52"0,3-1-51 0,0 11 11 16,0 8 0 0,-3 10-5-16,9 6 1 0,-3 10 0 0,0-2 4 0,0-3 5 15,3-6-12-15,-3-7-2 16,0 3-25-16,-3-12-10 15,6-7-63 1</inkml:trace>
  <inkml:trace contextRef="#ctx0" brushRef="#br0" timeOffset="104">23680 15266 284 0,'-3'-5'107'0,"6"5"-58"0,24-5-51 15,-12 2 20-15,3-2 0 16,12 0 6-16,-1-3-13 16,10 2-6-16,0 1-3 0,-3 0-5 15,5 2 2-15,-5 1-39 0,-3 2-15 0,-6 2-52 16,-1 3-44-1,4 3 58 1</inkml:trace>
  <inkml:trace contextRef="#ctx0" brushRef="#br0" timeOffset="105">24267 15280 220 0,'-9'-11'85'0,"6"8"-46"0,0-2-46 15,3 5 16-15,-6-2 7 16,-6 2 9-16,-6 0 3 16,0 2 3-16,-3 6-17 15,-2 5-6-15,-1 6-1 0,0 13-6 0,3 2-1 16,9 0 0-16,3-2 0 16,6-5-3-1,6 2 0-15,6-5 2 16,3-9 0-16,9-4 3 0,3-8 3 0,-3-6-2 31,0-5 0-31,-1-3-3 0,-5-7-3 0,3-9 2 16,-6-2 0-16,-6 6 3 15,0-4 3-15,-6 3-2 16,0 3-2-16,0 5-3 16,0 6 1-16,0 4 1 15,0 6 2-15,0 11 1 16,6 7 1-1,-3 6-2-15,6 5 1 0,3 1-4 16,-3-4 0-16,8-2-21 16,-5-3-8-16,6-8-40 15,6-2-18-15,-3-6-13 16</inkml:trace>
  <inkml:trace contextRef="#ctx0" brushRef="#br0" timeOffset="106">24457 14920 272 0,'3'-3'101'0,"6"6"-54"0,18 21-53 16,-15-3 17-16,6 8 8 15,-3 13 8-15,2 9-3 16,-5 4-2-16,-3 11-12 31,-6-5-2-31,-6 0-1 0,-9 0 3 0,-14 0 1 16,-4-6-54-16,-21 1-23 16,1-6-77-16</inkml:trace>
  <inkml:trace contextRef="#ctx0" brushRef="#br0" timeOffset="107">22951 13978 136 0,'0'-8'52'0,"0"3"-28"0,0-3-4 0,0 5 21 16,-3 0-9 0,0-2-3-16,-3 3-9 15,-6 2-2-15,-3 2-10 16,-8 6 1-16,-4 8 4 0,-6 18-5 16,0 9 0-16,1 7-2 15,5 6-1-15,6-1-1 16,9 3 2-16,12 6-3 15,12-1 0-15,9-7-1 0,9-3-2 0,2-11-19 16,7-2-8-16,3-14-90 16,-7-10-40-1,7-11 81-15</inkml:trace>
  <inkml:trace contextRef="#ctx0" brushRef="#br0" timeOffset="108">22924 14023 188 0,'0'3'71'0,"3"-1"-38"0,0 17-39 0,-3-6 12 16,9 3-2-16,-3 2 2 15,0 1-2-15,0-1-1 16,0 4-1-16,0-7-4 0,0 1 1 16,-3-5-37-16,0-3-14 15,-3-3-23 1</inkml:trace>
  <inkml:trace contextRef="#ctx0" brushRef="#br0" timeOffset="109">23002 14065 184 0,'15'3'68'0,"-9"15"-36"0,11-2-40 0,-11-8 10 15,0 3-1-15,0 5 1 16,3 2-25-16,0-2-11 0,-3-3-36 15,6-2-16-15</inkml:trace>
  <inkml:trace contextRef="#ctx0" brushRef="#br0" timeOffset="110">23302 14319 152 0,'-26'-5'57'0,"23"5"-30"0,-15 0-27 0,12 3 10 16,-3-1-2-1,-6 4 0-15,6 1-2 0,-6 7 1 32,3 7-4-32,0 3-2 0,3 5 0 0,3 5 1 15,6-2 1-15,3-6-1 16,6-2 1-16,0-8-2 16,3-3 2-16,-3-7 2 15,9-6 2-15,0-11-3 16,-3-7-3-16,0-4 0 15,-3-1-1-15,-4-1 0 0,-2 0 2 16,-3 0 5-16,-6 6 4 16,0 4 2-16,0 4 5 15,3 2-8-15,0 5-3 16,6 6-4-16,-3 7 0 0,3 6-2 16,0 8 2-16,3 3-4 31,-3-1 0-31,9-2-6 15,-3-3 0-15,3-5-35 0,0-3-12 16,0-8-36-16</inkml:trace>
  <inkml:trace contextRef="#ctx0" brushRef="#br0" timeOffset="111">23594 14332 184 0,'-18'-13'68'0,"12"13"-36"0,-6 0-29 15,9 3 15-15,-3 2-9 16,-14 0-1-16,-1 9-4 16,6 4-3-16,0 3 0 15,6 6 1-15,3 2 1 0,0-3 1 0,15-2 0 16,3-3-5-16,-3-2 1 16,6-6 4-16,0-8 2 15,-3-10 4-15,5-11 1 16,-5-5-1-1,0-3-1-15,-3-2-5 16,0-3-1-16,0 0-1 16,-6-6-2-16,-3-4-2 15,-3-1 1-15,-6 3 7 16,6 0 4-16,-3 8-1 16,3 5 0-16,0 8-5 15,3 27-3 1,0 7 0-16,3 11-1 15,0 3 0-15,3 2-3 0,3 1 2 0,3-1 1 16,0-2 2-16,0-8-14 16,6 2-7-16,3-10-30 15,-1-5-11-15,7-6-37 16</inkml:trace>
  <inkml:trace contextRef="#ctx0" brushRef="#br0" timeOffset="112">23847 14295 216 0,'-18'-13'82'0,"9"16"-44"0,-3 5-42 0,6-3 15 16,-14 8-4-16,5 6 3 15,-3 5-1-15,0-1 0 32,12 7-5-32,0 4-1 0,3-5 1 0,9-5 0 0,3-6 0 15,9-7 2-15,0-6 1 16,-3-15-1-16,5-6 1 15,-2-3-4-15,-6-7-2 16,6-3 0-16,-6 0 1 0,-3-8-1 16,-3-3-1-16,-3-5-2 15,-3-8 1-15,-3 3 1 16,0 2 2-16,-3 11 1 16,0 8 1-16,3 8 0 15,-3 13 0-15,6 8-2 16,0 18-2-16,0 11 3 15,9 9 2-15,-3 4-4 32,0-2-1-32,0-3 0 0,3 0 2 15,3-3-8-15,0-5-3 16,5-5-44-16,-2-8-17 16,3-6-38-16</inkml:trace>
  <inkml:trace contextRef="#ctx0" brushRef="#br0" timeOffset="113">24041 14330 184 0,'0'13'68'0,"6"3"-36"0,-1 13-26 0,-2-13 15 16,6 0 9-16,-3 5 6 15,0 5-13 1,0-4-3-16,-3-4-12 15,6-2-3-15,-6-5 1 0,0-3-3 16,-3-3 0-16,-3-10 3 0,0-9 3 16,-6-2-2-16,9-5 1 15,-3-3-5-15,3 1-2 16,3-1-3 0,3 3 1-16,3 5-4 0,3 3 1 15,3-1 2-15,6 4 1 0,-3 2-26 16,2 2-11-16,1 4-30 15,-3 2-12-15,-6 2-10 16</inkml:trace>
  <inkml:trace contextRef="#ctx0" brushRef="#br0" timeOffset="114">24431 14002 204 0,'0'0'77'0,"0"5"-42"0,0 3-30 0,0 3 19 16,0 12-9-16,-3 1 0 0,-6 3-9 0,6-1-4 15,-6 3-1-15,0-2-10 0,0-6-4 16,0-3-42-1,9-4-16-15</inkml:trace>
  <inkml:trace contextRef="#ctx0" brushRef="#br0" timeOffset="115">24508 14065 204 0,'-3'3'77'0,"3"21"-42"0,0 0-39 0,0-11 13 15,-3 5-1-15,0-4 5 16,0 1-7-16,-3 7-1 16,6-4-71-16,-3 3-31 15,3-8 18-15,3-13 12 16</inkml:trace>
  <inkml:trace contextRef="#ctx0" brushRef="#br0" timeOffset="116">24660 13973 304 0,'-12'-3'115'0,"24"14"-62"0,0 10-62 16,0 0 18-16,-4 8-7 16,10 8 3-16,-6 8 7 15,6 5 4-15,-6 6-8 0,-3 5-2 0,-6 5 0 16,-12-3-3-16,-12 1-2 16,-21-1-102-16,-8-2-44 15,-25-10 27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7-10-14T00:07:03.9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14T00:07:04.531"/>
    </inkml:context>
  </inkml:definitions>
  <inkml:trace contextRef="#ctx0" brushRef="#br0">16988 14820 0,'-121'0'16,"121"0"-16,0 0 16,0 0-1</inkml:trace>
  <inkml:trace contextRef="#ctx1" brushRef="#br0">8090 5459 156 0,'-4'-12'57'0,"4"8"-30"0,-18 1-23 16,18 3 15-16,-8 0 9 16,-1 0 6-16,1 0 0 15,-5 3 0-15,-5 5-19 0,1 7-5 16,-13 8-2-16,4 4-7 0,5 4 0 15,3 11-3 1,1 4 0-16,9 15 4 16,8 1 1-16,12-5 5 15,10-7 5-15,8-8-5 16,5-11 0-16,8-8 2 0,8-20 4 16,-7-14-4-16,-1-16 0 15,4-11-2-15,-17-8 0 16,-4-4 7-16,-9 4 2 15,-8 4 3-15,-13-4 2 16,-1 0 1-16,-12 8 1 16,-9 3-9-16,0 8-4 15,0 4-11-15,1 8-2 16,3 4-20-16,5 3-6 16,0 4-14-16,4 4-6 0,4 0-23 15,5 8-7 1,21 7-47-1</inkml:trace>
  <inkml:trace contextRef="#ctx1" brushRef="#br0" timeOffset="239.9941">8650 5681 280 0,'-30'15'107'0,"17"4"-58"0,-17 12-57 16,17-16 16-16,-4 4-4 15,-1 8 2-15,1 12-2 0,4-9-1 16,0 1-1-16,-4-4-30 0,4-4-11 16,5-8-151-1,12-7 79 1</inkml:trace>
  <inkml:trace contextRef="#ctx1" brushRef="#br0" timeOffset="311.9946">8370 5677 264 0,'-21'-19'101'0,"21"15"-54"0,21 4-46 0,-17 0 19 16</inkml:trace>
  <inkml:trace contextRef="#ctx1" brushRef="#br0" timeOffset="448.0719">8392 5666 462 0,'17'15'26'16,"4"8"-13"-16,1 4-3 0,8 0-3 15,0 7-3-15,0 4-1 0,5-3-1 16,-5-1-2-16,-4-7-15 16,0-4-7-16,4-4-36 15,-4-7-12-15,4-5-48 16</inkml:trace>
  <inkml:trace contextRef="#ctx1" brushRef="#br0" timeOffset="676.0037">8913 5478 244 0,'0'4'93'0,"0"3"-50"0,4 16-46 0,1-7 19 16,-1 3 8-16,0 8 9 15,-4 7-13-15,0 8-6 16,5-3-8-16,3 3-5 0,1 7 0 15,-5-3-17-15,0-7-6 16,5-9-31-16,0-3-14 16,8-8-41-1</inkml:trace>
  <inkml:trace contextRef="#ctx1" brushRef="#br0" timeOffset="915.9942">9176 5524 244 0,'0'-4'90'0,"0"8"-48"0,0 0-38 15,0 7 21-15,-9 1-1 16,5 3 3-16,0 12-14 16,4 7-6-16,-9 8-4 15,9 4-3-15,9 8 3 0,-9-4-4 16,8-8 0-16,5-4-28 15,4-7-13-15,1-8-18 16,3-8-8-16,5-3-27 16</inkml:trace>
  <inkml:trace contextRef="#ctx1" brushRef="#br0" timeOffset="1244.004">9443 5535 216 0,'-39'0'82'0,"39"12"-44"0,-17 7-42 0,13-11 15 16,-5 3 3-16,0 8 3 15,1 8 5-15,3 11 1 16,5 1-12-16,5 3 0 0,3 8 0 16,10-12-4-16,8-4-2 15,8-7 4-15,5-15 2 0,12-24 0 16,-7-7 3-16,-6-12-3 15,-3-3 1-15,-9-4 13 16,-9-1 6 0,-17-3 3-16,-13 0 5 0,-9 0-16 15,-8 7-3-15,-4 5-12 16,-1 3-5-16,1 8-35 16,4 4-14-16,4 3-74 15,26-3-100 1</inkml:trace>
  <inkml:trace contextRef="#ctx1" brushRef="#br0" timeOffset="3137.4558">8456 6692 252 0,'-8'-15'93'0,"8"19"-50"0,-9-4-33 0,0 0 25 15,-4 3-8-15,-4 9-1 16,4 7-14-16,-13 12-8 16,5 7-2-16,4 12-2 0,8 7 0 15,9 12-3-15,4-4 2 16,18-11 1-16,8-8 0 16,0-12 4-16,13-11 5 15,5-23 1-15,-1-15 2 16,1-12-2-16,-1-11 1 15,-8-8-4-15,-13 0 1 16,-14-11-1-16,-12 3 1 16,-4 4 0-16,-13 8 2 15,-5 4-5-15,-3 7-1 0,-6 4-2 16,1 8-2-16,4 8-17 16,9 7-6-16,0 4-22 15,4 7-7-15,9 1-34 16,8 4-15-16,9-1-6 15</inkml:trace>
  <inkml:trace contextRef="#ctx1" brushRef="#br0" timeOffset="3331.5282">9150 6795 280 0,'-17'27'107'0,"12"-4"-58"0,-3 4-57 0,-1-8 18 15,-12 8-11 1,-5 8 0-16,-4 3 1 0,4 0 0 16,0 0 0-16,0 1 0 0,9-9 0 15,0-7-40-15,8-4-18 16</inkml:trace>
  <inkml:trace contextRef="#ctx1" brushRef="#br0" timeOffset="3511.537">8896 6864 276 0,'0'-3'104'0,"0"6"-56"0,8 1-60 0,1 4 15 0,4 3 4 16,4 5 7-16,9 3-1 16,0 8 1-16,4 7-8 15,0-3-4-15,0 3-1 0,5 8-1 16,4-7 0-16,-14-4-53 15,6-5-22-15</inkml:trace>
  <inkml:trace contextRef="#ctx1" brushRef="#br0" timeOffset="4008.5436">9521 6677 264 0,'-18'-12'101'0,"14"5"-54"0,-9 3-33 0,4 4 28 16,-8 4-10-16,-4-1-1 15,3 5-15-15,-7 0-7 16,12-1-6-16,-5 5-5 0,10 3-1 15,8 1-3-15,4 10 1 16,18 1 1-16,8 8 2 16,4 3-1-16,1 8 1 0,-5 0 4 15,0 7 1-15,-4-7-1 16,-13-3-2-16,-5-1 3 16,-8-4 0-1,-8-11 1-15,-9-8 0 0,-14-4-9 16,1-7-4-16,4-16 2 15,-8-15 4-15,12-7-5 16,10-9 1-16,7-3 3 16,22-4 2-16,1 0-1 15,8-11 2-15,4 7 1 16,0 4 2-16,-4 8 1 16,0 0 1-16,-5 3-2 15,-8 4-2-15,0 5-50 0,-4-5-21 16,-9 0-58-1</inkml:trace>
  <inkml:trace contextRef="#ctx1" brushRef="#br0" timeOffset="5761.804">15949 7883 184 0,'0'0'71'0,"0"0"-38"0,5 0-28 0,-5 0 17 15,4 0 10-15,-4 0 7 16,0 0-3-16,0 0-1 16,0-7-20-16,0-1 0 0,-4 0-1 15,-1 4-3-15,-3-7 1 16,4-1-3-16,-9 1 0 15,4 3-5-15,-8-3-1 16,0-1 3-16,-5 1 1 16,0-1 1-16,-3-3 2 15,-1 4-3-15,-9-5-2 16,5 5-2-16,-4-8 0 16,-22-8 0-16,-18 0 1 15,10 0-2-15,-5-4 1 0,-9 9-4 16,5-9 0-16,-5 4 1 15,5 0 0-15,-13 0-3 16,-5 1 0-16,1-1 2 16,-5 0 0-16,0-4 1 15,-4-3 0-15,5-4-3 16,-6 3 2-16,-3 1-1 16,0 3-2-16,3 0 3 15,-3 5 2-15,4-1-2 16,0 0-2-16,-5 4-1 15,1 0 3-15,0 4 0 16,-9-8 1-16,8 8-3 0,1 4 2 16,-14 3-4-16,5 1-1 15,0-5 0-15,0 5 2 16,0-1-3-16,-13-7 0 16,5 11-1-16,-5 5 2 15,-9-9 4-15,1 12 1 16,-5-8 1-16,-5 8 0 15,-7 4-3-15,3 0 2 16,-8 8 1-16,0-5 0 16,4 1-3-16,0 0 2 15,-8-1 1-15,12 1 2 16,22 0-1-16,18-1-1 16,16-3-2-16,5 0 1 0,21 0-17 15,14 0-5-15,16-1-33 16,14-3-12-1,16 4-46 1</inkml:trace>
  <inkml:trace contextRef="#ctx1" brushRef="#br0" timeOffset="6077.8212">10240 6684 164 0,'-34'0'63'0,"16"8"-34"0,-16 0-25 0,12-1 13 16,-8 1 7-1,-4 4 5-15,-9-1-4 16,0 8-1-16,0-3-13 0,4 6-2 16,0-2-2-16,9-1-8 0,13 0-4 15,8-4 3-15,9 1 0 16,9-1 4-16,16 0 1 15,14-3 1-15,17-5 0 16,5 1-2-16,3-4 1 16,-8 0 0-16,5 0 1 15,-1-1-24-15,-4 5-9 0,-9 4-81 16</inkml:trace>
  <inkml:trace contextRef="#ctx1" brushRef="#br0" timeOffset="8090.4358">8801 11851 140 0,'-13'-7'55'0,"-9"-1"-30"0,5 0-14 15,13 8 15-15,-13 0 8 16,-1 0 3-16,1 0-4 16,-4 4 0-16,-1 4-19 0,-8 3-12 0,4 16-5 15,0 8-1-15,9 7 2 16,4 7-1-16,4 1-1 15,9-4 0 1,9 4 0-16,8-19 5 0,9-1 3 16,13-14 5-16,4-9 5 15,0-14-4-15,-4-13 2 16,0-6-1-16,-9-5 3 16,-4-3 4-16,-9-9 3 15,-13 1 0-15,-8 4-1 16,-5 0-2-16,-8 3 1 15,-4 8-10-15,-1 4-3 0,5 4-6 16,0 4-1-16,8 3-8 16,-4 5-4-16,4 3-26 15,9 4-13 1,22 8-19-16,-5 3-6 0,13 1-33 16</inkml:trace>
  <inkml:trace contextRef="#ctx1" brushRef="#br0" timeOffset="8302.2908">9180 11897 236 0,'-34'12'90'0,"25"18"-48"0,-8 13-47 15,8-28 17-15,-8 4 0 16,-5 4 4-16,1 0-8 0,4 4-4 15,-1-4-3-15,10 0-1 0,-9-4 0 16,8-4-58-16,5-3-25 16,4-12-16-1</inkml:trace>
  <inkml:trace contextRef="#ctx1" brushRef="#br0" timeOffset="8479.2724">8939 11978 260 0,'-9'-4'99'0,"18"15"-54"0,-9-3-55 0,4-4 14 16,5 3-5-16,-1 5 0 16,5-1 5-16,5 9 5 0,3 3-5 15,1 7-4-15,-1 1-1 0,1-4 1 16,4-4 2-16,-1-4-23 16,6-4-8-16,-1-7-79 15</inkml:trace>
  <inkml:trace contextRef="#ctx1" brushRef="#br0" timeOffset="8691.2296">9443 11779 268 0,'-30'3'101'0,"30"1"-54"0,0 19-57 0,0-8 16 15,0 12-2-15,0 8 2 16,0 3 0-16,0 8 1 15,8 4-4-15,1 0-2 0,4-8 2 16,0-4-2-16,0-3-1 16,0-5-54-16,4-7-24 15,-8-11-29 1</inkml:trace>
  <inkml:trace contextRef="#ctx1" brushRef="#br0" timeOffset="10732.8169">8068 10442 176 0,'-25'-39'66'0,"20"36"-36"0,-3-1-20 16,3 4 20-16,1-8-1 16,-5 1 3-16,-8 3-4 15,-4 4-3-15,-5 19-13 16,-4 8-3-16,-1 3-2 0,1 12-6 0,0 16 0 15,0 3 1-15,21 8 1 16,1-4-4-16,16 8-1 16,5-12 3-1,13-7 1-15,13-12 6 16,4-19 3-16,13-19-2 0,0-19 0 16,-4-20-3-16,-5-3-1 15,-4-1-1-15,-17-7 2 16,-9-3 1-16,-4-1 1 15,-21-4 0-15,-1 1 0 16,-17 7-2-16,0 7 1 16,0 1-4-16,1 7-2 15,3 16-14-15,1 15-6 0,3 12-34 16,5 3-16 0,5 0-61-1,8 4-29-15,13-3 83 0</inkml:trace>
  <inkml:trace contextRef="#ctx1" brushRef="#br0" timeOffset="10944.8086">8607 10618 252 0,'-30'11'96'0,"13"12"-52"0,-5-3-47 16,9-5 19-16,0 4-6 15,-8 4 2-15,-1 0-4 0,-4 0-3 16,9 0-2-16,-4 0-9 0,3-4-1 16,5-4-46-16,0-3-17 15,5-4-32 1</inkml:trace>
  <inkml:trace contextRef="#ctx1" brushRef="#br0" timeOffset="11140.8113">8331 10595 252 0,'0'4'93'0,"0"0"-50"0,26-8-55 0,-13 11 13 15,4 9 7-15,-4 7 6 16,4 0-2-16,1 0 1 0,3 7-8 16,5 1-3-16,0 0-1 0,4-1-6 15,-8-7 1-15,4-4-49 16,-1-3-19-1,1-9-30-15</inkml:trace>
  <inkml:trace contextRef="#ctx1" brushRef="#br0" timeOffset="11348.8123">8844 10484 240 0,'-4'19'90'0,"4"0"-48"0,0 20-38 0,0-16 19 16,0 7 0-16,-9 5 3 16,9 3-11-1,0 0-6-15,9 4-6 16,-9-3-7-16,8-5 0 0,1 1-33 0,4-16-13 16,0-8-68-1</inkml:trace>
  <inkml:trace contextRef="#ctx1" brushRef="#br0" timeOffset="11680.2864">9034 10568 216 0,'-26'8'82'0,"26"7"-44"0,-9 4-38 0,9 0 18 16,-4 4 8-16,4 4 5 0,0 4-7 15,4 0-1-15,9-1-14 16,4-3-3-16,5-4-2 0,-1-8 2 16,10-3 1-16,-6-12-1 15,6-8 1-15,-6-7 0 16,6-1 1-16,-14-3-2 16,-13-11-1-16,0-1-1 15,-8-3 2-15,-9 3-5 16,-4 0-1-16,-5 1-11 15,-3 7-3-15,-6 4-26 16,6 3-12-16,-1 12-52 16,4 12-47-1,5 0 53-15</inkml:trace>
  <inkml:trace contextRef="#ctx1" brushRef="#br0" timeOffset="11994.2634">9348 10576 216 0,'-13'23'82'0,"9"-8"-44"0,0 43-29 0,4-39 22 16,0 8-6-16,0 3 0 16,8 5-5-16,5-1-2 15,9 1-10-15,8-9 4 0,9-6 1 0,-1-9 2 16,-7-11 1-1,12-11 3-15,-13-12 2 0,-4-4-2 16,-5-4-2-16,-16-3-1 16,-10-1 3-16,-12-3-7 15,-5 0-2-15,-16 3-10 16,-1 8-5-16,-4 8-19 16,0 4-10-16,4 7-70 15,4 8-32-15,10-4 1 16</inkml:trace>
  <inkml:trace contextRef="#ctx1" brushRef="#br0" timeOffset="13331.9262">15954 9871 212 0,'0'-4'79'0,"-5"4"-42"0,5 4-32 0,0-4 17 15,-12 0-6-15,-1 0 3 16,-9 0-6-16,-8 4 0 16,-5 4-8-16,-16-1-3 0,-10 9-1 15,-8-1-1-15,-12 0 2 16,-14 12-1-16,-9 0-1 16,1-4 3-16,-9 0 0 15,-13 4-1-15,-4-1 1 16,-1 5 4-16,1 4 4 0,4-1-4 15,0 0-2-15,-4 5-2 16,0 14-3-16,4-7 1 16,0-4 1-16,0 4-1 15,0-3-1-15,-4-1-2 16,-1 0-1-16,1-4 2 16,0 0 2-16,4 1-2 15,0 3-2-15,4 4 4 16,5 0 1-16,0 0 0 15,-1 11 1-15,-8 5 0 16,0-1 3-16,0 0-3 16,-8-3-2-16,3-1 0 15,-7 4 1-15,3 8-1 16,5-4 2-16,4-3 7 16,13-1 3-16,0-7 0 15,-13 7 0-15,8-11-3 0,23-8-1 16,16-8-5-16,5-3-1 15,13-4-3-15,12-4-3 16,9-4 2-16,9-8 0 16,9-3-21-16,3 0-10 15,10-5-31-15,3 5-10 16,5-8-49 0</inkml:trace>
  <inkml:trace contextRef="#ctx1" brushRef="#br0" timeOffset="13676.2285">10555 11541 180 0,'-35'8'68'0,"22"7"-36"0,-25 8-26 15,20-4 17-15,-8 16 12 16,-4-1 8-16,-4 4-11 15,-5 1-5-15,0-1-15 16,-4 0-1-16,9-3 0 0,4-5-6 16,8-7-1-16,5-3 0 0,4-5 0 15,4 0-2 1,9-3 1-16,9-1-2 16,12-3 2-16,14-1 0 15,4-3 1-15,-1 0-2 16,1-4 1-16,4 4-4 0,0 0 0 15,0 0-8-15,-4-1-2 16,-4 5-40-16,-5 0-17 16,-9 3-53-1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4T00:10:22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7000 7780 112 0,'0'-19'44'0,"4"15"-24"0,-4 4-4 15,0 0 16-15,0 0 0 16,13 0 1-16,-9-4-3 15,-4 4 1-15,0-4-17 0,0 0 5 0,0 1 2 16,0-1-3-16,-4 0 2 16,0-4-5-16,-5 1-1 15,5-1-2-15,-13 0 0 16,-1 1-6 0,-3 3-2-16,-5 4 0 15,-4 4 0-15,-9 7 0 0,5 4 0 16,-5 8-2-16,0 4-2 15,-8 4 1-15,8 3-1 16,4 5 0-16,5 7 2 16,4 0-3-16,9-1 0 15,8 5 3-15,9 8 1 16,13-1-1-16,18-7-2 16,7-8 3-16,10-4 0 0,8-15 1 15,4-11 0 1,0-16 2-16,-4-15 1 15,-8-12-1-15,-9 1-1 16,-5-5 1-16,-8-3 1 0,-13-4 8 16,-5-4 2-16,-16-8-4 15,-5 4 0-15,-4 4-6 16,-9 8 1-16,0 7-3 16,-4 8 2-16,0 4-4 15,4 4-2-15,0 3-16 16,4 5-5-16,14 3-28 15,-5 0-9-15,26 19-120 16,-5 1 37 0</inkml:trace>
  <inkml:trace contextRef="#ctx0" brushRef="#br0" timeOffset="1305.1868">8219 9323 156 0,'-8'-3'57'0,"3"-5"-30"0,5 0-14 0,0 8 17 16,-4-4 0-16,4 1 2 15,-9-5-4-15,1 0-3 16,-5 4-13-16,-4 1 3 0,-1-1 5 16,-3 4-11-16,-1 0-2 15,-4 4-3-15,-4 3 0 16,4 1-2-16,-12 3 1 15,3 9-2-15,5-1 2 16,4 4-4-16,-8 0-2 16,8 3 2-16,0 5 0 15,4 7 1-15,5 5 2 0,9 6-1 16,8 13-1-16,4-5-2 16,9-3 1-16,8-8 1 15,1-4 0-15,12 0 0 16,5-8 0-16,0-7 0 15,0-4 0-15,4-7 2 16,-4-9 1-16,-1-7 1 16,-3-4 2-16,-1-15 1 15,-4-4 3-15,1-7-1 16,-6-13 0-16,-3-3-3 16,-5-3-1-16,-4-1 1 0,-9 4 3 15,-4 0 2-15,-4 8 1 16,-9 7-2-16,-4 0 1 15,-5 5-6-15,-3 6-1 16,-6 5-4-16,6 0-1 16,-1 3-15-16,4 5-4 15,5-9-25-15,0 5-9 16,4-1-186 0,13 5 114-1</inkml:trace>
  <inkml:trace contextRef="#ctx0" brushRef="#br0" timeOffset="2799.2756">9581 7799 168 0,'0'-4'66'0,"0"4"-36"0,0 0-20 0,0 0 20 16,0 0-3-16,0 0 13 16,-9 15-11-16,-4 1-16 15,-4-1-1-15,-9 4-1 0,-4 0-6 16,-4 1-3-16,3-1 1 15,-3 0 2-15,4-4-7 16,4 1 0-16,4-9 0 16,5 5 3-16,4-5-2 15,5 1 0-15,-5 0-4 16,8 3-1-16,5-3 3 16,9 11 1-16,4 4 2 15,0-4 0-15,4 0 0 16,5-3 0-16,-1 3 0 15,1-4 0-15,-1 0 0 16,1-3 2-16,-5-1-1 0,0 1-1 16,-4-1-8-16,4-3-5 15,-8 0-26-15,4-5-10 16,-4-3-52 0</inkml:trace>
  <inkml:trace contextRef="#ctx0" brushRef="#br0" timeOffset="3153.3343">9327 8048 164 0,'-18'-8'63'0,"18"12"-34"0,0-8-23 16,0 4 15-16,0 0 0 15,0 0 2-15,0 0-6 16,9 0-2-16,4 0-9 15,13 4 3-15,4-4 3 0,9 0 7 16,4 0 3-16,9 0 2 16,4-4 0-16,0-3-5 15,4-1 1-15,5 4-7 16,-9 0 0-16,4 0-6 16,0 1 1-16,-8-5-1 15,-5 4 1-15,-4 0-4 0,-4 0-1 16,-4 4-3-16,-9-3-1 15,-5 3 1 1,-4-4 2-16,-4 0-12 16,0 0-6-16,-4 4-40 0,-5-4-16 15,-4 1-64 1</inkml:trace>
  <inkml:trace contextRef="#ctx0" brushRef="#br0" timeOffset="15780.6811">10615 7937 192 0,'0'-12'74'0,"4"9"-40"0,-4 3-22 0,0 0 19 16,0 0-10-16,0 0-1 16,0 0-12-16,5 11-3 15,-1 4-3-15,0 5 12 0,5-1 5 16,-9 7-5-16,4 5-3 15,9-4-4-15,-13-4-2 16,4-4-3-16,1 0 1 16,-5-3-2-16,0-5-1 0,0 1 3 15,0-5 2-15,0 1-2 16,0-4-2-16,0-1 2 16,-5-3 2-1,1 0 0-15,4 0 2 0,-9-3-4 16,5-1 0-16,0 0 3 15,4 0 1-15,-9-7-3 16,5-1-3-16,4-7 2 16,0 0-2-1,0 0-1-15,4 0-2 16,5-1 1-16,-5-3 1 16,9 4 2-16,4 0-3 15,5 0-2-15,-1 4 2 16,-3 3 0-16,3 5-2 15,1 3 0-15,-1 0-1 16,5 4 3-16,-9 4-31 16,5-4-11-16,-5 4-35 0,0-1-16 15,5 1-5 1</inkml:trace>
  <inkml:trace contextRef="#ctx0" brushRef="#br0" timeOffset="16228.7006">10977 7975 168 0,'-9'0'66'0,"9"4"-36"0,0 0-26 0,0-4 15 0,9 4 0 16,-9 3 7 0,13 1-9-16,4-4-10 15,0 3-4-15,1-3 0 0,-1 0-2 16,0-4 2-16,0-4 0 15,1 4 1-15,-1-4 0 16,0-3 2-16,-8-1-1 16,-1 0 0-16,1 1-3 15,-5-1 1-15,-4-3-2 16,-4-1 2-16,0 5-2 16,-5 3-1-16,-4 0 1 15,0 4-1-15,-4 4 4 16,-9 7 2-16,0 5 2 0,0 3 0 15,5 0 2-15,4 4 1 16,4 4-5-16,4-4-4 16,9 0-1-1,0-4-1-15,9 0 0 0,8-4 0 16,0 1 2-16,5-5 1 16,-1-3-4-16,5-5 1 15,-9-3-27-15,5 0-11 16,-1-3-52-1,5-13-50-15,-4-7 42 16</inkml:trace>
  <inkml:trace contextRef="#ctx0" brushRef="#br0" timeOffset="16752.6946">11309 7971 196 0,'-9'-3'74'0,"9"3"-40"0,0 11-40 0,0-3 12 0,0 3 13 15,0 12 10-15,0 4 1 16,0 4 2-16,0 3-18 16,0 1-6-16,0 3-3 0,0-4-3 15,4 1 1-15,-4-8-2 16,5 3 2-16,-5-11-4 16,0-3 0-16,0-1 3 15,0-3 3-15,0-5 0 16,0-7 2-16,0 0-2 15,0-4 0-15,-5-3-1 16,1-9 0-16,4-3-2 16,-4-4-2-16,4-4-2 15,-9 4-1-15,9-7 2 0,0-5 2 16,0 9-2 0,0-5 0-16,9 4-1 0,-5 0 0 15,5 4 2-15,8 0 0 16,9 0-3-16,-5 8 0 15,5 3 2-15,-4 9 0 16,4-1-2-16,-9 11 2 16,4 5 1-16,-3 3 0 15,-5 4 4-15,-5 4 2 16,-3 0 4-16,-5-3 1 16,-9-1-5-16,0-4-2 15,1 0-2-15,-5-3-2 0,0-1-8 16,-17-3-38-1,4-4-8-15,4-4-24 16,5-12-9-16,13 1 1 16</inkml:trace>
  <inkml:trace contextRef="#ctx0" brushRef="#br0" timeOffset="17044.6946">11619 7676 208 0,'4'-7'77'0,"-4"3"-42"0,0 4-28 0,0 0 18 16,0 0-9-16,5 8-1 16,8 7-3-16,-1 12 2 15,-7 15-7-15,-1 4 7 0,5 0 3 16,-9 0-7-16,4 0-1 15,0 0-5-15,-4-8-3 16,9-4 0-16,-9-7-1 16,9-4 0-16,-9-4 2 15,0-3-34-15,0-1-16 16</inkml:trace>
  <inkml:trace contextRef="#ctx0" brushRef="#br0" timeOffset="17548.7403">11959 7987 164 0,'5'-8'63'0,"-5"4"-34"0,0-3-14 16,0 3 18-16,0 4-7 15,-5 0-1-15,1 0-12 16,-5 0-3-16,-3 4-6 16,-6 3-1-16,1 5 3 0,-4 3-3 0,3 8-2 15,1 4 0-15,4 0 1 16,5-4-3-16,8-4 0 16,-9 0 1-16,9-4 0 15,9-3 0-15,-5-5 0 16,9-3 2-16,0-4 1 15,4 0-4-15,-4-4 1 16,4 1 2-16,0-9 3 16,-8-7-2-16,0 0 0 15,-1 0-1-15,-4 3-2 16,1 1 1-16,-5 3 1 16,0 1-8-16,0 7-3 0,0 0 9 15,0 4 6-15,0 4-9 16,0 11-2-1,0-3 6-15,0 7 6 16,4-4-1-16,0 1-1 0,9-1-5 16,-4 0 0-16,4-3 0 15,4-1 0-15,9-3-38 16,-4-4-16-16,3-4-50 16</inkml:trace>
  <inkml:trace contextRef="#ctx0" brushRef="#br0" timeOffset="17804.6951">12278 7998 184 0,'-8'-15'71'0,"8"15"-38"0,-5-4-34 16,1 4 15-16,0 0 1 16,-1 0 5-16,-12 4-6 0,4 3-3 15,-4 5-6-15,8 3 1 0,-8 4 3 16,4 1 1-16,0 3 2 15,5-4-2-15,3 4-1 16,10 0-8-16,3-4 0 16,5 0-1-16,4-4 0 15,5-3 0-15,0-5 2 16,3-3-30-16,1-8-13 16,4 1-67-1</inkml:trace>
  <inkml:trace contextRef="#ctx0" brushRef="#br0" timeOffset="18196.7054">12403 8006 172 0,'-8'0'66'0,"8"0"-36"0,8 0-24 16,-8 4 15-16,0-4 0 16,9 7 4-16,-1 1-7 15,5-4-3-15,0 0-8 16,5-4-1-16,-1 3 4 0,0-3 0 15,0 0 4-15,0-3-7 16,5-5-4-16,-13 0 2 16,4 1 1-16,-5-5-5 15,1 1 0-15,-5-1-1 0,-4 1 2 16,-4-1-3-16,-5 5 0 16,-4 3-1-16,-4 4-2 15,-5 4 0-15,5 3 0 16,0 5 3-16,-5 3 0 15,10 0-2-15,-1 1 2 16,4 7-1-16,0 3-2 16,5-3 3-16,4 0 2 15,9-3 0-15,12-5-1 16,-4 0-4-16,14-3-2 16,-1-5-39-16,17-7-18 15,5 0-36 1</inkml:trace>
  <inkml:trace contextRef="#ctx0" brushRef="#br0" timeOffset="18676.7495">12894 7998 212 0,'-17'-8'79'0,"4"8"-42"0,0-3-41 16,9 3 13 0,-9 3-5-16,0 5 0 0,-8 0 0 15,-10 3 0-15,6 8-2 16,3 8-2-16,5-4 3 0,4 0 0 15,4 0 1-15,9-4-5 16,0 1 1-16,18-9 2 16,3 0 3-16,-4-3 4 0,5-8 2 15,-1-4-3-15,1-3-3 16,8-9-2 0,-13-3-3-16,5-4-2 15,-13 0 1-15,3-4 5 0,-3-7 5 16,-5-1-7-16,-4-7-1 15,-4-4-1-15,-5 4 0 16,5 8 4-16,-9 3 5 16,9 4-5-16,-9 8 0 15,4 0-2-15,1 4 1 16,3 3-4-16,1 8-2 16,4 1-1-16,0 3 3 15,0 11 0-15,4 16 3 16,5 3 1-16,4 5 3 0,0 3-1 15,-4 1 0-15,3-1-1 16,1 4 0-16,0-4-5 16,5-3 1-1,-6-5 2-15,6-3 1 16,-10-8-32-16,10 1-15 0,-1-9-75 16</inkml:trace>
  <inkml:trace contextRef="#ctx0" brushRef="#br0" timeOffset="19368.7504">13446 7653 188 0,'-9'-11'71'0,"9"11"-38"0,5-8-19 0,-5 8 22 16,0 0-5-16,0 0-1 15,0 0-16-15,0 12-7 0,0-1-4 16,-5 8 2-16,1 8 4 15,4 8 4-15,-4 7 2 16,4 4-2-16,0 0 2 16,-5-8-6-16,5 0-1 0,0-3-4 15,0-1-3-15,0-7 2 16,0-4 2-16,0-8-2 16,5 1 0-16,-5-5-1 15,0-3-2-15,4 0 3 16,0-12 0-1,1-4-1-15,-1-3-6 16,5-5 0-16,-5 1-3 16,9 0 2-16,-9-1-2 15,9 1 2-15,0 0-2 16,0-1 2-16,4 5 3 16,0 3 1-16,9 4 1 15,-4 4 0-15,4 4-3 16,-5 8 2-16,-4 3 3 0,1-4 3 15,-5 9 4-15,-5 3 5 16,-3 0-4-16,-10-4 2 16,-3 0-3-16,-5-4 0 15,-5-3-5-15,1-1-3 16,-4-3 0-16,-1 0 1 16,5-5-10-16,-9-3-4 15,4 0-12-15,5-3-5 16,0-1-20-16,4-4-6 15,4-3-46 1,14-5-40-16,3-3 53 16</inkml:trace>
  <inkml:trace contextRef="#ctx0" brushRef="#br0" timeOffset="19628.7495">13700 7929 200 0,'17'0'77'0,"-17"0"-42"0,9 0-26 15,-9 0 19-15,9 4-1 16,-5 0 3-16,5 4-3 16,-1 3-2-16,9 8-13 15,-8 0-1-15,4 8 0 0,0 0-6 16,0-4-1-16,0 0-4 16,0-4-1-16,4 0 1 15,-4 0 2-15,0-3-6 0,0-5 1 16,-5-3-37-16,1-4-15 15,0-1-56 1,21-14-37-16,-4-8 64 16</inkml:trace>
  <inkml:trace contextRef="#ctx0" brushRef="#br0" timeOffset="19828.7813">14131 7945 200 0,'0'0'74'0,"0"-4"-40"0,-9 15-31 0,5 1 17 15,-4 3 1-15,-10 4 4 0,-8 16 0 16,1 3 2-16,-6 4-15 16,1 8 0-16,0 0 1 0,0 3-7 15,4 9-1-15,0-13-1 16,5-3 0-16,3-7-5 16,6-9-1-16,-1-3-26 15,4-4-11-15,5-8-86 16</inkml:trace>
  <inkml:trace contextRef="#ctx0" brushRef="#br0" timeOffset="24305.7267">14928 7592 152 0,'-4'-11'57'0,"8"11"-30"0,5 0-14 15,-9 0 17-15,0 0-2 16,0 0 3-16,0 7-6 16,0 5-1-16,8 7-13 15,1 8 4-15,-5 11 3 0,1 16 1 16,-1 3 3-16,-4 8-8 0,0-3-1 15,0-9-3-15,4-3-1 16,-4-4-5-16,5-8-1 16,-1-3-3-16,-4-8-1 15,13-8-15-15,-13-4-4 16,0-7-25-16,4-5-12 16,9-3-64-1</inkml:trace>
  <inkml:trace contextRef="#ctx0" brushRef="#br0" timeOffset="24758.7734">15083 7994 212 0,'-8'12'79'0,"12"-8"-42"0,0-1-41 15,5 5 15-15,4-4 1 16,-4 0 2-16,8 0-1 16,0-4 2-16,5 0-8 15,-1-4 2-15,5 0 4 0,-9-4-5 0,9 1-2 16,-9-5-6-16,5 1 0 16,-9-1 0-16,-5 1 2 15,-8-1-1-15,-4 1 2 16,0 3-2-16,-13 0 2 15,-1 5-7-15,-3 3 1 16,-5 7 1-16,0 9 3 16,0-1 0-16,0 8 2 15,5 4 7-15,4 3 5 16,8-3-3-16,0-4-2 16,9 0-3-16,9 0 0 15,8-4-2-15,9-3 0 16,0-5-10-16,8-3-2 15,5-8-23-15,0 0-10 16,4-4-21-16,-13 0-7 16,5-7-32-16</inkml:trace>
  <inkml:trace contextRef="#ctx0" brushRef="#br0" timeOffset="25190.7686">15596 7964 188 0,'4'-12'71'0,"14"8"-38"0,-27 1-19 16,9 3 20-16,-4 0-6 16,-1-4 0-16,-3 4-9 15,-1 0-1-15,1 4-11 16,-18 3 0-16,13 9 0 0,-13 3-6 16,4 4-2-16,5-4 0 0,4 4 2 15,9 0 0-15,4-4-1 16,4 0 1-16,5 0 1 15,8-3 1-15,0-9 1 16,1-3 0-16,-1-4 0 16,4 0-2-16,-3-8 1 15,-1 1-2-15,-4-9-1 16,0 1 1-16,0-4-1 16,-9 4 2-16,0 3 3 15,5 1-4-15,-9 3-3 16,0 4 1-16,0 0 0 15,0 4-2-15,0 0 2 16,4 12 3-16,0 3 3 0,5 4-2 16,0-3 0-16,4-1-1 15,-9 0-2-15,9-3 1 16,0-1 1-16,0-3-36 16,4 0-15-16,4-5-79 15</inkml:trace>
  <inkml:trace contextRef="#ctx0" brushRef="#br0" timeOffset="26378.7688">16415 7692 116 0,'0'0'44'0,"0"4"-24"0,4-4-17 0,-4 0 12 16,0 0-5-16,4-4 0 0,1 0 0 16,3 4 1-16,-8-4-5 15,5 0 7-15,-1 0 6 0,-4 4 3 16,0-3 4-16,0-1-3 15,0 0-2-15,0 0-3 16,0 0-1-16,-4 0-3 16,-1 1-1-16,5-1-5 15,-13 0 0-15,1 4-5 16,-1 4 0-16,0 3-3 16,-5 1-3-16,-7 4 2 15,7-1 0-15,1 1-2 16,4-1 2-16,5 1-1 15,8-1 0-15,0-3 2 0,12-1 0 16,1 9 0 0,0-12 0-16,5-1 2 15,-10-3-1-15,5 0-1 16,4 0-2-16,-12 0 1 16,3 0 1-16,-3 0 2 15,-5 0-1-15,0 0 2 16,-5 0-11-16,1 8-2 15,-5 3-2-15,-8 9 2 16,-4-5 6-16,3 0 2 16,-3 4 2-16,8 1 0 15,0-1 0-15,9 0 0 0,8 0 4 16,9-4 2-16,0 1 2 16,8-5 0-16,-3-3-2 15,3-1-1-15,1-3-3 16,4-4 1-16,-1-4-13 15,-7 1-3-15,3-5-27 16,-12 0-12-16,4-3-52 16</inkml:trace>
  <inkml:trace contextRef="#ctx0" brushRef="#br0" timeOffset="26646.8102">16398 7508 200 0,'0'4'77'0,"0"0"-42"0,0 7-32 0,0-3 15 15,0-1-9-15,0 5-1 16,0 3-4-16,0 0-1 16,0 1-1-16,0-1-43 0,0 0-18 0,4 5-27 15</inkml:trace>
  <inkml:trace contextRef="#ctx0" brushRef="#br0" timeOffset="26922.7769">16389 8140 172 0,'0'19'66'0,"4"-7"-36"0,1-1-20 0,-1-3 20 16,0 3-9-16,1 1-2 16,-1 3-11-16,0 0-3 15,0 1-3-15,1-1-19 0,3-4-9 16,-3 1-68 0</inkml:trace>
  <inkml:trace contextRef="#ctx0" brushRef="#br0" timeOffset="31057.6497">17121 7822 160 0,'0'-4'60'0,"0"4"-32"0,0 0-13 0,0 0 18 15,0 0-1-15,0 0 1 16,-4 0-10-16,0 0-3 16,-9 0-12-16,0 4-1 0,0 11 3 15,0-3-6-15,0-1-2 16,-4 1-4-16,4-5-1 0,0 1 2 15,5 0 0-15,-1-1 1 16,5 1 0-16,8 0-3 16,0-1 0-16,5-3 4 15,8 0 1-15,5 0-3 16,3 4 1-16,1-1-2 16,0 1 0-16,0 0 6 15,0 3 2-15,-9 0 6 16,-8 1 5-16,-1-4 8 15,-8-1 5-15,-8 1-8 16,-1 0-2-16,-17-1-15 16,5-3-2-16,-5 0 1 15,4 0 2-15,5-4-18 16,-9 4-9-16,9-4-11 0,4 0-4 16,-4 0-11-16,0 0-5 15,12-4-27 1</inkml:trace>
  <inkml:trace contextRef="#ctx0" brushRef="#br0" timeOffset="32305.6598">17229 7535 148 0,'5'-4'57'0,"-5"4"-30"0,8 0-14 0,-8 0 17 16,0 0 2-16,0 0 4 16,0 0-3-16,0 8 0 15,4-1-18-15,5 9 2 0,-5 6 1 16,1 5-4-16,-1 8 0 16,-4 3-4-16,0 8 1 15,0-4-4-15,0-4 1 16,0-3-5-16,0-4-2 15,0-5 2-15,0-6 0 16,0-1-4-16,0-8 1 16,0 1 2-16,0-5 1 15,0-3-1-15,0 0 1 0,0-4-2 16,0 0-1-16,0-4-4 16,0-3 0-16,0-1 0 15,0-7 2-15,0-8 1 16,4 3 1-16,5-6-3 15,-5 3 0-15,5 0 2 16,8 3 0-16,0 5-4 16,-4 0 1-16,4 3 2 15,1 1 3-15,3 3-2 16,-4 4 0-16,1 1 3 16,-1 6 1-16,-4 9-1 15,0 3 1-15,0 8 2 16,4 4 2-16,-13 0-1 0,5 3 1 15,-5-3-4-15,1-4 0 16,-5 0-1-16,0-4-2 16,0-3 1-16,0-5-1 15,0-3-27-15,4-4-11 16,-4-4-28-16,0 0-10 16,13-4-40-1</inkml:trace>
  <inkml:trace contextRef="#ctx0" brushRef="#br0" timeOffset="32517.656">17647 7803 208 0,'-4'0'77'0,"8"4"-42"0,-4 30-28 16,0-22 36-1,9 3-6-15,-9 4-16 16,0 0-8-16,0 0-8 15,4 1-4-15,-4-9 0 0,0 1-15 16,0-1-3-16,4-3-46 16,1-5-21-16</inkml:trace>
  <inkml:trace contextRef="#ctx0" brushRef="#br0" timeOffset="32669.6554">17548 7569 212 0,'-4'-7'82'0,"12"3"-44"0,-8 0-44 15,13 4-2-15,5 0-4 16,-1 0-76-16,0 0-31 16</inkml:trace>
  <inkml:trace contextRef="#ctx0" brushRef="#br0" timeOffset="33117.6551">18069 7512 128 0,'0'-8'49'0,"0"0"-26"0,-8-7 4 15,4 4 23-15,-1 3-6 16,-8-4-2-16,-4 5-21 15,-4-1-8-15,-1 4-8 16,0 12-6-16,1 7 0 0,4 1 1 0,-9 3 2 16,13 4 3-16,-4 11 2 15,8 4-1-15,5 5 1 16,4 18-6-16,4-7-1 16,5-5 2-16,-5-7 1 15,0-3-1-15,5-9-2 16,-9-3-15-16,0-8-5 15,0-3-30-15,-9-9-12 16,9-7-34 0</inkml:trace>
  <inkml:trace contextRef="#ctx0" brushRef="#br0" timeOffset="33316.4845">17677 7742 236 0,'-13'-8'90'0,"13"12"-48"0,5-4-45 16,-5 0 16-16,0 0-7 15,8 0 1-15,10 0 2 16,3 0 2-16,14-4-5 16,-1 0-2-16,9 0 0 0,9 0-2 15,-13 1-2-15,4-5-15 16,-4 0-5-16,-5 1-23 16,0-5-10-16,-12 1-43 15</inkml:trace>
  <inkml:trace contextRef="#ctx0" brushRef="#br0" timeOffset="33540.4851">18238 7493 200 0,'17'-27'74'0,"-13"4"-40"0,0 11-22 0,-4 12 19 15,0 8-14-15,5-12-4 16,-5 12 3-16,8 7 3 16,-3 0-9-16,-1 5 5 0,5 6 3 15,-9 9-6-15,0 3-2 16,0 12-3-16,4 4-2 15,-4-1-3-15,4-7-2 16,0 0 1-16,1-8-1 16,-1-3-3-16,0-8 2 15,1-8-37-15,3 0-14 16,-8-8-73 0</inkml:trace>
  <inkml:trace contextRef="#ctx0" brushRef="#br0" timeOffset="33764.4858">18104 7707 236 0,'-9'-4'88'0,"18"4"-48"0,12 0-34 16,-3 0 20-16,-5 0 3 15,12 0 7-15,10-4-4 16,4-3-2-16,12-1-16 15,1 0-9-15,-4 1-1 0,-5-5-5 0,-5 1-2 16,-12-5-42-16,-4 5-20 16,-1 3-71-1</inkml:trace>
  <inkml:trace contextRef="#ctx0" brushRef="#br0" timeOffset="44139.9915">6280 12947 96 0,'5'-4'35'0,"-1"-15"-18"0,0 7-7 0,-4 12 12 16,4-4 7-16,5 4 5 15,-9 0-1-15,0-3 2 0,0-1-2 16,0 4 2-16,0 0-19 16,0 0 0-16,0 0 0 0,0 4-4 15,-9 7-2-15,-3 1-5 16,-6 14-2-16,1 1 1 15,-13 0 2-15,-5 4 3 16,5-1 5-16,-4 1-8 16,4-8-1-16,4 8-3 15,4-8 1-15,5 3-2 16,-5-3-1-16,10-4 1 16,-1-3-1-16,4-5 2 15,0 1 3-15,1-5-7 16,3 1 0-16,-7 0-9 0,7-4-1 15,5-1-20-15,-8 1-6 16,3 0-12-16,5-4-4 16</inkml:trace>
  <inkml:trace contextRef="#ctx0" brushRef="#br0" timeOffset="44273.1318">5948 12931 192 0,'0'-30'71'0,"0"30"-38"0,0 0-21 0,0 0 19 16</inkml:trace>
  <inkml:trace contextRef="#ctx0" brushRef="#br0" timeOffset="44469.1337">5953 12916 369 0,'0'15'19'0,"4"12"-11"16,5-4 4-16,-1 0 1 0,5 4 0 15,4 0 2-15,5 0-6 16,4 3-1-16,4 1-2 16,0-4 1-16,-4-4-4 15,0 0 0-15,4 0-1 16,-13-4 1-16,1-4 0 16,-6-3 1-16,1-1-2 15,-4-3 1-15,0-1-42 16,-1 1-18-16,-3 0-70 15</inkml:trace>
  <inkml:trace contextRef="#ctx0" brushRef="#br0" timeOffset="45819.2047">8056 13073 96 0,'-18'-8'35'0,"18"12"-18"0,0-8-11 0,0 4 9 0,0 0-2 15,0 0 2-15,0-3 3 16,0-1 3-16,0 0 2 15,0 0 1-15,0 0-13 16,0 4 4-16,0 0 5 0,0 0 2 16,0 0 4-16,0 0-1 15,0 0 0-15,0-11-8 16,0 11 0-16,0 0-10 16,0 0-4-16,0 0-5 15,5 7-1-15,3 1 2 16,-3 4 0-16,7-1 1 15,-7 4 0-15,3 1 2 16,10-1 1-16,-5 0 1 16,-1 1 2-16,-3-1-3 0,4-3-2 15,4-1 0-15,-12 4 1 16,3 1-1-16,1-5 2 16,-1-3-2-16,1 3-1 15,-5 1 1 1,1-1-1-16,3-3 0 0,-8 0 2 15,0-8-1-15,5 3 2 16,-5-3-2-16,0 0 2 16,0 0-2-16,0 0-1 15,0 0-10-15,0 0-6 16,0 0-21-16,4 0-9 16,0-3-19-16,5-1-8 0,8-8-15 15</inkml:trace>
  <inkml:trace contextRef="#ctx0" brushRef="#br0" timeOffset="46255.1929">8426 13073 148 0,'-17'-4'55'0,"34"8"-30"0,-26 0-21 0,9-4 13 16,0 4 1-16,-4 0 3 15,-4 3-7 1,-1 5-1-16,0-1-7 0,-8 5 3 16,4 3 1-16,-4 4 3 0,-5 0 5 15,1 3-1-15,4-3 1 16,-5 0-7-16,0 0-2 15,5 0-3-15,-9 0 1 16,1-3 0-16,3-1 1 16,5 0-4-16,0 0-1 15,4-4-1-15,0 1 1 16,0-1-2-16,8-4-1 0,-7 1 3 16,7-4 2-16,-3-1-7 15,3 1 0 1,1 0 0-16,0-5 1 15,-1 1-10-15,1 0-3 0,0 0-26 16,-1-4-9-16</inkml:trace>
  <inkml:trace contextRef="#ctx0" brushRef="#br0" timeOffset="47427.9324">6017 13786 80 0,'0'-8'33'0,"0"4"-18"0,0 0-24 16,0 4 4-16</inkml:trace>
  <inkml:trace contextRef="#ctx0" brushRef="#br0" timeOffset="48175.9374">5953 13755 124 0,'-17'0'49'0,"12"4"-26"0,5-4-16 0,0 0 13 15,0 4 3-15,-8-4 3 16,3 3 0-16,1-3-1 16,4 0-14-16,0 0 4 0,0 0 5 15,0 0 0-15,0 0 0 16,0 0-8-16,0 0-5 16,0 0-4-16,4 4 0 15,9 0 4-15,-4 0 4 16,12-4-2-16,5 0 2 15,4 0-2-15,5 0 0 16,4-4-5-16,8 0-3 16,-12 0 2-16,3 1 2 0,1-1-4 15,-4 0-1-15,-5 0 0 16,0 4 2-16,-9 0-1 16,-8 0-1-16,0 0 1 15,-4 0-1-15,-1 4 0 16,-8-4 0-16,0 0 0 15,0 4 2-15,0 3-1 16,-8 1-1-16,-5 0 3 16,0-1 0-16,0 5-4 15,-4-1 1-15,-9 8 0 16,4 1 0-16,-3-5 0 16,-6 4 2-16,1 0 1 0,0 0 3 15,-4 1-1-15,-1-1 2 16,5 0-6-16,0 0-3 15,4-4 3-15,4 1 3 16,10-5-1-16,-1 1-2 16,4-5-3-16,5 1 1 15,8 0 1-15,5-5 0 16,8 1 2-16,4 0 1 16,5 4-1-16,-4-1-2 15,4 1-2-15,-1 0 1 16,1-1 3-16,0 1 1 15,0-4-4-15,-9 0 1 0,1 0-2 16,-6-4-2-16,-3 0-11 16,0 0-5-16,-5 0-18 15,0 0-6-15,1-4-32 16,-5 0-14 0,0 0-5-16</inkml:trace>
  <inkml:trace contextRef="#ctx0" brushRef="#br0" timeOffset="48597.7357">5953 13908 184 0,'0'-4'68'0,"0"8"-36"0,0 0-20 0,0 4 19 15,0-8-10-15,4 3 1 16,5 1-4-16,4 0-2 15,4 0-8-15,0 0 4 0,13-4 1 16,-4 0 0-16,13 0 2 16,0 0-4-16,-1 0 1 0,1 0-5 15,0 0-2-15,-5 4-5 16,1-1 0-16,-5-3 0 16,-13 4 2-16,5-8-21 15,-5 8-9-15,-4-8-79 16,4 1-61-1,1-13 63-15</inkml:trace>
  <inkml:trace contextRef="#ctx0" brushRef="#br0" timeOffset="50113.7388">6069 14552 132 0,'-4'-4'52'0,"4"4"-28"0,0 0-28 16,0-8 34-16,0 8 0 16,0 0 0-16,0 0 2 15,0 0-18-15,0 0 3 0,0 0 3 16,0 0-2-16,0 0 1 16,4 8-12-16,9-1-7 15,-9 5 4-15,9-4 2 16,-8 3 1-16,7 4 3 15,1 1-3-15,0 3-2 16,0 0-2-16,0 0-3 16,0 0 3-16,0 0 0 15,4-3-1-15,-8-1-2 16,0-3 3-16,-5-1 0 0,0-3-4 16,0-1-1-16,-4-7-15 15,0 0-6-15,0 0-21 16,0 0-8-16,0 0-21 15,-4-3-41 1,0-1 28-16</inkml:trace>
  <inkml:trace contextRef="#ctx0" brushRef="#br0" timeOffset="50233.7344">6379 14571 88 0,'26'-23'33'0,"-13"23"-18"0,4-27 0 0,-12 23 44 16,-1 12-4 0</inkml:trace>
  <inkml:trace contextRef="#ctx0" brushRef="#br0" timeOffset="50433.7375">6444 14540 315 0,'-13'15'31'0,"0"5"-10"16,-4 10-1-16,-13 8 1 16,4 5 0-16,-13 14 2 15,5-3-4-15,-1-1-2 16,9-3-3-16,-4 0 1 15,4-8-8-15,9-8-4 16,-5 1-2-16,10-8-1 16,-1-4 2-16,4-8 1 0,0 0-19 15,1-3-7-15,3-12-50 16,5 0-20 0,9-4-23-1</inkml:trace>
  <inkml:trace contextRef="#ctx0" brushRef="#br0" timeOffset="51300.3999">7926 14582 164 0,'0'0'63'0,"5"-15"-34"0,-5 23-16 0,0-8 19 16,0 0-9-16,0 0-4 16,8 3-4-16,1 5 0 15,-1 0-8-15,5 3 5 0,0 4 1 16,0 8 0-16,4 0 0 0,-8 0-5 16,4 0-3-16,4 0 0 15,-8 0-1-15,4-3-2 16,0-5 1-16,-5-4-2 15,5 1-1-15,0-5 1 16,0-3-1-16,-4 0-3 16,-1 0 2-16,-3-4-28 15,3-4-10-15,-3 0-52 16,-1 0-47 0,0-3 46-16</inkml:trace>
  <inkml:trace contextRef="#ctx0" brushRef="#br0" timeOffset="51596.3995">8318 14575 148 0,'-4'15'55'0,"4"-11"-30"0,-17 3-12 0,12 1 19 15,-3 7-1-15,-1 4 4 16,-8 8-6-16,-9 8-1 16,0 7-15-16,0 12 3 0,9-5 4 15,-9 1-7-15,5-4 0 16,-1-8-5-16,5-3-3 16,0-1-2-16,0-3-3 0,4-8 1 15,0-4 1-15,0-4-39 16,4-3-16-16</inkml:trace>
  <inkml:trace contextRef="#ctx0" brushRef="#br0" timeOffset="54526.7969">12481 13127 164 0,'-9'-4'63'0,"9"8"-34"0,0-4-21 16,0 0 18-16,0 7-11 15,0 1-1-15,0 7 3 16,0 8 1-16,0 8-9 16,4 3 3-16,-4 5 4 0,0-1 1 15,0 4 1-15,0-3-5 16,0-1-3-16,0 0-5 16,0 4-2-16,0-7-1 15,0-5 1-15,0-7 0 16,0 0 1-16,0-4-5 0,0-3-1 15,0-5 1-15,0-3 0 16,0 0-21-16,0-8-8 16,0 0-18-16,5 0-8 15</inkml:trace>
  <inkml:trace contextRef="#ctx0" brushRef="#br0" timeOffset="54870.8023">12601 13150 180 0,'-8'-8'68'0,"8"8"-36"0,-5 0-15 15,5 0 22-15,0 0-16 16,0 8-2-16,0-1-9 15,0 5 0-15,0 7-7 16,0 8 1-16,0 3 4 0,0 9 5 16,0 7 5-16,0 4-4 15,0 3-1-15,0 5-5 16,0-9-1-16,0-6-8 16,5-1 0-16,-5-12-1 15,0-7 2-15,0-4-3 16,0-7-2-16,0-4-40 0,0-8-19 15,0-4-52 1,0-27-36-16,-5-3 66 16</inkml:trace>
  <inkml:trace contextRef="#ctx0" brushRef="#br0" timeOffset="55154.8026">12403 13345 184 0,'-17'-4'68'0,"17"4"-36"0,-22-7-11 0,22 7 25 0,-8 0-6 16,8 0-1-16,0 0-18 15,0 0-7-15,8 0-9 16,1 0 5-16,4 0 3 16,4 0 0-16,5-4 2 0,4 0-8 15,4 0-2-15,4 0-3 16,5 0-2-16,-9 1 1 15,5-1 1-15,-1 0-10 16,-4-4-4-16,-12 4-19 16,3 4-7-16,-12 0-18 15,4 4-5-15,-9 0-46 16</inkml:trace>
  <inkml:trace contextRef="#ctx0" brushRef="#br0" timeOffset="55386.8169">12373 13483 224 0,'-26'11'85'0,"26"-7"-46"0,0-4-32 0,0 0 20 16,0 0-12-16,5 4-1 16,7-4 1-16,-3 0 0 15,8 0-8-15,9 0 2 0,4 0 2 16,5 0-9-16,-1-4 0 0,5 4-2 15,-9 0 0-15,13 0-36 16,-13 0-13 0,5-4-70-1</inkml:trace>
  <inkml:trace contextRef="#ctx0" brushRef="#br0" timeOffset="56178.8055">12972 13353 172 0,'-22'-4'66'0,"22"4"-36"0,0 4-24 0,0-4 15 16,9 4-7-16,0 3 2 16,-5 5 0-16,0 3 2 15,5 4-10-15,-9 4 4 0,4 4 4 0,1 0-2 16,-1 11 2-16,-4-3-3 16,0-5 0-16,0 1-7 15,0-8-2-15,0-8-2 16,0 0 1-16,0-3-2 15,0-1 2-15,0-3-2 16,0 0 2-16,0-8 7 16,0 0 3-16,0 0-4 15,0 0-1-15,0 0 0 16,0 0 2-16,0 0-5 16,0 0-3-16,0 0-1 15,0 0 1-15,-9-4 1 16,9 4 1-16,-4-4 0 15,4 0 0-15,0-3 2 0,-9-5 1 16,5-7-1-16,8 0 1 16,5 0-4-16,-9-8 0 15,4 4-1-15,5-4-2 16,-1 0 1-16,1 4-1 16,0 0 0-1,-1 0 2-15,5 4-1 0,0 4-1 16,0 0 1-16,0 3 1 15,4 4-3-15,0 5-2 16,1-1-1-16,3 4 0 16,-3 0-15-16,-1 4-7 15,0-1-18-15,0 1-5 0,-4 0-18 16,0-4-8-16</inkml:trace>
  <inkml:trace contextRef="#ctx0" brushRef="#br0" timeOffset="56314.7967">13476 13376 184 0,'-4'-8'71'0,"4"4"-38"0,-9 0-25 15,9 4 16-15,-4-3-1 16,0-1 1-16</inkml:trace>
  <inkml:trace contextRef="#ctx0" brushRef="#br0" timeOffset="56718.7996">13424 13357 389 0,'-25'7'12'16,"3"9"-5"-16,-4 7-4 0,0 3 0 16,5 5 0-1,4 3 3-15,4 9 1 16,4-5 1-16,9-4-7 0,0-3-2 16,9-8 2-16,-1-4 1 15,5-7 4-15,0-9 1 16,9-3 1-16,-1-7 0 15,-4-9-4-15,1-3-1 16,-5-4-1-16,4-7-2 16,-9 3 1-16,1 0 1 15,-5 0 1-15,1 0 1 0,-5 4-2 16,0 4 1 0,0 4 0-16,0 3 1 15,0 5-2-15,0 3 1 0,0 4-4 16,0 8 0-16,0 3 3 15,4 4 1-15,5 5-1 16,-5 3 1-16,9 3-2 16,-9 5 2-16,5-4-2 15,4 0-1-15,0-1 1 16,-5-6 1-16,1-1-6 16,4-4-1-16,-5-3-27 15,10-9-11-15,-14-3-33 0,9-3-15 16,-5-5-6-1</inkml:trace>
  <inkml:trace contextRef="#ctx0" brushRef="#br0" timeOffset="56976.8992">13778 13387 192 0,'-5'-4'71'0,"5"8"-38"0,0 0-19 0,0 4 22 16,-8 3-7-16,-1 8-2 16,1 4-9-16,-5 4-1 15,-5 4-10-15,-3 7-2 0,4-3 1 16,4-1-5-16,0-3-1 16,0-8 0-16,4-4 0 0,1-4-31 15,8-3-14-15,-9-9-17 16,5-3-5-16,-1-7-18 15</inkml:trace>
  <inkml:trace contextRef="#ctx0" brushRef="#br0" timeOffset="57204.8938">13575 13422 220 0,'0'-12'85'0,"-4"12"-46"0,8 0-35 15,5 4 19-15,-5 0-4 16,0 3 1-16,9 5 0 0,5 3 2 15,-5 4-12-15,4 12 3 0,0 7 1 16,0 1-5 0,1-1-1-16,-1-7-6 15,0-1-4-15,0-3 3 16,0-8 3-16,1-3-30 0,-1-5-14 16,4-3-82-1,-3-8-46-15,-10-4 76 16</inkml:trace>
  <inkml:trace contextRef="#ctx0" brushRef="#br0" timeOffset="57510.9192">13989 13399 212 0,'-22'4'79'0,"22"-4"-42"0,0 0-17 0,0 0 24 15,0 0-9-15,5 0-1 16</inkml:trace>
  <inkml:trace contextRef="#ctx0" brushRef="#br0" timeOffset="57694.921">13985 13406 498 0,'17'0'27'0,"0"0"-3"0,5 0-10 0,-1 0-1 16,1 0-8-16,4 0-1 15,-9 0-2-15,4 0-2 16,-3 0 1-16,-1-3-1 16,4 3-5-16,-12-4 1 15,4 0-14-15,-4 0-5 16,-1 4-13-16,-4 0-4 0,-4 0-15 16,0 0-5-16,0 0-51 31</inkml:trace>
  <inkml:trace contextRef="#ctx0" brushRef="#br0" timeOffset="57982.9911">14015 13548 200 0,'-5'4'77'0,"5"0"-42"0,0-4-15 16,0 0 27-16,0 0-14 15,-4 0-4-15,4 0-12 0,9 4-6 16,4-1-6 0,0 9 3-16,4-12 4 0,4 0-2 15,1 0 2-15,-1 0-7 16,5 0-1-16,-8 0-4 0,-1 0-1 16,4 0-6-16,-12-4 0 15,4 4-28-15,-4-4-12 16,-1 0-158-1,14-7 80 1</inkml:trace>
  <inkml:trace contextRef="#ctx0" brushRef="#br0" timeOffset="58360.0533">14777 13334 232 0,'-4'0'88'0,"4"0"-48"0,-4 3-31 15,4 1 19-15,-4 4-5 16,-9 3 0-16,-9 9-8 16,0 3-2-16,-3 7-7 15,-1 8-2-15,4-3 0 0,-4 7-2 0,5-7 1 16,4-1-2-16,4-11-1 16,0 0-4-16,4-4 0 15,1-4-27-15,3-3-11 16,5-1-37-16,-8-7-14 15,8-4 2 1</inkml:trace>
  <inkml:trace contextRef="#ctx0" brushRef="#br0" timeOffset="58640.0557">14549 13372 180 0,'-9'-12'68'0,"9"12"-36"0,5-3-24 15,-5 3 16-15,0 0-1 16,4 0 1 0,5 0 2-16,-1 3 1 0,5 5-14 15,0 0 8-15,4 3 2 0,9 8-5 16,-13 4 0-16,13 4-7 16,-9 0 1-16,0 11-5 15,5-3-2-15,-13-1-5 16,8 1 0-16,-4-5 0 15,4-7 2-15,0-4-23 16,-8-3-11-16,4-5-32 0,4-7-12 16,-4-4-39-1</inkml:trace>
  <inkml:trace contextRef="#ctx0" brushRef="#br0" timeOffset="58926.1566">15070 13337 176 0,'9'-11'66'0,"-5"11"-36"0,-4 0-13 0,0 0 22 0,0 0-5 16,5 8 1-16,-5-1-7 15,0 5 0 1,0 7-16-16,0 4 0 0,0 4-1 15,0-1-6-15,0 9-3 16,0-4 1-16,0 3 0 0,0-3-1 16,0-8-2-16,0 0-13 15,4-4-4-15,-4-4-55 16,13-7-87 0</inkml:trace>
  <inkml:trace contextRef="#ctx0" brushRef="#br0" timeOffset="59154.1626">14954 13487 244 0,'-34'4'93'0,"34"-4"-50"0,4 3-37 0,-4-3 22 16,4 4 3-16,5-4 3 15,8 0-10 1,5 0-1-16,-1-4-14 0,5 1-3 0,9-1-2 15,-1 0-5-15,0 0 1 16,1-4-22-16,-9 5-10 16,4-5-57-16,9 4-25 15,-5 0 5 1</inkml:trace>
  <inkml:trace contextRef="#ctx0" brushRef="#br0" timeOffset="59423.118">15402 13360 244 0,'5'4'90'0,"-5"4"-48"0,4 3-29 16,0 1 22-16,5 3-9 15,-5 4-3-15,9 4-9 16,-4 0-4-16,-1 0-5 15,1 4-4-15,4 4 0 0,-9-8-1 16,5 0 0-16,-5-4-5 0,5-4-1 16,-5-3-35-1,5-5-13-15,-9-3-34 16,8-4-50 0,1-11 39-16</inkml:trace>
  <inkml:trace contextRef="#ctx0" brushRef="#br0" timeOffset="59708.046">15704 13368 216 0,'-9'0'82'0,"9"4"-44"0,-4 4-36 0,0-1 19 16,-14 9-2-16,5 3 3 0,-4 7 3 15,-4 13 4-15,-5 11-15 16,-4 3 5-16,4 1 2 0,0-4-5 16,-4 3-1-16,-9-7-7 15,5-4 0-15,12-7-10 16,-4-5 0-16,9-3 0 16,4-8 1-16,-4-3-46 15,8-5-20-15</inkml:trace>
  <inkml:trace contextRef="#ctx0" brushRef="#br0" timeOffset="63000.0545">16212 13115 108 0,'0'-7'44'0,"0"10"-24"0,-13-6-19 16,13 3 8-16,-8 3 1 15,-5 5 1-15,-4 4 1 0,-5 3 0 16,1 8-2-16,-10 8 1 16,5 3-6-16,5 8-1 0,8 4 0 15,9 0-2-15,12 8-2 16,10 3 3-16,3-3 2 15,5-8-11-15,0 0-3 16,0-16-64 0</inkml:trace>
  <inkml:trace contextRef="#ctx0" brushRef="#br0" timeOffset="63493.0623">16436 13196 116 0,'0'-4'46'0,"0"12"-24"0,-8-12-17 0,8 4 13 16,-5 4-1-16,1 11-1 15,-4 8 0-15,-5 0 0 16,-5 4-8-16,-12 3 1 0,4 5 2 16,9 3-4-16,0-4-2 15,4-3-2-15,4 0-3 16,9-4 1-16,5-4 1 16,8-8 1-16,4-4 3 15,4 1-1 1,1-16-11-16,-1 0-4 15,-3 0-35-15,-1-3-15 16,-4-1-13-16</inkml:trace>
  <inkml:trace contextRef="#ctx0" brushRef="#br0" timeOffset="63699.1282">16118 13429 160 0,'-9'-4'63'0,"18"4"-34"0,-9 0-23 16,8 0 17-16,1-3-8 15,12-1 2-15,-3 0-8 0,20 0-3 16,1-3-3-16,0-1-7 0,0 4 0 16,-1 0-36-16,-7 0-13 15,-6 4-24 1</inkml:trace>
  <inkml:trace contextRef="#ctx0" brushRef="#br0" timeOffset="73743.3199">16617 13234 96 0,'5'-23'38'0,"-1"19"-20"0,-4 0-15 0,0 4 10 16,9 0 5-16,-1 0 6 16,-3 0-4-16,-1 0 0 15,-4 0-2-15,0 0 0 16,0 0-9-16,0 0-5 0,0 0-3 16,-4 4-1-16,-1 15 6 15,-8 0 4 1,5-3-1-16,-5-1 0 15,8 0-5-15,-8-3-1 16,9-1-1-16,-9-3 1 16,5 0-2-16,3-4 2 15,1-1-2-15,4 1-1 16,0-4 3-16,0 0 0 16,4-4-4-16,1 1 1 0,8-1 0 15,-5 0 2-15,1-8 1 16,-1 1 1-16,1-8-7 15,0 3 0 1,-5 1 1-16,0 0 1 16,1 3 1-16,-5 5 0 15,0-1 2-15,8 4-1 16,-8 0 2-16,0 4-4 16,0 0-2-16,0 12 2 15,0-1 0-15,0 5 1 16,0-1 2-16,0 4 1 15,0 0 1-15,0 4 2 16,0 4 1-16,0 0-3 0,0 4-3 16,0-5 4-16,0 1 1 15,0-4-5-15,0 4 0 16,0-4-1-16,0 0 2 16,0 4 1-1,0-4-4-15,0 0 1 16,0-8-7-16,0 0 0 15,-8-3-24-15,8-5-9 16,-5-3-56 0</inkml:trace>
  <inkml:trace contextRef="#ctx0" brushRef="#br0" timeOffset="74003.3251">16514 13690 140 0,'-13'0'52'0,"13"0"-28"0,-4 4-8 15,4-4 16-15,0 0-4 16,0 0 0-16,8 0-11 16,1 0-3-16,8 0-8 15,0 0 0-15,-4 0 1 0,13 0-3 16,0 0-3-16,-4 0-5 0,3 0-2 15,-12 0-24-15,5 0-10 16,-5-4-52 0</inkml:trace>
  <inkml:trace contextRef="#ctx0" brushRef="#br0" timeOffset="74471.3261">16828 13169 160 0,'-4'-4'63'0,"4"4"-34"0,4 4-25 0,-4-4 24 31,13 11-3-31,0 5-4 16,9 3-1-16,-1 4-11 15,5 4 3-15,-8 7 2 0,3 8-5 0,-4 4-3 16,-8-4 1-16,-5 12 0 16,-4-4-1-16,-8 0-1 15,-10-1-12-15,-3-10-3 16,-1-5-105-1</inkml:trace>
  <inkml:trace contextRef="#ctx0" brushRef="#br0" timeOffset="76790.3657">12425 14092 124 0,'0'-4'46'15,"0"0"-24"-15,0 0-8 0,0 4 15 0,0 0 1 16,0 0 4-16,0 0-5 15,0 0-3-15,0 0-14 16,0 8-3-16,0 4 1 0,0 3 0 16,-5 4 4-16,1 23 6 15,0-3 4-15,0-1-1 16,-1 4 0-16,-3-8-10 16,8 1-5-16,0-8-5 0,0 7-3 15,0-7 1-15,0-4 1 16,0-4-1-16,0-4-3 31,0-3 1-31,0-4-12 0,0-1-7 16,0-7-7-16,8-7-43 15,-8-5 1 1,5-3-40 0</inkml:trace>
  <inkml:trace contextRef="#ctx0" brushRef="#br0" timeOffset="77110.3472">12524 14084 160 0,'-9'-11'63'0,"9"7"-34"0,5 0-19 0,-5 4 20 0,0 0 2 16,0 0 5-16,0 0-16 15,0 8-7-15,0 3-8 16,0 5 2-16,0 3 2 0,0 11 6 15,0 9 4-15,0-1-4 16,4 0 1-16,-4 4-6 16,4-7-1-16,0-4-6 0,-4-5-3 15,5-3 0-15,-1 4-1 16,0-8 0 0,-4-3-7-1,0-16-29 1,0 0-5-16,0 0-19 15,-4-4-7-15,0-4-35 16</inkml:trace>
  <inkml:trace contextRef="#ctx0" brushRef="#br0" timeOffset="77422.3472">12265 14310 180 0,'-26'-7'68'0,"22"7"-36"0,-13-4-15 0,17 4 20 16,-4 0 1-16,4 0 2 16,-5 0-9-16,5 0-2 15,0 0-7-15,9 0-13 0,8-8 8 16,5 0 3-16,12-11-2 16,-4 8 2-16,13-1-13 15,-4 1-7-15,-4 3 2 16,3 1 2-16,1-1-1 15,0 4-2-15,-9 0-5 16,-4 0 0-16,-4 4-16 16,-5 0-4-16,0 0-17 15,-8 0-6-15,-1 12-52 16,-21-1-24 0</inkml:trace>
  <inkml:trace contextRef="#ctx0" brushRef="#br0" timeOffset="77690.3951">12330 14429 188 0,'-22'0'71'0,"22"4"-38"0,0 0-23 0,0-4 20 16,0 0-5-16,5 3 3 15,3-3-7-15,1 0-3 16,8 0-10-16,0 0 4 0,-4 0 3 15,13 0-7-15,-4 0-2 16,4 0-4-16,-1 0-2 16,1 0 1-16,0 0 1 0,0 0-3 15,-4 0 0-15,-5 0-23 16,4-3-10-16,5-1-75 16,0 0-49-1,-4-4 69-15</inkml:trace>
  <inkml:trace contextRef="#ctx0" brushRef="#br0" timeOffset="78536.497">12946 14333 172 0,'0'0'66'0,"0"0"-36"0,0 0-24 15,0 0 15-15,0 0-2 16,0 8 3-16,4 3 5 16,5 1 4-16,0 3-17 15,-1 4 5-15,1 4 4 0,4 4-8 16,0-4-1-16,-5 8-6 16,1-4-3-16,-5-4 0 0,5-4-1 15,-9-4-2-15,4 0 1 16,-4-3 0-16,0-5 3 15,0 1-3 1,0 0 0-16,0-1 1 16,-4-3 2-16,4-4 1 0,0 0 1 15,0 0 4 1,0 0-2-16,0 0 0 16,-9 0 0-16,5-4 1 15,0 1-8-15,-1-1-3 16,1-4-1-16,0-7 0 15,-1-8 1-15,5 0 0 16,0 4 0-16,0-4 2 16,0 0-1-16,0 0 2 15,9 0-4-15,0 0-2 0,-1 0 2 16,1-8 0-16,4-3-2 16,0 7 2-16,4 4-1 15,0 4-2-15,5 7 0 16,-1 8 3-16,5 4-2 15,-4 0 1-15,-1 12-5 16,-3-1 0-16,-1-3-26 16,0 0-8-16,-8 3-32 15,8-3-11-15,-4 0-31 16</inkml:trace>
  <inkml:trace contextRef="#ctx0" brushRef="#br0" timeOffset="79057.4577">13416 14356 184 0,'-9'-7'71'0,"9"-1"-38"0,0 0-39 16,-8 8 64-16,-5 0-18 15,-5 4-14-15,1 4-11 16,0 3-10-16,-5 5-4 0,1 3 0 15,-1 0-1-15,5 8 0 16,0-1 2-16,8 5 1 0,5-4-1 16,4-4-2-16,4-4 1 15,5-4 1 1,4-3 1-16,4-4 1 0,-8-1 2 16,8-7 1-16,0-4 1 15,-4-7 0-15,0-8-2 16,0 3-1-16,0-3-3 15,-13 0-2-15,0 0 1 16,0 0 1-16,0 0-1 16,-9 3-1-16,5 5 1 15,0-1 1-15,-1 5-3 16,1 3 0-16,0 0-1 16,4 4 0-16,8 8 6 15,-3 3 2-15,3 4 2 16,5 1 0-16,0 7-2 15,0 0 1-15,0 0-6 0,0-4-1 16,4 0 0-16,5-4 2 16,-5 1-3-16,-4-5-2 15,4-3-27-15,0-4-12 16,0-1-23-16,1-3-8 16,-1-11-33-1</inkml:trace>
  <inkml:trace contextRef="#ctx0" brushRef="#br0" timeOffset="79169.4554">13773 14364 252 0,'-8'-12'93'0,"16"16"-50"0,-8-4-39 0,0 4 19 0</inkml:trace>
  <inkml:trace contextRef="#ctx0" brushRef="#br0" timeOffset="79281.5306">13761 14379 445 0,'-9'19'20'0,"-4"0"-10"16,0 12-4-16,4 4-2 0,-16-5 0 15,12-3 2-15,-5-4-8 16,5 0 0-16,1-4-27 16,-1-4-8-16,4-3-16 15,0-4-8-15,1-8-39 16</inkml:trace>
  <inkml:trace contextRef="#ctx0" brushRef="#br0" timeOffset="79525.4558">13515 14375 208 0,'4'-15'79'0,"5"11"-42"0,-9 0-28 0,0 4 19 15,0 4-8-15,4 0 1 16,5 0-1-16,4 7 0 16,0 5-11-16,4-1 6 0,0 4 2 15,5 12-3-15,-1 3 2 16,-4-3-7-16,1-4-3 15,-1-4-3-15,4-4-3 16,-3 0-2-16,-5-4-1 16,4-3-45-16,0-1-17 15,0-3-67 1</inkml:trace>
  <inkml:trace contextRef="#ctx0" brushRef="#br0" timeOffset="80035.5422">14041 14310 248 0,'-22'4'93'0,"39"-4"-50"0,-25 4-28 0,16-4 26 16,-8 4-9-16,0-4 1 16,0 0-7-16,9 0-4 15,0 0-12-15,-1 0 2 0,5 0 4 16,4-4-4-16,1 4 1 0,-6-4-8 16,14 4-3-16,-8 0-1 15,-6 0 1-15,6 0-1 16,-1 0-1-16,-4 0-2 15,4 0 1-15,0 0-12 16,-4 0-7-16,-4 0-51 16,-9-4-6-1,0 4-3-15,-4 4-40 16</inkml:trace>
  <inkml:trace contextRef="#ctx0" brushRef="#br0" timeOffset="80303.5478">13933 14471 244 0,'-13'8'90'0,"13"-8"-48"0,0 0-38 0,0 0 21 16,0 0-1-16,9 4 3 15,4-4-6-15,-1 0 0 16,14 3-12-16,4-3-3 0,1 0 0 15,-1 0-5-15,0-3-1 16,-4 3 0-16,-5 0 0 16,1 0-18-1,-5 0-27-15,0 0-12 16,1 0-57-16,-10-4-35 16,1 0 68-16</inkml:trace>
  <inkml:trace contextRef="#ctx0" brushRef="#br0" timeOffset="80771.5406">14730 14295 212 0,'0'0'79'0,"4"0"-42"0,-4 0-15 16,0 0 26-16</inkml:trace>
  <inkml:trace contextRef="#ctx0" brushRef="#br0" timeOffset="80951.5507">14730 14303 454 0,'-17'11'35'0,"-5"8"-19"0,-4 4-1 16,-4 8-2-16,-4 7-4 0,4 4-3 15,-1-3-1 1,6-5 1-16,3-3-3 16,5-4 0-16,8-5-10 15,-8-2-3-15,8-5-19 0,1-4-7 16,3-3-12-16,5-4-5 16,-8-4-31-1,8-4-46-15,0-4 33 16</inkml:trace>
  <inkml:trace contextRef="#ctx0" brushRef="#br0" timeOffset="81191.5456">14437 14341 260 0,'0'-4'99'0,"0"0"-54"0,0 4-44 0,0 0 21 15,4 4-1-15,5 4 4 16,0 3-2-16,4 5 0 0,4-1-12 15,0 4-2-15,5 12-2 0,-1-5-1 16,9 5-1-16,-8-4-1 16,12-4 0-16,-12-4-2 15,-1 0-2-15,-3-3-13 16,-6-5-6-16,1 0-32 16,-4 1-13-16,0-4-67 15</inkml:trace>
  <inkml:trace contextRef="#ctx0" brushRef="#br0" timeOffset="81479.5517">14889 14314 228 0,'0'-8'88'0,"9"8"-48"0,-9 4-25 0,0-4 24 16,0 0-15-16,4 4-1 16,1 4-9-16,-1 3-4 15,-4 8-5-15,4 1-4 0,-4 6 0 16,0 9 1-16,0-1 1 16,0-3-4-16,0-4 1 15,0 0-11-15,0-4-3 0,0-4-44 16,0-4-19-16,0 0-35 15</inkml:trace>
  <inkml:trace contextRef="#ctx0" brushRef="#br0" timeOffset="81716.2692">14769 14467 228 0,'0'4'88'0,"0"-8"-48"0,8 0-25 0,1 8 24 16,8-4-8-16,-4 0 2 15,4 0-17 1,5 0-7-16,8 0-5 0,5-4-4 16,-1 4 1-16,-12-3-15 0,4-1-3 15,-1 0-33-15,-3 0-13 16,-1 0-53-1</inkml:trace>
  <inkml:trace contextRef="#ctx0" brushRef="#br0" timeOffset="81987.2356">15122 14352 212 0,'0'8'82'0,"0"4"-44"0,4 7-25 16,1-12 22-16,3 5-3 15,1 3 3-15,4 8-15 16,-4 0-4-16,3 4-10 16,1-4-4-16,0-4 1 0,0 0-2 15,-4-3-1-15,-1-5-15 16,1 1-7-16,0-5-36 15,-5-3-14-15</inkml:trace>
  <inkml:trace contextRef="#ctx0" brushRef="#br0" timeOffset="82240.4577">15441 14341 192 0,'-13'-4'71'0,"26"12"-38"0,-26 3-25 0,9-3 16 16,4 7 3-16,-17 4 6 16,-5 4-3-16,-4 16 2 15,0-1-18-15,5 0 1 0,-9 4-1 16,4 0-7-16,4-3-2 16,5-5-5-16,-5-3-3 15,9-8 2-15,5-4 2 16,-1-4-16-16,5-3-6 15,4-4-28-15,0-8-9 0,9-4-55 16</inkml:trace>
  <inkml:trace contextRef="#ctx0" brushRef="#br0" timeOffset="82544.4577">15566 14322 216 0,'0'-8'82'0,"-4"16"-44"0,8-8-25 0,-4 0 24 16,0 4-17-16,9 3-6 16,-9 1 5-16,0 7 4 15,0 4-12-15,0 4 7 0,0 0 5 16,0 8-8-16,0 3-3 15,0-7-7-15,0 0-2 16,0-4-1-16,0-4-2 16,0 0-15-16,4-3-7 15,-4-5-40-15,0-3-15 16,0-1-46 0</inkml:trace>
  <inkml:trace contextRef="#ctx0" brushRef="#br0" timeOffset="82752.7529">15441 14471 288 0,'0'4'110'0,"0"-4"-60"0,4 4-41 0,-4-4 27 0,9 0-7 16,0 0 3-16,8 4-16 15,0-4-7-15,5 0-5 16,3 0-6-16,6 0 1 0,-1-4-37 15,0 0-14-15,0 0-64 16,0-4-59 0,-4 1 59-16</inkml:trace>
  <inkml:trace contextRef="#ctx0" brushRef="#br0" timeOffset="83365.8375">15790 14360 232 0,'-13'0'88'0,"13"4"-48"0,0-8-27 0,0 4 24 0,0 0-4 15,0 0 3-15,0 0-11 16,0 0-3-1,9 0-13-15,4 0-1 0,0 0 2 0,4 0-6 16,9-4-2-16,-9 0 3 16,9-3 4-16,4 3-5 15,0-4-2-15,-4 4-1 16,0 1-1-16,-5-1 0 16,-3 0 0-1,-1 0 0-15,-4 0-3 16,-5 0 2-16,-3 4 3 15,-5 0 1-15,0 4-4 16,-5 4-1-16,-3 3-2 16,-10 5 0-16,-7 3 7 15,-1 4 5-15,0 0-4 16,0 7 0-16,5-7 0 16,-1 4 0-16,5-4-5 0,4-4 1 15,4-3 0-15,1-5 2 16,3 1-1-16,5-5 2 15,5 1-2-15,3 0-1 16,9-4 1-16,-8-1-1 16,13 1 0-16,3-4 2 15,1 4-3-15,-4 0-2 16,4 0 4-16,-13-4 1 16,0 0-9-16,-1 0-3 15,1 0-19-15,-4 0-9 16,-5 0-16-16,1-8-190 31,-10-11 119-31</inkml:trace>
  <inkml:trace contextRef="#ctx0" brushRef="#br0" timeOffset="83577.8423">15799 14425 236 0,'-9'4'88'0,"9"0"-48"0,0-4-36 16,0 0 19-16,9 4 4 15,4-4 8-15,0 0-7 16,4 0-2-16,4 0-15 0,9 0-4 0,5 0-3 16,-5 0-22-16,0-4-8 15,-4 0-99 1</inkml:trace>
  <inkml:trace contextRef="#ctx0" brushRef="#br0" timeOffset="87182.8375">16458 14069 80 0,'4'-4'33'0,"-4"4"-18"0,0 0-7 0,0 0 13 16,0 0 1-16,0 0 2 15,0 0-5 1,-4 0-1-16,0 4-8 16,-5 0-4-16,0 3-3 15,-4 1-5-15,1 4 1 0,-10 7 3 0,-8 19 3 16,4 4 0-16,4 0 0 15,1 12 1-15,8-8 3 16,4 11-6-16,18-7-2 16,8-4 1-16,5-4 1 15,4-3-8-15,4-5-2 16,0-7-62 0,4-8-38-16,-3-4 44 0</inkml:trace>
  <inkml:trace contextRef="#ctx0" brushRef="#br0" timeOffset="87890.8425">16725 14119 116 0,'-4'0'44'0,"-1"4"-24"0,-3 3-15 16,-1 1 13-16,-8 3 3 16,0 12 2-16,0 12-6 15,-5-1-2-15,0 8-9 0,5-3 0 16,-13-1 4-16,13 4-6 0,8 0-2 16,-4-3-1-16,13-9-1 15,5-7 2-15,3-4 3 16,9-3-4-16,1-5-3 15,7 1-8-15,1-5-2 16,0-3-15-16,-9-4-8 16</inkml:trace>
  <inkml:trace contextRef="#ctx0" brushRef="#br0" timeOffset="88098.835">16436 14433 164 0,'0'4'63'0,"9"-4"-34"0,4 0-27 16,4 0 12-16,0 0-9 15,-4 0-3-15,13 3-8 16,-4 1-4-16,16 0-65 15,-3-4-27-15</inkml:trace>
  <inkml:trace contextRef="#ctx0" brushRef="#br0" timeOffset="88636.827">16772 14314 152 0,'0'-4'57'0,"0"-3"-30"0,9-24-25 0,-5 27 14 0,5 0-1 16,8-3 3-16,-8-5-8 16,4 8-3-16,4 4-4 15,-8 4-5-15,4 8 1 0,4 3 1 16,-13 8 0-16,-4 0 8 15,-4 0 7-15,-5 4-7 16,-4 0-4-16,0-1-1 16,0 5 0-16,5-8-1 15,-1-4-2-15,1-4-4 16,3 5 2-16,5-9 1 16,5 1 1-1,3-9 2-15,5-3-1 0,0 0 2 16,13 0-2-16,4 0 2 15,-4-11-13-15,-5 3-6 16,5 1-57 0,-8-1-14-1</inkml:trace>
  <inkml:trace contextRef="#ctx0" brushRef="#br0" timeOffset="88936.3396">17074 14057 148 0,'0'-7'55'0,"0"7"-30"0,9 4-29 16,-5-1 10-16,5 5 1 15,8 7 4-15,-9 8 7 16,5 23 3-16,-4 4-10 16,0 0-2-16,-5 0-2 0,-4 3-1 15,-4 5-1-15,-5-8-3 16,-4-4 1-16,-4-4-88 16,-13-8-44-16,-13-7 61 15</inkml:trace>
  <inkml:trace contextRef="#ctx0" brushRef="#br0" timeOffset="90590.6128">12614 14812 148 0,'5'-8'57'0,"3"8"-30"0,-8-3-16 15,0 3 18-15,0 0-4 16,0 0 3-16,0 0-3 16,0 7 2-16,5 16-15 15,-5 15 4-15,0 5 4 0,0 6 2 16,0 5 2-16,0 0-7 0,0-5 0 15,0-3-10-15,0-3-4 16,4-5-2-16,0-4 1 16,1-3-1-16,-1-8 2 15,0-4-2-15,-4-4-1 16,0-3-17-16,0-4-6 16,13-5-27-16,-9-6-10 15,1-5-56 1,3-4-28-16,10-3 75 15</inkml:trace>
  <inkml:trace contextRef="#ctx0" brushRef="#br0" timeOffset="90706.6088">12838 14808 172 0,'-4'-11'66'0,"4"7"-36"0,0 4-15 16,0 0 18-16,0 0-3 15,0 8 2-15</inkml:trace>
  <inkml:trace contextRef="#ctx0" brushRef="#br0" timeOffset="90874.6119">12834 14846 418 0,'4'43'32'0,"-4"6"-4"0,0 9-12 15,5-5-3-15,-1-3-5 16,0-4-3-16,1-7-5 16,-1-1 0-16,0-8 2 15,5-3 3-15,-5-4-2 0,1-4-2 16,-5-7-22-16,0-4-11 15,-5-5-39-15,5-6-15 16,-4-1-26 0</inkml:trace>
  <inkml:trace contextRef="#ctx0" brushRef="#br0" timeOffset="91146.6352">12481 15092 256 0,'-17'-4'96'0,"17"4"-52"0,0 4-32 0,0-4 26 0,0 0-16 15,8 0-4-15,5 0-5 16,9-4-1-16,3 0-6 16,14 0-4-16,9 0-1 0,3-3 1 15,1-1 3-15,-5 4-4 16,5 0-1-16,0 0 2 15,-13 1 1-15,-5-1-23 16,-8 4-12-16,-4 0-34 16,-10 0-16-16</inkml:trace>
  <inkml:trace contextRef="#ctx0" brushRef="#br0" timeOffset="91373.2694">12541 15245 204 0,'-9'0'77'0,"14"0"-42"0,-1 0-34 0,0 0 14 15,5 4 3-15,8-4 3 16,0 0-4-16,22-4 0 16,4 4-10-16,9 0-2 0,-9-8-1 15,9 4-2-15,4 0-2 16,-13 1-2-16,-4-1 1 15,-5 4-50-15,-4 0-23 16</inkml:trace>
  <inkml:trace contextRef="#ctx0" brushRef="#br0" timeOffset="92193.2654">13274 15095 184 0,'-5'4'68'0,"5"0"-36"0,0 8-29 0,0-5 17 0,0 9 8 16,0 7 4-16,5 0-3 16,-1 3-3-16,0 1-14 15,1 0-1-15,3 0 0 0,1 0-6 16,4-1-3-16,-5 1-1 16,1-4 1-16,0-4 1 15,-5-3 1-15,0-5-2 16,-4 1 1-16,-4-9 2 15,0-3 7 1,-1 0 4-16,1-3-8 16,0-5-4-16,-1-4 1 0,1 1 1 15,0-4 0-15,-1-4 1 16,1-1-2-16,0 1 0 16,4 4-3-16,0 0-2 15,0-8 1-15,0-8 1 16,4 8-6-16,9 0 1 15,9 4 1-15,-1 0 3 16,1 3-2-16,-1 5-2 16,5 3-1-16,-4 4 0 15,-1 1 0-15,1 3 3 16,-5 0-11-16,0 3-4 16,0 1-32-16,1 0-11 0,3-4-67 15</inkml:trace>
  <inkml:trace contextRef="#ctx0" brushRef="#br0" timeOffset="92748.0013">13799 15126 196 0,'-8'-4'74'0,"8"4"-40"0,0-4-33 16,0 4 14-16,0-3 1 15,0-1 4-15,-13 0 5 16,8 0 2-16,-7 4-14 15,-6 8-8-15,-8-1-3 0,1 13-7 16,-1 3 1-16,0 0 6 16,0 3 4-16,9 5-1 0,4 0 0 15,4-1-3-15,9 1-2 16,9-4 1-16,4-4 1 16,13-8 3-16,-9-3 2 15,4-5 1-15,1-7 2 16,0-7-3-16,-1-9 1 15,-4-3-1-15,1 0 1 16,-6 0-2-16,-3 0-1 16,0-20-3-16,-9 5 1 15,0-4-2-15,-9-1-1 16,0 1-2-16,1-8 1 16,-1 8 1-16,5-4 0 15,0 7 0-15,-1 4 2 16,1 8-1-16,0 4-1 0,4 8 1 15,0 15-6 1,0 15 1-16,0 8 4 16,4 7 4-16,5-3-3 15,-1 11-1-15,9 0 4 16,-8 0 5-16,4-4-5 16,0 1 0-16,-4-5-2 15,3-3-2-15,-7-4 1 16,8-1 1-16,-9-6-14 15,9-5-7-15,0-4-37 16,0-3-16-16,0-8-53 16</inkml:trace>
  <inkml:trace contextRef="#ctx0" brushRef="#br0" timeOffset="93023.9586">14191 15111 208 0,'5'-12'77'0,"-5"12"-42"0,0 0-15 0,0 0 24 15,0 0-7-15,-5 4 1 16,1 4-13-16,-5 3-6 16,1 5-10-16,-5 7-4 0,-4 0-1 0,-9 3 0 15,4 1 2-15,-4 0-3 16,5 0-2-16,4-4-3 15,4-4 1-15,0 0-15 16,9-4-4-16,-9-3-30 16,8-4-10-16,-3-8-62 15</inkml:trace>
  <inkml:trace contextRef="#ctx0" brushRef="#br0" timeOffset="93251.9584">13920 15122 236 0,'0'0'90'0,"4"0"-48"0,1 0-42 16,-5 0 16-16,13 8 6 0,-9 7 8 15,13 4 0-15,0 1 0 16,5-1-17 0,4 4-6-16,0 3-2 0,-5 5-3 0,1 0-2 15,-1-4 3-15,1-4 0 16,4 0-1-16,-9-4-2 15,4-4-48-15,-3-4-20 16</inkml:trace>
  <inkml:trace contextRef="#ctx0" brushRef="#br0" timeOffset="93625.4998">14433 15092 296 0,'-5'0'110'0,"5"0"-60"0,0 3-36 16,0-3 26-16,0 0-18 16,9 0-2-16,0 0-6 0,4 0 1 15,12-3-8-15,-7 3-4 0,8-4 0 16,4 0-4-16,8 0-2 16,1 4 4-16,0-4 1 15,-13 0-5-15,4 1-2 16,-13 3-29-16,5-4-10 15,-5 0-29-15,0 4-9 16,-12 0-35 0</inkml:trace>
  <inkml:trace contextRef="#ctx0" brushRef="#br0" timeOffset="93849.5042">14493 15218 272 0,'-4'19'101'0,"4"-19"-54"0,4 0-39 16,-4 0 21-16,9 0-9 16,-1 0-1-16,5 0-9 15,9 0-2-15,12 0-4 16,5-8-3-16,-5 5 0 0,5-1-1 16,0 0 0-16,-9 4-3 15,0 0 2-15,-4 0-39 16,0-11-18-16,-13-1-72 15</inkml:trace>
  <inkml:trace contextRef="#ctx0" brushRef="#br0" timeOffset="94521.4964">15075 14965 152 0,'-9'0'57'15,"9"-4"-30"-15,-8 4-10 0,8 0 33 16,0-11-13-16</inkml:trace>
  <inkml:trace contextRef="#ctx0" brushRef="#br0" timeOffset="94925.4994">15058 14915 385 0,'0'-19'28'0,"8"0"-6"0,-4 0-11 16,9 4-3-16,0-1-2 15,5 5-1-15,-1-1-6 16,0 5-1-16,5 7-2 16,-5 4 0-16,0 3 5 15,-4 12 1-15,-4 8 4 16,-9 0 1-16,-5-4 1 16,1 0 2-16,-13 0-5 0,4-4-3 15,0-4-4-15,0-3 1 16,4-4 1-16,5-1 0 15,4 1-7-15,13-4-3 16,-4-1 3-16,8 5 2 16,4 4 3-16,9-1 1 15,5 4 1-15,4 1 0 16,-13-1 2-16,4 4 3 16,-13 4 7-16,-8-4 4 15,-1 1 3-15,-8-5 3 16,-17 0-8-16,0 0-3 15,-13-3-9-15,4-1-1 16,-9 1-1-16,5-4 0 16,0-1-18-16,4 1-5 0,5-4-18 15,3 0-6-15,5-1-24 16,9-3-10-16,8 0-18 16</inkml:trace>
  <inkml:trace contextRef="#ctx0" brushRef="#br0" timeOffset="95470.8732">15450 15057 176 0,'-5'0'68'0,"10"4"-36"0,-1-4-18 0,-4 0 20 0,0 0-2 16,0 0 3-16,0 0-4 16,4 8-1-16,5 3-17 15,4-3 3-15,-9 7 4 0,9 4-7 16,9 0 0-16,-5 4-5 15,-4 0 0-15,13 0-3 16,-9 0 2-16,4-4-4 16,-3-3-2-16,-1-1 2 15,-4-3 0-15,-5-1-1 16,1-3 1-16,0-1-13 16,-5-3-6-16,-4-4-27 15,0 0-12-15,0 0-40 16,13 0-58-16,-9 0 39 15</inkml:trace>
  <inkml:trace contextRef="#ctx0" brushRef="#br0" timeOffset="95794.9289">15825 15057 220 0,'-5'-4'82'0,"5"8"-44"0,0 0-31 0,0 0 20 0,-4 3 4 15,-5 5 3-15,1 11-3 16,-10 8 1-16,1 3-18 16,-4 1 1-16,-10 7-1 0,6 0-5 15,-1 0-3-15,4-4-1 16,1 1 1-16,3-1-3 15,10-4 0-15,-9-7-1 16,8-4-2-16,0-8-6 16,1 1-4-16,3-9-27 15,1 1-12-15,0 0-42 16</inkml:trace>
  <inkml:trace contextRef="#ctx0" brushRef="#br0" timeOffset="98064.8887">12369 15609 156 0,'8'-8'57'0,"-21"8"-30"0,22 8-14 0,-9-8 26 16,0 0-12 0,0 7-4-16,0 5-5 0,0 3-10 15,0 8 4-15,0 8 3 0,0 11 6 16,0 0 2-1,0 0-6-15,0 0-2 0,0 0-9 16,0-3-4-16,0-5-1 16,0-3-1-16,0-4 2 15,4-8 1-15,-4-4-1 16,0-3-2-16,0-5-19 16,-4-3-8-16,8-8-26 15,1-3-11-15</inkml:trace>
  <inkml:trace contextRef="#ctx0" brushRef="#br0" timeOffset="98200.886">12515 15574 176 0,'0'-38'66'0,"5"34"-36"0,-5-15-15 0,4 15 20 16,-4 4-10-16,0 0-3 15</inkml:trace>
  <inkml:trace contextRef="#ctx0" brushRef="#br0" timeOffset="98366.0496">12528 15536 388 0,'9'31'18'0,"-1"11"4"16,1 7-6-16,-9-3 1 15,4 0-8-15,1 0-3 0,3 0-3 16,1-4-3 0,-5-3 3-16,5-5 0 15,-5-3 1-15,0-8 0 0,-4-4-29 16,0-8-10-16,0-3-38 15,-4-4-14-15,0 0-11 16</inkml:trace>
  <inkml:trace contextRef="#ctx0" brushRef="#br0" timeOffset="98634.0487">12235 15884 276 0,'-17'-3'104'0,"13"3"-56"0,4 0-36 16,0 0 24-16,4 0-8 15,13-4 0-15,0 0-9 0,5-8-1 16,12 1-11-16,5-1-4 0,0 1-2 16,8 0 1-16,1-1 1 15,-5 1-10-15,4 3-3 16,-8 4-15-16,-9 0-4 15,-4 0-18-15,-4 1-6 16,-5-1-35 0,0 8-56-16,-26-1 40 15</inkml:trace>
  <inkml:trace contextRef="#ctx0" brushRef="#br0" timeOffset="98866.0601">12252 15957 220 0,'-13'4'85'0,"18"0"-46"0,-5-4-28 0,8 0 21 0,1 0-6 15,8 0 2-15,5 0-3 16,8-4 0-16,13-4-14 16,9 1-4-16,-1-1-1 0,10 0-3 15,-5 1-2-15,-4 3-5 16,-9 4-2-16,-9 0-33 15,-8 0-11-15,4 4-79 16</inkml:trace>
  <inkml:trace contextRef="#ctx0" brushRef="#br0" timeOffset="99790.0674">13002 15911 208 0,'0'-4'79'0,"0"8"-42"0,0-4-43 15,9 8 36-15,-5 3-4 16,5 5-1-16,-5 3-3 16,0 4-12-16,5 0 0 0,-9 0 1 15,4 0-4-15,1 4-2 16,-1-4 0-16,-4 0 1 15,4 3-1-15,-4-6 0 16,0-5-1 0,0-15 0-16,0 0-2 15,0 0-2-15,0-8 7 16,0 8 1 0,0-7 2-16,0-1-5 15,0 0-1-15,-4 1-4 16,4-1-1-16,0 0 1 15,-4 1 0-15,4-1 0 16,0-4 2-16,-5 1-1 16,5-4 2-16,0-1 0 15,0-3 3-15,0 0-3 16,5 0-2-16,-1 0-5 16,4 0 0-16,1-1 2 0,4 5 3 15,4-4 0-15,5-4-1 16,8 4 1-16,-4 3-1 15,4 5-3-15,-8 3 2 16,-1 8-6-16,5 0 0 16,0 4-19-16,-9 4-8 15,9-1-35-15,-5 5-14 16,1 3-24 0</inkml:trace>
  <inkml:trace contextRef="#ctx0" brushRef="#br0" timeOffset="100362.0578">13567 15900 132 0,'-9'-8'52'0,"9"4"-28"0,-4-7-13 0,-1 7 18 0,1 0 3 15,-5 4 5-15,1 0-9 16,-9 4-2-16,-1 0-15 15,-3 3-4-15,-14 5-1 0,14 7-3 16,-5 4-2-16,4 8 6 16,5-1 3-16,9 1-3 15,3 3-2-15,5 5-5 0,9-5 0 16,8-11 9-16,5-4 3 16,8-15 1-16,-9-11 2 15,1-5-6 1,-1-3-3-16,-3-8-1 15,-1-4 1-15,0-4-3 0,-8 1-2 16,-1-1 2-16,-8-7 0 16,0-4-1-16,-4-1-2 15,-5 1-2-15,1 0-1 16,-1 4 2-16,1 3 2 16,-1 9 2-16,0 3 1 15,5 7-2-15,0 5 1 16,-1 3-4-16,5 8-2 0,0 12 4 15,5 3 3-15,3 8 5 16,1 11 5 0,4 1-6-16,0 3 0 15,0 8-2-15,4 4-1 0,0-4-3 16,0 0-2-16,5 0 1 16,-5 4 1-16,0-12-10 15,-4-7-4-15,5-8-21 16,-10-4-8-16,10-19-94 15,-1-16 8 1</inkml:trace>
  <inkml:trace contextRef="#ctx0" brushRef="#br0" timeOffset="100630.1386">13942 15888 212 0,'0'-11'79'0,"4"-1"-42"0,-4 5-19 0,0 7 25 16,0 0-7-16,0 7 2 15,-4 1-16-15,4 0-5 16,-18 3-10-16,1 8-1 0,-5 8 4 16,1 4-6-16,4-1-2 15,-1-3-1-15,-3-4-1 16,8 0-3-16,0-8-24 15,4-3-10 1,9-8-82 0,-8-4-5-16</inkml:trace>
  <inkml:trace contextRef="#ctx0" brushRef="#br0" timeOffset="100842.0539">13666 15919 240 0,'-5'-8'90'0,"10"8"-48"0,-5 0-42 15,13 4 16-15,-9 0 2 16,0 0 6-16,5 3 4 16,4 1 3-16,0 7-16 15,4 5-2-15,5 3-2 0,8 3-6 16,-9-3-1-16,5 0-2 16,-4 8 1-16,3 3-22 15,-7-7-9-15,-5-4-41 0,0-7-16 16,4-5-31-1</inkml:trace>
  <inkml:trace contextRef="#ctx0" brushRef="#br0" timeOffset="101294.0537">14204 15892 260 0,'-8'0'96'0,"16"0"-52"0,-8-4-36 15,0 4 21-15,9 0-2 16,0 0 3-16,-1 0-7 16,9 0-2-16,5 0-12 15,0-4 1-15,3 1 1 0,1-5-4 0,4 0 1 16,-8 4-7-16,4 1-1 15,-5-1 0-15,5 0 0 16,-9 0-7-16,5 4-3 16,-5-8-16-16,-4 1-9 15,0-1-12-15,-4 4-6 16,-5 1-33 0</inkml:trace>
  <inkml:trace contextRef="#ctx0" brushRef="#br0" timeOffset="101566.061">14209 16022 232 0,'0'0'88'0,"4"4"-48"0,5-4-31 0,-9 0 22 0,4 0-8 16,13-4 1-16,5 1-4 15,4-1-3-15,8-4-9 16,5 0-1-16,0 1 0 0,-1-1-1 16,-3 4 1-16,-5 0-4 15,-4 1-2-15,-5-1-7 16,-3 4-1-16,-5 0-41 0,-5 0-18 16</inkml:trace>
  <inkml:trace contextRef="#ctx0" brushRef="#br0" timeOffset="102330.0701">14993 15651 220 0,'0'0'85'0,"0"0"-46"0,0 4-30 0,0 3 19 15,0 1-3-15,4 7 2 16,-8 8-2-16,4 4 2 16,-13 4-15-16,4 3-2 0,-4 1-3 15,9-1-3-15,-13-3-1 0,8-4 1 16,5-4 0-16,0-4-2 16,-1-4-2-16,5-3 1 15,0-1-1-15,0-3 2 16,13-8 3-1,4-4 2-15,5 0-3 16,4-4-3-16,0 1-3 16,4-1-1-16,-4 4-5 15,4 0-2-15,-9 1-9 16,1-1 0-16,0 0-12 16,-5 4-5-16,-4-4-17 15,4 4-4-15,-13-4-44 16</inkml:trace>
  <inkml:trace contextRef="#ctx0" brushRef="#br0" timeOffset="102634.0676">15165 15724 208 0,'-13'-12'79'0,"22"8"-42"0,-9 4-32 0,0 0 19 15,0 0-6-15,0 8 1 16,0 3 5-16,4 12 2 16,1 4-13-16,-1 0 1 0,4 4 2 0,1 7-2 15,0 0 0-15,-1 1-6 16,1-1 0-16,0-4-3 16,-5-7 0-16,0 4-3 15,0-4 1-15,-4-8-7 16,0-4-1-16,0-3-25 15,0-1-8-15,-4-3-42 16,0-1-16-16,0-7-10 16</inkml:trace>
  <inkml:trace contextRef="#ctx0" brushRef="#br0" timeOffset="103258.0561">15536 15773 188 0,'0'-11'71'0,"0"7"-38"0,0 4-21 0,-9 0 21 16,1-4-4-16,-1 0 3 15,-4 4-5-15,-4 0 1 16,-9 0-16-16,-4 8-7 0,4 0-1 0,4-1-3 16,1 9 2-16,4-5-7 15,8 8 1 1,9 0 3 0,0-3 0-16,17-1 0 15,5 4 1-15,-1 4-1 0,14 4 0 16,-9 0 0-16,4 4 2 15,-13-5 1-15,5 1 3 16,-14 4 3-16,1 3-2 16,-5 1 1-16,-4-8-3 15,-4-1 0-15,-9-3-1 16,0-7 2-16,-4-5-3 16,-9-3 0-16,0-4-3 0,-4-4-1 15,8-4-1 1,5-12-2-16,4-10-15 15,5-1-5-15,8 0 3 16,8 0 5-16,5 0 7 16,4 1 3-16,5-1 4 15,8 0 3-15,-4 0 2 0,-5 4 1 16,1 0 9-16,-5 0 3 16,0 0-1-16,-8 4 1 15,0 0-9-15,-9 4-2 16,0-1-10-16,-5 5-2 15,-3 3-14-15,-1 1-4 16,5 3-42-16,-5 4-17 16,9 0-20-1</inkml:trace>
  <inkml:trace contextRef="#ctx0" brushRef="#br0" timeOffset="103711.3444">15661 15965 244 0,'8'0'90'0,"-8"0"-48"0,0 4-40 0,0-4 19 15,0 7 7-15,0 1 4 16,5 4 1-16,8 3 0 16,-9 4-18-16,9 0-5 0,4 0-2 0,5 0-7 15,-9 4 0-15,4-3 1 16,0-5 1-16,0 0-6 16,-4 4-2-1,4-3-20-15,-12-5-9 16,8 1-20-16,-9-16-59 15</inkml:trace>
  <inkml:trace contextRef="#ctx0" brushRef="#br0" timeOffset="103981.5737">15954 15969 220 0,'0'0'82'0,"0"0"-44"0,0 4-33 0,0 3 19 15,0 1 2 1,-5 7 5-16,-3 8-4 16,-5 15 1-16,0 12-16 15,-4 4 2-15,-5 0 0 0,1 7-3 0,3-4-1 16,-3-7-9-16,8-4 0 16,0-4 1-16,4-7 3 15,1-5-13-15,3-7-7 16,1-4-39-16,0-7-15 15,8-4-61 1</inkml:trace>
  <inkml:trace contextRef="#ctx0" brushRef="#br0" timeOffset="112384.878">16298 15701 116 0,'-4'-4'44'0,"4"4"-24"0,-21 4-17 16,16-1 12-16,-8 5-3 0,0 7 3 15,1 5-2-15,-6 3 0 16,-3 7-7 0,4 1 0-16,-1 3 1 0,5 8 1 15,5 1 2-15,3 6-3 16,10 5-2-16,8-8-2 15,4-4 0-15,9-4-22 0,13-7-7 16,-9-8-44 0,0-4-29-16,4-4 45 15</inkml:trace>
  <inkml:trace contextRef="#ctx0" brushRef="#br0" timeOffset="112960.884">16548 15770 144 0,'0'-4'55'0,"0"11"-30"0,0-3-23 0,0 0 14 15,0 11-1-15,-13 5 3 16,9-1-4-16,-13 0 0 16,4 4-8-16,4 4 0 0,-8-1 1 15,4 1-3-15,5 0-3 16,3 0 0-16,1-4-1 15,4 0 2-15,4-4 1 16,5-4-1-16,8 8-2 16,-8-7-4-16,4-1 0 15,0-4-7-15,0-3-3 0,-1 0-3 16,1-4-3-16,-4-4-2 16,-5-12-36-1,1 1-24 1,-5-1 23-16</inkml:trace>
  <inkml:trace contextRef="#ctx0" brushRef="#br0" timeOffset="113180.874">16363 15969 156 0,'-8'-4'57'0,"8"4"-30"0,0 4-7 0,0-4 19 15,0 0-8-15,0 0-3 16,8 0-10-16,9 0-3 16,-4 0-9-16,9 0-4 0,4 0-1 15,8 0-10-15,-8 0-2 16,4 0-27-16,-8-4-13 16</inkml:trace>
  <inkml:trace contextRef="#ctx0" brushRef="#br0" timeOffset="113560.3116">16755 15846 184 0,'0'4'68'0,"0"0"-36"0,0 0-37 16,-8 3 21-1,3 5-7-15,1-1-2 16,0 1 1-16,-9 3-5 16,4 0 3-16,1 1 0 0,-5-1-7 0,8 0-4 15,1 1 7-15,0-5 3 16,4-3-5-16,8 0 1 31,5-8-1-31,4 0 0 16,1 0 0-16,3-4-9 0,-4 4-2 15,5 0-10-15,-5 0-4 16,-8-4-26 0,4 4-41-16,-5 0 20 15</inkml:trace>
  <inkml:trace contextRef="#ctx0" brushRef="#br0" timeOffset="113818.1581">16828 15861 132 0,'-4'4'49'0,"4"-8"-26"0,0 1-18 0,0 3 13 0,0 7 3 16,0 1 4-16,0 3-2 15,0 5 0-15,0 7-12 16,0 7-4-16,-4 5-1 0,4 7-1 16,0 4 0-16,4-4-6 15,0-4 1-15,1-3-9 16,-1-8-2-16,0-4-32 16,5-4-14-16,-9 0-21 15</inkml:trace>
  <inkml:trace contextRef="#ctx0" brushRef="#br0" timeOffset="114129.3737">16953 15727 132 0,'9'4'52'0,"8"8"-28"0,1 7-8 16,-10 0 16-16,5 4-9 15,-4 4 0-15,-1 3-12 16,1 5-2-16,-5 3-5 15,-8 4-5-15,0 4 0 0,-14 8-8 16,-7-8-2-16,-1-4-76 16</inkml:trace>
  <inkml:trace contextRef="#ctx0" brushRef="#br0" timeOffset="140941.7209">3342 16999 92 0,'0'0'35'0,"0"-4"-18"0,0 4 0 0,0 0 16 16,0 0 5 0,0 0 2-16,0 0-9 15,0 0-2-15,0 0-16 0,0 0-1 16,0 0-1-16,0 0-2 0,-9 0 2 15,5-4-4-15,-1 1-2 16,-8-1 0-16,0 4-1 16,1 0-2-16,-6-4-2 15,5 4 3-15,-8 0 0 16,-1 0 1-16,5 0 0 0,-13 4 0 16,4-4 2-1,-4 0-1-15,4 0 0 0,-4 0-1 16,0 0 0-1,0-4-2-15,4 0 1 16,-9 4 0-16,5 0 1 0,0 0-2 16,0-4 1-16,4 4-2 15,-4 0 2-15,-9 0-2 16,4 0 2-16,10-4 0 16,-14 4 1-16,0 0-2 15,9 4 1-15,-5 0-2 16,1 0-1-16,4 4 1 15,-9-1-1-15,5-3 0 16,3 8 2-16,-7-1-3 0,3 0 0 16,5-3 1-1,4 4 2-15,0 3-3 16,5 0 0-16,-1-3 1 16,5-1 0-16,-13 1-3 0,8-1 2 15,1 1 3-15,3-1 1 16,1 5-4-16,4-1-1 15,0 4 1-15,9 0 2 16,-9 4-2-16,13 0 0 16,0 0 1-16,0 0 2 15,0 0-1-15,13 0-1 16,-9 0-2-16,9-4 1 16,0 16 1-16,4-9 2 15,1 1-1-15,-1-4-1 16,4-4 1-16,1 1-1 15,8-1 0-15,-4-4 2 0,4 8-1 16,9-11-1-16,-9 3 3 16,13-8 0-16,-4 5-4 15,0-4 1-15,0-1 0 16,8 1 0-16,9 0 2 16,-13-5 1-16,9 5-4 15,-1-4 1-15,5 0 0 16,5 3 0-16,-1-3 0 15,0-4 2-15,1 0-3 16,-1 0 0-16,5 0 3 16,-5 0 3-16,0 0-4 15,-4 8-3-15,5-4 1 16,3 0 2-16,-16 3 0 16,3-3-1-16,10-8 1 0,-5 0-1 15,8 1 0-15,-8-1 0 16,5-4 2-16,-5 0 1 15,0 1-4-15,-5-5 1 16,-3 1 0-16,-1-5 0 16,-4-3 0-16,-12 0 2 15,3-11-3-15,-4-5 0 16,-4 4 1-16,-9-3 2 16,-4-4-1-16,0-4-1 15,-13-1 3-15,-13 1 2 16,0 4-2-16,-13 0 0 0,-4-4-1 15,-9 3 1-15,-8 1 2 16,-22 3 2-16,-4 1-6 16,0 7 0-16,-1 4-1 15,5 4 0-15,-4 4 0 16,9 7 2-16,8 0-6 16,-5 8 1-16,18 4-39 15,4 8-16-15</inkml:trace>
  <inkml:trace contextRef="#ctx0" brushRef="#br0" timeOffset="147183.7967">4738 17570 92 0,'4'-8'35'0,"5"8"-18"0,-9-4-9 0,0 4 13 16,0 0-1-16,0 0 0 15,0 0-4-15,0 0 0 16,0 0-3-16,0 0 0 16,-9 0-7-16,0 4 0 0,-4 0 1 15,-4 4-3-15,-4-1-1 16,-5-3-1-16,0 4-2 0,0 7 1 15,5-7-1-15,-10-1 0 16,10 1 0-16,-5 0 2 16,4-1-3-1,5 1 0 1,9 0 1-16,-1-1 0 0,9 1-3 16,9-4 2-1,-1 7 1-15,5-3-3 16,13 15 2-16,-17 0 1 15,8-4 0-15,0 0 0 16,-4-3 2-16,0-1 1 16,0 0 1-16,0-3-2 0,-9-1-2 15,9 1-10-15,-9-5-4 16,1 1-39 0,-5 0-44-1,0-8 24-15</inkml:trace>
  <inkml:trace contextRef="#ctx0" brushRef="#br0" timeOffset="147683.8031">4531 17681 112 0,'0'0'44'0,"0"0"-24"0,0 0-24 15,0 0 10-15,0 0 6 16,4 4 7-16,5-1-4 16,8 1 0-16,-4 0-5 15,13 0-1-15,-5 0-5 16,14 3-3-16,8 1 2 0,9 4-2 15,-9-1-1-15,0 1 3 16,0 3 0-16,13 0-1 16,-9 1-2-16,1-5 3 15,-5 1 0-15,0-1 3 16,0 4 1-16,0 1-1 16,-4 3 1-16,0 0-4 15,-5 4-2-15,0 4 0 0,1 0-1 16,-1 7 0-16,1 8 0 15,-1-4 2-15,1 1 1 16,-1-5 1-16,9 1 0 16,1-5 0-16,-1-3 0 15,4 0-2-15,9-8-2 16,0 0 1-16,0 4 1 16,9-7-94-1</inkml:trace>
  <inkml:trace contextRef="#ctx0" brushRef="#br0" timeOffset="149165.6141">6194 18133 116 0,'0'0'44'0,"4"4"-24"0,-4 19-24 15,0-16 10-15,5 5 4 16,3 3 5-16,-8 4 6 15,5 4 2-15,3 0-8 16,-3 4-2-16,-1-8-7 16,0 0-4-16,9 0 1 0,-13 1 0 15,4-5 1-15,-4-4-2 16,5 1 1-16,-1-4 2 16,-4-1 2-16,0 1 5 15,0-8 5-15,0 0-7 16,0-4-3-16,0 0-2 15,0 0-1-15,0-3 0 0,0-1 0 16,0-3 0-16,0-1 0 16,4 1-2-16,-4-9 1 15,9 1-4-15,0-4-2 16,-1 0 2-16,5-7 0 16,-9 7 1-16,5-4 2 15,8 4-1-15,-4 4-1 16,0 3-4-16,0 16 0 15,0 12 2-15,0 3 1 16,-5-3 1-16,1 3 0 0,0 4 0 16,-5 0 0-16,0 0 0 15,-8 4 0-15,4-7 0 16,0-5 0-16,0 1 0 16,0-5 2-1,0-3-1-15,0-4 4 16,4-4-1-16,1-3-4 15,-1-5 0-15,9-3 2 16,-13 0 1-16,9-16-1 16,-1 8-2-16,1-4-2 15,4 4-1-15,4 4-1 16,-8 4 3-16,3 7 0 16,1 4 1-16,9 27 0 15,-9 0 0-15,0 0 0 16,0 4-3-1,4-4 2-15,-13 4 1 16,5-4 0-16,-1-4 2 16,1-4 1-16,0-3-19 0,-1-1-7 15,1-3-21-15,0-8-8 16,-5 0-29 0</inkml:trace>
  <inkml:trace contextRef="#ctx0" brushRef="#br0" timeOffset="149575.6294">6741 18094 140 0,'-4'-30'55'0,"4"30"-30"0,0 0-25 16,0 0 15-1,0 15 3 1,4 20 2-16,1-1-11 16,-1 1-2-16,5-1-1 0,-1-3-1 15,5 3 0-15,0-11-3 16,4 0-2-16,-4-8 3 15,4-3 2-15,-4-1-2 16,5-7-2-16,-1-4 0 16,-9-4-1-16,5-3-7 15,-4-5 0-15,0-3 3 16,-5-4 2-16,0 0 2 16,-4-1 2-16,0-3-3 15,0 8 0-15,0 4 1 16,0 7 0-16,0 4 0 0,9 8 0 15,-5 7 0-15,0 8 2 16,5-4-3-16,0 4 0 16,4-4 1-1,-9 4 0-15,9-4 2 0,0-3 1 16,13-5-23-16,-9-3-12 16,-4-1-38-1,4-14-25-15,0-1 43 16</inkml:trace>
  <inkml:trace contextRef="#ctx0" brushRef="#br0" timeOffset="149829.7475">7168 17880 160 0,'-13'-8'60'0,"13"8"-32"0,0 8-35 0,0 0 8 0,0 3 0 16,0 8 3-16,4 8 12 15,5 15 7-15,-9 8-12 16,4 0-1-16,0 0-3 0,1-4-3 16,3 3-3-16,-3-3 0 15,8-7 1-15,-13-9-1 16,8-3 2-16,1-4-15 16,-5-8-5-16,1 1-22 15,-1-16-56 1</inkml:trace>
  <inkml:trace contextRef="#ctx0" brushRef="#br0" timeOffset="150069.7469">7323 17884 148 0,'0'-16'57'0,"0"16"-30"0,4 0-32 0,-4 0 10 16,0 8-1-16,0 7 2 15,5 8 9-15,-1 8 4 16,-4 23-9-16,0-1-1 0,4 1 1 16,1-4-4-16,-1-4-1 0,4 0 0 15,-8 3-1-15,5-10-7 16,-1-9 0-16,5-7-28 16,-9-3-9-16,0-13-40 15</inkml:trace>
  <inkml:trace contextRef="#ctx0" brushRef="#br0" timeOffset="150297.7587">7241 18098 212 0,'-13'-23'79'0,"13"19"-42"0,5 4-37 16,-5 0 16-16,8 0-3 0,5 0 3 15,4 0-9-15,1 0-4 16,3 0-2-16,1 0-4 0,3 12 2 16,-3-1-10-1,4 1-5-15,0 3-39 0,-9 1-14 16,4-1-13 0</inkml:trace>
  <inkml:trace contextRef="#ctx0" brushRef="#br0" timeOffset="150441.8159">7538 18221 168 0,'0'8'66'0,"0"-1"-36"0,5 16-29 0,-1-8 14 0,0 1-8 15,1-1-2-15,3 4-2 16,-8 0 0 0,0 4-15-16,5-3-75 15</inkml:trace>
  <inkml:trace contextRef="#ctx0" brushRef="#br0" timeOffset="150625.748">7508 18037 236 0,'-8'-15'90'0,"8"11"-48"0,0 0-69 0,0 4 7 16,0 0-24-1,4 0-7-15,5 0 2 16,4 0 5-16,-9 4-4 16,4 0 1-16</inkml:trace>
  <inkml:trace contextRef="#ctx0" brushRef="#br0" timeOffset="151044.8587">7642 18317 160 0,'0'57'63'0,"0"-30"-34"0,0 11-34 0,0-23 10 16,4 8-1-16,0 0 2 0,1 0 6 16,-1 0 3-1,0-3-8-15,-4-1-2 0,5-4-1 16,-5-3 0-16,0-5 0 16,0-7 4-16,0-7 5 15,0-5-7-15,-5-7-3 0,1 0-2 16,0-12-1-16,-1 0 0 15,5-7 2-15,0 4-1 16,5-5 2-16,3 1 0 16,5-4 1-16,5 4 0 15,-1 7 0-15,4 12-2 16,-3 4 1-16,-6 15-2 16,6 7-1-16,-5 5 5 15,-5 3 1-15,-8 4 4 16,-4 4 1-16,0-4-3 15,-9 0-3-15,-9 1 0 16,1-1-1-16,-1-4-5 16,5-3-1-16,-5-9-13 15,5-3-5-15,0-3-18 0,4-5-6 16,4-4-52 0</inkml:trace>
  <inkml:trace contextRef="#ctx0" brushRef="#br0" timeOffset="151269.5429">7870 17880 192 0,'5'8'74'0,"3"7"-40"0,-8 19-33 0,4-14 14 0,1 18-4 15,3 12 3-15,-8-1-3 16,5-3-1-16,-1 0-6 15,0-3-3-15,5 2 0 0,0-6-1 16,-1-5 0-16,1-7-62 16,-1-4-65-1,1-11 26-15</inkml:trace>
  <inkml:trace contextRef="#ctx0" brushRef="#br0" timeOffset="151481.5476">8051 18274 252 0,'0'-3'93'0,"5"3"-50"0,-1 3-52 0,4 5 14 15,-3 0-5-15,3-1 0 16,10 5-3-16,-5-1 2 16,4 5 1-16,0-5 2 0,0 1 1 15,-4-5-19 1,0 1-7-16,0 0-32 0,4-4-13 15,-8-4-10 1</inkml:trace>
  <inkml:trace contextRef="#ctx0" brushRef="#br0" timeOffset="151671.4925">8267 18259 156 0,'-9'-8'60'0,"9"16"-32"0,-9 11-22 0,9-7 15 0,-4 3 0 16,-5 8 4-16,1 0-9 15,-1 4-2-15,-8 0-8 16,-5 0-2-16,10-1 2 0,-1 1-3 16,4-4-2-16,0 0-5 15,5-4 0-15,0-3-42 16,-1-9-19-16</inkml:trace>
  <inkml:trace contextRef="#ctx0" brushRef="#br0" timeOffset="151899.496">8426 18274 208 0,'0'16'77'0,"0"-1"-42"0,-17 12-39 0,17-16 13 16,0 9-3-16,0-5 1 15,4 4-1-15,0 0 1 16,5-3-4-16,-9-1-2 0,4-4 0 16,1 1-65-1,-1-1-62-15,5 1 32 16</inkml:trace>
  <inkml:trace contextRef="#ctx0" brushRef="#br0" timeOffset="152093.5652">8426 18079 260 0,'-9'-42'99'0,"18"38"-54"0,-9 0-55 0,0 4 14 0,0 0-16 16,0 0-5-16,0 0-2 15,0 0-1-15,9 4-44 16,-1 0-18-16,1 4 9 15,4 7 8-15</inkml:trace>
  <inkml:trace contextRef="#ctx0" brushRef="#br0" timeOffset="152501.498">8577 18236 192 0,'-9'12'71'0,"18"-5"-38"0,-5 20-36 0,1-15 11 16,3 3 0-16,-8-4 3 15,13 1 7-15,-9-1 3 16,1 1-10-16,-1-4 9 0,-4-8 3 16,0 0-7-16,0 0-4 15,0 0-5-15,4-4 0 16,5-4-4-16,-9 0 0 16,9-3-1-16,-1-4-2 15,1-5-2-15,-1 5-1 16,5 0 2-16,0-1 2 0,4 5-2 15,5 3-2-15,0 5 2 16,-1 3 2-16,5 7-2 16,-13 8 0-16,4 5 3 15,0-5 1-15,-4 0-1 16,0 4 1-16,0-3-2 16,-4-1-1-16,-5-3 3 15,0 3-9 1,5 0-3-16,-9-3-20 15,4-5-6-15,5 1-15 16,0 0-6-16,-1-4-36 16</inkml:trace>
  <inkml:trace contextRef="#ctx0" brushRef="#br0" timeOffset="152947.5191">9159 18213 208 0,'-22'-11'79'0,"22"11"-42"0,-13 0-39 0,9 4 14 16,-5-1-4-16,1 5 2 15,-5 0-1-15,-5 7 0 16,10 0-5-16,-5 8-3 0,4-7 0 16,5-1-1-16,4-4 0 15,4 1 2-15,5-4 3 0,4-5-2 16,-9-3-2-1,5 0 2-15,-1-3 0 0,1-1-4 16,0 0-1-16,-5 0 1 16,0 0 0-16,5 0-2 15,-9 1 0-15,0-1-1 16,0 0 3-16,0 4-2 16,0 0 1-16,4 4 0 15,0 3 0-15,1 5 0 16,3 7 0-16,1 4 11 15,0 4 5-15,-1 0 5 16,1 3 1-16,-5 1-3 16,-4-4 0-16,-4-4-1 15,-13 0 3-15,-5-4-9 16,-12 0-3-16,-5-7-22 16,-4-5-8-16,0-7-54 0,-5 0-23 15,-8-7-8 1</inkml:trace>
  <inkml:trace contextRef="#ctx0" brushRef="#br0" timeOffset="155762.4546">9702 17880 76 0,'0'-12'30'0,"0"12"-16"0,0-7-1 0,-9 7 14 16,18 0-6-16,-9 0 0 16,0 0-10-16,0 0-4 15,0 0 0-15,4 11 0 16,-4 8-3-16,0 8 4 0,0 15 2 16,0 12-1-16,-4 0 2 15,4-8-6-15,0 0-3 16,4-4-1-16,0-8-1 15,0 1 0-15,5-12 0 16,-9-4-31-16,0-4-14 16,0-3-24-1</inkml:trace>
  <inkml:trace contextRef="#ctx0" brushRef="#br0" timeOffset="155968.3433">9538 18102 192 0,'-13'-31'71'0,"9"28"-38"0,4 3-23 16,0 0 17-16,4 0 0 15,4 0 3-15,-3-4-14 16,8 0-4-16,4 0-8 16,4 0-7-16,14 0-1 0,-1 1 0 15,1-1-1-15,-1 0-32 0,5 0-12 16,-9 4-53-1</inkml:trace>
  <inkml:trace contextRef="#ctx0" brushRef="#br0" timeOffset="156524.449">9796 18163 96 0,'0'27'38'0,"0"-19"-20"0,0 0-6 0,5-1 13 16,-1 5 0-16,-4 3 0 0,9 0-8 15,-9 4-2-15,4-3-9 16,4-1-2-16,1 0 2 0,0-3-1 15,4-1 2-15,0-7 0 16,-1 0 3-16,1 0-3 16,0-8 1-16,-8 4-7 15,8-8-1-15,-9-3-2 16,5-1 0-16,-5 1 0 16,4-1 0-16,-3 5 2 15,3-1 2-15,-8 4-3 16,0 4-2-16,0 0-1 15,9 12 3 1,0-1 0-16,-1 1 3 16,9-1 3-16,1 1 2 0,3-1 1 15,1-7 0 1,-5-4 2-16,0 0-1 0,0-8 2 16,-4 1-2-16,0-5 0 15,-4-3-3-15,0 0-1 16,-1-5-3-16,-8 1 1 15,0-4-4-15,-8 0 0 16,3 8-12-16,1-4-7 16,-9 7-20-16,4 5-10 15</inkml:trace>
  <inkml:trace contextRef="#ctx0" brushRef="#br0" timeOffset="156840.4445">10210 18221 96 0,'-4'23'35'0,"4"-8"-18"0,-5 12-7 15,5-12 12-15,5 1-1 16,-1-1-1-16,5 0 5 16,-1-3 1-16,5 3-5 15,0-7 0-15,4-4-12 16,5-8 1-16,-1-4 1 0,-3-3 5 15,3-5 4-15,-12 1-1 16,-5 0-2-16,-8-5-3 16,-5 5 1-16,-4-8-2 0,-4 8 2 15,-5-8-10-15,5 8-3 16,-9 11-7-16,5 4-1 16,4 4-28-1,4-1-13-15,8 5-61 16,5-4-39-16,5-4 68 15</inkml:trace>
  <inkml:trace contextRef="#ctx0" brushRef="#br0" timeOffset="157830.362">10667 18125 140 0,'4'-4'52'0,"-4"8"-28"0,4 0-28 16,5 11 45-1,4 4-15-15,-9 4-10 0,13 0-5 16,-4 4-7-16,9 4 2 0,-5-8 3 15,-8 0-1-15,8-8 3 16,-4 0-4-16,4-3-2 16,-13-1 0-16,5-3 1 15,0-4 6-15,-5 0 2 16,-4-4-1-16,0 0 2 0,4-4-2 16,-4 0 0-16,0-4-3 15,0 1 1-15,-4-5-2 16,4-3 0-16,0 0-5 15,0-5-1 1,4-10 1-16,5-1 0 0,-5 1-5 16,9-1-1-16,-9 8 1 15,5 4 0-15,0 3-8 16,-1 5-2-16,1-1-21 16,4 5-6-16,0 3-27 15,4 0-9-15,0 16-18 16</inkml:trace>
  <inkml:trace contextRef="#ctx0" brushRef="#br0" timeOffset="158207.6199">11132 18194 188 0,'-21'-4'71'0,"16"-23"-38"0,-8 43-36 0,9-12 13 15,-9 3-7-15,-4 1-2 16,0 3 2-16,8 1 2 15,-8 3-2-15,4 4 0 0,4 4 1 16,5-4-2-16,13-3 1 16,8-1 0-16,0-3 1 15,0-5 2-15,5-3 3 16,-1-4-2-16,1-4 1 16,-5-3-3-16,0-1 0 15,-4-4-1-15,0 1 0 0,-4-1-2 16,-5 1 1-16,0-4 4 15,-4-1 4-15,0 9-4 16,0 3-2-16,0 0-7 16,0 15-1-1,0 9 3-15,5-5-7 16,-1 4 0-16,5-4-16 16,-1 1-8-16,1-5-27 15,4-3-55 1</inkml:trace>
  <inkml:trace contextRef="#ctx0" brushRef="#br0" timeOffset="158579.6212">11326 18248 96 0,'-4'3'38'0,"4"5"-20"0,0 11-19 0,0-11 9 15,4 0-7-15,-4-1-1 16,9 1 4-16,-5 0 2 16,-4-1-2-16,0-7 2 15,0 4 0 1,0 0 11-16,0-4 6 16,0 0 1-16,0 0 1 0,0-4-6 15,0-4 1-15,0 1-11 16,0-5 1-16,0 1 3 0,0-1-1 15,0 1 3-15,13-8-4 16,-9 0-1-16,13-1-9 16,1 5-2-1,-1 4 0-15,-9-1 0 16,14 4-4-16,-5 1-3 16,0 3-3-16,-4 0-148 31,-4 12 44-31</inkml:trace>
  <inkml:trace contextRef="#ctx0" brushRef="#br0" timeOffset="159109.7757">11597 18194 160 0,'0'0'60'0,"0"8"-32"0,5-1-26 15,-5 1 14-15,4 7 1 16,-4 1 2-16,0 7-6 16,9-4 0-16,-9 0-8 15,4 4-3-15,-4-8-1 0,0 8-1 0,4-7 2 16,-4-1-25-16,0-4-10 15</inkml:trace>
  <inkml:trace contextRef="#ctx0" brushRef="#br0" timeOffset="159285.7689">11602 17972 220 0,'-5'-19'85'0,"10"19"-46"0,-5-4-48 0,0 4 14 0,0 0-10 16,0 0-17-1,17 8-3-15,0 3-61 16,9 1-25-16</inkml:trace>
  <inkml:trace contextRef="#ctx0" brushRef="#br0" timeOffset="159677.7772">11852 18163 164 0,'-18'23'63'0,"10"-46"-34"0,-5 35-32 0,9-4 13 16,-5-1-7 0,0 1 0-16,-4 3 5 15,0 5 3-15,-4-1-6 16,4 4-3-16,13 4-1 0,-4-4-1 0,8-3 0 15,5-5 4-15,0 1 2 16,3-9 2-16,1-3 0 16,0 0-7-16,0-3 0 15,5-5-1-15,-10-4 0 16,1 1 0-16,-1-1 2 16,-3-3-1-16,3 0-1 15,-8-1 1-15,0 5-1 0,0 3-3 16,0 5 2-1,0 3-4-15,0 7 1 16,0 5 0-16,5 7-1 16,8-4 6-16,-5 0 1 0,5 1-3 15,4-5 1-15,-8-3-20 16,4 0-9-16,4-1-49 16</inkml:trace>
  <inkml:trace contextRef="#ctx0" brushRef="#br0" timeOffset="160127.8656">11964 17918 144 0,'-5'0'55'0,"10"12"-30"0,-5 7-27 0,0-4 9 16,0 4 10-16,8 12 8 15,-8 15-3-15,9-4-1 16,0-4-12-16,-5-3-3 0,4-4 0 16,1-5-3-16,8-3-2 15,-12-4 0-15,8-7 1 16,-5-1 1-16,1-3 1 16,4-8 2-1,-5-4-10-15,5-3-2 16,0-5-4-16,4 4-1 0,1 1 6 15,-1-5 2-15,0 12 0 16,0 4 0 0,1 11 4-16,-5-3 3 15,-1 3 10-15,1 1 3 16,-13-1 5-16,0 0 3 0,0-3-4 16,-13-1-3-16,1-3-13 15,-6 0-2-15,5-8-8 16,-12 0 1-16,-6-4-25 15,10-4-8-15,-5-3-30 16,4-1-10-16,1-3-3 16</inkml:trace>
  <inkml:trace contextRef="#ctx0" brushRef="#br0" timeOffset="160335.9302">12252 17819 196 0,'0'19'74'0,"0"0"-40"0,0 15-38 0,5-11 15 15,-5 8 1-15,0 7 4 16,0 12-2-16,4-4 2 16,-4 0-9-16,4-4-6 0,-4-3-2 15,5-5-19-15,-1 0-7 0,0-11-70 31</inkml:trace>
  <inkml:trace contextRef="#ctx0" brushRef="#br0" timeOffset="160715.8642">12364 18244 196 0,'0'-4'74'0,"18"8"-40"0,3 3-42 15,-16-3 12-15,3 0-4 16,5 4 2-16,0-4 10 16,4-1 4-16,0 1-7 15,5-4-5-15,-5 0-1 0,0-4 0 16,5 1 3-16,-13-1-3 16,-1-8-2-16,-3 5 0 15,-10-1 1-15,-3 0-3 16,-1 5 0-16,-13 3 1 0,5 0 0 15,0 3 0-15,-5 9 0 16,5-1-3-16,4 5 2 16,5-5 5-16,-1 8 2 15,5-3-5-15,4-1 0 16,4 4-1-16,5-4 0 16,12-7-11-16,-4 4-5 15,5-12-25-15,4 0-11 16,4-4-31-1</inkml:trace>
  <inkml:trace contextRef="#ctx0" brushRef="#br0" timeOffset="160971.0309">12705 18160 228 0,'-39'-27'85'0,"26"27"-46"0,5 4-46 15,3 11 9 1,5-4-4-16,0 5 3 15,0-1 2-15,5 4-1 16,7 4 3-16,1 0 1 0,5 8 2 16,-5-1 0-16,-9-3 2 15,-4 4 1-15,0-4 1 16,-9 0 0-16,1-8-6 16,3 0-4-16,-12-4-1 15,4-3 1-15,-4-1-30 16,0-3-13-16,-5-1-70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4T00:13:52.6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9292 14531 140 0,'-3'-21'52'0,"6"5"-28"0,-3 21-2 16,0-7 20-16,0-1 2 0,0 0 1 16,0 3-14-16,0 0-4 15,0 6-16-15,3-1-2 0,0 8 1 16,0 3-2-16,3 2 1 16,0 4-1-16,-1-1 2 31,1 3-1-31,6-3 0 0,-3 3-3 0,0-6-1 15,6-2-1 1,-3-3 0-16,-3-2-5 16,0-3 1-16,-3 0 0 15,0-3 2-15,3-16 3 16,0-2-2-16,3 0-2 16,-1 0-3-16,4-1-1 15,0 1 2-15,0 0 2 16,0 0 0-16,0 2-1 15,0 3-2-15,-3 0 1 16,3 0 1-16,-4-2 2 16,1 4-8-16,-3-4-1 15,6 2-27 1,-9 0-13-16,3 0-37 16,0-5-17-16,-3 0 5 15</inkml:trace>
  <inkml:trace contextRef="#ctx0" brushRef="#br0" timeOffset="1">9426 14645 156 0,'-6'5'60'0,"6"-5"-32"0,0 3-33 15,0-3 80 1,-6 2-19-16,3-2-10 0,-3-2-11 16,3-1-21-16,3-2-2 0,-3-3-1 15,0 0 0-15,0-5 3 0,0-9-5 16,3-1-1-1,0-1-2-15,6-3 1 16,0-2-2-16,0-3 2 16,3 3-4-16,3-2 0 15,3-1 3-15,2 3 3 16,4 0 0-16,6 2 2 16,9 1-6-16,2 5-3 15,1 2 1-15,0 3 2 0,-1 6-2 16,-2 2-2-16,-6 5 0 15,-3 0-1-15,-3 1 2 16,-4 2 1-16,-2 0-1 16,-3 0 1-16,0 0-22 15,0-3-9-15,-3-2-30 16,0 0-14-16,0-3-49 16,0 0-43-1,-1 0 67-15</inkml:trace>
  <inkml:trace contextRef="#ctx0" brushRef="#br0" timeOffset="2">10348 13973 164 0,'3'-8'63'0,"0"5"-34"0,-3 0-8 0,0 3 25 16,0-2-6-16,-3-1 1 16,-3 0-8-16,0 3 0 31,-8 0-19-31,-4 3 1 0,-3 2 1 16,-3 3-6-16,0 3-1 15,-6 0-7-15,7 2-2 0,-1 3 0 16,6 2 0-16,12-2-5 15,9 3 1-15,12-4 0 16,3 4 2-16,9 2 1 16,5 0 3-16,1 0-3 0,0 3 0 15,-6 0 10-15,-4-3 3 16,-8 0 8-16,-9 1 2 16,-9 1-9-16,-6-1-3 15,-12-1-4-15,-2-5-1 16,-7-3-3-16,-3-3 1 15,0-4-15-15,1-4-5 0,5-2-20 16,3-2-9 0,15-4-19-16,12 1-8 0,9-3-48 15</inkml:trace>
  <inkml:trace contextRef="#ctx0" brushRef="#br0" timeOffset="3">10869 14044 160 0,'12'-16'60'0,"-6"14"-32"0,3-4-15 0,-6 4 19 16,0-1 4-16,0 0 3 15,-3 1-2-15,0-4 0 16,-6 1-20-16,-3 0-4 0,-3 2 1 16,-6 1-2-16,-5 2 1 15,-7 5-5-15,0 3 0 0,-6 8-7 16,4 5-3-16,-4 8-2 16,3 3 0-1,3-1 3-15,9 4 0 16,13-3-2-16,8-3 0 15,8-3 2-15,7-2 0 0,6-6 1 0,12-2 0 16,3-5 0-16,-1-6 2 16,1-2-1-16,-6-3 2 15,-3-3-15-15,-4 1-5 16,-5-1-20-16,-6-5-9 31,-6-5-48-31,-3 2-51 16,-6 1 51-16</inkml:trace>
  <inkml:trace contextRef="#ctx0" brushRef="#br0" timeOffset="4">10578 14184 232 0,'-6'-2'88'0,"9"2"-48"0,9-6-31 15,-4 4 19 1,7-1 3-16,3-5 6 16,9 6-14-16,6-1-3 0,-1 0-12 15,-2 6-7-15,0-3-2 0,-3 3-52 16,-3-3-24-1,-7 0-49-15</inkml:trace>
  <inkml:trace contextRef="#ctx0" brushRef="#br0" timeOffset="5">11262 13888 80 0,'0'-3'33'0,"0"3"-18"0,0-2 0 0,0 2 13 16,0-3-4-16,0 0 11 15,0-5-8 1,0 3 1-16,-3 0-1 16,0 0-14-16,-6 2-1 0,-6 3-1 15,-2 5 0-15,-4 1 3 16,0 1-3-16,3 4-1 0,0 0-9 16,3 2 0-1,3 3-1-15,3 0 0 0,6 2-3 16,6 1 2-16,3 2-1 15,3 3-2-15,3-3 3 0,-3 0 0 16,6 0 1-16,-3-2 2 16,-3-3 1-16,-9-3 3 15,-3 0 1-15,0-2 1 16,0-1-4-16,0-2-3 16,0 0 0-16,0 0-1 31,3-3-3-31,0 3 0 0,0 0-1 15,0 3 3-15,0 5 0 16,0-1 1-16,-3 1 2 16,0 3 3-16,-3-1 2 0,0 1 3 15,0-1-3-15,3 1 1 16,0-3-7-16,3 0-3 16,0-3-2-16,6-2 3 15,3-1 2-15,6-2 2 16,3-3-30-16,0-5-12 0,0 0-73 31,-1-2-34-31,1-6 75 0</inkml:trace>
  <inkml:trace contextRef="#ctx0" brushRef="#br0" timeOffset="6">11149 14142 104 0,'-3'0'41'0,"3"3"-22"0,-3-1-7 0,3-2 16 0,-3 6-5 0,0-4-1 16,0 4-6-16,-3-4-2 15,0 1-8 1,0-1-2-16,0-2 2 0,-3 3-8 0,4-3 0 16,-1 3 0-16,3-3 3 15,0 0-2-15,0 0-2 16,3 0-1-16,0 0 3 15,0 0 0-15,0 0 3 16,0 0-3-16,6 0 0 16,0 0 1-16,-1 0 2 0,1 2-1 15,0 1-1-15,0 0 3 16,0-1 2-16,0 4 0 16,-3-1 2-16,3 3-4 15,-3 0-2-15,0 0 0 16,0 0-1-16,0 0 2 31,-3-3 1-31,0 5-6 16,0-2-44-1</inkml:trace>
  <inkml:trace contextRef="#ctx0" brushRef="#br0" timeOffset="7">11340 13944 176 0,'-3'-3'66'0,"3"3"-36"0,3 5-22 16,0 0 18-16,0 6-2 16,0 2 1-16,-1 16-3 15,1 3-2-15,0 0-10 16,0 0-2-16,0-1 2 0,-3 6-4 0,0-7 2 15,0-4-5-15,0-5 0 16,0-5-3-16,0-3-1 16,0-2-39-16,0-3-15 15,3-3-57 1</inkml:trace>
  <inkml:trace contextRef="#ctx0" brushRef="#br0" timeOffset="8">11533 14235 164 0,'3'5'63'0,"0"0"-34"0,3 11-14 15,-6-5 18-15,3-1-5 16,-6 1-2-16,0 2-10 15,0 0-3-15,-3 0-7 16,0 1-4-16,-3-4 1 0,-3 1-9 16,0-3-1-16,3-3-34 0,3-5-13 15,1 0-40 1</inkml:trace>
  <inkml:trace contextRef="#ctx0" brushRef="#br0" timeOffset="9">11658 13989 188 0,'-3'-6'71'0,"3"4"-38"0,0-1-25 16,0 0 18-16,9 1-4 16,0-4-1-16,0 1-9 15,0 2-3-15,3 3-5 16,0 3-3-16,3 2 0 0,-7 6-1 16,-2 7 2-1,-3 9 3-15,-3-1 2 16,-3 1-10-16,-3-3-3 15,-2-1 3-15,-7 4 1 16,3-9 2-16,3-2 2 16,3-2 3-16,0-4 4 15,9-5 2-15,3-2 1 16,3 0 2-16,3-1 2 16,6-2-1-16,-1 0-5 0,1 3-2 15,-3 0-4-15,0-3-3 16,-3 2-3-16,-3 1 1 15,0 0-41-15,-3-1-19 16,-3-2-64 0,-3 0-28-16,0 0 81 0</inkml:trace>
  <inkml:trace contextRef="#ctx0" brushRef="#br0" timeOffset="10">11977 14229 184 0,'6'6'68'0,"-4"4"-36"0,1 6-15 0,-3-5 20 16,0-1-6-16,-3 1-1 16,-5 2-14-16,-7 0-7 15,-3 0-6-15,0 1-3 0,3-4 3 16,0-2-24-16,0-5-11 0,3-3-43 15,3-3-57-15,4 1 35 16</inkml:trace>
  <inkml:trace contextRef="#ctx0" brushRef="#br0" timeOffset="11">12033 13925 196 0,'3'-5'74'0,"0"7"-40"0,0 4-31 0,0-1 15 0,0 3 0 31,-3 5 1-31,0 3-4 0,0 3-1 16,0 4-8-16,-3-4-4 0,3-1 1 15,0-2-2-15,0-3 2 16,0-2 0-16,0-3 1 15,3 0 0-15,3-3 2 16,6-2-3-16,3-3 0 16,0 0-1-16,0-8-2 0,-1 8-2 15,4 0 1-15,-3-5-12 0,0-1-7 16,-3 9-25-16,-3-8-11 16,-3-1-39 15</inkml:trace>
  <inkml:trace contextRef="#ctx0" brushRef="#br0" timeOffset="12">12206 13891 192 0,'-6'0'71'0,"6"2"-38"0,0 6-28 15,0 0 19-15,-3 8 9 16,0 5 7-16,0 19-8 0,3 2-2 15,-3 1-17-15,3-6-6 0,0 8 0 16,0-11-4-16,0-2-2 16,3-6-3-16,0-5 1 15,0-5-41-15,3-3-17 16,0-2-63 0</inkml:trace>
  <inkml:trace contextRef="#ctx0" brushRef="#br0" timeOffset="13">12307 14261 140 0,'6'16'52'0,"12"-5"-28"0,-6 2 0 15,-9-5 24-15,0 0-13 16,0 2-3-16,-9 3-12 15,0 3-2-15,-3 0-11 16,-3-3-2-16,-3 1-1 0,-3-4-2 16,0-2-2-16,3-3-32 0,1-2-16 15,-1-3-56 1</inkml:trace>
  <inkml:trace contextRef="#ctx0" brushRef="#br0" timeOffset="14">12622 13951 220 0,'-8'-7'82'0,"5"7"-44"0,-18-3-27 16,9 3 21-16,-3 0 0 16,-3 5 6-16,-3 0-8 15,-6 3-1-15,1 0-16 16,2 0-10-16,6 3-3 0,3-1-2 16,6 1-2-1,9 8 0-15,9-1 3 16,6 3 0-16,6 0 1 15,3 3-3-15,5-3 0 16,1 6 2-16,-9-1 2 0,-3 3 4 0,-6-5 4 16,-6 0 0-16,-9-3 0 31,-9-2-5-31,0-3-1 0,-3-6-3 16,0-2-1-16,0-5-4 0,-3-6 1 15,7-5-9-15,2-8-4 16,6 0 0-16,3-5 0 15,6-3 10-15,3-2 3 16,14 5 4-16,-2-14 0 16,-3 1 6-16,-3 8 6 0,-3 4-2 15,-3 4 0-15,-3 2-6 16,-3 5-3-16,-3 1-27 16,-6 5-65-1,3 2-7 1,3-2-11-16</inkml:trace>
  <inkml:trace contextRef="#ctx0" brushRef="#br0" timeOffset="15">12688 13848 208 0,'0'-16'77'0,"3"14"-42"0,3-1-28 0,0 3 20 31,0-5-10-31,3 0 1 16,0-1-11-16,3 4-4 0,2 2-2 15,1 5-1-15,3 0 0 0,-3 0 2 16,0 3 1-16,-3 0 1 16,-3 3 2-16,-3 0 3 15,-6 4 5-15,-3 4-4 16,-3 2 0-16,-6 0-2 0,3 6 0 16,0 4-2-16,3 1 1 15,3-3-6-15,9-2-3 16,6 2-2-16,3-5 0 15,3 0-8-15,0-9-5 16,-1-1-18-16,1-4-7 0,-3-2 0 16,0-3 0-16,-3 1 15 15,-3-6 8-15,-3 0 12 0,-3 0 4 16,-3-3 14-16,-3 0 5 16,0 3 9-16,-3 0 7 15,0 0-13-15,0 3-3 16,0 2-10-16,0 3-4 31,0 3 3-31,3 2 1 0,0 0 0 16,3 3-1-16,0 3 3 15,0 2 5-15,0 3 4 16,0 0 4-16,0 5 2 16,-3 2 1-16,-3-2-5 15,-3-2 1-15,-9-3-9 16,-2-3-4-16,-4-3-9 0,0-2-3 0,0-5-51 15,0-1-20-15</inkml:trace>
  <inkml:trace contextRef="#ctx0" brushRef="#br0" timeOffset="16">13233 12888 156 0,'-3'-11'60'0,"3"9"-32"0,0-1-6 0,0 3 20 0,0 0-14 15,0 0-5-15,6 5-12 16,0 3-3-16,0 8-4 31,5 0 4-31,1 5 2 0,0 3-3 0,3 0-2 16,-3 0 0-16,0-3-1 16,-3-3 0-16,0-2 2 15,-3-3 3-15,0-2 2 16,0-3-5-16,0-3-2 15,0-2 2-15,3-1 1 16,-1-2-1-16,1 0-1 0,0-2-3 16,3-3 1-16,3-1-4 15,0 1 0-15,0-3 1 16,0 0 2-16,0-3-23 16,0 1-11-16,-1-1-49 15,-2 3-23-15,0-7 7 31</inkml:trace>
  <inkml:trace contextRef="#ctx0" brushRef="#br0" timeOffset="17">13435 12999 148 0,'-3'0'57'0,"0"-3"-30"0,0 1-12 0,3 2 20 31,0 0-4-31,0-3 2 16,0 0-10-16,0-5-4 16,0-2-11-16,3-6 1 0,6-3 4 0,3-2-3 15,3-5 0-15,0-6-4 16,6-5 1-16,5 3-2 15,7-3 0-15,0 5-1 16,9 3 2-16,2 8-5 0,1 2-1 16,5 6 0-16,-2 2 0 15,-3 1-3-15,-1 2 2 16,-5 2 1-16,-3 1 2 16,-6 3-36-16,-7-1-17 15,-5 0-69 1</inkml:trace>
  <inkml:trace contextRef="#ctx0" brushRef="#br0" timeOffset="18">14367 12549 152 0,'-12'-10'57'0,"12"10"-30"0,-6-6-12 16,3 6 18-16,-3 0-7 16,-3 0-3-16,-3 0-11 15,0 3-5-15,-6 5-4 0,-2 5-3 0,-4 6 3 16,3 4-2-1,6 9-1-15,6 3 1 0,6-4-1 16,9-2 0-16,6-2 0 0,3-3 2 16,3-8 1-16,3-8-8 15,2-3-4-15,4-5-24 16,0-5-11-16,-3-9-39 16,0-7-19-1,-4-3 49-15</inkml:trace>
  <inkml:trace contextRef="#ctx0" brushRef="#br0" timeOffset="19">14453 12618 164 0,'-18'5'63'0,"12"6"-34"0,-3 5-23 0,3-8 15 16,0 8-2-16,3 5 3 16,3 3-3-16,3-3-2 15,3-3-9-15,3 1 1 0,6-9 4 0,3-2-3 16,6-5 2-16,0-6-3 15,-3-7 0-15,-4-9-3 16,-2 1-1-16,-6 2 3 16,-3 0 5-16,-9 0-3 0,-6 0 0 15,-3 0-9-15,-6 6-2 16,1 2-11-16,2 2-3 0,0 1-21 16,3 3-7-16,3-1-37 15,6 0-49 1,6 1 33-16</inkml:trace>
  <inkml:trace contextRef="#ctx0" brushRef="#br0" timeOffset="20">14581 12594 160 0,'0'3'63'0,"3"2"-34"0,0 8-19 0,0-5 17 16,0 3-4-16,-3 2-2 0,3 6-9 16,-3-4-5-16,0 7-4 15,3-6-5-15,-3-3 1 0,0-3 1 16,0-2 0-16,0-10 8 16,0-1-4-16,0-8-1 15,0 1-5-15,0-3 1 31,3-3-1-31,0 0-2 16,6 0 0-16,3 3 3 16,0 2 0-16,0 3 3 0,-1 6-1 15,1 4 2-15,0 6 4 16,-3 3 4-16,-3-1 0 16,0 4 3-16,0 4-5 15,-3-2-1-15,0-3-4 0,0-8-1 16,-3-5-1-1,0 0 1-15,6-7 0 16,0-4-1 0,3-2-4-16,0-3 1 15,3 0-1-15,-3 3-2 16,5 5 0-16,-2 3 3 0,0 2-2 16,0 6 1-1,0 4 8-15,-3 1 4 16,-3 3-5-16,0 2-1 15,-3 0-2-15,0 6 1 16,0-3-9-16,3-3-1 16,-3 0-51-16,0-5-24 15,3 0-20-15</inkml:trace>
  <inkml:trace contextRef="#ctx0" brushRef="#br0" timeOffset="21">14959 12586 184 0,'-3'0'68'0,"3"6"-36"0,3 1-35 0,0 1 11 15,0 3 16-15,-3 2 11 16,0 0-7-16,0 1-4 16,0 2-13-16,0-3-5 0,0 0 0 15,0-2-3-15,0-3-2 16,0-3 0-1,0-3-1-15,0-2 2 16,0-10-10 0,3-1-6-16,0-2 4 0,0 0 3 15,0 0 0-15,0-1 2 16,3 4 3-16,0-1 3 16,0 3 0-16,0 3 2 15,3 2 2-15,0 6 2 16,0 2 1-16,-1 3 2 0,1 0-3 15,-3 0 1 1,3 0-5-16,-3 0 0 0,-3-3 1 16,-3-5 2-16,6 6-1 15,-6-6 0-15,3-3-3 16,3-2 1-16,3-3-4 0,0-3 0 16,0 1-1-16,3 2 0 15,0 2 0-15,0 4-2 16,-1 4 3-16,1 6 2 15,-3 5 2-15,-3 6 1 16,-3 5 0-16,0 0 2 31,0-3-3-31,0-3 0 0,0 1-12 16,3-9-4-16,0-2-38 16,3-5-14-16,6-3-44 15</inkml:trace>
  <inkml:trace contextRef="#ctx0" brushRef="#br0" timeOffset="22">15340 12607 216 0,'-3'3'82'0,"6"2"-44"0,3 3-36 16,-3-2 19-16,3-1-2 16,3 0 3-16,0 0-8 15,3-2-3-15,0 0-6 31,0-3-4-31,-1-3 2 0,1 0 0 0,-3-2 3 16,0-3-3-16,-3 0 0 16,-3-2-1-16,-6-1 1 15,-3 3-2-15,-6 0-1 16,-3 3-2-16,1 2-1 16,-4 6-1-16,3 2 0 15,0 6 0-15,0 2 3 0,3 3 2 16,3 5 2-16,6 8 1 15,3-2 0-15,3-4-2 16,3-1 1-16,3-1-2 16,3-8-1-16,3-5-17 15,0-3-6-15,3-5-35 16,-1-10-13-16,1-9-27 31</inkml:trace>
  <inkml:trace contextRef="#ctx0" brushRef="#br0" timeOffset="23">15513 12592 176 0,'0'0'66'0,"0"2"-36"0,3 6-24 0,0 0 15 16,0 3 0-1,0 2 4-15,-3 0-2 0,0 6 0 16,0-4-12-16,0-1-4 0,0-4-3 16,0-2 0-16,0-2 0 15,0-6 6-15,6-3 6 16,0-5-8-1,-1-3-4-15,4-5-1 0,3 1 0 16,3-1-4-16,0 5-1 0,0 3-2 16,0 6 0-16,0 7 5 15,-3 5 1-15,3 4 0 16,-4 9 1-16,-2 1-2 0,-3-3-1 16,0-2 3-16,-3-3 2 15,0-3-24-15,3-5-12 31,3-8-37-31,6 0-15 16,0-26-13-16</inkml:trace>
  <inkml:trace contextRef="#ctx0" brushRef="#br0" timeOffset="24">15867 12367 236 0,'0'5'88'0,"3"6"-48"0,0 12-40 0,0-4 16 15,-3 7-7-15,0 9 2 16,3 2-4-16,0 0-2 16,0 10-2-16,-3-4-3 0,0-6 1 15,0-8-15-15,0-5-5 16,0-6-63-16,0-2-57 16,0-8 46-16</inkml:trace>
  <inkml:trace contextRef="#ctx0" brushRef="#br0" timeOffset="25">15697 12547 260 0,'3'-6'99'0,"21"9"-54"0,15-3-53 0,-21 0 16 0,8 0-8 15,7 0 0-15,3 0-42 16,3-3-17-16,-1-2-41 15,-2-14-14-15</inkml:trace>
  <inkml:trace contextRef="#ctx0" brushRef="#br0" timeOffset="26">16629 12200 160 0,'-24'-8'63'0,"15"8"-34"0,-6 3-25 0,6 2 15 16,-3 3 4-16,-8 2 6 16,-4 17 1-16,0 2 2 15,-3 11-17-15,-6 5-2 0,7 2 0 0,-1 9-5 16,6 7 0-16,9 4-4 15,6-7-1 1,12-7-6-16,9-2 0 16,15-9-32-16,3-10-12 15,8-16-66-15</inkml:trace>
  <inkml:trace contextRef="#ctx0" brushRef="#br0" timeOffset="27">16620 12822 180 0,'-3'0'68'0,"3"-3"-36"0,0 3-13 16,3 0 23-16,0-5-12 15,6-1-3-15,-3-9-13 16,6-9-6-16,-3-5-5 16,0 0-3-16,0-3 3 0,-3 3-2 0,-1-3 2 15,1-5-4-15,-3 5 0 31,0 3 1-31,0 5 2 16,0 6 1-16,0 5 3 16,0 2-5-16,3 8-3 0,3 11-2 15,3 5 3-15,3 6 0 16,0 5 3 0,3 8 1-16,0-1 1 15,-4 12 0-15,1-4 0 0,-3-4-2 0,0-4 1 16,0-4-15-16,-3-3-7 15,-3-8-43 1,-3-6-20-16,-3-2-17 16</inkml:trace>
  <inkml:trace contextRef="#ctx0" brushRef="#br0" timeOffset="28">16674 12681 264 0,'-24'6'101'0,"24"-6"-54"0,-9 2-57 0,15-2 14 16,0 0 3-16,3 0 5 16,6 0-5-1,5-2-2-15,7-1-3 0,3-2-17 0,9 0-7 16,-4-3-60 0,1-3-61-16,-6 0 41 15</inkml:trace>
  <inkml:trace contextRef="#ctx0" brushRef="#br0" timeOffset="29">17058 12449 236 0,'-9'8'90'0,"6"-6"-48"0,3 17-51 0,0-6 14 16,0 8 6-16,-3 6 7 16,3 2-3-16,0 5 2 15,0 3-10-15,3 0-4 0,0-5-2 31,0-6-8-31,0-2 0 0,0-3-35 16,3-7-12-16,-4-6-49 16</inkml:trace>
  <inkml:trace contextRef="#ctx0" brushRef="#br0" timeOffset="30">16864 12531 288 0,'-9'-8'107'0,"12"8"-58"0,6 0-57 16,0 0 16-16,9-3-2 15,6-2 4-15,8 0-5 32,10-1-3-32,3-4-1 0,-1 2-37 0,1 0-15 15,-6 2-67 1</inkml:trace>
  <inkml:trace contextRef="#ctx0" brushRef="#br0" timeOffset="31">17623 12705 148 0,'-6'21'57'0,"6"-18"-30"0,0 0-32 16,0 5 49 0,0 0-4-16,0 0-8 15,0-3-4-15,-3 3-17 16,0-3 0-16,-3-2 0 15,3-1 0-15,0-2 3 16,-6 0-3-16,0-8 1 16,1-2-7-16,-4-3-1 15,0-1-4-15,-3 1-1 16,0-5 1-16,-3-1 2 0,3-2-3 16,-6 0 0-16,3 0-1 15,-2 2 0-15,2-10-3 0,3 0-1 16,9 2 0-16,3 1 2 15,9 0-3-15,0 2 2 16,0 3-4-16,3 2-1 16,0 3 5-16,-3 6 4 15,3 2 2-15,-3 5 2 16,-1 6-2 0,-2 5-1-16,0 5-2 15,-6 3 1-15,-2 5 1 16,-10 3 0-16,-3 2 0 15,0 3 2-15,0 3-1 0,3 0-1 16,3 2-2-16,3-2 1 16,3 0 1-16,3-3 2 15,0-3 1-15,3-5 1 16,3-5-2-16,6 3-2 16,6-9 3-16,0-4 0 15,3-4-4-15,-3-2 1 0,3-2-2 16,0-4 0-16,-4-4-7 15,1-9-2-15,-3 3 4 16,0 0 3-16,-3-2-4 0,0-1 1 16,0 4-4-16,-3-1 0 15,0 0-1-15,-3 0 0 16,0 5 4-16,0 1 5 16,-3 2 2-16,0 3 1 15,0 2 0-15,0 0 2 31,-3 3 1-31,0 6 3 0,0-1 3 16,-6 3 5-16,-3 0-2 16,0 0 1-16,0 0-5 15,-3 0 0-15,6-3-10 16,0 0-3-16,3-2-39 16,6-3-19-16,6-3-27 15</inkml:trace>
  <inkml:trace contextRef="#ctx0" brushRef="#br0" timeOffset="32">17790 12451 228 0,'-15'-2'85'0,"15"20"-46"0,0 11-41 16,0-15 17-16,0 1 4 16,0 7 6-1,0 4-9-15,3 0-2 0,0 6-8 16,0 3-6-16,0-4-3 0,3-4-12 15,-6-3-5-15,-3-3-38 16,0-8-15-16,0-5-22 16</inkml:trace>
  <inkml:trace contextRef="#ctx0" brushRef="#br0" timeOffset="33">17593 12491 252 0,'-12'-5'96'0,"24"-9"-52"0,6 4-49 0,-3 5 15 15,6-1-11-15,9-2 1 16,11 3-7-16,4-3-3 16,0-2-96-16,5-1-43 15</inkml:trace>
  <inkml:trace contextRef="#ctx0" brushRef="#br0" timeOffset="34">18275 12568 192 0,'-3'-6'71'0,"3"6"-38"0,-12 0-25 0,9 0 18 16,-3 3-6-16,-6 0 0 31,-3 5-11-31,0 0-3 0,1 2-4 16,2 1-2-16,3-1 1 15,3 1-4-15,6 0 2 0,6-1 1 16,3 1 0-16,3 5 2 16,0 7 1-16,-4-4 1 15,1-3 0-15,-3 0 13 16,-3-3 8-16,-6 0-3 15,-3-2-1-15,-3-3-12 16,-2-3-3-16,-1-5-20 0,0 0-7 16,0-3-34-16,3 1-15 15,3-9-40 1</inkml:trace>
  <inkml:trace contextRef="#ctx0" brushRef="#br0" timeOffset="35">18337 12594 232 0,'3'5'88'0,"0"6"-48"0,0 8-27 0,0-9 22 0,3 1-12 16,0 5-3-16,0 5-9 16,0-3-3-16,0-2-4 15,0-3-5-15,0 1 0 0,0-4-19 16,3 1-7-16,-3-6-37 15,9-18-75 1</inkml:trace>
  <inkml:trace contextRef="#ctx0" brushRef="#br0" timeOffset="36">18522 12613 164 0,'-12'24'63'0,"9"-6"-34"0,-15 22-8 0,6-19 22 0,0 8-8 16,1 3-1-16,-4-3-17 16,0 0-8-16,3 0-5 15,3-2-4-15,0-6 1 0,3-5-37 32,6-3-15-32,0-5-54 0</inkml:trace>
  <inkml:trace contextRef="#ctx0" brushRef="#br0" timeOffset="37">18573 12623 132 0,'0'-2'52'0,"6"7"-28"0,0 3-8 0,-3 0 16 16,-1 2 2-16,1 9 2 15,-3 7-11-15,0-2-5 16,0-3-11-16,0-2-6 0,0-1 0 16,0-7 0-16,0-3 1 0,3-3 4 15,-3-5 3-15,3-2-4 16,3-9-2-16,0-8-2 0,0-4-3 16,3 1 3-16,3-1 0 15,3 1-4-15,3 4 1 16,6 5 2-16,-3 5 1 15,-1 5-4-15,-2 8 1 0,-3 6 6 16,-3 13 6-16,-6-3-2 16,0-2 0-16,0 2-9 15,-3-5 0-15,0-1-1 16,-3-4 2-16,3-3-28 16,0 0-11-1,3-11-70 1,3-10-5-16</inkml:trace>
  <inkml:trace contextRef="#ctx0" brushRef="#br0" timeOffset="38">18867 12414 212 0,'-3'-5'82'0,"3"5"-44"0,3 5-44 0,0 1 14 31,0 1 8-31,3 9 9 0,0 6-8 0,0 4-4 15,0 8-8-15,-3 3 1 0,0 6 3 16,0-4-7-16,3-2-1 16,-6-5-1-16,0-8 2 31,0-3-34-31,-3-2-16 0,0-6-61 16</inkml:trace>
  <inkml:trace contextRef="#ctx0" brushRef="#br0" timeOffset="39">18745 12584 288 0,'-18'-6'107'0,"21"6"-58"0,9 0-48 15,-3 0 19-15,6 0-5 16,3-2 4-16,9-1-11 31,5 0-2-31,1 1-4 0,0-1-24 0,3 0-7 16,-1 1-50-16,-2-1-21 15,0 3-6 1</inkml:trace>
  <inkml:trace contextRef="#ctx0" brushRef="#br0" timeOffset="40">19189 12544 204 0,'-33'5'77'0,"27"-2"-42"0,-9 5-32 16,6 0 17-16,-6 5-6 15,-2 3 0-15,2 2-6 16,0 9-3-16,3 5-2 16,6-6-3-16,3-2 1 0,6-6 1 0,3-4 3 15,3-1-4-15,3-8-1 16,0-10-5-16,0-6-1 15,-1-2 0-15,-2 0 4 0,-3 0 3 16,0-3 2-16,-3 0 3 16,-3-3 1-16,0 3 5 31,0 3 3-31,0 3 5 0,0 2 4 16,3 2-10-16,-3 6-3 15,6 6-5-15,-3 4-1 16,3 3-3-1,3 6-2-15,3-3 1 0,0 8 1 16,0-3-6-16,3-5-1 16,-1-3-40-16,4 0-18 0,3-10-60 15</inkml:trace>
  <inkml:trace contextRef="#ctx0" brushRef="#br0" timeOffset="41">19498 12576 272 0,'-15'0'101'0,"7"8"-54"0,-4 5-53 0,6-3 19 15,-3 4-1-15,-9 4 4 0,0 11-8 16,0-2-4 0,0-3-3-16,3-3-4 0,4-3 0 0,2-2-40 15,0-3-17-15,3-5-55 16</inkml:trace>
  <inkml:trace contextRef="#ctx0" brushRef="#br0" timeOffset="42">19305 12594 260 0,'-3'-2'96'0,"3"2"-52"0,3 2-54 0,3 1 16 0,3 2 16 15,6 6 12-15,2 2-6 16,1 5-4-16,3 12-13 15,0-1-10-15,3 0-1 0,0-5-5 16,-4-1 1-16,1-4-44 16,-3-6-18-16,6-5-60 31</inkml:trace>
  <inkml:trace contextRef="#ctx0" brushRef="#br0" timeOffset="43">19668 12240 312 0,'0'-3'115'0,"6"3"-62"0,6 5-62 0,-3 1 18 15,9 9 2 1,2 9 7-16,7 8 0 16,0 10 1-16,-3 1-10 15,-3 4 1-15,-6 4 3 0,-6 9-3 16,-9-4 2-16,-12-6-7 16,-6-2-1-16,-9-6-33 15,-15 1-13-15,1-12-72 16,-4-4-28-16,9-19 27 15</inkml:trace>
  <inkml:trace contextRef="#ctx0" brushRef="#br0" timeOffset="44">17903 7826 140 0,'3'-15'52'0,"-3"25"-28"0,3-18-8 15,-3 8 16 1,0 0 0-16,0 0 10 15,0 8-15-15,0 8-14 16,0 8-2-16,0 5 2 0,0 8-1 0,0 0 1 16,-3 3-5-16,3-1-3 15,0-2 0-15,3-5 1 16,0-3-3-16,0-5-2 16,0-3-14-16,0-8-4 15,-3-2-26 1,0-6-11-16</inkml:trace>
  <inkml:trace contextRef="#ctx0" brushRef="#br0" timeOffset="45">18073 8059 196 0,'-6'16'74'0,"3"-8"-40"0,3 5-35 16,0-5 15-16,0 3-4 16,0 5 4-16,0 0-5 15,0-1-3 1,0 1-3-16,3-5-16 0,0-3-4 16,0-6-77-16</inkml:trace>
  <inkml:trace contextRef="#ctx0" brushRef="#br0" timeOffset="46">18070 7959 236 0,'-9'-6'88'0,"9"6"-48"0,0 0-51 0,0 0 13 16,0 0-17-16,0 0-6 15,6 3-21-15,0-3-11 16,0 3-23-16,2-1-7 15</inkml:trace>
  <inkml:trace contextRef="#ctx0" brushRef="#br0" timeOffset="47">18159 8072 168 0,'0'24'63'0,"0"-13"-34"0,-3 5-23 16,3-8 17-16,0 0-5 16,0 0-1-16,0-3-7 15,0-3-4-15,0-2-3 31,0 0 0-31,3-5 0 0,0-3-4 0,3-2 1 16,3-4 0-16,0 1 0 16,0 0 0-16,0 5 0 15,-1 5-3-15,4 3 2 0,0 3-1 16,-3 5 0-16,-3 0 6 16,-6 2 2-16,3 1 0 15,-3-3 1-15,0-3-4 0,0-5-2 16,6-2 0-16,0-4 1 15,6-2-1-15,-3-2-1 16,3 2-4-16,0 0 0 16,0 3 2-16,-3 5 1 15,-1 2 5-15,1 4 2 16,0 2-2 0,-3 2-3-16,0 1 0 15,-3-1 1-15,0-2-41 16,3-2-18-16,-6-6-35 15</inkml:trace>
  <inkml:trace contextRef="#ctx0" brushRef="#br0" timeOffset="48">18477 8115 208 0,'-3'18'77'0,"3"-7"-42"0,0 2-41 16,-6-8 14-16,9 3-45 15,-3 0-14-15,0-2-28 16,-6-6-9-16</inkml:trace>
  <inkml:trace contextRef="#ctx0" brushRef="#br0" timeOffset="49">18430 7922 232 0,'-9'-8'88'0,"9"5"-48"0,3-2-64 16,0 2 4-16,0-2-32 16,9-6-10-16,-3 1-9 15,8-9-4-15</inkml:trace>
  <inkml:trace contextRef="#ctx0" brushRef="#br0" timeOffset="50">18593 7832 208 0,'0'47'77'0,"3"-26"-42"0,0 17-37 0,0-12 14 15,-3 3-8-15,0 3-1 16,0 2-1-16,0 1 1 16,0-4-2-16,0-4-31 0,0-9-13 0,0-2-42 31</inkml:trace>
  <inkml:trace contextRef="#ctx0" brushRef="#br0" timeOffset="51">18525 8006 308 0,'0'-2'115'0,"9"2"-62"0,3-3-62 16,-3 3 18-16,3 0-20 16,6 0-3-16,2 0-61 15,1 0-26-15,9 0-1 16,-3-3 1-16</inkml:trace>
  <inkml:trace contextRef="#ctx0" brushRef="#br0" timeOffset="52">18802 8083 216 0,'-9'8'82'0,"15"0"-44"0,6 0-33 0,-6-3 17 16,3 0-10-16,0-2 1 16,2-3-8-16,1-3-1 0,6-2-2 15,3 0-13-15,-3-6-2 0,-3-5-10 31,-6 1-2-31,-6 1 6 0,-9 4 4 16,-3 2 6-16,-6 5 6 16,-3 6 6-16,-3 7 6 15,0 4 1-15,4 4 4 16,2 3-1-16,6 3 2 16,3 0-8-1,6-3-4-15,6 6-2 0,6-9 1 0,3-7-12 16,5-6-6-16,7-2-16 15,-3-6-7-15,3-2-43 16</inkml:trace>
  <inkml:trace contextRef="#ctx0" brushRef="#br0" timeOffset="53">19091 8075 172 0,'-12'3'66'0,"6"2"-36"0,-6 14-29 0,9-6 14 15,-3 5-6-15,3 3 0 0,3 3-5 16,0-5-1-16,6-1-1 16,3-7-2-16,0-3 3 0,3-8-7 15,0-8-1 1,-4-5-23-16,1-6-6 0,-3-5-12 31,-3-10-10-31,-3 0 23 0,-6-3 45 16,-3-1 23-16,-2-1 22 0,-1 2 10 15,3 16-23-15,0 5 0 16,6 26-14-16,3 19-18 16,9 6-4-16,3 7-2 0,5 3-3 15,10 0-2-15,6 0-14 16,3-8-4-16,-4-13-97 31</inkml:trace>
  <inkml:trace contextRef="#ctx0" brushRef="#br0" timeOffset="54">19692 8017 176 0,'-3'3'66'0,"6"10"-36"0,3 8-20 15,-3-10 20-15,3 4-9 16,0 7 0-16,0-1-6 16,0 0 1-16,-3-3-9 15,0 1-2-15,-1-6-1 0,-2-2-2 0,0-3-2 16,0 0 7-16,-2-6 3 0,2 1-3 15,-3-6-2 1,0-2 2-16,0-3 2 0,0-5-4 16,3-3-1-16,3-3-2 15,3 4 1-15,-1-1 0 32,7 0 1-32,0 0-5 0,6 5 1 15,3 3-2-15,-3 3 0 0,0 5-29 16,0 0-12-16,-1 3-20 15,1-3-8 1,-3 0-17-16</inkml:trace>
  <inkml:trace contextRef="#ctx0" brushRef="#br0" timeOffset="55">19963 8091 208 0,'0'5'77'0,"6"1"-42"0,3-1-32 16,-3-3 17-16,2 1-3 15,1 0-1-15,3-3-6 16,0-3-2 0,3-2-4-16,0 0-3 0,3-3 2 15,-3 0-2-15,-3-3-1 16,-6 1 1-16,-6-1-1 0,-9 0 2 16,0 3 3-1,-6 3-7-15,-3 13 0 16,-3 3-2-16,0 2-1 15,0 3 4-15,4 2 2 0,2 3 4 0,6-2 2 16,6-1-6-16,3-2-2 16,9 0 2-16,6-5 1 15,2-3-18-15,7-3-7 16,6-5-32-16,0-3-13 0,-3-5-19 16</inkml:trace>
  <inkml:trace contextRef="#ctx0" brushRef="#br0" timeOffset="56">20225 8065 160 0,'-9'-11'60'0,"6"8"-32"0,-6 3-13 15,6 6 20 1,-3-1-6-16,0 0 0 16,0 0-12-16,0 3-5 0,0 3-7 0,-3 2 7 0,3 3 5 15,3 0-5-15,0-3-2 16,3 0-3-16,3-2-2 15,3 0-3-15,3-6-2 16,0-2 1-16,0-3-1 31,0-6 0-31,0 1 0 0,-3-6 0 0,0 3 0 16,-3 0 0-16,0 1 0 16,-3 1 0-16,0 1 0 15,3 2-3-15,-3 3 0 16,3 8-1-16,3 5 3 15,-3 6 0-15,2 7 3 16,1 1 3 0,-3 2 2-16,-3 0 5 15,-3-2 5-15,-5-1-5 16,-4-5 1-16,-3-2-8 16,-3-6-3-16,-3-5-12 15,-3-3-4-15,3-5-28 16,4-5-11-16,5-3-27 0,3-13-10 15,9-6 4 1</inkml:trace>
  <inkml:trace contextRef="#ctx0" brushRef="#br0" timeOffset="57">20365 8088 208 0,'0'3'79'0,"2"5"-42"0,7 8-45 0,-6-6 10 15,0 4-1-15,0 1 3 16,-3 1-1-16,0 0-2 16,3-3 0-16,0-2-23 0,0-6-8 15,3-5-53 17</inkml:trace>
  <inkml:trace contextRef="#ctx0" brushRef="#br0" timeOffset="58">20385 7975 252 0,'-12'-6'93'0,"15"6"-50"0,-3 0-61 0,0 0 9 0,6 3-17 16,0 0-1 0,3 2-57-16,3-3-22 0,3 1 46 31,0-3 22-31</inkml:trace>
  <inkml:trace contextRef="#ctx0" brushRef="#br0" timeOffset="59">20579 8033 212 0,'-12'16'82'0,"0"-6"-44"0,-6 3-31 0,12-7 18 16,0-1-11-16,3 3-3 16,0 0-6-16,3 2-4 15,3 1 0-15,3 0 5 0,0 2 4 16,0 0-1-16,0-2 0 15,-6 2 3-15,0-2 3 0,-6-4-8 16,-3-1-2-16,0-6-16 16,-3-3-6-16,-3-2-46 15,1-3-21-15,2-3-19 16</inkml:trace>
  <inkml:trace contextRef="#ctx0" brushRef="#br0" timeOffset="60">20716 7771 228 0,'0'8'85'0,"0"5"-46"0,12 27-35 16,-9-22 19-16,-6 11 9 15,0 8 7-15,0 0-14 16,0 3-6-16,0 2-12 15,3-5-5-15,0-2 1 0,0-6-18 16,0-5-4-16,0-6-51 0,0-7-21 16,-3-8-19-1</inkml:trace>
  <inkml:trace contextRef="#ctx0" brushRef="#br0" timeOffset="61">20629 8001 280 0,'0'-3'104'0,"3"-2"-56"0,15 0-49 0,-9 2 20 15,6-2-13-15,6 0-1 16,3 2-14-16,0 0-7 0,2 3-62 16,-2 0-26-16,0 3 7 0,-3 0 4 31</inkml:trace>
  <inkml:trace contextRef="#ctx0" brushRef="#br0" timeOffset="62">20885 8096 256 0,'-6'6'96'0,"9"-1"-52"0,9-3-43 0,-6 1 21 0,3-3-1 31,0 0 2-31,3-3-10 16,3-2-5-16,3-3-5 0,0 0 0 0,-3-5 0 15,-4-3-10 1,-2 3-3-16,-6-3-6 0,-9 3-1 15,-5 2 1-15,-4 3 2 16,-6 8 10-16,-3 8 5 16,-3 8 6-16,3 3 4 15,4 2-2-15,5 3 2 16,3-1-2-16,6 1 2 16,6 0-6-16,9-3-1 0,3-5-4 15,5-5-1-15,1-6-21 16,6-2-8-16,6-6-38 15,-3-8-14 1,0-2-14-16</inkml:trace>
  <inkml:trace contextRef="#ctx0" brushRef="#br0" timeOffset="63">21103 8086 228 0,'-3'8'85'0,"9"2"-46"0,-3 6-28 16,0-8 21-16,-3 3-6 15,3-1-1-15,0 1-13 16,0-1-8-16,-3 1-2 16,3-6 0-16,-3-2 1 0,0-3 3 0,-3-3 3 15,3-2-2-15,-3-8 1 16,0-1-3-16,0 1 2 16,0 0-4-1,0-3-2-15,6 0-3 0,0 0-1 16,3 1-12-16,3-1-2 15,8 2-14-15,4 1-5 0,0 0-1 16,0 2 2-16,0 3 13 16,0 3 8-16,-4 2 13 15,-2 1 8-15,-3 2 25 16,-6 2 12-16,-3 4-7 16,-3 4-4-16,0 1-19 31,-3 2-7-31,3 0-2 0,3 1-1 15,6-1-7-15,3 0 0 16,0 0 1-16,-3 3 3 0,-3 0 2 16,-3 0 3-16,-9 0 3 15,-3-3 2-15,-6 0-10 16,0-5-3-16,-6-2-52 16,-3-4-24-16,1-4-46 15</inkml:trace>
  <inkml:trace contextRef="#ctx0" brushRef="#br0" timeOffset="64">21764 7993 132 0,'-6'-3'49'0,"3"6"-26"0,3 0-20 16,0-3 12-16,0 0 0 0,0 0 7 16,3 10-3-1,0 4-10-15,0-1 6 0,-1 0 2 16,1 0-1-16,0 0 3 15,-3 1-4-15,0-1 1 16,0 0-5-16,-3-2-1 16,0-1-6-16,1-2-1 0,-1 0-1 15,0-3-2-15,0-2 3 16,3-3 0-16,0 0 3 16,0-3 1-1,0-2-6-15,3-3-2 0,3-2-3 16,-1-4 3-16,7-7-2 15,0 0-1-15,0 5 0 0,3 3 3 16,0 5 0-16,3 8 1 16,-3 8 4-16,3 0 2 15,-4 3 2-15,-2 2 0 0,-3 0 0 16,-3 0 0 0,-3-2-4-16,3-3-1 0,-3-3-1 31,-3-5-2-31,6 0 1 0,-3-5 1 15,3-3-3-15,0-3-2 16,3-2 2-16,0-3 0 16,3 3-2-16,0 2 2 15,3 9 1-15,-4 2 0 16,4 8 2-16,0 5 3 16,3 3-2-16,-6 0 0 0,-3-1-1 15,3 1-2-15,-3-2-6 16,0-7-1-16,0-1-43 15,0-4-17-15,-1-4-45 16</inkml:trace>
  <inkml:trace contextRef="#ctx0" brushRef="#br0" timeOffset="65">22231 8057 220 0,'0'10'85'0,"3"-7"-46"0,6-1-39 0,-3 1 16 0,3 0 4 15,0 2 5 1,2-2-7-16,1-1-3 0,-3 1-8 16,0-3-3-16,3-3 2 0,0 1-3 15,-3-1 0-15,-3-5-6 0,0-2 0 16,-9-4-12-16,-3 1-3 16,-3 2 0-16,-3 4 1 15,-3 4 10-15,-3 8 6 16,0 6 5-16,4-1 5 15,2 4-2-15,0 1 1 0,6 1-3 16,3 3 0-16,9-3-3 16,3-3-2-16,6-2-13 15,8-6-4-15,4-3-42 16,3-4-19-16,3-3-12 16</inkml:trace>
  <inkml:trace contextRef="#ctx0" brushRef="#br0" timeOffset="66">22475 8025 212 0,'-27'16'79'0,"15"-6"-42"0,-18 6-34 0,22-8 17 16,-4 3 5-16,0 2 5 0,6 3-10 16,0 0-2-16,6-3-10 0,3-3-5 15,6-2-2 1,3-5-6-16,2-3 1 0,4-5-14 15,-3-3-5-15,0 0 5 16,-3 3 5-16,-3-1 12 16,-3 4 8-16,0 2 10 15,-3 5 7 1,0 3-11-16,-3 2-4 0,0 1-9 16,0 2 0-16,3-5-7 15,0-2-3-15,-3-6-38 0,6 0-19 16,0-6-36-1</inkml:trace>
  <inkml:trace contextRef="#ctx0" brushRef="#br0" timeOffset="67">22609 8109 228 0,'-3'16'88'0,"3"-2"-48"0,-3 7-25 0,3-11 24 0,0 4-19 16,0-6-3-16,0-1-11 15,0-1-2 1,0-6-2-16,0 0 1 0,3-3 2 16,3-5 0-16,0-2 0 15,3-6-8-15,0 5 0 16,3 1-1-16,-1 2 2 16,1 2 1-16,0 4 3 15,0 2-1-15,0 5 2 16,-3 3-4-16,0 0 0 0,3 0-21 15,-3-3-8-15,3-2-16 16,3-3-6-16,5-6-43 16,1-2-23-16,0-2 56 15</inkml:trace>
  <inkml:trace contextRef="#ctx0" brushRef="#br0" timeOffset="68">22912 8012 272 0,'-14'-3'101'0,"8"6"-54"0,-6-1-48 16,12 6 20-16,-3 0-13 15,3 0-3-15,0 3 0 16,3 2 2-16,3 5-2 16,-3 1 5-16,-3 2 4 0,-3-2-2 31,-3-1 0-31,3 3-6 0,-6-5-3 16,-3-5-5-16,0-3 0 15,-3-3-36-15,9-2-13 16,0-3-72-1</inkml:trace>
  <inkml:trace contextRef="#ctx0" brushRef="#br0" timeOffset="69">18314 8443 48 0,'-6'-8'19'0,"9"3"-10"0,-3-3 9 0,3 2 14 16,0 1 4-16,0 0 0 16,0-3-2-16,0 0-1 15,0 3-7-15,0 2-4 0,2 3-12 16,1 8 5-16,0 8 2 0,-3 10-5 16,0 6-2-16,-3 10-1 15,0 1-1-15,0 4-4 0,0 1-3 16,0-8 0-16,0-6 1 15,0-8-12-15,0-4-6 32,0-9-40-32,3-8-18 15,-3-7-13 1</inkml:trace>
  <inkml:trace contextRef="#ctx0" brushRef="#br0" timeOffset="70">18290 8557 268 0,'-12'-3'101'0,"27"0"-54"0,-9 1-50 0,-3 2 19 15,6 0-14-15,0 0-1 16,6 0-1-16,-1 2 0 16,4-2 0-16,6 0-44 15,3 0-20-15,0-2-43 16</inkml:trace>
  <inkml:trace contextRef="#ctx0" brushRef="#br0" timeOffset="71">18516 8430 200 0,'-6'8'74'0,"6"15"-40"0,0 12-38 0,0-19 15 0,0 5 7 16,0 5 6-16,0 3-6 16,3 14-3-16,-3-1-8 15,0-8-3-15,0-4 2 0,0-4-8 0,0-7 0 16,0-6 4-16,0-3 6 16,0-7-4-16,0-6-2 15,0-10-1-15,3-8-1 16,3-3-3-16,0 3 0 0,0 2-1 15,3 4 0-15,3 4 0 32,0 6 0-32,3 5 3 15,-1 8 2-15,-2 13 6 16,0 0 4-16,-3 0-6 16,0 0-3-16,-3-2-4 15,0-3-1-15,0-3-38 0,0-2-15 0,-3-6-47 31</inkml:trace>
  <inkml:trace contextRef="#ctx0" brushRef="#br0" timeOffset="72">18769 8694 192 0,'0'3'74'0,"3"0"-40"0,0 10-33 15,3-8 14-15,0 6 5 0,6-1 5 16,-3-2-9-16,0 0-4 31,0-3-7-31,3-2-2 0,-4-8 1 0,1-1-2 0,0-4 1 16,-3-1-7-16,-3-2 1 15,-3 2-10 1,-3-2-4 0,0 3 2-16,-9-1 1 0,0 6 6 15,1 2 3 1,-7 6 5-16,3 5 4 0,-6 5 3 15,6 5 3-15,9 4 1 16,3-4 3-16,6 3 2 16,3 0-1-16,3-2-7 15,0 2-5-15,3-8-7 0,3 1-2 0,-3-6-19 16,0-3-7-16,-1-3-27 16,-2-4-13-1,3-9-5 1</inkml:trace>
  <inkml:trace contextRef="#ctx0" brushRef="#br0" timeOffset="73">18921 8678 208 0,'15'3'77'0,"-12"2"-42"0,9 16-28 0,-6-5 20 16,0 0-7-16,0 3-2 15,2-3-8-15,1-1-4 16,0 1-3-16,0-2-3 0,0-6 1 15,3-1-17-15,0-7-4 0,0-2-21 16,0-6-9-16,-3 0-35 16,0-11-22-1,-3-4 52-15</inkml:trace>
  <inkml:trace contextRef="#ctx0" brushRef="#br0" timeOffset="74">19082 8702 200 0,'-12'29'74'0,"6"0"-40"0,-3 8-29 0,3-18 19 0,0 7-9 16,-3 3 0-1,0 1-12-15,3-1-1 0,0-3-2 16,3-5-9-16,0-2-4 0,3-6-33 16,3-5-15-16,6-8-21 15</inkml:trace>
  <inkml:trace contextRef="#ctx0" brushRef="#br0" timeOffset="75">19385 8752 176 0,'-3'16'66'0,"3"-13"-36"0,-15 0-22 16,18 2 18-16,0 3-9 0,0 0 1 15,0 2-9-15,-3 4-3 32,3-4-3-32,0 3 2 0,6-2 1 15,-3 0-5-15,0-4 0 0,0 7 8 16,3-9 3-16,0-2-3 16,0-6-1-16,0 0-4 15,0-5-3-15,0-2 2 16,0-1 2-16,-4-2-2 15,-5 0-2-15,-2-6-3 0,-4 3-1 16,0 3 2 0,-3-5 0-16,0 12-6 0,-3 1 0 15,3 2-24-15,0 1-7 16,9 10-18-16,3-14-7 16,6 1-13-1</inkml:trace>
  <inkml:trace contextRef="#ctx0" brushRef="#br0" timeOffset="76">19710 8525 176 0,'-12'-11'68'0,"6"9"-36"0,-6-9-20 0,3 11 19 16,-3 0-3-16,0 5 3 0,0 1-11 15,0 2-2 1,0 2-10-16,4 9-7 0,2 7-2 0,3 9 3 15,0 12 1-15,3-4 3 16,0-4 1-16,0-4-3 16,3-1-3-16,-3-2 0 15,0-6 1-15,0-5-36 0,-3-10-105 32,0-14-14-17,-6-2 76-15</inkml:trace>
  <inkml:trace contextRef="#ctx0" brushRef="#br0" timeOffset="77">19439 8789 240 0,'0'-2'90'0,"9"-1"-48"0,9 3-38 0,-6 0 21 16,5-8-14-16,7 0-1 15,9 3-13-15,3 0-5 16,-4-1 4-16,1 1-45 0,-6 0-19 15,0-8-29-15</inkml:trace>
  <inkml:trace contextRef="#ctx0" brushRef="#br0" timeOffset="78">19844 8506 220 0,'-6'14'85'0,"6"-9"-46"0,0 8-32 0,0 0 18 16,0 9 4-16,0 4 5 16,0 19-14-16,0 0-6 15,3-3-9 1,-3 1-4-16,3-6 0 16,-3-3-6-16,6-5-1 0,0-8-41 15,-1-5-17-15</inkml:trace>
  <inkml:trace contextRef="#ctx0" brushRef="#br0" timeOffset="79">19775 8723 300 0,'-6'-2'112'0,"12"-9"-60"0,3 6-58 16,3 2 17-16,3 1-9 15,3-1-2-15,0 3-17 32,2 0-6-32,4 0-62 0,0 0-24 15,-3-3 14-15,-3 9 11 16</inkml:trace>
  <inkml:trace contextRef="#ctx0" brushRef="#br0" timeOffset="80">19995 8789 248 0,'-6'11'93'0,"6"0"-50"0,6-3-39 0,0-6 21 0,3 4-3 16,0-4 2-16,0 1-11 16,6-3-3-16,0-3-6 15,3-5-3-15,0 0 2 0,-3 0 0 0,-4-5 1 16,1-5-2-16,-6 2 1 16,-3 0-4-16,-3 3-2 15,-3-1-3-15,-18 6-5 16,1 6 1-16,-1 10 5 31,0 8 3-31,3 2-1 0,3 3 2 0,3 0 5 16,3 1 2-16,3-1 2 15,6 0 0-15,6-3-4 32,3 1-1-32,0-8-8 0,6-3-2 15,6-3-27-15,0-5-10 16,0-5-40-1,-1-6-56-15,-2-2 38 16</inkml:trace>
  <inkml:trace contextRef="#ctx0" brushRef="#br0" timeOffset="81">20204 8805 192 0,'-6'16'71'0,"6"0"-38"0,0 5-34 15,0-10 15 1,0 2 10-16,-3 0 7 0,0-2-10 15,3-1-4 1,0-2-10-16,0 0-1 0,0-8 4 16,0-5-6-16,3-3-2 0,0-2-1 15,3-9 1-15,3-5-3 16,0 3 0-16,3-3-1 16,2 6-2-16,7-3 7 15,-3 13 5-15,0 13 7 0,0 3 3 31,-3 5-5-31,0 3 0 0,-3-3-8 0,2 3-3 16,-2-3-34-16,0-2-16 16,0-9-82-1</inkml:trace>
  <inkml:trace contextRef="#ctx0" brushRef="#br0" timeOffset="82">21022 8676 140 0,'-23'-3'55'0,"8"3"-30"0,0 3-16 15,9 2 14-15,-3 6-2 16,-3 10 2-16,0 0-9 16,0 3-1-16,0 0-7 15,0-1 7-15,3-1 4 16,3 1-1-16,6-4 1 15,3-3-3-15,6-11 1 16,3-5-6-16,3-3-3 0,3-5-8 0,3-2-3 16,-3-3-5-16,-3-3 1 15,-1-5 5-15,-5 2 4 32,-3 1 1-32,0 2 2 0,-3 2 0 15,-6 4 1 1,0 18-5-1,0 8 1-15,9 7 0 0,0 9 0 16,3 0 6-16,0 2 6 16,0 1 5-16,-3-1 4 15,-6-2 0-15,-3-3 2 0,-3-3-9 32,-9-4-3-32,-3-6-6 15,0-1-2-15,-2-7-12 0,-4-5-7 0,0-6-27 16,0-5-12-16,6-7-26 15,9-4-10-15,3-13-2 32</inkml:trace>
  <inkml:trace contextRef="#ctx0" brushRef="#br0" timeOffset="83">21147 8779 244 0,'6'13'90'0,"6"-5"-48"0,-3-3-31 16,0 1 21-16,0-1-11 16,3-2 1-16,0-1-13 15,0-2-3 1,0-2-4-16,3-4-2 0,-4-2 1 16,1-5-8-16,-6-5 0 0,-3 2-8 15,-6 0-1 1,-3 3-2-16,-6 5-2 0,-8 8 9 15,-1 10 6-15,-3 6 10 16,3 3 7-16,0 2 3 16,3 3 0-16,9-1 4 15,6 1 0-15,6-3-4 16,6-2-1-16,15-3-8 16,0-3-2-16,3-5-13 0,0-8-4 15,2-8-29-15,1-5-13 16,3-6-29-1,3-5-47-15,-7-7 33 16</inkml:trace>
  <inkml:trace contextRef="#ctx0" brushRef="#br0" timeOffset="84">21409 8520 228 0,'-3'-3'88'0,"3"6"-48"0,3 5-40 15,0 2 18-15,0 9-8 0,0 7 0 16,0 19 0-16,0 3 1 15,0-6-5-15,0-5-6 0,-3 3-1 32,0-8-17-32,0-1-8 0,-3-12-74 15,0-6-44 1,-3-10 66-16</inkml:trace>
  <inkml:trace contextRef="#ctx0" brushRef="#br0" timeOffset="85">21296 8681 284 0,'0'0'107'0,"12"0"-58"0,12-5-46 0,-9 5 21 16,9-3-14-16,5 0-3 16,7 1-13-16,3-1-6 15,2-2-76 1,1 0-33-16,3-3 17 15,-7 0 12-15</inkml:trace>
  <inkml:trace contextRef="#ctx0" brushRef="#br0" timeOffset="86">21906 8734 240 0,'-3'3'90'0,"3"15"-48"0,3 1-34 0,0-9 21 16,-3 6-2-16,0 3 3 15,0-4-12-15,0 7-5 32,0-7-8-32,-3-1-4 0,3-4 0 0,0-2 1 0,0 0 3 15,-3-8-4-15,0-2-3 16,0-4-4-16,0-2-1 16,0-5 1-16,3-3 2 15,0-8-1-15,6-5 4 16,0 5 0-16,6 1 1 15,0 1 0-15,6 4 0 0,-3 2 0 16,0 6 0-16,0 2-11 16,0 5-3-16,-3 3-35 15,-1 8-13-15,1 0-6 16,0 5 2-16,-6 0 25 31,3-2 49-31,3 2 33 16,-3 0 6-16,0 1 0 0,0-4-11 0,3 1-5 15,0-3-17-15,0-3 4 0,-1-5 3 16,1-3-5-16,0 1-1 16,0-12-9-16,0 1-2 15,-3-5-7-15,-3 2 0 32,-3 0-4-32,-3 3 2 0,-6 2-2 0,-3 3 0 15,0 3 1-15,-6 13 4 16,-6 5 3-16,4 6 4 15,-1 2 7-15,6 0 4 16,3 3 3-16,3 0 3 16,3-6-10-16,9 3-2 15,6-5-8 1,3-3-2-16,3-2-27 16,2-11-11-16,4-3-39 15,-3-2-13-15,0-3-17 16</inkml:trace>
  <inkml:trace contextRef="#ctx0" brushRef="#br0" timeOffset="87">22272 8731 248 0,'-5'0'93'0,"-1"6"-50"0,3 12-37 0,3-10 20 16,0 3-1-16,0 2 4 0,0 3-2 15,0 2-2 1,3 1-13-16,0 2-3 0,3 0 1 15,2-2-6-15,1-6-2 0,3-3-1 0,3-7 1 16,3-8-8-16,0-3-3 16,-3 0-2-16,-6-8-1 15,6 3 0-15,-6-6 2 16,-4 3 8-16,-2 1 3 16,0-4 1-16,-3 11 1 31,0 3 0-31,0 2 1 0,3 8-2 15,0 3-2-15,-3 3 3 16,3 7 2-16,3-2-2 0,3 3-2 16,3-3-7-16,0-3-1 15,3-2-28-15,0-6-9 16,15-8-27 0,-4-5-10-16,1-5-18 15</inkml:trace>
  <inkml:trace contextRef="#ctx0" brushRef="#br0" timeOffset="88">22692 8782 236 0,'-9'-11'90'0,"3"-10"-48"0,-6 10-27 16,6 11 26-16,-2 0-15 16,-1 8-3-16,-6 0-13 31,6 3-4-31,-6-3-4 16,9 5-2-16,3 0 1 0,6 0-1 0,0 3 0 15,0 0 4-15,0 5 5 16,-3 3-1-16,-3-5 3 15,-3-4-2-15,-6-1 0 16,3-4-5-16,0 1-3 0,0-6-11 16,0-2-6-16,3-6-23 15,0-7-10-15,3-4-18 16,3-2-9-16,12-5-22 16</inkml:trace>
  <inkml:trace contextRef="#ctx0" brushRef="#br0" timeOffset="89">22707 8795 224 0,'12'5'85'0,"-3"3"-46"0,6-3-24 0,-9 1 26 16,6-4-9-16,-3 1 1 15,0 0-14-15,8-3-6 16,-2 0-8-16,0-3-2 0,-3 0 1 0,0-2-2 16,-3 0 1-16,-3-3-7 31,-6-6-1-31,-3-4-7 0,-9 2-3 15,3 3 4-15,-6 2 4 16,-3 11 13-16,0 3 5 16,4 7 2-16,2 4 0 15,3 2-1-15,3 5 0 16,3 0 2-16,6 3 4 16,3 2-10-16,6-2-4 0,5-5-14 15,4-4-6-15,3-4-25 16,6-8-11-16,6-3-39 15,5-11-15-15,-2-2 7 16</inkml:trace>
  <inkml:trace contextRef="#ctx0" brushRef="#br0" timeOffset="90">23079 8731 260 0,'-21'-2'96'0,"0"4"-52"0,-14 19-32 0,29-10 24 16,-9 2-17-16,3 3-5 0,0 5 2 15,3 3 3-15,0 0-9 16,6 0 1-16,3-3 0 0,6-3-2 16,3-4 2-16,6-6-8 15,6-3-2-15,0-8-8 0,0-10 0 16,-4-6-6-16,-2-2 1 16,-3-13-5-16,-3-6-2 15,-9-5 4-15,0 0 1 16,0 3 4-16,-12-6 4 15,3 6 9-15,-6 8 8 0,1 10-3 16,8 8 0-16,-3 8-4 16,6 11-3-16,6 7 8 15,6 11 6-15,-3 8 2 16,5 14-1-16,-2 7-8 16,3-5-5-16,0-5-9 15,0-1-1 1,3-7-63-16,0-8-28 15,0-13-32 1</inkml:trace>
  <inkml:trace contextRef="#ctx0" brushRef="#br0" timeOffset="91">23326 8991 216 0,'0'5'82'0,"-6"-3"-44"0,6 1-47 15,0-3 12-15,0 0-42 16,0 0-14-16</inkml:trace>
  <inkml:trace contextRef="#ctx0" brushRef="#br0" timeOffset="92">23332 8395 240 0,'-9'6'90'0,"9"1"-48"0,0 17-31 16,0-5 21-16,-3 7-8 0,-3 11 0 15,-6 0-15-15,3 11-6 16,1-6-2-16,8-7-23 0,-3-9-8 15</inkml:trace>
  <inkml:trace contextRef="#ctx0" brushRef="#br0" timeOffset="93">23314 8980 172 0,'0'0'66'0,"-3"3"-36"0,-3-3-35 15,3 5 84 1,0-2-23-16,-3-1-21 16,-2 3-13-16,-1-2-16 15,3-3-2-15,0 0 2 0,-3 0-5 16,6-3-1-16,0 1-2 16,3-1 0-16,0 1-3 15,6-4-1-15,0 4-2 16,0-1 2-16,0 0 4 0,-3 3 3 15,-3 0 4-15,-6 0 2 16,-3 3-1-16,0-3 1 16,-3 0-2-16,-3 0 0 0,6-3-6 15,-3 1 1 1,6-4-22-16,3-7-10 16,3 0-72-16,6 0-52 0,15-1 61 15</inkml:trace>
  <inkml:trace contextRef="#ctx0" brushRef="#br0" timeOffset="94">23219 9004 124 0,'-3'-6'46'0,"3"1"-24"0,3 3-13 16,0 2 14-16,0-3 2 0,-3 0 2 15,9 1-3-15,0-1-1 16,-3 3-12-16,0 0-2 0,0 0 1 16,-6 0-2-16,0 0 3 0,-6 0 0 15,6 0 1-15,-3 0-4 16,-3 0-3-16,0 0-7 16,0-3-1-16,-3-2 7 15,9 0 5-15,-3-1-4 16,3 1-3-16,0 3-1 15,0-1-1 1,3 0 2-16,-3 3 1 16,0 6 14-16,0-4 6 15,0 1 0-15,0-1 0 16,-6 1-10-16,0 0-5 16,-3-3-5-16,9 0-3 0,-3 0-8 15,3-13-51 1,0-1-15-16,3 1-55 15</inkml:trace>
  <inkml:trace contextRef="#ctx0" brushRef="#br0" timeOffset="95">23326 8382 184 0,'0'0'68'16,"0"13"-36"-16,0 6-15 0,0-3 22 0,0 7-5 31,0 9 3-31,-3 5-10 0,0 0-2 16,-3 8-14-16,-3-5-2 0,6-6 1 15,0-5-6-15,0-7 0 16,0-4 0-16,0-5 0 16,-2-5 2-16,5-2 3 15,-9-4-9-15,9-10-2 16,0-8-4-16,0-2 1 15,0-6-4-15,0-2 1 16,0-3 2-16,6-9 1 0,-3 1 0 16,5 6 1-16,-2 4 0 15,0 3 3-15,0 6 2 16,-3 5 2-16,0 5-1 16,0 5 1-1,0 8 4-15,-3 6 6 16,0 5-5-16,0 2 0 0,-3 1-2 15,0-1 1-15,3 1-6 16,-3-3-1-16,3-3-2 16,0-2 0-16,0-3-40 15,0-6-19-15,3-4-71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4T00:14:13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11462 8789 108 0,'-21'6'41'0,"39"-9"-22"0,-9 6-38 0,-9-3 2 16,0 0 13-16,0 0 11 0,0 0 15 15,0 0 7-15,0 0-18 16,-3 0-5-16</inkml:trace>
  <inkml:trace contextRef="#ctx0" brushRef="#br0" timeOffset="1">11468 8792 206 0,'3'-3'7'0,"0"1"4"0,0-9 9 16,-1 3 5-16,-2-2 9 15,0 2 3-15,0 2 16 16,0 1-9 0,3 5-24-1,3 8-11-15,0 5-5 16,3 3 1-16,0 0 0 16,0 5 2-16,3 0-4 0,0-2-2 15,-3-1-3 1,-3-2 1-16,0-5 3 0,0 0 1 15,0-4-1-15,0-12 1 16,0-3 0 0,0 0-1-16,0-5-2 15,5 0 1-15,-2 0-1 16,0-1-3-16,6 1 0 16,-3 3-1-16,0 2 3 15,-3 2-11 1,0-7-22-16,0 10-8 15,0-7-34-15,0 2-12 16,6 0-2-16</inkml:trace>
  <inkml:trace contextRef="#ctx0" brushRef="#br0" timeOffset="2">11587 8787 168 0,'-3'0'63'0,"3"2"-34"0,0-7-19 0,0 5 20 16,0-2-5-16,0-6 0 15,0 0-9-15,0-6-3 16,3-1-7-16,0-1 0 0,3-5 4 16,5-3-4-16,1-3-1 15,3-7 2-15,3-6 0 0,0 3-1 16,6 0 1 0,6 3 0-16,-1-9 1 15,13 9-4-15,0 5-1 0,2 5 3 16,-2 6 1-16,0 4 1 15,-1 4 0-15,-5 2-2 16,-3 2-1-16,-3 1-6 16,-7 3 1-16,-5-1-2 15,-3 0 0-15,-3 1-29 16,0-1-14-16,-3-2-41 16,0-3-58-1,0-3 35-15</inkml:trace>
  <inkml:trace contextRef="#ctx0" brushRef="#br0" timeOffset="3">12622 8080 132 0,'3'-23'52'0,"-3"33"-28"0,0-18 0 15,0 6 22-15,0-1-1 16,-3 0 3-16,-5-2-7 16,-7 5-3-16,-3 0-21 15,-3 5 1-15,-3 3 0 0,-3 3-10 16,-5-1-2-16,5 4-6 16,0 1-1-16,6 1-1 0,12 0-2 15,9 3 0-15,9 2 0 16,3 8 5-16,9 0 1 15,9 0-5-15,2 0 0 0,1 0 1 16,-9-2 3 0,-3 2 2-16,-9-5 3 15,-6-6 3-15,-3 6 5 0,-15-5-6 0,-6-3 0 16,-3-6-4-16,-6-2-1 16,-8-3-10-16,-1-7-5 15,6-1-19-15,6-5-7 31,6 0-35-31,7 0-16 16</inkml:trace>
  <inkml:trace contextRef="#ctx0" brushRef="#br0" timeOffset="4">13140 8096 200 0,'0'-8'74'0,"0"6"-40"0,-3-1-11 0,0-2 24 16,0-1-11-16,-5 1-3 15,-1 3-8-15,-9-1-4 16,-6 8-11-16,-3 3-4 0,-3 3-2 16,1 7-5-16,-1 6 1 15,0 2-2-15,6 12 0 16,6-1 0-16,12 0 0 15,6 0 2-15,6-3 0 16,6-5 0-16,6 0 2 16,6-8-1-16,3-2-1 15,0-6-4-15,-1-5 0 16,1-8-18-16,0-3-6 16,-3-4-38-16,-6-1-15 0,-4-6-24 15</inkml:trace>
  <inkml:trace contextRef="#ctx0" brushRef="#br0" timeOffset="5">12840 8279 272 0,'-27'0'101'0,"30"2"-54"0,12-12-48 15,-6 10 18-15,3-3-4 16,6 1 5-16,5-1-4 15,13-2 0-15,3-1-8 0,2 4-2 16,4-4 0-16,0 4-18 0,2-4-7 16,-5 1-87-1,-3-3-67-15,-12 0 64 16</inkml:trace>
  <inkml:trace contextRef="#ctx0" brushRef="#br0" timeOffset="6">13569 7911 108 0,'-3'-3'41'0,"3"6"-22"0,0-3-16 15,0 0 12-15,0 0-3 16,0 0 3-16,0 0-8 16,0 0-4-16,0 0-5 15,6 3 1-15,0 2-32 16,0 0-13-16,0-2-6 15,0 2 1-15</inkml:trace>
  <inkml:trace contextRef="#ctx0" brushRef="#br0" timeOffset="7">13640 7940 156 0,'0'-2'57'0,"-3"-4"-30"0,1 4-16 0,-1 2 18 16,0-3-2-16,-3 0 2 15,-3 3-5-15,-3 0-1 16,0 0-12-16,-3 0 4 0,-3 6 3 15,0-1-10-15,-3 5-2 16,4 1-6-16,2 0-3 16,6 2-1-16,3 8 3 15,6 0 0-15,9 0 3 16,3 1-3-16,0-1 0 16,2 2 3-16,1-1 1 0,-3-1-1 15,-3-3 1-15,-3 1 2 16,-3-6 2-16,-3 6-3 15,-3 4-1-15,-3-4-1 16,3-3-2-16,0-6-2 16,0 1 1-16,3-3-4 15,0 3-1-15,3 2 0 16,0 0 4-16,0 3-1 16,0 2 1-16,-3 6 4 15,0 3 3-15,0-1 4 16,-3-2 5-16,3-3-4 0,0 0 0 15,3-2-6-15,3-3-3 16,3-3-3-16,6-3 1 16,3-4-28-1,6-4-10-15,5-4-47 16,1-1-60-16,-3 0 38 16</inkml:trace>
  <inkml:trace contextRef="#ctx0" brushRef="#br0" timeOffset="8">13867 8006 204 0,'-3'0'77'0,"6"3"-42"0,-3 18-23 0,0-8 21 15,3 6-2-15,-3 7 2 16,0 6-12-16,0 16-3 16,0-1-10-16,3-2 1 0,-3-5 4 15,3-3-7-15,-3-8-1 0,0 0-14 16,3-5-31-1,0-8-14-15,0-3-153 32,2-18 97-32</inkml:trace>
  <inkml:trace contextRef="#ctx0" brushRef="#br0" timeOffset="9">14063 8430 228 0,'9'13'85'0,"-6"11"-46"0,0 7-19 15,-3-20 24-15,-3 2-13 0,-3 3-4 16,-3 0-13-16,0 0-4 16,0-3-6-16,-3 0-7 0,3-5-1 15,1-2-31-15,2-4-14 16,-6-2-30-16,9-5-13 15,3-3 2 1</inkml:trace>
  <inkml:trace contextRef="#ctx0" brushRef="#br0" timeOffset="10">14263 8117 180 0,'-12'-13'68'0,"6"11"-36"0,3-4-13 16,3 4 21-16,0-1-16 15,3-2-3-15,3-1-7 16,3-2-1-16,2 3-7 16,4-3 0-16,0 0 1 0,3 8-3 15,0 8-1-15,0 3 1 16,-3 5 0-16,-3 5 2 0,-9 3 1 16,-9 7-1-16,-3 9 1 15,-6-3 2-15,-3-5 2 16,0-3 1-1,3-5 0-15,0-6 0 0,3-2 2 16,4-3-1-16,2-5 0 16,3-2-10-16,3-6-3 15,6 2-1-15,5-2 2 16,4 0-2-16,6 0-2 16,3 0 2-16,-3 0 0 0,0 0-13 15,-1 0-3 1,1 3-35-16,-3-3-16 15,-3 0-64-15</inkml:trace>
  <inkml:trace contextRef="#ctx0" brushRef="#br0" timeOffset="11">14620 8350 244 0,'-3'6'90'0,"-6"7"-48"0,18 5-40 15,-12-10 19-15,0 3 4 16,-3-1 5-16,-3 14-10 16,-3-3-2-16,-6-5-10 0,0 0-5 0,0-3 0 15,4-2-26-15,-1 0-10 16,3-4-43-16,0-1-18 16</inkml:trace>
  <inkml:trace contextRef="#ctx0" brushRef="#br0" timeOffset="12">14766 8020 280 0,'0'0'107'0,"3"10"-58"0,0-2-37 0,0 0 24 16,-3 0-8-16,-3 3 0 0,0 2-13 15,0 3-6-15,0-1-6 16,0 1-3-16,0 0 1 0,0-3 1 16,0-2 3-16,3-3-7 15,0 3 0-15,3-6 0 16,3 0 1-16,0-2 1 15,3-1 2-15,5-2-3 16,4 0-2-16,0 0-1 16,0 0 3-16,0-2-9 15,3-1-1-15,-6 1-25 16,-1-1-9-16,-2-2-39 0,-3-1-16 16,0-2-2-1</inkml:trace>
  <inkml:trace contextRef="#ctx0" brushRef="#br0" timeOffset="13">14947 7998 232 0,'-3'-2'88'0,"6"4"-48"0,0-2-38 0,-3 0 44 16,0 19-2-1,0 5-10-15,0 7-8 16,0 6-15-16,0 11 6 0,0 0 3 15,0-6-8-15,0-5-2 0,0-5-6 16,0-6-1-16,0-2-12 16,0-5-4-16,0-6-36 15,0-3-13-15,3-4-32 16,3-1-11-16,0-5 7 31</inkml:trace>
  <inkml:trace contextRef="#ctx0" brushRef="#br0" timeOffset="14">15117 8379 172 0,'6'3'66'0,"0"0"-36"0,6 13-20 16,-6-9 17-16,-3 4 7 0,-3 8 3 15,0-1-8-15,-6 1-5 16,-6-1-14-16,-6 1-4 15,0-3 0-15,0-3-8 0,-3-3-3 16,0 1-13-16,1-6-6 16,-1-2-20-16,3-3-8 15,3-3-45 1</inkml:trace>
  <inkml:trace contextRef="#ctx0" brushRef="#br0" timeOffset="15">15429 8046 296 0,'-9'-3'112'0,"6"-13"-60"0,-8 22-45 16,5-9 23-16,-6 8-7 16,-6-2-2-16,-6 5-7 15,0 0-1-15,3 0-8 16,4 0-5-16,2 2-1 0,3 1-1 16,6 2 0-16,3 3-3 15,12 0 1-15,6 2 0 16,2 1 2-16,7 7-1 0,0 4 1 15,0-4 4-15,0-2 3 16,-6 0-4-16,-4-3-1 16,-5-3 2-16,-9-2 3 15,-6 0 0-15,-5-3 0 16,-4-2-3-16,-3-3 1 16,-6-6-11-16,0-2-4 15,3-2-10-15,6-3-1 16,7-3 3-16,2-3 2 0,12-8 4 15,5-2 3 1,4 0 7-16,3 0 4 0,3 0-1 16,3 0 0-16,0-1 7 15,-7 4 4-15,-2 2 8 16,-3 0 6-16,-6 0 0 16,-6 3 3-16,-6 3-15 15,-3 2-7-15,0 0-17 16,0 2-5-16,1 4-29 15,2-1-12-15,3 0-39 16,3 3-53 0,9 0 41-16</inkml:trace>
  <inkml:trace contextRef="#ctx0" brushRef="#br0" timeOffset="16">15596 7914 168 0,'-6'-11'66'0,"6"3"-36"0,-6 6-13 0,6 2 22 16,0 0-2-16,0 0 0 15,0 0-18-15,0 0-9 16,0 0-6-16,6 0-4 0,3 0 1 16,3 0-4-16,3 2 2 0,0 1 1 15,3 2 0 1,-1 0 0-16,1 3 2 0,-3 0 1 15,-3 3 1-15,-6-1 9 16,-6 6 3-16,-6 5 4 16,-3 3 2-16,0 3-10 15,0-1-2-15,0 1-6 16,0-1-3-16,3-2 0 16,6 0 1-16,0 2-12 15,6-7-3-15,3-3-34 16,15-3-14-16,0-3-65 15</inkml:trace>
  <inkml:trace contextRef="#ctx0" brushRef="#br0" timeOffset="17">15795 8223 284 0,'-14'3'107'0,"-1"2"-58"0,6 0-57 16,3 14 24-16,0 0-7 15,6 4-5-15,0 4 0 16,3 2-2-16,6 3 1 0,-3 2 2 16,0 0 7-16,-3-2 2 0,-6-3 1 15,-9-2 4 1,-6-3-9-16,-9-1-1 0,-9-4-23 16,-8-3-8-16,-1 0-62 15,3-8-27-15,-5-6-7 16</inkml:trace>
  <inkml:trace contextRef="#ctx0" brushRef="#br0" timeOffset="18">3336 8805 116 0,'6'-18'44'0,"0"13"-24"0,-1-3-13 0,1 0 13 16,-3 8-1-16,-3 0 14 15,-6 13-5-15,-14 16-14 16,-16 19 2-16,-15 23 2 0,-14 27-2 16,-13 21 3-16,-20 13-10 15,3-7-3-15,3-6-4 16,11-13-2-16,10-16 3 16,11-19 0-16,10-13-15 15,8-18-4-15,6-14-27 16,21-15-11-16,4-19-33 15</inkml:trace>
  <inkml:trace contextRef="#ctx0" brushRef="#br0" timeOffset="19">2597 8792 252 0,'-23'0'93'0,"17"0"-50"0,-3 5-52 0,9 3 14 15,9 6-10-15,-3 9 1 16,8 12 8-16,10 10 5 16,12 26-4-16,21 17 4 0,14 15 1 15,15 21-3-15,24 6-2 16,-2-1-2-16,-1 1 0 0,-9-19-35 16,-12-16-13-16,1-10-29 15,-13-8-46 1,-14-38 29-16</inkml:trace>
  <inkml:trace contextRef="#ctx0" brushRef="#br0" timeOffset="20">3493 10186 156 0,'-20'11'60'0,"2"5"-32"0,-12 16-20 0,12-11 18 15,-21 13 7-15,-11 22 4 16,-10 7 0-16,-20 17 0 15,-18 2-20-15,-10 16-8 0,7-3-4 16,0-3-12-16,3-4-3 16,9-14-17-16,11-8-8 15,19-13-36 1,8-11-57-16,12-15 28 16</inkml:trace>
  <inkml:trace contextRef="#ctx0" brushRef="#br0" timeOffset="21">2597 10134 220 0,'-6'-6'85'0,"12"12"-46"0,-3-1-43 15,3 3 13-15,6 8 4 16,0 13 3-16,12 10 4 15,21 20 0-15,5 17-11 16,13 12-3-16,8 12-2 0,10 11-2 0,14 3-2 16,9-5 5-16,-15-11 1 15,-5-11-2 1,-7-10-3-16,0-6-25 0,-11-13-11 16,-10-8-84-1</inkml:trace>
  <inkml:trace contextRef="#ctx0" brushRef="#br0" timeOffset="22">2020 11705 184 0,'-9'-21'68'0,"9"21"-36"0,0 0-29 15,0 3 15-15,0 10-11 16,0 13-4-16,0 27 9 16,0 19 6-16,0 20-9 15,3 27 0-15,-3 6-2 0,6 4-1 16,3-4 1-16,3-12-9 0,0-17-3 15,6-17-33-15,-4-13-14 16,1-18-40 0</inkml:trace>
  <inkml:trace contextRef="#ctx0" brushRef="#br0" timeOffset="23">1954 11647 140 0,'-5'0'52'0,"5"0"-28"0,3 0-8 16,-3 0 16-16,0 0-11 0,0 0-4 15,0 0-4 1,0 0-1-16,8 3-6 0,1-1 3 0,3 1 1 15,3-3-3-15,9 0-2 16,-3 0 2-16,9 0 2 16,-1 0-2-16,7 0 1 15,6 0-1-15,5-3 1 16,7 3 0-16,11 0 0 16,-5-2-4-16,14-1-1 15,7-2-1-15,2-3 1 16,3 0-2-16,-2-3-1 15,5 1-2-15,0 4 1 16,1-2 1-16,-4 3 0 0,-6 0 0 16,4-3 0-16,-4 3 0 15,3-1 2-15,-2 1-1 16,2 0 2-16,-6-1-2 16,4 1-1-16,-1 2 1 15,-2-2-1-15,-1 0-3 16,0 2 0-16,-2-2 2 15,2 2 0-15,-2 1 1 16,5-1 0-16,0-2 2 16,1 2 1-16,8-2-4 15,-3 0 1-15,4-1 0 16,-1 1 0-16,0 2-3 16,6-2 2-16,19 2 3 0,-1 1 1 15,-3 2-1-15,-9-3 1 16,0 3-4-16,-3-3-2 15,-2 1 4-15,-1 2 1 16,-3 0 0-16,6-3-2 16,1 3 1-16,-7 0-1 15,0 0 0-15,-2 0 0 16,-1 0 0-16,0-3 0 16,0 3 0-16,-2 0 2 15,-7 0-3-15,6 0 0 16,-8 3 1-16,2-3 0 15,1 0 0-15,2 3 0 0,-6-3-3 16,4 0 2-16,-4 0 1 16,0 2 0-16,4-2 2 15,-1 0 3-15,-2 0-4 16,-1 0-3-16,0 0 1 16,1 0 0-16,-1-2 1 15,0 2 0-15,4 0 0 16,-1-3 2-16,-2-2-1 15,5 5-1-15,3 0-2 16,-5-3 1-16,2 1 1 16,-3-1 0-16,7 3 0 0,2 0 0 15,-3-11-3-15,4 3 2 16,2 3 1 0,-6 2 2-16,1 9 1 0,-1-12 1 15,3 4-5-15,0-1-1 16,4 8 1-16,-1-7 2 15,-6-1-2-15,7 3 0 16,-7 0 1-16,3-3 2 16,-3 3-3-16,7-2 0 15,2-6 1-15,-6 8 2 16,4 0-3-16,-1-5 0 16,6-6 5-16,0 6 5 0,4 10-5 15,-7-8 0 1,3-2-2-16,-3 2-2 15,0 1 1-15,1 2-1 0,-1-3 0 16,0 1 0-16,-2-1 0 16,-1 3 0-1,0 8 0-15,-3-8 0 0,7 8 0 16,-1-11 0-16,0 3 0 16,0 8 2-16,-5 8-3 15,5-13 0-15,0-9 1 16,-3 9 0-16,1-3 0 15,5 0 0-15,0 3 0 16,0-11 2-16,4 10-3 16,-7-2 0-16,3 3 1 0,0-8 2 15,-2 7-1 1,-1-2-1-16,0 0 1 16,3 0-1-16,-2 3 0 15,-4-3 0-15,-3 0-3 0,-6 3 2 16,4-3 1-16,-4 2 2 15,0-2-1-15,1 11-1 16,-7-6 1-16,-2 0-1 16,-4-2 0-16,0-8 0 15,4 2 0-15,-4 0 0 16,-5 9 0-16,-1-4 0 16,-2 1 0-16,2-8 0 0,1-1 0 15,5-4 2-15,-2 10-1 16,-4-3-1-1,1 1 1-15,2 2-1 16,1 0-3-16,-4-8 2 16,6 10 1-16,-2 1 2 0,2 0-3 15,-5-1 0-15,2 6 3 16,1-8 1-16,2 0-4 16,1 0 1-16,-4 11-2 15,10-6 0-15,-7 0 2 16,6 1 2-16,7-1-3 15,-1-2 0-15,0-3 1 16,4 0 2-16,-4 2 1 16,-6 1 3-16,1-3 1 15,-4 2 1-15,1 1-4 0,2-3-1 16,0 3-3-16,-5-1-1 16,-1-2 3-16,4 3 1 15,-10-3 1-15,-2 0 2 16,-7 0-3-16,1 0 0 15,-4 0-1-15,-5 3 1 16,-6-3-4-16,-4 2 0 16,-2 1 1-16,0 0 0 15,-3 2 0-15,-4 0 0 16,-2-2 0-16,0 2 0 16,3 0 0-16,-7 1 0 15,-2-1 0-15,-6-2 0 16,0-1 2-16,-3-2 1 0,-3 0-4 15,0 0 1-15,-3 0-9 16,0-2-4 0,0 2-22-16,6 0-8 0,2 0-30 15,4 0-11-15,6-3-16 16</inkml:trace>
  <inkml:trace contextRef="#ctx0" brushRef="#br0" timeOffset="24">18778 11623 76 0,'3'-21'30'0,"3"5"-16"0,6-5-6 0,-6 16 13 16,0-6 16-16,0 0 10 16,0 1-6-16,0 2 1 15,0 0-11-15,0 3-4 16,-1-1-15-16,-5 6-10 0,3 8-2 16,-3 11 2-16,-3 10 1 15,0 19-1-15,-2 23 1 16,-1 16 2-16,0 14 4 15,3 18-2-15,0 5 1 0,3 1-3 16,3 7 0 0,0-16-6-16,3-10 1 15,0-16 4-15,-1-10 5 16,1-12-3-16,-3-12-1 0,0-11-24 16,0-11-13-16,3-10-89 15</inkml:trace>
  <inkml:trace contextRef="#ctx0" brushRef="#br0" timeOffset="25">2097 12954 124 0,'0'-11'46'0,"0"19"-24"0,15-13-15 0,-12 5 13 16,6 0-8-16,3 0 1 16,3 0 1-1,6 0 1-15,3 5-8 0,2 1 5 0,16-6 1 16,0 2 0-16,5 1 0 16,7 0-5-16,5-3 0 15,10 2-1-15,14-2 3 16,-2 0-3-16,5 0 1 15,12 3-5-15,6 0 0 16,6-1-3-16,-2-2-1 16,2 0 3-16,3 0 3 15,3 3 4-15,-3-3 2 0,0 0-3 16,0 0 0-16,-3 0-5 16,-5 0 0-16,2 0 1 15,0 0 2-15,-3 0-8 16,0 0 0-16,0-3 2 15,4 1 2-15,-4 2 0 16,-9-3-2-16,0 3 1 16,-2-3-1-16,-4 3 0 15,3 0 2-15,-6 0-1 16,4 0-1-16,-4 0 3 16,0 0 0-16,1 0-4 15,-1-2 1-15,21-4-2 16,-9 1 0-16,1 0 2 15,2 2 2-15,-6 0-1 0,3-7 2 16,1 10-2-16,-1-5-1 16,3 7 1-16,-3 1 1 15,0-3-3-15,7 0 0 16,-4 0 1-16,-3 2 0 16,-3-7 0-16,1 5 0 15,2 3 0-15,-3-1 0 16,0-2 0-16,3 0 0 0,-5-7 0 15,-1 7 0 1,0 2 0-16,-2 1 2 16,2-3-3-16,-6 0 0 15,1 0 1-15,-4 2 2 16,3 1-1-16,-2 0-1 0,-1-3 1 16,0 5 1-16,-2 0-1 15,2-5-1-15,-3 0 1 16,7-2-1-16,-4-1-3 15,0 3 0-15,7 0 2 16,-7 0 2-16,-6 0 0 16,4 0-1-16,2 0 1 15,-3 0-1-15,4 5-3 16,-4-2 2-16,3-6 3 16,1 1 1-16,-1-1-1 15,-2 3-2-15,2 0-2 16,3-3 1-16,1 1 1 0,2-1 0 15,-3-2 0-15,0 0 0 16,4-1 0 0,-1 1 2-16,6 0-3 0,-2 2 0 15,-1 3 1-15,3-5 2 16,-6-1-1-16,4 4-1 16,-4-1 1-16,0 1-1 15,-5-1-3-15,5 0 2 16,0 1 1-16,-2-1 2 15,-1 3-1-15,-3-3-1 16,6 1 1-16,1-1-1 16,-1 0-3-16,-6 3 2 15,1-2 1-15,-1-1 0 16,0 0 0-16,4 1 0 0,-4-1 0 16,0 3 0-16,7-3 0 15,2 1 2-15,0-1-3 16,-2 3 0-16,-1 0 1 15,3 0 2-15,0-2-1 16,1-1-1-16,-4 3 1 16,-3 0-1-16,4 3 0 15,-1-6 0-15,0 3 2 16,1 0 1-16,-1 3-4 16,-3-3-1-16,3-3 1 15,4 0 2-15,-7 3-2 16,3 0 0-16,-5 0 1 15,5-2 2-15,-3-1-3 16,1 3-2-16,-7 0 4 16,-3 0 1-16,1 0-3 15,2-3 1-15,3 1 2 0,-5 2 1 16,2-3-4-16,-2 0-1 16,2 1 1-16,-3-1 0 15,4 0 1-15,-4 1 0 16,1-1 0-16,-4 3 2 15,6 0-3-15,-5 0 0 16,-4 3 1-16,1-3 2 16,-7 0-3-16,4 2 0 15,-7-2 1-15,12 3 2 16,-5-3-3-16,-1 3 0 16,1 2 1-16,2-2 0 15,-2-1-3-15,-4 1 2 0,4 0 3 16,-7-1 1-16,7 1-4 15,-4 0-1-15,4 2 1 16,2 0 2-16,0-2 4 16,1-1 4-16,2 4 0 15,1-4 2-15,-4 1-8 16,4 0-4-16,8-3 2 16,-6 0 1-16,1 0 2 15,-7 0 0-15,4 2-5 16,-7 1-1-16,-5-3-8 15,8-3-2-15,-3-2-88 16</inkml:trace>
  <inkml:trace contextRef="#ctx0" brushRef="#br0" timeOffset="26">19001 12110 196 0,'-15'5'74'0,"15"1"-40"0,-3-4-20 0,3-2 22 15,0 0-11-15,0 0-3 16,9 0-6-16,9 0-2 15,9-2-8-15,18-1 5 0,5-2 4 16,10 2-3-16,-1-2 1 16,4-1-6-16,-1 4-2 15,4-6-2-15,-4 3-3 16,-5-1-10-16,-4 4-4 16,-11-6-26-16,-9 0-9 15,-9 0-37 1</inkml:trace>
  <inkml:trace contextRef="#ctx0" brushRef="#br0" timeOffset="27">19611 11896 224 0,'-20'-8'85'0,"17"10"-46"0,-3-4-39 16,6 2 18-16,6 2-10 0,6-2-2 16,5 6-3-16,4 2-3 15,3 2 1 1,3 1-1-16,-3 5 0 0,2 0 0 16,-5 5 0-16,-12 0 2 15,-6 3 3-15,-6-3 2 0,-6 0 3 16,-6 0-3-16,1-2 1 15,-13-3-25-15,3-1-10 16,3-1-84 0</inkml:trace>
  <inkml:trace contextRef="#ctx0" brushRef="#br0" timeOffset="28">20296 11753 124 0,'0'-5'46'0,"0"2"-24"0,0-2-15 15,-6 5 15-15,9-3 0 16,-9 0 4-16,0 1-5 16,-3-1-1-16,3 0-11 15,-3 1 6-15,-3 2 4 0,1 2-1 16,-1 1 1-16,-3 5-12 15,3 0-5-15,3 2-3 16,0 1-1-16,3 0 2 16,6 2 0-16,0-3 0 15,6 1 0-15,3-3 0 16,-3-3 0-16,3-2 4 0,-3-6 2 16,0 1-2-16,-3-4-3 15,-3 1 2-15,0 0 0 16,0-1-4-1,0 1 1-15,3 0-2 0,0 0-2 16,3 2 3-16,3 0 0 16,5 1-2-16,4 2 2 15,0 0-1-15,-3 5-2 16,0 8 3-16,-3 8 0 16,-3 3 3-16,-6 5 1 15,-9 0 5-15,-6 6 5 16,-3-1-7-16,-3-2-3 15,3-3 0-15,0-3 0 16,3-2-12-16,4-5-4 16,2-3-29-16,3-3-11 15,6-5-23 1,3-3-36-16,8-2 36 0</inkml:trace>
  <inkml:trace contextRef="#ctx0" brushRef="#br0" timeOffset="29">20430 12105 192 0,'-12'5'74'0,"6"3"-40"0,0 3-27 16,3-4 18-16,0 1-7 15,0 3 0-15,3 0-4 16,0-1-1-16,6-2-7 16,3 0 0-16,3-3 4 0,3-5 0 0,3-5 2 15,-3-3-2-15,0-3 1 16,-4-2-4-1,-2 0 1-15,-9 2-1 16,-3-4 1-16,-3 1-7 0,-2 4 0 16,-4 2-3-16,0-5 0 15,3 7-36-15,3 4-16 16,3 2-70 0</inkml:trace>
  <inkml:trace contextRef="#ctx0" brushRef="#br0" timeOffset="30">20626 11957 176 0,'-5'-6'68'0,"2"9"-36"0,3 5-33 0,0-8 15 0,3 8 5 15,2 2 6-15,1 6-5 16,0 3 1-16,0-1-12 16,0 1-1-16,0-3-1 0,0 0-3 15,0-3-3-15,-3-3 2 16,-3-2 2-16,0-2 11 16,-3-6 5-16,0-3-7 15,-3-2-3-15,0-6 0 0,3-5 0 16,-3-2-3-16,3-4 0 15,6 1-5-15,3 3-2 16,3-1-3 0,3 6-1-16,6 2-5 0,6 4-2 15,3 1-37-15,2 4-14 16,4 2-18-16,-3 0-3 16,-3 2 0-1</inkml:trace>
  <inkml:trace contextRef="#ctx0" brushRef="#br0" timeOffset="31">21013 11938 208 0,'-20'-11'79'0,"5"11"-42"0,0 3-26 0,9 0 21 0,-3 2-11 15,-3 3-1 1,-3 3-10-16,0 2-2 0,3 11-4 16,0-3-5-16,6 0-2 0,4-3 2 15,4 1 2-15,4-3 0 16,6-6-1-16,0-2 3 15,0-5 0-15,6-6-12 16,3-2-4-16,-3-3 6 16,-6-5 3-16,-3-6 4 15,-6 1 2-15,-3-1 5 16,0 3 6-16,0 6 4 16,-6 2 4-16,3 3-9 15,0 13-6 1,6 5-5-16,3 5 2 15,2 1 0-15,1-1-4 0,3 4-1 16,3-4-6-16,3-2-2 16,6-5-39-16,6-6-18 15,5-5-47 1</inkml:trace>
  <inkml:trace contextRef="#ctx0" brushRef="#br0" timeOffset="32">21383 11925 260 0,'-18'0'96'0,"6"8"-52"0,-9 10-56 0,12-7 15 16,-3 7-1-16,-6 6 6 15,-6-3-2-15,4 0 2 16,2-2-5-16,0 0-13 0,3-4-5 16,3-1-44-16,0-6-16 0,3-3-17 15</inkml:trace>
  <inkml:trace contextRef="#ctx0" brushRef="#br0" timeOffset="33">21174 11864 272 0,'0'-13'101'0,"18"29"-54"0,-6 5-55 16,0-8 18-16,0 5 4 15,3 9 8-15,-1 2-7 16,4 0-1-16,3-2-8 15,3-1-4-15,0-2-1 0,6-3-10 16,2-5-4-16,1-5-53 0,-3-6-23 16,0-5-24-1</inkml:trace>
  <inkml:trace contextRef="#ctx0" brushRef="#br0" timeOffset="34">21707 11721 356 0,'-12'-11'134'0,"12"11"-72"0,3 0-72 0,3 0 22 16,3-2-9-16,3-1 1 15,6 1-5-15,5-1 1 0,4 3 0 16,6 0-36-16,0 3-15 0,-3 2-65 15,-7 3-54 1,-8 0 61-16</inkml:trace>
  <inkml:trace contextRef="#ctx0" brushRef="#br0" timeOffset="35">21716 11930 316 0,'3'-3'121'0,"9"3"-66"0,12-5-60 15,-10 5 20-15,7-3-9 16,12 3-1-16,3 0-3 0,-1 0-2 16,1 3 1-1,0-3-72-15,0 5-29 0,-19-5-23 16</inkml:trace>
  <inkml:trace contextRef="#ctx0" brushRef="#br0" timeOffset="36">22677 11557 156 0,'-3'-11'60'0,"0"6"-32"0,-3-3-22 0,0 6 15 16,0-4 9-16,-8 1 8 16,-10 2-11-16,0 6-4 15,-6 2-13-15,-8 6-4 0,-1 10-2 16,3 3-2-16,6 0-2 16,7-1-2-16,2 1-1 15,15 0 4-15,3-3 1 16,12-2 2-16,6-6 0 0,2-5 0 15,1-5 0-15,3-6-5 16,6-5 1-16,0-3 0 16,-3-2 2-16,-4 0-1 15,-5-6-1-15,-3 6 1 16,-6 3-1-16,6 2 4 16,-6 13 5-1,-3 8-3-15,0 14-3 16,3 18 1-16,0 5-3 15,0 0-1-15,3 6 1 16,0-9 1-16,3-4-1 16,2-6 2-16,1-6-18 15,0-7-6-15,0-8-37 16,0-8-12-16,9-13-30 16</inkml:trace>
  <inkml:trace contextRef="#ctx0" brushRef="#br0" timeOffset="37">23109 11583 148 0,'-6'-15'57'0,"6"30"-30"0,0-7-7 0,0-8 19 15</inkml:trace>
  <inkml:trace contextRef="#ctx0" brushRef="#br0" timeOffset="38">23103 11610 346 0,'6'18'39'16,"-6"9"-21"-16,0 2-11 0,0 8-3 15,0 3-3-15,0-6 2 16,0-2 0-16,0 0 1 15,0-9-13-15,0-4-4 16,3-3-34-16,0-6-12 16,3-4-37-1</inkml:trace>
  <inkml:trace contextRef="#ctx0" brushRef="#br0" timeOffset="39">23323 11668 244 0,'-18'0'93'0,"3"8"-50"0,-8 5-50 16,11-5 16-16,0 3-2 15,-12 2 6-15,0 3-9 16,0-3-2-16,1-2-2 16,-1 5-18-16,-6-8-5 0,3-3-35 15,3-5-15-15,1-3-11 16</inkml:trace>
  <inkml:trace contextRef="#ctx0" brushRef="#br0" timeOffset="40">22942 11650 212 0,'15'0'82'0,"15"5"-44"0,9 3-27 0,-22-3 23 16,10 8-11-16,6 6-4 15,-3 5-10-15,11 10-4 16,-2 0-3-16,0-2-24 0,-6 0-7 15,-4-11-85 1</inkml:trace>
  <inkml:trace contextRef="#ctx0" brushRef="#br0" timeOffset="41">23657 11634 36 0,'-3'0'13'0,"3"0"-6"0,0 2-13 0,0-2 3 0,0 0-4 16,0 0 2-16,0 0-6 15,0 0-1-15</inkml:trace>
  <inkml:trace contextRef="#ctx0" brushRef="#br0" timeOffset="42">23666 11618 72 0,'3'-13'30'0,"-1"13"-16"0,-2 0 3 16,0 0 16-16,0 0 0 16,0 0 1-16,0 0-6 15,0 0 0-15,0 0-7 16,-2-8-1-16,-1 2-11 15,-3 1 6-15,6 0 2 0,-3 0-5 16,0 2-2-16,0 0 1 16,0 1 3-16,0-1-8 15,-3 3-1-15,3 0-3 16,-3 0 1-16,0 0-4 16,-3 8 0-16,0-3 1 0,3 6 0 15,-6-1 0-15,9 1 0 16,-3 0 0-16,3-4 2 15,3 1-3-15,0 0 0 16,3-2 1-16,3-1 0 16,-3-2 0-16,9-1 0 15,-3-2 0-15,3 0 0 16,-3-2 2-16,0-1 3 16,0 0-4-16,-3 1-1 15,0-6 0-15,0 0 0 0,-1 2-3 16,1 1 2-16,-3 0-1 15,6 2 0-15,3 1 0 16,3 2 0-16,-3 2 2 16,0 1 0-16,0 2-3 15,-3 3 0-15,-3 5 4 16,-3 8 3-16,-12 6-1 16,-6 10-2-16,-6 8 11 15,-3 0 4-15,-3-3-6 16,4-2-3-16,2-6-4 15,0-2-3-15,12-5-2 16,-3-6 1-16,9-5-21 16,3-6-8-16,9-7-5 15,6-3 1-15,6-8-16 16,9 0-6-16,5-3-27 16</inkml:trace>
  <inkml:trace contextRef="#ctx0" brushRef="#br0" timeOffset="43">23862 11954 208 0,'-12'13'77'0,"9"-5"-42"0,-12 13-19 0,12-8 22 16,-3 1-11-16,3-1-1 15,0 0-6-15,3 0-3 16,6-2-9-16,3-3-1 0,0-3 3 16,3-5-4-16,9-2 2 15,-3-4-3-15,-6-7 0 16,-3 2-1-16,0-2 0 0,-12-3-5 15,-3 3 1-15,-3 0-5 16,-3 2 1-16,-3 3-11 16,0 3-6-16,3 2-26 15,3 3-10-15,9 0-60 16</inkml:trace>
  <inkml:trace contextRef="#ctx0" brushRef="#br0" timeOffset="44">24079 11843 188 0,'-9'5'71'0,"12"0"-38"0,0 19-17 0,0-13 22 15,0 2-5-15,0 3 1 16,3 2-17-16,0 1-5 16,0-1-8-16,-3-2-3 0,3-2 0 15,-3-4 1-15,-3-2 1 16,0 0 5-16,0-3 3 16,-3-7-2-16,-3-6 0 15,3-3-3-15,0-2 1 16,0-3-4-16,3 0-2 15,3-8 2-15,3 0 0 0,3 3-4 16,3 3-1-16,6 5 1 16,3 2 0-1,-1 3-6-15,7 3 0 0,-3 5-21 16,-3 0-9-16,9 13-30 16,-4-5-10-16</inkml:trace>
  <inkml:trace contextRef="#ctx0" brushRef="#br0" timeOffset="45">24526 11872 160 0,'-6'-24'63'0,"6"19"-34"0,0 2-34 15,0-5 60-15,-9 3-14 16,3 2-13-16,-9 9-9 16,6 7-12-16,-12 5-5 0,0 3 1 15,-2 6 2-15,-4 5 2 16,6-1-3-16,9 1-3 16,3-3 0-16,6-2-1 15,6-6 2-15,9-5 3 16,6-8 4-16,0-6 2 15,3-7-1-15,2-6-1 16,-2-10-5-16,0-3-3 0,0-5 0 16,-12-13-1-16,0-3-3 15,-3-3 0-15,-12-2 2 16,3 8 0-16,-6 2 3 16,0 8 1-16,0 9 3 15,0 4 3-15,-3 11-6 16,9 5-2-16,-3 9-1 15,3 10 0-15,0 10 8 16,6 19 7-16,0 5-3 16,6 6 1-16,0-6-6 15,3-5-2-15,3-2-2 16,0-6-3-16,-3-6-8 16,6-4-3-16,-7-9-40 15,10-4-17-15,3-9-64 16</inkml:trace>
  <inkml:trace contextRef="#ctx0" brushRef="#br0" timeOffset="46">24773 11964 272 0,'-18'0'101'0,"18"3"-54"0,0 5-55 0,0-3 16 15,0 3 3-15,0 6 5 16,0 1 0-16,0 1 3 15,0 0-10-15,0-3-8 0,0 1-1 0,0-4-11 16,6-2-3 0,-3-3-37-16,3-5-17 15,-3-8-46 1</inkml:trace>
  <inkml:trace contextRef="#ctx0" brushRef="#br0" timeOffset="47">24722 11700 296 0,'-18'-19'112'0,"15"17"-60"0,3 2-61 16,0 0 18-16,0 0-23 16,3 2-3-16,6 1-106 15,0 2-45-15</inkml:trace>
  <inkml:trace contextRef="#ctx0" brushRef="#br0" timeOffset="48">20242 12909 104 0,'0'0'38'0,"0"0"-20"0,3 0-4 0,-3 0 17 16,0 0-4-16,0 0 1 15,0 0-6-15,0 0-2 16,-3 0-11-16,3 0-1 0,0 0-1 16,-2 0 1-16,-1 0 0 15,0-3-2-15,-3 3 1 16,0 0 2-16,0 3 2 16,0 0 1-16,-3-1 2 15,-3 6-3-15,3 3-1 16,0-3-2-16,-3 2 0 15,0 1-4-15,3 0-3 16,9 2-3-16,0 0 1 16,6-2 1-16,0-1 2 15,3-2-1-15,3-3-1 16,3-5 3-16,0-2 2 16,0-4-7-16,3 1 0 0,-4-3 0 15,-11 0 3-15,0-2 0 16,-3-1 2-16,-6-2-2 15,0 0 2-15,1 2-2 16,2 0-1-16,0 4 1 16,3-1 1-16,0 2-6 15,6 4 1-15,8-1 1 16,4 0 1-16,0 3-2 16,-3 8 0-16,0 6-1 0,-3 1 3 15,-6 7 0 1,-6 7 3-16,-6 10-1 15,-9 9 2-15,-6 0 0 0,0-3 1 16,0 0-2 0,1-3 1-16,2-10-2 0,3-6-1 15,6-5-17-15,3-2-6 16,6-3-38-16,3-8-15 16,9-3-20-1</inkml:trace>
  <inkml:trace contextRef="#ctx0" brushRef="#br0" timeOffset="49">20400 13287 232 0,'-24'11'88'0,"15"2"-48"0,1 3-47 0,5-3 14 15,3 3 8-15,0-3 7 0,0 1-4 16,6-4 0-16,5-2-11 15,4-3-2-15,3-2 1 16,3-6-1-16,-3-7 2 0,0-1-2 16,-3-2 0-16,-6-3-1 15,-3 0 2-15,-9 0-3 16,-6 1-2-16,-3 1-3 16,-6 1-1-16,0 5-5 15,3 0-2-15,0 6-24 16,3-1-10-16,6 3-37 15,6 0-51 1,6-3 33-16</inkml:trace>
  <inkml:trace contextRef="#ctx0" brushRef="#br0" timeOffset="50">20609 13232 192 0,'-3'16'74'0,"6"-3"-40"0,0 8-33 0,-3-8 14 16,3 1 7-16,0-1 8 15,-3 0-11-15,0 0-3 16,3-2-10-16,-3-3-4 0,0-3 1 16,0 0 4-16,0-5 6 15,-3-5-3-15,0 0 0 0,0-8 5 16,-3-3 4-16,0-6-3 15,3-4 1-15,0 0-10 16,3 2-2-16,3 0-5 16,3 5-1-16,6 4-1 15,-1 1-2-15,4 4-8 16,9 2-3-16,9 3-27 16,0-1-13-16,-1 4-42 15,4-1-44 1,-3 0 46-16</inkml:trace>
  <inkml:trace contextRef="#ctx0" brushRef="#br0" timeOffset="51">20999 13110 244 0,'-30'-5'90'0,"24"7"-48"0,-9 1-34 16,6 2 24-16,-3 3-5 0,-6 14 2 15,0-1-14-15,3 5-4 16,1 6-7-16,5 2-3 0,3-5 2 15,6-2-2-15,3-3 2 16,6-6 0-16,3-5 1 16,2-2-2-16,4-11 1 15,-3-8-4-15,3-3-2 16,-3-2 2-16,-3-5 0 0,-3-1 1 16,-3-5 2-16,-6-5-1 15,0 5 2-15,-3 3-2 16,3 8-1-16,-3 2-2 15,3 22-3 1,0 5 2-16,3 5 2 16,3 0 1-16,0 0 0 15,6-2 2-15,-1 2-6 16,4-5 1-16,0-3-32 16,3-7-14-16,3-6-35 15,9-3-14-15,5-8 5 16</inkml:trace>
  <inkml:trace contextRef="#ctx0" brushRef="#br0" timeOffset="52">21332 13110 288 0,'-15'3'110'0,"9"5"-60"0,-3 8-58 0,3 2 16 16,-3 6-2-16,-3 0 4 15,-6 5-3-15,1-5-2 16,-1-3-2-16,3 3-20 0,3-3-6 15,3-5-46-15,0-3-18 16</inkml:trace>
  <inkml:trace contextRef="#ctx0" brushRef="#br0" timeOffset="53">21106 13131 280 0,'-9'3'107'0,"12"-3"-58"0,0 5-59 15,3 6 14 1,0 5 21-16,3 5 15 0,-1 5-5 16,4 6 0-16,6-3-20 15,3 3-9-15,0-6-2 0,3-4-16 16,0-4-5-16,2-5-57 16,4-2-26-16,0-8-33 15</inkml:trace>
  <inkml:trace contextRef="#ctx0" brushRef="#br0" timeOffset="54">21582 13065 300 0,'-15'-3'112'0,"12"3"-60"0,6 0-47 0,-3 0 22 16,6 0-11-16,6-2-1 15,6-3-7-15,6-1 0 16,2-2-5-16,4 3-4 0,3 0-2 0,-3 2-27 16,-4 0-12-1,-2 3-43-15,-6 3-18 16,-9 2-1-16</inkml:trace>
  <inkml:trace contextRef="#ctx0" brushRef="#br0" timeOffset="55">21576 13176 304 0,'-6'-2'115'0,"12"2"-62"0,3 0-60 15,0 2 21-15,6-2-7 16,9-5 3-16,2 2-7 15,7 1-4-15,0-1 0 16,0-2-77-16,14-1-34 0,-5 4-4 16</inkml:trace>
  <inkml:trace contextRef="#ctx0" brushRef="#br0" timeOffset="56">22150 12692 160 0,'18'-26'60'0,"-12"20"-32"0,0 1-4 0,-3 5 24 16,0 0-6-16,3 3 0 16,0 2-4-16,0 11-2 15,3 10-19-15,-3 6 1 0,0 5 2 16,-3 5-11-16,0-5-2 16,0 1-5-16,0-7-2 15,0-2 1-15,0-2 1 16,0-6-10-16,0-5-4 15,3-3-32-15,0-5-13 16,0-3-24-16,-1-5-7 0,1-2-8 31</inkml:trace>
  <inkml:trace contextRef="#ctx0" brushRef="#br0" timeOffset="57">22368 12819 260 0,'-24'0'96'0,"21"5"-52"0,-3 1-43 16,3 2 19-16,-6 2 2 16,-3 1 4-16,-6 7-12 15,-3 3-3-15,7-2-7 16,-4-3-5-16,6 0-2 0,0-3-36 0,3-2-14 16,0-4-24-16,-3-4-9 15</inkml:trace>
  <inkml:trace contextRef="#ctx0" brushRef="#br0" timeOffset="58">22064 12859 252 0,'-6'-6'93'0,"9"9"-50"0,0-3-50 16,9 5 49-16,6 1-2 16,3 2-6-16,3 5-5 15,5 5-17-15,4-2-8 0,9 0 0 16,2 0-27-16,1-3-12 15,-3 0-75 1,-7-2-66-16,4 0 59 16</inkml:trace>
  <inkml:trace contextRef="#ctx0" brushRef="#br0" timeOffset="59">22799 12562 168 0,'-26'-5'66'0,"14"8"-36"0,-6 5-26 0,9 0 13 15,-9 5 5-15,-3 8 6 0,-3 21 0 16,-2 11 1-16,-1 11-16 15,6 5 3-15,0 7 4 16,15 4-7-16,9-4-2 16,9 1-4-16,3-11-2 0,6-7-21 15,6-15-7 1,-1-6-30-16,4-12-14 0,9-7-37 16</inkml:trace>
  <inkml:trace contextRef="#ctx0" brushRef="#br0" timeOffset="60">22999 12830 236 0,'-24'-14'88'0,"21"6"-48"0,-9 1-31 0,3 1 22 15,3 4-13-15,-9 2-2 16,0 2-12-16,-8 9-4 16,-1 2-1-16,0 6-2 0,3 10 1 15,3-3 2-15,6-2 0 16,3 0 0-16,9-3 2 15,3-3-1-15,9-4 2 16,3-4 0-16,0-4 1 16,6-6-9-16,3-3-2 15,-6-2-5-15,-1-6 0 16,-2-7 8-16,-3 2 7 0,-6-3-1 16,-3 3-1-16,0 0 2 15,0 3 0-15,-3 5 5 16,0 6 3-16,0 4-9 15,-3 17 0-15,3 7 4 16,0 9 6-16,3 4 0 16,3 12 1-16,3-1-7 15,3-3-4-15,0-2-1 16,6-8-1-16,-3-2-11 16,-1-9-5-16,1-12-52 0,3-7-20 15,0-4-21 1</inkml:trace>
  <inkml:trace contextRef="#ctx0" brushRef="#br0" timeOffset="61">23273 12843 268 0,'0'0'101'0,"3"8"-54"0,-3 2-39 0,6-2 21 16,-3 8 0-16,5 3 2 0,-2 2-14 15,-3 3-8-15,0 0-5 16,3-1-4-16,-3-1 1 0,0-4-37 15,3-2-15-15,3-3-89 16</inkml:trace>
  <inkml:trace contextRef="#ctx0" brushRef="#br0" timeOffset="62">23386 12930 296 0,'-21'13'112'0,"12"-10"-60"0,-6 13-61 0,6-8 20 16,-3-3-10-16,-3 0-1 15,6 1-37-15,-2-1-17 16,-1 0-64-16,3-2-24 16</inkml:trace>
  <inkml:trace contextRef="#ctx0" brushRef="#br0" timeOffset="63">23180 12885 300 0,'3'0'112'0,"15"6"-60"0,6 17-47 0,-3-12 22 0,3 2-15 16,5 3-4-16,4 0-23 16,12-3-10-1,-1-2-113-15,4-3-48 0</inkml:trace>
  <inkml:trace contextRef="#ctx0" brushRef="#br0" timeOffset="64">23901 12811 176 0,'-9'-18'68'0,"0"15"-36"0,-3-5-15 16,3 5 20-16,0 1-6 16,-3 4 2-16,0 4-13 15,-6-1-2-15,3 3-10 16,1 2-5-16,8-2 0 0,6 3-2 16,0-3-1-16,6 0 3 15,0 0 0-15,2-3-1 16,-2-2 1-16,9-6-2 0,-3 0 2 15,0-2-2-15,-3 0-1 16,-6-3 1-16,3-3 1 16,-3 3-3-16,-3 0 0 15,6 3-1-15,-3 3-2 16,0-1 0-16,3 3 0 16,-3 5 0-16,6 6 0 15,-3 2 0-15,-3 6 3 16,-3 4 2-16,-9 6 2 15,0 3 3-15,0 5 3 16,-6 0-4-16,-3 3-3 16,6 0-1-16,0-3-1 0,3-6-20 15,3-4-7 1,6-6-35-16,9-8-15 0,3-2-19 16</inkml:trace>
  <inkml:trace contextRef="#ctx0" brushRef="#br0" timeOffset="65">23954 13160 256 0,'-21'19'96'0,"12"2"-52"0,4-8-51 16,10 1 42 0,1-4-11-16,6 1-2 15,0-3-2-15,3-3-11 16,0-5-1-16,3-5-1 0,-6-3-3 15,6-6-1-15,-9-4 1 16,-3 2 0-16,-6-2-2 0,-6-1 1 16,-3 3-2-16,-3 3-1 15,-3 0-10 1,3 2-4-16,3 6-79 16,9 0-44-1</inkml:trace>
  <inkml:trace contextRef="#ctx0" brushRef="#br0" timeOffset="66">24166 13028 220 0,'-9'0'82'0,"9"5"-44"0,9 11-44 0,0-5 14 0,-7 2 13 16,-2 0 8-16,9 6 1 15,-3-3 2-15,0 2-18 16,0 1-4-16,-6-6-2 0,3-2-4 16,-3-4-3-16,6-1 4 15,-6-9 12 1,0-7 3-16,-6-6-6 16,6-3-1-16,0-5-6 15,6 1-2-15,-3 1-5 16,3 4 0-16,0 2-5 15,9 3 1-15,0 2-25 16,0 3-10-16,9 6-35 16,8 2-14-16,-2 0-26 15</inkml:trace>
  <inkml:trace contextRef="#ctx0" brushRef="#br0" timeOffset="67">24550 13004 216 0,'-9'-2'82'0,"6"2"-44"0,-9 2-29 0,6 1 22 15,-3 0-6-15,-3 5 3 16,0 2-10-16,-6 6 0 16,0 2-11-16,-2 6-2 0,14 3 1 15,6-1-5-15,3-2-3 0,0-3 5 16,11-8 3-16,1-2-1 16,6-6 2-16,0-10-2 15,-3-8 0-15,0-3-3 16,-6-5-2-16,-4-6 1 15,-5-2 1-15,3-5-3 16,-6-6-2-16,-6-2 2 16,1 2 2-16,-4 8 9 15,0 6 3-15,0 5 2 16,0 7 1-16,0 4-15 16,6 7-5-16,0 11 10 15,3 16 5-15,3 5-3 16,0 8 0-16,6 3-2 0,3 0-1 15,-3 7-3-15,6-7-2 16,-1-3-17 0,-2-8-9-16,12-8-35 0,-3-5-16 15,0-8-39 1,0 0-38-16,-1-8 60 16</inkml:trace>
  <inkml:trace contextRef="#ctx0" brushRef="#br0" timeOffset="68">24773 13131 272 0,'0'3'104'0,"0"0"-56"0,0 12-58 0,0-4 16 16,0 2-4-16,0 3 1 0,0 0-8 16,0 3-2-16,0-6-56 15,0-3-23 1,9-2-9-16,-6-5-3 16</inkml:trace>
  <inkml:trace contextRef="#ctx0" brushRef="#br0" timeOffset="69">24701 12888 364 0,'-23'-16'134'0,"23"13"-72"0,0 6-83 16,0-3 15-16,6 0-16 16,-1 0 1-16,-2 5-28 0,9 1-13 15,3-4-58-15,0 1-25 16</inkml:trace>
  <inkml:trace contextRef="#ctx0" brushRef="#br0" timeOffset="70">24895 12544 208 0,'-3'-5'77'0,"6"5"-42"0,3 0-39 16,0 0 15-16,9 5 5 0,0 5 7 16,11 12 3-16,-2 23 4 15,6 10-16-15,-3 14 1 0,-12 13-1 16,-7 5 4-16,-8-5 1 16,-8-5-6-16,-4-8 0 15,-12-6-6-15,-6-4 1 16,-18-9-18-16,4-8-6 15,-4-7-45-15,-5-9-20 16,2-5-44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57:08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18100 1131 148 0,'8'-12'55'0,"-3"12"-30"0,-5 0-5 0,0 0 19 15,0 0-4-15,0 0 0 16,0 4-12-16,-5 4-3 16,-3 11-12-16,-5-4-3 0,-5 8-1 0,-3 4 0 15,4 0 0-15,-9 3-2 16,4 5-2-16,5-1 1 16,0-3-1-16,0-8-31 15,4-4-12-15,0 0-46 16,4-7-41-1,5-1 51-15</inkml:trace>
  <inkml:trace contextRef="#ctx0" brushRef="#br0" timeOffset="271.9987">17884 1104 192 0,'-4'-4'71'0,"8"4"-38"0,-4 0-30 0,0 0 17 16,4 4-8-16,5 4-2 16,4 11 1-16,0 0 0 15,0 8-5-15,4 7 3 0,5 1 1 16,4 3-5-16,4 0-1 16,-4 0-2-16,4-3 1 15,-9-1-4-15,1-3 0 16,-5-4-6-16,0-4 0 15,-8-4-76 1,4-4-59-16,-9-3 49 16</inkml:trace>
  <inkml:trace contextRef="#ctx0" brushRef="#br0" timeOffset="1048.0013">18733 1020 124 0,'-4'-8'49'0,"4"-7"-26"0,-5-1-3 0,5 12 19 16,0 1-2-16,-13-1 1 15,9-4-6-15,-13 0-2 16,4 5-17-16,-4 3 3 0,-5-8 2 16,1 8-6-16,-1 8 1 15,-8-8-8-15,4 7-3 16,5 5-6-16,8-5 0 16,8 5 0-16,-3-1 2 0,16-3 1 15,1 4 1-15,13-1-3 16,3 4 2-16,6 1-4 15,-1 7 1-15,4 7 4 16,-12 5 2-16,4-5-3 16,-1 5 1-16,-16-4 2 15,0 7 3-15,-9-4 0 16,-5-3 2-16,-3 0-2 16,-10-5 2-16,1-3 0 15,0-3 1-15,0-9-7 16,0-3 0-16,-1-8-1 15,5-4 2-15,5-23-1 16,8-4-3-16,8-3 1 16,1-4 1-16,13-4 0 15,3 3 0-15,-7 1 0 16,7 3 0-16,-3 5 0 16,-5 3 0-16,1 4 2 15,-6 0 3 1,-12 4-2-16,0 0-2 15,0 3-7-15,0 5-4 16,-8-1-21-16,4 1-7 16,4 3-27-16,0 4-12 15,4 1-18 1</inkml:trace>
  <inkml:trace contextRef="#ctx0" brushRef="#br0" timeOffset="1480.0269">19241 870 160 0,'-8'-4'60'0,"8"4"-32"0,0 0-15 16,-9 0 19-16,5 4-3 15,-5 0 3-15,-4 4-12 16,-4 7-4-16,-4 0-9 15,-1 12-1-15,-12 4 1 0,12 7 1 0,-8 0 0 16,8 12-4-16,5 4-1 16,8-1-1-16,5 5-2 15,8-8 3-15,9-8 0 16,13-8-1-16,0-7 1 16,13-8 4-16,0-7 4 15,-5-16-2-15,1-8 0 16,-1-3-1-16,-8-4 0 15,-9-8 4-15,-4 4 3 16,-13-4 3-16,-13 1 1 16,-4 6-8-16,-9 1-2 15,-4 0-7-15,-5 8-2 16,5 7-16-16,0 4-6 0,9 4-31 16,3 7-14-16,5-7-48 15,5 11-42 1,8-11 66-16</inkml:trace>
  <inkml:trace contextRef="#ctx0" brushRef="#br0" timeOffset="2924.1247">17776 1671 36 0,'0'0'13'0,"0"0"-6"0,5 0-8 0,-5 0 2 16,0 0-1-16,4 7 4 16,-4-7 5-16,0 0 6 15,0 0 14 1,4 4-4-16,-4-4-7 16,0 0-1-16,0 0-8 15,0 0-3-15,0 0 1 16,0 0 0-16,0 0 5 15,0 0 3-15,0 0 5 16,0 0 2-16,0 0-11 16,0 0 0-16,0 4 2 0,0-4-3 15,0 0 0-15,0 4-4 0,0 4 1 16,0-8 2-16,0 3 2 16,-4-3 1-16,4 4 2 15,0-4-1-15,-4 0 0 16,4 0-3-16,0 0 1 15,0 0-6-15,0 0-1 16,0 0 0-16,4-4 2 16,5 1 1-16,4 3 1 15,4-8-7-15,0-4-2 16,5 1 2-16,-1-4 1 16,1 7-3-16,-5 0-1 15,4 4-2-15,1 4 3 16,0 4 0-16,3 0 1 0,-7 0-3 15,3 4 2-15,1 3 1 16,-1-3 2-16,1-1-1 16,-5-3 2-16,0 0-2 15,5 0-1-15,4 4 3 16,-9-8 2-16,5 0-2 16,-1-8 0-16,1 4-1 15,-1 0-2-15,1 0-2 16,4 4 1-16,-1 0 1 15,6 0 0-15,-1 0 0 16,0 4 0-16,4 0 0 16,-8 0 0-16,9-4 2 0,3 0 3 15,1-4 0-15,4 0 0 16,0 0-3-16,1 4 1 16,-1 0-2-1,0 0-1-15,-5 4-2 0,6 4 1 16,-1 3 3-16,4 1 1 15,9-1 1-15,-9-3 0 16,5-4-5-16,4-4 1 16,5-4-49-16,16-7-19 15,-4-12-59 1</inkml:trace>
  <inkml:trace contextRef="#ctx0" brushRef="#br0" timeOffset="5128.1282">22633 1050 148 0,'13'-15'57'0,"-9"15"-30"0,4 0-7 0,-3 0 21 16,-1 0 2-16,0-8 4 15,1-3-11-15,-5 3-4 16,0-11-18-16,0 7 4 0,-5-3 3 15,1 4-5-15,-5-8 1 16,-3 3-10-16,-6 1-2 16,-3 3-3-16,4 1-2 0,-14 3 1 15,6 4 1-15,-14 8-3 16,4 8-2-16,-4 3-3 16,1 12 1-1,-5 3 3-15,4 13 1 0,9-1-2 16,-1 4 0-16,14 0-1 15,13-4 0-15,13 4 3 16,8 7 0-16,13-18 1 16,9-1 2-16,12-11 3 15,5-11 4-15,0-12-2 16,1 0-2-16,-10-12-2 16,0 1-3-16,-12-1-2 15,-5 1 1-15,-9-1-15 0,-3 5-4 16,-5-5-36-16,0-3-17 15,-22 3-52 1</inkml:trace>
  <inkml:trace contextRef="#ctx0" brushRef="#br0" timeOffset="5744.1281">21866 1763 212 0,'0'-4'79'0,"0"4"-42"0,0 4-23 0,0-4 22 15,0 0-14-15,4 0-2 16,5-4-12-1,8-4-3-15,0-3-3 16,0-1 1-16,5 1 0 0,-1-5-1 0,1 1 1 16,-1 0-4-16,1-1-2 15,4 13-3-15,-9-1 1 16,5 4 5-16,-1 4 4 16,14-1 3-1,-5 5-1-15,4-8-1 16,1 0-3-16,4-11 1 15,-1 3-2-15,1 4 2 16,-4 8-4-16,3-8 0 0,10 8-1 16,-9 4 0-1,-9 3 0-15,4 4 0 16,1-11 4-16,-1 4 1 16,1 0-1-16,12-1-2 0,0-3 1 15,-8 0-1-15,4-4-27 16,5 0-11-16,-5-8-80 15</inkml:trace>
  <inkml:trace contextRef="#ctx0" brushRef="#br0" timeOffset="7400.7936">18164 2150 168 0,'0'-8'66'0,"0"8"-36"0,5 4-22 0,-5-4 18 0,0 0-11 15,0 0 6 1,12 15-6-16,-7 4-8 16,-1 8 0-16,5 4 3 0,-9-1-4 15,4 5 2-15,0 3-3 16,-4-4 2-16,0 1-4 16,5-4-2-16,-1-5 2 15,-4-6 0-15,0-1-1 16,0-4 1-16,0-3-20 15,0-5-6-15,-4 1-30 16,-1-4-11-16,1-4-24 16</inkml:trace>
  <inkml:trace contextRef="#ctx0" brushRef="#br0" timeOffset="7728.8292">18031 2218 160 0,'-18'-15'63'0,"18"11"-34"0,-21 0-12 0,12 4 22 16,9-3-9-16,0-1 0 16,0 4-11-16,0-4-1 0,0 0-11 15,9-4-4-15,4 5 0 0,4-5 0 16,5 4 3-16,3 0-5 15,1 1-1-15,9-1 2 16,-1 0 1-16,1 0-4 16,4 0 1-16,-9-3 2 15,4 3 1-15,-4 0-1 16,-4 0 1-16,4 0-26 16,-12 4-12-16,-6 0-44 15,1 4-55 1,0 4 36-16</inkml:trace>
  <inkml:trace contextRef="#ctx0" brushRef="#br0" timeOffset="8016.8206">18031 2594 176 0,'0'4'66'0,"4"-1"-36"0,0-3-26 0,5 0 13 16,4 0 7-16,4 0 5 15,5-3-7-15,3-1-2 0,10 0-12 16,-5 0-5-16,0 0-2 0,-4 4-1 16,4 0 0-1,-8 0 0-15,-1 0 2 16,1 0-6-16,-5-4-1 0,0 1-40 15,-4-1-18-15,5-4-31 16</inkml:trace>
  <inkml:trace contextRef="#ctx0" brushRef="#br0" timeOffset="8656.8652">18483 2395 156 0,'-4'3'57'0,"4"1"-30"0,4 8-18 15,0-5 14-15,1 9 0 0,3 3 3 16,-8 0-10-16,0 0-2 16,0 0-8-16,5 1-4 0,-1-5-1 15,-4 0 1-15,0-3 1 16,0-5 1-16,0 1 0 15,0-8 0-15,0 0 0 16,0-4-2-16,4-4-2 16,1-3 1-16,-1-8 1 15,5 0-3-15,-1 0 0 16,9-1-1-16,-8 1 0 16,8 0 2-16,5 0 0 15,-1 4-3-15,-3 3 2 16,7 8 1-16,-12 4 0 0,5 4 2 15,-6 4 1-15,1 7 3 16,-8 0 3-16,3 1 2 16,-3-1 1-16,-1 0-9 15,0-3-1-15,1-4 0 16,-5-1 1-16,0-7-1 16,0 0 1-16,8-4-2 15,-8-3-1-15,9-5 1 16,-1-3 1-16,5 0-3 15,0-1 0-15,0 1-1 16,0 0 0-16,9 7 0 16,-1 0 0-16,-8 4 2 15,4 4 0-15,-4 0 0 0,0 4 0 16,0 4 0-16,-4 3 2 16,-1 5 1-16,1-1 3 15,-5 4-1-15,1-3 0 16,3-1-3-16,-8 0-2 15,5-3-4-15,-1-5-2 16,0 1-41-16,-4-8-17 16</inkml:trace>
  <inkml:trace contextRef="#ctx0" brushRef="#br0" timeOffset="9244.8254">19138 2391 148 0,'0'-4'57'0,"0"8"-30"0,4 3-14 15,1-3 19-15,-5 8-5 16,0 3 1-16,0 4-4 16,0 4-1-16,0 0-12 15,0 0-2-15,0-4-2 0,0 0-6 16,0-3 0-16,0-5-1 15,0-3 2-15,0 0 1 16,0-8 1-16,4 0-2 16,0-8-2-16,1-4 1 0,3-3-1 15,1-4-3-15,-1 0 0 16,1 0 2-16,4 0 0 16,-4 3-6-16,-1 5 0 15,9 3 3-15,-4 4 4 16,5 4 1-16,-1 8-1 15,0 3 3-15,-13 1 2 16,5-1-2-16,0 1 0 16,-5-1 1-16,0-3 2 15,5 0-3-15,-9-8-2 16,4 0 0-16,9-4-1 16,-4-4 0-16,8-7 2 0,5-4-3 15,-1 3 0-15,5 1 1 16,-5 4 0-16,14 3-3 15,-14 0 2 1,1 4-1-16,0 8 0 0,-5 8 6 16,0 3 5-16,-4 4-1 15,0 0 3-15,-4 1-4 16,-1-1 1-16,1-4-5 16,-1 0 0-16,1-3-10 15,4-5-5-15,0-3-60 16,4-4-25-16,0-7-6 15</inkml:trace>
  <inkml:trace contextRef="#ctx0" brushRef="#br0" timeOffset="9992.823">20482 2150 184 0,'0'-4'68'0,"5"4"-36"0,-5 0-20 0,0 0 21 16,0 0-6-16,0 0 1 15,0 0-11-15,0 0-3 16,0 4-8-16,-5 3-2 0,-7 5 2 16,-6 3-1-16,-3 0 0 15,4 1-1-15,-14 7 2 16,5 0-3-16,1 0-2 16,-6-8 0-16,10 0-1 15,4 4 2-15,-1-7 1 16,1-1-4-16,9-3 1 15,-1 0-2-15,18 3 0 16,4 1 2-16,-1-1-3 16,6 1 2-16,-1-1 1 15,4 1 2-15,-3-5-1 16,-1 1-1-16,4 0 1 16,-8-5 1-16,0 1-19 15,0 0-8-15,-4 0-20 16,0-4-10-16,-1 0-45 15</inkml:trace>
  <inkml:trace contextRef="#ctx0" brushRef="#br0" timeOffset="10444.819">20349 2372 208 0,'-9'0'77'0,"14"0"-42"0,-5 0-32 0,0 0 15 16,0 0-7-16,0 0-1 16,12 0 2-16,-3 0 3 15,8 0-8-15,14 0-2 0,-6 0 1 16,10 0 10-16,17 0 5 0,-9 0 0 15,8 0 2-15,10 0-7 16,-1 0 1-16,0-4-8 16,5 0-3-16,0 0-1 15,-1 0-1 1,-16 0-5-16,-1 4 1 0,-4-3 2 16,-8-1 3-16,-10 4-2 15,1 0-2-15,-13-4 4 16,0 0 1-16,0 4 0 15,-9 0-1-15,-4 0-3 16,0 0 1-16,0 0-13 16,-4-4-6-16,8 1-20 15,-4-1-10-15,0-4-88 16,5 0 9 0</inkml:trace>
  <inkml:trace contextRef="#ctx0" brushRef="#br0" timeOffset="10912.8204">21181 2207 208 0,'-5'-8'79'0,"5"16"-42"0,0-12-28 0,0 4 19 15,0 0-5-15,0 0 0 16,0 0-8-16,0 0-2 0,0 0-7 15,0 0-4-15,0 0 1 16,0 0 2-16,0 0 2 16,0 0-1-16,0 0-1 15,5 0-8-15,3 0 0 0,5 4 3 16,-9 0 2-16,9 0-3 16,9 3 1-16,-1 1-2 15,1 0 0-15,-1 3 2 16,5 1 2-16,-4-1-1 15,-1 1-1-15,1-1-2 16,-5-3 1-16,-4-1 3 16,0 1 3-16,-9 0 0 15,1-4 2-15,-10 3 5 16,-3-3 2-16,-1 0-5 16,-8 3-3-16,-13 1-3 15,4 4-3-15,0-1-2 16,4 1 1-16,5-1 1 0,4-3 0 15,5-1-9-15,3 1-4 16,5-8-53-16,22 4-23 16,-1 0-30-1</inkml:trace>
  <inkml:trace contextRef="#ctx0" brushRef="#br0" timeOffset="11812.8359">22159 2138 144 0,'8'-8'55'0,"1"5"-30"0,-9-5-18 0,0 4 15 16,8 4-7-1,1-4 2-15,-9-3 1 16,0-9 1-16,-4 1-10 16,-5 3 6-16,-4-3 2 0,5 4-5 0,-14 7 1 15,5 11 1-15,-9 5 1 16,-4 7-8-16,-9 8-4 16,9 4-2-16,0 7 1 15,4 0-1-15,9-3 2 16,4-1-2-16,8 4 2 15,5 4-2-15,18-3-1 16,3-5 1-16,9-3 1 16,5-8-1-16,4-4 2 0,-5-7-29 15,9-9-9 1,-4-6-80 0</inkml:trace>
  <inkml:trace contextRef="#ctx0" brushRef="#br0" timeOffset="12144.8256">22383 2307 188 0,'-18'0'71'0,"6"0"-38"0,-1 3-36 15,8 5 11-15,-3 7 7 16,-1-3 7-16,0 3-2 0,1 0-2 16,-1 5-10-16,1-1-1 0,3 4 3 15,5 0-4 1,9 0-1-16,4-4 6 15,4-4 3-15,9-3 4 16,0-8 3-16,4-8-5 0,-4-8 1 16,0-3-6-16,-1 0-1 15,-7-5-2-15,-14 1 0 16,-4 0-7-16,-4 4 0 16,-5-4-3-16,0 3 0 15,-12 5-14-15,4-1-6 16,-1 5-29-16,1 10-12 15,0 1-58 1,13 4-26-16,-5 0 74 16</inkml:trace>
  <inkml:trace contextRef="#ctx0" brushRef="#br0" timeOffset="12504.9836">22590 2337 200 0,'0'15'77'0,"4"-3"-42"0,9 3-26 16,-13-3 22-16,0 3-4 16,0 0 4-16,0 1-13 15,0-5-5-15,0 1-8 16,0-5-4-16,0 1 2 0,0-8 0 16,0-4 1-16,4-3-2 15,13-9 1-15,-8 1-4 16,8-4 0-16,5-4 1 15,4 0 2-15,-5 4-3 0,1 0-2 16,3 3 2 0,1 16 0-16,-4 0 3 0,-1 12 1 15,-3-5 5-15,-1 5 3 16,0-1-6-16,-8 1-1 16,-1-1-2-16,1 1 1 15,0-1-7-15,-1-3-1 16,5 0-38-16,4-5-14 15,-8-3-64 1</inkml:trace>
  <inkml:trace contextRef="#ctx0" brushRef="#br0" timeOffset="12788.7296">23158 2230 272 0,'-8'-4'104'0,"3"4"-56"0,-8 0-47 16,9 4 21-16,-4 0-12 15,-5 3-1-15,0 5-5 16,4-1-1-16,5 5-1 16,4-1-6-16,8 0 0 0,1 1 0 31,8-1 2-31,0 0 1 0,5 1 5 16,-5-1 2-16,-4-4 9 15,-4 1 4-15,-5-4-9 16,-4-1 1-16,-4 1 2 0,-5-4-9 15,-4 0-2-15,-8-4-13 0,3-4-3 16,1 0-31-16,-4-4-10 16,3 1-76-1</inkml:trace>
  <inkml:trace contextRef="#ctx0" brushRef="#br0" timeOffset="13060.7386">23408 1885 228 0,'-4'-4'88'0,"-5"8"-48"0,18 4-51 0,-5 0 13 0,-4 3 9 16,0 12 9-16,0 11 2 16,0 9-1-16,0 6-11 15,-4 5 2-15,4-4 2 16,0 0-7-16,0-4-2 0,0-4-3 15,0 4 1-15,0-8-2 16,0-7 2-16,0-8-9 16,0-4-3-16,0-8-39 15,-9-3-19-15,9-8-47 16</inkml:trace>
  <inkml:trace contextRef="#ctx0" brushRef="#br0" timeOffset="13284.7282">23188 2192 288 0,'5'-4'107'0,"3"-4"-58"0,18 0-40 0,-13 8 25 16,4-3-19-16,9-5-3 15,4 4-8-15,5 0-1 16,4 1-1-16,8 3-8 0,-12 3-1 15,3-3-30-15,1 4-13 16,0-4-27-16,-13 0-12 16,4 4-5-16</inkml:trace>
  <inkml:trace contextRef="#ctx0" brushRef="#br0" timeOffset="13672.7323">23684 2184 172 0,'-17'0'66'0,"12"4"-36"0,1 3-24 16,-4-7 17-16,-1 8-5 15,0 4-1-15,1 7-3 16,-10 0-1-16,-3 4-7 16,4 0 5-16,4 4 2 0,4-4-4 15,9 0-1-15,0 0-4 16,9-4-1-16,4-4 5 16,4-3 5-16,0-9-3 15,5-6 2-15,-1-5-5 16,1-4-2-16,-5 1-2 15,0-8 0-15,-4-4 0 16,-4 0 1-16,-5-4-2 16,-4 4 1-16,0 4-4 0,-4 7-2 15,-1 5 2-15,5 3 0 16,-4 4-2-16,4 0 2 16,0 11-1-16,4 9 0 15,1-1 0-15,3 4 0 16,1-4 2-16,4 0 2 15,-4 0-1-15,3 0-1 16,6-3-19-16,-14-1-10 16,9-7-168-1,4-8 72 1</inkml:trace>
  <inkml:trace contextRef="#ctx0" brushRef="#br0" timeOffset="14062.8239">23951 2276 160 0,'0'4'63'0,"9"11"-34"0,-9 4-14 16,0-7 18-16,0-1-5 15,0-3 0-15,0 3-11 16,0-3-3-16,0 0-8 16,0-1-4-16,0-3-1 0,0 0 5 15,0-4 4-15,0 0-1 16,4-4 2-16,0-4-6 15,5-3-3-15,0-4-8 16,4-4-4-16,4-4 3 16,4 3 4-16,1 5 2 15,-1 4 3-15,-3 3 3 0,-1 4 4 16,0 4 5 0,0 8 1-16,1 11-2 0,-1 0 2 15,-13 4-6-15,5 4-3 16,-5-4-3-16,0 0 0 15,1 0-2-15,-1 0-1 16,-4-4 1-16,9-4-1 16,-9-3-31-16,4-5-12 15,-4-7-42-15,13 0-16 16,-5-7 7 0</inkml:trace>
  <inkml:trace contextRef="#ctx0" brushRef="#br0" timeOffset="14322.9604">24447 1885 216 0,'0'0'82'0,"0"12"-44"0,0 7-31 16,4-4 18-16,0 20-2 15,1 3 3-15,-1 8-10 16,5 0-2-16,3 8-8 15,-7-9-4-15,-1 1 1 0,5-3 0 16,-9-1 1-16,4-8-2 0,-4-3 1 16,0-4-20-1,-4-4-6-15,4-8-63 16,-9-4-66-16,0-7 42 16</inkml:trace>
  <inkml:trace contextRef="#ctx0" brushRef="#br0" timeOffset="14526.9832">24227 2222 284 0,'-26'-11'107'0,"35"18"-58"0,4-14-53 0,-5 7 18 16,1 0 9-16,8-4 10 16,13 0-4-16,18 0-2 15,-1 0-15-15,18-3-3 0,-9 3 1 0,8 0-8 16,-12 0-1-16,0 4-19 15,-9-4-5-15,0 4-93 16,-4-3-38-16,-31-5 35 16</inkml:trace>
  <inkml:trace contextRef="#ctx0" brushRef="#br0" timeOffset="16450.9491">18242 2889 160 0,'-17'0'63'0,"12"0"-34"0,23-4-14 0,-18 12 20 16,4-5-8-16,-4 9-1 16,4-1-2-16,0 5 0 15,-4 3-13-15,0 11 2 0,0 13 3 16,0 3-4-16,-4 0-2 15,4-1-8-15,0 1-1 16,0-7-1-16,0-1 2 16,4-11-1-16,-8-4-1 15,0 0-30-15,4-8-15 0,-4-3-63 16,4-5-39 0,0-3 63-16</inkml:trace>
  <inkml:trace contextRef="#ctx0" brushRef="#br0" timeOffset="17034.9601">18250 2927 148 0,'-25'-23'55'0,"20"31"-30"0,-3-8-12 0,8 0 19 15,-5 0-3-15,5 0 3 16,-4 0-5-16,4 0-2 16,0 0-13-16,9-4-5 0,4-4-1 15,4-3-1-15,4-1 2 16,10 1-4-16,7-1 0 15,-3 8-3-15,4 4-1 16,-1 4 1-16,-3 4 2 16,-9 7-1-16,-9 4-1 15,-8 1 3-15,-9-1 0 0,-9 0-1 16,-8 4 1-16,-5 4-2 16,1-4 2-16,3-4-2 15,-8-4-1-15,14-3 1 16,-6-1-1-16,1-3-3 15,8-1 2-15,5-3-1 16,4-4-2-16,9 8 3 16,4 0 0-16,13 3 1 15,-5 4 2-15,5 4-1 16,-5 1-1-16,5 3 3 16,-13-4 2-16,0 4 2 15,0 7 3-15,-4-3-3 16,-1-4-2-16,-8-4-2 0,0-3-3 15,0-1-6-15,0-4-4 16,0-3-38-16,0 0-17 16,0-8-48-1</inkml:trace>
  <inkml:trace contextRef="#ctx0" brushRef="#br0" timeOffset="17486.129">18724 3207 188 0,'-8'0'71'0,"16"0"-38"0,-8 3-25 16,0-3 29 0,5 8-8-16,8 0-12 15,8-1-6-15,-4 1-7 16,-4 0-3-16,13-1 2 0,4-3 0 15,-4-4 1-15,-9 0 2 16,5-4 1-16,-5-3-3 16,0-1-1-16,-4-3 1 15,0-1 2-15,0 1-3 16,-13-5-2-16,0 5-5 16,-17-1-2-16,-5 5-2 15,5-1 2-15,-9 8 2 0,5 4 2 16,-5 3-1-16,-4 5-1 15,8 3 5-15,1 1 1 16,4 7 4-16,4 0 1 16,4 3 1-16,5 1 0 15,8 0-4-15,5 0-1 16,8-4-1-16,4-4-2 16,5 0-8-16,13-7-5 15,-5-5-35-15,5-7-14 16,0-4-41-1</inkml:trace>
  <inkml:trace contextRef="#ctx0" brushRef="#br0" timeOffset="17982.9087">19267 3164 188 0,'-17'-11'71'0,"17"7"-38"0,-13 4-25 0,9 0 18 0,-5 4-6 16,-4 4 0-16,-4 3-9 15,-4 4-4-15,-1 5-4 16,0 6 0-16,5 9 0 0,4-4 5 16,0-5 5-16,9-3-9 15,4 0-2-15,9-7 0 16,4-1 1-16,4-7-1 16,4-5 1-16,1-6 2 15,-5-1 2-15,0-19-3 16,-4 0-3-16,0 4 2 15,-4 0 0-15,-5-1-1 16,0 5 1-16,5 0-4 0,-9 3 0 16,4 1-1-1,-4 3-2-15,5 4 0 0,-5 4 3 16,8 8-2-16,5 7-1 16,5 8 3-16,-1 8 0 15,4 3-2-15,-3 1 2 16,-1-1 7-16,-9 1 4 15,1-5 8-15,-9-3 6 16,-4-4-2-16,-9 0-1 16,-9-4-7-16,-4-3-4 15,-8-5-5-15,-5-3-4 16,0-1-9-16,5-7-5 0,-1-3-26 16,10-9-13-16,7-3-49 15,18-1-59 1,0-3 50-16</inkml:trace>
  <inkml:trace contextRef="#ctx0" brushRef="#br0" timeOffset="18567.869">20284 3015 208 0,'0'-4'79'0,"0"8"-42"0,0-4-30 15,0 0 20-15,0 4-5 16,-8 0-1-16,-1 7-5 16,-8 1-2-16,0 3-8 15,-5 0-4-15,5 1 1 0,0 3 4 16,-1-4 6-16,10 1-9 16,-10-1-5-16,10 0 1 15,4 0 1-15,4 1-2 0,12-1 0 16,-7 4 3-1,12 8 1-15,9 0-1 16,0-4 1-16,0-4-2 16,-5 0 2-16,1-4-11 15,3-3-2-15,-7-4-33 0,-10-1-14 16,5-3-56 0</inkml:trace>
  <inkml:trace contextRef="#ctx0" brushRef="#br0" timeOffset="18927.8785">20310 3199 220 0,'0'0'82'16,"0"4"-44"-16,9 0-36 0,-9-1 19 0,8 1-7 15,10 4 2-15,7-4 0 16,19 0-1-16,-1-1-7 16,13 1 1-16,13-4 4 0,-5 0-5 15,5 0 0-15,4 0-4 16,-8 0-1-16,0 4-1 16,-5-4 1-16,-4 0 2 15,-17 0 4-15,-5 0-4 16,-4-4-1-16,-4 0-2 15,-17 1-2-15,4-1 1 16,-5 0-1-16,1 0-27 16,-9 0-9-16,-9 0-44 0,5 1-18 15,0-1-2 1</inkml:trace>
  <inkml:trace contextRef="#ctx0" brushRef="#br0" timeOffset="19231.8768">21181 3015 260 0,'-18'-4'99'0,"23"4"-54"0,-1 0-55 0,-4 0 16 0,9 4 0 15,-1 0 6-15,5 4-2 16,4 3 0-16,5 1-6 15,4-1-3-15,0 4 0 0,-5 1-1 16,-4 3 2-16,-8 0 3 16,-5 0 4-16,-12 0 7 15,-5 0 2-15,-5 8-7 16,-3-4-2-16,-1-4-7 16,1-3-4-16,4-5-32 15,-1 1-13-15</inkml:trace>
  <inkml:trace contextRef="#ctx0" brushRef="#br0" timeOffset="20218.1004">21818 2812 108 0,'0'-8'44'0,"5"5"-24"0,-1 3-4 0,0 0 18 0,5 0-1 16,-1 0 3-1,1 3-5-15,4 5-1 16,4 4-17-16,0 7 3 0,5 4 2 15,4 7 3-15,-5 9 4 0,1 7-7 16,4 7-3-16,0-7-4 16,-9-4 0-16,0-3-2 15,5-5 0-15,-14-7-3 16,1-4-1-16,-1-8-3 16,-3-7 1-16,-1 3 4 15,-4-11 4-15,0 0-2 16,0 0 2-16,0 0-6 15,4 0-3-15,1-3 3 16,-5-1 1-16,0-4-2 16,4 0-3-16,5-3 0 0,-9-1-1 15,0-3 0-15,4-4 2 16,9-4-1-16,-9-4-1 16,5 0 1-1,-1 1-1-15,1-5 0 0,0-4 2 16,-5 1 1-16,5-4 3 15,-5 3-3-15,0 5 0 16,0-1-3-16,1 8-1 16,-1 4 1-16,0 3 2 15,1 1-17-15,8 7-4 16,-13 1-20-16,4 3-7 16,0 0-20-16,1 4-9 15,3 4-43-15</inkml:trace>
  <inkml:trace contextRef="#ctx0" brushRef="#br0" timeOffset="20760.113">22602 3007 192 0,'-21'-3'74'0,"4"6"-40"0,4-6-24 16,8 3 17-16,-3 0-4 0,-5 3 0 16,0 1-12-16,-4 4-7 15,-1 7-2-15,-12 8-2 0,9 8 0 16,4 0 0-16,4-1 2 15,8-3 1-15,10 7 3 16,3-7-1-16,9-4 0 16,1-7 3-16,3-5 5 15,1-15-3-15,-5-3 2 16,5-5-5-16,-5-3-2 16,0-4-2-16,0-8 0 15,-8-4-2-15,0 4 2 16,-1 1-2-16,-8 6-1 0,0 1 1 15,0 8-1-15,0-1-3 16,0 5 0-16,0 3 2 16,0 4 2-16,4 11 0 15,1 5 2-15,3 7-2 16,5 3-1-16,-8 1 1 16,8 0 1-16,-1-4-1 15,1 0-1-15,0-4-19 16,5-4-10-16,-10 5-45 15,9-17-19-15,1-14-7 16</inkml:trace>
  <inkml:trace contextRef="#ctx0" brushRef="#br0" timeOffset="21148.1196">22796 3065 200 0,'0'4'74'0,"0"3"-40"0,5 5-24 0,-1-4 20 16,0 3-1-16,1 4 5 16,-1 1-14-16,5-1-4 15,-1 0-10-15,1 1-4 0,-1-5-1 16,1-3 1-16,-5-1 1 16,-4-7 1-16,0 0 2 0,0 0 3 15,0-3 2-15,-4-5-1 16,4-4-1-1,-4-3-3-15,4 0-1 16,4 0 1-16,-4 3 1 16,4 1-1-16,5-1 1 0,0 1-2 15,-1-1 2-15,1 1-4 16,4-1-2-16,0 1 0 16,0 3 1-16,-1 0-3 15,1 4-2-15,-4 1-5 16,0-1-2-16,-9 4-20 15,0 0-7-15,0 7-19 16,0 5-5-16,4-1-53 16</inkml:trace>
  <inkml:trace contextRef="#ctx0" brushRef="#br0" timeOffset="21360.0751">23145 3065 240 0,'5'-4'90'0,"-1"8"-48"0,0 0-38 0,-4-4 21 16,5 7-5-16,3 1 3 15,-8 4-11-15,5 3-4 16,-1 4-5-16,0-4 0 0,-4 1 0 16,0-1-4-16,0-4-1 15,0 1-41-15,-4-4-17 16,0-5-57-1</inkml:trace>
  <inkml:trace contextRef="#ctx0" brushRef="#br0" timeOffset="21524.0758">23089 3000 272 0,'-4'-8'101'0,"8"8"-54"0,1-8-50 15,-5 8 16-15,4 0-12 16,5 0 0-16,-1 0-25 15,5 0-12-15,0 8-54 16,0-4-24-16,4 0 37 16,9 3 20-16</inkml:trace>
  <inkml:trace contextRef="#ctx0" brushRef="#br0" timeOffset="21943.2935">23443 3027 168 0,'0'-4'66'0,"4"4"-36"0,-4-4-26 0,0 4 15 15,0 0 9-15,0 0 4 16,0 0-8-16,-4 0-4 16,-1 0-11-16,1 4-4 0,-13 3-1 15,-5 1-5-15,9 7-1 16,-4 5 1-16,4 3 0 16,0 3 1-16,5 1 0 15,3-4 0-15,5 4 0 16,5-4 2-16,8-4 3 15,0-11 2-15,8-8 3 16,-4-4-3-16,1-4-2 16,3-3-2-16,-12-5-3 0,8-3 1 15,0 0-1-15,-4 0 0 16,-4 0 0-16,-1 4 0 16,1 3-3-1,-5 4 0-15,5 5 2 16,-9 3 0-16,0 7-4 15,8 9 1-15,1-1 4 16,0 4 2-16,-1 0 0 16,5-4-2-16,0 1-4 15,0-1 0-15,0-3-40 16,0-9-18-16,4 1-41 16</inkml:trace>
  <inkml:trace contextRef="#ctx0" brushRef="#br0" timeOffset="22379.3293">23701 2866 192 0,'5'4'74'0,"3"-4"-40"0,-4 11-24 0,5 4 20 15,0 5-3-15,-1 3 2 16,1 3-5-16,0 13-1 15,-1-5-12-15,1 1-4 0,4-1-1 0,-9-7-3 16,0-4 0 0,5-4 1-16,-9-8 2 0,4-3-3 15,1-4 0-15,3-4-1 16,1-8-2-16,4-3-8 16,8-5-3-16,5 1-3 15,0 0 1-15,-4 3 5 16,3 5 4-16,1 3 1 15,-4 8-1-15,-1 3 11 16,-3 1 5-16,-1 4 8 16,-17-1 4-16,0 0 1 15,0 1 0-15,-17-1-12 16,-1 1-5-16,-12-4-8 0,0-1-2 16,0-3-15-16,-5-4-6 15,5 0-19-15,0-4-9 16,4-3-32-1,9-1-12-15,4-4 1 16</inkml:trace>
  <inkml:trace contextRef="#ctx0" brushRef="#br0" timeOffset="22619.3189">24072 2797 256 0,'-9'0'96'0,"18"4"-52"0,-1-1-51 0,-8-3 16 0,5 12 9 16,3 3 9-16,-3 8 1 16,-1 4 1-1,5 4-16-15,-5 7-1 0,0 8-1 0,5-4-9 16,-1 0 0-16,-3-7 0 16,-1-5 3-16,0-7-11 15,1-4-5-15,-1-3-46 16,9-16-112-1</inkml:trace>
  <inkml:trace contextRef="#ctx0" brushRef="#br0" timeOffset="23027.5521">24317 3042 208 0,'0'4'77'0,"9"3"-42"0,4 1-15 0,-4-4 24 16,3 0-9 0,6 0-3-16,3-1-16 0,9 1-5 15,-8-4-7-15,4-4-3 0,4-3 2 16,-4-1 0-16,0 0 1 16,-5-3 0-16,-4 3 0 15,-8-3-2-15,0-1-2 16,-18 1-8-16,0 3-3 15,-12-3 1-15,4 7 1 16,-18 8 3-16,5 7 4 16,0-3 1-16,0 3 1 15,0 8 2-15,8 4 3 0,5 4 11 16,4 4 7-16,9 0-3 16,8-1-2-16,13-3-4 15,9-4 1-15,8-8-6 16,-3-3-1-16,12-8-6 15,4-8-4-15,0-4-39 16,-3-7-15-16,7-4-93 16</inkml:trace>
  <inkml:trace contextRef="#ctx0" brushRef="#br0" timeOffset="24780.6414">18522 3812 220 0,'0'4'82'0,"0"3"-44"0,-4 5-38 16,4-1 18-16,-5 5-3 15,1 18 0-15,0 4-3 16,-1 4 0-16,-8 1-7 15,5-5 1-15,-1 8 1 0,1-8-6 16,-1-3 0-16,0-9-1 16,1-3 2-16,3-3-1 15,1-5-1-15,0-4 1 0,-1-3 1 16,5-4-1-16,0 0 2 16,0-4 0-16,0 0 1 15,0 0-2-15,0-8 1 16,0-7 0-16,5-1 1 15,-1-3-5-15,0-4 1 16,1-7 0-16,3-1 2 16,1-15-3-16,0 4 0 31,-1 7 1-31,1 5 0 0,-5 7 0 0,0 4 0 0,9 7-3 16,-8 5 2-1,3 7-1-15,1 11-2 16,0 12 3-16,-1 0 2 15,1 0 0-15,-1 0-1 0,1-4-2 16,0-4 1-16,-1-3 3 16,5-1 1-16,-4-7 1 15,4-4 0-15,0-7 0 16,8-5 0-16,-12-7-2 16,4-8-2-16,0 0 1 15,0 0-1-15,-5 5 0 16,1 2 0-16,-1 1 2 0,1 4 1 15,0 3-6-15,-5 5-2 16,0 3 2 0,9 4 1-16,-8 8-1 15,7 11 2-15,-7 11 3 0,3 5 3 16,1 7 2-16,0 0 3 16,-1-4-5-16,1-3-1 15,-1-1-2-15,5-3-2 16,0-4 1-16,0-4 1 15,0-4-17-15,13-4-68 16,-9-3-15 0,5-5-13-1</inkml:trace>
  <inkml:trace contextRef="#ctx0" brushRef="#br0" timeOffset="25201.764">19043 4141 240 0,'-8'4'90'0,"8"-4"-48"0,8 4-42 16,-8-4 18-16,0 8 1 16,9-1 3-16,0 1-7 15,3-1-4-15,1-3-6 16,5 0-4-16,-1 0 0 0,0-4 1 16,0 0 1-16,1-4-1 15,-6 0 1-15,-3-3 2 16,0-1 2-16,-5-3-6 15,-4 3 0-15,0-4 1 16,-9 5 1-16,5-1-4 0,-17 0 1 16,3 5-5-16,1 3-1 15,-4 0 0-15,3 7 4 16,1 5-1-16,0-1 1 16,4 5 2-16,4 3 0 15,1 4-3 1,3-4 2-16,5 0 1 0,0 0 0 15,13 0 0-15,-4-3 0 16,8-1 0-16,0 4 2 16,5-7-6-16,-1-5 1 15,1-3-28-15,0-4-9 16,3-4-35 0,-3-3-57-16,8-5 29 0</inkml:trace>
  <inkml:trace contextRef="#ctx0" brushRef="#br0" timeOffset="25729.7318">19293 4160 160 0,'0'4'63'0,"5"0"-34"0,-5 7-21 15,8-3 18-15,-8 7 2 16,0 1 3-16,0 3-8 16,4-4-3-16,-4 1-12 15,9-1 1-15,-9 0 4 0,4-3-7 16,1-1-3-16,-1-7 2 15,-4-4-3-15,13 0 1 16,-9-4-1-16,9-7 1 16,-9-1-9-16,5-7-1 15,0 0 4 1,8 0 1-16,-8 0-1 16,8 7 0-16,0 4-3 0,-4 8-1 15,4 4 4-15,-4 4 3 16,0 7 3-16,0 1 3 15,-13-5-1-15,4 1 2 16,1-1-2-16,-1-3 0 16,0-1-6-16,-4-7 1 15,13 0 0 1,13-7 0-16,-4-9 2 0,3-3-3 16,6 0-2-16,3 0-1 15,-8 4 0 1,4 3 3-16,-4 8 0 15,0 4 1-15,0 8 2 0,-5 7 1 16,-4 1 3-16,1 3-1 16,-10 0 2-16,1 0-2 15,-1-4 0-15,-3 1-6 16,-1 3 1-16,0-8-13 16,5-3-7-16,0 0-49 15,8-4-73 1</inkml:trace>
  <inkml:trace contextRef="#ctx0" brushRef="#br0" timeOffset="26164.0261">20388 3904 176 0,'0'0'68'0,"0"0"-36"0,0 4-18 0,0-1 22 16,-5 9-7-16,-3-1 0 0,-1-3-10 15,0 11-4-15,-8 0-8 16,-4-3-3-16,3-5 0 0,-7 4-2 16,12 1-2-16,-5-9 1 15,6 5-1-15,3-4 0 16,5-1 0-16,8 5 0 16,0-1 2-16,1 1-1 15,7 3 2-15,6-3-2 16,-5 3-1-16,4-4 1 15,0 8-1-15,-4-3 2 16,0 3 1-16,0-4-4 16,-5-3-34-1,1-8-14-15</inkml:trace>
  <inkml:trace contextRef="#ctx0" brushRef="#br0" timeOffset="26600.0172">20332 4095 200 0,'-13'0'77'0,"13"4"-42"0,4 0-41 0,-4-4 14 0,9 0-1 16,-1 4 6-16,9-4-1 16,5 0 3-16,13 0-8 15,-5 4 2-15,17-4 2 0,0 0 2 16,1 0 3-16,4 0-5 16,-9 0 1-16,13 0-5 15,-5-4-2-15,-3 0-2 16,-1 0-3-16,-17 0 3 15,1 4 0-15,-10-4 1 16,-4 4 0-16,-4 0-5 16,0 0-1-16,-4 0 3 15,-1 0 3-15,-8 0-1 16,9 0-2-16,-9 0-9 0,0 0-3 16,0-3-40-16,0-1-17 15,0 4-42 1</inkml:trace>
  <inkml:trace contextRef="#ctx0" brushRef="#br0" timeOffset="26916.0143">20939 3892 260 0,'-34'-4'96'0,"38"4"-52"0,-4 0-56 0,9 0 13 0,-1 0-4 16,5 4 3-16,-4 0 3 16,8 0 3-16,5 4-3 15,3 7-4-15,1 4 0 0,0 0 1 16,0 0 0-16,-4 0 0 16,-1-3 2-16,-8-1-1 15,-13 0-1-15,0 1 7 16,-9 3 3-16,1 0-3 15,-9-4-2-15,4 1-2 16,4-5 0-16,-8-3-24 16,8 0-11-16,1-5-80 15</inkml:trace>
  <inkml:trace contextRef="#ctx0" brushRef="#br0" timeOffset="28249.8879">21719 4103 176 0,'-8'-8'66'0,"3"8"-36"0,-3 0-18 0,3 0 21 15,1 4-13-15,-5 0-3 16,-8 0-10-16,-9 7-3 15,0 5-2-15,1 3-4 0,-1 4 1 16,4 7 1-16,5 1 0 0,4 0-3 16,4-5 2-16,9 5 1 15,5-4 0 1,12-4 0-16,0-4 2 16,5-4 1-16,-1-7 1 0,1-4 2 15,-1-8 1-15,-3-8 1 16,-1-3 2-16,0-8-7 15,-4-7-2-15,-4-9-3 16,-5 5-2-16,-4-5 3 16,-4 1 2-16,-5-12-2 15,0-3 0-15,1 7 1 16,-1 7 0-16,-8 5 6 16,4 7 4-16,0 4-3 15,4 8 1-15,1 3-5 16,3 5-2-16,1 3-5 15,4 4-2-15,4 4-2 0,5 15 2 16,0 12 6-16,8 7 2 16,-8 4 2-16,3 0 0 15,6 12 0-15,-1-8 0 16,-4 0-5-16,4-8 1 16,0-4 0-16,-4-3 2 15,0-4-12-15,0-8-3 16,0-4-49-16,0-11-19 0,-9-4-12 31</inkml:trace>
  <inkml:trace contextRef="#ctx0" brushRef="#br0" timeOffset="28671.9705">21861 4164 200 0,'-4'0'74'0,"4"4"-40"0,0 0-33 15,0-4 14-15,0 4 1 16,9-1 2-16,4 5 2 16,4 0 0-16,0-1-11 15,5-3-10-15,-5 0-2 0,0-4 3 16,5-4 2-16,-5 0 4 0,-9 1 3 16,1-9 0-1,-5 1-5-15,-4-1 0 16,-4 1-2-16,-5-1 1 15,-8 5-2-15,-4 3-1 16,-1 4-2-16,5 4-1 16,0 3-1-16,-1 1 3 15,1 7 0-15,4 4 1 16,5 8 2-16,3-4 1 16,5 0 1-16,5 4 2 15,8-4-5-15,12 4-1 16,1-8 0-16,0-8 0 15,0 1-14-15,0-8-3 0,0-4-24 16,-5-8-9-16,1 0-40 31,-5-7-31-31,0-4 53 16</inkml:trace>
  <inkml:trace contextRef="#ctx0" brushRef="#br0" timeOffset="28958.0369">22141 4153 160 0,'-4'-12'60'0,"8"12"-32"0,-4 4-31 16,0-4 11-16,5 8 9 15,-1-1 8-15,5 5 1 16,-9 7 2-16,4-4-16 16,9 8-2-16,-5-4 0 0,1 1-4 15,0-5 2-15,-5-4-1 0,5 1 1 16,-9-1-2 0,0-11-1-16,0 0-6 15,0 0 3-15,0-15 1 16,0-4-1-16,0-4-2 15,4 0 1-15,0 4 1 16,9 0-3-16,0 3 0 16,9 1-4-16,-14 4-1 15,5-1-22-15,4 8-6 16,-8 4-23-16,8 0-9 16,-4 0-15-1</inkml:trace>
  <inkml:trace contextRef="#ctx0" brushRef="#br0" timeOffset="29270.0451">22421 4191 188 0,'9'8'71'0,"0"15"-38"0,4-12-32 0,-5-3 14 0,9-4-4 15,-8-4 1-15,4-8-4 16,0 0 0-16,0 4-5 16,0-3 0-16,0-1 1 0,-5-3 0 15,5-1 0-15,-13 4-2 16,0-3-2-16,-13 0 1 15,5 3-1-15,-5 0-5 16,-4 4 1-16,-1 4-3 16,1 8 2-16,-4 4 3 15,3 7 1-15,1 7 7 16,8-3 6-16,-3 0-4 16,12 0 0-16,4 0-4 0,4 0-3 15,10-3 0-15,3-1 1 16,5-8-10-1,9-3-4-15,3-1-49 16,1-7-64 0,-4-3 23-16</inkml:trace>
  <inkml:trace contextRef="#ctx0" brushRef="#br0" timeOffset="30022.4956">22986 3923 160 0,'4'-38'63'0,"-4"34"-34"0,0-8-16 0,0 8 17 0,-4-3-4 16,-5-5 2-16,1 1-10 15,-10-1-3-15,-7 5-8 16,-1-1 13-16,4 4 8 0,1 4-14 16,3 8-7-16,6 3-10 15,-1 5-3-15,4 22 3 16,0 4 1-16,9 0 2 16,0 4 2-16,0 0-1 15,0 0-1-15,9-4 1 16,0-4-1-16,-5-7-7 0,0-4 0 15,-4-4-24 1,0-4-7-16</inkml:trace>
  <inkml:trace contextRef="#ctx0" brushRef="#br0" timeOffset="30234.4881">22684 4057 256 0,'-21'-4'96'0,"25"4"-52"0,-4 0-40 0,0 0 21 0,4 0-10 16,9 0 2-16,-4-4-10 16,12-3-2-16,5 3-3 15,4 4-4-15,9 0 1 16,-4 0-32-16,-1 4-13 0</inkml:trace>
  <inkml:trace contextRef="#ctx0" brushRef="#br0" timeOffset="30638.4878">22990 4118 200 0,'-8'4'77'0,"12"4"-42"0,0-1-41 0,1 1 14 15,3 0 6-15,9-4 8 16,-8-1-7 0,8 1-1-16,1-4-8 15,3 0-2-15,-4-4 2 0,1 1-3 0,-1-5 0 16,-4 0-3-16,-5-3-3 16,5-1 6-16,-13 1 3 15,0-1-8-15,-8 1 0 16,-5-1-5-16,0 5 2 15,-4 3 1-15,-1 4 2 16,-3 4-1-16,4 3 1 16,-1 5 0-16,1 3 0 15,8 0 2-15,-4 5 0 0,9 6 4 16,-4 5 5 0,8-4-7-16,8-4-1 15,9 0-1-15,-8-4 2 16,8-4-8-16,1-3-3 0,3-1-35 15,-4-7-16-15,9-12-31 16</inkml:trace>
  <inkml:trace contextRef="#ctx0" brushRef="#br0" timeOffset="30939.5076">23253 4137 156 0,'-17'0'57'0,"21"4"-30"0,-4 8-29 16,0-12 33-1,9 23 4-15,-1 3-7 16,1-3-3-16,-5-3-15 16,9-1-2-16,-13 0-1 0,5-4-1 0,-5-3 1 15,0-1 2-15,0-11 5 16,0 0 1-16,0 0 3 16,0-4-6-16,0-19 1 15,0 4-8-15,4-4-3 16,4 0 1-16,1 0 0 15,4 4-4-15,4 0 1 16,-8 0-9-16,4 7-2 16,4 1-21-16,-8 3-6 15,12 4-43 1,-8 4-55-16,0 0 33 16</inkml:trace>
  <inkml:trace contextRef="#ctx0" brushRef="#br0" timeOffset="31283.4978">23490 4199 200 0,'4'7'77'16,"-4"16"-42"-16,26-11-30 0,-17-8 23 15,12-1-8-15,-3-3-6 16,-1-7-1-16,4-1-8 16,-3-3-5-16,-1-1-1 0,0 1 1 15,-4-5 2-15,-4 5 1 16,-9-4 3-16,-5-1-12 15,-3 5-3-15,-1 3-5 16,-8 0 1-16,-5 5 5 0,-3 3 2 16,-1 3 1-16,4 9 1 15,5 3 3-15,-5 4 2 16,9 4 9 0,9 8 5-16,-5-4-3 0,9-4 1 15,13 0-8-15,0 0-3 16,9 0-1-16,-5-8-1 15,5-7-18-15,-1-4-5 16,1-4-53 0,-1-4-51-16,5-12 37 15</inkml:trace>
  <inkml:trace contextRef="#ctx0" brushRef="#br0" timeOffset="31641.5803">23740 4134 144 0,'0'11'55'0,"4"4"-30"0,-4 1-1 0,0 3 22 0,0 4-10 16,0-4-3-16,0 0-13 15,0-4-5-15,0-3-8 16,0-1-5-16,0-3-1 0,0 0 1 16,0-8 3-16,0 0 0 15,9-8 2-15,-5-11-9 16,5 0 0-16,-1 0-2 15,10-4-1-15,-10 3 4 0,14 1 0 16,4 0 5 0,0 4 2-16,4 3-2 0,-9 5-3 15,5 7-3-15,0 0-1 16,-13 7 13-16,0 9 5 16,0-5-5-16,-5 12-1 15,1 4-3 1,-5-4-19-16,1-4-8 15,-5-4-41-15,0-3-17 16</inkml:trace>
  <inkml:trace contextRef="#ctx0" brushRef="#br0" timeOffset="31929.5893">24231 4084 188 0,'-26'-4'71'0,"5"4"-38"0,4 11-30 16,8-3 17-16,5 4 1 16,-5 3 2-16,0 0-6 15,5 1-2-15,0 6-9 16,4 5 0-16,4-4 4 0,5 0-6 15,8-4-2-15,9 1 1 16,-9-5 0-16,5-4-8 0,-1-7-2 16,1-4-25-16,-1-11-9 15,1-1-63 1</inkml:trace>
  <inkml:trace contextRef="#ctx0" brushRef="#br0" timeOffset="32121.6449">24356 4088 192 0,'-4'7'71'0,"8"1"-38"0,0 7-30 0,1-3 17 15,-5-1 5-15,4 1 5 16,0 11-10-16,1 3-4 0,-1 1-9 16,5-4-7-16,-9-4-3 0,0 1-1 15,0-5 0 1,0 0-59-16,0-7-27 15,0 0-4 1</inkml:trace>
  <inkml:trace contextRef="#ctx0" brushRef="#br0" timeOffset="32257.7747">24322 3900 260 0,'-5'-4'99'0,"5"4"-54"0,0 0-55 16,0 0 12 0,5 12-9-16</inkml:trace>
  <inkml:trace contextRef="#ctx0" brushRef="#br0" timeOffset="32317.7198">24335 3942 238 0,'8'23'-130'0</inkml:trace>
  <inkml:trace contextRef="#ctx0" brushRef="#br0" timeOffset="32693.7227">24473 4122 188 0,'-5'19'71'0,"10"0"-38"0,-5 23-36 0,0-22 13 15,0-1 19-15,0 0 11 16,0-4-18-16,0 1-7 16,0-5-10-16,4-3-2 0,4 3 1 15,-8-11 2-15,0 0 3 16,0 0 2-16,5-15 1 0,8-4-11 15,-9 0-3-15,5-4-1 16,-1 0-2-16,14 3 4 16,-5 1 0-16,0 4 1 15,0 4 0-15,1-1-3 16,-1 4 2-16,5 5 3 16,-1 3-1-1,-4 7-1-15,1 5 3 16,-10 3 2-16,1 4 2 15,-1 4 1-15,-3 0-4 16,-5 0-3-16,0 0-3 16,0-4 1-16,0 0-28 15,0-3-13-15,0-5-49 16,8-3-50-16,-3-4 45 16</inkml:trace>
  <inkml:trace contextRef="#ctx0" brushRef="#br0" timeOffset="33174.1927">24972 4122 192 0,'0'-8'71'0,"-8"12"-38"0,3-8-23 0,1 4 20 15,0 4-14-15,0 0-1 16,-9 4-9-16,0 3-4 0,-5 5-1 15,1 6-1-15,0-2 0 16,8 6 2-16,-4-3 1 16,5 0-1-16,3-3 1 0,14-1-2 15,0 0-1-15,4-8 5 16,0-7 1-16,4-4 2 16,4-4 0-16,-12-11-2 15,4-12 1-15,-4 4-2 16,-1 0 0-16,-4 4 1 15,-4 0 1-15,0 4-3 16,0 3-3-16,0 1 0 16,0-1-1-16,0 5-7 0,0 7-3 31,5 7 6-31,3 12-1 16,1 12 3-16,4 3 4 15,0 9 3-15,-5-1 51 16,5-4-31-1,-13 12 14-15,5 0-23 0,-10 7 1 16,-12-7-9-16,-9-8-3 16,-8-4-41-16,-1-11-17 15,-12-4-102-15,0-8-44 16</inkml:trace>
  <inkml:trace contextRef="#ctx0" brushRef="#br0" timeOffset="34075.6412">22383 4811 168 0,'-13'-7'66'0,"8"3"-36"0,-3 4-26 16,4 4 15-16,-5-4-5 15,-8 7 2-15,-1-3-5 16,-16 4 1-16,4 11-7 16,4 4-3-16,4 4 1 0,5-4-4 15,4 0 0-15,5 0 1 16,-1 4 2-16,9-8 1 15,9-4 1-15,-1 0-2 0,14-7 1 16,4-4-4-16,-9-8 0 16,4-4-1-16,5-3-2 15,-8-1 3-15,-1 1 2 16,-4-8 6-16,-5 0 4 16,1 3-2-16,-5 5 2 15,1 3 16 1,-1 1-11-16,4 14-3 15,1 1-5-15,0 3-6 16,4 5 2 0,0 7-3-16,4-4-1 15,0 0-2-15,0-4 1 16,0-3-26-16,5-5-9 0,13-7-83 16</inkml:trace>
  <inkml:trace contextRef="#ctx0" brushRef="#br0" timeOffset="34827.6425">23154 4811 192 0,'-4'-3'71'0,"4"6"-38"0,4 1-32 16,-4 4 14-16,0 7 3 15,0 12 6-15,0 0-2 16,0 11-1-16,0 4-11 15,0 8 2-15,4 11 2 0,-4-7-3 16,0-8 1-16,5-4-5 16,-5-7-2-16,0-9 0 15,0-6-1-15,0-5 0 16,0-7 0-16,0-5 2 16,0-22-1-1,-5-11-5-15,1-5-4 16,0-3-3-16,-1-4 4 0,5 0 1 15,0-4 2-15,5-4 0 16,-1 4-3-16,5 4 0 16,8 7-1-16,4 8 0 15,5 1 3-15,-9 10 2 16,5 1 0-16,0 11 2 16,-1 4 2-16,-4 4 2 15,1 11 3-15,-10 1 1 16,1 7 3-16,-9-4 4 15,-4 4-10-15,-5-4-2 16,0-4-9-16,-8 0-2 16,-13 1-20-16,4-9-7 15,0 1-23-15,5-8-8 0,-1 0-30 16,9-4-36 0</inkml:trace>
  <inkml:trace contextRef="#ctx0" brushRef="#br0" timeOffset="35155.6408">23421 4811 184 0,'-4'8'68'0,"4"-4"-36"0,-4 11-26 0,4 1 17 15,0 7-1-15,0 0 4 16,0 0-8-16,4 0-3 15,4-1-8-15,1 1-1 0,0-7 1 16,4-5 8-16,4-3 4 16,0-8 4-16,5-4 3 15,-1 0-5-15,-4-3-3 16,-4-5-2-16,-4-11 3 16,-5-4-11-16,-8 1-4 15,-13 6-3-15,-1-3-1 16,1 4-14-16,0 0-5 15,4 8-12-15,-8 3-6 16,8 4-16-16,0 4-4 16,4 0-59-16</inkml:trace>
  <inkml:trace contextRef="#ctx0" brushRef="#br0" timeOffset="35383.6407">23684 4819 192 0,'0'12'71'0,"4"18"-38"0,-4 12-23 16,9-30 20-16,-9 3-14 0,4 1-3 15,1-1-8 1,3 0-2-16,-8 0-1 15,4-3-10-15,1-4-5 0,-5-1-88 16</inkml:trace>
  <inkml:trace contextRef="#ctx0" brushRef="#br0" timeOffset="35547.6384">23658 4746 204 0,'0'-7'77'0,"0"11"-42"0,4-4-59 0,-4 0 4 15,5 0-61-15,-1 3-24 16</inkml:trace>
  <inkml:trace contextRef="#ctx0" brushRef="#br0" timeOffset="35923.65">23839 4800 204 0,'0'11'77'0,"9"1"-42"0,8 22-41 15,-17-14 14-15,0-1 6 16,0 0 8-16,0-4-5 16,0-3-2-16,9-1-8 15,-14-3-3-15,5-1 0 0,5-7-2 16,-1 0 1-1,0-3 0-15,1-1-10 0,-1-11-3 16,9-8-8-16,4 3-2 16,-4-3 9-16,4 8 5 15,0 0 3-15,1 3-1 16,-1 5 11-16,0 7 5 16,-4 0 1-16,0 7 2 15,-4 9-2-15,-1 3 0 16,1 0-5-16,-5 4-3 15,0-4-2-15,-4 0 0 16,0-4-15-16,0 5-7 16,0-9-39-16,0-3-15 15,0-8-17 1</inkml:trace>
  <inkml:trace contextRef="#ctx0" brushRef="#br0" timeOffset="36177.7196">24266 4490 216 0,'0'4'82'0,"4"-1"-44"0,5 9-38 16,-9 3 16-16,0 16 2 15,4 3 3-15,-4 1 7 16,4 3 5-16,-4 0-18 15,9 16-8-15,-9-8-3 0,0-8-3 0,0-3-1 16,4-5-8-16,0-7-3 16,1-3-40-16,-5-5-19 15,4-4-41 1</inkml:trace>
  <inkml:trace contextRef="#ctx0" brushRef="#br0" timeOffset="36401.715">24085 4727 236 0,'-5'-4'88'0,"14"1"-48"0,0 10-29 0,-5-3 21 0,5 0 0 16,8 0 4-16,4 0-20 15,14-4-7-15,-9 3-6 16,8-3-3-16,1 0 1 0,-1 0-50 16,-4 0-21-16</inkml:trace>
  <inkml:trace contextRef="#ctx0" brushRef="#br0" timeOffset="36837.983">24421 4857 216 0,'8'23'82'0,"10"-19"-44"0,-5 0-33 0,4 0 17 15,0 0-8-15,5-4 2 16,8 0-7-16,-9 0-1 15,1-8-4-15,4 0-1 0,-13 1 1 16,0-5-2-16,0 1-2 16,-13-1-6-16,0-3-1 15,0 0-6-15,-22 3-2 16,5 1 0-16,-9 3 1 0,0 4 8 16,-4 4 3-16,4 4 0 15,4 4 2-15,-8 3 5 16,9 8 2-16,4 8 15 15,-1 0 9-15,10-4-10 16,8 0-3-16,0-4-6 16,0 0 0-16,8 0-8 15,5 0-2-15,4-3-10 16,9-5-4-16,9-3-33 16,-1-4-13-16,5-4-48 15</inkml:trace>
  <inkml:trace contextRef="#ctx0" brushRef="#br0" timeOffset="37182.8446">24727 4877 132 0,'4'23'52'0,"-4"-20"-28"0,4 24 5 0,1-15 25 16,3-1-12-16,-8 4-1 15,5 8-15-15,8-3-4 16,-13-5-13-16,4 0-1 0,0-3 2 16,0-1-4-16,-4-3-1 15,0 0 0-15,0-8-1 0,-4 0 0 16,4-8 0-16,0 0-9 16,-4-7-2-1,8 0-1-15,0-8 2 16,5 0 4-16,0-12 1 15,17 8-2-15,-5 4 2 0,5 4-1 16,0 8 0-16,4-1 0 16,0 5-2-16,-4-1-37 15,0 0-15-15,-5 1-51 16</inkml:trace>
  <inkml:trace contextRef="#ctx0" brushRef="#br0" timeOffset="40536.7244">11852 16356 220 0,'-5'-16'85'0,"10"16"-46"0,-5-4-26 0,0 4 22 16,0 0-16-16,8 8-3 15,-8 4 1-15,5 3 1 16,-5 16-9-16,0-1-1 0,0 5-1 16,0-1-6-16,4 1 0 15,5 3 1-15,-9-4 1 16,4-3-6-16,0-4-2 15,5-8-34-15,-1 0-11 16,-3-7-41 0,3-5-48-16,-8-7 43 15</inkml:trace>
  <inkml:trace contextRef="#ctx0" brushRef="#br0" timeOffset="40920.7158">11843 16064 172 0,'-21'-11'66'0,"3"11"-36"0,-8 4-22 15,18 3 18-15,-9 5-11 0,-9 15-1 16,0 11 1-16,0 12 2 15,4 3-9-15,1 20 4 0,8 0 2 16,13 4-5-16,17 3-1 16,18-3 5-16,3-12 1 15,23-15 1 1,8-12 4-16,8-27-5 0,1-14 0 16,4-20 0-16,-13-16 2 15,-13 1-1-15,-13-19 1 16,-13-1 0-16,-21 1 3 15,-14-1-11-15,-12-7-2 16,-5 8-20-16,-3 7-7 16,-10 4-26-16,9 23-9 15,0 15-90-15</inkml:trace>
  <inkml:trace contextRef="#ctx0" brushRef="#br0" timeOffset="42016.7221">12537 16114 172 0,'-5'-11'66'0,"5"11"-36"0,0-4-22 15,0 4 18-15,0 0-2 16,0 0 3-16,0 8-15 16,0 11-7-16,-4 8-3 15,4 7 4-15,-4 12 4 0,0 19 3 16,-1-4 3-16,5 1-5 15,-8-1-1-15,3-4-4 0,5-7-1 16,0-8-1-16,0-7 0 16,0-8-2-16,0-8-2 15,0-4 7-15,0-3 5 16,0-9-2-16,0-3 0 16,0-7-4-16,0-12-1 15,0-4-1-15,0-4 0 16,0-8-2-16,0-11-2 15,0-3 1-15,0-1 1 16,0-8-1-16,5-3-1 16,3 7 1-16,-8 1-1 15,5 7 2-15,-1 8 1 16,0 7-1-16,0 8 1 16,1 8-2-16,3 11-1 0,5 8-4 15,0 15 0-15,0 15 2 16,0 1 1-16,4-1 3 15,-4 1 1-15,5-1-4 16,3-7 1-16,-4 0 0 16,1-8 2-16,3-8-1 15,-8-3 2-15,4-8-2 16,0-8-1-16,1-7 1 16,-1-4 1-16,-4-12-1 15,4-7 2-15,-13-4-2 16,5 4-1-16,0 7-2 15,-1 4 1-15,1 8 1 16,-5 4 0-16,9 3-3 0,-9 12 0 16,5 8-1-16,0 15 3 15,8 15-2-15,-8 4 1 16,3 8 2-16,1 11 0 16,-4-7 2-16,4 0 1 15,0-5-1-15,0-3-2 16,0-4 1-16,4-7 1 15,-8-4-25-15,8-12-10 16,0-4-29-16,-4-7-14 16</inkml:trace>
  <inkml:trace contextRef="#ctx0" brushRef="#br0" timeOffset="42438.6882">13179 16425 236 0,'0'-4'90'0,"4"8"-48"0,5 3-51 16,-1 5 14-16,1-5 8 16,4 1 8-16,4 0-1 15,0-1-2-15,1 5-10 16,12-5-3-16,-4 1 1 0,4-8-3 16,-13-4 0-16,5 0 1 15,-5-7 0-15,-9-1 0 16,1 1 0-16,-9-1-2 15,-4 1-2-15,-9 0-2 16,-4-1-1-16,-9 4-3 0,4 1-1 16,-8 7 1-16,0 4 4 15,4 3 1-15,0 9 3 16,5 6-3-16,3 1-2 16,10 0 4-16,-5 4 3 15,9 4 1-15,8 0 2 16,9-1-2-16,-5 1 0 15,14-8-3-15,4-4 1 16,-5-4 0-16,14-3 1 16,-9-8-29-16,4-4-12 15,-4-4-20-15,4-8-5 16,-13-3-39 0</inkml:trace>
  <inkml:trace contextRef="#ctx0" brushRef="#br0" timeOffset="43008.709">13515 16428 212 0,'-4'0'82'0,"8"0"-44"0,0 8-44 16,-4-8 23-1,9 15-1-15,-1 4 7 16,-3 4 6-16,-1 0-16 16,-4 0-5-16,4 0-1 0,-4 0-4 15,0-3 0-15,0-1-1 16,0-4-2-16,0-7 3 15,0-1 2-15,0-7 0 16,0 0 0-16,0-4-3 0,5-7-2 16,-1 0-2-1,5-9 1-15,-9-3 1 0,8-3 0 16,1-1-3-16,-1 0 0 16,10 4 4-16,-1 4 1 15,0 3 0-15,0 5 1 16,5 3 0-16,-5 5 1 15,0 3-2-15,1 11-2 16,-5 0 3-16,0 9 2 16,-1-5-2-16,-12 0-2 15,5-3 0-15,-5-1 1 16,0-3 1-16,4 0 1 16,-4-8-2-16,0 0-2 15,9-8-2-15,4-11 1 16,4 0-6-16,0-4 0 0,5 3 1 15,3-2 3-15,-7 6 2 16,3 5 1-16,1-1 0 16,4 8 2-16,0 4 3 15,-5 8 2-15,1 4 5 16,-1 7 5-16,1 7-9 16,4 1-2-16,-14 0-4 15,1 0-2-15,0-4-2 16,5 0 1-16,-6 0-61 15,6-4-25-15,-5-11-41 16</inkml:trace>
  <inkml:trace contextRef="#ctx0" brushRef="#br0" timeOffset="44183.3832">14303 16290 192 0,'-30'0'71'0,"26"4"-38"0,0 0-14 0,4-4 21 15,0 0-7-15,0 0 0 16,0 0-9-16,0 0-5 16,8 4-11-16,1 0 4 0,25-4 10 15,-3-4-3-15,12-4-3 16,4 1-2-16,5-1-6 15,8-11 0-15,0 7-5 16,-4 5 0 0,-8 7 1-16,-1-8 2 0,-4 0-3 15,-4 5-2-15,-4-1 0 16,-1 0 1-16,-8 0 3 16,-5-11 0-1,-3 3-3-15,-1 1-1 16,-8 3 2-16,-1 0-7 15,1 1-1-15,-5-1-20 16,0 0-7-16,1 5-18 16,-1-5-7-16,0 0-51 15,5 1-49-15,-9-1 57 16</inkml:trace>
  <inkml:trace contextRef="#ctx0" brushRef="#br0" timeOffset="44539.3361">14898 15965 220 0,'-21'-4'85'0,"21"8"-46"0,0 0-30 0,0-4 19 0,0 0-10 15,0 0-3-15,4 7-6 16,4 1-1-1,5 4-5-15,13-1 0 0,0 1 1 0,0-1-5 16,4 0 1-16,0 1 0 16,-4-1 2-16,0 1-1 15,-4-1-1-15,-10 1 3 16,-3-1 2-16,-5 20 2 16,-8-4 3-16,-9-4-3 15,0 0 1-15,0 0-5 16,-8-4-2-16,4 0-5 15,-5-4 0-15,5 1-7 16,8-5-3-16,-8 1-30 16,17-5-97-1</inkml:trace>
  <inkml:trace contextRef="#ctx0" brushRef="#br0" timeOffset="44827.3434">15454 15934 220 0,'0'4'82'0,"4"8"-44"0,1 14-42 0,-1-10 15 0,0 11 5 15,5 11 5-15,-9 8 2 16,0 4 1-16,0-4-13 16,0-1-7-16,0 5 0 0,0-4-3 15,0-4 2-15,-9-3-9 16,5-9-3-16,4-7-24 16,-4-4-11-16,-1-3-26 15</inkml:trace>
  <inkml:trace contextRef="#ctx0" brushRef="#br0" timeOffset="45363.4294">15424 15988 256 0,'0'-23'96'0,"0"11"-52"0,17 1-38 0,-13 7 22 15,5-4-13-15,4-3-1 16,8-1-8-16,1-3-2 16,17 7-2-16,-5 1-4 0,1 11 1 15,-1-1-1-15,1 5 0 16,-14 4 0-16,-4 3 0 0,1 4 2 15,-18 4 2-15,0 0 1 16,-22 0 1-16,5 0-2 16,-13-4-2-16,4-4-2 15,9 1 1-15,-5-5 1 16,5 1 2-16,4-5-3 16,0 1-2-16,4 7-1 15,5-3 3-15,4-1-2 16,9 9 1-16,4-1 6 15,4 0 2-15,0 4 9 16,9 0 4-16,0 4-3 16,0-4-1-16,-1 0-7 15,-3 0-3-15,0 3-2 16,-5-3-3-16,-4-3 1 0,0-5 1 16,-5-4-23-16,1 1-11 15,0-5-32-15,-5 1-14 16</inkml:trace>
  <inkml:trace contextRef="#ctx0" brushRef="#br0" timeOffset="45785.4476">15881 16275 204 0,'0'-8'77'0,"0"16"-42"0,4-4-30 15,4 0 17-15,-3 0 12 16,8-1 8 0,-5 1-15-16,10 0-8 0,12 0-11 15,-13 0-6-15,9-4 1 0,-5 0 0 16,1-4 3-16,-5 4-3 16,0-12 0-1,-4-11 1-15,-4-3-2 16,0 3 1-16,-9 0-2 15,-9 0-1-15,0 0-6 16,-4 4-1-16,-8 3-2 16,-5 9 3-16,0 3 4 0,-4 8 1 15,0 3-4-15,4 12 1 16,9 12 2 0,-1 0 1-16,1-1 1 15,13 1 2-15,8 3-1 0,13-7 2 16,1 8-7-16,12-5 1 15,4-3-15-15,1 4-5 16,4-16-50-16,-1-19-20 16,-3-3-1-1</inkml:trace>
  <inkml:trace contextRef="#ctx0" brushRef="#br0" timeOffset="46249.451">16441 16153 272 0,'-18'-35'104'0,"14"31"-56"0,0 0-54 0,0 4 17 0,-1 0-9 16,-3 0 1-16,-10 4-2 16,-7 12-1-16,-1 10 1 15,0 1-1-15,9 4 2 0,-1 3-3 16,1 5 0-16,8-9-1 16,5-3 0-16,4 4 2 15,13-4 0-15,9-8 0 16,-1-4 2-16,1-15 3 15,4-4 2-15,-9-3-8 16,4-1-4-16,-12-4 5 16,0 1 4-16,-1-4 0 15,-8-1 3-15,0 5-4 16,0-1 0-16,-4 1-1 0,0-1-2 16,-1 5-2-16,5 3-1 15,0 4-3 1,0 7-1-16,5 9 1 15,3 7 4-15,5 15-1 0,4 4-1 16,-4 4 9-16,5 8 4 16,-6-1 9-16,1 16 3 15,-13-4-6-15,0-3-2 16,-17-9 2-16,-22-7 2 16,-17-4-11-16,0-7-4 15,-17-16-32-15,0-7-15 16,-5-5-63-16,5-7-61 15,0-4 53-15</inkml:trace>
  <inkml:trace contextRef="#ctx0" brushRef="#br0" timeOffset="47978.3491">11718 17654 140 0,'-17'4'55'0,"17"-4"-30"0,13-4-3 0,-9 0 20 16,5 0-3-16,-9 0 0 16,4 1-11-16,5-5-3 15,4-3-14-15,4-16-4 0,4 4-3 16,10-4-5-16,-6 15 1 15,6 5 0-15,-10 14 2 16,5 5-1-16,-9 11 2 16,-8 4 0-16,-9 15 1 15,-9-4-2-15,1 0 1 16,-10-3-2-16,-8-4 2 0,5-5 0 16,-1-3 1-16,5-4-2 15,9-3 1-15,-5-5-2 16,4-3 2-16,5 0-2 15,4-8-1-15,13 0 1 16,8 0 1-16,9 0 3 16,-4-4 2-16,22 0-1 15,-10 0-1-15,1 4-6 16,4-4 1-16,-8 4-9 16,-5-4-2-16,-4 1-36 15,-9-1-14-15,4-8-57 16</inkml:trace>
  <inkml:trace contextRef="#ctx0" brushRef="#br0" timeOffset="48350.3426">11791 17187 204 0,'-51'0'77'0,"20"4"-42"0,-25 3-34 0,31 5 14 16,-6 14-2-16,-3 17 5 0,-5 22-4 15,9 8 2-15,8 15-9 16,22 0 2-16,18 15 2 0,25-3-2 16,9-1 2-16,21-18 5 15,13-16 2-15,17-19 2 16,-4-19 0-16,5-35-3 15,-22-11 0-15,-13-20-1 16,-18-6 3-16,-12-21 0 16,-30-3 1-16,-18-11-11 15,-17 0-3-15,-17 3-11 16,-8 4-4-16,-1 20-11 16,0 10-5-16,5 13-48 15,8 15-22-15,17 3-44 16</inkml:trace>
  <inkml:trace contextRef="#ctx0" brushRef="#br0" timeOffset="49201.407">12731 17313 216 0,'-22'-8'82'0,"22"8"-44"0,0 8-36 16,0 0 17-16,0 7-1 16,0 8 1-16,0 23-4 15,0 4 1-15,0 3-9 16,0 5-2-16,0 3 1 0,0-7-1 15,0-4 0-15,0-4-3 16,13-8-2-16,-9-4 1 16,5-7-1-16,-5-8-9 15,1-3-2-15,-1-9-23 0,-4-3-10 16,-9-4-65 0</inkml:trace>
  <inkml:trace contextRef="#ctx0" brushRef="#br0" timeOffset="49689.4138">12636 17439 228 0,'-9'-38'85'0,"9"31"-46"0,0-9-26 0,0 9 24 0,0-5-8 15,0 1-2-15,9-5-11 16,21-7-5-16,-4 0-6 15,8 0-4-15,1 8 0 0,-1 3-1 16,-4 5 2-16,5 7-3 16,-5 4 0-16,0 7 1 15,-12 4 2-15,-6 8 3 16,-12 0 2-16,-4 4-8 16,-4 4-4-16,-10 3-4 15,1-3 0-15,-4-8 3 16,-1-4 3-16,0-4 2 15,5-3 1-15,4-4 0 16,5-1 0-16,-1 1-3 16,9 0 0-16,9-1 2 15,8 5 0-15,-9 3 1 16,5 0 0-16,5 12 0 16,-1-4 2-16,0 8 1 15,-8-8 1-15,12 11 2 16,5-3-1-1,-9-4-3-15,5-4 2 16,-13-4-3-16,3-4 2 16,1-3-15-16,-4-1-7 15,4-3-41-15,-9-1-16 16,9 1-34 0</inkml:trace>
  <inkml:trace contextRef="#ctx0" brushRef="#br0" timeOffset="50170.438">13231 17685 224 0,'0'-4'85'0,"8"11"-46"0,1-3-41 16,-1-4 17-16,5 4-2 0,5 0 2 16,-1 0-4-16,9 0-1 15,4-1-6-15,-4-3-1 0,4 4 3 16,-9-8-3 0,5 1-2-16,-4-1 2 0,-5-4 0 15,0-3-1-15,-4-1 1 16,-9 1-2-16,-4-1 2 15,-8-3-4-15,-5 0-2 16,-4-1-3-16,-9 1 1 16,-4 7 1-16,4 4-1 15,-9 4 4-15,5 4 2 16,0 4 0-16,4 11-1 16,5-4 1-16,3 4 1 15,10 1 1-15,-1 10 3 16,18-3-1-16,-1 0 0 15,18 0-3-15,13 0 1 0,0-4-7 16,8-1 1-16,9-6-37 16,0-5-15-16,9-7-54 15</inkml:trace>
  <inkml:trace contextRef="#ctx0" brushRef="#br0" timeOffset="50630.473">13868 17577 228 0,'-21'-7'88'0,"8"11"-48"0,-9-1-38 15,14 1 17-15,-5 4-4 0,-5 7 1 16,-3 1-8-16,4 3-3 16,-1 11-3-16,-3-3-2 0,12 4 3 15,5-4-2-15,8-1 2 16,5-3 2-16,4-7 2 15,4-5 1-15,5-3 0 16,3-8-2-16,1-4-1 16,-4-7-1-16,4-9 0 15,-18-3-2-15,1 0-2 16,-5 4 5-16,-4 0 4 16,0 0-7-16,-4 4-3 15,0-1 0-15,-1 5 0 0,1 3-2 16,0 4 2-16,4 4-4 15,4 12-1-15,9 11 0 16,0 11 2-16,4 5-1 16,0 3 4-16,1 7 4 15,-5 1 3-15,-5 4 6 16,-8 3 3-16,-8-7-2 16,-14-4 2-16,-8-8-4 15,-9-7-1-15,-13-8-15 16,1-11-4-16,-5-12-38 15,0-16-14-15,12-11-73 16</inkml:trace>
  <inkml:trace contextRef="#ctx0" brushRef="#br0" timeOffset="51176.2464">14291 17654 204 0,'-26'4'77'0,"21"-8"-42"0,5 8-21 16,0-4 20-16,0 0-8 0,0 0 10 15,18 4-7 1,12-1-15 0,4 1 5-16,14 0 3 0,3-4-9 0,14 4-2 15,-5-4-7-15,-4 0-3 16,-4 0 2-16,-5 0 2 15,-8-4-11-15,-4 0-3 16,-9-3-25-16,-5-1-8 16,-4 0-31-16,-4 4-14 15</inkml:trace>
  <inkml:trace contextRef="#ctx0" brushRef="#br0" timeOffset="51458.3579">14803 17386 244 0,'-17'-4'93'0,"4"4"-50"0,17 4-52 15,-4-4 14-15,9 4 1 16,0 3 4-16,4 1 1 16,4 7 1-16,4 1-6 15,10 7-4-15,-1 0-1 0,0 0-1 16,-13 0 2-16,0 0 1 15,-12 0 1-15,-10 7 13 16,-8-7 6-16,-4-4-5 16,-9 0-3-16,0 1-11 15,1-5-4-15,3-4-19 16,1-3-5-16,3 0-52 16,18-4-20-16,0-4-11 15</inkml:trace>
  <inkml:trace contextRef="#ctx0" brushRef="#br0" timeOffset="51714.3078">15376 17646 4 0,'-34'0'2'0,"51"-4"0"0,-4 4-5 15,0-3 2-15</inkml:trace>
  <inkml:trace contextRef="#ctx0" brushRef="#br0" timeOffset="52420.0674">15277 17286 220 0,'0'0'82'0,"0"4"-44"0,0 4-40 0,0 3 14 16,5 8-4-16,-1 16 2 15,-4 19 6-15,0-1 2 16,0 12-9-16,0-3 6 0,-4-1 2 16,-1-8-9-16,5-3-2 15,0-11-4-15,0-5 1 16,0-7 0-16,0-4 1 16,-4-8 0-16,4-7 0 15,0-8-2-15,-9-4 1 16,5-8-4-16,0-3-2 15,4-19-1-15,-9-1 3 0,9-7 0 16,0 0 3 0,0-19-3-16,9-4 0 0,-9 7-1 15,8 4-2-15,1 8 5 16,0 8 1-16,4 8 4 16,4 3 1-16,-13 8-3 15,13 7-3-15,1 12 2 16,-1 12 0-16,0 7 5 15,0 11 3-15,5 9-4 16,-5-1-2-16,0-4-5 16,-4-3-2-16,0-4 3 15,0-8 3-15,9 0-1 16,-5-11 0-16,-9-4-1 16,5-8 1-16,5-4 0 0,-1-22 1 15,0-5-2 1,-8-3-2-16,4-1 1 0,4-3 1 15,-9 4-3-15,1 7 0 16,0 5-1-16,4 6 0 16,-13 5 0-16,4 4-2 15,9 7 0-15,-9 11 3 16,5 16 4-16,-1 8 6 16,1 23-3-16,0 3-1 15,4-3-2-15,-5 7-3 16,5-3 3-16,0-5 2 15,0-11-7-15,0-3 0 16,0-9-38-16,0-7-13 16,0-4-50-16,0-3-62 15,12-20 48-15</inkml:trace>
  <inkml:trace contextRef="#ctx0" brushRef="#br0" timeOffset="52825.0521">15971 17608 280 0,'-17'0'107'0,"38"4"-58"0,-8 7-59 16,4-3 16-16,-8 0 0 15,8-1 4-15,1 1 6 16,-1-4 4-16,4 0-10 16,1-4-1-16,-5-4 1 0,0 0-4 0,1-4 2 15,-5-3-5-15,-1-1 0 16,-3 1-3-1,-9-4-1-15,-9 3-1 0,-3-7-2 16,-6 4-6-16,-8 3-2 16,-4 4 5-16,-4 16 3 15,-1 4 1-15,9-1 1 16,-4 4 2-16,9 1 0 16,4 11-3-16,8-8 0 15,5 7 4-15,8 5 1 16,5 0 0-16,8-4 1 15,9-4-2-15,-1 0-1 0,6-4 3 16,-1-4 0-16,0-4-12 16,0-3-7-1,0-8-22-15,-4 0-9 16,4-11-50 0,0-1-42-16,-12-15 51 0</inkml:trace>
  <inkml:trace contextRef="#ctx0" brushRef="#br0" timeOffset="53349.0528">16298 17577 216 0,'5'4'82'0,"-5"4"-44"0,21 11-33 15,-12-7 17-15,0 3 3 16,-5 4 5-16,0 8-5 0,-4 3-3 16,0-3-12-1,5 0-4-15,-5-4 0 0,0-4-3 16,0-3 0-16,4-5-1 15,-4 0 1-15,4-7 2 0,-4-4 4 16,9-4-4-16,-1-11-3 16,1-8-8-16,0-7-4 15,4-1 3-15,-1 0 4 16,6 4 0-16,-1 1 1 16,0 6 2-16,0 9 2 15,1 3-1-15,3 8-1 16,-4 12 7-16,-4 3 3 0,5 0-1 15,-10 8 2 1,1 4-4-16,-1-4 1 16,-8-4-3-16,0-3 0 15,0-5-3-15,0 1-2 16,0-5 1-16,0-7 1 0,0-15-1 16,13-4-9-1,13-4-3-15,-4-8 1 16,12 1 1-16,-4 3 6 15,5 8 1-15,4 7-1 16,8 5 0-16,-8 10 4 16,8 9 3-16,1 7 3 15,-1 15 3-15,-4-3-3 16,-4 0 1-16,-13 3-16 16,-5 1-5-16,9-1-86 15,-8-7-38-15</inkml:trace>
  <inkml:trace contextRef="#ctx0" brushRef="#br0" timeOffset="75059.8344">18367 16432 124 0,'0'0'46'0,"0"0"-24"0,0 0-17 16,4 0 13-16,-4 0-4 15,4-4 2-15,1 1-3 16,-5 3 2-16,0 0-8 16,0 0 0-16,0 0 3 0,8 11-2 15,-8 8 1-15,0 0-1 0,0 0 2 16,0 8 1-16,0 0 1 15,5 4-2-15,-1-1-1 16,5 1-3-16,-9-4-1 16,4-4-1-16,0-4 0 15,0-4-2-15,1-3-2 16,-5-1 3-16,0-3 0 16,0-8 5-16,0 0 3 15,0 0-6-15,0-4-1 16,-5-4-4-16,1-3-1 15,0-4 1-15,4-1 0 16,0-3 0-16,0 0 0 16,0 0-3-16,0 0 0 0,4 3 4 15,0 1 1-15,5 0-3 16,0 3-1-16,4-3 3 16,0 3 1-16,-1 1-3 15,1 7-1-15,0 4 1 16,0 4 0-16,0 4-6 15,0 3-3-15,-4 4 6 16,-1 1 1-16,-3 3 9 16,-1 0 4-16,0 0-3 15,-4-4-2-15,0-3-2 16,0-4-3-16,0-1 3 0,0-7 2 16,0-4 0-1,5-3 0-15,-1-5-3 16,0-3-2-16,1 0 3 15,3-4 0-15,1-1-4 16,-1 5-1-16,10 0-2 16,3-1 0-16,-4 9 0 15,-4 3 0-15,5 4 0 16,-1 8 5-16,0 3 1 16,-4 4 0-16,4 5 1 15,-12 3-2-15,7-4 2 16,-7 0-2-16,-1 0-1 15,0 0 1-15,1-4-1 16,-1-3-7-16,-4-4-3 16,4-1-23-16,-4-7-11 15,5 0-21-15,3-4-52 16,-3 1 22-16</inkml:trace>
  <inkml:trace contextRef="#ctx0" brushRef="#br0" timeOffset="75375.836">18979 16539 156 0,'-9'0'57'0,"9"4"-30"0,-22-4-25 0,18 4 12 15,-9 4 4 1,0 3 6-16,9 5-2 16,-9 3-1-16,9 8-11 15,-1-1-2-15,1 5 2 0,13 0-4 0,8 3-1 16,0-3 2-16,-4-8 0 15,13-12 1-15,-9-15 0 16,9-3 0-16,-4-5 0 16,-1-3-2-16,-4-4 1 15,-4-4-4-15,-8 0 0 16,-10 0-1-16,1 0-2 16,-9 4-4-16,0 3 0 15,0 5-9-15,0-1-4 16,-4 5-31-16,0 3-11 15,8 4-41 1</inkml:trace>
  <inkml:trace contextRef="#ctx0" brushRef="#br0" timeOffset="75779.8348">19091 16524 148 0,'0'0'55'0,"8"4"-30"0,-8 4-21 16,5-1 15-16,-1 5 4 15,5 3 6-15,3 8-7 16,1 4-1-16,5 0-12 16,-1-1-1-16,0 1-1 0,0 4-1 15,-4-8-1-15,4 4-3 0,-4-8 1 16,0 0 0-16,-4-8 3 15,4-11 17 1,-13-7-9-16,4-8-1 16,1-5-8-16,-5-3-2 15,0 0-1-15,0-3-2 16,0-1 3-16,0 4 0 16,8 0-4-16,-8 4-1 15,9 0-2-15,-1 3 3 16,1 1 0-16,-5 3 3 15,5 5-17-15,0-1-4 16,-1 0-31-16,1 8-10 16,4 0-42-16</inkml:trace>
  <inkml:trace contextRef="#ctx0" brushRef="#br0" timeOffset="76351.8495">19599 16490 172 0,'-4'-4'66'0,"0"4"-36"0,-1 4-15 0,-3-4 18 15,-1 0-7-15,0 3-1 16,1 1-12-16,-10 4-3 15,1 3-6 1,0 1-3-16,-5 3 2 0,1 4 0 0,4 4 1 16,4 0-5-16,4 4-1 15,-4-4 1-15,9 0 2 16,4-4 0-16,9-3-1 16,-1-1 3-16,5-7 2 15,0-5 0-15,4-6 2 16,0-5-9-16,5-4 0 15,0-3 0-15,-5 0 1 16,4-4-4-16,-3-1 1 0,-5 1-3 16,4 4 0-16,-13 0 4 15,9 3 1 1,-13 5 2-16,4-1 0 16,-4 4-3-16,0 0 2 0,-4 4 1 15,-9 8 0-15,0 3 4 16,0 12 2-16,0 12 2 15,9 7 0-15,-9 8 0 16,9 3 0-16,4 1-4 16,0-4-1-16,4 0-1 15,9-12-2-15,4 0 3 16,5-7 0-16,4-8-1 16,4-8-2-16,4-3-32 15,5-16-16-15,0 0-64 16</inkml:trace>
  <inkml:trace contextRef="#ctx0" brushRef="#br0" timeOffset="79594.2354">20594 16061 140 0,'5'-12'55'0,"-1"8"-30"0,-4-3-5 16,0 7 37-16,-9-4-12 15,-3 4-20 1,-1 4-13-16,-9 3-8 0,1 5-4 15,-14 15 1-15,5 15-1 0,0 8 2 16,4-1-1-16,4 13-1 16,5 3-2-16,8-4 1 15,9 0 1-15,5-3 0 16,12-8-7-16,9-8-3 16,4 0-27-16,9-12-12 15,13-14-40-15</inkml:trace>
  <inkml:trace contextRef="#ctx0" brushRef="#br0" timeOffset="79942.2367">20603 16149 108 0,'0'-23'44'0,"0"23"-24"0,0 23-10 0,0-27 14 16,0 4-7-16,0 8-2 15</inkml:trace>
  <inkml:trace contextRef="#ctx0" brushRef="#br0" timeOffset="80330.2388">20603 16179 256 0,'0'20'14'0,"0"-1"-1"15,4-4-7-15,1 0-2 0,3-3-2 16,1-5-2-16,0 5 1 16,-1-4 1-16,1-8-1 15,-1 0 2-15,5-4-2 16,-13-4 2-16,0-11-2 16,0 7 2-16,-13 1 4 15,5-8 4 1,-5 4 2-16,-4-1-2 15,4 5-1-15,4-1-6 16,0 5-3-16,9 3-5 16,5 0-2-16,16 4 3 15,-3 0 1-15,-1 8 2 16,4-1 2-16,1 1-3 16,-5 11 0-16,0 0 1 0,-4 0 0 15,-4 4 2-15,-9 8 1 16,-9 0 3-1,1-1 3-15,-5 5 0 16,-9-1 0-16,5-3-8 0,8-4-2 16,-8-4 0-16,9-4 0 15,-1 0-26-15,5-4-11 16,21-7-135 0,4-12 89-1</inkml:trace>
  <inkml:trace contextRef="#ctx0" brushRef="#br0" timeOffset="80602.2551">20793 16470 184 0,'-18'20'68'0,"14"-17"-36"0,4 5-40 0,0-4 10 0,-8 7 5 16,3 1 5-16,5-1 3 15,5 1 1-15,3-1-8 16,-4 1-3-16,9-4-1 0,-8-1 4 15,8-7 3-15,0-4-4 16,-5 1 1-16,1-5-3 16,-1-4 2-16,-3 1-4 15,-5-1-2-15,-5 5-3 0,5-9 1 16,-8 5-15 0,-1 11-4-16,1 0-39 15,-1 11-16-15,0-11-5 16</inkml:trace>
  <inkml:trace contextRef="#ctx0" brushRef="#br0" timeOffset="81036.3197">20948 16405 176 0,'13'-3'66'0,"-30"6"-36"0,29 5-26 0,-12 0 26 16,5 11-4-16,-1 8-9 15,0-4-3-15,1-4-8 16,-1 0-4-16,0-4 1 0,-4-3-2 15,0-1-1-15,0-3 1 16,0 0 1-16,0-8 5 16,0 0 6-16,0 0-3 15,0-4 0-15,0-12-4 16,0 5-1-16,5-12-3 16,3 0-6-16,-3 4 0 15,3 0 2-15,5 3 1 16,0 5-2-1,4-1 2-15,-4 5-17 0,4 3-5 16,-4 4-29-16,0-4-9 16,0 0-28-1</inkml:trace>
  <inkml:trace contextRef="#ctx0" brushRef="#br0" timeOffset="81485.3746">21284 16379 176 0,'-26'-8'66'0,"26"8"-36"0,-30 0-35 0,26 0 12 16,-1 4-2-16,-8 3 2 0,9 1 1 16,-9 4 0-16,5 7-4 15,-1 7 2-15,0 1 0 0,9 0-2 16,0-4-3-16,0 0 0 15,5 0 1-15,3-4 1 16,9-3 1-16,1-5-2 16,-1-7-2-16,4-4-2 15,1-4-1-15,-5-4 2 0,-4 1 0 16,0-5 1 0,-9-3 2-16,1 0-1 15,-5-8 2-15,-9 3 0 16,0 5 1-16,5 4 2 0,0-1 1 15,0 8-3-15,-1 0-3 16,5 20 4 0,9-5-3-16,-1 5-1 15,1-1 0-15,4 0 1 16,0 1-3-16,0 3 0 16,4-4-4-16,-8 0-1 15,4-3-39-15,4-4-15 16,-9-8-25-1</inkml:trace>
  <inkml:trace contextRef="#ctx0" brushRef="#br0" timeOffset="81693.4417">21624 16363 208 0,'-8'4'77'0,"-10"11"-42"0,6 1-32 15,3-5 17-15,-8 8-8 16,4 4 1-16,4 0-10 16,-8 0-2-16,8 0-1 15,1-4-11-15,-1 1-3 0,0-5-50 16,5-4-56 0,-4-3 27-16</inkml:trace>
  <inkml:trace contextRef="#ctx0" brushRef="#br0" timeOffset="81905.3714">21409 16398 192 0,'4'-4'74'0,"-4"4"-40"0,13 4-35 0,-9-4 15 16,5 4-4-16,4 3 4 15,0 5-1-15,4 7 2 16,0 8-8-16,9-1-4 0,0 1-2 15,0-4 1-15,-9 0 1 16,5-4-34-16,-1-3-14 0,1-5-51 16</inkml:trace>
  <inkml:trace contextRef="#ctx0" brushRef="#br0" timeOffset="82193.9999">21758 16041 172 0,'13'8'66'0,"0"4"-36"0,4 11-20 15,-8 0 20-15,4 19 2 16,-5 4 3-16,1 0-8 15,-5 0-2-15,-4 11-14 0,-4-7-4 0,-5-4-1 16,-4-4-3-16,-4-4 0 16,0-7-30-16,0-4-12 15,-1-8-75 1,5-4-35-16</inkml:trace>
  <inkml:trace contextRef="#ctx0" brushRef="#br0" timeOffset="82521.9925">22081 16524 176 0,'0'19'66'0,"4"-11"-36"0,1 7-20 16,-1-7 20-16,-4 3-1 16,-4 5 3-16,-1-1-9 15,-3 0-3-15,-5 1-12 16,-4-1-5-16,-5 0-2 0,5-3-10 15,0-1-4-15,-9-3-18 0,13-4-5 16,-9-4-67 0</inkml:trace>
  <inkml:trace contextRef="#ctx0" brushRef="#br0" timeOffset="86635.2451">22348 16019 176 0,'0'-8'68'0,"0"8"-36"0,0-4-24 0,0 4 16 0,0 0-1 16,0 0 3-16,-4 0-10 15,0 0-2-15,-1 4-8 16,-3 4-6-16,-1 3-3 0,0 4 2 16,9 4 0-16,-8 8-2 15,8 8 0-15,8-5 2 16,-8-7 2-16,9-3 0 0,4-5 2 16,0-4 0-16,0-18 3 15,-5-12-3 1,1 3-2-16,0-3-3 15,-9 0 1-15,0 0-1 16,-9 0-2-16,0 3 5 16,1 1 1-16,-1 3 6 0,1 5 5 15,-1-1-5-15,5 4 0 16,4 0-9-16,0 1-1 16,0 3-2-16,8 0 2 15,10 0 1-15,3 3 1 16,1 1-3-16,3 0 2 15,-3 0 1-15,0 4 0 16,-5-1 0-16,-4 5 2 0,-5 11 1 16,-8 11 1-1,-4 1 9-15,-9-1 6 16,-4 1-10-16,-5 3-2 0,1-4-5 16,-1 5-2-16,5 3 3 15,4-8 0-15,4-7-19 16,-3-4-7-16,7-4-28 15,5-3-10-15,0-16-45 16</inkml:trace>
  <inkml:trace contextRef="#ctx0" brushRef="#br0" timeOffset="86911.243">22477 16409 192 0,'-8'4'71'0,"8"0"-38"0,0 4-39 16,0 7 12-16,8-4 0 0,-8 8 6 15,9 1 5-15,0-5 4 16,-1-4-11-16,10-3 3 0,-5 0 1 16,-1-4-1-16,6-4 0 15,-1 0 1-15,-4-8 2 16,-5-7-3-16,-3-1 0 16,-10 1-1-16,-7 0 0 15,-6-1-6-15,1 5-4 16,0 3-8-16,4 1-4 15,0 3-21-15,0 0-10 16,9 4-16-16,-9 0-7 16,13 0-34-1</inkml:trace>
  <inkml:trace contextRef="#ctx0" brushRef="#br0" timeOffset="87325.3358">22796 16290 184 0,'0'20'68'0,"5"-13"-36"0,-1 20-26 0,-4-15 15 15,4-1-5-15,-4 1 1 16,5-1-7-16,-5 4-2 16,0-7-4-16,0 0-1 0,0-1 3 15,0 1 3-15,0-8 2 16,4-4 10-16,-4 4 4 16,0-4-11-16,0-3-5 15,0-5-4-15,0-3-1 16,4 3 0-16,9-3 0 15,4 4-2-15,1-5-4 16,3 5-1 0,1-1 2-16,4 5 0 15,-1-1-10-15,1 4-3 16,-4 0-26-16,-1 4-9 0,5 0-63 16</inkml:trace>
  <inkml:trace contextRef="#ctx0" brushRef="#br0" timeOffset="87837.3377">23339 16244 192 0,'-13'-11'74'0,"13"-12"-40"0,-4 4-31 15,4 7 15-15,-17 1 6 16,4 3 7-16,-9 1-12 15,1 3-3-15,-1 15-10 0,5 12-6 0,-13 0-3 16,8 4-3-16,1 0 1 16,4 7 5-16,12-3 4 15,-3 3-1-15,8 5-2 16,8-9 0-16,1-3-1 16,4-4 2-16,8-8 1 15,-3-11 3-15,3-4 1 16,1-11 1-16,-1-5 2 15,-4-3-3-15,-4-7-2 16,0-1-2-16,-8-15-3 16,-1-8-2-16,0-4 1 15,-12 4-4-15,8 1-1 16,-5 6 5-16,-8 9 2 0,9 7 5 16,4 4 3-16,-9 8-2 15,5 3-8 1,4 9-4-16,13 6 2 15,-9 13 3-15,9 3 3 16,-4 11 3-16,4 13-3 16,4-1 0-16,0 4-1 15,1-4-2-15,3 0 1 16,-12-8-1-16,8 5-3 16,-4-5 0-16,-5-7-27 15,1-4-10-15,0-8-57 16</inkml:trace>
  <inkml:trace contextRef="#ctx0" brushRef="#br0" timeOffset="88093.3347">23697 16279 232 0,'0'-12'88'0,"0"12"-48"0,0 8-45 0,0-8 28 15,-9 15-2 1,-4 1-2-16,0 3 1 16,-8 4-11-16,-1 11-3 0,-3 5-2 0,-1-5-7 15,4-3 0-15,5-4-12 16,4-8-3-16,0-4-31 16,4-3-10-16,5-9-43 15</inkml:trace>
  <inkml:trace contextRef="#ctx0" brushRef="#br0" timeOffset="88273.3353">23456 16290 244 0,'4'0'90'0,"0"4"-48"0,9 8-47 16,0-1 17-16,9 1 2 15,-1 3 5-15,5 4-3 0,4 8 1 16,5 4-10-16,3-1-4 0,1-3 0 15,4-4-15-15,9 0-7 16,0-8-105 0</inkml:trace>
  <inkml:trace contextRef="#ctx0" brushRef="#br0" timeOffset="89970.1834">18371 17478 160 0,'-4'-4'60'0,"4"4"-32"0,0 0-15 0,0-4 17 15,0 4-9-15,0 15-1 16,4 1-10-16,-4 3-2 15,4 4-4-15,-4 0 4 0,0 4 4 16,0 3-2-16,0 5 2 16,0-1-1-16,0-3 1 15,-4-8-4-15,4-4 0 16,0-4-3-16,0-3 0 0,0-4-1 16,0-1 2-16,0-7-3 15,0-23-2 1,0 0-3-1,0-4-7-15,4 4-5 16,1-3 5-16,3-1 5 0,-3 8 1 16,8 0 1-1,-9 3 2-15,9 5 0 16,0 11 2-16,4 4 1 16,0 11 3-16,-4 0 1 15,4 4 1-15,-12-3-2 16,3 7-1-16,-3-4-1 15,-1-4 0-15,0-3 0 16,-4-5 0-16,0-7-2 16,5-4-2-16,-1 1 1 15,4-5 1-15,5-7-6 16,0-5-1-16,5-3-3 0,7 4 0 16,-3 0 5-16,-1 4 1 15,1 0-1-15,0 11 0 16,3 0 2-16,-12 12 2 15,5 7 2-15,-5 0 1 16,-1 4 0-16,-3 4 0 16,0 0-2-16,-1 4 1 15,-3-8-4-15,3-3-2 16,-8-1-20-16,5-4-10 16,-1 1-30-16,-4-12-12 15,8-8-15 1</inkml:trace>
  <inkml:trace contextRef="#ctx0" brushRef="#br0" timeOffset="90283.2615">18987 17608 192 0,'-13'8'74'0,"13"3"-40"0,-17 8-38 16,21-7 15-16,-8 7 7 15,0 4 6-15,8 8-4 16,0-5-1-16,5 1-11 15,0-4 1-15,4-4 4 0,4-7 2 16,4-5 3-16,5-7-4 16,0-3 2-16,0-9-7 15,-5-7-1-15,-3 0-4 0,-5-4-1 16,-9 0 1 0,-8 0 2-16,-9 0-5 0,-5 4-1 15,-3 3 0-15,-1 1 2 16,1 4-6-16,4 3-1 15,4 4-23-15,4 4-8 16,-4 4-24-16,9 0-8 16,8 0-36-1</inkml:trace>
  <inkml:trace contextRef="#ctx0" brushRef="#br0" timeOffset="90687.2616">19160 17608 172 0,'0'4'66'0,"4"4"-36"0,5 7-20 16,-1-4 17-16,5 5 4 16,-4 7 4-16,4 3-8 15,4-3-4-15,0 0-13 16,5-3-2-16,-1-5 2 0,-4 0-6 15,-4-3-2-15,0-1 1 0,-4-3 0 16,0-1 1-16,-1-3 2 16,-8-4-1-1,0 0 2-15,4-4 0 16,1 1 1-16,-1-5-2 16,0-3 1-16,1-9-2 0,-1-3 0 15,0 0-1-15,5 0 0 16,-9 0-2-16,4 0-2 15,-4 4 1-15,5 0 1 16,-5 4-3-16,8 3 0 16,-8 1-28-16,0 7-10 15,4 4-30-15,5 0-11 16,8 4-28 0</inkml:trace>
  <inkml:trace contextRef="#ctx0" brushRef="#br0" timeOffset="91215.2639">19737 17581 132 0,'-13'-7'52'0,"13"7"-28"0,-4-4-6 16,-5 4 18-16,5 0 2 15,0 0 2-15,-1 0-16 16,-3 4-4-16,-1-1-12 15,0 5-3-15,-8 4-1 0,-4 11 0 16,-1-4 2-16,1 4-3 16,3 3 0-16,5 5 1 15,5-4 0-15,-5 0-5 16,8-4-1-16,5-4 1 0,0-4 0 16,18-3 5-16,-10-5 2 15,10-3 0-15,-1-8-1 16,0 0-3-16,-4-11 1 15,0-8-2-15,0 4-1 16,0 0 1-16,-5 0-1 16,1 0 2-16,0 3 1 15,-5 5-4-15,0-1 1 16,1 5-2-16,-5-1 0 16,0 4 2-16,0 8 2 15,-5 4-1-15,1 11 2 16,0 8 0-16,-1 7 3 15,1 4-1-15,4 8 0 0,0 0-1 16,0 8 0-16,9 3 0 16,4-3 0-16,8-8-2 15,5-8 1-15,4-7-2 16,13-8-1-16,5-8-26 16,-5-11-10-16,4-12-92 15</inkml:trace>
  <inkml:trace contextRef="#ctx0" brushRef="#br0" timeOffset="92823.2564">20349 17286 96 0,'8'-4'38'0,"-8"4"-20"0,5-3-10 16,-1 3 11-16,-4-4 4 16,0 0 3-16,0 0 0 15,0 0 1-15,0 0-2 16,-4 1 0-16,-1 3-14 15,5 0 7-15,-12 0 2 16,3 0-8-16,0 3-2 0,1 5-6 16,-1 4-1-16,5-1-3 15,-1 4-3-15,5 1 4 16,0-5 1-16,0 1 0 16,0-1 1-16,5-3 0 15,8-4 1-15,-9-4 0 0,5-4 0 16,-1 0 0-16,1-4 0 15,-1 1-2-15,-8-1 1 16,0 0 0-16,0-3 3 16,0 3 1-16,-8 1 1 15,4-1 0-15,-1 0 2 16,1 4-5-16,0 1-1 16,-1-1-4-16,5 0-1 15,0 0-4-15,5 0 1 16,3 4 2-16,9-4 1 15,-4 4-2-15,5 0 2 16,-1 0 1-16,0 0 0 0,-4 4 0 16,4 4 0-16,-12 0 0 15,8 3 0 1,-13 8-3-16,0 4 2 16,0 8 3-16,-13 11 1 15,0 4-4-15,-5-4 1 0,6 0 0 16,-10 0 0-16,9 4 0 15,0-11 2-15,4-8-1 16,1-8-1-16,4-4-2 16,-1-3-1-16,5-1-23 15,9-15-54 1,-1-3 1-16,10-1-23 16</inkml:trace>
  <inkml:trace contextRef="#ctx0" brushRef="#br0" timeOffset="93120.2693">20534 17623 200 0,'-8'8'77'0,"8"0"-42"0,-9 3-43 0,9-3 12 16,0 3 5-16,0 8 3 16,0 8 10-16,9-4 4 15,-5-4-14-15,4 1 2 0,10-9 0 16,8-3-3-16,-9-1 1 0,4-3-1 15,1-8 3-15,-5-7-1 16,0-4 0-16,-8-1-3 16,-5 1 1-1,-4 0-6-15,-13-1-1 16,-4 1 0-16,-4 0 0 0,3 3-2 16,-3 4-2-16,4 5-28 15,-1-1-11-15,10 4-25 16,-1 0-10-16</inkml:trace>
  <inkml:trace contextRef="#ctx0" brushRef="#br0" timeOffset="93616.2732">20810 17543 156 0,'0'0'57'0,"4"4"-30"0,-4 0-25 0,5-1 14 15,-5-3 5-15,8 8 5 16,-4 7-8-16,9 5 0 16,0 6-11-16,0-3 0 0,0 8 0 15,-4 3-1-15,-1-11-1 0,-8-3 1 16,5-5 3-16,-1-4-2 16,-4 1 1-16,0-4-1 15,0-12 1-15,-9-4 2 16,9-3 4-16,-8-9-8 15,3 1-1-15,10-4-5 16,3 0-1-16,1 0-1 16,4 4-2-16,4-11 0 15,0 3 0-15,5 8 3 16,4 3 0-16,4 5 1 16,0 11 0-16,-4 0-16 15,0 4-6-15,4-1-40 16,-8-3-17-16,12 0-12 15</inkml:trace>
  <inkml:trace contextRef="#ctx0" brushRef="#br0" timeOffset="94096.2865">21379 17547 208 0,'-18'-4'77'0,"10"0"-42"0,-5 8-39 0,0 0 13 15,0 3-1-15,-8 5 3 16,-1-1-2-16,9 9 0 0,-8 3-5 16,8-1-3-16,0 9 0 0,8 0-1 15,5-1 0-15,5-3 2 16,8-8 1 0,8-3 3-16,1-5 3 0,-1-3 2 15,5-8 3-15,-9-8-5 16,5-7-3-16,-14-4-3 15,5-4 0-15,-4-8-2 16,0-3-1-16,-9-20-2 16,0-3-1-16,-5 3-1 15,-3 0 0-15,-1 5 3 16,0 6 0-16,1 9 3 16,-9 3 3-16,4 8 0 15,4 8 0-15,9 3-6 0,-9 5 1 16,5 7 0-1,17 11 0-15,-9 12 2 16,9 8 3-16,0 15 0 16,4 4 0-16,1-1-1 0,-1-3 0 15,0 0-2-15,0-3-2 16,-4-1-2-16,0-8 1 16,-4-7-39-16,0-4-15 15</inkml:trace>
  <inkml:trace contextRef="#ctx0" brushRef="#br0" timeOffset="94320.32">21801 17547 228 0,'-9'-4'88'0,"5"8"-48"0,0 3-47 16,4 1 14-16,-13 4-1 15,0 3 4-15,0 8 6 16,-4-4 2-16,-5 0-9 16,5 8-5-16,4-4-1 0,0-8-9 15,-4 1-36 1,4-5-13-16</inkml:trace>
  <inkml:trace contextRef="#ctx0" brushRef="#br0" timeOffset="94563.0321">21495 17524 152 0,'9'0'57'0,"8"0"-30"0,0 11-7 0,0-7 19 15,5 4-4-15,-9 3 2 16,8 5-10-16,5 3-2 15,0 4-14-15,4-4-7 0,5 0-2 16,-5 4 0-16,-4-4 1 16,0-4-8-16,4 1-4 15,-4-5-59-15,4-7-27 16,-4-8-3 0</inkml:trace>
  <inkml:trace contextRef="#ctx0" brushRef="#br0" timeOffset="94755.9686">22047 17731 180 0,'17'11'68'0,"-17"8"-36"0,4 16-15 16,0-24 20-16,-4 5-4 15,-4-1 3-15,0 0-18 16,-13 0-8-16,-5 1-6 15,-8-1-41-15,4-3-17 0,0-5-55 16</inkml:trace>
  <inkml:trace contextRef="#ctx0" brushRef="#br0" timeOffset="95791.9936">22456 17221 140 0,'-4'-7'55'0,"4"3"-30"16,-5 0-16-16,5 4 14 15,0 0 0-15,-4 0 3 16,0 0-3-16,4 0-2 0,-9-4-11 15,5 4 5-15,-1 0 2 16,-7 4-9-16,3 0-2 0,0 3-4 16,1 5-2-16,-1 3-2 15,5 0 1-15,-1 1-1 16,5-1 0-16,5 0 2 16,8-3 2-16,-5-4 1 15,5-1 1-15,4-3 0 16,-8-4 2-16,4-4-3 15,0-3-2-15,0-1 4 16,-5-4 1-16,-3 1-2 16,-5-4-3-16,-5 3 0 15,-3 1 1-15,-1-1 5 0,-4 1 4 16,5 3-2-16,-5 0 0 16,8 5-8-16,-3-1-2 15,8 0-3-15,8 0 0 16,1 4 3-16,8 0 0 15,5 0 1-15,12-4 0 16,1 4-5-16,-1 4-1 16,-8 4 3-16,4 3 1 15,-12 4-1-15,-6 5 2 16,-7 3 3-16,-10 7 3 16,-7 9 0-16,-6 10 0 15,-12 1-1-15,4-4 0 16,0-4-5-16,1-3 1 0,-1-5 0 15,8-7 2-15,6 3-12 16,7-18-32 0,10-1-13-16,7-7-60 15</inkml:trace>
  <inkml:trace contextRef="#ctx0" brushRef="#br0" timeOffset="96065.9681">22693 17623 224 0,'-4'16'85'0,"-1"-1"-46"0,10 8-48 0,-1-12 14 15,5 1 6-15,-5-4 7 16,9 3 4-16,8-3 2 16,-3-8-13-16,3-4-4 0,1 0-1 15,4 0 1-15,-1-3 1 16,-20-5 2-16,3 1 4 15,-3-1-6-15,-14 1 0 16,0-1-4-16,-8 1-1 16,0-1-14-16,0 5-6 15,-5 3-20-15,5 4-9 16,4 0-74-16</inkml:trace>
  <inkml:trace contextRef="#ctx0" brushRef="#br0" timeOffset="96609.9782">22327 17064 204 0,'-9'0'77'0,"5"4"-42"0,-1 7-37 0,-3 1 17 0,-5 7-2 16,0 4 2-16,-13 4 3 16,5 15 3-16,-1 8-11 15,0 19-1-15,14 0 1 0,-1-4-6 16,9 4 0-16,22-4-2 16,4-8-2-16,12-15-32 15,18-7-16-15,18-16-62 16</inkml:trace>
  <inkml:trace contextRef="#ctx0" brushRef="#br0" timeOffset="97323.4486">22939 17397 156 0,'-5'0'60'0,"5"8"-32"0,0 4-33 15,5 22 47-15,3 4-7 16,-8 1-6-16,4-5-3 15,1-3-15-15,3-1 0 0,-8 1 0 16,5-16-2-16,-1 8 2 16,0-7 0-16,1-5 3 15,-5-15 10 1,-5 0-8-16,1-3-4 16,0-9-5-16,4-3-2 15,0-4-3-15,8-19-2 16,5-4-2-16,9 8-1 15,-1 7 2-15,5 4 2 16,0 8-2-16,4 8-2 0,-4 3-3 16,9 8 1-16,-10 4-21 15,1 7-11-15,-13 1-170 32,13 7 82-32</inkml:trace>
  <inkml:trace contextRef="#ctx0" brushRef="#br0" timeOffset="97803.487">23339 17164 252 0,'-8'0'93'0,"16"4"-50"0,-3 3-50 0,-1 1 16 16,0 11 3-16,1 8 4 15,3 11-1-15,5 16-1 16,-13-1-8-16,0 1 3 0,0-4 1 16,0-12-5-16,0-3-3 15,0-5 1-15,0 1 0 16,0-12-1-16,0-4 1 16,-9-3 0-16,5-5 1 15,4-3-2-15,0-8 1 16,0-3-7-16,4-5 1 15,5-3-4-15,8-4 0 0,1 0 1 16,3-4 4-16,1 4-1 16,12 7-1-16,-4 12 0 15,5 8 3-15,-1 3 0 16,-4 5 1-16,-4-1 8 16,-4 4 7-16,-9 0 4 15,-13 0 1-15,-9 8-7 16,-4-4 0-16,-4-4-8 15,-18 4-1-15,1-4-11 16,-1-3-3-16,1-5-19 16,0-3-9-16,3-4-20 15,6-4-8-15</inkml:trace>
  <inkml:trace contextRef="#ctx0" brushRef="#br0" timeOffset="98031.4425">23960 17413 264 0,'-9'0'99'0,"-8"4"-54"0,4 22-55 0,-4-3 16 16,0 4 0-16,-5 4 6 15,-4 3-2-15,0-3 0 16,5 11-6-16,-5-4-5 0,13-3 0 0,-9-5-15 15,9-7-4-15,1-3-50 16,3-5-19 0,9-15-3-1</inkml:trace>
  <inkml:trace contextRef="#ctx0" brushRef="#br0" timeOffset="98223.5133">23615 17447 272 0,'-9'-23'101'0,"14"27"-54"0,3 19-61 16,1-15 11-16,4 11 7 16,8 4 7-16,14 0 6 0,-9 4 2 15,4-1-10-15,9 5-5 16,-5-4-3-16,5 0-4 16,0-1 2-16,-13-3-48 15,4-7-21-15</inkml:trace>
  <inkml:trace contextRef="#ctx0" brushRef="#br0" timeOffset="98495.4534">24085 17037 268 0,'0'-11'101'0,"4"11"-54"0,18 4-55 0,-14 3 16 16,9 1 0-16,5 11 5 0,4 12 9 15,-5 7 6-15,5 16-15 16,0 15 6-16,0 11 4 0,-9 1-8 16,-8 3-3-16,-9-8-12 15,-9 1-5-15,-21-8-39 16,-9-4-19-16,0 0-80 15</inkml:trace>
  <inkml:trace contextRef="#ctx0" brushRef="#br0" timeOffset="101229.1273">23395 17815 144 0,'-8'11'55'0,"16"-11"-30"0,-16-15-18 0,8 19 13 16,0-4-4-16,0 0 8 15,0-4-7 1,0 4-5-1,0 0-7-15,0 4-3 0,0-4-1 16,0 0 5-16,0 4 4 16,-5 0 3-16,1-8 3 15,4 4-5-15,-9-4-1 16,5 0-6-16,0 0-1 0,0 0-3 16,-1 1-1-16,-3-1 5 15,3 0 5-15,5-8-1 31,-8 1 1-31,8-4 1 16,0-1-3-16,8 1-2 0,-8 0 0 16,5-1 1-16,3 1-5 15,1 3-3-15,-5 1 1 16,0-1 0-16,5 5-4 16,-9-1-1-16,0 4-127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59:30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13774 6633 124 0,'-9'-10'46'0,"9"4"-24"0,0 6-10 15,0 0 13-15,0 0 0 16,0 0 2-16,0 6-13 16,0 1-5-16,3 7-6 15,-3 4 2-15,3 1 4 0,-3 2-3 0,3 3-1 16,-3 0-2-16,3-3 0 16,0 0-2-16,0 0-1 15,0-8 5-15,0-2 1 0,3-3 4 16,0-3 4-16,3-2-6 15,3-6 0-15,0-2-4 16,6-1-1-16,0 1-3 16,0 0-1-16,-1 0 1 15,1-1 0-15,-3 1-14 0,0 0-5 16,0-1-30-16,0-1-11 16,3-1-26-1</inkml:trace>
  <inkml:trace contextRef="#ctx0" brushRef="#br0" timeOffset="1">13947 6792 120 0,'-15'0'46'0,"15"0"-24"0,0 0-17 0,0 0 13 16,0 0-4-16,0-3 2 16,6 1-3-16,0-4 2 15,0 1-8-15,0-3-2 0,3-8 1 16,0-2 1-16,3-1 1 16,0-2-2-16,3-3 1 0,2 0 2 15,4-10 2-15,0 0-1 16,6-1 1-16,3 1-4 0,-4-1-2 15,4 1 0-15,0 2 1 16,0 0-1-16,2-2 2 31,1-3-4-31,3 0 0 0,0-5-1 16,5-6 1-16,1 3-2 0,0 0 2 16,2 3-4-1,-2 5-2-15,0 2 6 16,-1 4 3-16,1-4-3 0,-3 1 0 0,-1 5-1 15,4 0-2-15,3 2 3 32,-4 1 0-32,-2-6-1 0,6 0-2 15,-4 6-2-15,1-1-1 16,3 3 4-16,-4 3 1 16,-2 3-3-16,3-1-1 15,-1 3 1-15,1 0 0 16,0 3 1-16,2 0 0 15,1 2 2-15,0-2 1 0,5 3-1 16,1-1-2-16,2-2-2 16,1-3 1-16,0-8 1 0,2 6 2 15,1-4-1-15,-4-1-1 16,4-1 1-16,-4-5-1 16,1-6 4-16,6 4 2 31,-1-1-5-31,7-3 0 0,-4 4 1 15,-2-1 1-15,2 5-1 16,-8 6-2-16,-4 3 3 16,-5-3 0-16,-3 5-6 15,-7 2 0-15,-2-4-23 16,-6 5-11-16,-3 2-60 16,0 1-44-16</inkml:trace>
  <inkml:trace contextRef="#ctx0" brushRef="#br0" timeOffset="2">16846 4974 104 0,'0'-2'38'0,"0"2"-20"0,0 2-8 0,0-2 14 16,0 0 0 0,0 0 1-16,0 0-3 0,0 0-2 15,0 0-10-15,-3 0-2 0,0 0 2 16,0 3-2-16,-3-3 3 15,0 2-4-15,-3 1-2 16,1 0-2-16,-1-1 0 16,0 1-2-16,0 0 2 15,-3 2 0-15,0 0 3 16,0 1-3-16,0-1 0 0,-3 0-1 0,-3 3 1 16,3 0-2-1,1 0-1-15,-4 3 1 0,0-1 1 16,3 1 1-16,-3-1 1 15,3 1-2-15,-3-1-2 32,4 4 1-32,-4-1-1 0,-3 8-3 15,3-2 2-15,0-1 3 16,0-2 1-16,0 0-4 16,-2 0 1-16,-1 0-2 15,0 0 0-15,0-3 2 0,3 0 2 16,0 5-1-16,0-2-1 15,1 0 1-15,-1 0-1 0,0-3 0 16,0 3 0-16,0 0 0 16,0 5 0-16,3-2 0 15,1-1 0-15,-1 1 0 16,-3-1 0-16,0 4 0 16,0 4 0-16,-3 0 0 31,0 1 0-31,1-1 0 0,-1-2 0 15,0 0 0-15,0 0 0 16,0 2-3-16,-3 1 2 16,4-3 1-16,-1-3 0 15,0 0 0-15,-3 0 2 16,3 0-1-16,-3 3-1 16,1-3 1-16,-1-2 1 0,0-1-1 15,0 1-1-15,0 2 1 16,4 3-1-16,-10 2 0 15,6-5 0-15,0 0 0 0,-3 1 2 16,1-1-3-16,-1 0-2 16,0 0 2-16,0 3 2 31,3 0 2-31,4 0 1 0,-4-3-2 16,-3 3 1-16,3 2-2 15,3 0-1-15,0 6 3 16,4 5 2-16,-1 0 0 15,3 0 2-15,3-2 0 16,0-3 1-16,3-3-4 16,3 0-1-16,0-3-1 0,3-2-2 15,0 0 3-15,-3-6 0 16,3 1-1-16,0-3-2 16,-3 0-8-16,3-6-5 15,-3-2-15-15,4 0-8 16,-1-3-16-16,-3-2-5 15,0-3-29 1</inkml:trace>
  <inkml:trace contextRef="#ctx0" brushRef="#br0" timeOffset="3">15016 6652 180 0,'0'2'68'0,"3"4"-36"0,3 15-22 16,-3-11 17-16,2 4-4 16,1 1-2-16,3 4-5 0,3 5 0 15,0 0-9-15,3-1-2 0,0-1 1 16,0-4 1-1,-3-5 1-15,0-2 0 16,0-3 2-16,-1-3-3 16,1-5-2-16,0-5 0 15,3-6 1-15,3-5-1 16,0-5 0-16,3 3-6 0,-3-11 1 0,-1 5 0 16,-2 3 0-16,-3 2-11 15,0 3-3-15,-3 3-44 16,3 0-89-1</inkml:trace>
  <inkml:trace contextRef="#ctx0" brushRef="#br0" timeOffset="4">17126 4773 160 0,'-3'-3'60'0,"18"6"-32"0,-21 0-15 16,6-3 26-1,6 2-14-15,-3 4-1 16,0 2-3-16,0 0-12 16,0 5 8-16,-3 3 3 0,-6 10-2 0,3 1 0 15,-3-1-4-15,3 0-1 16,0 1-7-16,0-1-4 16,6-4-1-16,-3-7 1 15,0-1-8-15,0-4-3 16,0-2-28-16,-3-8-69 31,0 0-38-31,-3-5 34 16</inkml:trace>
  <inkml:trace contextRef="#ctx0" brushRef="#br0" timeOffset="5">17028 4789 140 0,'-3'-8'55'0,"3"5"-30"0,-3-2-5 0,3 2 19 15,0 3-4-15,-3 0 2 16,3 0-10-16,0-2-4 31,0 2 2-31,3 0-14 16,3-8-4-16,3 3-2 15,0-1-3-15,6 4 1 16,2-6-2-16,1 8-1 0,0-6 1 16,0 6-1-16,0-5 0 15,0 5 2-15,0-5-12 16,-4 0-6-16,1 2-22 0,0 0-11 16,-6 1-139 15,-3 15 99-31</inkml:trace>
  <inkml:trace contextRef="#ctx0" brushRef="#br0" timeOffset="6">16962 5091 132 0,'-3'2'52'0,"9"1"-28"0,-6 0-13 16,3-1 18-16,3 1 3 15,0-1 3-15,3-2-11 16,0 0-4-16,3 0-11 16,3 0 0-16,6 0 2 0,2 0-9 0,-2 0-2 31,0 0-1-31,0 0 0 0,-3 0 1 0,0 0 0 15,0 0-27-15,-4 0-11 16,1-2-61 0</inkml:trace>
  <inkml:trace contextRef="#ctx0" brushRef="#br0" timeOffset="7">17296 4932 148 0,'0'0'55'0,"0"0"-30"0,3 13-14 0,-3-8 18 0,3 3-2 16,-3 6 2-16,0-1-8 0,0 5-2 16,0 1-11-16,0-1 1 0,0-2 2 15,0-3-4-15,0 1-2 16,0-4-5-16,0-2-2 31,0-3 5-31,0-5 3 0,0-2-8 16,0-3-3-16,0-3 3 15,0-6 2-15,3-2-1 16,0 1-2-16,0-1-1 16,3-3 0-16,2-2 0 15,1 3 3-15,0 2 0 0,0 5 1 16,3 8 0-16,0 3 0 0,0 8 2 15,0 3 3-15,-3 5 0 16,-3-3 2-16,0 0-2 16,-3 1 0-16,0-1-1 15,-3-3 0-15,0 1-2 16,0-3 1-16,3-6-2 16,-3-2-1-1,3-2 1-15,0-6 1 16,3-3-3-16,-1-2-2 15,4-3-5-15,0 0 0 16,0-2 4-16,0-1 2 16,0 9-1-16,0 7 2 15,0 3 3-15,0 5 3 16,0 3 4-16,3 6 2 0,-3-4-3 16,-3 3-3-16,0 1-2 15,-9-1 0-15,3 0-4 16,0-2 0-16,6-3-23 0,-9-3-12 15,3 0-138 17,6-5 57-32</inkml:trace>
  <inkml:trace contextRef="#ctx0" brushRef="#br0" timeOffset="8">17671 4916 176 0,'-6'18'66'0,"6"4"-36"0,0 1-13 16,0-12 20-1,0 5-4-15,0 0 1 0,-3 2-15 32,3-2-6-32,0 0-8 0,0-3-4 0,0-2 0 15,0-3-1-15,0-3 2 16,0 0-3-16,0-5-2 0,0-2-3 15,0-4-1-15,0-1-10 16,0-4-1-16,0-2-2 16,3-1 0-16,0 1 6 15,0 0 4-15,0 2 3 16,0 4 5-16,3-1 3 0,0 2 2 31,0 4 3-31,2 2 1 16,1 5 3-16,0 3 4 15,-3 2-2-15,0 1 1 0,-3 0-3 16,0-1-1-16,0-2-5 16,-3 0-1-16,0-3-1 15,0 1-2 1,0-6-2-16,3-3 1 0,0-2 1 0,3-6 2 16,0-2-12-1,6 0-3-15,0-1 4 16,6 1 2-16,-3 0 5 15,-4 2 3-15,1 6 13 0,0 5 6 16,0 3 3-16,0 2 3 16,0 3-12-16,-3 3-3 0,-3-1-7 15,-3 1-1-15,0 2 1 16,0-2 0-16,0-4-11 16,-3-1-5-16,3-1-36 15,0-2-16-15,-3-3-51 16</inkml:trace>
  <inkml:trace contextRef="#ctx0" brushRef="#br0" timeOffset="9">18070 5061 148 0,'0'11'57'0,"3"0"-30"0,0 2-10 0,-3-5 22 15,0 8 0-15,-3 8 4 16,-3-6-18-16,0 1-4 16,-6-4-13-16,0-1-7 0,0-4-4 15,0-2-12-15,0 0-2 16,3-5-38-16,0-3-17 16,3-6-20-1</inkml:trace>
  <inkml:trace contextRef="#ctx0" brushRef="#br0" timeOffset="10">18335 4723 176 0,'0'0'66'0,"2"18"-36"0,1-4-15 0,-3-6 20 31,0 5-4-31,0 3-1 0,0 5-3 16,0 3 0-16,-3 5-15 15,1-3-5-15,-1 1 0 16,0-1-6-16,0 1-1 0,0-4-2 0,0-4-2 16,0-3-30-16,3-6-13 15,-3-2-31-15,3-5-51 32,0-6 32-32</inkml:trace>
  <inkml:trace contextRef="#ctx0" brushRef="#br0" timeOffset="11">18373 4773 140 0,'-9'-3'55'0,"6"6"-30"0,0-8-18 16,3 5 15-16</inkml:trace>
  <inkml:trace contextRef="#ctx0" brushRef="#br0" timeOffset="12">18355 4768 304 0,'-3'0'41'16,"0"-8"-16"-16,0 0-10 0,3 3-6 16,0-1 1-16,3-4-3 15,0 2-2 1,3 0 2-16,3 0-4 0,3 0-2 15,0 0 2-15,6 3 2 16,-3-1-4-16,6 4-1 16,-4 2 2-1,1 2 1-15,-3 9-1 0,-3 10 1 16,-3-2-2-16,-6-1 2 16,-9 1 0-16,0-1 1 15,-9-2-2-15,3 0-2 16,-3 0 1-16,4-5-1 0,-1-4-3 31,0-1 0-31,3-1-1 0,0 0 3 16,3-2-2-16,0 0 1 15,0-3 2-15,3 2 0 16,0 1 0-16,3 2 0 16,0 1-3-16,3 1 2 15,0 1 3-15,3 0 3 16,0 3 4-16,0-1 5 0,6 4 3 15,0-1 2-15,3 5-4 16,-1-2 1-16,-2 3-7 16,-3-3-1-16,0 0-4 15,-3-3-1-15,0-3-1 16,-3-2-2-16,0-2-26 0,0-1-10 31,0-5-26-31,3-3-9 0,3-2-48 16</inkml:trace>
  <inkml:trace contextRef="#ctx0" brushRef="#br0" timeOffset="13">18605 4945 168 0,'0'13'63'0,"6"-10"-34"0,3 5-21 0,-3-5 18 16,0-1-4-16,3-2-1 16,0 0-7-1,0 0-4-15,3-2-5 16,0-4-4-16,6-2 2 0,-3-2-2 16,-4-1-1-16,-2 1 3 15,-3-1 0-15,-3 0-4 16,-6 1 1-16,-3 2 2 15,-6 0 1-15,1 3-4 16,-1-1-1-16,0 4 1 0,-3 2 0 0,-3 2 1 16,0 4 0-16,3 7 4 15,0 5 2-15,3 1 9 16,1-1 2 0,2 1 3-16,3 2 0 15,3-5-14-15,6 0-3 16,6-3-4-16,5 0-1 0,4-5-29 0,6-2-12 15,9-6-75 1</inkml:trace>
  <inkml:trace contextRef="#ctx0" brushRef="#br0" timeOffset="14">18867 4876 224 0,'-18'-8'85'0,"15"11"-46"0,0 2-48 0,3-2 14 16,-5 2-3-16,-1 8 1 16,-3 3 5-16,0-2 3 15,3 1-6-15,0 1 4 0,3 3 3 16,-3-3-4-16,6-3 0 16,6-2-4-16,0-4-1 15,3-1-1-15,0-4-2 0,0-2-4 16,0-5 0-16,-1 0-5 15,-2-3 1-15,0 0 4 16,0-3 2-16,-3 1 2 31,0-3 0-31,-3-3-7 0,0 5 0 16,0 0 3-16,0 6 2 16,0 0-1-16,0 10 0 15,0 6-1-15,3 5 3 16,3 5 4-16,0 3 3 15,0 2 13-15,-3 6 5 16,0 2-1-16,0 1-2 0,-3-4 0 16,-3-2 1-16,-3-5-3 15,-3 0-2-15,-6-5-9 16,3-6-3-16,-3-5-34 16,1-3-13-16,-7-5-36 15,-9 0-16-15,9-5-14 16</inkml:trace>
  <inkml:trace contextRef="#ctx0" brushRef="#br0" timeOffset="15">19129 5022 172 0,'0'16'66'0,"0"0"-36"0,0 5-18 0,-3-11 21 15,-3 1-6-15,-3-1-1 16,0 6-30-16,-2 6-11 16,-1-15-84-16,3 9-38 15</inkml:trace>
  <inkml:trace contextRef="#ctx0" brushRef="#br0" timeOffset="16">19469 4866 192 0,'-6'2'71'0,"3"-2"-38"0,-3 3-32 15,6 2 16-15,-3 9-5 16,-9 1 1-16,3 4-1 16,6 2 2-16,3 6-7 15,0-4-4-15,3-1 0 0,3-4 2 0,3-2 2 0,3-6 3 16,0-4 4-16,-1-6-4 31,4-3 0-31,-3-5 0 0,0-2 1 16,-3-1 3-16,-6 0 2 0,-3-4-7 31,-3-7-1-31,-3 4 0 0,-3-1 0 16,0 3-7-16,-3 6 0 0,3-1-19 15,1 6-5-15,2 2-42 16,3-2-15-16</inkml:trace>
  <inkml:trace contextRef="#ctx0" brushRef="#br0" timeOffset="17">19659 4905 236 0,'3'24'90'0,"0"-19"-48"0,6 14-49 0,-9-11 14 31,3 3 6-31,0-1 6 0,-3 1-3 16,0-3 1-16,0 0-10 15,0-3-2-15,0-2 1 0,0-1-1 16,0-2 0-16,-3 0-6 16,3-2-1-16,0-4 1 0,0-2 2 15,0 0 0-15,0-2 2 16,0-1-2-16,3-5-1 16,3 6 1-1,0-1-1-15,0 3-3 16,0 0 0-16,3 0-1 15,0 3 0-15,0 2 3 16,2 3-29-16,1 0-12 16,-3 0-66-1,3 0-35-15,6-2 68 16</inkml:trace>
  <inkml:trace contextRef="#ctx0" brushRef="#br0" timeOffset="18">20019 4733 208 0,'-3'3'79'0,"3"18"-42"0,3-5-32 15,-3-5 19-15,0-1 2 16,0 3 7-16,-3 6-7 16,0 10-3-16,0-5-13 15,0 0-4-15,0-3 0 0,0 0-3 16,0 0-2-16,0-5 2 16,0-3 0-16,3-2-4 15,0-3 1-15,-3-3-7 16,3 0 0-16,0-2-4 15,0-3 2-15,0 0 0 0,0 0 1 16,0-3 7-16,0 1 2 16,0-3-2-16,0-1 1 15,0-2 0 1,0-5 2-16,0-5-1 0,3-4-1 16,-3 4 1-16,3-3 1 15,0 0-1-15,-3-1-1 16,0-4 1-16,3-3-1 15,0 2-3-15,0 4 2 16,0 1 1-16,3 4 0 16,-3 2 4-16,3 3 5 15,0 5-5-15,-3 2 0 0,0 4 4 16,0 4 3-16,3 20-4 16,-3-4-2-16,6 3-2 15,0 1 0-15,-3-4-2 16,0 1-1-16,0-4 1 15,3-1-1-15,0-4 0 16,0-2 2-16,-4-3-3 0,1-5 0 16,3-2 3-16,0-3 1 15,0-1-4-15,0-7 1 16,-3-8-5-16,0-3 1 16,0 0 0-16,0 3 2 15,0 3-1-15,-3 4 1 0,-3 4 0 31,3 2 0-31,3 5 4 16,0 6 1-16,0 13 3 16,3 5 6-16,-3 5 2 15,0 3-3-15,0 3-1 16,-1 3-2-16,1-1 2 16,-3-2-5-16,6-3-3 15,0-3-1-15,-3-7 1 0,0-3-34 16,0-6-13-16,6-4-53 15,0-6-20-15,3-3 11 16</inkml:trace>
  <inkml:trace contextRef="#ctx0" brushRef="#br0" timeOffset="19">20347 4884 244 0,'-3'3'90'0,"6"0"-48"0,0 2-40 0,0 3 19 15,0 0 2-15,3 5 6 16,5-3-7-16,-2-2-3 0,3-2-11 31,0-1-3-31,0-8 1 0,3 1-1 16,-3-9 2-16,0 1 0 0,-3-1 1 16,-3 0-4-16,-3 1-1 15,-3-1-1-15,-3 1-2 16,-3 2-4-16,-3 0-2 15,-3 2-4-15,0 4-1 16,0 2 6-16,0 2 2 0,0 6 0 16,0 0 2-16,3 14 3 15,-5-4 3-15,5 3 4 16,6 0 2 0,3 3 1-16,0-5 0 15,6-1-9-15,0-2-1 16,5-3-2-16,1-2 0 15,0-3-20-15,3-3-7 16,3-5-28-16,-3-5-10 16,3-6-56-1,6 1-27-15,-4-4 73 16</inkml:trace>
  <inkml:trace contextRef="#ctx0" brushRef="#br0" timeOffset="20">20555 4879 268 0,'-15'0'101'0,"15"3"-54"0,3 5-46 0,-3 2 19 15,3 3 6-15,3 1 9 0,0-1-4 16,-6 3-1 0,3 2-16-1,-6-2-9-15,6 0-1 0,-3-3-1 16,3-2 1-16,-6-3 0 0,6-3 0 0,-3-5-2 16,3-3-2-1,0-2-4-15,3-3-2 0,0-2-6 16,0-6-3-16,3-6 2 15,0-1 0-15,0 7 8 16,2 3 2-16,-2 2 3 31,3 3 0-31,0 5 8 0,-3 11 5 16,3 6 5-16,3 1 1 16,-3 1-8-16,-3 3-2 15,0-6-5-15,-3 0-1 16,0-2 1-16,0-3 2 15,-3-3-1-15,-1-5 0 16,7-3-3-16,0-4-2 0,0-9-8 16,3-6-3-16,0-1-3 15,6 1 1-15,3 4 5 0,0 2 4 16,-1 6 1 0,7 4 1-16,3 6 6 0,-3 6 5 15,0 9 1-15,-4 4 2 16,1-1-4-1,-3 1-3-15,-3 2-2 16,-3-5-3-16,-3 0-30 16,0-6-15-16,0-2-118 15</inkml:trace>
  <inkml:trace contextRef="#ctx0" brushRef="#br0" timeOffset="21">18540 15973 56 0,'3'-8'24'0,"0"5"-12"0,0-2 8 16,0 2 14-16,0-2-3 15,0 5-1-15,0-3-5 16,0 1-2-16,0-1 1 0,-3-2 2 16,0 5-14-16,0-3 9 0,-3 3 2 0,0-2 0 15,-3 2 0-15,-6 0-6 16,0 2 0-16,-9 6-6 15,0-3 1-15,0 6-3 16,-2 2 0-16,-1 11-5 31,-6 0-1-31,0 2 1 0,1 6 2 16,2 8-1-16,3 13 2 16,3 0-4-16,9 0-2 15,3-1 0-15,9 1-1 16,9-8-3-16,12 6 0 0,6-9 4 15,0-5 1-15,5-5-7 16,7-6-2-16,0 3-27 16,-1-15-13-1,1-9-81 1</inkml:trace>
  <inkml:trace contextRef="#ctx0" brushRef="#br0" timeOffset="22">18590 16058 168 0,'-5'-3'66'0,"5"3"-36"0,0 18-31 0,0-10 15 16,0 3-1-16,3 7 2 16,-1 4-2-16,1 9 0 15,0 9-7-15,0 0 3 0,0-1 3 16,0-7-4-1,0 0-2-15,-3 0-1 16,0-11-1-16,0 3 0 16,0-8 4-1,0-6 3-15,0-7-6 0,-3 2-3 0,0-5 3 16,0-5 1-16,0 5 0 31,0-5 1-31,3-3-4 0,0-6 0 0,0 6-1 16,3-5-2-16,3-8 1 15,3-3-1 1,0 3 0-16,3-3 0 16,0 8-3-16,6 3 2 15,3 3 1-15,0 2 2 0,-1 5-6 16,4 3 1 0,-3 8-1-16,0 8 2 15,0-3 3-15,-3 8 4 16,-6-2 2-16,-4-1 3 15,-2-2 4-15,-6 3 3 16,-6-1-7-16,-2 1-3 0,-7-1 0 16,-9-5 0-16,-6-2-3 15,0-6-1-15,1-5-3 16,2 0-1-16,3-2-6 16,3-1 0-16,3 0-15 15,6 3-3-15,3-2-25 16,6-1-10-16,6 0-15 15,6 1-41-15,3-6 26 16</inkml:trace>
  <inkml:trace contextRef="#ctx0" brushRef="#br0" timeOffset="23">18983 16447 172 0,'0'0'66'0,"0"2"-36"0,3 6-20 0,0 3 17 0,0-1-2 16,0 3 2-16,-3 1 0 15,0-1 3-15,-3 3-16 16,-6 0-6-16,-5-3-1 0,-1 5-4 0,0-4 0 16,-3-4-8-16,0-2-4 15,3-3-17-15,0-5-7 32,3-2-17-32,3-6-9 15,6 5-30-15</inkml:trace>
  <inkml:trace contextRef="#ctx0" brushRef="#br0" timeOffset="24">19108 16275 156 0,'0'-19'57'0,"3"19"-30"0,-3 5-32 0,3 14 62 16,0-1-19-16,0 4-14 15,0-1-9-15,0 5-10 16,3 1-2-16,0 2 3 0,3-3-3 0,0-5 0 16,3-7-1-16,0-1 1 15,0 0-2-15,-3-5-1 31,3-3 3-31,-3-5 0 16,-1 0-1-16,1-8-2 0,0-2 1 16,-3-1-1-16,0 1 0 15,0 2 0-15,0 2 0 16,0 1 0-16,-3 2-3 16,3 6 0-16,0 2 2 15,0 6 0-15,0 2 3 0,3-2 1 16,6 2-4-16,3-2 1 15,-1-4 11 1,-2-1 7-16,3-6 4 0,0 0 2 16,-3-8-5-16,0-5 1 15,-3-3-7-15,0-5 0 16,-6 5-4 0,-1-3 0-16,-5-5-8 15,-2 3 0-15,-1-5-10 0,-3 2-4 16,0 5-15-1,0 4-8-15,3 1-27 0,3 14-89 32</inkml:trace>
  <inkml:trace contextRef="#ctx0" brushRef="#br0" timeOffset="25">19662 16457 156 0,'-3'0'60'0,"9"3"-32"0,-6 2-22 16,3 0 15-16,0 3 4 0,0-2 7 16,0 7-4-16,0 0-2 15,-6 0-14-15,-6 0 1 0,-6 1 1 0,0 4-7 16,-3-5-2-16,1 1-21 15,2-1-7-15,-3-8-43 16,6-5-20-16,3-5-4 16</inkml:trace>
  <inkml:trace contextRef="#ctx0" brushRef="#br0" timeOffset="26">19844 16587 160 0,'-3'5'63'0,"6"-2"-34"0,-3 2-12 0,0-5 22 0</inkml:trace>
  <inkml:trace contextRef="#ctx0" brushRef="#br0" timeOffset="27">19853 16600 353 0,'8'-5'29'16,"-2"5"-16"-16,3-6 2 0,0-2 4 0,3 3-4 16,0-3 2-16,3-5-6 15,3-6-1-15,0 1-4 16,0-3 1 0,-1 2-4-16,4-2-2 15,3 0 2-15,-3-11 0 0,0 0-1 16,-6 1-2-16,-3-1-2 15,-4 0 1-15,-2-2 5 16,0 7 2-16,-3 1-2 16,-3-1-1-16,-6-4-1 15,0 4-2-15,-5 3-2 0,2 3 1 16,0 3-1-16,0 4 0 16,0 4 0-16,3 5-2 15,-3-1-2-15,0 12 1 0,0-4 1 16,-3 17 4-1,3 10 2-15,3 5 2 16,0 9 0-16,3 7 0 16,0-3 0-1,3 1-2-15,6 0-2 16,3-6 1-16,0-5 1 0,6-2-1 16,0-6 2-16,3-8-2 15,0 0 2-15,-3-8-22 16,2-2-7-1,1-6-44-15,-3-2-18 0,-3-9-25 16</inkml:trace>
  <inkml:trace contextRef="#ctx0" brushRef="#br0" timeOffset="28">20338 16484 220 0,'-3'21'82'0,"6"-3"-44"0,0-5-29 15,-3-2 22-15,0 0-2 16,0 2 5-16,-6-3-9 15,-6 9-6-15,0-3-10 16,0-3-11-16,-3-2-3 0,3-3-51 0,-3 0-20 16,3-6-44-1</inkml:trace>
  <inkml:trace contextRef="#ctx0" brushRef="#br0" timeOffset="29">20698 16346 204 0,'6'-5'77'0,"-6"-14"-42"0,3 22-23 15,0-8 21-15,0-1-4 32,-3-2 3-32,0 0-7 0,0-2-1 15,0 2-13-15,-3 0 0 0,-3 0 2 16,-3 0-3-16,-3 3 0 0,0 5-6 0,-3 2-1 15,-6 9-3-15,-2 7-3 16,-1 1-1-16,3 5 3 31,3-3 2-31,3 3 2 0,6-3-6 16,3 0 0-16,6 3-1 16,6-8 2-16,6 0 1 15,3-6 3-15,0-4-1 16,3-6 2-16,0 0-4 15,0-6 0-15,-1 1 1 16,1-6 2-16,3 1-3 0,-6-3 0 16,0-1 3-1,-3 1 1-15,-3 0-1 16,-3 8-2-16,3-3 3 0,-1 5-2 16,-8 0 2-1,0 3 0-15,-5 3-4 31,2 0 1-31,-3 7 0 16,3 3 0-16,0 3-3 0,0 8 2 16,0 0 3-16,3 5 3 15,6 3-2-15,0 2-2 16,3-2-3-16,-1 8 1 16,4-6 1-1,0-2 0-15,3-6 2 0,3-5 1 16,3-5-1-16,3-8 1 0,-1 5-20 15,4-13-6-15,3-7-59 16,0-12-26-16,-6 0-8 16</inkml:trace>
  <inkml:trace contextRef="#ctx0" brushRef="#br0" timeOffset="30">20924 15936 176 0,'0'-8'66'0,"0"3"-36"0,3-1-20 16,-3 6 20-16,6-2-7 15,0 2 1-15,0 0-7 0,6 0 0 16,0 5-10-16,6 6 2 15,-1 4 2-15,1 9 2 16,0 8 5-16,0 0-4 16,-3 10 2-16,-3 0-3 15,0 6 0-15,-3 0-3 16,-6-6 1-16,0 3-4 16,-6-8 1-16,-3 0-5 15,-3-5-2-15,-3-3 0 16,-6-5-1-16,-6 0-29 15,0-3-10-15,4-3-32 16,-1 1-10-16,3-3-30 16</inkml:trace>
  <inkml:trace contextRef="#ctx0" brushRef="#br0" timeOffset="31">11700 15071 116 0,'0'-6'46'0,"3"4"-24"0,-3-6-17 0,0 8 13 15,0-3 3 1,3 1 4-16,-3-1-2 0,0 0 0 0,-3-2-12 16,0 0 2-16,-6-9 10 15,-6 1-4-15,0-3-5 16,0 3-1-16,0 0-6 15,0 2-2 1,1 3-5-16,-4 0-2 16,0 0 1-16,-6 1 2 15,-3-1 0-15,0 0-1 16,1 0-2-16,-1 0-1 0,0 0 8 16,0 3 4-1,3-1-4-15,1 4-3 16,-4-1-1-16,-3 3-1 15,0 0 0-15,1 3 0 0,2 2-3 0,-3 0 2 16,-3 0 1-16,1 1 0 16,-1-1 0-16,0 3 0 15,3 8 0-15,0 5 0 16,4-2 0-16,-4-1 0 16,6 3 0-16,3-2 0 15,-3 2-3 1,4 0 2-16,-4 6-1 15,3-1-2-15,3-2 3 16,3 2 0-16,0 1 1 0,3 2 0 16,4 0-3-16,2 3 2 15,0 5 1 1,3 0 0-16,0-5 0 16,3-1 2-16,0-2-3 0,3 8-2 15,6 0 2-15,0-7 2 16,5-1 0-16,1-6-1 15,3 1 1-15,0 0-1 16,3 0-3-16,3-3 2 16,-1 0 1-16,1-2 2 15,12 5-1-15,0-3-1 0,-4 3 1 0,1-3-1 16,0-8 0-16,9 8 2 31,-4-8-1-31,1-5-1 0,-3-2-2 16,-1-1 1-16,1-2 1 0,3-3 2 15,3 0 1 1,-1-8 1 0,-2 2-2-16,-3-4-2 0,2-1-4 15,1-2-2-15,-6 2 7 16,-4 1 4-16,-2-3 0 0,0-1 0 16,0 4-3-16,-3-1 1 0,2 1-2 15,-2-4 2 1,0 6-2-1,0-2-1-15,3-3 1 16,-3-1 1-16,-4 1 3 16,4-8 2-16,-3-6 1 0,-6 1 2 15,-3-3-5-15,-3-3-1 16,0 3 0-16,-3-16 0 16,-3 3 2-16,-6-1 1 15,-3 4-1-15,-9 2 1 16,-9 0 0-16,0-3 1 15,-3 6-4-15,-2-1-3 16,-1 6-3-16,3 3-1 16,3 4-14-16,-3 4-4 0,-5 5-42 15,11 5-17 1</inkml:trace>
  <inkml:trace contextRef="#ctx0" brushRef="#br0" timeOffset="32">8536 16142 156 0,'-3'-2'57'0,"0"2"-30"0,0 0-14 0,0 0 17 15,0 0-6-15,0 2-2 16,-3 1-8-16,-3 5-4 16,-3 2-5-1,0 4-6-15,0 2 0 0,3 5 1 16,3 5 2-16,3 1-3 0,6-1 0 15,6-5 1-15,3 3 2 0,3-11 8 16,6-2 5-16,3-6-5 16,2-5-1-16,1-5-3 15,-3-16-1-15,0 5-1 16,-6-3 2-16,-3 1 3 16,-9-1 5-16,-3 1 1 0,-6-3 3 31,-6 7-8-31,-6 1-1 0,-3 3-3 15,0 2 1-15,0 2-9 16,3 4 0-16,-3 2-22 16,7 0-7-16,5 0-28 15,3 0-13-15,9 0-34 16</inkml:trace>
  <inkml:trace contextRef="#ctx0" brushRef="#br0" timeOffset="33">8786 16174 124 0,'-6'-3'46'0,"3"6"-24"0,0 5-19 0,3-3 12 0,0 3 8 16,0 5 8-16,0 9-5 15,0 4-3-15,0 3-13 16,3 0-4-16,0-2-2 0,0 2 0 15,0-5 0-15,0-1-5 0,0-1 1 16,0-4 0-16,0-2 2 16,0-5 1-16,-3 2 1 15,0-5-2-15,0-3-2 16,-3 0 5-16,0 1 4 16,0-4-1-16,0-2 1 31,0 6-3-31,0-6 1 0,3 0 0 15,-3 0 3-15,3 0-3 16,-3 0-2-16,0 0-2 16,0 0 0-16,3-6 0 15,-3 6 1-15,3-2 0 16,-3-4 0-16,0 1 2 16,3-3 1-16,0 0-1 0,-3-2-1 0,3-1 1 15,0-5 1-15,0-2-3 16,0 2-3-16,0-8 0 15,0 0-1-15,3 0 0 16,3 0 0-16,0-2 0 16,0 7 0-16,3-2 0 31,0 3 0-31,3-1 0 0,-1 6 0 16,1 2-3-16,0 4 0 15,0 1-1-15,3 4 0 16,-3 2 3-16,3 5 0 15,-3 3-2-15,0 2 2 16,-3-2 3-16,-4 6 3 16,-5 12 7-16,-2-2-5 15,-4-3-1-15,-3-2-3 16,-3-4 0-16,0-4-2 16,-3-3-1-16,0-3-6 15,0-2-1-15,3-3-10 16,0 0-4-16,3 0-11 15,1 0-5-15,2-3-16 0,3 3-4 0,3-5-33 16</inkml:trace>
  <inkml:trace contextRef="#ctx0" brushRef="#br0" timeOffset="34">8985 16235 148 0,'-3'0'57'0,"3"2"-30"0,0 1-18 0,0-3 16 0,3 3 3 15,0 5 6-15,3-3-13 16,3 6-4-16,0-3-10 15,3-1-5-15,0-1-1 0,0-1 7 16,0-2 7-16,-1-1-7 16,1-2-4-16,0-5-3 0,-3 0 1 31,0-3 1-31,0 0 1 0,-3 0-2 16,-3 0 1-16,-3 0-2 15,0-3 2-15,-3 4-4 16,-3-1 0-16,-3 0 1 15,0 2 0-15,-3 1-3 16,0 5 0-16,0 0 2 16,1 8 0-16,-1-3-2 0,0 6 2 15,0 5-1-15,3 5 0 16,0 0 4-16,3 0 1 16,3-2-1-16,3-3-2 15,3 5-2-15,3-5 1 16,3-3-6-16,3-5 0 15,0 5-8 1,3-8-1-16,-1 1-22 16,1-4-8-16,-3-4-44 15</inkml:trace>
  <inkml:trace contextRef="#ctx0" brushRef="#br0" timeOffset="35">9146 16288 152 0,'-6'0'57'0,"6"-11"-30"0,0 19-23 16,0-8 13-16,0 3-2 16,0 5 4-16,3 2-7 15,0 4 1-15,0-1-8 16,3 0 1-16,-3 3 4 16,0-3-4-16,0-2 2 0,0 2-3 0,0-5 2 15,-3-3 2-15,0 3 2 16,0-8 1-16,0 0 0 15,0 0 2-15,-3-3 2 16,0-5-5-16,3-2-1 16,3 2-4-16,-3-8-1 15,3-5-1 1,6 2 2-16,0 4-1 16,-1-4 0-16,1 6-6 15,3 5 1-15,0 0 0 16,0 3 0-16,0 2 0 15,0 0 0-15,0 3 0 0,0 0 0 16,0 0-25 0,0 0-10-16,2 0-33 0,-2-5-12 0</inkml:trace>
  <inkml:trace contextRef="#ctx0" brushRef="#br0" timeOffset="36">9506 16280 176 0,'-3'-16'68'0,"3"13"-36"0,0-2-24 0,0 5 18 16,-3 0 2-16,0 0 6 15,-3 0-10-15,0 0-2 16,-3 11-13-16,-3-1-8 0,0 9-3 0,-2-1 1 15,-4 3 2-15,0 3-2 16,6 0-2-16,0 0 2 16,6-6 0-16,6 4-2 0,9-9 2 15,0-3 3-15,0-2 1 16,0-8-4-16,3-2 1 16,0-4-2-16,-3 1 0 0,-1-8 2 15,1 5 0-15,0-5 0 16,-3 2 0-16,0-2 0 15,-3 2 2-15,0 1-3 16,0 7 0-16,0 0 1 16,-3 3 0-16,0 0 0 31,3 6 0-31,3 2-3 0,0 2 2 16,0-2 1-16,3 5 2 15,0 1-12-15,0-1-6 16,0-3-24-16,0-2-12 15,0-8-44 1</inkml:trace>
  <inkml:trace contextRef="#ctx0" brushRef="#br0" timeOffset="37">9628 16039 200 0,'0'-13'74'0,"0"29"-40"0,0-6-40 16,3 4 27 0,0 1-1-16,0 9-3 15,3 13 0-15,0 8-10 16,0 3-2-16,0-3 1 0,0-5-5 0,0-1-1 15,0-7 0-15,-3-3 0 16,0-2-36-16,0-14-13 16,0-8-50-1</inkml:trace>
  <inkml:trace contextRef="#ctx0" brushRef="#br0" timeOffset="38">9524 16211 244 0,'-6'-8'93'0,"9"8"-50"0,3 0-39 0,0 0 19 16,6 0-2-16,3 0 2 0,8 0-12 15,4 0-4-15,0 0-5 16,0 0-10-16,0 0-3 0,-1 0-43 15,1 0-16-15,-3-3-40 32</inkml:trace>
  <inkml:trace contextRef="#ctx0" brushRef="#br0" timeOffset="39">9854 16230 228 0,'-12'5'88'0,"9"-3"-48"0,3 9-47 15,0-3 14-15,0 16 8 16,0-6 7-16,0 6-4 16,0 0-3-16,0-3-8 15,0-2-5-15,0-6-1 0,0 8-17 16,3-10-4-16,-3-3-61 16,3 0-61-1,0-8 40-15</inkml:trace>
  <inkml:trace contextRef="#ctx0" brushRef="#br0" timeOffset="40">9801 16137 280 0,'-6'-13'107'0,"9"7"-58"0,0 4-62 16,6 2 15-16,-3-3-12 0,0 0-1 15,5 3-27-15,1 0-13 16,3 0-48-16,3 3-22 15</inkml:trace>
  <inkml:trace contextRef="#ctx0" brushRef="#br0" timeOffset="41">9982 16235 236 0,'-18'16'90'0,"12"-6"-48"0,-2 30-45 15,5-21 16-15,0-1 4 16,0-2 6-16,3 5-3 15,3-5 0-15,3-3-11 0,5 0-1 16,4-5-1-16,3 6-1 16,0-14 1-16,6 0-2 0,-3-14 2 0,-3 6-4 15,-4-5 0-15,-2-8-1 16,-6-3 1-16,-3 0-2 16,-12-2 2-16,-3-1-7 15,-2 1 1-15,2 7-4 16,-3-2 0-16,3 8-14 31,0 5-6-31,3 3-33 0,3 0-11 16,6 2-36-1</inkml:trace>
  <inkml:trace contextRef="#ctx0" brushRef="#br0" timeOffset="42">10188 16230 212 0,'6'21'82'0,"-3"0"-44"0,6 21-40 15,-7-23 17-15,1 2-5 16,0 3 4-16,0-3 4 16,0-3 3-16,-3 4-11 15,3-12 1-15,-3-2 0 0,3-3 0 16,-3-5 3-16,3-5-5 0,3-5-3 16,0-12-3-16,-3 1 0 0,6-11-11 15,6 1-2-15,0 2 5 16,3 5 2-16,0 5 3 15,2 6 2-15,1 13 1 16,3 11 1-16,-3 10 6 16,-3 5 6-16,0 1-4 31,-6-1 1-31,-4 1-8 0,1-4-3 16,-3-1-26-16,0-9-9 15,-3 0-51-15,15-18-77 31</inkml:trace>
  <inkml:trace contextRef="#ctx0" brushRef="#br0" timeOffset="43">10643 16359 192 0,'0'0'74'0,"0"3"-40"16,3 2-29-16,-3-5 19 0,6 3-4 15,0 2 0-15,0 0-6 16,3-2-1-16,6 0-8 0,3 5 1 0,-1-3 1 16,4 0 3-16,3 0 1 15,0-2-3-15,3-3-3 16,-1 5 0-16,-2-5-1 15,-3 0 0-15,3 0 2 16,0-5-1 0,-3 5 0-1,-1-5-1-15,-2-3 2 0,0 3-1 16,0-3 2-16,-3-8-2 0,0 0 2 16,0 0-4-16,0-2-2 15,-4-1 0-15,1 0 1 16,0-2 1-16,3 0 3 15,-3-3-1-15,-3 6 0 16,0-1-1-16,-3-2 0 16,3 3-2-16,-3 2-2 15,-3-5 3-15,0-1 0 0,-3 4 1 16,0-1 2-16,0 1-8 16,0-1 0-16,0 6 0 31,-6 0 1-31,0-3 1 15,3 8 0-15,0 0-3 0,0 8 0 16,-3-3 2-16,0 6 2 16,0 8-2-16,-3-1 0 15,0 3 1-15,-3 3 2 16,0 3-1-16,0-3-1 16,3-3 1-16,1-2 1 15,2-1-3-15,0-2 0 0,0-3 1 16,3 1 0-16,0-4 0 0,3-2 2 15,0 0-1-15,3 0-1 16,0-5-2-16,3 0-1 16,3-6 2-16,0 1 2 15,-1-1-2-15,4-2 0 16,-3 0 5 0,3-1 2-16,0 4-5 15,0-1 0-15,0-2-1 16,3 8 0-1,-3 2 2-15,0 8 1 16,-1 6 3-16,1 5-1 0,0 0 0 16,0-1-3-1,0 1-2-15,0-2 1 0,0-1 1 16,0-3-14-16,3-2-5 16,0 0-70-16,-3-2-33 15</inkml:trace>
  <inkml:trace contextRef="#ctx0" brushRef="#br0" timeOffset="44">11066 16960 148 0,'0'-5'57'0,"3"10"-30"0,-3-24-18 0,0 19 16 15,0 0-1-15,0 8 1 16</inkml:trace>
  <inkml:trace contextRef="#ctx0" brushRef="#br0" timeOffset="45">11069 16965 345 0,'-3'16'23'0,"0"8"-1"0,0 5-7 16,0 0 1-16,0 11-3 16,0-1 0-1,-3-2-3-15,-3 0-1 16,3-5-3-16,0 0-1 16,9-6-1-16,-9 1 2 15,3-3-3-15,0-8-2 0,0-1 0 16,0-4-1-16,3-6 0 15,-3 6 2-15,3-8-12 16,0 2-6-16,0-10-66 16,6-9-119 15,0 1 95-31</inkml:trace>
  <inkml:trace contextRef="#ctx0" brushRef="#br0" timeOffset="46">11090 16825 144 0,'-12'-16'55'0,"6"11"-30"0,-6-1-21 15,6 6 13-15,-6-2 1 16,-6 2 3-16,0 0-5 0,0 0-1 15,-2 2-9-15,-1 4 0 16,-3 7 1-16,3 0-1 0,0 0-1 16,0 19-1-16,-2 5 2 15,-4 3-1-15,12 5 2 32,3 16-2-32,6 2 2 15,9 9-6-15,9-4-3 0,9-1-2 16,8-4 3-16,19-5 0 15,6-5 3-15,2-13-1 16,4-14-1-16,-1-20 3 16,1-6 2-16,-1-19 2 0,4-10 1 15,-10-21-2-15,-8-8 1 16,-15-14-2-16,-12 6 0 0,-27 2-6 16,-12-7 1-16,-9 10 0 15,-8 11 0-15,-7 2-5 16,0 14-1-16,1 5-24 31,5 5-10-31,0 8-63 16</inkml:trace>
  <inkml:trace contextRef="#ctx0" brushRef="#br0" timeOffset="47">11718 17134 172 0,'-6'3'66'0,"6"21"-36"0,-3 10-24 16,3-15 17-16,0-1 1 15,0-2 5-15,0 8-9 16,0 2-2-16,-3 4-10 0,3-1-3 0,0-8 1 16,0-3-8-16,0-2 0 15,0-3 4-15,0-2 6 0,0-3-2 16,0-3-1 0,0-5 0-16,0 0 1 0,0 0-1 15,-3-13 2-15,3 0-2 16,0-6 0-16,0 6-3 15,0-5 1-15,3-4-2 16,0 4-1-16,3-9 1 16,3-2 1-16,-1 0-3 15,1 8 0-15,3 0-1 16,0 5 0-16,3 3 0 0,0 5 0 31,0 3 2-31,3 20 0 0,0 1 2 16,-4 5 1-16,1 3-1 15,-3-3 1-15,0 9 0 16,-9-1 3-16,-3-6-1 16,0-1 0-16,0-4-3 15,-6-5 1 1,0-5 0-16,0 3-4 0,3-8-1 16,0-9 1-16,0-7 2 15,9 0-2-15,6-3 0 16,0-8-1-16,0 3 0 15,3-6 2 1,0 6 2-16,3-3-3 16,-3 6-2-16,-1 2-1 15,4 11 3-15,3 0 0 16,3 12 1-16,-6-1 0 16,0 7 0-16,-3 0 0 15,-4 6 0-15,-2-1 0 16,-3 3 2-16,0 6 1 0,-3-1 1 15,0-2-5-15,0-8-1 16,0-3-30-16,0-2-14 0,0-3-14 16,0-3-3-16,0 3-30 15</inkml:trace>
  <inkml:trace contextRef="#ctx0" brushRef="#br0" timeOffset="48">12304 17267 156 0,'-3'0'60'0,"3"0"-32"0,-3 0-22 16,3 0 15-16,-3 8-5 16,0-3 1-16,0 6-1 15,-3-1 0-15,3 17-8 16,0-4-5-16,3 4 0 0,3 5-2 15,3-6 2-15,3 1-2 16,6-1 2-16,6-8 4 16,3-10 6-16,-1 0-3 0,1-10 2 15,-3-6-3 1,0-5 2-16,-3-11-4 0,-3-3 1 16,-6 3-3-1,-3-2 0-15,-6 0 1 16,-3-4 3-16,-6 1-4 15,-3 0-1-15,0 5-2 16,-6 3 1-16,0 3-9 0,-3 5-3 16,3 13-26-1,3 0-10-15,4 10-67 16,8 1 12 0</inkml:trace>
  <inkml:trace contextRef="#ctx0" brushRef="#br0" timeOffset="49">12483 17209 212 0,'0'18'79'0,"3"-10"-42"0,3 10-26 0,-4-4 21 31,4-1-6-31,9 5-1 0,-3 12-13 16,6-1-8-16,0-8-2 16,0 3 0-16,0-8 1 0,-3 2-1 15,-1-5-2-15,-2-5 3 16,-3 3 0-16,0-9-1 16,-3 4 1-16,0-1 0 15,0-5 3-15,-3 0 1 0,0-5 1 16,3 5-2-16,0-6-1 15,0-1-6-15,0-7-1 16,0-4 3-16,0 2 1 16,0-8 2-16,3 6 0 15,-3-9-2-15,2-2-2 16,-2-3 1-16,0 0-1 0,0 11 0 16,3 3-3-1,0 5-31 1,-3 5-10-16,6 2-42 31,0 14-59-31,0 3 35 0</inkml:trace>
  <inkml:trace contextRef="#ctx0" brushRef="#br0" timeOffset="50">13087 17169 192 0,'-6'-19'74'0,"3"17"-40"0,-3-1-22 0,3 3 21 0,-6 0-2 31,0 0 2-31,-6 3-10 16,0-1-3-16,0 4-12 15,-2 12-5-15,-1 1 0 0,-3 2-2 16,3 0 2-16,0 5-2 16,-3 6-1-16,6 0 1 15,4 0-1-15,2-6 0 0,9-5 0 0,3 0 0 16,3-5 2-1,5-8-1-15,1 0 2 16,0-8-4-16,3-2 0 0,0-9-1 16,6-8 0-16,-3-2-3 15,3 0 1-15,-7 3 2 16,1-4 1-16,-3 7 3 0,-3 1 1 16,-3 1-4-16,0 3 1 15,-3-1 0-15,0 8 0 16,-3 1 0-16,0 2 0 15,0 2 0-15,-6 1 0 16,-6 10 2-16,0 11 1 31,0 5 3-31,3 8 1 0,1 3-1 16,2 7 1-16,3 4 2 16,3 2 2-16,9-6-5 15,5-2-2-15,1 0-4 16,3-5-3-16,6-14 4 15,6 1 1-15,5-9 0 16,10-7 1-16,0-16-42 0,-1-1-18 16,16-12-77-16</inkml:trace>
  <inkml:trace contextRef="#ctx0" brushRef="#br0" timeOffset="51">13914 17203 160 0,'-18'-21'63'0,"15"21"-34"0,0-13-23 16,3 13 26 0,0 5-8-16,3 8 3 15,0 3 0-15,6 3-14 0,0 7 1 0,3 3 0 16,-3 6-5-16,-3-9-1 15,0 6-2-15,0-11 1 16,-3-2 0-16,0-6 3 16,0-5 1-16,-3 2 3 15,0-7-3-15,0-3-1 16,0 0-4-16,0-8-1 0,3-10-3 31,0-1 1-31,0-2-4 0,3-6 0 16,0 6 1-16,3-16 2 0,3 11-1 15,0-1-1-15,2 9 1 16,4 2-1-16,0 5-3 31,3 3 2-31,0 3-17 0,6 5-5 0,-4 8-35 16,-2 3-13-16,-3-3-42 16</inkml:trace>
  <inkml:trace contextRef="#ctx0" brushRef="#br0" timeOffset="52">14304 17023 228 0,'-12'-13'85'0,"12"10"-46"0,3-5-39 16,0 8 16-16,3-5 2 16,0-3 6-16,3-5-9 0,6 5-1 15,3-2-8-15,0 10-6 16,3 0-1-16,-1 5 1 0,-2 8 0 16,-3 8 0-16,-3 3 0 15,-6 5 0-15,-6 13 2 0,-6-2 1 16,-6-5 3-16,-9 4-1 15,3-7 0-15,-2 5-1 16,2-8 2-16,0-2 8 16,6-12 3-16,0 1-4 15,3-2-3-15,6-1-5 16,3-8-4 0,6-5 0-16,9-3 1 15,6-7 3-15,3 5 2 16,2 2-6-16,4-2 0 15,0-1-1-15,-3 6 2 16,3 0-28-16,2 0-11 0,-5 11-29 16,-3-11-10-1,0 8-40-15</inkml:trace>
  <inkml:trace contextRef="#ctx0" brushRef="#br0" timeOffset="53">14840 17314 204 0,'-3'3'77'0,"3"8"-42"0,0 4-26 16,0 1 22-16,-6 3-2 31,-3-1 5-31,-3 1-16 0,0-3-6 15,0 2-7-15,1 1-4 0,-1-6 0 16,3-5-43-16,0 3-17 16,3-9-54-1</inkml:trace>
  <inkml:trace contextRef="#ctx0" brushRef="#br0" timeOffset="54">14992 17148 164 0,'-3'-6'63'0,"3"6"-34"0,0 3-21 0,0-3 40 15,3 24-5 1,3 2-9-16,0 1-5 0,0-1-17 16,0 14 1-16,-3-11 1 0,3-3-5 15,-3-4-3-15,0-1-1 16,-1-8-1-16,-2-2-2 16,0-3 1-16,0-3-2 0,0-5 2 15,0-5-2-15,0-9 2 31,0 1 0-31,0-5 3 0,0 4-5 16,3-7-1-16,0 3 0 16,3-9 0-16,3 1 0 15,6 7 0-15,0 1 0 16,3-3 2-16,0 7-3 16,3 1 0-16,-3 5 1 15,2 3 2-15,4 0-6 0,-3 2 1 16,3 6-54-1</inkml:trace>
  <inkml:trace contextRef="#ctx0" brushRef="#br0" timeOffset="55">15364 16952 160 0,'-9'-5'63'0,"6"-14"-34"0,-3 11-8 16,3 8 22-16,3-5-15 15,-3 5-3-15,3-3-9 0,0 1 0 16,3-6-7-16,3-6-3 16,6 1-1-16,3 5 1 15,0-2-3-15,3 4 0 16,-1 4-1-16,1 4 1 16,3 4-2-16,3 9-1 15,-3 9 7-15,-9-5 3 0,-6 7-3 16,-3-2-2-16,-9-3 2 15,0 6 2-15,-3-6-2 16,-3-3 1-16,0-4-5 16,3 2 0-16,0-9 1 15,3-1 0-15,6-4-7 16,0-2-2 0,9 0 2-16,6 0 1 15,9 6-1-15,3-4 2 16,2 4-1-16,1 2 0 15,3 15 0-15,3-1 0 16,-10 7 4-16,-5-6 3 16,-6 1 7-16,-9 11 2 15,-12-4 4-15,-3-4 3 0,-9-1-2 16,-6-2 0-16,-17-5-10 16,-4-3-5-16,-3-3-8 0,4-3-2 15,-10-2-41-15,7-2-19 16,5-4-85-1</inkml:trace>
  <inkml:trace contextRef="#ctx0" brushRef="#br0" timeOffset="56">10929 18135 184 0,'-3'-6'68'0,"6"4"-36"0,-3-17-35 16,3 14 29 0,6-8-1-16,-3-1-4 15,6 1 0-15,5 5-12 16,1-2-5-16,3 2-3 0,0 2-1 15,3 4 0-15,-3 4 0 16,2 4 2 0,-2 12 1-16,-6 3 3 15,-9 6-1-15,-6 5 2 16,-6 7 0-16,-6-7 1 16,-3 2-4-16,-8-2-1 15,-4-5 1-15,3-1 0 16,0 1 4-16,3-9 3 15,3-5 5-15,4 0 2 0,5 1-14 16,3-9-4-16,9 3-1 16,9-3 0-16,5-5 3 15,7 6 3-15,3-4-4 0,0-2-3 16,3 5 1 0,-1-5 2-16,-2 8 0 0,-3-2-1 15,-3-6-8-15,-3 5-3 0,-3-2-23 16,-4 2-10-16,-2-5-15 15,0-5-3-15,0 2-33 16</inkml:trace>
  <inkml:trace contextRef="#ctx0" brushRef="#br0" timeOffset="57">11176 17902 144 0,'-27'-21'55'0,"18"7"-30"0,-9 1-12 16,9 13 19-16,-3-5-3 0,1-3 1 15,-13-5-9-15,0 7 0 16,0-2-12-16,-3 8-1 0,1 6-1 15,-7 7-3-15,3 3-3 32,0 10 2-32,3 11 0 0,-2 11 1 15,5 10 0-15,6 8-2 16,18 6 1-16,6-3 0 16,9-3 1-16,12-5-2 15,5-3 1-15,16-13-2 16,9-11-1-16,2-10 5 0,1-16 1 15,2-11 0-15,1-15 1 0,5-14 2 16,-8-2 5 0,-16-17-8-16,-8-2-1 15,-15-5 3-15,-21-8 3 0,-12 2-2 16,-12 6 2-16,-6 11-4 16,-5 7-2-16,-7 3-5 15,-3 10 0 1,4 6-18-16,-1 13-8 15,6-2-28-15,9 7-13 16,7 6-53 0</inkml:trace>
  <inkml:trace contextRef="#ctx0" brushRef="#br0" timeOffset="58">12027 18156 160 0,'-9'-3'60'0,"9"-2"-32"0,-3-1-24 16,0 4 13-16,0-3 3 15,-3 5 2 1,-3 0 0-16,-8-6 1 15,-7 6-13-15,0 6-1 0,0 7 1 16,-3 0-8-16,1 0-3 0,2 19 2 16,0 0 1-16,6 2-3 15,3-2 1-15,6-6 2 16,3 1 1-16,6-1-1 16,6-7 1-16,6-6-2 15,3-5-1-15,3-8 1 0,3-8-1 16,6 3 4-16,-4-9 5 15,-2-4-7 1,-3 2-1-16,-6-8-1 0,-3 3 0 16,-3 3 4-16,-6-4 2 15,0 4 0-15,0 5 1 0,0-1-2 16,-6 14 2 15,0 6-2-31,0 2-3 0,3 10 2 16,9 3-3-16,0 3 2 15,3 3-2-15,0-1-1 16,3 1-4-16,0-6 0 16,2-3-29-16,1-5-13 0,0-5-71 15</inkml:trace>
  <inkml:trace contextRef="#ctx0" brushRef="#br0" timeOffset="59">12262 18219 228 0,'-12'-13'85'0,"12"8"-46"0,-6 5-46 0,3 0 14 16,-2 0-10-16,-4 5 0 16,0 0 8-16,-3 3 4 15,0 5-4 1,-6 9-1-16,3 4 0 0,-3-2-5 15,3 8-1-15,3-3 1 16,9-5 0-16,3 2 1 16,6-5 0-16,3 3 0 15,3-8 0-15,0-6 2 0,6-10 1 0,0 0 7 32,3-10 6-32,0-6-8 0,-1-8-2 15,-2 3-4-15,-3-16 1 0,-6 3 0 16,-3-1 1-16,-3-2-2 15,-3-16-2-15,-3 8-2 16,-3 0-1-16,-3 6 8 16,0 4 6-16,0 9-3 15,3 2-2-15,0 11-6 0,3-1-2 16,0 14-2-16,3 8 3 16,0 8 2-16,3 13 2 15,3 3-4-15,0 5 1 16,3 5 0-16,0 3 0 15,0-5 0-15,6-3 2 32,3-2-14-32,0-4-7 0,-3-4-21 15,-4-6-10-15,1-3-53 16</inkml:trace>
  <inkml:trace contextRef="#ctx0" brushRef="#br0" timeOffset="60">12661 18227 160 0,'0'-8'60'0,"-3"3"-32"0,-3 2-17 15,3 3 15 1,-3-5 5-16,-3 5 4 15,-5 0-13-15,-7 8-3 16,0-3-11-16,-3 8-5 0,0 9 0 16,3-4-2-16,-2 9-1 15,8-1-2-15,3 6 1 16,3 0-1-16,6-6 0 16,3 0 2-16,6-4 0 0,3 1 0 15,3-15 0-15,6-8 8 16,5-8 7-16,-2-2-5 15,0-11-1-15,0 0-5 16,-3-11-3-16,-3-8 0 16,-4 0-1-16,-2-10 2 15,-6-8 1-15,-3 0-1 0,0 2-2 0,-3 6 1 32,0 5 1-32,0 5 1 15,0 14 1-15,1-1-2 16,-1 14-2-16,3 8 1 15,0 5 1-15,0 18 1 16,0 9 1-16,3 12 2 16,2 12 1-16,1-4-6 0,3 6 0 15,0-8-1-15,6 0 2 16,0-10-17-16,0 2-6 16,0-16-81-1</inkml:trace>
  <inkml:trace contextRef="#ctx0" brushRef="#br0" timeOffset="61">13117 18232 180 0,'0'-13'68'0,"0"8"-36"0,0 2-22 0,0-2 20 15,-3 5-7-15,-3-5 1 16,-3 5 0-16,-6 0 0 16,-6 0-13-16,-3 10-2 0,-3-2-2 15,-2 13-3-15,-7-2-3 16,0 2 0-16,6 3-1 0,7 2-3 31,5-4 0-31,6 1-1 0,9-2 3 0,9-2 2 16,3-6 2-16,6 0-4 15,3-7-1-15,-1-4 3 16,4-4 3 0,3-9-3-16,3 3-1 15,-3-5 2-15,-4-6 1 0,-2 6-1 16,-3 0 1-16,-3-5-2 15,-3 4-1-15,-3 6 1 16,0-5 1-16,-3 8-1 16,0-3 2-16,-6 16-2 15,0 2-1 1,0 6 1-16,-3 11 1 16,-3 4 3-16,3 14 2 15,0 0 1-15,3 8-4 16,3 0-1-16,3-2-1 15,6-9-2-15,3-10 1 0,9-6 1 0,6-7 1 16,5-1 1 0,7-10-16-1,3 5-6-15,-4-7-44 16,10-6-20-16</inkml:trace>
  <inkml:trace contextRef="#ctx0" brushRef="#br0" timeOffset="62">13658 18198 136 0,'-3'-5'52'0,"3"-1"-28"0,0 1-28 16,3 5 58-16,0-2-18 0,0-4-9 16,0 1-7-1,0 5-13-15,0-3 2 0,0 3 4 16,3 3 2-16,3 10 3 15,-6 6-1-15,3 7 1 0,-3 1-5 0,3-1-3 16,0-2-5-16,-3-3-2 31,0-2-1-31,0-1 1 16,0-5-2-16,-3-5 2 0,0 3 0 16,0-11 1-16,-6 0-2 31,3-5 3-31,0-1 1 0,0 1-5 15,0-3 0-15,0-5 1 16,0 0 1-16,9-9 1 16,0-1 0-16,6 4 0 15,0-7 0-15,0 4-5 16,2 4 1-16,1 5 0 0,0-1 0 16,-3 9-3-16,0 3 0 15,0-4-5-15,-3 12-2 0,0-4-37 16,0 3-14-16</inkml:trace>
  <inkml:trace contextRef="#ctx0" brushRef="#br0" timeOffset="63">14024 17965 160 0,'-3'6'60'0,"0"-4"-32"0,1 3-13 0,2 3 20 0,0-5 1 16,0 0 2-16,0-3-11 15,0 0-5-15,0 0-12 16,5-3 0-16,1-2 1 0,3-6-6 16,3-2-1-16,0 0-2 15,0-1-2-15,0 1-2 16,-3-3 1-16,-3 3 1 0,0 3 0 15,-6 10 0 1,3 10 0-16,-3 6 2 16,0 8 10-16,0 10 4 15,0 6-3-15,-3 5 0 16,0 5-6-16,3-2-2 16,0-9-2-16,3 1 0 0,0-3-4 15,0-2 0-15,0-9-1 16,-3-7 0-16,0-1-18 15,0-5-9 1,-3-5-29-16,0 3-11 0,3-9-46 16</inkml:trace>
  <inkml:trace contextRef="#ctx0" brushRef="#br0" timeOffset="64">14004 18423 264 0,'-12'-3'101'0,"12"3"-54"0,0 0-53 0,0 0 19 0,0 0 5 0,6-5 6 15,3 5-6-15,5-5 0 16,4-3-11-16,3 8-4 0,3-6-2 16,0 6-1-1,6 0 0-15,-7 6-16 0,1-6-4 16,-3 5-34-16,-3-2-13 15,0-3-47 1</inkml:trace>
  <inkml:trace contextRef="#ctx0" brushRef="#br0" timeOffset="65">14432 18389 236 0,'-3'5'90'0,"6"3"-48"0,-3 5-36 16,0-5 20-1,0 5-5-15,-6 0 2 16,0 1-13-16,-6-1-6 0,1 5-2 0,-1-4-31 0,0 4-13 15,3-5-75 1</inkml:trace>
  <inkml:trace contextRef="#ctx0" brushRef="#br0" timeOffset="66">14694 18129 180 0,'-3'-8'68'0,"6"8"-36"0,-3 6-24 16,0 2 16-16,3 5 5 15,3 5 5-15,0 14-10 16,0-3-4-16,0 3-11 0,0 5-2 0,0-8 3 16,0-5-2-16,-3-3 1 0,0-2-3 31,-3-6-1-31,0-5-3 0,0-8 1 16,0 0 2-1,-3-8 2-15,0 0-1 0,0-8-1 16,0-10-6-16,0-1-1 15,3 1 5-15,3-1 5 16,6-5-4-16,0 11 0 16,3 0 2-16,3 5 1 0,-1 0-6 15,4 6 0-15,0 7 1 16,-3-2 1-16,0 5-12 0,3 0-4 16,-3 0-60-1,0 0-24-15,-1 0-24 16</inkml:trace>
  <inkml:trace contextRef="#ctx0" brushRef="#br0" timeOffset="67">15036 17931 168 0,'-3'-13'66'0,"3"7"-36"0,0 1-22 0,0 2 16 16,3 1 1-16,3-6 2 15,3 0-8-15,6-5-1 16,0 2-11-16,3-2-2 0,3 5 1 16,0 3-5-16,-1 5-1 15,1 10 0-15,3-2 2 16,-6 5 3-16,-3 1 4 0,-9 4 0 31,-6 1 0-31,-3 2-5 16,-6 0-3-16,-3-3 2 15,0-4 0-15,0-1-6 16,0 0-2-16,0 0-5 0,3-7 1 16,4 2 5-16,2-3 2 15,6 3-3-15,5-3-1 16,7 8 3-16,9 1 1 0,3-1 2 15,0 0 0-15,-3 6 2 16,-1-1 3-16,-5 9 11 16,-3-1 5-16,-6 0-3 15,-9 1 2-15,-3 5-7 16,-9-11 0 0,-9 5-8-16,-3-7-3 15,-2-1-12-15,-4-4-4 16,-6-7-31-16,3-1-10 15,1-1-67-15</inkml:trace>
  <inkml:trace contextRef="#ctx0" brushRef="#br0" timeOffset="68">16781 16984 124 0,'3'-6'49'0,"-3"-7"-26"0,3 3-12 0,0 10 15 15,-3-8 5-15,0 2 4 0,0 1-11 16,0 2-4-16,0-2 4 16,3 18-14-16,0-2 4 15,0 5 2-15,-3 13-2 16,0 0 2-16,0 21-5 16,0-5-1-16,0-2-9 15,0-1 0-15,0 0-1 16,0-2 2-16,3-8-1 15,0-6-1-15,-3-2-2 16,3-6 1-16,0-4-17 0,-3-4-5 16,0-4-5-16,0-6 2 15,2-6-7-15,4-4-2 0,0-4-8 16,0-1-2-16,-3-1-25 16</inkml:trace>
  <inkml:trace contextRef="#ctx0" brushRef="#br0" timeOffset="69">16888 16999 168 0,'-9'-13'66'0,"9"13"-36"0,9-18-18 0,-6 18 30 16,0 0-13 0,0 5-8-16,3 0-4 15,-3 3-10-15,0 11 5 0,6 7 1 0,-9 9 0 16,6 10 0-16,-3 0-5 15,0 0 0-15,0 0-5 16,2-11-2-16,-2 3 0 16,3-8-1-16,-3-2-7 15,0-9-3-15,-3-5-25 16,3 1-12 0,-3-7-34-1,3-4-46-15,-3-6 37 16</inkml:trace>
  <inkml:trace contextRef="#ctx0" brushRef="#br0" timeOffset="70">16715 17095 212 0,'-15'-11'79'0,"12"16"-42"0,-3-5-26 0,6 0 23 15,0 3 0 1,0-3 1-16,0 0-10 0,0 0-2 0,6 0-14 16,6 0 1-16,6 3 1 0,6-3-4 15,3 0-2-15,0 0-5 16,5 2 0 0,-2-2-2-16,3 0 0 15,-6 0-14-15,-1 0-6 16,-5-2-7-16,-3-1-2 15,-3 3-10-15,-3 0-1 16,-6 0-16-16,0 3-5 16,-6-1-15-1</inkml:trace>
  <inkml:trace contextRef="#ctx0" brushRef="#br0" timeOffset="71">16709 17304 192 0,'-15'0'74'0,"15"2"-40"0,-3-2-24 16,3 0 20-16,0 0-5 15,0 0 3-15,6 0-3 16,6 0 2-16,3 0-15 15,9 0 4-15,3-2 4 0,6-1-5 16,2 3 2-16,1 3-8 0,0-1-1 16,-4 4-4-1,4-1-1-15,-6-2-3 0,0 2-1 16,-7 0-19-16,-5-2-7 16,-3 2-50-16,0-5-22 15</inkml:trace>
  <inkml:trace contextRef="#ctx0" brushRef="#br0" timeOffset="72">17266 17232 160 0,'0'-2'63'0,"0"4"-34"0,3-2-23 16,0 3 17-16,0 2 1 0,0 3 3 16,0 3-3-1,0 2-3-15,3 6-11 0,-3 2-4 16,0 5 0-16,0 1-3 0,0-4-2 16,-3-1-3-1,0-4-1-15,0-2 2 16,0-3 2-16,0-7 4 15,0 1 4-15,0-7-2 16,0-2 1-16,0-3-1 16,0-3 1-16,0-11-4 15,0 1-3-15,0-4 2 16,3-1 2-16,0-4 2 16,3 6 1-16,5-11 0 0,1 6 0 15,6 5-4-15,-3 5-1 16,0 2-3-16,0 7-3 15,-3 4 2-15,-3 3 0 16,0 8-41-16,0 0-26 16,-1-3-11-16</inkml:trace>
  <inkml:trace contextRef="#ctx0" brushRef="#br0" timeOffset="73">17537 17052 192 0,'-6'-5'74'0,"6"5"-40"0,-6-3-24 0,6 3 20 16,0-5-7-16,0 5 1 16,0-5-7-16,6-3 0 15,0 3-10-15,6-3-2 0,3 5-1 16,-1 0 0-16,-2 3 0 0,0 3-7 16,0 0 0-16,-3 10 7 31,-3 0 7-31,-3 0-5 0,-3 6-1 15,0-6-5-15,0 6-1 16,0-1 1-16,0-2 0 16,3 3-3-16,3 4 2 15,6-7 1-15,0 8 2 16,3-3 1-16,0 0 1 16,-4-2 2-16,-5 7 3 0,-6 1 2 15,-6-1 3-15,-5-2-3 16,-4-3-1-16,-3-2-6 15,-6-6-3-15,3 0-3 16,0-5 1 0,3-2-10-16,4-6-5 15,2 0-25-15,6 0-11 0,6 0-75 16</inkml:trace>
  <inkml:trace contextRef="#ctx0" brushRef="#br0" timeOffset="74">17924 17182 220 0,'-9'0'82'0,"3"0"-44"0,0 5-25 16,6-5 24-16,0 0-6 16,0 0-1-16,0 0-5 15,6 0-2-15,6-5-12 16,3 5-4-16,3-5-3 0,5-3-2 16,1 3-2-16,3 2-2 15,-3-2-1 1,-3 5-25-16,-4 0-11 15,1 0-33-15,-3 0-15 0</inkml:trace>
  <inkml:trace contextRef="#ctx0" brushRef="#br0" timeOffset="75">17930 17357 288 0,'-15'0'110'0,"18"0"-60"0,0 0-56 0,3 2 17 15,3-4-9-15,3 2 1 16,11-11-2-16,1 8-1 16,6-2 1-16,-3 0-21 0,0 5-9 15,-1-5-40-15,1 2-16 0,0-2-9 16</inkml:trace>
  <inkml:trace contextRef="#ctx0" brushRef="#br0" timeOffset="76">18311 17280 220 0,'-6'0'82'0,"6"8"-44"0,0 5-31 0,3-8 18 0,0 9 2 15,0 4 6 1,0 9-14-16,0-9-5 15,0 1-9-15,0-3-6 0,0 2-2 0,0-5 4 16,-3 1 3-16,0-7-1 0,0-1 0 16,0 2-1-16,-3-8-2 15,3-3 3-15,-3-2 0 16,0-3-4-16,3-3 1 16,0-10 2-16,3 8 1 31,3-6-1-31,2 1 1 0,4-3-2 15,0 2-1-15,3 1 1 16,0 2-1-16,3 2 2 16,3 4 1-16,-3 2-17 15,-1 3-7-15,1-3-37 16,-3 8-14-16,0 0-40 16</inkml:trace>
  <inkml:trace contextRef="#ctx0" brushRef="#br0" timeOffset="77">18611 17129 192 0,'-9'-5'74'0,"6"2"-40"0,0-2-27 0,3 0 18 16,0 5 2-16,3-6 4 15,3-2-6-15,3 3-3 16,3-3-12-16,0 3-4 0,3 5-2 31,3 5-2-31,3 8-2 16,-6 9-2-16,-9 9 1 0,-3 6 1 15,-9 6 0-15,-6-1-5 16,-6 0 1-16,-3 3-3 16,0-5 2-16,3-8 3 15,0 0 3-15,6-11 6 16,4-5 6-16,5-6 2 15,9-5 3-15,8-5-1 0,10 0-1 16,9-2-6-16,0-1-2 16,-1 3-9-16,4 0-1 15,-6 0-35-15,6 3-13 0,-1-1-87 16</inkml:trace>
  <inkml:trace contextRef="#ctx0" brushRef="#br0" timeOffset="78">16748 17926 164 0,'3'-8'63'0,"0"2"-34"0,0 12-16 16,0-4 19-16,0 11-5 0,0 6 1 31,0 7-9-31,0 14-1 15,-3 5-11-15,0-5-6 0,0 5-2 16,0-6 3-16,0-7 3 0,0 0-7 16,0-6 0-16,0-7-9 15,3-6-1-15,0-5-22 16,0 0-8-16,-3-8-24 16,3-8-40-16,0-5 31 15</inkml:trace>
  <inkml:trace contextRef="#ctx0" brushRef="#br0" timeOffset="79">16840 17944 228 0,'0'-13'88'0,"0"13"-48"0,3 0-40 0,-3 0 16 0,3 2-3 0,0 12 3 0,3 4-1 16,0 9 1-16,-3 10-8 15,0 2-3-15,0-4-1 0,0 10-2 16,6-6 1-16,-3-7-4 31,0-5-2-31,-3-6-29 16,0-3-12-16,0-4-63 15,6-9-35-15,-9-5 67 16</inkml:trace>
  <inkml:trace contextRef="#ctx0" brushRef="#br0" timeOffset="80">16683 18045 264 0,'-21'0'101'0,"18"-3"-54"0,3 3-42 0,0 0 24 15,0 0-3-15,6-5 4 16,3 5-14-16,2-6-4 16,4 6-8-1,9 0-5-15,3 0 0 16,0 0-6-16,8 0 0 0,-2 6-30 15,-6-6-11-15,-6 5-8 16,-3-2-1-16</inkml:trace>
  <inkml:trace contextRef="#ctx0" brushRef="#br0" timeOffset="81">16668 18219 208 0,'-45'21'79'0,"33"-21"-42"0,0 6-19 0,12-1 25 15</inkml:trace>
  <inkml:trace contextRef="#ctx0" brushRef="#br0" timeOffset="82">16608 18254 435 0,'21'-3'34'16,"6"-2"-18"-16,8-3-8 0,7 2-4 0,9 1-5 31,-1-3-1-31,-2 8-32 0,-3-5-15 16,8 2-77-1</inkml:trace>
  <inkml:trace contextRef="#ctx0" brushRef="#br0" timeOffset="83">17206 18174 208 0,'-3'0'79'0,"3"6"-42"0,0 1-45 0,0 7 12 16,3 10 5-16,0-3 5 16,0 10 5-16,0-4 1 0,0 5-11 15,0-6-1-15,6-5 2 0,-6-2-6 16,0-6 0-16,0-5 2 15,-3-3 1-15,0-5-1 16,0-5 1-16,0-8-4 16,0-1-2-16,3 1 2 15,0-13 0 1,3-1-1-16,0 1 1 16,3 2-2-16,3-2 2 15,0 10-2-15,0-3-1 0,3 11-2 16,-1-2 1-1,4 10-41-15,0 0-61 16,0 0-50 0,-3 0 58-16</inkml:trace>
  <inkml:trace contextRef="#ctx0" brushRef="#br0" timeOffset="84">17462 17978 188 0,'-6'-5'71'0,"3"5"-38"0,0-8-23 0,3 8 20 0,0 0 4 16,0-5 6-16,0 2-6 16,3-2-3-16,3 0-17 15,0-3-4-15,3 0 0 16,0 3-4-16,3-1 2 16,0 4-5-16,3 2-2 0,-3 2 0 0,-3 11-1 15,-6 6 4-15,-6 2 2 16,3 3 0-16,-3 2-1 15,0-4-8-15,0 4 0 16,3-7 1-16,3-1 3 16,6-5-2-16,0 1 0 15,6-1-1 1,2 5-2-16,-2-2 3 16,-3 3 2-16,-3 7 2 15,-6-7 1-15,-3 7 0 16,-9-7 2-16,-6 2-3 15,-3-3-2-15,-2-4-14 16,-1-1-4-16,-3-5-37 16,3-3-16-16,6 0-58 15</inkml:trace>
  <inkml:trace contextRef="#ctx0" brushRef="#br0" timeOffset="85">17736 18140 240 0,'-15'2'90'0,"9"-4"-48"0,3 2-34 15,3 0 21-15,0 0-2 0,0 0 3 16,6 0-12-16,3-5-3 16,6 5-9-16,9-6-4 0,3 6-1 15,0 0-1-15,-1-2 0 0,1 2-18 16,0 0-8-16,0 2-22 16,-3-2-7-1,-7 6-57 1,-2-1-27-16,-12-3 72 0</inkml:trace>
  <inkml:trace contextRef="#ctx0" brushRef="#br0" timeOffset="86">17736 18309 260 0,'-6'0'96'0,"12"0"-52"0,3 0-47 15,0-5 16-15,12 0-5 16,3-3 0-16,3 2-9 15,2-2-1-15,1 3 0 16,9-8-41-16,-7 8-18 0,1 2-42 16</inkml:trace>
  <inkml:trace contextRef="#ctx0" brushRef="#br0" timeOffset="87">18096 18187 212 0,'0'-5'82'0,"3"10"-44"0,0 1-40 15,0 2 14-15,0 2 3 16,3 11 4-16,0 1-7 0,0 1-4 16,0-1-5-1,0-4-3-15,-3 1 3 0,0-3 0 0,-3-6 3 16,0-2-3-16,0-3 0 15,-3-5-1 1,0-5 1-16,0 0 2 16,0-3 4-16,3-5 2 15,3-6 1-15,3-2-2 16,3 2 1-16,0 1-2 16,3 2 0-16,3-3-8 15,3 6 0-15,5 0-6 16,-2 8 1-16,0-3-29 0,-3 2-13 15,0 1-80-15</inkml:trace>
  <inkml:trace contextRef="#ctx0" brushRef="#br0" timeOffset="88">18370 18023 260 0,'-12'0'96'0,"12"0"-52"0,3-5-49 15,-3 5 15-15,6-3 0 16,0-2 4-16,3 0-10 15,3 5-1-15,6 0-3 16,3 0 0-16,-3 10 0 0,-1 6 0 16,-5 8 0-16,-3 3-5 0,-9-1-1 15,-9 6-2-15,-3-3 2 16,-2 3 6-16,-1-1 2 16,-3-9 0-1,3 4 1-15,3-10 13 16,3-3 7-16,6-5-9 15,0 0-3-15,9 3-5 16,3-9 1-16,9 4-4 0,-3-6-2 16,6 8-3-16,2-8-1 15,1 5-45-15,-3-5-17 16,3 0-58 0</inkml:trace>
  <inkml:trace contextRef="#ctx0" brushRef="#br0" timeOffset="89">18778 18023 272 0,'-6'6'101'0,"6"7"-54"0,-3 21-55 0,3-12 18 16,0-4-11-16,0 8 0 0,0 6 1 16,3 0 0-16,3-6 0 31,-3 1-29-31,0-6-10 0,3-2-69 16</inkml:trace>
  <inkml:trace contextRef="#ctx0" brushRef="#br0" timeOffset="90">18677 18201 296 0,'6'-8'110'0,"6"2"-60"0,23-1-58 16,-20 1 16-16,3 1-11 15,3 2 0-15,6-2-20 16,0 0-10-16,5 2-85 15,-2 3-35 1</inkml:trace>
  <inkml:trace contextRef="#ctx0" brushRef="#br0" timeOffset="91">19031 18182 184 0,'0'5'71'0,"0"9"-38"0,0-1-14 0,0 0 21 15,0 6-5-15,0 2 0 16,0 3-18-16,3-3-5 16,-3-3-8-1,0 1-1-15,0-6 1 0,0 0-2 0,0-5 1 16,0-8 0-16,-3 0 1 15,0 0 4-15,0-8 3 16,0-2-4 0,0-3-2-16,3-14 0 0,6 6 1 15,3 2 3 1,3-7 2-16,3 7-3 0,0 6 0 16,6 0-7-16,2 5-1 0,4 3 0 15,-3 2 0-15,0-2-22 16,0 5-10-16,-4 0-55 15,1 5-21-15,-3-5-4 16</inkml:trace>
  <inkml:trace contextRef="#ctx0" brushRef="#br0" timeOffset="92">19430 18142 200 0,'-6'6'77'0,"6"-6"-42"0,0 0-10 15,-3 5 25-15,3-5-8 16,3-5-2-16,0-1-20 16,3-7-10-16,0 0-6 15,0-5-1-15,0-4 0 0,3 4-4 16,0 2 1-16,-3-3 2 15,-1 1 1-15,1 5-1 0,0 5-2 16,0-3 1-16,-3 9 1 16,0 2-3-16,0 2 0 15,3 14 1-15,-3 5 0 16,0 6 2-16,-3 12 3 16,0 1-4-16,0 5-1 0,3 0 0 0,0-5 2 15,0 5-8-15,-3-11-3 16,0-2-37-16,0-6-15 15,0 6-42 1</inkml:trace>
  <inkml:trace contextRef="#ctx0" brushRef="#br0" timeOffset="93">19367 18534 308 0,'-17'-3'115'0,"34"-2"-62"0,-5-8-49 0,0 8 24 16,3-3 1-16,6 2 5 0,9-2-18 15,-1 3-7-15,10 0-6 16,3-3-9-16,2 3-4 0,-2 5-41 16,9-8-16-16</inkml:trace>
  <inkml:trace contextRef="#ctx0" brushRef="#br0" timeOffset="94">21957 7430 124 0,'0'-3'49'0,"0"3"-26"0,-6 3-23 15,6-3 13-15,0 0-7 16,0 0-1-16,0 0 4 15,0 0 2-15,0 0-6 0,0 0 6 0,3 0 4 16,3 2-5-16,3-2-3 16,3 0-2-16,3 0-1 15,3 0 0-15,5 0 0 16,7-5-2-16,3 0-2 16,3 2 1-16,2 0 1 0,1 1-3 31,3 4 0-31,-1 4 3 15,1-4 3-15,-6-2-4 0,-4 0-3 16,-2-5 5-16,0 8 3 16,-6 2-3-16,0-2-2 15,-12-3 0-15,8 2 1 16,-8 1-1-16,0-1 2 16,-6-2 2-16,3 0 0 15,-9-5 4 1,-3 0-3-1,-3 0-5-15,-6-1-3 16,0 1 3-16,-3 2 1 0,-2 1-3 16,-7-1 1-16,-3 3 0 15,-3-5 0 1,-3 5-3-16,-5-6 2 16,-1 1 1-16,-3 8 0 15,-2-3 0-15,2 0 2 16,3 0 1-16,4 0 1 15,5 0-5-15,6-5-1 16,3 2 1-16,6 6 0 16,12-1-2-1,3-2 2-15,12 3 1 0,12-1 2 16,3 1-1-16,6 0-1 16,2 5-2-1,-2 0 1-15,0 0-23 16,-3 0-12-16,2 2-54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59:57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22517 10620 112 0,'-12'-5'44'0,"12"5"-24"0,-3-3-2 0,3 3 18 0,0-2-3 15,-3-1 3-15,3 1-11 16,3-1-3-16,3-2-13 15,3-1-1-15,8 1-1 0,4 0-6 16,0-1 0-16,9 4-1 0,0-1 0 31,-1 6 0-31,-2 2 0 0,0 3 0 0,0 0 0 16,-9 5 0-16,-3 3 2 16,-7 8 1-16,-5 0 3 15,-3 2 3-15,-6 6 5 16,-2 2-8-1,-4 1-1-15,-3 12-1 16,0-2 2-16,-3 6-5 16,6-4-1-16,0-2 0 15,3-3 2-15,3-2-3 16,3 0 0-16,3-3 1 0,3-3 0 0,6-5 0 31,0 3 2-31,0-5-1 0,3 2-1 0,0-8 1 16,3-3-1-16,-9 1 0 15,6-6 0-15,-6-2 0 16,0-3 2-16,-3-3 1 16,-3-5 3-16,0 3-3 15,-3-1-2-15,-3 1 0 16,0 0-1 0,0 2-3-16,-3 3 0 15,0 0-1-15,0 5 3 16,3 3-2-16,3 10 1 15,0 3 2-15,3 8 0 16,3 6-3-16,0 4 2 16,3 6 1-16,0-2 2 15,-6-4-1-15,-6 3-1 0,0-7 12 16,-3-6 4-16,-6-5-6 16,-6-3-1-16,3-6-5 15,-8-1-3-15,-1-6-3 16,3-6 1-16,3-5-23 15,0-5-12-15,7-2-21 16,5-9-9-16,6-7-34 0</inkml:trace>
  <inkml:trace contextRef="#ctx0" brushRef="#br0" timeOffset="1">22987 11274 184 0,'0'-5'68'0,"0"7"-36"0,15 4-26 15,-15 1 17-15,6 4-3 16,-3 5 0-16,0 13-6 15,0 0-1-15,-3 3-8 16,0-6-1-16,-3-2 2 0,-3-3-1 0,0-2 2 16,6-3-4-1,0-3-2-15,-3-5 0 16,3 0 1-16,0-3 1 0,0-5 3 16,0-5-3-16,0-6 0 15,0-2-1-15,3-8 1 16,6 2-2-16,-3-4-1 15,3 1-2-15,-3 4 1 16,5 2-1-16,-2 0 0 0,0 8 0 0,0 3-2 16,0 5 3-16,0 3 2 15,-3 7-2-15,0 9 0 16,-3-4 1-16,3-1 0 16,-3-1 0-1,0-2 2 1,-3-4 3-16,0 1 2 0,3-2-6 15,-3-6-2 1,3-3 0-16,3-8 2 16,0-4 0-16,6-1-1 0,-3 0-2 0,-1 3 1 15,1-1 1 1,0 6 2-16,0 6-6 0,0 2 1 0,-3 8 3 31,3 13 2-31,-3-3 2 0,-3 1 2 16,0-1-3-16,-3-2-2 15,6-2 0-15,-3-1-1 0,-3-3-3 16,6-2 0-16,3-2-23 16,-3-4-7-16,9-2-13 15,-9-5-4-15,3-6-23 32,2-2-26-32,-2-11 35 15</inkml:trace>
  <inkml:trace contextRef="#ctx0" brushRef="#br0" timeOffset="2">23353 11298 188 0,'-3'-6'71'0,"3"9"-38"0,3 0-28 0,-3 2 17 16,3 3-8-16,-3 3 0 15,0 4 0-15,0 7 2 0,6-1-9 16,0 0-2-16,0-3-1 0,-3-2-2 16,6-2-2-16,3-7 1 15,-3 1 1-15,-1-5-1 16,4-6 2-16,3-7-2 15,-6-6-1-15,-3 0 1 16,9-2 1-16,-12-1-1 0,0 3-1 16,-3 3 3-16,0 2 0 15,0 3-1-15,0 3-2 0,0 5-4 16,0 5 0 0,0 9 4-16,6 4 2 0,-3 6-3 15,3-6 1-15,0 1-2 31,3-3 0-31,3-3-7 0,-3-2-2 16,5-3-40-16,-2-3-19 16,3-5-22-1</inkml:trace>
  <inkml:trace contextRef="#ctx0" brushRef="#br0" timeOffset="3">23686 11284 208 0,'-20'0'77'0,"11"8"-42"0,0 0-37 16,6-2 14-16,-3 2-8 15,6 0-1-15,-3 2 5 16,3-2 5 0,3 5-7-16,6 6-1 0,0 2-1 0,3-3 0 15,-1-2 2-15,4 0 3 16,-9 0 2-16,3-3 1 15,-9-2 0-15,-9 0-4 16,3-1 0-16,-9-2-3 16,6-3 2-16,-5-5-11 15,-4 0-4-15,9-5-27 0,0-3-10 16,3-2-30 0,6-17-50-1,6-2 32-15</inkml:trace>
  <inkml:trace contextRef="#ctx0" brushRef="#br0" timeOffset="4">23838 11030 228 0,'-6'8'85'0,"12"6"-46"0,-3 4-48 15,-3-5 12-15,6 11 4 0,-3 5 5 16,0 8-1-16,-3 3 1 15,0 2-7-15,6 1-1 0,-6-1 0 0,3-2-5 16,-3-3 1-16,0-8-27 16,0-5-11-16,0-8-65 31</inkml:trace>
  <inkml:trace contextRef="#ctx0" brushRef="#br0" timeOffset="5">23752 11261 212 0,'-21'-14'79'0,"21"9"-42"0,6-3-41 0,6 3 15 16,0 0-10 0,9-3-3-16,-1 2 1 15,1 1 2-15,6 0 0 16,3 5-5-16,-6 0 0 0,5 0-86 15</inkml:trace>
  <inkml:trace contextRef="#ctx0" brushRef="#br0" timeOffset="6">24136 11340 180 0,'-3'16'68'0,"6"10"-36"0,3 14-33 0,-3-29 12 16,0 2-1-16,0-3 4 15,-3 1 5-15,0-3 5 0,0 0-12 16,0-3 0-16,0-2-1 0,-3-3-4 16,0-3 1-16,0-2-1 15,-3-3 1-15,6-13-4 16,0 0-3-16,9-1 0 16,0 1-1-16,3 0-3 15,5 5 0-15,-2 3 2 0,0 2 0 0,0 6-8 16,3 3-4-16,-6 2-15 15,6 0-8-15,-6 2-7 16,0 1-3-16,2 2 9 16,-5 0 7-1,-3 1 22-15,0-1 25 32,-3 0 14-32,3 3-2 0,-3 0-2 15,6 0-11-15,3-3-3 16,0 3-7-16,3-13 3 0,-3 2 1 15,0 1-5-15,-3-4-1 16,-1 1 0-16,1-3 2 16,-3 0-1-16,-3 0 0 15,-3 0-6-15,-3 0-1 16,-9 1-4-16,-2 1 1 0,-4 4-4 16,0 4-1-16,-3 4 5 15,9 1 2-15,-6 9 3 16,9 6 2-16,-3-4 8 15,9 3 3-15,-3-2-2 16,12-3-1 0,-3-1-4-16,15-1-1 0,0-4-3 15,-3-2 1-15,6-2-7 16,-3-6-1-16,0-3-20 16,-4-2-9-16,7-3-59 15</inkml:trace>
  <inkml:trace contextRef="#ctx0" brushRef="#br0" timeOffset="7">24505 11099 212 0,'-15'8'82'0,"21"-2"-44"0,0 17-47 0,-3-9 12 15,3 4 0-15,0 11 5 0,-3 6 7 16,-3 4 5-16,0 4-10 15,0-4-3-15,0 1-3 0,0-6-2 16,0-5-2-16,6 1-4 16,-6-7 0-16,0-4-31 0,3-14-85 47</inkml:trace>
  <inkml:trace contextRef="#ctx0" brushRef="#br0" timeOffset="8">24326 11287 216 0,'-18'-10'82'0,"18"10"-44"0,6-3-42 0,-3 3 15 16,6-3-2-16,3 1 5 15,0-4-8-15,6 4-1 16,3-1-3-16,0 0-2 0,8 1 1 15,-2 2-12-15,-3 0-5 16,-3 2-36 0,0 1-16-16,-3-3-14 15</inkml:trace>
  <inkml:trace contextRef="#ctx0" brushRef="#br0" timeOffset="9">24582 11290 184 0,'-6'8'71'0,"0"0"-38"0,6 8-28 0,0-9 17 16,0 9-8-16,0 8 0 0,0 0-2 16,0-3 0-16,6-5-6 15,0 0-4-15,0-3 1 0,6-2 0 16,0-6 1 0,3-5 0-16,-3 0 0 15,0-5-5-15,0-1 1 0,-3-7-2 0,-3-5 0 16,0-4 4-16,-6 1 1 15,5 0-1-15,-2 5-2 16,-3 6 1-16,0 2-1 16,0 5 0-16,0 3 0 15,0 8 4-15,6 5 5 16,-3 6-5 0,0 2-2-16,6-3-1 15,-3-2-1-15,3-2 0 16,-3-4 2-16,3 1-21 15,0-3-7-15,0-6-38 16,0-2-16-16,3-2-5 0</inkml:trace>
  <inkml:trace contextRef="#ctx0" brushRef="#br0" timeOffset="10">24832 11332 208 0,'-18'8'77'0,"33"-3"-42"0,-3 19-43 16,-9-16 12-16,-3 11 5 0,6-6 5 16,-6 0 7-16,0 0 4 15,0-2-13-15,0-3-5 0,0-3-2 16,0 0-3-16,0-2 1 16,0-3 0-16,-6 0 1 15,6-3-2-15,0-2 1 16,0-5-2-16,0-6 2 15,12 0-2-15,-3 0 2 0,0-3-2 16,0 4-1-16,3 1-2 16,0 1 1-16,-3 2-10 15,6 4-3-15,-4 1-28 16,1 1-13-16,0 0-44 16</inkml:trace>
  <inkml:trace contextRef="#ctx0" brushRef="#br0" timeOffset="11">25038 11322 192 0,'0'10'74'0,"0"1"-40"0,9 15-31 0,-9-18 15 0,0 11 4 32,0-4 4-32,0-1-3 0,0-1-2 15,0-2-11-15,0-4-4 0,0-1 0 16,0-6-1-16,0 0 2 15,6-3-6-15,-3-7-1 16,6-9-2-16,2 0-2 16,7 1-2-16,-3-1 1 15,3 6 1-15,-6 5 2 0,6 3 3 16,-6 5 2-16,0 11 3 16,-3 4 3-16,-1 7-2 15,1-4-2-15,-6 1-7 0,-3-3-1 16,6-3-74-16,-3 0-31 15,-3-5 6 17</inkml:trace>
  <inkml:trace contextRef="#ctx0" brushRef="#br0" timeOffset="12">23335 12009 188 0,'0'3'71'0,"0"5"-38"0,12 8-32 15,-9-6 16-15,0 1-5 16,0 2 1-16,3 1-5 0,-3-1-3 16,0 3-2-16,0-3-3 15,-3 0 1-15,0-2-1 0,0-3 0 16,0-3-40-16,0-5-18 15,0-3-28-15</inkml:trace>
  <inkml:trace contextRef="#ctx0" brushRef="#br0" timeOffset="13">23347 11927 188 0,'-6'-2'71'0,"12"4"-38"0,3 1-85 0,-9 0-8 16,9-1-7-16,-3 4 1 16</inkml:trace>
  <inkml:trace contextRef="#ctx0" brushRef="#br0" timeOffset="14">23427 12115 200 0,'0'14'77'0,"-3"-7"-42"0,0-1-37 16,3-6 17-16,0 0-7 0,0 0 3 15,3 0-4-15,0-3-2 16,12-2-2-16,-6-3 0 0,-3-5 0 16,12-1-4-16,-6-1-1 15,3 1 3-15,0 4 1 0,-3 2-5 16,-3 18 0 0,5 1 1-16,-2 2 1 15,-3 0 3-15,-3 1-1 16,3-1-1-16,3-3-35 15,-3-2-14-15,3-5-39 32</inkml:trace>
  <inkml:trace contextRef="#ctx0" brushRef="#br0" timeOffset="15">24005 11843 112 0,'-6'-3'44'0,"6"3"-24"0,-3 0-8 15,3 0 16-15,-3 0-7 16,0 0-2-16,-6 3-3 31,3 10 3-31,-6-2-11 0,3-1 0 0,0 1-1 16,3-1-1-16,0 1 1 15,0-1-2-15,3-2 0 16,9-2-6-16,-3-1-1 16,3 0 3-16,3-5 1 15,-3 0 0-15,3-2 1 16,-3-1-2-16,0-5-1 0,-3 3 1 15,-3-11 1 1,0-5-1-16,0 5-1 16,-6 3 1-16,-3 2 3 15,9 0 2-15,0 4-7 16,6 1-1 0,0 1 0-1,0 2 1-15,3 3 1 0,0 0-3 16,-3 0 2-16,3 8 1 15,3 8 2-15,-6 0-1 16,-3 0-1-16,-3 0 3 16,-3 2 0-16,-3 3 3 15,0 6 1-15,-3-1-1 16,0 1 1-16,-3-3-4 16,3-3-2-16,0-3-3 15,0-2-1-15,9-3-18 16,-3-2-7-16,6-3-49 15,6-5-42 1,0-3 40-16</inkml:trace>
  <inkml:trace contextRef="#ctx0" brushRef="#br0" timeOffset="16">24055 12089 160 0,'-11'2'63'0,"14"4"-34"0,0 4-32 0,-1-2 11 15,1 0 2-15,3 0 4 16,-3 0 6-16,9-3 4 0,-3-2-12 16,3-3 4-16,-3-3 2 0,6-2-6 15,-6-3-2-15,-3 0-1 16,3 0 1-16,-6-5-3 16,-3-3-2-16,-6 3-2 15,-3 0 0-15,-3 2 0 16,-3 3 3-16,6 0-8 0,-3 3 0 15,0 2-18 1,3 3-6-16,9 6-75 16,6-1-3-1</inkml:trace>
  <inkml:trace contextRef="#ctx0" brushRef="#br0" timeOffset="17">24279 11988 140 0,'0'0'52'0,"0"6"-28"0,9-1-8 16,-3 3 16-16</inkml:trace>
  <inkml:trace contextRef="#ctx0" brushRef="#br0" timeOffset="18">24305 12028 312 0,'3'16'28'0,"-3"-3"-14"15,0 0-7-15,0-2-1 0,0-3-3 16,0-3 0-16,0 0-1 16,0-5 1-1,0 0 2-15,-3-2 2 16,-2-4 1-16,5-4 2 16,0-3-5-16,0-1-1 15,5 1-2-15,-2 0 1 16,6 0-4-16,0 2 0 0,3 1-4 15,0 2-1-15,6 2-4 16,-6 1-1-16,6 2-27 16,-6 3-13-16,9-2-44 15</inkml:trace>
  <inkml:trace contextRef="#ctx0" brushRef="#br0" timeOffset="19">24606 11935 204 0,'-6'-2'77'0,"3"2"-42"0,-3 2-39 16,6 1 15-16,-3 0 3 15,-3 5 5-15,-6 0-7 16,3-1-2-16,4 9-6 31,-4 0-1-31,0 5 1 0,3-2-5 0,3-3 1 16,3 0 0-16,3-6 0 15,3 1 2-15,3-3 3 16,0-6-2-16,-4-2 0 16,4-2 3-16,3-1 1 15,-6-5-6-15,-3-5 0 16,3 0 1-16,-3-1 1 16,-3 1 1-16,0 3 0 15,0-1-5-15,0 3 1 16,0 3-2-16,0 0 0 15,0 2 0-15,3 6 5 0,0 2 3 16,3 3-6-16,3 2 1 16,-3 1-1-1,9 2 2 1,-3 0-1-16,6-2-25 16,-6 0-9-16,5-3-54 15,-5-3-50 1,9-8 48-16</inkml:trace>
  <inkml:trace contextRef="#ctx0" brushRef="#br0" timeOffset="20">24937 11938 244 0,'-6'-3'90'0,"6"3"-48"0,0 3-53 0,0 0 11 15,0 2-1-15,-6 6 2 0,3 2 9 16,-12 8 4-16,-6 0-7 0,0 3-4 0,6-3-2 15,0 0-6-15,0-2 1 16,1-3-36-16,2-3-15 16,3-5-41-1</inkml:trace>
  <inkml:trace contextRef="#ctx0" brushRef="#br0" timeOffset="21">24731 11967 224 0,'-3'3'85'0,"9"-1"-46"0,12 6-30 15,-9-2 19-15,3 2 3 16,6 5 6-16,3 5-18 0,2 1-8 16,4-1-7-16,3 4-10 0,3-1-1 15,8 0-101 1</inkml:trace>
  <inkml:trace contextRef="#ctx0" brushRef="#br0" timeOffset="22">19439 5995 156 0,'0'-2'60'0,"3"2"-32"0,-3-3-20 16,0 3 16-16,0 0 1 15,0 0 4-15,0-2-9 16,-3-1-4-16,0 3-9 31,-6 0 4-31,-6 0 2 0,-3 3-2 0,-3 2 1 16,-2 3-3-16,-1 5 0 16,-6 6-5-16,0 4-3 15,3 4 0-15,4 2 1 16,5 5-3-16,3 1 0 15,6-1-1-15,6-2 0 0,15 0 0 16,6-3-2-16,5-3 3 0,4-2 2 16,9-8-22-16,0-6-8 15,-4-7-41-15,1-8-15 16,-3-3 0 0</inkml:trace>
  <inkml:trace contextRef="#ctx0" brushRef="#br0" timeOffset="23">19552 6133 192 0,'-18'8'74'0,"12"3"-40"0,-6 7-29 0,9-7 17 15,0 7-12 1,0 9-1-16,3 2-3 0,3 3 1 0,6-1-4 16,3 1 0-16,9-8 1 0,9-6 6 15,5-4 4-15,1-9-3 16,-3-10 1 0,6-9-3-16,-7-2 2 15,-5-7-6-15,-6-12-1 16,-12 6 7-16,-12-5 2 15,-3 2-2-15,-9-2-1 16,-6 2-2-16,-6 5 0 16,-2 4-7-16,-1 7 0 0,3 2-8 15,3 7 0-15,6 1-30 16,9 14-77 0,4 3-40-1,10-3 43-15</inkml:trace>
  <inkml:trace contextRef="#ctx0" brushRef="#br0" timeOffset="24">19909 6128 184 0,'-6'16'68'0,"9"0"-36"0,0 13-33 15,0-14 15-15,-3 7 1 16,0 1 3-16,0 1-7 0,3-3-4 16,0-2-4-16,-3-3-3 0,3 0 3 15,-3-8 0-15,3-6 3 16,0-4 1-16,0-6 3 16,0-11-7-16,3-5-2 15,3-5-1-15,3-2 0 0,0-4 4 16,2 1 2-16,4 5 0 15,9 7 1-15,0 9-4 16,0 11-2-16,0 7 4 16,-1 8 4-16,-2 8 1 15,-6 3 4-15,-3 3-7 16,-3-1-2 0,-6 0-5-16,0 1-1 15,-3-6-32-15,0-2-13 0,0-6-72 31</inkml:trace>
  <inkml:trace contextRef="#ctx0" brushRef="#br0" timeOffset="25">20365 6112 220 0,'-6'3'82'0,"6"-1"-44"0,6 9-44 15,2-3 14-15,1 8 4 16,0 7 4-16,3 4-3 16,3 2-3-16,0 0-5 15,3 0-2-15,-3-2 1 0,0-1 4 0,-1-7 3 16,-2-4-6-16,3-4-1 31,-3-3 0-31,0-3 0 0,-3-5-2 0,0-5-2 16,-3-6-2-16,0-2-1 15,0-3 2-15,-3-8 0 16,0 1 1 0,3-4 0-16,0 1 4 0,0-1 5 15,0 3-5-15,3 1-2 16,-1-1-4-16,1 3-1 15,0 5-29-15,0 3-12 16,0 2-70 0</inkml:trace>
  <inkml:trace contextRef="#ctx0" brushRef="#br0" timeOffset="26">20820 6242 208 0,'-3'15'77'0,"9"-9"-42"0,6-4-37 0,-3 4 14 15,3-6 0-15,0 0 5 0,2-3-5 0,1-5-2 16,0 0-5-16,3-2-2 0,-3-4 3 16,-3 1-1-16,-3 0 0 15,-3 0-3-15,-6-1 1 16,-3 4-2-16,-6-1 2 16,-3 3-7-1,-3 3-1-15,-6 5 8 16,0 5 7-16,1 3 0 0,2 5 0 15,-3 9-2-15,6-1 2 0,6 3 4 16,3-3 1-16,3 3-6 16,6-1-1-16,6 1-4 15,6 0-1-15,6-3-3 16,3-5-3 0,-1-5-16-16,10-3-5 15,0-6-41-15,0-4-15 0,-4-6-30 31</inkml:trace>
  <inkml:trace contextRef="#ctx0" brushRef="#br0" timeOffset="27">21132 6212 204 0,'-5'3'77'0,"7"0"-42"0,1 7-37 0,0 1 14 15,0 2 5-15,-3 3 6 16,0 5-3-16,0 3-2 15,0 0-10-15,0 0-5 0,0-6 0 16,0-2 0 0,0-5 3-16,0-3-3 15,0-3 0-15,3-8 1 16,3-5 2-16,0-5-5 16,9-6-1-16,-3-4 0 15,3-6 0-15,0 2 0 0,0 3 0 16,0 6 2-16,2 2 3 15,1 5-2-15,3 6 0 16,0 5-1-16,-3 11 1 0,0 4 7 16,-3 4 3-16,-3 5-6 15,-7 2-2-15,-2 6-3 16,0-6 1-16,-3 4-13 16,0-7-6-16,0 4-40 31,0-14-18-31,0-13-42 15</inkml:trace>
  <inkml:trace contextRef="#ctx0" brushRef="#br0" timeOffset="28">21662 5728 220 0,'-3'6'82'0,"-9"1"-44"0,18 31-42 0,-3-20 13 0,0 11 4 16,0 13 6 0,0 22-6-1,3-1-2-15,-3 9-6 0,0-9-4 0,0-2 2 16,0-8 0-16,0-10 1 15,0-9-20-15,0-5-7 0,0-10-67 32,-6-6-51-32,-9-8 55 15</inkml:trace>
  <inkml:trace contextRef="#ctx0" brushRef="#br0" timeOffset="29">21427 6125 264 0,'-12'3'99'0,"15"-6"-54"0,15 3-46 0,-6-3 18 15,6 3 10 1,6-2 7-16,8-1-13 0,4 3-4 16,6 0-11-16,2 0-4 15,4-2-1 1,0-1-10-16,-1 0-4 0,-5 1-64 15,-3 2-28-15,-13 0-13 16</inkml:trace>
  <inkml:trace contextRef="#ctx0" brushRef="#br0" timeOffset="30">21966 6162 240 0,'-12'11'90'0,"12"-3"-48"0,6 8-34 0,-6-3 21 16,0 3-6-16,0 5 0 16,0 3-10-16,0 2-5 15,0-2-5 1,0 2-5-16,0-7-1 0,3-3-45 16,-3-6-17-16,3-4-52 15</inkml:trace>
  <inkml:trace contextRef="#ctx0" brushRef="#br0" timeOffset="31">21924 5935 312 0,'-18'-14'115'0,"18"9"-62"0,3 0-64 16,0 2 18-1,6 1-7-15,0-1 0 0,0 3-16 0,6 3-4 16,0 2-61-16,3 5-24 15,3 1 8-15,5 0 4 16</inkml:trace>
  <inkml:trace contextRef="#ctx0" brushRef="#br0" timeOffset="32">22189 6083 224 0,'-6'18'85'0,"3"-7"-46"0,-3 2-26 0,3-5 22 15,0 5-14 1,-3 3-2-16,0 11-9 15,0 2-4-15,3 2-3 16,3 1-3-16,3 0 1 0,3-3 1 0,3-5 1 16,6-6 5-16,3-4 3 0,6-9-2 15,0-8 2-15,2-7-2 32,1-6 0-32,-3-3-3 0,-6-2 1 0,-12 0-4 15,-6-3-2-15,-6 3 0 16,-6 0-1-16,-6 2 0 15,-3 3 2-15,-2 3-8 16,2 5-3-16,3 3-20 16,3 0-6-16,0 2-15 15,9 3-6 1,6 0-56 0</inkml:trace>
  <inkml:trace contextRef="#ctx0" brushRef="#br0" timeOffset="33">22481 6112 232 0,'6'10'88'0,"0"6"-48"0,6 8-31 15,-9-11 22-15,0 11-2 16,0 0 5 0,-3 2-9-16,3 1-6 0,-3-1-10 15,0-2-6-15,0-3 0 0,0-5 0 16,0-5 1-16,0-3-2 15,0-8-2-15,3-3 1 0,3-5-1 0,2-5-9 16,7-14-2-16,0 4 1 16,-3-4 1-16,6 3 1 15,0 3 2-15,3 3 10 16,-3 7 7-16,2 8 1 16,-2 6 1-16,0 8-1 31,-3 5 2-31,0-1-1 0,-6 4 0 15,0 0-7-15,-3-1-4 16,0 1-15-16,0-1-4 16,0-5-64-16,11-7-103 31</inkml:trace>
  <inkml:trace contextRef="#ctx0" brushRef="#br0" timeOffset="34">23088 6435 244 0,'-12'2'93'0,"9"1"-50"0,0 0-35 16,3-3 21-16,-3 0-13 15,3 0-2-15,0 0-8 16,0-3-4-16,0 0-1 16,3 1-1-16,0-1 2 0,0 0 1 0,0 1 3 15,0 2 1-15,-3 0 1 16,0 0-2-16,0 0 1 16,-3 0-4-1,0 0 0-15,-6 0-12 0,0-3-4 0,-6 0-47 31,4-4-20-31,-1-4-34 0</inkml:trace>
  <inkml:trace contextRef="#ctx0" brushRef="#br0" timeOffset="35">23103 5728 244 0,'-6'3'93'0,"6"2"-50"0,3 19-35 0,-3-3 21 16,-3 8 2-16,-3 11 4 15,-3 21-11-15,3-3-4 32,-6-5-11-32,0 0-4 0,9-6 1 0,-3-7-5 0,-5-11-1 15,5-5-24-15,9-11-137 31</inkml:trace>
  <inkml:trace contextRef="#ctx0" brushRef="#br0" timeOffset="36">5166 5654 148 0,'3'-5'57'0,"-6"8"-30"0,3-3-21 16,0 0 26-1,3-8-6-15,0 0-9 0,-3-6-3 0,0 4-8 16,0-3 0-16,-3-3 1 0,-3 0-1 31,0 0 1-31,-9 3-2 16,-2 0 2-16,-4 2 0 0,-3 3 3 16,-3 3-7-16,-3 2-2 15,1 3-3 1,2 0 0-16,-3 3 2 0,0-1 2 15,0 4-3-15,4 2 0 16,-1 2 3-16,3 3 1 16,0 6-4-16,0 7-1 0,-5 3-2 15,2 3 3-15,3 5 0 16,0 3 1-16,0 5 0 16,4 3 0-1,2 4-3-15,0 12 2 16,0-3 1-16,3 5 0 15,0 0 0-15,3 3 2 16,3 2-1-16,3 9-1 16,1-6-2-16,2 5 1 0,3-2 1 15,3-3 2-15,5 3-3 16,4-8 0-16,3-3 1 16,6 0 0-16,6-5 0 15,0-3 0-15,2-3-3 16,4-7 2-16,-3-6 3 15,9-7 1-15,-1-6 1 16,1-3 2-16,6-7-3 16,5-6 0-16,7-5-1 0,-1-8 1 15,-2-3-2 1,3-7-1-16,-7-6 1 16,1-5 1-16,-1-16-1 0,-2 0-1 15,6-6 3-15,-7-7 0 16,-2-5 1-16,-9-6 0 15,-4-11 0-15,-5-7 2 0,-9-16-3 0,-6-3-2 16,-9-11 0-16,-9-7 1 16,-18-6 1-16,-6 3 1 15,-2 13-2-15,-4 14-2 16,3 2-2-16,-9 13-1 16,4 19-18-16,-1 13-9 31,6 10-86-31</inkml:trace>
  <inkml:trace contextRef="#ctx0" brushRef="#br0" timeOffset="37">5666 5247 140 0,'0'-6'55'0,"-3"4"-30"0,3-4-18 16,0 6 13-16,0-2-1 16,-3-1 1-16,-3 1-5 15,0 2 1-15,-3 2-9 16,-5 3 0-16,-7 6 0 0,-3 2-3 16,3 6-1-16,3 10-3 15,3-3-1-15,6 1-1 16,3-1 0-16,9-5 0 0,9 1-2 15,3-9 3-15,3-5 2 16,0-6 0-16,0-4-1 16,0-11-2-16,0-11 1 15,-4 0-1-15,-2-5-2 16,-6-8 0-16,-3-3 0 16,-3 0 7-16,-3 1 3 0,-6-1-6 15,0 6-1-15,0 5 4 0,1 2 5 16,-1 6 0-16,0 5 3 15,3 5-4-15,3 4 1 16,0 1-7-16,3 6-1 16,6 13-2-16,0 9 0 31,3 7 2-31,0 8 2 0,-1 5-1 16,4-2-1-16,-3 2 1 15,0-5 1-15,6-2-3 16,0-6 0-16,-3-6-28 15,3-4-13-15,0-6-51 16</inkml:trace>
  <inkml:trace contextRef="#ctx0" brushRef="#br0" timeOffset="38">5833 5292 160 0,'-9'16'60'0,"9"-3"-32"0,0 19-20 0,3-17 18 16,0 1-9-16,3 0-2 15,3-3-6-15,3 3-1 16,3-8-5-16,0-3 7 0,2-5 5 0,7-7-3 16,-3-4 1-1,-3-8-8-15,-6 1-1 0,-3-3 2 16,-9 2 3-16,-9 1-4 15,-3 2-1 1,-3 3 0-16,0 2 0 0,-3 3-7 16,0 5 0-16,4 3-28 15,2 0-9-15,0 3-18 0,3-3-6 16,3 0-14 0</inkml:trace>
  <inkml:trace contextRef="#ctx0" brushRef="#br0" timeOffset="39">6020 5223 148 0,'9'10'55'0,"-6"1"-30"0,6 8-21 16,-3-9 15-16,-3 6 2 0,0-3 2 16,0 6-4-16,0-1-1 15,-3-2-10 1,0-3-1-16,0-2 0 0,0-3-3 0,0-3-3 15,0-5 4-15,0-2 1 16,3-6 0-16,0-6-1 16,3-4-6-16,3-3-1 0,0 0 3 15,0 5 1 1,0 2-3-16,3 4 1 16,3 7 2-16,-1 6 3 15,1 5 0-15,-3 2 2 16,0 4 0-16,-3 1 1 15,0 1-4-15,-3 3-3 16,3-3-16-16,-3-3-5 16,0-2-47-16,0-3-19 15,0-11 0 1</inkml:trace>
  <inkml:trace contextRef="#ctx0" brushRef="#br0" timeOffset="40">6247 5104 280 0,'-9'-11'107'0,"6"6"-58"0,3-3-53 0,0 5 21 15,0-2-15-15,0-3-1 16,0-2-8-16,3-1-3 16,3-2 6-16,0 0-34 0,3-11-14 0,2 3-26 15,1-3-40 1,3 5 34-16</inkml:trace>
  <inkml:trace contextRef="#ctx0" brushRef="#br0" timeOffset="41">6393 4837 184 0,'5'8'71'0,"-2"-1"-38"0,0 12-25 0,0 2 16 31,0 3-12-31,0 10-2 16,0 17-8-16,-3 4-2 15,6-5 0-15,0-5 0 0,0-2 2 16,-3-4-6-16,0-7-1 0,6-5-67 15,-9-6-50 1,-3-5 40-16</inkml:trace>
  <inkml:trace contextRef="#ctx0" brushRef="#br0" timeOffset="42">6327 5239 248 0,'-9'-6'93'0,"15"6"-50"0,6-2-48 0,-3-6 17 31,3 0-5-31,9-8 1 0,8 3-2 16,4 0-1-16,0-1-3 15,0 4-41-15,8 2-19 0,-2 0-45 16</inkml:trace>
  <inkml:trace contextRef="#ctx0" brushRef="#br0" timeOffset="43">7024 5075 204 0,'-24'8'77'0,"15"0"-42"0,-9 10-41 0,12-2 14 16,-9 8 2-16,-3 8 3 0,3-3-6 16,3-3-2-1,4 3-3-15,2 0-2 0,3-5 3 0,6-5-2 16,6-6-1-16,-1-3 3 16,4-4 0-16,0-9-4 15,0-5-1-15,0 0-2 0,-3-5 3 16,0-3 0-16,-3 0 1 15,0 0 0-15,0 3 2 16,-3 3 1-16,0-1 1 16,3 6-5-16,-3 2 1 15,3 6 4-15,0 2 5 16,0 3-5-16,-1 3-2 16,1-1-1-16,3 1 1 0,0-3-8 15,3-3-3-15,6 0-39 16,0-5-19-16,0-2-20 31</inkml:trace>
  <inkml:trace contextRef="#ctx0" brushRef="#br0" timeOffset="44">7262 5099 236 0,'-15'-3'88'0,"9"6"-48"0,-6 2-38 0,6 0 19 0,-3 3-11 15,0 16-1-15,3-3-3 16,0 3-1-16,3 0-3 16,0-1-6-16,3-1 0 0,6-4 2 15,3 3 3-15,0-2-2 16,3-6 0-16,3-8-8 0,0-5-4 31,3-2-33-31,-1-4-15 16,7-4-32-1</inkml:trace>
  <inkml:trace contextRef="#ctx0" brushRef="#br0" timeOffset="45">7413 5024 132 0,'-8'-5'49'0,"11"3"-26"0,0-1-82 0,-1 3-17 16</inkml:trace>
  <inkml:trace contextRef="#ctx0" brushRef="#br0" timeOffset="46">7443 4871 204 0,'0'0'77'0,"0"11"-42"0,3-6-41 16,0 11 45-1,0 5-9-15,0 8-5 16,0 11-5-16,0 7-12 15,-3-2-5-15,0-2-2 16,0-1-1-16,0-2 0 0,0-3-11 16,3-8-5-1,0-5-56-15,-3-6-23 16</inkml:trace>
  <inkml:trace contextRef="#ctx0" brushRef="#br0" timeOffset="47">7333 5149 208 0,'-15'-19'79'0,"15"17"-42"0,15-1-41 16,-9 3 24 0,6-3 0-16,3 1-10 15,0-4-6-15,6 1-2 16,-1 0 0-16,1 0 1 0,3-1-15 15,3 1-4-15,-3 2-23 16,-3 1-8-16,-7 2-17 16,-2 0-21-16,0 0 31 15,-6 2 92-15,0 4 46 16,-3 2-20-16,-3 7-12 16,0 12-25-16,0 2-10 0,0-3-10 15,3-2-1-15,0 0 1 0,0-5-1 0,3-4-1 16,0-1-6-16,3-4 1 15,0-4 2-15,3-4 1 32,0-4-12-32,0-6-4 0,-1-3-3 0,1-2 0 31,-3-16 6-31,-3 2 4 16,0 3 6-16,0 3 2 15,-3 5 15-15,0 6 8 16,-3 5-3-16,0 2-1 15,3 11-12-15,0 10-3 0,0 1 0 16,0 2 1-16,0-2-3 16,3-4-3-16,0 1-3 15,0-2 1-15,15-7-43 16,2-4-23 0,-2-3-12-16,3-5-7 15</inkml:trace>
  <inkml:trace contextRef="#ctx0" brushRef="#br0" timeOffset="48">7949 5099 216 0,'-12'-6'82'0,"3"6"-44"0,1 6-40 0,2-1 17 0,0 8-5 15,-3 8 4-15,0 0 2 16,0 3 2-16,0-3-10 16,6-2 0-16,0-1-1 15,6 1-6-15,0-6 0 16,3 0-1-16,0-5 0 15,3-2 0-15,0-6 0 16,0-6-7-16,0-2 0 16,-1-2-2-16,1-3 3 15,-3-11 4-15,0 3 3 16,0 5 0-16,-3 2-1 0,0 20 1 16,3 2 1-1,0 5 1-15,-3 3-1 16,0 0 1-16,6-3-2 15,-3 3 2-15,0-3-2 16,0-2-1-16,3-3-32 16,0-6-14-16,0-2-61 15</inkml:trace>
  <inkml:trace contextRef="#ctx0" brushRef="#br0" timeOffset="49">8122 4874 220 0,'-9'5'82'0,"9"19"-44"0,0 5-40 16,0-16 14-16,0 11 9 0,0 5 9 0,0 8-10 16,0 8-3-16,0-3-10 31,3 1-5-31,0-6 1 0,0-6-2 0,3 1-1 0,0-8-26 15,0-5-10 1,0-12-35-16,0-1-13 0,0-9-1 16</inkml:trace>
  <inkml:trace contextRef="#ctx0" brushRef="#br0" timeOffset="50">8295 4863 200 0,'0'3'77'0,"3"5"-42"0,-3 15-26 15,0-9 22-15,-6 7-6 16,3 13 3-16,0 3-7 0,0 8-1 16,0 0-11-1,9-2-3-15,-3-6 0 0,0-6-3 16,0-2-2-16,0-5-14 15,0-5-6-15,2-6-43 16,1-5-20-16,0-5-21 16</inkml:trace>
  <inkml:trace contextRef="#ctx0" brushRef="#br0" timeOffset="51">8396 5141 252 0,'-6'18'93'0,"9"-10"-50"0,0 19-50 0,0-17 16 15,0 6-2-15,0 0 4 16,3 0-6-16,0-3-3 16,6 0-1-16,-4-2-4 0,1-3 2 15,6-5-17-15,-3-3-5 16,3-3-18-16,0-2-6 0,-3-6-44 16</inkml:trace>
  <inkml:trace contextRef="#ctx0" brushRef="#br0" timeOffset="52">8589 5101 232 0,'0'3'88'0,"-3"2"-48"0,-3 11-36 0,3 10 21 16,-9 11-5-16,1 11 3 16,-7 2 2-16,-3 3 4 15,0-2-15-15,3 4-10 0,3-5-4 16,0-10-35-16,3-6-17 16,1-7-77-1</inkml:trace>
  <inkml:trace contextRef="#ctx0" brushRef="#br0" timeOffset="53">9009 5061 112 0,'-6'-7'44'0,"6"4"-24"0,0-2-13 0,0 5 15 0,0 0-11 16,3 0-1-16,-3 0-6 15,3 2-1-15,0 6-1 16,3 8 3-16,-3 16 4 0,0 0-1 15,-3-1 3-15,0-2-4 16,0-2-2-16,0-9-2 16,0-2-3-16,0-5 3 0,0-3 2 0,0-3-2 15,0-5 0-15,0-5-1 16,0-3 1-16,0-11-4 16,3-7-2-16,3 2-1 31,0 0 0-31,3 3 3 0,3 5 2 0,-1 3-2 15,1 5-2-15,0 5 2 16,0 9 2-16,-3 7 2 16,0 11 3-1,-3-3 3-15,-3 3 5 16,-3 0-10-16,0-3-2 16,0-5 0-16,0-1 1 15,0-4-15-15,0-3-6 0,0-3-55 16,0-5-38-1,6-2 44-15</inkml:trace>
  <inkml:trace contextRef="#ctx0" brushRef="#br0" timeOffset="54">9232 5130 160 0,'-3'8'63'0,"6"11"-34"0,6 7-34 0,-3-18 12 16,0 0 7-16,0 0 6 15,3 0-4-15,-3-3 1 16,3-2-10-16,0 0 0 0,-3-6 0 16,3-5 1-16,-3-8 2 0,-3 3-12 15,-1 0-3-15,-2-1 0 32,-2 4 2-32,-4 2 2 15,-3 5 1-15,-3 3 0 16,0 8 2-16,3 8 1 0,0 0 3 0,3 2-3 31,3 1-2-31,6 2 0 0,0-2-1 16,3-1 0-16,3-5 2 15,3-2-19-15,0-6-8 16,0-5-69 0</inkml:trace>
  <inkml:trace contextRef="#ctx0" brushRef="#br0" timeOffset="55">9426 5122 208 0,'-9'6'77'0,"9"-6"-42"0,3 2-43 0,-3-2 10 15,3 3 5 1,0 0 5-16,3-3-1 16,0 0-1-16,0 0-6 15,-1 0-1-15,1-3 1 16,0 0 0-16,-3-2 0 0,0 0-2 15,-3-1-2-15,-3 1 3 0,-3 0 0 16,0 2-1-16,-2 3-2 16,-4 5 3-16,0 3 2 15,-3 6-2 1,3 9 0-16,3 1-3 0,3 0-1 16,6 0 1-1,6-3 0-15,3-2 0 0,3-6 2 16,3-3-14-16,6-4-7 15,2-4-23-15,1-4-11 16,6-6-36-16</inkml:trace>
  <inkml:trace contextRef="#ctx0" brushRef="#br0" timeOffset="56">9649 5096 200 0,'-30'-3'77'0,"12"6"-42"0,3 5-39 0,9-3 13 15,-2 11-7-15,-1 8 1 16,0 0 0-16,0-1 1 0,3 1-2 16,3 0-2-16,3-8 3 0,6 0-2 15,0-6-1-15,3-4 5 16,0-6 4-16,5-6-10 16,4-7-1-16,-3-13-4 0,0-1-1 15,-3-2-1 1,-3-5 2-16,-3-3-1 0,-3-3 2 15,-9-2 3-15,3 2 3 0,0 3 4 16,0 8 2-16,0 8 5 16,0 5 3-16,3 16-6 15,0 16-5 1,0 10 0-16,0 16-3 31,6 9 2-31,0-1-2 0,3 0-1 16,6-7-19-16,0-6-8 15,2-8-68 1</inkml:trace>
  <inkml:trace contextRef="#ctx0" brushRef="#br0" timeOffset="57">10063 5109 176 0,'-18'21'66'16,"18"27"-36"-16,0-11-33 0,0-24 13 0,0 3 8 15,-3 0 6-15,3-3-6 16,-3 0 0-16,3-2-11 0,0-3-4 0,0-3 0 16,0 0 0-16,0-5 1 15,0 0 0 1,0-5 0-16,0-3-5 0,3-5 1 16,0-8-5-1,6-6 1-15,9 4 0 0,-4 4 2 16,1 3-1-16,0 6 1 0,0 10 4 31,0 10 1-31,3 3 3 0,-6 6 1 0,-3 2-1 16,-3 0-1-16,0-2-8 15,-3 2 0-15,0-3-30 16,2-7-11-16,-2-6-52 31</inkml:trace>
  <inkml:trace contextRef="#ctx0" brushRef="#br0" timeOffset="58">10334 5236 212 0,'-3'5'82'0,"3"6"-44"0,5-3-47 0,1-5 12 16,0 2 9-16,0 0 6 15,0-2 0 1,0-3 0-16,0 0-10 15,0-3-3-15,0 1 1 0,0-4-5 16,0-2-1-16,-3-8-7 16,-3-5 0-16,-3 0-6 15,-3 3-2-15,-3 2 6 16,0 2 3-16,0 7 1 16,-3 4 4-16,3 11 0 15,1 8 3-15,-1 5 3 0,-3 0 2 16,9 3 3-16,0-3 1 15,0 0-5-15,6 3-2 16,3-6-2-16,0-2 1 16,0 0-13-16,3-8-6 0,2-3-27 15,1-10-10 1,3-5-36-16</inkml:trace>
  <inkml:trace contextRef="#ctx0" brushRef="#br0" timeOffset="59">10464 5239 200 0,'0'10'74'0,"0"4"-40"0,0-1-33 0,0-5 16 16,3 0-2-16,0 0 0 15,0 0-7-15,3-1-5 16,0-1-2-16,0-1 1 0,0-5 1 31,3-3-6-31,6 1-2 0,-3-1-5 16,-3 0 1-16,0 1 0 15,0 2 1-15,0 2 2 16,0 4 4-16,0-1 3 16,-1 0 4-16,4 1 2 0,0-1 3 15,0-5 10-15,0-3 5 16,0-2 0-16,-3-3 2 16,0-5-11-16,-3 0-4 15,-3-3-7-15,-3-5-2 16,-3-1-1-16,-3-1-2 15,0 1-37-15,-3 4-17 0,0-1-68 16</inkml:trace>
  <inkml:trace contextRef="#ctx0" brushRef="#br0" timeOffset="60">11116 5117 156 0,'0'3'57'0,"3"18"-30"0,0-3-16 0,0-2 18 0,0 3-6 16,3 5 1-16,0-1-4 15,0 1-3-15,0 0-9 16,3-3-5-16,0 0-2 0,-3-2-1 15,0-6 2-15,0-2 1 16,-3-3 1-16,0 0-2 0,0-3 1 16,3-8 0-1,0-7 1-15,0-1 2 16,0-2-3-16,-1-3-2 16,1-3 0-16,0-2 1 15,0-13 1-15,-3 5 1 16,0 2-5-1,0 6-1-15,0 5 1 16,-3 3 0-16,0 2-26 16,3 4-9-16,0 4-17 15,0 11-8-15,3-3-19 16</inkml:trace>
  <inkml:trace contextRef="#ctx0" brushRef="#br0" timeOffset="61">11402 5175 184 0,'-6'-2'71'0,"3"2"-38"0,-3 0-34 16,3 0 15-16,-3 2-4 15,-3 9 4-15,-3 2-3 16,1 0-1-16,-1 3-6 0,0 0-5 0,0 3 0 16,3 4 3-16,0-1 1 15,3 1-1-15,3-4-2 16,3-6 5-16,6-2 4 15,0-3-3-15,3-14 2 16,3-4-7-16,3-3-1 16,0-6-9-1,-4 3-4-15,-2-2 4 16,0 4 3-16,-3 1 6 16,-3 3 2-1,0 2 6-15,0 5 3 0,-3 3-4 16,0 5 1-16,3 3-3 15,0 0 2-15,0 3-4 16,3 2-2-16,3 3 0 0,0-3-1 0,3-2-27 16,0-1-11-16,0-2-65 15</inkml:trace>
  <inkml:trace contextRef="#ctx0" brushRef="#br0" timeOffset="62">11527 5231 192 0,'0'8'71'0,"3"2"-38"0,0 12-32 0,-3-15 14 16,0 4 3-16,0 2 3 16,0-2-6-16,0-1-4 15,0 1-6-15,0-6-4 0,0 1 2 0,0-4 7 16,0-2 3-16,-3 0 0 15,0-2 0-15,3-4-5 16,0-2 0-16,0-2-5 16,0 2 0-16,3-3-1 15,0 1-2-15,0 2 1 0,3 0 1 16,0 0-3-16,3 0 0 0,0 3 1 16,0-3 0-1,0 2-25 1,6 4-10-16,-4-1-24 15,1 0-11-15</inkml:trace>
  <inkml:trace contextRef="#ctx0" brushRef="#br0" timeOffset="63">11703 5249 220 0,'-3'16'82'0,"3"-3"-44"0,3 6-42 0,-3-11 15 15,3 2-8-15,-3 4 0 16,3 4-8-16,0-2-4 15</inkml:trace>
  <inkml:trace contextRef="#ctx0" brushRef="#br0" timeOffset="64">11724 5368 176 0,'6'-8'-96'0</inkml:trace>
  <inkml:trace contextRef="#ctx0" brushRef="#br0" timeOffset="65">11712 5061 272 0,'-9'-10'101'0,"9"10"-54"0,0-3-57 0,0 3 14 0,0 0-10 16,6 0 1-16,0 3-26 16,6 0-9-16,-1 2-53 15,4 0-20-15,0 0 48 16,3 1 25-16</inkml:trace>
  <inkml:trace contextRef="#ctx0" brushRef="#br0" timeOffset="66">11926 5104 196 0,'-18'0'74'0,"15"2"-40"0,-15 1-31 0,12 2 17 16,0 9-10-16,-3 7-1 16,-2 3-1-16,-1-1 0 15,3 4-4-15,3-1-3 0,3 1 2 16,3-1-2-16,3-2 2 0,3-5 2 16,0-6 4-16,0-8-6 15,6-2-4-15,-1-9-9 16,4-1-2-16,-3-9 2 0,0 2 1 15,-3-7 3-15,-3-3 2 16,-9-5 2-16,3 6 1 31,0 12-2-31,0-5 2 0,3 11 1 16,0 10 0-16,0 6 4 16,0 5 5-16,3 2-5 15,0 1 0-15,-3-1-2 16,3-2-2-16,0 2 1 15,0-4 1-15,3-9-30 16,0-5-13-16,-1-5-50 16</inkml:trace>
  <inkml:trace contextRef="#ctx0" brushRef="#br0" timeOffset="67">12051 4929 208 0,'0'3'77'0,"6"10"-42"0,-3 3-37 0,0-3 17 16,0 8-2-16,0 6 2 15,0 12 0-15,3 1 1 16,0 0-8-16,0-6-1 0,-3-2 0 16,-6-6-3-16,3-4-3 15,0-6 2-15,-3-3 2 16,3-5-4-16,6-3-1 0,0-5-5 15,3-3-1-15,2-5-13 16,1 3-3-16,0-3 5 16,3 3 5-16,0 2 5 15,0 3 4-15,-3 6 11 16,-3 1 6-16,-3 4 14 0,-6 0 4 16,-6 4-8-16,-3 1-4 31,-3 0-9-31,-3-3-3 15,-6-2-13-15,3-6-6 0,0-2-26 16,1-8-11-16,2-1-26 16,3-4-9-16,3-9 1 15</inkml:trace>
  <inkml:trace contextRef="#ctx0" brushRef="#br0" timeOffset="68">12274 4868 244 0,'-3'3'90'0,"6"5"-48"0,0 16-47 16,-3-11 15-16,0 5 5 15,0 9 7-15,-3 10-9 16,0 3-4-16,3 5-6 16,0-6-3-16,0-2 1 15,0-5-8-15,0-5-3 16,3-6-36-16,0-3-17 15,0-7-41 1</inkml:trace>
  <inkml:trace contextRef="#ctx0" brushRef="#br0" timeOffset="69">12381 5228 192 0,'15'0'71'0,"-9"5"-38"0,3 3-21 16,-3-5 19-16,0 0-7 15,3-1-2-15,0-2-8 0,0-2-4 16,0-1-5-16,0-2-4 0,0-1 2 16,-3-7 0-16,0-5 3 15,-3 2-5-15,-3 0-1 16,-3 3 0-16,-3 2 2 0,-3 3-6 16,-3 6-1-16,0 2 2 15,0 10 3-15,-3 6 3 16,3 3 1-16,3 2 4 15,0-3 3-15,3 1-9 16,9-1 0-16,3 1 0 31,3-3 1-31,0-3-21 0,6-3-8 16,0-4-29-16,3-6-12 16,14-3-29-1</inkml:trace>
  <inkml:trace contextRef="#ctx0" brushRef="#br0" timeOffset="70">12709 5136 304 0,'-15'-3'115'0,"12"3"-62"0,-9 3-62 15,6-3 18-15,0 10-9 0,-3 6 0 16,0-3 0-16,3 0 0 16,0 1 0-1,3-1-3-15,0 3 0 0,3-3-1 0,0 3 3 31,3 0 0-31,0 0 1 0,-3-3 0 16,-3 3 6-16,-3-3 4 16,0-2-5-16,1-3-3 15,-4-8-28 1,0-3-32-16,3 0-14 16,3-2-38-1</inkml:trace>
  <inkml:trace contextRef="#ctx0" brushRef="#br0" timeOffset="71">12873 5384 180 0,'-9'0'68'0,"9"0"-36"0,-3 0-77 16,3 0-5-16,-3 0-16 15,-6-5-2-15</inkml:trace>
  <inkml:trace contextRef="#ctx0" brushRef="#br0" timeOffset="72">12938 4739 192 0,'-3'29'71'0,"0"-19"-38"0,-3 17-14 0,3-11 21 0,-3 8-9 15,0 2-1 1,0 3-15-1,0 0-6-15,0-2-6 16,0 2-3-16,3-5 3 0,0-6-33 0,3-2-14 16,0-5-71-1</inkml:trace>
  <inkml:trace contextRef="#ctx0" brushRef="#br0" timeOffset="73">12941 4736 128 0,'-3'21'49'0,"3"-18"-26"0,0 13-12 0,0-6 15 16,-3 6 1 0,0 11 1-16,-3 4 0 15,-3 4 2-15,0 2-16 0,3 3 7 0,0-3 3 16,0 0-10-16,0 0-3 15,0-6-5-15,3-4-1 16,1-6-3-16,-1-2-2 16,3-6-6-1,0-3-1-15,0-2-30 0,0-2-13 16,0-9-58-16</inkml:trace>
  <inkml:trace contextRef="#ctx0" brushRef="#br0" timeOffset="74">12893 5339 200 0,'6'3'74'0,"-9"0"-40"0,3 2-18 0,0 0 22 0,-3 0-9 15,3 1 0 1,-3-1-7-16,0-2-2 0,0-1-11 16,0-2-8-16,0 0-1 0,0-5 0 15,3 2 0-15,3 1-9 32,3-4 3-32,-3 1 2 15,0 3 1-15,-3 2-1 16,0 0 3-16,-3 0 2 15,0 5 4-15,-3 0 2 16,-5-8-3-16,2 9-3 16,0-9-31-16,0 0-15 15</inkml:trace>
  <inkml:trace contextRef="#ctx0" brushRef="#br0" timeOffset="75">5357 16182 164 0,'-9'-19'63'0,"-3"14"-34"0,-15-3-32 16,9 3 13-16,-9 2-1 15,-14-2 5-15,-10-3-6 16,-11 3 0-16,-19-1-4 15,-11 4-1-15,-9 2 3 0,-12 8-3 16,0 8-2-16,2 2 4 16,7 19 4-16,6 11-3 0,6 15-1 15,14 1-5-15,19 5 0 16,14 7 0-16,30 1 0 0,24-8 0 16,36 2 0-16,32-2 2 15,36-13 3-15,36-11 0 16,33-11 2-16,29-18 0 31,15-16 1-31,7-19-2 0,-4-12 1 0,-15-22-2 16,-26 0 0-1,-34 0 5-15,-38 0 4 16,-35-3 12-16,-51-2 9 16,-45-8-15-16,-51 3-6 15,-35 2-8-15,-36 8-5 16,-30 13-9-16,-17 14-3 15,-19 20-45-15,7 14-18 16,20 19-50-16</inkml:trace>
  <inkml:trace contextRef="#ctx0" brushRef="#br0" timeOffset="76">6964 16494 180 0,'0'-18'68'0,"3"15"-36"0,-3 0-26 15,0 3 23-15,6 14-10 16,0 4-3-16,0 11-3 31,0 11-7-31,0 10-4 0,-3 3 1 0,-3 0-2 16,6-5 2-16,-6-6-2 15,3-2 2-15,0-11-22 16,0-5-9-16,-3-9-22 16,6-25-56-1</inkml:trace>
  <inkml:trace contextRef="#ctx0" brushRef="#br0" timeOffset="77">7122 16452 212 0,'-12'5'79'0,"12"16"-42"0,9 8-43 0,-6-15 14 16,0 7-3-16,0 8 4 0,0 18 0 15,0 1 0-15,-3 0-5 16,3-6-3-16,0 6 0 0,0-9 1 15,0-2 1-15,-3-7-32 16,0-12-15-16</inkml:trace>
  <inkml:trace contextRef="#ctx0" brushRef="#br0" timeOffset="78">6925 16579 264 0,'-20'-5'101'0,"20"5"-54"0,11-3-50 0,-5 3 19 15,3 0-8-15,6 0 1 16,3 0-8-16,3 3 0 16,6 2-1-16,-1-3-7 0,1 6-3 15,-3-2-32-15,0-1-15 0,-3 0-47 16</inkml:trace>
  <inkml:trace contextRef="#ctx0" brushRef="#br0" timeOffset="79">6869 16822 276 0,'-9'3'104'0,"12"-6"-56"0,3 6-56 0,3 0 18 0,6-3 0 15,8 0 5 1,7-3-5-16,9-5-1 16,3-5-5-16,2 5-12 0,4-3-2 15,2-2-50-15,1 0-23 16,-3 7-26 0</inkml:trace>
  <inkml:trace contextRef="#ctx0" brushRef="#br0" timeOffset="80">6765 16603 132 0,'-3'-3'52'0,"3"3"-28"0,0-5-15 0,0 5 14 16,0 0 0-16,0 0 3 0,6 0-5 15,0 0-1-15,2 0-11 16,4 0 6-16,3 0 2 16,12 0-1-16,3 0 3 0,3 0-4 15,5 0-1-15,4 0-4 16,6-3 1-16,-1 0-6 0,1 1-3 16,-4 2 1-1,-2 0 0-15,0 0-1 0,-6 2-2 16,-7 1 1-16,-5-3 1 31,-3 0-1-31,-6 0-1 0,0-3-37 16,-3 1-17-16,-3-4-66 15</inkml:trace>
  <inkml:trace contextRef="#ctx0" brushRef="#br0" timeOffset="81">7714 16693 132 0,'0'-3'49'0,"0"3"-26"0,3-3-5 0,-3 3 18 15,0 0-7-15,0 0 0 16,6 6-10-16,0 7-4 16,0 5-8-16,0 3-1 0,0-2 4 15,0 5-2-15,-3-3 1 0,0-2-3 16,-3-4-1-16,0-1-3 16,0-4-2-16,-3-2 3 15,0-3 0-15,0 1-1 16,0-6-2-16,0 0 5 0,0-3 4 15,3-5 1-15,0 3 2 16,0-8-4-16,0-1-3 0,3-7-2 16,3-3 0-16,0 1 2 15,6-1 4-15,3 3-4 16,2 2-3-16,-2 6-4 16,0 2 1-16,3 3-1 15,-3 8 0-15,0 6-14 31,0-4-4-31,3 4-25 0,-4-1-9 16,-2 0-27 0,0 3-38-16,3-3 36 15</inkml:trace>
  <inkml:trace contextRef="#ctx0" brushRef="#br0" timeOffset="82">8015 16727 220 0,'-6'-11'82'0,"9"25"-44"0,-3-12-38 15,0-2 16 1</inkml:trace>
  <inkml:trace contextRef="#ctx0" brushRef="#br0" timeOffset="83">8018 16751 385 0,'6'8'18'15,"3"-3"-9"-15,0 3-4 0,-1-11 1 0,1-2-3 16,0 5-2 0,3-8 0-16,-3-3 1 0,0 6-1 15,-3-3-1-15,-3 0 1 16,-3 3 1-16,0 0-1 15,-3-3 2-15,-3 8-4 16,-3-3 0-16,0 3 1 16,-3 3 2-16,-3 5-3 15,-2 2 0-15,5 6-1 0,0 0 0 16,3 3 2-16,3-4 0 16,3 9 0-16,0-3 0 15,9 1 0-15,0-4 2 0,3 3-1 16,3-5-1-16,0-5 3 31,2-1 2-31,4-4-4 0,3-4-1 0,0-7-18 16,0-3-5-1,0 5-24 1,2-7-10-16,4 5-41 16</inkml:trace>
  <inkml:trace contextRef="#ctx0" brushRef="#br0" timeOffset="84">8345 16534 204 0,'-6'-11'77'0,"6"6"-42"0,-6 8-30 15,6-3 19-15,0 2-11 0,0 9 0 16,0 5-1-16,0 8 2 15,0 7-7-15,0 9-4 0,3 0 0 16,0-1 0-16,3-4 1 16,0 2-5-16,0-3-1 15,0-7-32-15,-3-9-13 16,-3 6-58 0</inkml:trace>
  <inkml:trace contextRef="#ctx0" brushRef="#br0" timeOffset="85">8235 16661 260 0,'-3'-8'99'0,"15"3"-54"0,-3 5-53 15,3 0 18-15,0 0-9 16,3 0 2-16,2 0-13 15,1 0-6-15,3 0-44 16,-3 5-21-16,6-2-7 0,-6-1-1 16</inkml:trace>
  <inkml:trace contextRef="#ctx0" brushRef="#br0" timeOffset="86">8479 16693 212 0,'-18'13'79'0,"6"8"-42"0,6 16-43 16,12-24 14-16,-9 11 4 16,6 0 4-16,3-6-3 15,-3 6-3-15,6-5-5 16,0 2-2-16,0-13 1 0,0 2 0 16,3-7 0-16,0 2-2 15,0-10-2-15,-3-3 1 0,0-2 1 16,-1-12-3-16,-2 6-2 15,0-7 2 1,-3-4 0-16,3 3 1 0,-3 3 2 16,0 3 5-1,-3 4 4-15,0 9-4 0,3-3 1 16,0 14-1-16,3 1 1 16,0 12-2-16,0 0-1 15,3-1-3-15,0-2-2 0,0 5 1 16,0-5-1-16,0-3-9 0,0 3-4 15,3 0-31-15,2-8-13 16,1-5-42 15,-3-3-26-31,0-3 56 0</inkml:trace>
  <inkml:trace contextRef="#ctx0" brushRef="#br0" timeOffset="87">8762 16801 212 0,'-9'-11'79'0,"15"11"-42"0,-9 6-39 0,3-1 14 0,3 3-4 31,0 0 0-31,0 5 4 0,-3 0 3 0,3 1-8 31,0 4-2-31,0-5 1 0,0 6-1 16,-3-11 0-16,3 0 1 0,-3-8 8 16,0-3 1-16,0-2-5 15,0-8-2-15,0-1-2 31,3-2-1-31,0 1-3 16,0-1 1-16,3-3 0 16,3 1 1-16,-1 2-2 0,4 0-2 15,0 3 1-15,3 5-1 16,3-3-16-16,0 3-4 16,0 3-32-16,0-3-14 15,-4 8-42-15</inkml:trace>
  <inkml:trace contextRef="#ctx0" brushRef="#br0" timeOffset="88">9036 16785 236 0,'-3'-2'88'0,"6"7"-48"0,0 3-49 0,0 0 14 15,0 0 8-15,0 2 8 0,0 3 1 16,-3 1-1-1,0-1-11-15,0 0-4 0,0 0-2 0,0 1-2 16,0-1 1-16,0-5-2 16,0-3 2-16,3-8 9 15,3-2-7-15,-1-5 1 16,4-4-4-16,0-7 1 16,0 8-4-16,3-6-2 15,0 4 2-15,3-1 0 16,3 5 1-16,3 0 2 0,0 11 1 15,-1 8 3-15,1 3-3 32,-3 5 0-32,0 2-1 15,-3 11 1-15,-6 1-2 16,0-4 2-16,-3 6-13 0,0-6-6 16,-1-2-55-16,1-8-26 15,-3-3-16 1</inkml:trace>
  <inkml:trace contextRef="#ctx0" brushRef="#br0" timeOffset="89">17617 3151 104 0,'-15'3'41'0,"6"-3"-22"0,0 0-3 16,6 0 16-16,3 0-4 15,0 0-2-15</inkml:trace>
  <inkml:trace contextRef="#ctx0" brushRef="#br0" timeOffset="90">17575 3154 293 0,'-2'0'14'0,"7"8"-1"16,1-3-4-1,6-2 2-15,12-1 0 16,12 1 3-1,14-3 4-15,13 0 3 16,17 0 2-16,25-3-8 16,17 3-4-16,9 0-6 15,5-5-2-15,-2 0 5 0,-9 5 3 16,-9 0 0-16,-8 0 1 16,-25 0-4-16,-12-3 0 15,-11 0-5-15,-24 3-2 16,-7 0 0-16,-2 0 1 15,-3 0-3-15,-9 0-2 0,-6 0-42 16,-9 0-20-16,-9 11-66 16</inkml:trace>
  <inkml:trace contextRef="#ctx0" brushRef="#br0" timeOffset="91">17519 4188 108 0,'-12'6'44'0,"6"-1"-24"0,3 0-19 0,3-2 8 16,0-3-1-16,0 0 0 15,0 5 7-15,6 0 4 16,3 1 4-16,6-4 1 31,6 1-13-31,11-3 9 0,16 0 6 16,21 0-3-16,11-3-1 0,21 1-12 15,12-1-4-15,15 0 5 16,3 1 2-16,-9-1 0 16,-47 3 2-16,-13 0-4 15,10 0 1-15,-13 0-5 16,1 0 1-16,20-2-5 15,-9-1-2-15,-11 3 0 0,-24 0 1 16,-7 0-25-16,4-3-10 16,-6 1-51-16,-12-1-22 15,-3-2 10 1</inkml:trace>
  <inkml:trace contextRef="#ctx0" brushRef="#br0" timeOffset="92">17376 4643 136 0,'-3'-18'52'0,"3"13"-28"0,15-6-15 0,-9 8 16 16,-3 1-1-16,0-1 3 16,3 0-13-16,0 3-3 15,0 6-7 1,0 10-1-16,0 21 3 0,-3 16 6 16,-3 7 2-16,-3 15-5 15,-6 12-1-15,-3 0-4 0,3-7-1 16,0-9-1-1,0-10 1-15,3-8-2 0,0-8-1 16,3-8 1-16,0-8 1 16,6-8-52-1,0-5-34 1,9-13-39-16,0-3 43 16</inkml:trace>
  <inkml:trace contextRef="#ctx0" brushRef="#br0" timeOffset="93">17474 4575 184 0,'0'-14'68'0,"12"12"-36"0,9-6-31 0,-6 5 14 0,9-2 1 0,8 0 4 15,16-1 3-15,15-4 1 16,11 2-13-16,12-8-7 0,19 8-2 16,8 0-2-16,6 5 2 15,3 3-1-15,-3 0-1 16,-3 3 1-16,-12 2 1 16,-6 1 1-16,-8-4 1 0,-16 4-2 15,-12-4-2-15,-5-2 3 16,-9 0 0-16,-7 0-4 15,-8 0 1-15,-6 0-7 16,-6-2-3-16,-3-1 3 16,-4 0 2-16,1 1 3 15,-6 2 3 1,0 2 0-16,-3 1 2 16,0 2 0-16,0 8 1 15,-6 6-2-15,0 13-2 16,-3 21 1-16,0 13 1 15,-3 3-1-15,3 7 2 16,0 9-2-16,3-3-1 16,0-5 3-16,0-8 0 0,0-11 1 0,0-8 2 15,3-8-3 1,-6-5 0-16,3-8-14 0,-6-5-54 16,-9-8-14-1,-5-3-20 1</inkml:trace>
  <inkml:trace contextRef="#ctx0" brushRef="#br0" timeOffset="94">17379 5519 220 0,'-3'-5'85'0,"21"5"-46"0,15 0-43 15,-10-3 15-15,13-2 7 16,21-6 8-16,23-2-2 16,18 0-2-1,18 0-12-15,15-3-4 0,18 3-2 16,6-6 0-16,-3 9 0 15,-3-4-2-15,-9 4-2 16,-12 2 1-16,-21 5 1 16,-18 0-1-16,-12 1-1 0,-17 2-10 15,-12 0-6-15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4T00:00:14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6089 11769 140 0,'6'-6'52'0,"-3"4"-28"0,0-1-8 16,-3 3 18-1,0 0 4-15,0 0 2 16,-3-3-5-16,-3 3-1 0,-3 0-19 15,-3 0 0-15,-6 0-1 0,-6 3-5 16,1 2-1-16,-1 3-2 16,-3 0-1-16,3 8-8 15,3 5 0-15,3-2 1 16,4-1 3-16,5-2-5 16,6-3-1-16,6 1 2 0,6-1 3 0,8 0 1 15,10 0 2 1,0 1-4-16,3 1-2 0,-3-4 2 15,-4 8 2-15,-5-6 4 16,-6 3 4-16,-3-3 2 16,-9 0 3-16,-6-2-3 31,-9-3-1-31,-6 0-6 0,1 0-1 16,-4-3-3-16,0-3-3 15,3 1-20-15,3-3-10 16,3 0-12-16,3 0-2 15,12-8-131 1,6-8 64 0</inkml:trace>
  <inkml:trace contextRef="#ctx0" brushRef="#br0" timeOffset="1">6226 11790 208 0,'-3'-5'77'0,"3"7"-42"0,3 3-39 0,-3 6 13 0,3 13 10 15,0 2 10-15,0 3-15 16,-3-2-5-16,3 5-6 16,0-1 6-16,0-4 6 0,0-3-7 15,0-6-4-15,0-2-1 16,0-5 0-16,-3-3 1 0,3-3 2 15,-3-5-1 1,0-5 0-16,0-9-1 16,3-2 0-16,0-5-2 0,2 0 1 15,1 0-2 1,3-5 2-16,3 4 0 16,3-1 3-16,0 9-5 0,0 4-1 15,0 10-13-15,12 2-5 16,-1 4-30-16,4 2-11 15,-3 2-54 1</inkml:trace>
  <inkml:trace contextRef="#ctx0" brushRef="#br0" timeOffset="2">6702 11901 236 0,'-12'-8'90'0,"9"5"-48"0,-15-2-40 0,9 5 19 16,-2 0-7-16,-4 3 2 16,0 5-7-16,-3 2-3 0,-3 6-3 15,3 5-3-15,3 3 3 0,3-3 4 16,6 0 4-16,6 3-4 16,6 0 1-16,6-3-5 15,12-2 0-15,6-3-1 16,6-6 1-16,5-4-35 15,7-4-16-15,8-2-77 16</inkml:trace>
  <inkml:trace contextRef="#ctx0" brushRef="#br0" timeOffset="3">8812 11912 172 0,'0'-6'66'0,"0"1"-36"0,0 2-35 15,-2 1 67-15,-4-6-19 16,-6 2-15-16,-9 9-11 0,-3 2-12 0,-6 3-10 0,0 3-5 31,1 2 10-31,2 6 4 0,6-1-1 16,3 11-2-16,9-5 0 15,6 0-1-15,6-6 0 16,9-2 0-16,6-2-3 16,6-4 0-16,6-5 8 15,-4-5 6-15,1-2 1 16,0-9 1-16,-3-7-5 0,-3-4-3 15,-1-4-2-15,-5-8 0 16,-3-9-2 0,-3-2 2-16,-3 0-4 15,-3-2 0-15,-3 4 3 16,0 1 1-16,0 8 5 16,-3 2 3-16,0 8-4 15,0 8-2-15,-3 3-5 0,3 8-2 0,0 13-2 16,3 8 3-16,0 7 0 15,3 9 3-15,3 13 1 16,3 3 1-16,0-1-5 16,6-2 1-16,0-2 0 15,3-4 0 1,-3-7 2-16,2-5 1 0,1-4-37 16,0-4-16-16,3-6-74 15,0-2-40 1,6-19 82-16</inkml:trace>
  <inkml:trace contextRef="#ctx0" brushRef="#br0" timeOffset="4">9253 11806 296 0,'-18'-27'112'0,"9"27"-60"0,0 0-61 15,-6 3 24-15,1 0-7 16,2 2-2-16,0 5-1 15,3 1-3 1,9 13-2-16,9 2-4 16,6-2 0-16,-1 0 2 0,7 2 3 15,-3 1 0-15,-3-6-1 16,-3 3 3-16,-6-6 2 16,-6-2 9-16,-6 0 3 15,-6-5-6-15,-9-3-2 16,-3-3-5-16,1-2-3 15,-1-6-7-15,0-2-1 16,3-9-24 0,6 1-7-16,9-3-15 0,6-5-8 15,9-3-50 1</inkml:trace>
  <inkml:trace contextRef="#ctx0" brushRef="#br0" timeOffset="5">9536 11525 264 0,'3'-8'99'0,"-3"11"-54"0,0-3-53 16,0 3 18-16,0 5 4 15,-3 7 8-15,0 9-2 16,-3 8-2-16,0 8-10 0,3 15-1 16,0 1 3-16,0-3-6 15,3 2-2-15,0-7-1 0,3-6 1 16,-3-5-12-16,3-5-6 15,0-6-46-15,0-7-20 16,0-3-35 0</inkml:trace>
  <inkml:trace contextRef="#ctx0" brushRef="#br0" timeOffset="6">9426 11837 308 0,'-9'-50'115'0,"9"45"-62"0,6 0-62 16,3 2 18-16,5-2-5 0,10-3 2 16,3 0 2-16,12 0 0 15,2 0-4-15,1 3-3 0,-6-1 0 16,3 4-43-16,-7-1-19 16</inkml:trace>
  <inkml:trace contextRef="#ctx0" brushRef="#br0" timeOffset="7">7931 12102 220 0,'0'-3'82'0,"0"9"-44"0,0 10-36 0,0-3 19 0,-6 5 0 16,-2 11 2-1,-7 6-12-15,-3-1-4 16,-6 1-5-16,3-4-46 0,0-2-19 16,0-10-42-16</inkml:trace>
  <inkml:trace contextRef="#ctx0" brushRef="#br0" timeOffset="8">11343 11290 180 0,'-9'-19'68'0,"3"17"-36"0,-6 2-29 0,6 2 15 16,-6 6-3-16,-15 8 1 15,-6 21-2-15,-5 8 1 16,-7 16-8-16,-3 5-2 0,10 21 1 16,5 1-3-16,9 2-2 15,12-8 0-15,12-8 1 16,15-8-6-16,6-3 1 0,6-2-21 16,6-10-9-16,5-6-65 15</inkml:trace>
  <inkml:trace contextRef="#ctx0" brushRef="#br0" timeOffset="9">11393 12189 192 0,'-3'0'71'0,"3"0"-38"0,3 0-30 0,-3 0 17 16,3-2 8-16,0-4 4 15,0-2-1-15,6-2-1 0,0-3-17 16,6-6-1-16,0-7 1 0,0-6-7 15,-1-2-1 1,1-14-3-16,-3 0-2 0,0 1 1 16,-3 2 1-16,0 0-1 15,0 10-1-15,-3 4-2 16,0 7 1-16,0 3-1 16,0 5 0-1,0 8-3-15,0 8 1 0,3 8 2 16,5 10 1-16,4 14 1 15,-3 10 2-15,3 3-1 16,0 0-1-16,0 3-2 16,0-3 1-16,0-5-1 15,-4-3 0-15,-2-6-27 16,-3-4-13-16,-3-3-33 0,-3-6-16 16,-3-5 2-1</inkml:trace>
  <inkml:trace contextRef="#ctx0" brushRef="#br0" timeOffset="10">11497 12036 288 0,'-18'-19'110'0,"7"14"-60"0,20 10-58 16,-7-5 18-16,7-2-3 0,3-1 4 16,6-2-6-16,6 0-1 15,9-1-2-15,-1 1-4 0,1 0 1 16,3 2-32-16,0-2-13 31,5 2-34-31,1-2-55 16,0-3 31-16</inkml:trace>
  <inkml:trace contextRef="#ctx0" brushRef="#br0" timeOffset="11">12063 11737 268 0,'-3'-8'101'0,"3"11"-54"0,0 2-59 0,0 3 13 15,0 8 2-15,0 13 7 16,0 8 2-16,0 5 1 16,0-2-7-16,0-3-6 0,3-3-1 15,0-2 3-15,6-5 3 16,0-4-31-16,-3-4-12 16,0-3-43-1,0-6-56 1</inkml:trace>
  <inkml:trace contextRef="#ctx0" brushRef="#br0" timeOffset="12">11908 11740 288 0,'-39'-22'107'0,"36"17"-58"0,0 0-44 15,3 2 24-15,3 1-9 16,6-1-2-16,9-2-2 15,6-1 3-15,6 1-11 16,11 0-4-16,1-1-1 0,6 1-4 16,2 0 0-16,1 0-39 0,0 2-18 15,-4 3-85 17</inkml:trace>
  <inkml:trace contextRef="#ctx0" brushRef="#br0" timeOffset="13">12950 12091 160 0,'3'3'63'0,"-3"0"-34"0,0-1-23 0,0-2 17 16,0 0-1-16,0 6 4 15,0-4-1-15,0-2 2 16,0 6-15-16,0-4 6 0,-3 1 3 16,3-3 0-16,-3 0-1 15,0 0-4-15,-3 0 0 16,0-3-5-16,-3 1 1 0,0-4-5 15,0 1 1-15,-3-3-3 16,-3-5 2-16,-5-3-4 0,2 0-2 16,0-2 2-16,0-1 2 31,0 1-2-31,0-4-2 16,3-4 0-16,1-6 1 15,-1 0-3-15,3 3-2 0,3-2 2 16,0 1 2-16,3 4-2 15,6 2-2-15,3 3-3 16,3-3-1-16,0 6-1 16,0 2 2-16,0-3 2 15,0 6-1-15,0 8 1 16,0 0 3-16,-3 2 0 0,0 0 1 16,-6 11-3-1,0 3 2-15,-3 2 3 16,-3 3-3-16,0 2 0 15,-3 4 1-15,0-1 2 16,0 13-3-16,0 0 0 16,3-2 1-1,0 3 0-15,0-4 0 16,3 4 0-16,0-6 0 16,4 0 0-16,-1-5 0 0,3-3 0 15,0-3 0-15,3-2 0 16,2-2 0-16,1-4 0 15,3 1 2-15,0-3 1 16,0-3-1-16,3-2-2 0,0-3 1 16,0-3 1-16,0 0 1 15,0-2 1-15,3 0-5 16,2-3-1-16,-2-5-2 16,3-1 3-16,0 1-2 15,-3-3 1-15,0-2 0 16,0-1-2-16,-3 1 0 0,0-1 0 31,-4 3 0-31,1-5 3 0,-3 5 0 16,0 3 1-16,-3 2 2 15,0 4-3-15,0-1 0 16,-3 2-1-16,0 4-2 16,-3 7 5-1,-3 3 1-15,-3 0-3 16,-6 5-1-16,-2 0 7 15,-4 0 4-15,0 1-4 16,3-1-3-16,3-2-1 0,0-1 1 16,3-2-10-16,6-3-4 15,6 1-38-15,3-6-15 16,18 0-60-16</inkml:trace>
  <inkml:trace contextRef="#ctx0" brushRef="#br0" timeOffset="14">13173 11710 200 0,'0'-18'74'0,"0"15"-40"0,0 1-33 0,0 2 16 16,0 0 0-16,0 0 2 16,0 10-6-16,0 9 0 15,0 10-8-15,0 11 10 0,0 2 7 16,3 0-9-16,0 3-2 0,0-5-5 15,0-6-1-15,0-5-1 16,0-2 0-16,0-6-20 16,0-5-7-16,-3-6-26 15,0-4-9-15</inkml:trace>
  <inkml:trace contextRef="#ctx0" brushRef="#br0" timeOffset="15">13001 11663 284 0,'-21'-13'107'0,"21"10"-58"0,3 0-57 0,6 3 51 16,5 0-16-16,7-2-10 15,9-6-6-15,9 2-7 16,11 1-3-16,7-3 0 0,2-2-32 0,10-1-12 15,-7 0-95 1</inkml:trace>
  <inkml:trace contextRef="#ctx0" brushRef="#br0" timeOffset="16">13849 11840 192 0,'-3'-32'71'0,"0"32"-38"0,3 11-25 0,0-14 16 0,-6 3-8 15,-3 6 1-15,-3-1-4 16,-6 8 2-16,-3 3-8 31,4-3-2-31,2-2 1 0,6-1-8 16,6 1 0-16,3 2-2 16,9 3 2-16,3 0 1 0,-1 0 3 15,1 0 1-15,-3 2 3 16,-3 1 10-16,-3-3 5 15,-6-6-7-15,-3 1-1 16,-6-3-5-16,-5 0-3 16,2-3-11-16,0-2-6 0,0-6-23 15,3 0-10-15,3 1-16 16,15-14-62 0</inkml:trace>
  <inkml:trace contextRef="#ctx0" brushRef="#br0" timeOffset="17">13935 11901 240 0,'-3'3'90'0,"6"2"-48"0,12 5-40 0,-9-2 17 0,0 3 3 16,0 0 4-16,0 2-12 15,0 0-3-15,0 3-7 0,0 0-3 16,0 2 2-16,3-2-4 15,0-5 0-15,-1-1-23 0,1-2-10 16,0-2-35-16,-3-4-16 16,0-4-8-1</inkml:trace>
  <inkml:trace contextRef="#ctx0" brushRef="#br0" timeOffset="18">14087 11917 216 0,'-12'5'82'0,"9"8"-44"0,-6 14-40 16,3-14 14-16,-3 11 5 16,0 0 6-1,-3-1-8-15,1 4-3 16,2 2-7-16,-6 0-6 0,3-5 0 16,3 5-17-16,0 0-8 15,3-5-17-15,3-8-8 16</inkml:trace>
  <inkml:trace contextRef="#ctx0" brushRef="#br0" timeOffset="19">14102 11919 176 0,'3'-13'66'0,"0"11"-36"0,0 7-33 15,-3-5 33 1,3 13 4-16,0 3-9 0,0 0-4 16,-3 5-12-16,0 3-4 0,0-6 1 15,0-2-1-15,0-3 0 16,0-2-1-16,0-3 0 16,0-3 4-1,0-7 3-15,3-6-6 0,0-3-1 16,0-2-2-16,3-3-2 15,5-2 1-15,4-1 1 16,3 0-3-16,0 4 0 16,0 4-1-16,0 3 0 15,0 5 2-15,0 11 2 0,-4 6 1 16,-2 1 3-16,-3 4-1 16,0-3 0-1,-3 2-1-15,0-2 0 0,-3 0-5 16,0-3 1-16,0-2-11 15,-3-3-5-15,3-3-25 16,-3-5-9-16,3-10-49 31,9-4-32-31,-3-7 58 0</inkml:trace>
  <inkml:trace contextRef="#ctx0" brushRef="#br0" timeOffset="20">14447 11631 252 0,'-3'-26'93'0,"3"26"-50"0,0 2-48 16,0-2 17-16</inkml:trace>
  <inkml:trace contextRef="#ctx0" brushRef="#br0" timeOffset="21">14447 11618 418 0,'3'16'17'15,"0"10"-9"-15,0 6-2 0,0 16 0 16,0-3-3-16,0-3 0 0,0 0 1 16,0-2 0-1,0-3-11-15,0-5-3 16,-3-8-30-1,3-3-14-15,-3-5-58 16</inkml:trace>
  <inkml:trace contextRef="#ctx0" brushRef="#br0" timeOffset="22">14286 11806 304 0,'-6'-6'115'0,"9"6"-62"0,0-2-57 16,3 2 21-16,3-6-11 16,9 1-1-16,6-3-2 15,3 0-3-15,5 0 1 16,1 3-30-16,3 0-10 0,0 2-27 0,2 3-9 16,-2 0-24-1</inkml:trace>
  <inkml:trace contextRef="#ctx0" brushRef="#br0" timeOffset="23">14754 11740 248 0,'-15'-3'93'16,"9"6"-50"-16,-6-1-41 15,6 4 19-15,-9-1-7 0,-3 5 2 16,0 9-5-16,1 7 1 16,2 1-7-16,3 2-1 0,3-3 2 15,6-2-5-15,3-5-1 16,3-3 0-16,3-3 2 15,6-3 1-15,0-2 3 16,-1-5-1-16,1-3 0 0,3-5-3 16,-3-3 1-16,0-3-4 15,-3-2-2-15,0-6 2 16,-3 4 2-16,0 1 0 16,-3-2-1-16,0 9 5 15,0 1 4-15,0 1-5 16,3 10-4-1,-3 3-1 1,3 3 1-16,0-1 0 0,0 4 0 16,0-4 2-16,-1 3-1 15,7-2-1 1,-3-3-19-16,0 0-10 16,6-6-21-16,0 1-6 15,0-3-58-15</inkml:trace>
  <inkml:trace contextRef="#ctx0" brushRef="#br0" timeOffset="24">15170 11700 260 0,'-6'-8'99'0,"3"11"-54"0,-2 2-44 0,-1 3 19 0,-6 2 2 16,-6 6 4-16,-3 8-12 15,-3 8-5-15,0 0-6 16,4 2-3-16,-1-8 1 0,3-2-12 31,3-3-3-31,3-2-28 0,3-6-11 16,3-2-47 0,0-3-39-16,3-6 56 15</inkml:trace>
  <inkml:trace contextRef="#ctx0" brushRef="#br0" timeOffset="25">14906 11777 256 0,'-3'-8'96'0,"3"10"-52"0,3 1-54 0,2 2 14 15,4 1 12-15,3 7 9 16,6 8-10-16,3 0-3 16,0 6-8-16,9-6-3 0,-4 3 2 15,1-6-13-15,-3 1-3 16,-3-6-49-1,0-3-22-15,-3-7-20 16</inkml:trace>
  <inkml:trace contextRef="#ctx0" brushRef="#br0" timeOffset="26">15289 11187 264 0,'-2'-16'101'0,"4"16"-54"0,4 10-55 0,3-4 16 16,3 2-6-16,3 2 3 16,3 9 11-16,3 18 5 15,3 18-11-15,-4 19 1 0,1 8 0 0,-6 16 0 16,-3-3 1-16,-9 1-6 16,-9-14-2-1,-12-3 0-15,-6-10 2 16,-17 5-30-16,-4-10-10 0,-8-9-85 15,-7-10-57 1,6-11 71-16</inkml:trace>
  <inkml:trace contextRef="#ctx0" brushRef="#br0" timeOffset="27">3508 9086 96 0,'-6'-3'35'0,"6"3"-18"0,-3 3-16 0,3-3 11 15,0 5-6-15,-3 6 2 16,0 5-1-16,0 7 1 16,3 6-2-16,-3 3-1 15,-3 13 3-15,-2 0 3 0,2 11-2 16,0 7 0-16,3 14-5 16,0 10-1-16,3 6 3 15,3 7 1-15,3 14 1 16,0 8 0-16,2 8 2 15,4-6-3-15,0-2 1 16,3-3-5-16,3-19 0 16,0-5-1-16,0-15 1 15,0-14 0-15,-1-10 3 16,-2-9-16-16,0-12-6 16,3-9-34-1,3-5-50-15,-6-10 19 0</inkml:trace>
  <inkml:trace contextRef="#ctx0" brushRef="#br0" timeOffset="28">3499 10806 160 0,'-9'5'60'0,"9"-2"-32"0,0-1-35 32,3 3 10-32,3 9-1 0,6 4 3 15,3 9 4-15,9 7 5 16,0 8-8-16,3-5 3 0,2-2 4 0,1-6 2 15,0-5 0-15,-3-6-7 16,-4-2-3-16,-2-5 3 16,0-6 5-1,-3-5-5-15,-3-8 0 0,-3-8-2 16,0-10-1-16,-3-9-1 16,5-10 0-16,-2-5-13 0,-3 2-4 15,0-2-12-15,-3 8-2 16,0 2-23-16,0 6-10 15,-12 5-15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26T01:10:52.1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4541 17862 244 0,'-12'-29'90'0,"12"10"-48"0,0 9-104 0,0 7-11 16,3-2-16-16,-3 5 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1:50:52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15218 15711 208 0,'-12'-5'77'0,"6"13"-42"0,-3 13-34 0,3-5 14 16,-3 7-2-16,-3 12 3 16,1 2-3-16,-1-3 2 15,3-5-8-15,0-2-4 0,3 2-2 16,3-5 3-16,3-8 2 15,3-6 9-15,0-4 2 0,3-6-4 16,3-8-3-16,0-8-5 16,3-13-2-16,2-3-1 15,1-5-2-15,0 0 1 16,3 0 1-16,0 8-3 16,-3 2 0-16,-3 6 1 15,-3 5 0 1,0 6 0-16,-3 7 0 0,2 8 2 15,1 8 1-15,0 3-1 16,3 11 1-16,3-6-2 16,6 3 2-16,0 0-4 15,3-3 0-15,-4 0-8 16,1-3-2-16,-6-4-67 16,0-1-30-16,-12 0 0 15</inkml:trace>
  <inkml:trace contextRef="#ctx0" brushRef="#br0" timeOffset="550.6041">15364 15819 168 0,'-3'0'66'0,"0"3"-36"0,0 13-29 15,3-3 14-15,-3 0-4 16,0 3 3-16,0 3-3 16,0 2 1-16,0 8-7 15,0 5 1-15,0 1 4 0,-3 5-2 16,3 5 1-16,0 10-3 16,0 9 1-16,0 2-4 15,0-5 0-15,3-1-1 16,0 4-2-16,3-3 3 15,3 0 2-15,0 2 0 16,3-7 0-16,3-6-1 0,6-2 2 16,6-9-1-16,2-2 0 15,4 3-1-15,6 0 0 16,6-9 2-16,5 1 1 16,-2-11-1-16,8 3-1 15,1-8-3-15,0-3-2 16,-4-2-2-16,4-3 1 15,-4-3-41-15,-5 3-19 16,-12 3-53 0</inkml:trace>
  <inkml:trace contextRef="#ctx0" brushRef="#br0" timeOffset="3915.0288">16477 17124 260 0,'-21'-16'99'0,"9"13"-54"0,-8 6-24 16,11 0 30-16,-6 10-25 15,-6 5-6-15,0 9-15 16,3 10-6-16,6 3 0 16,6-6 0-16,12 3 1 0,9-8-7 0,6 8 0 15,9-10-28-15,3-6-9 16,5-8-38-16,-5-8-15 15,3-5 3 1</inkml:trace>
  <inkml:trace contextRef="#ctx0" brushRef="#br0" timeOffset="4169.1152">16632 17301 288 0,'-24'-3'110'0,"15"11"-60"0,-3 6-50 0,9-1 21 15,-3 0-8-15,3 6 0 16,3-1-7-16,3 1-2 0,9-3-2 15,6 2-2-15,3-10 1 0,6-3 1 16,0-5 1-16,-4-5 3 16,-2-3 1-16,-9 0-3 15,-9-8-1-15,-6 0 1 16,-6-2 2-16,-6 5-3 16,-6-6 0-1,1 11-3-15,5-2-1 0,3 2-23 16,3 2-12-16,6 4-36 15,3-4-17-15,15 6-24 16</inkml:trace>
  <inkml:trace contextRef="#ctx0" brushRef="#br0" timeOffset="4665.7895">16828 17275 248 0,'3'5'93'0,"0"6"-50"0,-3 2-35 0,0-5 24 15,0 0-14 1,0 5 0-16,-3 0-10 0,0 0-3 15,3-2-3 1,0-3 1-16,0-8 2 0,3-8 2 16,0-11-3-16,3-2-3 15,3-5 0-15,0 2 1 16,0 5-6-16,0 11 1 16,0 8 1-16,0 6 3 15,0 7 9-15,0 6 5 16,-3-4-7-16,0 7-2 15,0-7-2-15,0 1 0 16,-1-5-2-16,1-3-2 16,0-3 1-16,0-10-1 15,0-3 0-15,0-5 0 0,0-6-3 16,3 6 0-16,-3 5-1 16,3 3 0-16,-3 5 0 15,3 8 3-15,-3 2-2 16,0 3-1-16,0 1 3 15,0-6 2-15,0 0 2 16,0-3 1-16,0 0 0 16,5-10 0-16,-2 0-2 15,3 2-2-15,-3-2 1 16,0-1 1-16,-3 4 1 16,0 2 3-16,0 0-3 15,3 0 0-15,0 0-3 16,0 0-1-16,0-6-45 0,0 6-20 15,0 0-72 1</inkml:trace>
  <inkml:trace contextRef="#ctx0" brushRef="#br0" timeOffset="5132.4133">17293 17272 288 0,'3'19'110'0,"0"-4"-60"0,-3 4-36 0,3-11 28 16,0 5-27-16,0 6-8 15,3-6-5-15,-1-3 0 0,-2 1-1 16,0-6 4-16,0 3 1 0,-3-8-2 16,3-16-7-1,0-2-3-15,0-1-2 16,3-2 2-16,0 11-1 15,3 2 0-15,3 5 1 16,-3 3 2-16,0 3 4 16,0 7 2-16,0-2 0 15,0-3-2-15,-3-2 3 16,0 2 2-16,3-5 0 16,0-5 0-16,-1-3-1 15,1-2 0-15,3-4-7 16,0 4 0-16,-3-1-1 0,0 11 2 15,0 5 10-15,0 3 4 16,-3 6 1-16,0-1 0 16,3 0-7-16,-3 0-4 15,0 1-4-15,0-1 1 16,6-3-43-16,-1-2-20 16,1-2-74-1,0-17-38-15,3-2 88 16</inkml:trace>
  <inkml:trace contextRef="#ctx0" brushRef="#br0" timeOffset="5401.6284">17698 17333 248 0,'11'5'93'0,"1"-5"-50"0,3 8-30 16,-6 5 22-16,3-7-18 16,3-6-7-16,3 0-4 15,0 0-2-15,0-6-2 16,-4 6-2-16,-2-8 1 0,-3 0 1 15,-6-5 1-15,-6 0-4 16,-9 0 1-16,0 2 6 16,1 6 4-16,-4 5-1 15,0 5 0-15,0 3-1 16,3 3 2-16,6 5-10 16,3 2-2-16,6 1-1 15,3 4-2-15,6-1-45 16,3-1-21-16,6-8-57 15</inkml:trace>
  <inkml:trace contextRef="#ctx0" brushRef="#br0" timeOffset="5669.6205">18040 17370 288 0,'-15'16'110'0,"24"-16"-60"0,-12 10-41 0,3-7 25 15,0 0-19-15,0-1-6 16,0 4-5-16,0-6-1 15,3 2-2-15,3-2 2 0,0-16-2 16,3-2-3 0,0 5-1-16,3-6-1 15,5 6 3-15,4 0 0 16,3 10 18-16,0 6 11 16,-3 5-8-16,-3 2-3 15,-4 3-8-15,1 1-4 0,-3-1 0 16,-3 0-1-16,0 0-49 15,3 1-21-15,0-7-93 16</inkml:trace>
  <inkml:trace contextRef="#ctx0" brushRef="#br0" timeOffset="5849.9612">18626 16862 352 0,'-6'-5'132'0,"6"18"-72"0,-3 19-55 15,0-19 27-15,-6 13 4 0,0 19 5 16,3 8-22-16,4 3-11 16,2-1-5-1,2 1-3-15,1-3 0 0,0-6-36 0,0 4-13 16,0-9-37-16,-3-10-13 16</inkml:trace>
  <inkml:trace contextRef="#ctx0" brushRef="#br0" timeOffset="6002.3072">18457 17293 332 0,'14'-21'126'0,"7"10"-68"0,12-18-54 16,-9 16 26-16,9 0-28 16,11 2-9-16,10 9-146 15,5-1-62-15</inkml:trace>
  <inkml:trace contextRef="#ctx0" brushRef="#br0" timeOffset="13986.9842">10214 11316 184 0,'-3'-13'68'0,"0"10"-36"0,-2 1-20 15,2 2 21-15,-6-3-4 16,-3 3 3-16,-6 0-18 0,-6 3-6 16,3 5-5-16,3 2-5 0,3 1 1 15,10 7-4-15,5 6 1 16,11 3 0-16,10 2 2 16,6 0-1-16,6 0 1 15,-6 0 0-15,-7-5 0 16,-5-3 0-16,-3-2 0 15,-9-4 11-15,-12 1 5 16,-6-2-4-16,-8-1-3 16,-4-3-4-16,-6-2 0 15,0-2-15-15,4-4-5 16,5-2-73 0,12 0-56-16,6-8 50 0</inkml:trace>
  <inkml:trace contextRef="#ctx0" brushRef="#br0" timeOffset="14287.0013">10381 11353 236 0,'12'-13'90'0,"-9"16"-48"0,3 2-53 15,-3 0 13-15,3 9-4 16,0 4 1-16,0 6-2 16,0 0 2-16,3-1 1 15,0 1 0-15,0 0 2 0,-4-3-1 16,1-2 2-16,0-6-2 15,-3-2-1-15,0-3 3 16,-3-1 2-16,0-9 15 16,0-6-4-1,0-5-1-15,3-6-8 0,3-7-3 16,3-3-2-16,3-1 1 16,3 4-4-16,6 5-2 15,6 2-7-15,8 3-4 16,4 6-52-16,9 2-21 15,2 5-7 1</inkml:trace>
  <inkml:trace contextRef="#ctx0" brushRef="#br0" timeOffset="14438.1802">11009 11359 228 0,'-30'-8'85'0,"10"13"-46"0,-28 6-39 0,27-1 18 15,-3 11-6-15,3 0 1 16,4 1-3-16,5 1-1 15,15 4-5-15,20-1-1 0,13-2 3 16,24 0-10-16,17-6-2 0,30 1-109 16</inkml:trace>
  <inkml:trace contextRef="#ctx0" brushRef="#br0" timeOffset="15233.7914">13087 11298 176 0,'-48'-6'68'0,"10"17"-36"0,-13 10-37 16,27-2 12-16,0 7 0 0,-3 9 6 16,4-1-1-16,5 3 3 15,9-5-8-15,6-6 5 0,6-5 1 16,9-5 0-16,6-5 2 15,5-3-6-15,1-8-3 16,0-8 1-16,0-8 0 16,-3-8-1-16,-3-16 1 15,-4-10-6-15,-2-3-1 16,0 0 0-16,-6 0 2 16,-3 6-1-16,-3 4-1 15,0 9 1-15,0 8 1 16,-3 7-1-16,0 9-1 15,0 10-2-15,3 10 1 16,0 6-1-16,-3 8 0 0,3 13 4 16,3 16 1-1,3 2-4-15,6 1 1 0,9 2-40 16,9-13-18-16,14-5-50 16</inkml:trace>
  <inkml:trace contextRef="#ctx0" brushRef="#br0" timeOffset="15488.1396">13459 11364 292 0,'-36'-37'110'0,"21"26"-60"0,-9-2-58 15,13 10 18-15,-1 1-11 16,-3 2 0-16,3 2-1 16,3 6 0-16,3 6 2 15,3 7-3-15,3 8 2 0,0 3 1 16,0-3 0-16,-3 0 0 0,-3-3 2 15,-3-2 1-15,-6-3 3 16,-3-5-3-16,-2-3-2 16,-1-5 0-16,0-2 1 15,3-1-6-15,3-8-1 16,3-5-38-16,9-5-14 16,9-6-55-1</inkml:trace>
  <inkml:trace contextRef="#ctx0" brushRef="#br0" timeOffset="15698.1928">13694 11075 236 0,'27'-29'90'0,"-21"24"-48"0,-3-3-38 15,-3 8 21-15,0 0-18 16,-6 5-6-16,-6 9-4 16,-9 9-1-16,-9 4 3 15,-2 10-2-15,5 13 1 0,3 11 2 16,6-3 2-16,9-2-1 15,6-1 2-15,9-12-2 16,9-6 2-16,3-5 0 16,3-6 1-16,0-2-13 15,-4-6-4-15,-2-4-95 16</inkml:trace>
  <inkml:trace contextRef="#ctx0" brushRef="#br0" timeOffset="15882.7317">13301 11316 288 0,'-24'-37'107'0,"27"32"-58"0,6 0-55 0,6 5 19 15,12-6-8-15,15-4 0 16,23 2-6-16,6 0-1 16,7 5 1-1,-1 3-57-15,7 8-24 0,-13 0-26 16</inkml:trace>
  <inkml:trace contextRef="#ctx0" brushRef="#br0" timeOffset="18355.1807">9694 13179 104 0,'-3'3'41'0,"3"4"-22"15,-3 1-11-15,3-8 13 0,0 3-3 16,-3 0-1-16,0-1-1 16,0 1 0-16,0 0-8 15,0-1 8-15,0-2 4 0,3 0-6 16,0 3-1-16,0-3 6 16,-3 3-2-1,3-3 0-15,0 0-7 16,0 0-4-16,0 0 1 15,6 5 0-15,3-2-3 0,3-1-1 16,2 1 1-16,7-3 0 16,0 0-2-16,3 0 1 15,6-3-2-15,8-2-1 16,7-3 1-16,0 8-1 16,5-3 2-16,1 3 1 15,2-2-1 1,-2-4-2-16,6 4 1 0,-1-1 1 15,1 0 1-15,-7 1 3 16,1-1-5-16,-3 3-1 16,-1 0 2-16,1 0 1 15,-4-5-4-15,-2 2 1 16,3 1 0-16,-4-1 2 16,1 0 1-16,-3 3 3 0,-3-2 6 15,-4-1 4-15,-2 0-4 16,-3 3 1-16,0 0-8 15,-7 0-3-15,-2 0 1 16,-3-2 0-16,-3 2-1 16,0-3-2-16,-3 0-8 15,0 1-5-15,0-1-68 16,3 6-29-16,-3 7-10 16</inkml:trace>
  <inkml:trace contextRef="#ctx0" brushRef="#br0" timeOffset="22139.2276">7830 5890 84 0,'6'-6'33'0,"-3"6"-18"0,3 0-13 16,3 0 9-16,0 0-3 15,6 0 1-15,0 0 1 16,3 0 1-16,-1 0-3 16,1 3 0-16,-3-3-5 15,3 0 0-15,3 0 3 16,3 0 1-16,5 0-3 16,4 0-1-16,0 0 3 0,0 0-3 0,-1 0-2 15,1 3 2-15,0-1 0 16,3 1-1-1,-1 0 1-15,1-1-2 16,0-2-1-16,5 0 1 0,4 3-1 16,3 0-3-16,-4-1 2 15,-2 1 1-15,0-1 2 16,-1 1-1-16,4-3 2 16,-3 0-2-16,-1 0-1 15,10 0-2-15,6 3 1 16,-1-1 1-16,-5 1 2 15,5 0 1-15,1-3 3 16,-4-3-5-16,-2 0-3 0,0 1 3 16,-4-1 3-16,4 0 3 15,-7 1 1 1,-2-1-4-16,-6 3-3 0,-9 0 0 16,-4 0-1-16,-2 0 2 15,-9 5 1 1,-9 3-81-1</inkml:trace>
  <inkml:trace contextRef="#ctx0" brushRef="#br0" timeOffset="30771.4799">9714 5654 124 0,'-6'-10'46'0,"6"-6"-24"0,0 21-24 0,0-5 18 16,-3-5 0-16,3 2-1 15,0 0 1-15,0 1-9 16,3-1-4-16,3 8-2 16,6 1-1-16,3-1 0 0,6 0 0 15,3 1 0-15,6-1 4 16,5-2 2-16,7-9 2 15,9 1 0-15,-1-3-2 16,4-3-1-16,5-2-1 0,1 0 2 16,2-3-3-16,4 0-2 15,5 0 0-15,4-2 1 16,2-1-1-16,3-2 2 16,4 3-4-16,-1-4-2 15,0 1 2-15,1-3 0 16,-1 3 3-16,0 0 1 15,7-3 1-15,-7-2 0 16,3-3-2-16,1-3 1 16,2 3-2-16,3 0-1 15,-2 5 1-15,8 0-1 16,-6 0 0-16,3 1 2 16,4 1-1-16,-4 4-1 0,3-1 1 15,6 3-1-15,3 1 0 16,-2-1 0-16,20-8 0 15,-9 3 0-15,-6 5 0 16,-6 0 0-16,-6 3 0 16,-3 0 0-16,1-1 2 15,-4 1 3-15,0 2-2 16,-5-2 0-16,2 3-3 16,-6-1-1-16,4 0 1 15,-4-7 2-15,-3 2-1 16,4-5-1-16,-4 2-2 15,-3 4 1-15,4 1 1 16,-7 1 2-16,-2 2 1 0,-4 4 3 16,3-1-1-1,-2 0 2-15,2 0-4 0,7 0 0 16,-4 3-3-16,1-1-3 16,2 1 2-16,-3 0 2 15,7 2 0-15,-4 0 2 16,4 1-4-16,-4 2-2 15,3 0 4-15,4 0 1 16,5 0 0-16,-6 2 1 16,1 4-2-16,-1-1 2 15,0-2-2-15,7 2-1 16,2 3 1-16,-3 0 1 0,0 0-1 16,4 0-1-16,-4 0 1 15,-3 7 1 1,-5 7-1-16,-10-4-1 0,-8-2 7 15,-4 0 5-15,-8-3-6 16,-1 0-1-16,1 3-3 16,-3 3 1-16,-1-1 0 15,4 3 1-15,-4 3-5 16,-2 0-1-16,0-3 1 16,-1 0 0-16,-5 3 1 15,-3-3 0-15,-3-2 0 16,-4-1 2-16,-2-2 1 0,-3 0 1 15,3-3 0-15,-3 1 0 16,-1-4 0-16,1-2 0 16,0 0-5-16,0 0 1 15,-6 3 0-15,0-3 0 16,-1-1 0-16,-5 1 2 16,3-2-1-1,0-1-3-15,-3 6 1 16,-3-4-17-16,-3-1-5 15,-3-12-49 1,0 1 13-16,0 3 5 16,0-1 9-1,0-2-1-15,3-9 22 16,0 4 19-16,0-1 11 16,-3 1 12-16,0-4 6 0,-3 1 4 15,0 0 6-15,-3 0-10 16,-3-3-2-16,0 3-9 15,3-1 0-15,0 4-8 16,0 2-5-16,0 3-1 0,0-1 1 16,3 4 2-16,0 2-3 15,3 5 0-15,3 6-1 16,0 4 0-16,6 4 2 16,-1 2 0-16,7 19-3 15,0-3 2-15,3-3 3 16,-6-2 1-16,-3-6-1 15,-3-4-2-15,-3-7 7 16,-6-1 3-16,-9-6 19 16,-9-3 8-16,-9-5-12 0,-3-3-6 15,1 1-12 1,-4-4-3-16,0 1-2 0,0 0-2 16,4-1-8-16,-1 6-5 15,3 3-51-15,9 5-22 16,15-3-11-1</inkml:trace>
  <inkml:trace contextRef="#ctx0" brushRef="#br0" timeOffset="31942.0417">18308 5906 104 0,'-6'0'38'0,"-6"0"-20"0,6 2-12 0,6-2 11 15,0 0-5-15,0 0-2 16</inkml:trace>
  <inkml:trace contextRef="#ctx0" brushRef="#br0" timeOffset="32365.6033">18290 5913 221 0,'6'6'13'0,"0"-1"-7"15,0 0 8-15,3-2 3 0,0 0-5 16,0-1-2-16,2-2-1 15,1 0-1-15,3 0 2 16,0 0 4-16,9 0-6 16,-3-2-2-16,3-1-1 15,2 0-1-15,4 1 2 16,3-1 1-16,3 0-1 16,5 1-1-16,1-1-1 15,3 0 0-15,8 1-5 16,1-1 1-16,2 1 0 15,1-1 0-15,-1 3-3 16,-2 0 2-16,-3 0 1 16,-7 0 2-16,-2 0-1 15,0 0-1-15,-1-3 1 16,1 1-1-16,0-1 0 16,2 0 0-16,1 3 2 0,0 0 1 15,-1 0-4-15,-2 0-1 16,-1 3-2-16,-5-3 3 15,-3 0 0-15,-6 0 3 16,0 0 1-16,-4 0 1 16,-5 0-2-16,-3-3 1 15,-3 1-2 1,0-1-126 0,-12-23 22-16</inkml:trace>
  <inkml:trace contextRef="#ctx0" brushRef="#br0" timeOffset="37063.4844">15822 5355 212 0,'-3'-26'82'0,"3"28"-44"0,0 1-42 0,0-3 15 15,0 16-4 1,-3 5 1-16,0 11 0 16,0 15-4-16,0 12-3 0,0 1 2 0,0 1-2 15,0-2 2-15,0-4 0 16,1-5 1-16,-1-5-2 15,0-5 1-15,3 2-18 16,0-13-6-16</inkml:trace>
  <inkml:trace contextRef="#ctx0" brushRef="#br0" timeOffset="37633.8087">15810 5318 280 0,'6'-16'104'0,"9"16"-56"0,15 3-60 0,-12-3 15 16,12 3-5-16,14 2 3 15,13-3 0-15,8 1 2 16,13-3-2-16,8 0-3 0,3 0-1 15,1-3 4-15,8-2 1 16,-12-3 0-16,-3 0 1 16,-8-2-4-16,-7-1 0 15,-5 3 3-15,-10 0 1 16,-8 3-1-16,-9 0-2 16,-6 2 1-16,-4 0 1 0,-5 3-1 15,-6 3-1 1,0 2 1-16,-3 3 1 0,-3 6 1 15,-3 7 1-15,0 2 0 16,0 9 2-16,0 11-3 16,0 9 0-16,3 9-1 15,2-2 1-15,1-1-2 16,3-11-1-16,-3-7 1 16,0-6 1-16,-3-7-1 15,-3-3 2-15,-3-6 2 16,-6-2 2-16,-9-3 12 15,-9-2 5-15,-15-3-6 16,-8-3 0-16,-10 0-7 16,-11-5-1-16,-10 0-6 15,1 0-3-15,-3-2 2 0,-7-1 0 16,-5 1-15-16,3 2-4 16,-4-3-34-16,1 3-15 15,3 8-79 1</inkml:trace>
  <inkml:trace contextRef="#ctx0" brushRef="#br0" timeOffset="42571.3525">15673 5633 156 0,'0'-21'57'0,"3"21"-30"0,3 2-27 15,-6-2 10 1,6 8-6-16,0 0-1 0,0-2 1 15,-3-1-2-15,-3 3 1 0,0-3 0 16,-3 0 21 0,-3 3-11-16,-6 3-4 15,-5 0-3-15,-4-1-2 16,0 3 0-16,-3 1 2 16,-3 4-3-16,-5 3-2 15,-4 0 0-15,-3 1 1 16,-9-1-3-16,-2 0 0 15,-7 3 1-15,1 0 2 16,-10-3-1-16,-2 0-1 16,-4 0 3-16,-2 8 0 15,0 0 1-15,-1 0 0 0,-5 0-2 16,-1 1 1-16,-8 4-2 16,0 0 2-16,-3-5-4 15,-7 3 0-15,-2 3 1 16,0-1 2-16,-3 3-1 15,0-5-1-15,-1 10 3 16,4 0 0-16,0-2-1 16,0-3-2-16,-3 3 3 15,-4-3 0-15,4 0-1 16,0-3-2-16,-3 3 3 16,-24 11 2-16,9 0-2 15,9 5-2-15,-3-3 0 16,6-3 1-16,8-2-1 15,4 0-1-15,3-10 1 16,0-1-1-16,-1 1 2 0,7-1 1 16,0 0 1-16,2 1 0 15,1-3 0-15,6 10 2 16,-4-5 1-16,4 0 1 16,3-5-4-16,2-1-3 15,-5 1 2-15,5 0 0 16,-8-6-1-16,9-2-2 15,-1 0 5-15,7 0 1 16,-4 2-2-16,4 1-1 16,8-3-1-16,4 2 1 15,5-7-4-15,4 2 0 16,2-3 1-16,3-4 2 16,4 4-1-16,5-2-1 0,-3 0 1 15,6 0-1-15,1-3 0 16,-1 3 0-16,3-3 0 15,0 3 0-15,3-3 0 16,4-2 0-16,5-3 0 16,0 0 2-16,3-3-1 15,3 0-1-15,0 0 3 16,0-2 0-16,3-3-4 16,0 3-1-16,0-6 1 15,3 3 2-15,3-3 0 16,0 1 2-16,3-4-7 15,0-1-1-15,3-4-3 16,3-2 2-16,3-3 2 16,6-13 2-16,3 0 1 0,6 2 1 15,-1 1 0 1,1 2 0-16,0 0 0 16,0 3 2-16,-3 2-3 0,-4 4 0 15,1-4 1-15,-6 8 0 16,-3 4 0-16,0-1 0 15,-6 2 0-15,-3 1 0 16,-3 0 2-16,0 2 1 16,-6 0-4-16,-6 3 1 15,-6 6 0-15,0 4 2 16,-9 6-1-16,-5 11-1 0,-7 4-2 16,3 9 1-1,4 2 1-15,2-5 0 16,3-2 0-16,3-1 0 0,3-5 0 15,4-2 0-15,2-6 0 16,6-3 0-16,3-2-3 16,6-2 2-1,9-1 1-15,0 0 0 0,3-2 0 16,8-3 0-16,13-6 0 16,12-2 2-16,2-2 1 15,10-1 1-15,2-2-5 16,1-1 1-16,0 1 2 15,-4 0 1-15,-2 2-1 16,-10 0-2-16,-8 3-32 0,-9 3-16 16,-9 8-73-1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1:51:48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7833 7247 92 0,'6'-3'35'0,"-3"3"-18"0,-3-2 4 0,0 2 19 15,0 0-10-15,0 0-3 16,0 0-13-16,0 0-4 15,-3 0-6-15,3 0-5 0,0 0 0 16,3 0 3-16,3 0 1 16,3 0-1-16,0 0-2 15,3 0 1-15,0 0-1 16,3 0 2-16,0 0 3 16,2 0-2-16,1 0-2 15,3 0 2-15,3 0 0 0,9-3 1 16,5 3 0-16,4 0-2 15,-3 0 1-15,2 0 0 16,4 0 1-16,3-3-2 16,-7 1 1-1,1-1-2-15,6 0 2 0,2 1-2 16,1 2 2-16,-4 0-2 16,4 0 2-16,0 0-2 15,-1 0-1-15,-5 0 1 16,-3-3-1-16,2 0 4 15,1 1 2-15,2 2 2 16,1 0 0-16,-6 0 0 16,-4-3 0-16,7 3-4 0,0-2-1 15,2 2-1-15,-2-3-2 16,0 0 1-16,-1 1-1 16,1-1 2-16,-9 0 3 15,-10 1-4-15,-17 10-69 16,-6 5-32-1</inkml:trace>
  <inkml:trace contextRef="#ctx0" brushRef="#br0" timeOffset="2947.1712">15876 9652 160 0,'3'-26'63'0,"0"10"-34"0,0 8-19 0,-3 8 17 0,3 5-11 16,0 0-2 0,3 14-6-16,0 7-5 15,0 9-2-15,-3-4 0 0,0 4-1 16,0 5 2-16,-3 2-1 15,0 0-1-15,0 6 3 16,0-6 0-16,0-5-15 16,3-2-4-16,-1-9-49 15,7-7-47 1,-3-11 34-16</inkml:trace>
  <inkml:trace contextRef="#ctx0" brushRef="#br0" timeOffset="3559.5154">15926 9599 208 0,'0'-69'77'0,"0"61"-42"0,6-2-43 16,0 4 10-16,6 1 1 16,6-3 3-16,12 0-1 0,15 0 2 15,8-2-4-15,22 2-2 0,2 3 0 16,6-1-1-16,4 1 0 15,11 0 0-15,-9 2 2 16,-9 0-3-16,-5 1 0 16,-10-1 1-16,-11 0 0 15,-6 3 4-15,-13 0 5 0,-5 0-7 16,-6 3-1 0,-6 2-1-16,-3 6 0 0,-6 8 0 15,-1 7 0-15,1 14 0 16,3 5 0-16,0 2 0 15,3-2 0-15,0-2 0 16,3-4 2-16,-3 4-1 16,0-1-1-16,-6 0 1 15,-3-5-1-15,-6 0 0 16,-3 3 0-16,0 0 0 16,-3-6 0-16,0-2 0 15,0-6 0-15,0 1 2 16,3-3 1-16,-3-6-1 15,3-5-2-15,0 1 1 16,0-6 1-16,0-1-1 0,-3-1 2 16,0-1-2-16,-15-2-1 15,-3-1 1 1,-5-4-1-16,-7-1 0 16,-21 0 4-16,-14 1 5 15,-12-4-1-15,-4-1 3 16,-17-1 3-16,3 0 1 15,-6 2-13-15,11 1-3 16,4 2 0-16,3 6 0 16,11 5-46-16,13 16-20 15,5-22-39 1</inkml:trace>
  <inkml:trace contextRef="#ctx0" brushRef="#br0" timeOffset="4658.8681">15644 9861 96 0,'-6'3'38'0,"-3"-1"-20"0,-3 1-15 15,6-3 12-15,-9 3 8 16,-6-3 8-16,-9-3-7 15,-11 0-2-15,-13-2-11 16,-14 2-2-16,-13 1-5 16,-20-6-3-16,-24-3 2 0,-18-2-2 15,-17 0-1-15,-7 2 1 16,-15-2-1-16,-2-3 4 16,-25 0 5-16,1 0-3 15,-21-2-1-15,-12-11 2 16,-15 5 0-16,-12 5-3 15,6 1-3-15,-6 7 0 16,12 1 1-16,15 4-1 16,21 1 2-16,8 2-4 15,19 3 0-15,17-5 1 16,10 0 2-16,26 0-1 16,18-3-1-16,17-3 1 0,19-2 1 15,21 5-3-15,14 3 0 16,12 2-4-16,16 3 1 15,14 3-38-15,15-1-16 16,14 1-24 0</inkml:trace>
  <inkml:trace contextRef="#ctx0" brushRef="#br0" timeOffset="4946.898">10655 9440 148 0,'-33'-16'57'0,"9"14"-30"0,-26 4-34 16,17 1 10-16,-15 2-1 16,-17 3 3-16,-3 0 7 15,-10 3 2-15,-5 7-7 16,5 6 0-16,13 3 0 0,11 7-3 16,16-5-1-16,17 3 8 15,18-6 4-15,33 3-1 16,17 1 2-16,19-1-9 15,8 0-2-15,12 8-60 16,1 5-68 0,-10 16 22-16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1:52:11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12209 14801 44 0,'-9'0'16'0,"3"2"-8"0,0 1-10 0,3-3 6 15,0 3 10-15,3-3 6 16,0 2 9-16,-3-2 5 16,0 0 6-16,0 3 4 0,3-3-8 15,-3 3-4 1,0-1-3-16,0 1-1 0,3-3-15 15,0 0 10-15,0 0 6 0,-3 0-4 16,3 0 0-16,0 0-5 16,0 0-3-16,0 0-5 15,0 0-2-15,0-3-6 16,6 1-1-16,0 2-1 16,3 0-2-16,3 0-2 15,6 0 1-15,3-3 3 16,2 0 1-16,1 1-1 15,3 2-2-15,3 0 1 16,-1-3 1-16,4 0-1 16,0 1-1-16,0-1-2 15,-1 1 1-15,7-1 3 0,0 0 3 16,3 3-2-16,-1 0-2 16,-2 0-3-16,0 0-1 15,-1 3 4-15,1 0 1 16,-3-3-3-16,-1 0-1 15,-2 2 3 1,0-2 1-16,3 0 0 16,2 0 1-16,1 0-2 0,0 3 2 15,-4-3-2-15,1 0-1 16,0 2 5-16,0 1 4 16,-1-3-3-16,7 0-1 15,-6 0 0-15,-4 0-1 16,-2 0 2-16,0 0 3 15,0 0 2-15,-3 0 1 16,-4-3 0-16,-2 1 0 0,-3-1-4 16,-3 1 0-16,-3 2-7 15,-3 0-1-15,-3 0-20 16,-6 0-9-16,-3 0-78 16,0 5-32-16</inkml:trace>
  <inkml:trace contextRef="#ctx0" brushRef="#br0" timeOffset="1891.5071">7854 5974 140 0,'3'-5'55'0,"-3"5"-30"0,3 0-29 0,-3 0 10 15,0 0-5-15,6 3 2 16,3-3-2-16,3 0 2 16,6 0-2-16,2-3 4 0,4-2 4 15,9-1-5-15,15-2 0 16,5 1-2-16,10-1 1 16,8 0-2-16,18-3 2 15,10 1 2-15,8 2 4 16,3 2 0-16,9 1 0 15,-12 2-8-15,-3 3 0 16,-8 0 1-16,-10-5 3 16,-6 2 4-16,-8 1 2 0,-7-1-1 15,-5 0 1-15,-13 3-4 16,-8-2 1-16,-6-1-3 16,-6-2 0-16,-4 0-3 15,-5-1 1-15,-3 1 0 16,-6 2 1-16,-3-2-7 15,0 0 0-15,-3 2-10 16,-3 0-2-16,0 3-85 16</inkml:trace>
  <inkml:trace contextRef="#ctx0" brushRef="#br0" timeOffset="4113.274">9658 5337 204 0,'-21'0'77'0,"21"0"-42"0,3 0-37 15,3 2 14-15,3-2-11 16,3 0 0-16,6 0-1 15,-1 0 2-15,4 0-1 16,3-2-3-16,-3-1-1 0,0-2 2 0,0-1 2 16,2 1 2-16,10-3 3 15,12-5-5-15,14-3-3 16,13-13 3-16,20-3 1 16,24 0 0-16,9-5-2 15,21 0 1-15,9 3-1 16,14 2 0-16,13 3 0 15,-3 0-3-15,8-3 2 16,-2 6 1-16,5-1 2 16,-2 1-1-16,2 2-1 15,1-5 1-15,-1 0-1 0,4 2 0 16,-1 4 2-16,7 4-1 16,-1 6 2-16,3 0-4 15,-5 2 0-15,-7 0 1 16,4 4 0-16,-10 1 0 15,1-2 2 1,-12 3-1-16,-7-3 2 16,10 0-2-16,-15 6 2 0,-7-1-2 15,4 0-1-15,-6 6 3 16,27 2 2-16,-10 3-4 16,-11 3-1-16,-12 2-2 15,-6 8 0-15,0 8 4 16,-15 0 1-16,-9 3-4 15,-6-3-1-15,3 3 3 16,-6-6 1-16,-6 1 2 16,-2-1 2-16,-13 3-3 15,0 6-2-15,1-1 4 0,-7 1 1 16,0 7-2-16,-8-2-1 16,-7-3-3-16,-11-3-1 15,-4-2 3-15,4-6 1 16,-9-5 1-16,-7-5 0 15,-5 0 2-15,-3-3 3 16,-6-7 2-16,-4 2 1 16,-5-8-6-16,0 0-2 15,-3 0-2-15,0 2 1 16,-6-2-2-16,0 0-1 0,3-5 5 16,0 0-3-1,-3-1-1 1,-3-7-33-1,3 3-96 1</inkml:trace>
  <inkml:trace contextRef="#ctx0" brushRef="#br0" timeOffset="5088.5597">19570 5427 140 0,'3'-8'52'0,"-6"5"-28"0,-3 3-22 0,3 0 12 15,-3 0-7-15,-3-3-2 16,-3 3 2-16,0-2 2 16,0-1-4-16,0-2 4 0,0 0 1 15,1-6-1-15,-1 3 2 16,-3 3-4-16,-3-1-2 0,0 4-2 15,0-4-3 1,3 1-2-16,0 3 1 16,3-1 1-16,4 0 0 15,-1 1 0-15,0 2 0 16,0-3 2-16,3 3-3 16,0 0-2-16,6 0 4 15,-3 0 1-15,3 0-3 16,0 0-1-16,0 0 1 15,0 0 2-15,0 0-2 16,0 0 0-16,0 0-1 0,0 0 0 16,0 0 2-1,0 0 0-15,0 0 0 0,0 0 0 16,0 0-9 0,0 3-2-16,-3-1-10 0,3-2-4 15,-3 0-48 1</inkml:trace>
  <inkml:trace contextRef="#ctx0" brushRef="#br0" timeOffset="5726.0514">18138 5892 200 0,'-30'-5'74'0,"24"5"-40"0,3 0-33 0,3 0 23 15,21 3-9 1,9 2 2-16,18 0 1 16,17 1-10-16,18-1 2 0,16 3 1 0,11 0-4 15,15-3-2 1,9 3 0-16,0-3-1 0,3-5-2 15,-3 0-2 1,-6 0 5-16,-9-2 4 16,-15-4-1-16,-6 4 1 0,-18-1-5 15,-11 3-3-15,-16 0 0 16,-11 0 1-16,-12 0-10 16,-9 0-4-16,-9 5-69 15,-12 3-29-15,-3-3 7 16</inkml:trace>
  <inkml:trace contextRef="#ctx0" brushRef="#br0" timeOffset="9742.6762">9595 9440 120 0,'-23'0'46'0,"20"0"-24"0,0 0-17 0,3 0 13 15,0 0-6-15,0 0 1 16,0 0 1-16,0 0 3 15,0 0-9-15,0 0 7 0,0 0 4 16,0 0 3-16,0 0 2 0,0 0-2 16,0 0 1-16,0 0-2 15,3 3 2-15,-3-3-11 16,0 0-2-16,3 3-6 16,-1-3-1-16,1 0-3 15,3 0-1-15,-3 0 1 16,3 0 2-16,-3-3 1 15,3 0 1-15,3 1 2 16,-3-1 3-16,9-5-4 16,-3 0-3-1,6 0-1-15,3-8 1 16,2 0 1-16,7-2-1 16,3-3-2-16,0-3 1 15,5-10 1-15,7-1-1 16,3-2 2-16,5-3 0 15,1 1 3-15,2-1-3 16,4-5-2-16,2 0 0 0,4-2 1 16,2-9 1-1,1-2 1-15,2-3-2 0,4 3-2 16,2-3 3-16,0 0 0 16,4 0-1-16,-1-5-2 15,4-3 1-15,-1 0-1 16,0 9 2-16,4-7 3 15,-1 1-2 1,0 0 0-16,-2 0-3 0,5-3-1 16,0 3 1-16,0 5 0 0,-2 0-3 15,-4 0 2 1,24-18 3-16,-9 5 1 0,-2 3-1 16,-4 4-2-16,-3 9-2 15,1 0-1-15,-1 2 4 16,-3 4 1-16,-5 1 0 15,2-10-2-15,-3 6-2 16,1-1 1-16,-7 6 1 16,3 5 2-16,-5 0-3 15,5 0 0-15,-2 3 1 16,-4-1 0-16,1-12-3 16,-1 5 2-16,-3-1 3 15,1 1 1-15,-1 5-4 16,-2 3 1-16,2-1 0 0,-2 1 0 15,-10 5 0 1,7 3 2-16,-10 2-3 16,-2 3 0-16,0 0 1 0,2-6 0 15,1 3 0-15,2 3 0 16,1 0-3-16,-1 0 2 16,1 5 3-16,-3 1 1 15,-4 4-4-15,-2 3 1 16,-4 3 0-16,-5 2 0 15,-3 1 0-15,3 2 0 16,-7 3 0-16,-2-1 0 16,-3 4 0-16,-6-1 0 15,-3 0 0-15,-4 3 2 16,-5-2-1-16,0-4-7 16,-3 1-1-1,0-8-15-15,-3 2 1 16,-3-2 2-16,0 0 4 15,-3 2 2-15,-3 1 5 16,-3-4 3-16,0 4 7 16,-2-1 6-16,-4 1 2 15,-3 2 2-15,0-3 0 16,0 6 2-16,0 0-7 16,3-1-4-16,3 1-2 15,3 2-1-15,4 1 0 16,2 2 2-16,3 0-3 15,6 0-2-15,8 2-3 16,10 1 1-16,3 2 3 16,0 6 3-16,0-1 0 15,-4 6-1-15,-2-2-2 0,-6 7 1 16,-9 0 1-16,-9 0 0 16,-6 0 2-16,-6 0 3 15,-9 1-2-15,-5 1-2 16,-1-1-25-16,3 1-9 15,-20 9-102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0025" y="4296229"/>
            <a:ext cx="9201150" cy="29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4" rIns="91569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115888"/>
            <a:ext cx="5340350" cy="4005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509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137160" indent="-18288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indent="-18288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31164" y="6674410"/>
            <a:ext cx="4068682" cy="333720"/>
          </a:xfrm>
          <a:prstGeom prst="rect">
            <a:avLst/>
          </a:prstGeom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0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actually, pointers are just addresses!</a:t>
            </a:r>
          </a:p>
          <a:p>
            <a:r>
              <a:rPr lang="en-US" dirty="0" smtClean="0"/>
              <a:t>Showing</a:t>
            </a:r>
            <a:r>
              <a:rPr lang="en-US" baseline="0" dirty="0" smtClean="0"/>
              <a:t> here 8-byte </a:t>
            </a:r>
            <a:r>
              <a:rPr lang="en-US" b="1" baseline="0" dirty="0" smtClean="0"/>
              <a:t>words</a:t>
            </a:r>
            <a:r>
              <a:rPr lang="en-US" b="0" baseline="0" dirty="0" smtClean="0"/>
              <a:t> of memory, addresses jump by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74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39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7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21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0425" y="115888"/>
            <a:ext cx="5340350" cy="4005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Syntax for</a:t>
            </a:r>
            <a:r>
              <a:rPr lang="en-US" baseline="0" dirty="0" smtClean="0"/>
              <a:t> memory operands can be more complex</a:t>
            </a:r>
          </a:p>
          <a:p>
            <a:r>
              <a:rPr lang="en-US" baseline="0" dirty="0" smtClean="0"/>
              <a:t>Designed to do things that are </a:t>
            </a:r>
            <a:r>
              <a:rPr lang="en-US" b="1" baseline="0" dirty="0" smtClean="0"/>
              <a:t>common </a:t>
            </a:r>
            <a:r>
              <a:rPr lang="en-US" baseline="0" dirty="0" smtClean="0"/>
              <a:t>with </a:t>
            </a:r>
            <a:r>
              <a:rPr lang="en-US" b="1" baseline="0" dirty="0" smtClean="0"/>
              <a:t>pointers</a:t>
            </a:r>
          </a:p>
          <a:p>
            <a:r>
              <a:rPr lang="en-US" b="1" baseline="0" dirty="0" smtClean="0"/>
              <a:t>D: </a:t>
            </a:r>
            <a:r>
              <a:rPr lang="en-US" b="0" baseline="0" dirty="0" smtClean="0"/>
              <a:t>displacement, add a constant</a:t>
            </a:r>
          </a:p>
          <a:p>
            <a:r>
              <a:rPr lang="en-US" b="0" baseline="0" dirty="0" err="1" smtClean="0"/>
              <a:t>Rb</a:t>
            </a:r>
            <a:r>
              <a:rPr lang="en-US" b="0" baseline="0" dirty="0" smtClean="0"/>
              <a:t>: base pointer</a:t>
            </a:r>
          </a:p>
          <a:p>
            <a:r>
              <a:rPr lang="en-US" b="0" baseline="0" dirty="0" err="1" smtClean="0"/>
              <a:t>Ri</a:t>
            </a:r>
            <a:r>
              <a:rPr lang="en-US" b="0" baseline="0" dirty="0" smtClean="0"/>
              <a:t>: index into array</a:t>
            </a:r>
          </a:p>
          <a:p>
            <a:r>
              <a:rPr lang="en-US" b="0" baseline="0" dirty="0" smtClean="0"/>
              <a:t>S: scale the index (pointer arithmetic needs to scale by the size of the pointer target)</a:t>
            </a:r>
          </a:p>
          <a:p>
            <a:pPr lvl="1"/>
            <a:r>
              <a:rPr lang="en-US" b="0" baseline="0" dirty="0" smtClean="0"/>
              <a:t>compiler keeps track of what the pointer points to and scales accordingly</a:t>
            </a:r>
          </a:p>
          <a:p>
            <a:pPr lvl="1"/>
            <a:r>
              <a:rPr lang="en-US" b="0" baseline="0" dirty="0" err="1" smtClean="0"/>
              <a:t>int</a:t>
            </a:r>
            <a:r>
              <a:rPr lang="en-US" b="0" baseline="0" dirty="0" smtClean="0"/>
              <a:t> x[]    x[</a:t>
            </a:r>
            <a:r>
              <a:rPr lang="en-US" b="0" baseline="0" dirty="0" err="1" smtClean="0"/>
              <a:t>i</a:t>
            </a:r>
            <a:r>
              <a:rPr lang="en-US" b="0" baseline="0" dirty="0" smtClean="0"/>
              <a:t>]</a:t>
            </a:r>
          </a:p>
          <a:p>
            <a:pPr lvl="1"/>
            <a:r>
              <a:rPr lang="en-US" b="1" i="1" baseline="0" dirty="0" err="1" smtClean="0"/>
              <a:t>ith</a:t>
            </a:r>
            <a:r>
              <a:rPr lang="en-US" b="1" dirty="0" smtClean="0"/>
              <a:t> element of an array of </a:t>
            </a:r>
            <a:r>
              <a:rPr lang="en-US" b="1" dirty="0" err="1" smtClean="0"/>
              <a:t>ints</a:t>
            </a:r>
            <a:r>
              <a:rPr lang="en-US" b="1" dirty="0" smtClean="0"/>
              <a:t>: </a:t>
            </a:r>
            <a:r>
              <a:rPr lang="en-US" b="1" dirty="0" err="1" smtClean="0"/>
              <a:t>Ri</a:t>
            </a:r>
            <a:r>
              <a:rPr lang="en-US" b="1" dirty="0" smtClean="0"/>
              <a:t>=</a:t>
            </a:r>
            <a:r>
              <a:rPr lang="en-US" b="1" dirty="0" err="1" smtClean="0"/>
              <a:t>i</a:t>
            </a:r>
            <a:r>
              <a:rPr lang="en-US" b="1" dirty="0" smtClean="0"/>
              <a:t>, S=4 (bytes)</a:t>
            </a:r>
          </a:p>
          <a:p>
            <a:r>
              <a:rPr lang="en-US" dirty="0" smtClean="0"/>
              <a:t>See figure 3.3 in 3e textbook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9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15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 address calculations always go</a:t>
            </a:r>
            <a:r>
              <a:rPr lang="en-US" baseline="0" dirty="0" smtClean="0"/>
              <a:t> to memory </a:t>
            </a:r>
            <a:r>
              <a:rPr lang="en-US" b="1" baseline="0" dirty="0" smtClean="0"/>
              <a:t>except in one special case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9756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14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jumping back to an arithmetic example now that we’ve covered </a:t>
            </a:r>
            <a:r>
              <a:rPr lang="en-US" b="1" dirty="0" smtClean="0"/>
              <a:t>lea </a:t>
            </a:r>
            <a:r>
              <a:rPr lang="en-US" b="0" dirty="0" smtClean="0"/>
              <a:t>to show how the</a:t>
            </a:r>
            <a:r>
              <a:rPr lang="en-US" b="0" baseline="0" dirty="0" smtClean="0"/>
              <a:t> compiler often generates </a:t>
            </a:r>
            <a:r>
              <a:rPr lang="en-US" b="1" baseline="0" dirty="0" smtClean="0"/>
              <a:t>lea</a:t>
            </a:r>
            <a:r>
              <a:rPr lang="en-US" b="0" baseline="0" dirty="0" smtClean="0"/>
              <a:t> instead of </a:t>
            </a:r>
            <a:r>
              <a:rPr lang="en-US" b="1" baseline="0" dirty="0" smtClean="0"/>
              <a:t>add</a:t>
            </a:r>
            <a:r>
              <a:rPr lang="en-US" b="0" baseline="0" dirty="0" smtClean="0"/>
              <a:t>, and </a:t>
            </a:r>
            <a:r>
              <a:rPr lang="en-US" b="1" baseline="0" dirty="0" err="1" smtClean="0"/>
              <a:t>sal</a:t>
            </a:r>
            <a:r>
              <a:rPr lang="en-US" b="1" baseline="0" dirty="0" smtClean="0"/>
              <a:t> (shift)</a:t>
            </a:r>
            <a:r>
              <a:rPr lang="en-US" b="0" baseline="0" dirty="0" smtClean="0"/>
              <a:t> instead of multiplication</a:t>
            </a:r>
          </a:p>
          <a:p>
            <a:r>
              <a:rPr lang="en-US" b="0" baseline="0" dirty="0" smtClean="0"/>
              <a:t>y*48 becomes:</a:t>
            </a:r>
          </a:p>
          <a:p>
            <a:pPr lvl="1"/>
            <a:r>
              <a:rPr lang="en-US" b="0" baseline="0" dirty="0" err="1" smtClean="0"/>
              <a:t>leaq</a:t>
            </a:r>
            <a:r>
              <a:rPr lang="en-US" b="0" baseline="0" dirty="0" smtClean="0"/>
              <a:t> (%rsi,%rsi,2), %</a:t>
            </a:r>
            <a:r>
              <a:rPr lang="en-US" b="0" baseline="0" dirty="0" err="1" smtClean="0"/>
              <a:t>rdx</a:t>
            </a:r>
            <a:r>
              <a:rPr lang="en-US" b="0" baseline="0" dirty="0" smtClean="0"/>
              <a:t> == y*2+y == y*3</a:t>
            </a:r>
          </a:p>
          <a:p>
            <a:pPr lvl="1"/>
            <a:r>
              <a:rPr lang="en-US" b="0" baseline="0" dirty="0" err="1" smtClean="0"/>
              <a:t>salq</a:t>
            </a:r>
            <a:r>
              <a:rPr lang="en-US" b="0" baseline="0" dirty="0" smtClean="0"/>
              <a:t> $4, %</a:t>
            </a:r>
            <a:r>
              <a:rPr lang="en-US" b="0" baseline="0" dirty="0" err="1" smtClean="0"/>
              <a:t>rdx</a:t>
            </a:r>
            <a:r>
              <a:rPr lang="en-US" b="0" baseline="0" dirty="0" smtClean="0"/>
              <a:t> == (y*3) &lt;&lt; 4 == (y*3)*2^4 == (y*3)*16</a:t>
            </a:r>
          </a:p>
          <a:p>
            <a:r>
              <a:rPr lang="en-US" b="0" dirty="0" smtClean="0"/>
              <a:t>Use </a:t>
            </a:r>
            <a:r>
              <a:rPr lang="en-US" b="1" dirty="0" err="1" smtClean="0"/>
              <a:t>imulq</a:t>
            </a:r>
            <a:r>
              <a:rPr lang="en-US" b="1" dirty="0" smtClean="0"/>
              <a:t> </a:t>
            </a:r>
            <a:r>
              <a:rPr lang="en-US" b="0" baseline="0" dirty="0" smtClean="0"/>
              <a:t>when operand is dynamic (we don’t know at compile time what we’re multiplying by)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052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69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jumping back to an arithmetic example now that we’ve covered </a:t>
            </a:r>
            <a:r>
              <a:rPr lang="en-US" b="1" dirty="0" smtClean="0"/>
              <a:t>lea </a:t>
            </a:r>
            <a:r>
              <a:rPr lang="en-US" b="0" dirty="0" smtClean="0"/>
              <a:t>to show how the</a:t>
            </a:r>
            <a:r>
              <a:rPr lang="en-US" b="0" baseline="0" dirty="0" smtClean="0"/>
              <a:t> compiler often generates </a:t>
            </a:r>
            <a:r>
              <a:rPr lang="en-US" b="1" baseline="0" dirty="0" smtClean="0"/>
              <a:t>lea</a:t>
            </a:r>
            <a:r>
              <a:rPr lang="en-US" b="0" baseline="0" dirty="0" smtClean="0"/>
              <a:t> instead of </a:t>
            </a:r>
            <a:r>
              <a:rPr lang="en-US" b="1" baseline="0" dirty="0" smtClean="0"/>
              <a:t>add</a:t>
            </a:r>
            <a:r>
              <a:rPr lang="en-US" b="0" baseline="0" dirty="0" smtClean="0"/>
              <a:t>, and </a:t>
            </a:r>
            <a:r>
              <a:rPr lang="en-US" b="1" baseline="0" dirty="0" err="1" smtClean="0"/>
              <a:t>sal</a:t>
            </a:r>
            <a:r>
              <a:rPr lang="en-US" b="1" baseline="0" dirty="0" smtClean="0"/>
              <a:t> (shift)</a:t>
            </a:r>
            <a:r>
              <a:rPr lang="en-US" b="0" baseline="0" dirty="0" smtClean="0"/>
              <a:t> instead of multiplication</a:t>
            </a:r>
          </a:p>
          <a:p>
            <a:r>
              <a:rPr lang="en-US" b="0" baseline="0" dirty="0" smtClean="0"/>
              <a:t>y*48 becomes:</a:t>
            </a:r>
          </a:p>
          <a:p>
            <a:pPr lvl="1"/>
            <a:r>
              <a:rPr lang="en-US" b="0" baseline="0" dirty="0" err="1" smtClean="0"/>
              <a:t>leaq</a:t>
            </a:r>
            <a:r>
              <a:rPr lang="en-US" b="0" baseline="0" dirty="0" smtClean="0"/>
              <a:t> (%rsi,%rsi,2), %</a:t>
            </a:r>
            <a:r>
              <a:rPr lang="en-US" b="0" baseline="0" dirty="0" err="1" smtClean="0"/>
              <a:t>rdx</a:t>
            </a:r>
            <a:r>
              <a:rPr lang="en-US" b="0" baseline="0" dirty="0" smtClean="0"/>
              <a:t> == y*2+y == y*3</a:t>
            </a:r>
          </a:p>
          <a:p>
            <a:pPr lvl="1"/>
            <a:r>
              <a:rPr lang="en-US" b="0" baseline="0" dirty="0" err="1" smtClean="0"/>
              <a:t>salq</a:t>
            </a:r>
            <a:r>
              <a:rPr lang="en-US" b="0" baseline="0" dirty="0" smtClean="0"/>
              <a:t> $4, %</a:t>
            </a:r>
            <a:r>
              <a:rPr lang="en-US" b="0" baseline="0" dirty="0" err="1" smtClean="0"/>
              <a:t>rdx</a:t>
            </a:r>
            <a:r>
              <a:rPr lang="en-US" b="0" baseline="0" dirty="0" smtClean="0"/>
              <a:t> == (y*3) &lt;&lt; 4 == (y*3)*2^4 == (y*3)*16</a:t>
            </a:r>
          </a:p>
          <a:p>
            <a:r>
              <a:rPr lang="en-US" b="0" dirty="0" smtClean="0"/>
              <a:t>Use </a:t>
            </a:r>
            <a:r>
              <a:rPr lang="en-US" b="1" dirty="0" err="1" smtClean="0"/>
              <a:t>imulq</a:t>
            </a:r>
            <a:r>
              <a:rPr lang="en-US" b="1" dirty="0" smtClean="0"/>
              <a:t> </a:t>
            </a:r>
            <a:r>
              <a:rPr lang="en-US" b="0" baseline="0" dirty="0" smtClean="0"/>
              <a:t>when operand is dynamic (we don’t know at compile time what we’re multiplying by)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409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3600" y="115888"/>
            <a:ext cx="5338763" cy="400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0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97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0425" y="115888"/>
            <a:ext cx="5340350" cy="4005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r3 = r1 + r2</a:t>
            </a:r>
          </a:p>
          <a:p>
            <a:pPr lvl="1"/>
            <a:r>
              <a:rPr lang="en-US" dirty="0" err="1" smtClean="0"/>
              <a:t>mov</a:t>
            </a:r>
            <a:r>
              <a:rPr lang="en-US" dirty="0" smtClean="0"/>
              <a:t> r1, r3</a:t>
            </a:r>
          </a:p>
          <a:p>
            <a:pPr lvl="1"/>
            <a:r>
              <a:rPr lang="en-US" dirty="0" smtClean="0"/>
              <a:t>add r2, r3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2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0425" y="115888"/>
            <a:ext cx="5340350" cy="4005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have a different </a:t>
            </a:r>
            <a:r>
              <a:rPr lang="en-US" dirty="0" err="1" smtClean="0"/>
              <a:t>inc</a:t>
            </a:r>
            <a:r>
              <a:rPr lang="en-US" baseline="0" dirty="0" smtClean="0"/>
              <a:t> operator?</a:t>
            </a:r>
          </a:p>
          <a:p>
            <a:pPr lvl="1"/>
            <a:r>
              <a:rPr lang="en-US" baseline="0" dirty="0" smtClean="0"/>
              <a:t>Smaller bit representation!</a:t>
            </a:r>
          </a:p>
          <a:p>
            <a:pPr lvl="1"/>
            <a:r>
              <a:rPr lang="en-US" baseline="0" dirty="0" smtClean="0"/>
              <a:t>Maybe faster implementation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19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calling convention </a:t>
            </a:r>
            <a:r>
              <a:rPr lang="en-US" baseline="0" dirty="0" smtClean="0"/>
              <a:t>(get to it later) says which registers to use for arguments and return value</a:t>
            </a:r>
          </a:p>
          <a:p>
            <a:r>
              <a:rPr lang="en-US" dirty="0" smtClean="0"/>
              <a:t>Compiler</a:t>
            </a:r>
            <a:r>
              <a:rPr lang="en-US" baseline="0" dirty="0" smtClean="0"/>
              <a:t> knows</a:t>
            </a:r>
          </a:p>
          <a:p>
            <a:pPr lvl="1"/>
            <a:r>
              <a:rPr lang="en-US" baseline="0" dirty="0" smtClean="0"/>
              <a:t>Arithmetic ops are like “+=“</a:t>
            </a:r>
          </a:p>
          <a:p>
            <a:pPr lvl="1"/>
            <a:r>
              <a:rPr lang="en-US" baseline="0" dirty="0" smtClean="0"/>
              <a:t>And it doesn’t need intermediate values anyway</a:t>
            </a:r>
          </a:p>
          <a:p>
            <a:pPr lvl="1"/>
            <a:r>
              <a:rPr lang="en-US" baseline="0" dirty="0" smtClean="0"/>
              <a:t>So it transforms it to...</a:t>
            </a:r>
          </a:p>
          <a:p>
            <a:pPr lvl="0"/>
            <a:r>
              <a:rPr lang="en-US" baseline="0" dirty="0" smtClean="0"/>
              <a:t>HW1</a:t>
            </a:r>
          </a:p>
          <a:p>
            <a:pPr lvl="1"/>
            <a:r>
              <a:rPr lang="en-US" baseline="0" dirty="0" smtClean="0"/>
              <a:t>Now you’re all set!</a:t>
            </a:r>
          </a:p>
          <a:p>
            <a:pPr lvl="1"/>
            <a:r>
              <a:rPr lang="en-US" baseline="0" dirty="0" smtClean="0"/>
              <a:t>It’ll ask you to go backwards, from Assembly to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40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6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6350"/>
            <a:ext cx="5564188" cy="4171950"/>
          </a:xfrm>
          <a:prstGeom prst="rect">
            <a:avLst/>
          </a:prstGeo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9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8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113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0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0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2332" y="-2231"/>
            <a:ext cx="16193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L08:  x86-64 Programming 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2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tiff"/><Relationship Id="rId5" Type="http://schemas.openxmlformats.org/officeDocument/2006/relationships/hyperlink" Target="http://www.smbc-comics.com/?id=2999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7.xml"/><Relationship Id="rId7" Type="http://schemas.openxmlformats.org/officeDocument/2006/relationships/customXml" Target="../ink/ink5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image" Target="../media/image70.emf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customXml" Target="../ink/ink6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34" Type="http://schemas.openxmlformats.org/officeDocument/2006/relationships/image" Target="../media/image8.emf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customXml" Target="../ink/ink7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tags" Target="../tags/tag9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notesSlide" Target="../notesSlides/notesSlide10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8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34" Type="http://schemas.openxmlformats.org/officeDocument/2006/relationships/customXml" Target="../ink/ink8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notesSlide" Target="../notesSlides/notesSlide11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tags" Target="../tags/tag12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tags" Target="../tags/tag124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Relationship Id="rId35" Type="http://schemas.openxmlformats.org/officeDocument/2006/relationships/image" Target="../media/image9.emf"/><Relationship Id="rId8" Type="http://schemas.openxmlformats.org/officeDocument/2006/relationships/tags" Target="../tags/tag10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34" Type="http://schemas.openxmlformats.org/officeDocument/2006/relationships/customXml" Target="../ink/ink9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notesSlide" Target="../notesSlides/notesSlide12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tags" Target="../tags/tag153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tags" Target="../tags/tag155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tags" Target="../tags/tag154.xml"/><Relationship Id="rId35" Type="http://schemas.openxmlformats.org/officeDocument/2006/relationships/image" Target="../media/image10.emf"/><Relationship Id="rId8" Type="http://schemas.openxmlformats.org/officeDocument/2006/relationships/tags" Target="../tags/tag13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notesSlide" Target="../notesSlides/notesSlide13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8" Type="http://schemas.openxmlformats.org/officeDocument/2006/relationships/tags" Target="../tags/tag16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notesSlide" Target="../notesSlides/notesSlide14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tags" Target="../tags/tag215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tags" Target="../tags/tag217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Relationship Id="rId8" Type="http://schemas.openxmlformats.org/officeDocument/2006/relationships/tags" Target="../tags/tag19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image" Target="../media/image13.emf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customXml" Target="../ink/ink12.xml"/><Relationship Id="rId5" Type="http://schemas.openxmlformats.org/officeDocument/2006/relationships/tags" Target="../tags/tag222.xml"/><Relationship Id="rId10" Type="http://schemas.openxmlformats.org/officeDocument/2006/relationships/image" Target="../media/image90.png"/><Relationship Id="rId4" Type="http://schemas.openxmlformats.org/officeDocument/2006/relationships/tags" Target="../tags/tag221.xml"/><Relationship Id="rId9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14.emf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customXml" Target="../ink/ink13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9" Type="http://schemas.openxmlformats.org/officeDocument/2006/relationships/image" Target="../media/image16.emf"/><Relationship Id="rId21" Type="http://schemas.openxmlformats.org/officeDocument/2006/relationships/tags" Target="../tags/tag248.xml"/><Relationship Id="rId34" Type="http://schemas.openxmlformats.org/officeDocument/2006/relationships/slideLayout" Target="../slideLayouts/slideLayout4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33" Type="http://schemas.openxmlformats.org/officeDocument/2006/relationships/tags" Target="../tags/tag260.xml"/><Relationship Id="rId38" Type="http://schemas.openxmlformats.org/officeDocument/2006/relationships/customXml" Target="../ink/ink15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29" Type="http://schemas.openxmlformats.org/officeDocument/2006/relationships/tags" Target="../tags/tag256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32" Type="http://schemas.openxmlformats.org/officeDocument/2006/relationships/tags" Target="../tags/tag259.xml"/><Relationship Id="rId37" Type="http://schemas.openxmlformats.org/officeDocument/2006/relationships/image" Target="../media/image15.emf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36" Type="http://schemas.openxmlformats.org/officeDocument/2006/relationships/customXml" Target="../ink/ink14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31" Type="http://schemas.openxmlformats.org/officeDocument/2006/relationships/tags" Target="../tags/tag258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tags" Target="../tags/tag257.xml"/><Relationship Id="rId35" Type="http://schemas.openxmlformats.org/officeDocument/2006/relationships/notesSlide" Target="../notesSlides/notesSlide18.xml"/><Relationship Id="rId8" Type="http://schemas.openxmlformats.org/officeDocument/2006/relationships/tags" Target="../tags/tag235.xml"/><Relationship Id="rId3" Type="http://schemas.openxmlformats.org/officeDocument/2006/relationships/tags" Target="../tags/tag23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26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10" Type="http://schemas.openxmlformats.org/officeDocument/2006/relationships/image" Target="../media/image17.emf"/><Relationship Id="rId4" Type="http://schemas.openxmlformats.org/officeDocument/2006/relationships/tags" Target="../tags/tag264.xml"/><Relationship Id="rId9" Type="http://schemas.openxmlformats.org/officeDocument/2006/relationships/customXml" Target="../ink/ink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tags" Target="../tags/tag269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9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3.emf"/><Relationship Id="rId2" Type="http://schemas.openxmlformats.org/officeDocument/2006/relationships/tags" Target="../tags/tag5.xml"/><Relationship Id="rId16" Type="http://schemas.openxmlformats.org/officeDocument/2006/relationships/customXml" Target="../ink/ink1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4.emf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customXml" Target="../ink/ink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6.emf"/><Relationship Id="rId4" Type="http://schemas.openxmlformats.org/officeDocument/2006/relationships/tags" Target="../tags/tag32.xml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x86-64 Programming I</a:t>
            </a:r>
            <a:br>
              <a:rPr lang="en-US" dirty="0" smtClean="0"/>
            </a:br>
            <a:r>
              <a:rPr lang="en-US" sz="2000" b="0" dirty="0" smtClean="0"/>
              <a:t>CSE 351 Autumn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Lucas Wotton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Michael Zhang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Parker </a:t>
            </a:r>
            <a:r>
              <a:rPr lang="en-US" sz="2000" dirty="0" err="1" smtClean="0"/>
              <a:t>DeWilde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Ryan Wong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</a:t>
            </a:r>
            <a:r>
              <a:rPr lang="en-US" sz="2000" dirty="0" err="1" smtClean="0"/>
              <a:t>Gehman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Wolfson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Savanna Yee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Vinny </a:t>
            </a:r>
            <a:r>
              <a:rPr lang="en-US" sz="2000" dirty="0" err="1" smtClean="0"/>
              <a:t>Palaniappan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63803" y="6362145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http://www.smbc-comics.com/?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id=2999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1414263"/>
            <a:ext cx="4165205" cy="49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/>
              <a:t>Example of Basic Addressing </a:t>
            </a:r>
            <a:r>
              <a:rPr lang="en-US" dirty="0"/>
              <a:t>Modes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1362456"/>
            <a:ext cx="4572000" cy="22313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swap(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t0 =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t1 =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t1;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t0;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93192" y="4114800"/>
            <a:ext cx="45720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243800" y="3269880"/>
              <a:ext cx="4323960" cy="11815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8040" y="3265560"/>
                <a:ext cx="4339440" cy="11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/>
              <a:t>Understanding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wap()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394960" y="1280160"/>
            <a:ext cx="1752600" cy="2301240"/>
            <a:chOff x="5394960" y="1280160"/>
            <a:chExt cx="1752600" cy="2301240"/>
          </a:xfrm>
        </p:grpSpPr>
        <p:grpSp>
          <p:nvGrpSpPr>
            <p:cNvPr id="7" name="Group 6"/>
            <p:cNvGrpSpPr/>
            <p:nvPr>
              <p:custDataLst>
                <p:tags r:id="rId16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56" name="Rectangle 4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7" name="Rectangle 4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8" name="Rectangle 4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Rectangle 4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5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1" name="Rectangle 5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2" name="Rectangle 5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3" name="Rectangle 5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</p:grpSp>
        <p:sp>
          <p:nvSpPr>
            <p:cNvPr id="28" name="Text Box 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9612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 smtClean="0">
                  <a:latin typeface="Calibri" pitchFamily="34" charset="0"/>
                </a:rPr>
                <a:t>Registers</a:t>
              </a:r>
              <a:endParaRPr lang="en-US" sz="2400" dirty="0">
                <a:latin typeface="Calibri" pitchFamily="34" charset="0"/>
              </a:endParaRPr>
            </a:p>
          </p:txBody>
        </p:sp>
      </p:grpSp>
      <p:cxnSp>
        <p:nvCxnSpPr>
          <p:cNvPr id="3" name="Straight Arrow Connector 2"/>
          <p:cNvCxnSpPr>
            <a:endCxn id="34" idx="1"/>
          </p:cNvCxnSpPr>
          <p:nvPr>
            <p:custDataLst>
              <p:tags r:id="rId3"/>
            </p:custDataLst>
          </p:nvPr>
        </p:nvCxnSpPr>
        <p:spPr bwMode="auto">
          <a:xfrm>
            <a:off x="6947129" y="2019300"/>
            <a:ext cx="825271" cy="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3" idx="5"/>
            <a:endCxn id="38" idx="1"/>
          </p:cNvCxnSpPr>
          <p:nvPr>
            <p:custDataLst>
              <p:tags r:id="rId4"/>
            </p:custDataLst>
          </p:nvPr>
        </p:nvCxnSpPr>
        <p:spPr bwMode="auto">
          <a:xfrm>
            <a:off x="6927455" y="2533181"/>
            <a:ext cx="844945" cy="1010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>
            <p:custDataLst>
              <p:tags r:id="rId5"/>
            </p:custDataLst>
          </p:nvPr>
        </p:nvSpPr>
        <p:spPr bwMode="auto">
          <a:xfrm>
            <a:off x="6794729" y="1943100"/>
            <a:ext cx="152400" cy="152400"/>
          </a:xfrm>
          <a:prstGeom prst="ellipse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3" name="Oval 32"/>
          <p:cNvSpPr/>
          <p:nvPr>
            <p:custDataLst>
              <p:tags r:id="rId6"/>
            </p:custDataLst>
          </p:nvPr>
        </p:nvSpPr>
        <p:spPr bwMode="auto">
          <a:xfrm>
            <a:off x="6797373" y="2403099"/>
            <a:ext cx="152400" cy="152400"/>
          </a:xfrm>
          <a:prstGeom prst="ellipse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65991" y="1280160"/>
            <a:ext cx="1279617" cy="2453640"/>
            <a:chOff x="7665991" y="1280160"/>
            <a:chExt cx="1279617" cy="2453640"/>
          </a:xfrm>
        </p:grpSpPr>
        <p:sp>
          <p:nvSpPr>
            <p:cNvPr id="160773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665991" y="1280160"/>
              <a:ext cx="12796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 smtClean="0">
                  <a:latin typeface="Calibri" pitchFamily="34" charset="0"/>
                </a:rPr>
                <a:t>Memory</a:t>
              </a:r>
              <a:endParaRPr lang="en-US" sz="2400" dirty="0">
                <a:latin typeface="Calibri" pitchFamily="34" charset="0"/>
              </a:endParaRPr>
            </a:p>
          </p:txBody>
        </p:sp>
        <p:grpSp>
          <p:nvGrpSpPr>
            <p:cNvPr id="6" name="Group 5"/>
            <p:cNvGrpSpPr/>
            <p:nvPr>
              <p:custDataLst>
                <p:tags r:id="rId10"/>
              </p:custDataLst>
            </p:nvPr>
          </p:nvGrpSpPr>
          <p:grpSpPr>
            <a:xfrm>
              <a:off x="7772400" y="1828800"/>
              <a:ext cx="1066800" cy="1905000"/>
              <a:chOff x="7181178" y="1456675"/>
              <a:chExt cx="1066800" cy="1905000"/>
            </a:xfrm>
          </p:grpSpPr>
          <p:sp>
            <p:nvSpPr>
              <p:cNvPr id="34" name="Rectangle 8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</p:grpSp>
      </p:grpSp>
      <p:sp>
        <p:nvSpPr>
          <p:cNvPr id="9" name="Rounded Rectangle 8"/>
          <p:cNvSpPr/>
          <p:nvPr/>
        </p:nvSpPr>
        <p:spPr bwMode="auto">
          <a:xfrm>
            <a:off x="5486400" y="4160520"/>
            <a:ext cx="2450592" cy="1828800"/>
          </a:xfrm>
          <a:prstGeom prst="roundRect">
            <a:avLst>
              <a:gd name="adj" fmla="val 5966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2000" u="sng" dirty="0" smtClean="0">
                <a:latin typeface="Calibri" pitchFamily="34" charset="0"/>
              </a:rPr>
              <a:t>Register</a:t>
            </a:r>
            <a:r>
              <a:rPr lang="en-US" sz="2000" dirty="0" smtClean="0">
                <a:latin typeface="Calibri" pitchFamily="34" charset="0"/>
              </a:rPr>
              <a:t>        </a:t>
            </a:r>
            <a:r>
              <a:rPr lang="en-US" sz="2000" u="sng" dirty="0" smtClean="0">
                <a:latin typeface="Calibri" pitchFamily="34" charset="0"/>
              </a:rPr>
              <a:t>Variable</a:t>
            </a:r>
            <a:endParaRPr lang="en-US" sz="2000" u="sng" dirty="0">
              <a:latin typeface="Calibri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3" algn="l"/>
                <a:tab pos="969963" algn="l"/>
              </a:tabLst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⇔ 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3" algn="l"/>
                <a:tab pos="969963" algn="l"/>
              </a:tabLst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⇔ 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3" algn="l"/>
                <a:tab pos="969963" algn="l"/>
              </a:tabLst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⇔  t0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3" algn="l"/>
                <a:tab pos="969963" algn="l"/>
              </a:tabLst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⇔  t1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Rectangle 4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93192" y="1362456"/>
            <a:ext cx="4572000" cy="22313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swap(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t0 =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t1 =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t1;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t0;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Rectangle 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93192" y="4114800"/>
            <a:ext cx="45720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Ink 3"/>
              <p14:cNvContentPartPr/>
              <p14:nvPr/>
            </p14:nvContentPartPr>
            <p14:xfrm>
              <a:off x="1630440" y="6406560"/>
              <a:ext cx="4680" cy="24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22880" y="6401880"/>
                <a:ext cx="18000" cy="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74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Understanding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swap()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/>
          <p:cNvGrpSpPr/>
          <p:nvPr>
            <p:custDataLst>
              <p:tags r:id="rId3"/>
            </p:custDataLst>
          </p:nvPr>
        </p:nvGrpSpPr>
        <p:grpSpPr>
          <a:xfrm>
            <a:off x="6400800" y="1362456"/>
            <a:ext cx="914400" cy="2386584"/>
            <a:chOff x="6126480" y="1188720"/>
            <a:chExt cx="914400" cy="238658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165694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039112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2423160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280720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26480" y="3191256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28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5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9612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 smtClean="0">
                  <a:latin typeface="Calibri" pitchFamily="34" charset="0"/>
                </a:rPr>
                <a:t>Registers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20640" y="1280160"/>
            <a:ext cx="1279617" cy="2453640"/>
            <a:chOff x="7665991" y="1280160"/>
            <a:chExt cx="1279617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665991" y="1280160"/>
              <a:ext cx="12796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 smtClean="0">
                  <a:latin typeface="Calibri" pitchFamily="34" charset="0"/>
                </a:rPr>
                <a:t>Memory</a:t>
              </a:r>
              <a:endParaRPr lang="en-US" sz="2400" dirty="0">
                <a:latin typeface="Calibri" pitchFamily="34" charset="0"/>
              </a:endParaRPr>
            </a:p>
          </p:txBody>
        </p:sp>
        <p:grpSp>
          <p:nvGrpSpPr>
            <p:cNvPr id="42" name="Group 41"/>
            <p:cNvGrpSpPr/>
            <p:nvPr>
              <p:custDataLst>
                <p:tags r:id="rId6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 smtClean="0">
                    <a:latin typeface="Anonymous Pro" panose="02060609030202000504" pitchFamily="49" charset="0"/>
                  </a:rPr>
                  <a:t>123</a:t>
                </a: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28800" y="4114800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rdi), %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t0 =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rsi), %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t1 =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rdx, (%rdi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rax, (%rsi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/>
              <p14:cNvContentPartPr/>
              <p14:nvPr/>
            </p14:nvContentPartPr>
            <p14:xfrm>
              <a:off x="2818800" y="1660320"/>
              <a:ext cx="4312440" cy="4621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15200" y="1652400"/>
                <a:ext cx="4322160" cy="46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8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Understanding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swap()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/>
          <p:cNvGrpSpPr/>
          <p:nvPr>
            <p:custDataLst>
              <p:tags r:id="rId3"/>
            </p:custDataLst>
          </p:nvPr>
        </p:nvGrpSpPr>
        <p:grpSpPr>
          <a:xfrm>
            <a:off x="6400800" y="1362456"/>
            <a:ext cx="914400" cy="2386584"/>
            <a:chOff x="6126480" y="1188720"/>
            <a:chExt cx="914400" cy="238658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165694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2039112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2423160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26480" y="280720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26480" y="3191256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28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6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  <a:endParaRPr lang="en-US" sz="18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9612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 smtClean="0">
                  <a:latin typeface="Calibri" pitchFamily="34" charset="0"/>
                </a:rPr>
                <a:t>Registers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20640" y="1280160"/>
            <a:ext cx="1279617" cy="2453640"/>
            <a:chOff x="7665991" y="1280160"/>
            <a:chExt cx="1279617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65991" y="1280160"/>
              <a:ext cx="12796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 smtClean="0">
                  <a:latin typeface="Calibri" pitchFamily="34" charset="0"/>
                </a:rPr>
                <a:t>Memory</a:t>
              </a:r>
              <a:endParaRPr lang="en-US" sz="2400" dirty="0">
                <a:latin typeface="Calibri" pitchFamily="34" charset="0"/>
              </a:endParaRPr>
            </a:p>
          </p:txBody>
        </p:sp>
        <p:grpSp>
          <p:nvGrpSpPr>
            <p:cNvPr id="42" name="Group 41"/>
            <p:cNvGrpSpPr/>
            <p:nvPr>
              <p:custDataLst>
                <p:tags r:id="rId7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 smtClean="0">
                    <a:latin typeface="Anonymous Pro" panose="02060609030202000504" pitchFamily="49" charset="0"/>
                  </a:rPr>
                  <a:t>123</a:t>
                </a: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28800" y="4114800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ro-RO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rdi), %</a:t>
            </a:r>
            <a:r>
              <a:rPr lang="ro-RO" sz="20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t0 =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rsi), %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t1 =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rdx, (%rdi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b="0" dirty="0" smtClean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%rax, (%rsi)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b="0" dirty="0" smtClean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2" name="Straight Arrow Connector 51"/>
          <p:cNvCxnSpPr>
            <a:stCxn id="43" idx="1"/>
            <a:endCxn id="38" idx="3"/>
          </p:cNvCxnSpPr>
          <p:nvPr>
            <p:custDataLst>
              <p:tags r:id="rId5"/>
            </p:custDataLst>
          </p:nvPr>
        </p:nvCxnSpPr>
        <p:spPr bwMode="auto">
          <a:xfrm flipH="1">
            <a:off x="3581400" y="2019300"/>
            <a:ext cx="1645649" cy="9144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" name="Ink 1"/>
              <p14:cNvContentPartPr/>
              <p14:nvPr/>
            </p14:nvContentPartPr>
            <p14:xfrm>
              <a:off x="2819880" y="2590920"/>
              <a:ext cx="3369600" cy="1098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15560" y="2582640"/>
                <a:ext cx="3381480" cy="11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2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Understanding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swap()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6" name="Group 5"/>
          <p:cNvGrpSpPr/>
          <p:nvPr>
            <p:custDataLst>
              <p:tags r:id="rId3"/>
            </p:custDataLst>
          </p:nvPr>
        </p:nvGrpSpPr>
        <p:grpSpPr>
          <a:xfrm>
            <a:off x="6400800" y="1362456"/>
            <a:ext cx="914400" cy="2386584"/>
            <a:chOff x="6126480" y="1188720"/>
            <a:chExt cx="914400" cy="238658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165694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2039112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2423160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26480" y="280720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26480" y="3191256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28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6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  <a:endParaRPr lang="en-US" sz="18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9612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 smtClean="0">
                  <a:latin typeface="Calibri" pitchFamily="34" charset="0"/>
                </a:rPr>
                <a:t>Registers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20640" y="1280160"/>
            <a:ext cx="1279617" cy="2453640"/>
            <a:chOff x="7665991" y="1280160"/>
            <a:chExt cx="1279617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65991" y="1280160"/>
              <a:ext cx="12796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 smtClean="0">
                  <a:latin typeface="Calibri" pitchFamily="34" charset="0"/>
                </a:rPr>
                <a:t>Memory</a:t>
              </a:r>
              <a:endParaRPr lang="en-US" sz="2400" dirty="0">
                <a:latin typeface="Calibri" pitchFamily="34" charset="0"/>
              </a:endParaRPr>
            </a:p>
          </p:txBody>
        </p:sp>
        <p:grpSp>
          <p:nvGrpSpPr>
            <p:cNvPr id="42" name="Group 41"/>
            <p:cNvGrpSpPr/>
            <p:nvPr>
              <p:custDataLst>
                <p:tags r:id="rId7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 smtClean="0">
                    <a:latin typeface="Anonymous Pro" panose="02060609030202000504" pitchFamily="49" charset="0"/>
                  </a:rPr>
                  <a:t>123</a:t>
                </a: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28800" y="4114800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rdi), %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t0 =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ro-RO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rsi), %</a:t>
            </a:r>
            <a:r>
              <a:rPr lang="ro-RO" sz="20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t1 =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rdx, (%rdi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rax, (%rsi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2" name="Straight Arrow Connector 51"/>
          <p:cNvCxnSpPr>
            <a:stCxn id="47" idx="1"/>
            <a:endCxn id="39" idx="3"/>
          </p:cNvCxnSpPr>
          <p:nvPr>
            <p:custDataLst>
              <p:tags r:id="rId5"/>
            </p:custDataLst>
          </p:nvPr>
        </p:nvCxnSpPr>
        <p:spPr bwMode="auto">
          <a:xfrm flipH="1" flipV="1">
            <a:off x="3581400" y="3390900"/>
            <a:ext cx="1645649" cy="1524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" name="Ink 4"/>
              <p14:cNvContentPartPr/>
              <p14:nvPr/>
            </p14:nvContentPartPr>
            <p14:xfrm>
              <a:off x="2827440" y="1666800"/>
              <a:ext cx="4363920" cy="3669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23120" y="1659600"/>
                <a:ext cx="4375800" cy="368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6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Understanding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swap()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6" name="Group 5"/>
          <p:cNvGrpSpPr/>
          <p:nvPr>
            <p:custDataLst>
              <p:tags r:id="rId3"/>
            </p:custDataLst>
          </p:nvPr>
        </p:nvGrpSpPr>
        <p:grpSpPr>
          <a:xfrm>
            <a:off x="6400800" y="1362456"/>
            <a:ext cx="914400" cy="2386584"/>
            <a:chOff x="6126480" y="1188720"/>
            <a:chExt cx="914400" cy="238658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165694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2039112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2423160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26480" y="280720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26480" y="3191256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28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6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9612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 smtClean="0">
                  <a:latin typeface="Calibri" pitchFamily="34" charset="0"/>
                </a:rPr>
                <a:t>Registers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20640" y="1280160"/>
            <a:ext cx="1279617" cy="2453640"/>
            <a:chOff x="7665991" y="1280160"/>
            <a:chExt cx="1279617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65991" y="1280160"/>
              <a:ext cx="12796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 smtClean="0">
                  <a:latin typeface="Calibri" pitchFamily="34" charset="0"/>
                </a:rPr>
                <a:t>Memory</a:t>
              </a:r>
              <a:endParaRPr lang="en-US" sz="2400" dirty="0">
                <a:latin typeface="Calibri" pitchFamily="34" charset="0"/>
              </a:endParaRPr>
            </a:p>
          </p:txBody>
        </p:sp>
        <p:grpSp>
          <p:nvGrpSpPr>
            <p:cNvPr id="42" name="Group 41"/>
            <p:cNvGrpSpPr/>
            <p:nvPr>
              <p:custDataLst>
                <p:tags r:id="rId7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 smtClean="0">
                    <a:latin typeface="Anonymous Pro" panose="02060609030202000504" pitchFamily="49" charset="0"/>
                  </a:rPr>
                  <a:t>123</a:t>
                </a: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  <a:endParaRPr lang="en-US" sz="18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28800" y="4114800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rdi), %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t0 =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rsi), %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t1 =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rdx, (%rdi</a:t>
            </a:r>
            <a:r>
              <a:rPr lang="ro-RO" sz="20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rax, (%rsi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2" name="Straight Arrow Connector 51"/>
          <p:cNvCxnSpPr>
            <a:stCxn id="39" idx="3"/>
            <a:endCxn id="49" idx="1"/>
          </p:cNvCxnSpPr>
          <p:nvPr>
            <p:custDataLst>
              <p:tags r:id="rId5"/>
            </p:custDataLst>
          </p:nvPr>
        </p:nvCxnSpPr>
        <p:spPr bwMode="auto">
          <a:xfrm flipV="1">
            <a:off x="3581400" y="2019300"/>
            <a:ext cx="1645648" cy="1371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0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Understanding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swap()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5"/>
          <p:cNvGrpSpPr/>
          <p:nvPr>
            <p:custDataLst>
              <p:tags r:id="rId3"/>
            </p:custDataLst>
          </p:nvPr>
        </p:nvGrpSpPr>
        <p:grpSpPr>
          <a:xfrm>
            <a:off x="6400800" y="1362456"/>
            <a:ext cx="914400" cy="2386584"/>
            <a:chOff x="6126480" y="1188720"/>
            <a:chExt cx="914400" cy="238658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165694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2039112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2423160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26480" y="280720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26480" y="3191256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28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6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9612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 smtClean="0">
                  <a:latin typeface="Calibri" pitchFamily="34" charset="0"/>
                </a:rPr>
                <a:t>Registers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20640" y="1280160"/>
            <a:ext cx="1279617" cy="2453640"/>
            <a:chOff x="7665991" y="1280160"/>
            <a:chExt cx="1279617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65991" y="1280160"/>
              <a:ext cx="12796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 smtClean="0">
                  <a:latin typeface="Calibri" pitchFamily="34" charset="0"/>
                </a:rPr>
                <a:t>Memory</a:t>
              </a:r>
              <a:endParaRPr lang="en-US" sz="2400" dirty="0">
                <a:latin typeface="Calibri" pitchFamily="34" charset="0"/>
              </a:endParaRPr>
            </a:p>
          </p:txBody>
        </p:sp>
        <p:grpSp>
          <p:nvGrpSpPr>
            <p:cNvPr id="42" name="Group 41"/>
            <p:cNvGrpSpPr/>
            <p:nvPr>
              <p:custDataLst>
                <p:tags r:id="rId7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 smtClean="0">
                    <a:latin typeface="Anonymous Pro" panose="02060609030202000504" pitchFamily="49" charset="0"/>
                  </a:rPr>
                  <a:t>123</a:t>
                </a: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  <a:endParaRPr lang="en-US" sz="18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28800" y="4114800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rdi), %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t0 =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rsi), %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t1 =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rdx, (%rdi</a:t>
            </a:r>
            <a:r>
              <a:rPr lang="ro-RO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ro-RO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rax, (%rsi</a:t>
            </a:r>
            <a:r>
              <a:rPr lang="ro-RO" sz="20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2" name="Straight Arrow Connector 51"/>
          <p:cNvCxnSpPr>
            <a:stCxn id="38" idx="3"/>
            <a:endCxn id="47" idx="1"/>
          </p:cNvCxnSpPr>
          <p:nvPr>
            <p:custDataLst>
              <p:tags r:id="rId5"/>
            </p:custDataLst>
          </p:nvPr>
        </p:nvCxnSpPr>
        <p:spPr bwMode="auto">
          <a:xfrm>
            <a:off x="3581400" y="2933700"/>
            <a:ext cx="1645649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788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Addressing Modes:  Basic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Indirect:</a:t>
            </a:r>
            <a:r>
              <a:rPr lang="en-US" dirty="0" smtClean="0"/>
              <a:t>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(R)</a:t>
            </a:r>
            <a:r>
              <a:rPr lang="en-US" dirty="0" smtClean="0"/>
              <a:t>		</a:t>
            </a:r>
            <a:r>
              <a:rPr lang="en-US" dirty="0" smtClean="0">
                <a:cs typeface="Calibri" panose="020F0502020204030204" pitchFamily="34" charset="0"/>
              </a:rPr>
              <a:t>Mem[</a:t>
            </a:r>
            <a:r>
              <a:rPr lang="en-US" dirty="0" err="1" smtClean="0">
                <a:cs typeface="Calibri" panose="020F0502020204030204" pitchFamily="34" charset="0"/>
              </a:rPr>
              <a:t>Reg</a:t>
            </a:r>
            <a:r>
              <a:rPr lang="en-US" dirty="0" smtClean="0">
                <a:cs typeface="Calibri" panose="020F0502020204030204" pitchFamily="34" charset="0"/>
              </a:rPr>
              <a:t>[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cs typeface="Calibri" panose="020F0502020204030204" pitchFamily="34" charset="0"/>
              </a:rPr>
              <a:t>]]</a:t>
            </a:r>
          </a:p>
          <a:p>
            <a:pPr lvl="1"/>
            <a:r>
              <a:rPr lang="en-US" dirty="0" smtClean="0"/>
              <a:t>Data in register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 smtClean="0"/>
              <a:t> specifies the memory address</a:t>
            </a:r>
          </a:p>
          <a:p>
            <a:pPr lvl="1"/>
            <a:r>
              <a:rPr lang="en-US" dirty="0" smtClean="0"/>
              <a:t>Like pointer dereference in C</a:t>
            </a:r>
          </a:p>
          <a:p>
            <a:pPr lvl="1"/>
            <a:r>
              <a:rPr lang="en-US" u="sng" dirty="0" smtClean="0"/>
              <a:t>Example</a:t>
            </a:r>
            <a:r>
              <a:rPr lang="en-US" dirty="0" smtClean="0"/>
              <a:t>:	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/>
              <a:t>Displacement:</a:t>
            </a:r>
            <a:r>
              <a:rPr lang="en-US" dirty="0" smtClean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D(R)</a:t>
            </a:r>
            <a:r>
              <a:rPr lang="en-US" dirty="0" smtClean="0"/>
              <a:t>		</a:t>
            </a:r>
            <a:r>
              <a:rPr lang="en-US" dirty="0" smtClean="0">
                <a:cs typeface="Calibri" panose="020F0502020204030204" pitchFamily="34" charset="0"/>
              </a:rPr>
              <a:t>Mem[</a:t>
            </a:r>
            <a:r>
              <a:rPr lang="en-US" dirty="0" err="1" smtClean="0">
                <a:cs typeface="Calibri" panose="020F0502020204030204" pitchFamily="34" charset="0"/>
              </a:rPr>
              <a:t>Reg</a:t>
            </a:r>
            <a:r>
              <a:rPr lang="en-US" dirty="0" smtClean="0">
                <a:cs typeface="Calibri" panose="020F0502020204030204" pitchFamily="34" charset="0"/>
              </a:rPr>
              <a:t>[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cs typeface="Calibri" panose="020F0502020204030204" pitchFamily="34" charset="0"/>
              </a:rPr>
              <a:t>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+D</a:t>
            </a:r>
            <a:r>
              <a:rPr lang="en-US" dirty="0" smtClean="0"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en-US" dirty="0" smtClean="0"/>
              <a:t>Data in register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 smtClean="0"/>
              <a:t> specifies the </a:t>
            </a:r>
            <a:r>
              <a:rPr lang="en-US" i="1" dirty="0" smtClean="0"/>
              <a:t>start</a:t>
            </a:r>
            <a:r>
              <a:rPr lang="en-US" dirty="0" smtClean="0"/>
              <a:t> of some memory region</a:t>
            </a:r>
          </a:p>
          <a:p>
            <a:pPr lvl="1"/>
            <a:r>
              <a:rPr lang="en-US" dirty="0" smtClean="0"/>
              <a:t>Constant displacement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 smtClean="0"/>
              <a:t> specifies the offset from that address</a:t>
            </a:r>
          </a:p>
          <a:p>
            <a:pPr lvl="1"/>
            <a:r>
              <a:rPr lang="en-US" u="sng" dirty="0" smtClean="0"/>
              <a:t>Example</a:t>
            </a:r>
            <a:r>
              <a:rPr lang="en-US" dirty="0" smtClean="0"/>
              <a:t>:	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8(%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865960" y="1014480"/>
              <a:ext cx="6202800" cy="4486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9840" y="1005840"/>
                <a:ext cx="6214320" cy="45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3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Memory Addressing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4" y="1362075"/>
            <a:ext cx="8412480" cy="4972050"/>
          </a:xfrm>
        </p:spPr>
        <p:txBody>
          <a:bodyPr/>
          <a:lstStyle/>
          <a:p>
            <a:r>
              <a:rPr lang="en-US" b="1" dirty="0" smtClean="0"/>
              <a:t>General: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	</a:t>
            </a:r>
            <a:r>
              <a:rPr lang="en-US" dirty="0" smtClean="0">
                <a:cs typeface="Calibri" panose="020F0502020204030204" pitchFamily="34" charset="0"/>
              </a:rPr>
              <a:t>Mem[</a:t>
            </a:r>
            <a:r>
              <a:rPr lang="en-US" dirty="0" err="1" smtClean="0">
                <a:cs typeface="Calibri" panose="020F0502020204030204" pitchFamily="34" charset="0"/>
              </a:rPr>
              <a:t>Reg</a:t>
            </a:r>
            <a:r>
              <a:rPr lang="en-US" dirty="0" smtClean="0">
                <a:cs typeface="Calibri" panose="020F0502020204030204" pitchFamily="34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 smtClean="0">
                <a:cs typeface="Calibri" panose="020F0502020204030204" pitchFamily="34" charset="0"/>
              </a:rPr>
              <a:t>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 smtClean="0">
                <a:cs typeface="Calibri" panose="020F0502020204030204" pitchFamily="34" charset="0"/>
              </a:rPr>
              <a:t>Reg</a:t>
            </a:r>
            <a:r>
              <a:rPr lang="en-US" dirty="0" smtClean="0">
                <a:cs typeface="Calibri" panose="020F0502020204030204" pitchFamily="34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 smtClean="0">
                <a:cs typeface="Calibri" panose="020F0502020204030204" pitchFamily="34" charset="0"/>
              </a:rPr>
              <a:t>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*S+D</a:t>
            </a:r>
            <a:r>
              <a:rPr lang="en-US" dirty="0" smtClean="0">
                <a:cs typeface="Calibri" panose="020F0502020204030204" pitchFamily="34" charset="0"/>
              </a:rPr>
              <a:t>]</a:t>
            </a:r>
          </a:p>
          <a:p>
            <a:pPr lvl="2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/>
              <a:t>:	B</a:t>
            </a:r>
            <a:r>
              <a:rPr lang="en-US" dirty="0" smtClean="0"/>
              <a:t>ase register (any register)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/>
              <a:t>:	</a:t>
            </a:r>
            <a:r>
              <a:rPr lang="en-US" dirty="0" smtClean="0"/>
              <a:t>Index register (any register except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 smtClean="0"/>
              <a:t>)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:	</a:t>
            </a:r>
            <a:r>
              <a:rPr lang="en-US" dirty="0" smtClean="0"/>
              <a:t>Scale factor (1, 2, 4, 8) </a:t>
            </a:r>
            <a:r>
              <a:rPr lang="en-US" dirty="0" smtClean="0">
                <a:solidFill>
                  <a:srgbClr val="FF0000"/>
                </a:solidFill>
              </a:rPr>
              <a:t>– </a:t>
            </a:r>
            <a:r>
              <a:rPr lang="en-US" i="1" dirty="0" smtClean="0">
                <a:solidFill>
                  <a:srgbClr val="FF0000"/>
                </a:solidFill>
              </a:rPr>
              <a:t>why these numbers?</a:t>
            </a:r>
            <a:endParaRPr lang="en-US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:	</a:t>
            </a:r>
            <a:r>
              <a:rPr lang="en-US" dirty="0" smtClean="0"/>
              <a:t>Constant displacement value (a.k.a. immediate)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Special cases  </a:t>
            </a:r>
            <a:r>
              <a:rPr lang="en-US" dirty="0" smtClean="0"/>
              <a:t>(see CSPP Figure 3.3 on p.181)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 smtClean="0">
                <a:cs typeface="Calibri" panose="020F0502020204030204" pitchFamily="34" charset="0"/>
              </a:rPr>
              <a:t>Mem[</a:t>
            </a:r>
            <a:r>
              <a:rPr lang="en-US" dirty="0" err="1" smtClean="0">
                <a:cs typeface="Calibri" panose="020F0502020204030204" pitchFamily="34" charset="0"/>
              </a:rPr>
              <a:t>Reg</a:t>
            </a:r>
            <a:r>
              <a:rPr lang="en-US" dirty="0" smtClean="0">
                <a:cs typeface="Calibri" panose="020F0502020204030204" pitchFamily="34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 smtClean="0">
                <a:cs typeface="Calibri" panose="020F0502020204030204" pitchFamily="34" charset="0"/>
              </a:rPr>
              <a:t>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 smtClean="0">
                <a:cs typeface="Calibri" panose="020F0502020204030204" pitchFamily="34" charset="0"/>
              </a:rPr>
              <a:t>Reg</a:t>
            </a:r>
            <a:r>
              <a:rPr lang="en-US" dirty="0" smtClean="0">
                <a:cs typeface="Calibri" panose="020F0502020204030204" pitchFamily="34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 smtClean="0">
                <a:cs typeface="Calibri" panose="020F0502020204030204" pitchFamily="34" charset="0"/>
              </a:rPr>
              <a:t>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+D</a:t>
            </a:r>
            <a:r>
              <a:rPr lang="en-US" dirty="0" smtClean="0">
                <a:cs typeface="Calibri" panose="020F0502020204030204" pitchFamily="34" charset="0"/>
              </a:rPr>
              <a:t>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(S=1)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 smtClean="0">
                <a:cs typeface="Calibri" panose="020F0502020204030204" pitchFamily="34" charset="0"/>
              </a:rPr>
              <a:t>Mem[</a:t>
            </a:r>
            <a:r>
              <a:rPr lang="en-US" dirty="0" err="1" smtClean="0">
                <a:cs typeface="Calibri" panose="020F0502020204030204" pitchFamily="34" charset="0"/>
              </a:rPr>
              <a:t>Reg</a:t>
            </a:r>
            <a:r>
              <a:rPr lang="en-US" dirty="0" smtClean="0">
                <a:cs typeface="Calibri" panose="020F0502020204030204" pitchFamily="34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 smtClean="0">
                <a:cs typeface="Calibri" panose="020F0502020204030204" pitchFamily="34" charset="0"/>
              </a:rPr>
              <a:t>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 smtClean="0">
                <a:cs typeface="Calibri" panose="020F0502020204030204" pitchFamily="34" charset="0"/>
              </a:rPr>
              <a:t>Reg</a:t>
            </a:r>
            <a:r>
              <a:rPr lang="en-US" dirty="0" smtClean="0">
                <a:cs typeface="Calibri" panose="020F0502020204030204" pitchFamily="34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 smtClean="0">
                <a:cs typeface="Calibri" panose="020F0502020204030204" pitchFamily="34" charset="0"/>
              </a:rPr>
              <a:t>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 smtClean="0">
                <a:cs typeface="Calibri" panose="020F0502020204030204" pitchFamily="34" charset="0"/>
              </a:rPr>
              <a:t>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(D=0)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 smtClean="0">
                <a:cs typeface="Calibri" panose="020F0502020204030204" pitchFamily="34" charset="0"/>
              </a:rPr>
              <a:t>Mem[</a:t>
            </a:r>
            <a:r>
              <a:rPr lang="en-US" dirty="0" err="1" smtClean="0">
                <a:cs typeface="Calibri" panose="020F0502020204030204" pitchFamily="34" charset="0"/>
              </a:rPr>
              <a:t>Reg</a:t>
            </a:r>
            <a:r>
              <a:rPr lang="en-US" dirty="0" smtClean="0">
                <a:cs typeface="Calibri" panose="020F0502020204030204" pitchFamily="34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 smtClean="0">
                <a:cs typeface="Calibri" panose="020F0502020204030204" pitchFamily="34" charset="0"/>
              </a:rPr>
              <a:t>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 smtClean="0">
                <a:cs typeface="Calibri" panose="020F0502020204030204" pitchFamily="34" charset="0"/>
              </a:rPr>
              <a:t>Reg</a:t>
            </a:r>
            <a:r>
              <a:rPr lang="en-US" dirty="0" smtClean="0">
                <a:cs typeface="Calibri" panose="020F0502020204030204" pitchFamily="34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 smtClean="0">
                <a:cs typeface="Calibri" panose="020F0502020204030204" pitchFamily="34" charset="0"/>
              </a:rPr>
              <a:t>]]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(S=1,D=0)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(,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Ri,S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 smtClean="0">
                <a:cs typeface="Calibri" panose="020F0502020204030204" pitchFamily="34" charset="0"/>
              </a:rPr>
              <a:t>Mem[</a:t>
            </a:r>
            <a:r>
              <a:rPr lang="en-US" dirty="0" err="1" smtClean="0">
                <a:cs typeface="Calibri" panose="020F0502020204030204" pitchFamily="34" charset="0"/>
              </a:rPr>
              <a:t>Reg</a:t>
            </a:r>
            <a:r>
              <a:rPr lang="en-US" dirty="0" smtClean="0">
                <a:cs typeface="Calibri" panose="020F0502020204030204" pitchFamily="34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 smtClean="0">
                <a:cs typeface="Calibri" panose="020F0502020204030204" pitchFamily="34" charset="0"/>
              </a:rPr>
              <a:t>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 smtClean="0">
                <a:cs typeface="Calibri" panose="020F0502020204030204" pitchFamily="34" charset="0"/>
              </a:rPr>
              <a:t>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=0,D=0)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300320" y="1006920"/>
              <a:ext cx="5879160" cy="57477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1680" y="996840"/>
                <a:ext cx="5898600" cy="57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02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5840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sz="20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dx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sz="20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cx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52239088"/>
              </p:ext>
            </p:extLst>
          </p:nvPr>
        </p:nvGraphicFramePr>
        <p:xfrm>
          <a:off x="914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/>
                <a:gridCol w="3200400"/>
                <a:gridCol w="146304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4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38" algn="l"/>
                  </a:tabLst>
                </a:pPr>
                <a:r>
                  <a:rPr lang="en-US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</a:t>
                </a:r>
                <a:r>
                  <a:rPr lang="en-US" b="0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</a:t>
                </a:r>
                <a:r>
                  <a:rPr lang="en-US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[</a:t>
                </a:r>
                <a:r>
                  <a:rPr lang="en-US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b="0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</a:t>
                </a:r>
                <a:r>
                  <a:rPr lang="en-US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[</a:t>
                </a:r>
                <a:r>
                  <a:rPr lang="en-US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645920"/>
                <a:ext cx="4114800" cy="914400"/>
              </a:xfrm>
              <a:prstGeom prst="rect">
                <a:avLst/>
              </a:prstGeom>
              <a:blipFill rotWithShape="0">
                <a:blip r:embed="rId10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245960" y="219960"/>
              <a:ext cx="7275960" cy="6508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0560" y="211320"/>
                <a:ext cx="7288560" cy="652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3307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1 due tonight at 11:59pm</a:t>
            </a:r>
          </a:p>
          <a:p>
            <a:pPr lvl="1"/>
            <a:r>
              <a:rPr lang="en-US" dirty="0" smtClean="0"/>
              <a:t>You have </a:t>
            </a:r>
            <a:r>
              <a:rPr lang="en-US" i="1" dirty="0" smtClean="0"/>
              <a:t>late days</a:t>
            </a:r>
            <a:r>
              <a:rPr lang="en-US" dirty="0" smtClean="0"/>
              <a:t> available</a:t>
            </a:r>
          </a:p>
          <a:p>
            <a:r>
              <a:rPr lang="en-US" dirty="0" smtClean="0"/>
              <a:t>Homework 2 due next Friday (10/20)</a:t>
            </a:r>
          </a:p>
          <a:p>
            <a:r>
              <a:rPr lang="en-US" dirty="0"/>
              <a:t>Lab 2 (x86-64) released on </a:t>
            </a:r>
            <a:r>
              <a:rPr lang="en-US" dirty="0" smtClean="0"/>
              <a:t>Tuesday </a:t>
            </a:r>
            <a:r>
              <a:rPr lang="en-US" dirty="0"/>
              <a:t>(</a:t>
            </a:r>
            <a:r>
              <a:rPr lang="en-US" dirty="0" smtClean="0"/>
              <a:t>10/17)</a:t>
            </a:r>
          </a:p>
          <a:p>
            <a:pPr lvl="1"/>
            <a:r>
              <a:rPr lang="en-US" dirty="0" smtClean="0"/>
              <a:t>Due on </a:t>
            </a:r>
            <a:r>
              <a:rPr lang="en-US" dirty="0" smtClean="0"/>
              <a:t>10/27</a:t>
            </a:r>
            <a:endParaRPr lang="en-US" dirty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Address Computation Instruction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“lea”</a:t>
            </a:r>
            <a:r>
              <a:rPr lang="en-US" dirty="0"/>
              <a:t> </a:t>
            </a:r>
            <a:r>
              <a:rPr lang="en-US" dirty="0" smtClean="0"/>
              <a:t>stands for </a:t>
            </a:r>
            <a:r>
              <a:rPr lang="en-US" i="1" dirty="0" smtClean="0">
                <a:solidFill>
                  <a:srgbClr val="FF0000"/>
                </a:solidFill>
              </a:rPr>
              <a:t>load effective address</a:t>
            </a:r>
            <a:endParaRPr lang="en-US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</a:t>
            </a:r>
            <a:r>
              <a:rPr lang="en-US" sz="2400" dirty="0" smtClean="0"/>
              <a:t> </a:t>
            </a:r>
            <a:r>
              <a:rPr lang="en-US" sz="2400" dirty="0"/>
              <a:t>is address </a:t>
            </a:r>
            <a:r>
              <a:rPr lang="en-US" sz="2400" dirty="0" smtClean="0"/>
              <a:t>expression </a:t>
            </a:r>
            <a:r>
              <a:rPr lang="en-US" dirty="0" smtClean="0"/>
              <a:t>(any of the formats we’ve seen)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2400" i="1" dirty="0" smtClean="0"/>
              <a:t> </a:t>
            </a:r>
            <a:r>
              <a:rPr lang="en-US" sz="2400" dirty="0"/>
              <a:t>is a register</a:t>
            </a:r>
          </a:p>
          <a:p>
            <a:pPr lvl="1"/>
            <a:r>
              <a:rPr lang="en-US" sz="2400" dirty="0" smtClean="0"/>
              <a:t>Sets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400" dirty="0" smtClean="0"/>
              <a:t> to the </a:t>
            </a:r>
            <a:r>
              <a:rPr lang="en-US" sz="2400" i="1" dirty="0"/>
              <a:t>address</a:t>
            </a:r>
            <a:r>
              <a:rPr lang="en-US" sz="2400" dirty="0"/>
              <a:t> computed </a:t>
            </a:r>
            <a:r>
              <a:rPr lang="en-US" sz="2400" dirty="0" smtClean="0"/>
              <a:t>by the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400" dirty="0" smtClean="0"/>
              <a:t> expression (</a:t>
            </a:r>
            <a:r>
              <a:rPr lang="en-US" sz="2400" dirty="0" smtClean="0">
                <a:solidFill>
                  <a:srgbClr val="FF0000"/>
                </a:solidFill>
              </a:rPr>
              <a:t>does not go to memory! – it just does math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u="sng" dirty="0" smtClean="0"/>
              <a:t>Example</a:t>
            </a:r>
            <a:r>
              <a:rPr lang="en-US" sz="2400" dirty="0" smtClean="0"/>
              <a:t>: 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(%rdx,%rcx,4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 smtClean="0"/>
          </a:p>
          <a:p>
            <a:r>
              <a:rPr lang="en-US" sz="2800" dirty="0" smtClean="0"/>
              <a:t>Uses:</a:t>
            </a:r>
            <a:endParaRPr lang="en-US" sz="2800" dirty="0"/>
          </a:p>
          <a:p>
            <a:pPr lvl="1"/>
            <a:r>
              <a:rPr lang="en-US" sz="2400" dirty="0"/>
              <a:t>Computing addresses without a memory reference</a:t>
            </a:r>
          </a:p>
          <a:p>
            <a:pPr lvl="2"/>
            <a:r>
              <a:rPr lang="en-US" i="1" dirty="0"/>
              <a:t>e</a:t>
            </a:r>
            <a:r>
              <a:rPr lang="en-US" sz="2000" i="1" dirty="0" smtClean="0"/>
              <a:t>.g.</a:t>
            </a:r>
            <a:r>
              <a:rPr lang="en-US" sz="2000" dirty="0" smtClean="0"/>
              <a:t> </a:t>
            </a:r>
            <a:r>
              <a:rPr lang="en-US" sz="2000" dirty="0"/>
              <a:t>translation </a:t>
            </a:r>
            <a:r>
              <a:rPr lang="en-US" sz="2000" dirty="0" smtClean="0"/>
              <a:t>of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&amp;x[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sz="2400" dirty="0"/>
              <a:t>Computing arithmetic expressions of the </a:t>
            </a:r>
            <a:r>
              <a:rPr lang="en-US" sz="2400" dirty="0" smtClean="0"/>
              <a:t>form  </a:t>
            </a:r>
            <a:r>
              <a:rPr lang="en-US" sz="2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x+k</a:t>
            </a: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</a:t>
            </a:r>
            <a:r>
              <a:rPr lang="en-US" sz="2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i+d</a:t>
            </a:r>
            <a:endParaRPr lang="en-US" sz="240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lvl="2"/>
            <a:r>
              <a:rPr lang="en-US" sz="2000" dirty="0" smtClean="0"/>
              <a:t>Though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 smtClean="0"/>
              <a:t> </a:t>
            </a:r>
            <a:r>
              <a:rPr lang="en-US" dirty="0" smtClean="0"/>
              <a:t>can only be</a:t>
            </a:r>
            <a:r>
              <a:rPr lang="en-US" sz="2000" dirty="0" smtClean="0"/>
              <a:t> </a:t>
            </a:r>
            <a:r>
              <a:rPr lang="en-US" sz="2000" dirty="0"/>
              <a:t>1, 2, 4, or </a:t>
            </a:r>
            <a:r>
              <a:rPr lang="en-US" sz="2000" dirty="0" smtClean="0"/>
              <a:t>8</a:t>
            </a:r>
            <a:endParaRPr lang="en-US" dirty="0" smtClean="0"/>
          </a:p>
          <a:p>
            <a:pPr lvl="2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812600" y="1140480"/>
              <a:ext cx="7013520" cy="5029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5760" y="1133280"/>
                <a:ext cx="7031520" cy="50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65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Example: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r>
              <a:rPr lang="en-US" dirty="0" smtClean="0"/>
              <a:t>  vs.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120640" y="1280160"/>
            <a:ext cx="2194560" cy="2468880"/>
            <a:chOff x="5120640" y="1280160"/>
            <a:chExt cx="2194560" cy="2468880"/>
          </a:xfrm>
        </p:grpSpPr>
        <p:grpSp>
          <p:nvGrpSpPr>
            <p:cNvPr id="36" name="Group 35"/>
            <p:cNvGrpSpPr/>
            <p:nvPr>
              <p:custDataLst>
                <p:tags r:id="rId17"/>
              </p:custDataLst>
            </p:nvPr>
          </p:nvGrpSpPr>
          <p:grpSpPr>
            <a:xfrm>
              <a:off x="6400800" y="1362456"/>
              <a:ext cx="914400" cy="2386584"/>
              <a:chOff x="6126480" y="1188720"/>
              <a:chExt cx="914400" cy="2386584"/>
            </a:xfrm>
          </p:grpSpPr>
          <p:sp>
            <p:nvSpPr>
              <p:cNvPr id="48" name="Text Box 34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126480" y="1656948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 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9" name="Text Box 35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126480" y="2039112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0x118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0" name="Text Box 36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126480" y="2423160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0x110 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126480" y="2807208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0x108 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 Box 38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126480" y="3191256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 </a:t>
                </a:r>
              </a:p>
            </p:txBody>
          </p:sp>
          <p:sp>
            <p:nvSpPr>
              <p:cNvPr id="54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6126480" y="1188720"/>
                <a:ext cx="914400" cy="5410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Word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Address</a:t>
                </a: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120640" y="1280160"/>
              <a:ext cx="1279617" cy="2453640"/>
              <a:chOff x="7665991" y="1280160"/>
              <a:chExt cx="1279617" cy="2453640"/>
            </a:xfrm>
          </p:grpSpPr>
          <p:sp>
            <p:nvSpPr>
              <p:cNvPr id="38" name="Text Box 5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665991" y="1280160"/>
                <a:ext cx="1279617" cy="46166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 smtClean="0">
                    <a:latin typeface="Calibri" pitchFamily="34" charset="0"/>
                  </a:rPr>
                  <a:t>Memory</a:t>
                </a:r>
                <a:endParaRPr lang="en-US" sz="2400" dirty="0">
                  <a:latin typeface="Calibri" pitchFamily="34" charset="0"/>
                </a:endParaRPr>
              </a:p>
            </p:txBody>
          </p:sp>
          <p:grpSp>
            <p:nvGrpSpPr>
              <p:cNvPr id="39" name="Group 38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7772399" y="1828800"/>
                <a:ext cx="1066801" cy="1905000"/>
                <a:chOff x="7181177" y="1456675"/>
                <a:chExt cx="1066801" cy="1905000"/>
              </a:xfrm>
            </p:grpSpPr>
            <p:sp>
              <p:nvSpPr>
                <p:cNvPr id="40" name="Rectangle 8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7181178" y="1456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800" dirty="0" smtClean="0">
                      <a:latin typeface="Anonymous Pro" panose="02060609030202000504" pitchFamily="49" charset="0"/>
                    </a:rPr>
                    <a:t>123</a:t>
                  </a:r>
                  <a:endParaRPr lang="en-US" sz="1800" dirty="0">
                    <a:latin typeface="Anonymous Pro" panose="02060609030202000504" pitchFamily="49" charset="0"/>
                  </a:endParaRPr>
                </a:p>
              </p:txBody>
            </p:sp>
            <p:sp>
              <p:nvSpPr>
                <p:cNvPr id="41" name="Rectangle 9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7181178" y="1837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n-US" sz="1800" dirty="0">
                    <a:latin typeface="Anonymous Pro" panose="02060609030202000504" pitchFamily="49" charset="0"/>
                  </a:endParaRPr>
                </a:p>
              </p:txBody>
            </p:sp>
            <p:sp>
              <p:nvSpPr>
                <p:cNvPr id="42" name="Rectangle 1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7181178" y="2218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n-US" sz="1800" dirty="0">
                    <a:latin typeface="Calibri" pitchFamily="34" charset="0"/>
                  </a:endParaRPr>
                </a:p>
              </p:txBody>
            </p:sp>
            <p:sp>
              <p:nvSpPr>
                <p:cNvPr id="43" name="Rectangle 1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7181178" y="2599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0x10</a:t>
                  </a:r>
                  <a:endPara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7181178" y="2980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0x1</a:t>
                  </a:r>
                  <a:endPara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5" name="Rectangle 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7181177" y="1456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0x400</a:t>
                  </a:r>
                  <a:endPara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6" name="Rectangle 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7181177" y="1837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0xF</a:t>
                  </a:r>
                  <a:endPara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7" name="Rectangle 1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7181177" y="2218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0x8</a:t>
                  </a:r>
                  <a:endPara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</p:grpSp>
      </p:grpSp>
      <p:grpSp>
        <p:nvGrpSpPr>
          <p:cNvPr id="91" name="Group 90"/>
          <p:cNvGrpSpPr/>
          <p:nvPr/>
        </p:nvGrpSpPr>
        <p:grpSpPr>
          <a:xfrm>
            <a:off x="1828800" y="1280160"/>
            <a:ext cx="1752600" cy="3215184"/>
            <a:chOff x="1828800" y="1280160"/>
            <a:chExt cx="1752600" cy="3215184"/>
          </a:xfrm>
        </p:grpSpPr>
        <p:sp>
          <p:nvSpPr>
            <p:cNvPr id="92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2996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 smtClean="0">
                  <a:latin typeface="Calibri" pitchFamily="34" charset="0"/>
                </a:rPr>
                <a:t>Registers</a:t>
              </a:r>
              <a:endParaRPr lang="en-US" sz="2400" dirty="0">
                <a:latin typeface="Calibri" pitchFamily="34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828800" y="1828800"/>
              <a:ext cx="1752600" cy="2666544"/>
              <a:chOff x="1828800" y="1828800"/>
              <a:chExt cx="1752600" cy="2666544"/>
            </a:xfrm>
          </p:grpSpPr>
          <p:sp>
            <p:nvSpPr>
              <p:cNvPr id="94" name="Rectangle 4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28800" y="18288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Rectangle 4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828800" y="22860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rbx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Rectangle 4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828800" y="27432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rcx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7" name="Rectangle 4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828800" y="32004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8" name="Rectangle 5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514600" y="18288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9" name="Rectangle 5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514600" y="22860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0" name="Rectangle 5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14600" y="2743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0x4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1" name="Rectangle 5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514600" y="32004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2" name="Rectangle 46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828800" y="36576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3" name="Rectangle 5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514600" y="36576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Rectangle 4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841943" y="4114344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5" name="Rectangle 5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14600" y="4114344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106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94560" y="4937760"/>
            <a:ext cx="4754880" cy="155427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(%rdx,%rcx,4),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(%rdx,%rcx,4),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3" name="Ink 52"/>
              <p14:cNvContentPartPr/>
              <p14:nvPr/>
            </p14:nvContentPartPr>
            <p14:xfrm>
              <a:off x="3457440" y="2558520"/>
              <a:ext cx="5457960" cy="402156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48800" y="2549520"/>
                <a:ext cx="5476320" cy="40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" name="Ink 4"/>
              <p14:cNvContentPartPr/>
              <p14:nvPr/>
            </p14:nvContentPartPr>
            <p14:xfrm>
              <a:off x="2800800" y="1958400"/>
              <a:ext cx="3315240" cy="3377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91800" y="1950840"/>
                <a:ext cx="3333600" cy="33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37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Arithmetic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5486400" y="4389438"/>
            <a:ext cx="3657600" cy="2286000"/>
          </a:xfrm>
        </p:spPr>
        <p:txBody>
          <a:bodyPr/>
          <a:lstStyle/>
          <a:p>
            <a:r>
              <a:rPr lang="en-US" b="0" dirty="0" smtClean="0"/>
              <a:t>Interesting Instructions</a:t>
            </a:r>
          </a:p>
          <a:p>
            <a:pPr lvl="1" indent="-342900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dirty="0" smtClean="0"/>
              <a:t>: “address” computation</a:t>
            </a:r>
          </a:p>
          <a:p>
            <a:pPr lvl="1" indent="-342900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dirty="0" smtClean="0"/>
              <a:t>: shift</a:t>
            </a:r>
          </a:p>
          <a:p>
            <a:pPr lvl="1" indent="-342900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imulq</a:t>
            </a:r>
            <a:r>
              <a:rPr lang="en-US" dirty="0" smtClean="0"/>
              <a:t>: multiplication</a:t>
            </a:r>
          </a:p>
          <a:p>
            <a:pPr lvl="2" indent="-342900"/>
            <a:r>
              <a:rPr lang="en-US" dirty="0" smtClean="0"/>
              <a:t>Only used once!</a:t>
            </a:r>
            <a:endParaRPr lang="en-US" dirty="0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93192" y="1362456"/>
            <a:ext cx="4846320" cy="28469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t1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 + y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t2 =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 + t1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t3 =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 + 4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93192" y="4389120"/>
            <a:ext cx="4846320" cy="2292935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(%rsi,%rsi,2),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$4,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4(%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ret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723600" y="2675160"/>
              <a:ext cx="5956920" cy="4028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4240" y="2667240"/>
                <a:ext cx="5972760" cy="40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7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Arithmetic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1362456"/>
            <a:ext cx="4846320" cy="28469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t1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 + y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t2 =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 + 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t3 = x + 4;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6035040" y="457200"/>
          <a:ext cx="292608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z, t4</a:t>
                      </a:r>
                      <a:endParaRPr lang="en-US" b="1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t1, t2, 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rval</a:t>
                      </a:r>
                      <a:endPara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93192" y="4389120"/>
            <a:ext cx="7680960" cy="2292935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/t1   = x + y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/t2   = t1 + z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(%rsi,%rsi,2),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= 3 * y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$4,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/t4   = (3*y) * 16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4(%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/t5   = x + t4 + 4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imulq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t5 * t2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ret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3344040" y="2797560"/>
              <a:ext cx="5055840" cy="25092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36480" y="2792160"/>
                <a:ext cx="5069880" cy="252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25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x86-64 instructions correctly calculates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=9*%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endParaRPr lang="en-US" dirty="0" smtClean="0"/>
          </a:p>
          <a:p>
            <a:pPr lvl="2"/>
            <a:endParaRPr lang="en-US" dirty="0" smtClean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 err="1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b="1" dirty="0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(,%rdi,9), %</a:t>
            </a:r>
            <a:r>
              <a:rPr lang="en-US" b="1" dirty="0" err="1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FF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(,%rdi,9), %</a:t>
            </a:r>
            <a:r>
              <a:rPr lang="en-US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b="1" dirty="0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(%rdi,%rdi,8), %</a:t>
            </a:r>
            <a:r>
              <a:rPr lang="en-US" b="1" dirty="0" err="1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(%rdi,%rdi,8), %</a:t>
            </a:r>
            <a:r>
              <a:rPr lang="en-US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 We’re </a:t>
            </a:r>
            <a:r>
              <a:rPr lang="en-US" b="1" dirty="0">
                <a:solidFill>
                  <a:srgbClr val="996633"/>
                </a:solidFill>
              </a:rPr>
              <a:t>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701640" y="2841480"/>
              <a:ext cx="8322840" cy="1996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880" y="2833200"/>
                <a:ext cx="8337960" cy="201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6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Memory Addressing Modes:</a:t>
            </a:r>
            <a:r>
              <a:rPr lang="en-US" dirty="0" smtClean="0"/>
              <a:t>  The </a:t>
            </a:r>
            <a:r>
              <a:rPr lang="en-US" dirty="0"/>
              <a:t>addresses used for accessing memory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/>
              <a:t> (and other) instructions can be computed in several different ways</a:t>
            </a:r>
          </a:p>
          <a:p>
            <a:pPr lvl="1"/>
            <a:r>
              <a:rPr lang="en-US" i="1" dirty="0" smtClean="0"/>
              <a:t>Base register</a:t>
            </a:r>
            <a:r>
              <a:rPr lang="en-US" dirty="0" smtClean="0"/>
              <a:t>, </a:t>
            </a:r>
            <a:r>
              <a:rPr lang="en-US" i="1" dirty="0" smtClean="0"/>
              <a:t>index register</a:t>
            </a:r>
            <a:r>
              <a:rPr lang="en-US" dirty="0" smtClean="0"/>
              <a:t>, </a:t>
            </a:r>
            <a:r>
              <a:rPr lang="en-US" i="1" dirty="0" smtClean="0"/>
              <a:t>scale factor</a:t>
            </a:r>
            <a:r>
              <a:rPr lang="en-US" dirty="0" smtClean="0"/>
              <a:t>, and </a:t>
            </a:r>
            <a:r>
              <a:rPr lang="en-US" i="1" dirty="0" smtClean="0"/>
              <a:t>displacement</a:t>
            </a:r>
            <a:r>
              <a:rPr lang="en-US" dirty="0" smtClean="0"/>
              <a:t> map well to pointer arithmetic operations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r>
              <a:rPr lang="en-US" dirty="0"/>
              <a:t> is address calculation instruction</a:t>
            </a:r>
          </a:p>
          <a:p>
            <a:pPr lvl="1"/>
            <a:r>
              <a:rPr lang="en-US" dirty="0"/>
              <a:t>Does NOT actually go to memory</a:t>
            </a:r>
          </a:p>
          <a:p>
            <a:pPr lvl="1"/>
            <a:r>
              <a:rPr lang="en-US" dirty="0"/>
              <a:t>Used to compute addresses or some arithmetic </a:t>
            </a:r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/>
              <a:t>Review:  Operand types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1" y="1362456"/>
            <a:ext cx="5760720" cy="5224462"/>
          </a:xfrm>
        </p:spPr>
        <p:txBody>
          <a:bodyPr/>
          <a:lstStyle/>
          <a:p>
            <a:r>
              <a:rPr lang="en-US" sz="2400" b="1" i="1" dirty="0" smtClean="0">
                <a:solidFill>
                  <a:srgbClr val="4B2A85"/>
                </a:solidFill>
              </a:rPr>
              <a:t>Immediate</a:t>
            </a:r>
            <a:r>
              <a:rPr lang="en-US" sz="2400" b="1" i="1" dirty="0">
                <a:solidFill>
                  <a:srgbClr val="4B2A85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smtClean="0"/>
              <a:t> Constant </a:t>
            </a:r>
            <a:r>
              <a:rPr lang="en-US" sz="2400" dirty="0"/>
              <a:t>integer data</a:t>
            </a:r>
          </a:p>
          <a:p>
            <a:pPr lvl="1"/>
            <a:r>
              <a:rPr lang="en-US" sz="2000" dirty="0" smtClean="0"/>
              <a:t>Examples: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$0x400</a:t>
            </a:r>
            <a:r>
              <a:rPr lang="en-US" sz="2000" dirty="0" smtClean="0"/>
              <a:t>,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$-533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 smtClean="0"/>
              <a:t>Like </a:t>
            </a:r>
            <a:r>
              <a:rPr lang="en-US" sz="2000" dirty="0"/>
              <a:t>C </a:t>
            </a:r>
            <a:r>
              <a:rPr lang="en-US" sz="2000" dirty="0" smtClean="0"/>
              <a:t>literal, </a:t>
            </a:r>
            <a:r>
              <a:rPr lang="en-US" sz="2000" dirty="0"/>
              <a:t>but prefixed with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‘$’</a:t>
            </a:r>
          </a:p>
          <a:p>
            <a:pPr lvl="1"/>
            <a:r>
              <a:rPr lang="en-US" sz="2000" dirty="0" smtClean="0"/>
              <a:t>Encoded </a:t>
            </a:r>
            <a:r>
              <a:rPr lang="en-US" sz="2000" dirty="0"/>
              <a:t>with 1, 2</a:t>
            </a:r>
            <a:r>
              <a:rPr lang="en-US" sz="2000" dirty="0" smtClean="0"/>
              <a:t>, 4, or 8 bytes </a:t>
            </a:r>
            <a:br>
              <a:rPr lang="en-US" sz="2000" dirty="0" smtClean="0"/>
            </a:br>
            <a:r>
              <a:rPr lang="en-US" sz="2000" i="1" dirty="0" smtClean="0"/>
              <a:t>depending on the instruction</a:t>
            </a:r>
            <a:endParaRPr lang="en-US" sz="2000" i="1" dirty="0"/>
          </a:p>
          <a:p>
            <a:r>
              <a:rPr lang="en-US" sz="2400" b="1" i="1" dirty="0">
                <a:solidFill>
                  <a:srgbClr val="4B2A85"/>
                </a:solidFill>
              </a:rPr>
              <a:t>Register: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1 </a:t>
            </a:r>
            <a:r>
              <a:rPr lang="en-US" sz="2400" dirty="0"/>
              <a:t>of </a:t>
            </a:r>
            <a:r>
              <a:rPr lang="en-US" sz="2400" dirty="0" smtClean="0"/>
              <a:t>16 </a:t>
            </a:r>
            <a:r>
              <a:rPr lang="en-US" sz="2400" dirty="0"/>
              <a:t>integer </a:t>
            </a:r>
            <a:r>
              <a:rPr lang="en-US" sz="2400" dirty="0" smtClean="0"/>
              <a:t>registers</a:t>
            </a:r>
          </a:p>
          <a:p>
            <a:pPr lvl="1"/>
            <a:r>
              <a:rPr lang="en-US" sz="2000" dirty="0" smtClean="0"/>
              <a:t>Examples: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ax</a:t>
            </a:r>
            <a:r>
              <a:rPr lang="en-US" sz="2000" dirty="0" smtClean="0"/>
              <a:t>,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%r13</a:t>
            </a:r>
          </a:p>
          <a:p>
            <a:pPr lvl="1"/>
            <a:r>
              <a:rPr lang="en-US" sz="2000" dirty="0"/>
              <a:t>But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000" dirty="0"/>
              <a:t> </a:t>
            </a:r>
            <a:r>
              <a:rPr lang="en-US" sz="2000" dirty="0" smtClean="0"/>
              <a:t>reserved </a:t>
            </a:r>
            <a:r>
              <a:rPr lang="en-US" sz="2000" dirty="0"/>
              <a:t>for special use</a:t>
            </a:r>
          </a:p>
          <a:p>
            <a:pPr lvl="1"/>
            <a:r>
              <a:rPr lang="en-US" sz="2000" dirty="0"/>
              <a:t>Others have special uses for particular </a:t>
            </a:r>
            <a:r>
              <a:rPr lang="en-US" sz="2000" dirty="0" smtClean="0"/>
              <a:t>instructions</a:t>
            </a:r>
            <a:endParaRPr lang="en-US" sz="2000" dirty="0"/>
          </a:p>
          <a:p>
            <a:r>
              <a:rPr lang="en-US" sz="2400" b="1" i="1" dirty="0">
                <a:solidFill>
                  <a:srgbClr val="4B2A85"/>
                </a:solidFill>
              </a:rPr>
              <a:t>Memory:</a:t>
            </a:r>
            <a:r>
              <a:rPr lang="en-US" sz="2400" dirty="0"/>
              <a:t> </a:t>
            </a:r>
            <a:r>
              <a:rPr lang="en-US" sz="2400" dirty="0" smtClean="0"/>
              <a:t> Consecutive </a:t>
            </a:r>
            <a:r>
              <a:rPr lang="en-US" sz="2400" dirty="0"/>
              <a:t>bytes of </a:t>
            </a:r>
            <a:r>
              <a:rPr lang="en-US" sz="2400" dirty="0" smtClean="0"/>
              <a:t>memory at a computed address</a:t>
            </a:r>
          </a:p>
          <a:p>
            <a:pPr lvl="1"/>
            <a:r>
              <a:rPr lang="en-US" sz="2000" dirty="0" smtClean="0"/>
              <a:t>Simplest example: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 smtClean="0"/>
              <a:t>Various other “address </a:t>
            </a:r>
            <a:r>
              <a:rPr lang="en-US" sz="2000" dirty="0"/>
              <a:t>modes”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" name="Group 2"/>
          <p:cNvGrpSpPr/>
          <p:nvPr>
            <p:custDataLst>
              <p:tags r:id="rId4"/>
            </p:custDataLst>
          </p:nvPr>
        </p:nvGrpSpPr>
        <p:grpSpPr>
          <a:xfrm>
            <a:off x="6167416" y="1362456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rbp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rN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/>
              <p14:cNvContentPartPr/>
              <p14:nvPr/>
            </p14:nvContentPartPr>
            <p14:xfrm>
              <a:off x="2603520" y="2058480"/>
              <a:ext cx="5471640" cy="45036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99560" y="2053080"/>
                <a:ext cx="5481360" cy="451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35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form: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 source, destination</a:t>
            </a:r>
          </a:p>
          <a:p>
            <a:pPr lvl="1"/>
            <a:r>
              <a:rPr lang="en-US" dirty="0" smtClean="0"/>
              <a:t>Missing letter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/>
              <a:t>) specifies size of operands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Note that due to backwards-compatible support for 8086 programs (16-bit machines!), “word” means 16 bits = 2 bytes in x86 instruction names</a:t>
            </a:r>
          </a:p>
          <a:p>
            <a:pPr lvl="1"/>
            <a:r>
              <a:rPr lang="en-US" dirty="0"/>
              <a:t>Lots of these in typical </a:t>
            </a:r>
            <a:r>
              <a:rPr lang="en-US" dirty="0" smtClean="0"/>
              <a:t>code</a:t>
            </a:r>
          </a:p>
          <a:p>
            <a:endParaRPr lang="en-US" dirty="0"/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Move 1-byte “</a:t>
            </a:r>
            <a:r>
              <a:rPr lang="en-US" b="1" dirty="0" smtClean="0"/>
              <a:t>b</a:t>
            </a:r>
            <a:r>
              <a:rPr lang="en-US" dirty="0" smtClean="0"/>
              <a:t>yte”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Move 2-byte “</a:t>
            </a:r>
            <a:r>
              <a:rPr lang="en-US" b="1" dirty="0" smtClean="0"/>
              <a:t>w</a:t>
            </a:r>
            <a:r>
              <a:rPr lang="en-US" dirty="0" smtClean="0"/>
              <a:t>ord”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645152" y="4434840"/>
            <a:ext cx="4114800" cy="20116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8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8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8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b="0" kern="0" dirty="0" smtClean="0"/>
              <a:t>Move 4-byte “</a:t>
            </a:r>
            <a:r>
              <a:rPr lang="en-US" sz="2400" kern="0" dirty="0" smtClean="0"/>
              <a:t>l</a:t>
            </a:r>
            <a:r>
              <a:rPr lang="en-US" sz="2400" b="0" kern="0" dirty="0" smtClean="0"/>
              <a:t>ong word”</a:t>
            </a:r>
          </a:p>
          <a:p>
            <a:r>
              <a:rPr lang="en-US" sz="28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8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8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800" b="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b="0" kern="0" dirty="0" smtClean="0"/>
              <a:t>Move 8-byte “</a:t>
            </a:r>
            <a:r>
              <a:rPr lang="en-US" sz="2400" kern="0" dirty="0" smtClean="0"/>
              <a:t>q</a:t>
            </a:r>
            <a:r>
              <a:rPr lang="en-US" sz="2400" b="0" kern="0" dirty="0" smtClean="0"/>
              <a:t>uad word”</a:t>
            </a:r>
            <a:endParaRPr lang="en-US" sz="2400" b="0" kern="0" dirty="0"/>
          </a:p>
        </p:txBody>
      </p:sp>
    </p:spTree>
    <p:extLst>
      <p:ext uri="{BB962C8B-B14F-4D97-AF65-F5344CB8AC3E}">
        <p14:creationId xmlns:p14="http://schemas.microsoft.com/office/powerpoint/2010/main" val="41967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 smtClean="0"/>
              <a:t> Operand Combinations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82880" y="1554480"/>
          <a:ext cx="8686800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1097280"/>
                <a:gridCol w="1097280"/>
                <a:gridCol w="3200400"/>
                <a:gridCol w="23774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Src</a:t>
                      </a:r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Analog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$0x4, %</a:t>
                      </a:r>
                      <a:r>
                        <a:rPr lang="en-US" sz="20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2000" b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$-147, (%</a:t>
                      </a:r>
                      <a:r>
                        <a:rPr lang="en-US" sz="20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%</a:t>
                      </a:r>
                      <a:r>
                        <a:rPr lang="en-US" sz="20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20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(%</a:t>
                      </a:r>
                      <a:r>
                        <a:rPr lang="en-US" sz="20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2000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3192" y="5261015"/>
            <a:ext cx="836676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1" kern="0" dirty="0" smtClean="0">
                <a:solidFill>
                  <a:srgbClr val="FF0000"/>
                </a:solidFill>
              </a:rPr>
              <a:t>Cannot do memory-memory transfer with a single instruction</a:t>
            </a:r>
          </a:p>
          <a:p>
            <a:pPr lvl="1"/>
            <a:r>
              <a:rPr lang="en-US" b="0" kern="0" dirty="0" smtClean="0"/>
              <a:t>How would you do it?</a:t>
            </a:r>
            <a:endParaRPr lang="en-US" b="0" kern="0" dirty="0"/>
          </a:p>
        </p:txBody>
      </p:sp>
      <p:sp>
        <p:nvSpPr>
          <p:cNvPr id="8" name="AutoShape 2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97280" y="2350008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9" name="AutoShape 2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03120" y="238658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0" name="AutoShap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103120" y="357530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92240" y="22860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0x4;</a:t>
            </a:r>
          </a:p>
        </p:txBody>
      </p:sp>
      <p:sp>
        <p:nvSpPr>
          <p:cNvPr id="12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92240" y="27432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-147;</a:t>
            </a:r>
          </a:p>
        </p:txBody>
      </p:sp>
      <p:sp>
        <p:nvSpPr>
          <p:cNvPr id="13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92240" y="34747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92240" y="39319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92240" y="466344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4129920" y="311760"/>
              <a:ext cx="4882320" cy="6246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22000" y="301680"/>
                <a:ext cx="4900680" cy="626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9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x86-64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Arithmetic operations</a:t>
            </a:r>
          </a:p>
          <a:p>
            <a:r>
              <a:rPr lang="en-US" dirty="0" smtClean="0"/>
              <a:t>Memory addressing modes</a:t>
            </a:r>
            <a:endParaRPr lang="en-US" dirty="0" smtClean="0">
              <a:latin typeface="Anonymous Pro" panose="02060609030202000504" pitchFamily="49" charset="0"/>
              <a:cs typeface="Courier New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/>
              <a:t> </a:t>
            </a:r>
            <a:r>
              <a:rPr lang="en-US" dirty="0" smtClean="0"/>
              <a:t>example</a:t>
            </a:r>
          </a:p>
          <a:p>
            <a:r>
              <a:rPr lang="en-US" dirty="0" smtClean="0"/>
              <a:t>Address computation instruction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Arithmetic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(two-operand) Instructions: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Beware argument</a:t>
            </a:r>
            <a:br>
              <a:rPr lang="en-US" dirty="0" smtClean="0"/>
            </a:br>
            <a:r>
              <a:rPr lang="en-US" dirty="0" smtClean="0"/>
              <a:t>order!</a:t>
            </a:r>
          </a:p>
          <a:p>
            <a:pPr lvl="1"/>
            <a:r>
              <a:rPr lang="en-US" dirty="0" smtClean="0"/>
              <a:t>No distinction</a:t>
            </a:r>
            <a:br>
              <a:rPr lang="en-US" dirty="0" smtClean="0"/>
            </a:br>
            <a:r>
              <a:rPr lang="en-US" dirty="0" smtClean="0"/>
              <a:t>between signed</a:t>
            </a:r>
            <a:br>
              <a:rPr lang="en-US" dirty="0" smtClean="0"/>
            </a:br>
            <a:r>
              <a:rPr lang="en-US" dirty="0" smtClean="0"/>
              <a:t>and unsigned</a:t>
            </a:r>
          </a:p>
          <a:p>
            <a:pPr lvl="2"/>
            <a:r>
              <a:rPr lang="en-US" dirty="0" smtClean="0"/>
              <a:t>Only arithmetic vs.</a:t>
            </a:r>
            <a:br>
              <a:rPr lang="en-US" dirty="0" smtClean="0"/>
            </a:br>
            <a:r>
              <a:rPr lang="en-US" dirty="0" smtClean="0"/>
              <a:t>logical shifts</a:t>
            </a:r>
          </a:p>
          <a:p>
            <a:pPr lvl="1"/>
            <a:r>
              <a:rPr lang="en-US" dirty="0" smtClean="0"/>
              <a:t>How do you</a:t>
            </a:r>
            <a:br>
              <a:rPr lang="en-US" dirty="0" smtClean="0"/>
            </a:br>
            <a:r>
              <a:rPr lang="en-US" dirty="0" smtClean="0"/>
              <a:t>implement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r3 = r1 + r2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589678"/>
              </p:ext>
            </p:extLst>
          </p:nvPr>
        </p:nvGraphicFramePr>
        <p:xfrm>
          <a:off x="3657600" y="2011680"/>
          <a:ext cx="5440680" cy="370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3120"/>
                <a:gridCol w="1645920"/>
                <a:gridCol w="1691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Format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Computation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addq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+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+=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subq</a:t>
                      </a:r>
                      <a:r>
                        <a:rPr lang="en-US" i="1" baseline="0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rc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–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imulq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*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signed </a:t>
                      </a:r>
                      <a:r>
                        <a:rPr lang="en-US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mult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sarq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&gt;&gt;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r>
                        <a:rPr lang="en-US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rithmetic</a:t>
                      </a:r>
                      <a:endParaRPr lang="en-US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shrq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&gt;&gt;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L</a:t>
                      </a:r>
                      <a:r>
                        <a:rPr lang="en-US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ogical</a:t>
                      </a:r>
                      <a:endParaRPr lang="en-US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shlq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&lt;&lt;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(same</a:t>
                      </a:r>
                      <a:r>
                        <a:rPr lang="en-US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as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salq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xorq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^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andq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&amp;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b="1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orq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|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1165860" y="1920240"/>
            <a:ext cx="2194560" cy="69728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Maximum of one memory operand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70832" y="5650992"/>
            <a:ext cx="2265880" cy="415052"/>
            <a:chOff x="4370832" y="5623560"/>
            <a:chExt cx="2265880" cy="415052"/>
          </a:xfrm>
        </p:grpSpPr>
        <p:sp>
          <p:nvSpPr>
            <p:cNvPr id="9" name="TextBox 8"/>
            <p:cNvSpPr txBox="1"/>
            <p:nvPr/>
          </p:nvSpPr>
          <p:spPr>
            <a:xfrm>
              <a:off x="4416552" y="5669280"/>
              <a:ext cx="2220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Calibri" pitchFamily="34" charset="0"/>
                </a:rPr>
                <a:t>operand size specifier</a:t>
              </a:r>
            </a:p>
          </p:txBody>
        </p:sp>
        <p:cxnSp>
          <p:nvCxnSpPr>
            <p:cNvPr id="12" name="Elbow Connector 11"/>
            <p:cNvCxnSpPr/>
            <p:nvPr/>
          </p:nvCxnSpPr>
          <p:spPr bwMode="auto">
            <a:xfrm rot="10800000">
              <a:off x="4370832" y="5623560"/>
              <a:ext cx="91440" cy="246888"/>
            </a:xfrm>
            <a:prstGeom prst="bentConnector3">
              <a:avLst>
                <a:gd name="adj1" fmla="val 99875"/>
              </a:avLst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3041640" y="1684080"/>
              <a:ext cx="5089320" cy="50868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440" y="1675080"/>
                <a:ext cx="5103720" cy="51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90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Arithmetic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Unary (one-operand) Instructions: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 CSPP Section </a:t>
            </a:r>
            <a:r>
              <a:rPr lang="en-US" dirty="0"/>
              <a:t>3.5.5 for more instructions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mulq</a:t>
            </a:r>
            <a:r>
              <a:rPr lang="en-US" dirty="0" smtClean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cqto</a:t>
            </a:r>
            <a:r>
              <a:rPr lang="en-US" dirty="0" smtClean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dirty="0" smtClean="0"/>
              <a:t>,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divq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15305"/>
              </p:ext>
            </p:extLst>
          </p:nvPr>
        </p:nvGraphicFramePr>
        <p:xfrm>
          <a:off x="2286000" y="1920240"/>
          <a:ext cx="6766560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1680"/>
                <a:gridCol w="201168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Format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Computation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incq</a:t>
                      </a:r>
                      <a:r>
                        <a:rPr lang="en-US" sz="2400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sz="2400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sz="240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sz="240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sz="240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+ 1</a:t>
                      </a:r>
                      <a:endParaRPr lang="en-US" sz="240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increment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decq</a:t>
                      </a:r>
                      <a:r>
                        <a:rPr lang="en-US" sz="2400" i="1" baseline="0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sz="2400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sz="240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sz="240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sz="240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– 1</a:t>
                      </a:r>
                      <a:endParaRPr lang="en-US" sz="240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decrement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neg</a:t>
                      </a:r>
                      <a:r>
                        <a:rPr lang="en-US" sz="2400" b="1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q</a:t>
                      </a:r>
                      <a:r>
                        <a:rPr lang="en-US" sz="2400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sz="2400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sz="240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–</a:t>
                      </a:r>
                      <a:r>
                        <a:rPr lang="en-US" sz="240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240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negate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notq</a:t>
                      </a:r>
                      <a:r>
                        <a:rPr lang="en-US" sz="2400" dirty="0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sz="2400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sz="240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~</a:t>
                      </a:r>
                      <a:r>
                        <a:rPr lang="en-US" sz="240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240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bitwise</a:t>
                      </a:r>
                      <a:r>
                        <a:rPr lang="en-US" sz="2400" b="0" i="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complement</a:t>
                      </a:r>
                      <a:endParaRPr lang="en-US" sz="2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3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Arithmetic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1362456"/>
            <a:ext cx="5394960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38100" rIns="3810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20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simple_arith</a:t>
            </a:r>
            <a:r>
              <a:rPr lang="en-US" sz="20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</a:t>
            </a:r>
            <a:r>
              <a:rPr lang="en-US" sz="20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20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x, </a:t>
            </a:r>
            <a:r>
              <a:rPr lang="en-US" sz="20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y)</a:t>
            </a:r>
            <a:endParaRPr lang="en-US" sz="20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t1 </a:t>
            </a: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= </a:t>
            </a:r>
            <a:r>
              <a:rPr lang="en-US" sz="20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 + y</a:t>
            </a: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20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20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t2 = t1 * 3;</a:t>
            </a:r>
            <a:endParaRPr lang="en-US" sz="20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20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20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t2;</a:t>
            </a:r>
            <a:endParaRPr lang="en-US" sz="20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16874238"/>
              </p:ext>
            </p:extLst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309360" y="3108960"/>
            <a:ext cx="2011680" cy="130805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38100" rIns="3810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 += x;</a:t>
            </a:r>
            <a:endParaRPr lang="en-US" sz="20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 *= 3;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20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r = y; </a:t>
            </a:r>
            <a:endParaRPr lang="en-US" sz="20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20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r;</a:t>
            </a:r>
            <a:endParaRPr lang="en-US" sz="20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</p:txBody>
      </p:sp>
      <p:sp>
        <p:nvSpPr>
          <p:cNvPr id="11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033272" y="4572000"/>
            <a:ext cx="4114800" cy="161582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38100" rIns="38100" bIns="38100">
            <a:spAutoFit/>
          </a:bodyPr>
          <a:lstStyle/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simple_arith</a:t>
            </a: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addq</a:t>
            </a: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20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20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endParaRPr lang="en-US" sz="20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imulq</a:t>
            </a: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20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$</a:t>
            </a: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3, </a:t>
            </a:r>
            <a:r>
              <a:rPr lang="en-US" sz="20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en-US" sz="20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endParaRPr lang="en-US" sz="20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20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20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20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</a:t>
            </a:r>
            <a:endParaRPr lang="en-US" sz="200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839478" y="2743200"/>
            <a:ext cx="1331167" cy="385665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839477" y="4389120"/>
            <a:ext cx="1331167" cy="385665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arrow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1442880" y="1134360"/>
              <a:ext cx="7636320" cy="50000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35680" y="1126440"/>
                <a:ext cx="7650000" cy="50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08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36552</TotalTime>
  <Words>2222</Words>
  <Application>Microsoft Office PowerPoint</Application>
  <PresentationFormat>On-screen Show (4:3)</PresentationFormat>
  <Paragraphs>556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Arial Narrow</vt:lpstr>
      <vt:lpstr>Cambria Math</vt:lpstr>
      <vt:lpstr>Calibri</vt:lpstr>
      <vt:lpstr>Times New Roman</vt:lpstr>
      <vt:lpstr>Roboto Regular</vt:lpstr>
      <vt:lpstr>Anonymous Pro</vt:lpstr>
      <vt:lpstr>Wingdings</vt:lpstr>
      <vt:lpstr>Courier New</vt:lpstr>
      <vt:lpstr>.AppleSystemUIFont</vt:lpstr>
      <vt:lpstr>Monaco</vt:lpstr>
      <vt:lpstr>Roboto</vt:lpstr>
      <vt:lpstr>UWTheme-351-Au17</vt:lpstr>
      <vt:lpstr>x86-64 Programming I CSE 351 Autumn 2017</vt:lpstr>
      <vt:lpstr>Administrivia</vt:lpstr>
      <vt:lpstr>Review:  Operand types</vt:lpstr>
      <vt:lpstr>Moving Data</vt:lpstr>
      <vt:lpstr>movq Operand Combinations</vt:lpstr>
      <vt:lpstr>x86-64 Introduction</vt:lpstr>
      <vt:lpstr>Some Arithmetic Operations</vt:lpstr>
      <vt:lpstr>Some Arithmetic Operations</vt:lpstr>
      <vt:lpstr>Arithmetic Example</vt:lpstr>
      <vt:lpstr>Example of Basic Addressing Modes</vt:lpstr>
      <vt:lpstr>Understanding  swap()</vt:lpstr>
      <vt:lpstr>Understanding  swap()</vt:lpstr>
      <vt:lpstr>Understanding  swap()</vt:lpstr>
      <vt:lpstr>Understanding  swap()</vt:lpstr>
      <vt:lpstr>Understanding  swap()</vt:lpstr>
      <vt:lpstr>Understanding  swap()</vt:lpstr>
      <vt:lpstr>Memory Addressing Modes:  Basic</vt:lpstr>
      <vt:lpstr>Complete Memory Addressing Modes</vt:lpstr>
      <vt:lpstr>Address Computation Examples</vt:lpstr>
      <vt:lpstr>Address Computation Instruction</vt:lpstr>
      <vt:lpstr>Example:  lea  vs.  mov</vt:lpstr>
      <vt:lpstr>Arithmetic Example</vt:lpstr>
      <vt:lpstr>Arithmetic Example</vt:lpstr>
      <vt:lpstr>Peer Instruction Question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Justin Hsia</cp:lastModifiedBy>
  <cp:revision>1406</cp:revision>
  <cp:lastPrinted>2017-10-14T00:16:52Z</cp:lastPrinted>
  <dcterms:created xsi:type="dcterms:W3CDTF">2012-04-20T08:37:20Z</dcterms:created>
  <dcterms:modified xsi:type="dcterms:W3CDTF">2017-10-14T00:17:09Z</dcterms:modified>
</cp:coreProperties>
</file>