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3.xml" ContentType="application/vnd.openxmlformats-officedocument.presentationml.notesSlide+xml"/>
  <Override PartName="/ppt/ink/ink19.xml" ContentType="application/inkml+xml"/>
  <Override PartName="/ppt/notesSlides/notesSlide14.xml" ContentType="application/vnd.openxmlformats-officedocument.presentationml.notesSlide+xml"/>
  <Override PartName="/ppt/ink/ink20.xml" ContentType="application/inkml+xml"/>
  <Override PartName="/ppt/notesSlides/notesSlide15.xml" ContentType="application/vnd.openxmlformats-officedocument.presentationml.notesSlide+xml"/>
  <Override PartName="/ppt/ink/ink21.xml" ContentType="application/inkml+xml"/>
  <Override PartName="/ppt/notesSlides/notesSlide1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10.xml" ContentType="application/vnd.openxmlformats-officedocument.presentationml.tags+xml"/>
  <Override PartName="/ppt/tags/tag1810.xml" ContentType="application/vnd.openxmlformats-officedocument.presentationml.tags+xml"/>
  <Override PartName="/ppt/tags/tag1910.xml" ContentType="application/vnd.openxmlformats-officedocument.presentationml.tags+xml"/>
  <Override PartName="/ppt/tags/tag2010.xml" ContentType="application/vnd.openxmlformats-officedocument.presentationml.tags+xml"/>
  <Override PartName="/ppt/tags/tag700.xml" ContentType="application/vnd.openxmlformats-officedocument.presentationml.tags+xml"/>
  <Override PartName="/ppt/tags/tag710.xml" ContentType="application/vnd.openxmlformats-officedocument.presentationml.tags+xml"/>
  <Override PartName="/ppt/tags/tag7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348" r:id="rId2"/>
    <p:sldId id="305" r:id="rId3"/>
    <p:sldId id="346" r:id="rId4"/>
    <p:sldId id="347" r:id="rId5"/>
    <p:sldId id="314" r:id="rId6"/>
    <p:sldId id="322" r:id="rId7"/>
    <p:sldId id="323" r:id="rId8"/>
    <p:sldId id="317" r:id="rId9"/>
    <p:sldId id="318" r:id="rId10"/>
    <p:sldId id="319" r:id="rId11"/>
    <p:sldId id="342" r:id="rId12"/>
    <p:sldId id="321" r:id="rId13"/>
    <p:sldId id="324" r:id="rId14"/>
    <p:sldId id="328" r:id="rId15"/>
    <p:sldId id="330" r:id="rId16"/>
    <p:sldId id="340" r:id="rId17"/>
    <p:sldId id="326" r:id="rId18"/>
    <p:sldId id="329" r:id="rId19"/>
    <p:sldId id="331" r:id="rId20"/>
    <p:sldId id="332" r:id="rId21"/>
    <p:sldId id="333" r:id="rId22"/>
    <p:sldId id="334" r:id="rId23"/>
    <p:sldId id="336" r:id="rId24"/>
    <p:sldId id="310" r:id="rId25"/>
    <p:sldId id="293" r:id="rId26"/>
    <p:sldId id="294" r:id="rId27"/>
    <p:sldId id="298" r:id="rId28"/>
  </p:sldIdLst>
  <p:sldSz cx="9144000" cy="6858000" type="screen4x3"/>
  <p:notesSz cx="9144000" cy="6858000"/>
  <p:embeddedFontLst>
    <p:embeddedFont>
      <p:font typeface="Roboto Regular" panose="02000000000000000000" pitchFamily="2" charset="0"/>
      <p:regular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ＭＳ Ｐゴシック" panose="020B0600070205080204" pitchFamily="34" charset="-128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Times" panose="02020603050405020304" pitchFamily="18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C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9385" autoAdjust="0"/>
  </p:normalViewPr>
  <p:slideViewPr>
    <p:cSldViewPr snapToGrid="0">
      <p:cViewPr varScale="1">
        <p:scale>
          <a:sx n="84" d="100"/>
          <a:sy n="84" d="100"/>
        </p:scale>
        <p:origin x="74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52D3-BEE9-4084-9945-DE97FEE5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764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27:28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13885 12054 144 0,'-3'-2'55'0,"3"-6"-30"0,0 10-14 0,0-4 15 15,0 2-1-15,-3 0 0 16,3-3 1-16,0 1 3 15,0-1-15-15,0 0 3 0,0 1 1 16,0-1-2-16,0 0 1 16,0 1-5-16,0-4-2 15,3 1-4-15,3-3 1 16,5 0-4-16,1-2-2 16,0-1 2-16,3 0 2 15,0 1-2-15,0 2-2 16,3 0-3-16,0 5 1 15,2 1 1-15,1 2 0 16,0 2-3-16,0 4 2 16,-3 2 1-16,-6 2 0 0,-3 3 0 15,-3 9 0-15,-6-4 2 16,-3 1 1-16,-6-1-1 16,-6 3-2-16,-6 3 3 15,-3 0 2-15,3 0 0 16,-2 0 2-16,-4-1-4 15,3 4-2-15,3-11 0 16,3 2 1-16,6-2 1 16,0-3 1-16,3-2-2 15,4-3-2-15,2-3-2 16,3 3-1-16,3-5 2 16,5-1 0-16,7 1 3 15,3 0 1-15,3-1-4 0,0 1-1 16,3 0 1-16,-1-1 2 15,-2 4 0-15,0-4 2 16,-3 1 0-16,0-1 1 16,-6 1-11-16,0 0-5 15,0-3-30-15,-6 0-10 16,0 0-22-16,2-3-65 31</inkml:trace>
  <inkml:trace contextRef="#ctx0" brushRef="#br0" timeOffset="530.3397">14182 11705 156 0,'0'0'57'0,"0"3"-30"0,0-1-21 0,0-2 15 16,3 6 0-16,0 2 2 15,0 2-1-15,3 6-2 16,0 0-10-16,-3 3-4 0,0 4-2 16,0-1 0-16,-3-1 0 0,0 0-2 15,0-5-2 1,-3 0 3-16,6-3-2 16,-3-3-1-16,0-4-39 15,-3-4-16-15,9-2-41 16</inkml:trace>
  <inkml:trace contextRef="#ctx0" brushRef="#br0" timeOffset="977.4687">14325 11729 176 0,'-3'-3'68'0,"6"3"-36"0,0 3-35 0,-3-3 11 16,0 5 9-16,3 1 6 16,-3-1-7-16,0 0-2 15,0 0-8-15,0 1-2 0,0-1 0 16,0 0-2-16,0 1-2 15,3-1 3-15,-3-5 0 16,3 3-4-16,6-1 1 16,3 1 0-16,0-1 0 15,0 1 0-15,0 2 0 16,-4 1 0-16,1 4 2 16,0-2 3-16,-6 5 13 15,0 3-1-15,-3-2-6 16,-3-4-2-16,-3 1-5 15,-6-1-1-15,1-2-3 16,-1 0-1-16,0 0-17 16,0-3-8-16,0-2-15 15,0-6-7-15,3-2-49 16</inkml:trace>
  <inkml:trace contextRef="#ctx0" brushRef="#br0" timeOffset="1177.9177">14313 11705 220 0,'0'-5'82'0,"6"5"-44"0,0-3-33 0,0 3 17 16,0-2-8-16,6-1 2 16,3 0-9-16,0 1-4 15,0-1-2-15,-1 0-1 0,4 1 0 16,3-1-20-16,3 0-9 15,0 1-78 1</inkml:trace>
  <inkml:trace contextRef="#ctx0" brushRef="#br0" timeOffset="1596.4025">14444 12129 236 0,'-3'-3'88'0,"6"3"-48"0,0 0-45 0,-3 0 17 16,6 0 4-16,3 0 5 15,3 0-11-15,3-3-3 16,3 1-5-16,0-1-2 0,-1 3 1 15,-2 0-15-15,3 0-3 16,-3-3-15-16,6 1-50 31,3 2-37-31,-4 0 25 16</inkml:trace>
  <inkml:trace contextRef="#ctx0" brushRef="#br0" timeOffset="1880.8532">14798 11877 168 0,'0'3'63'0,"0"2"-34"0,3 6-27 15,-3-1 12-15,0 6 6 16,3 5 7-16,3 3-8 15,0 5-3-15,-3 0-9 16,3 3-5-16,-3 2 1 0,3-2 0 16,0-3 1-16,0 8-5 0,3-5 1 15,0-5 4-15,3-6 5 16,-3-3-71 0,6-5-74-16</inkml:trace>
  <inkml:trace contextRef="#ctx0" brushRef="#br0" timeOffset="3351.1112">16212 12015 184 0,'-6'-8'68'0,"6"8"-36"0,0-3-22 0,-3 6 20 16,3-3-1-16,-3 0 3 15,0 0-4-15,3-3 0 16,3 1-16-16,3-4 0 0,3-2-1 15,6-2-4-15,6-4-2 16,3 1-2-16,3 3 0 16,-4 2-4-16,1 2 0 15,0 4-1-15,0 10-2 16,-6 5 0-16,-6 5 0 16,-9 6 3-16,-6 0 2 15,-3 3 0-15,-6 2 2 16,-6 0-2-16,-3 0 2 15,-3-3-2-15,3 3 2 0,0 3-2 16,4-5 2-16,2-6-2 16,3-3-1-16,0-4 1 15,3-4 1-15,3 1-1 16,6-6 2-16,6-2 2 16,6-9 2-16,6-7-1 15,9 3-1-15,-1-1-3 16,1 3 1-16,3 3-2 15,0-1-1-15,-7 4 1 16,4-1 1-16,-9 1-14 16,0 2-7-16,0-3-23 15,-3 0-9-15,3 1-74 16</inkml:trace>
  <inkml:trace contextRef="#ctx0" brushRef="#br0" timeOffset="4090.4095">16543 11732 160 0,'0'-3'63'0,"0"6"-34"0,0-3-23 0,0 0 15 0,3 5-2 16,0 3 3-16,0 2-3 16,0 4-2-16,-1 2-9 15,1 5-1-15,0 0 0 0,0 3-3 16,0-6-1-16,0-2-1 15,-3-3-2-15,3 1 3 16,-3-4 2-16,3-2-26 16,-3-3-13-16,0-5-69 15</inkml:trace>
  <inkml:trace contextRef="#ctx0" brushRef="#br0" timeOffset="4475.1462">16694 11748 192 0,'0'0'74'0,"0"0"-40"0,-3 2-31 0,3 1 17 16,0 2-1-16,0 0 1 15,-3 3-5-15,0 0-1 16,1 0-8-1,2 5-4-15,0-2 1 0,0 0-2 16,2 2-1-16,4-8 5 16,3 3 1-16,3-5-2 15,0 5-3-15,0 0 0 16,0 0-1-16,0 2 2 16,0 1 3-16,-3-1 4 15,-3 1 2-15,-3-1-3 16,-3 1-3-16,-3 0 0 15,-3-1 1-15,0-2-3 16,-3 0 0-16,0-3-19 16,0 1-7-16,0-4-32 15,0-2-15-15,-3-2-34 16</inkml:trace>
  <inkml:trace contextRef="#ctx0" brushRef="#br0" timeOffset="4672.2204">16697 11724 244 0,'3'-6'90'0,"0"4"-48"0,6-1-27 0,-3 0 24 16,6 1-23-16,3-1-8 15,3 1-6-15,3-1-2 16,0 0 0-16,-1 1-29 0,4-1-10 15,3 0-78 1</inkml:trace>
  <inkml:trace contextRef="#ctx0" brushRef="#br0" timeOffset="5496.1559">15879 12179 132 0,'-9'0'52'0,"6"0"-28"0,0 0-8 0,3 0 16 16,0 0 5-16,0 0 2 16,-3 0-10-16,3 0-5 15,0 0-14-15,0 0 9 0,3 0 4 16,3-3-7-16,3 0-2 15,3 1-4-15,3-1 1 16,2-2-4-16,1 0-2 16,6-1-2-16,-3 4-3 15,0-1 1-15,0 0-1 0,0 1-53 16,-1 2-22-16</inkml:trace>
  <inkml:trace contextRef="#ctx0" brushRef="#br0" timeOffset="14042.0562">12560 10612 124 0,'0'3'49'0,"3"-6"-26"0,-3 3-9 0,0 0 15 16,0-2 1-16,3-1 2 15,-3 1-4-15,0-4-3 16,0 4-13-16,0-4 8 0,0 4 6 15,0-1-1-15,-12 3 3 16,-3 3-10-16,-3 2-3 16,-6 6-4-16,4-1 0 15,-1 1-6-15,3-1-1 16,3 3-4-16,6 1-3 16,6-4-1-16,9 4 3 0,6-1-5 15,3-3 2-15,9 4 0 16,0-1 2-16,-4 0-1 15,-2 0 1 1,-6 0 11-16,-3 1 5 0,-6-1 7 16,-6 0 2-16,-6-2-10 15,-3-1-3-15,-3-2-6 16,-3 0-3-16,4-2-18 16,-1-1-6-16,0-3-16 15,3 1-3-15,6 0-17 16,0-3-7-16,6 0-47 15</inkml:trace>
  <inkml:trace contextRef="#ctx0" brushRef="#br0" timeOffset="14279.0353">12697 10623 244 0,'-3'-5'90'0,"6"5"-48"0,0 2-34 0,-3-2 24 16,6 8 0-16,0 0 3 16,0 8-13-16,0 3-5 15,0-1-10-15,0 3-3 0,0 1 2 16,-1-1-3-16,-2 0 0 0,0-3-3 16,0-2-1-16,-3-5-34 15,0-3-17-15,-3-3-88 16</inkml:trace>
  <inkml:trace contextRef="#ctx0" brushRef="#br0" timeOffset="14443.9142">12679 10464 316 0,'-6'-8'118'0,"9"3"-64"0,3 0-67 16,-3 5 17-16,3-3-8 15,3 0-1-15,0 3-49 0,3 0-22 16,6 3-38-16,8 0-15 16</inkml:trace>
  <inkml:trace contextRef="#ctx0" brushRef="#br0" timeOffset="14924.6452">12941 10570 192 0,'-6'-3'71'0,"6"3"-38"0,3 3-19 0,-3-3 20 16,0 3 0-16,-3 2 2 16,-3 3-13-16,-3 5-6 15,0 3-10-15,0 5-3 0,-9 3 0 16,7 0-5-16,-4 0 1 16,3 0 0-16,9-3 0 0,6-3-3 15,3-2 2 1,3-3 3-16,0-5 1 0,2-5 1 15,1-6 0-15,0-2 0 16,-3-3 0-16,0-3 2 16,0 1 3-16,-3-3 0 15,-3-6 2-15,0 3-8 16,-3 0-2-16,0 6-3 16,3 2 0-16,0 0 0 15,0 5 0-15,3 3-3 16,0 8-1-16,6 5 3 15,3 3 1-15,-4 8 4 16,1 3 3-16,-3 4 9 16,-3 4 5-16,-3 7 2 15,-6-5-1-15,-6 0-6 0,-3-5-1 16,1-3-6-16,-4-8-2 16,-3-2-9-16,0-6-5 15,0-5-22-15,-3-8-7 16,0-5-19-16,1-3-6 15,8-6-68 1</inkml:trace>
  <inkml:trace contextRef="#ctx0" brushRef="#br0" timeOffset="15328.7391">13084 10605 240 0,'0'7'90'0,"3"4"-48"0,0 8-29 16,-3-6 24-16,0 3-1 16,0 0 2-16,0-1-16 15,0 1-5-15,0-2-11 16,0-1-4-16,0-3 1 0,0-2-2 16,0 0-1-16,3-3 3 15,-3-5 0-15,3-2 1 16,0-3 2-16,0-6-5 15,3-8-1-15,0 1 0 16,3-1 0-16,2 4-3 16,4 1 2-16,0 4-1 15,0 4 0-15,0 4 2 0,3 4 0 16,0 6 2 0,-3 3 1-16,-4 0-1 0,-2 2 1 15,0 0-2-15,-3 0 2 16,0 3-2-16,-3 3-1 15,3-4-13-15,0-1-6 16,0-4-37-16,0-2-16 16,3-5-59-1</inkml:trace>
  <inkml:trace contextRef="#ctx0" brushRef="#br0" timeOffset="15719.8106">13405 10636 292 0,'-6'0'110'0,"9"6"-60"0,3-1-61 16,-3-3 18-16,3 4 10 15,6-1 11-15,0 6-8 16,0-3-3-16,3-3-10 16,0 0-3-16,0-2 0 0,2-6 0 15,-2-2 2-15,0 0-3 16,-3-3 0-16,-3 0 1 15,-3 0 2-15,-6-3-1 16,-3 1 0-16,-3-1-6 16,-3 0 1-16,-6 4-2 15,0 1 0-15,-5 6-3 16,-1 8 1-16,0 3 0 16,3 7-1-16,3 3 4 0,6 1 0 15,3-1 1-15,6 0 2 16,6 0-3-1,9-2 0-15,0-4-1 0,6-4 0 16,3-3-27-16,2-8-13 16,4-3-20-16,-3-2-9 15,3-3-44 1</inkml:trace>
  <inkml:trace contextRef="#ctx0" brushRef="#br0" timeOffset="16143.5016">13765 10657 244 0,'0'-8'93'0,"0"3"-50"0,-5 0-35 0,5 2 24 15,-6 1-5-15,-3 2 2 0,0 0-14 16,-3 5-4 0,-3 3-7-16,-3 10-5 0,-3 1 0 0,0 2 1 15,4 3 0-15,5 2-3 16,6 1 2-16,3-3-4 16,6-6 1-16,6-2 2 15,3-5 3-15,2-6 0 16,4-8 2-16,3-5 7 15,0-5 5-15,-3-3-3 16,-3-5 1-16,0-5-6 16,-4-6 1-16,-2-5-5 15,-3-8 0-15,-3-3-3 16,-3 1-1-16,0 2 1 16,-3 8 0-16,0 2-3 15,0 11 2-15,0 8 3 0,-3 6 1 16,1 10-4-16,2 13 1 15,0 16-2-15,3 11 0 16,3 5 6-16,0 0 2 16,-1-3 2-16,7 0 0 15,0 1-7-15,0-3 0 16,0-6-8-16,6-5 0 16,-3-8-79-16,0-10-34 15,-6-9-14 1</inkml:trace>
  <inkml:trace contextRef="#ctx0" brushRef="#br0" timeOffset="17160.4054">14417 10689 172 0,'-3'-18'66'0,"6"15"-36"0,-3 0-35 0,0 3 12 16,0 0 7-16,0-2 6 15,0-1 5-15,0 0 2 16,0 1-14-16,0 2 5 0,-6 0 12 15,-6 8-8-15,-2 8-11 16,-4 2-4 0,0 6-5-16,0 2-2 0,3 6 1 15,6-3 1-15,3-2-1 16,3-3 2-16,9-9 0 16,3-4 3-16,6-6 3 15,3-5 2-15,0-5-1 16,0-3-1-16,-3-5 1 15,-4 0 4-15,-5-3 5 16,-3-3 3-16,-3 3-11 16,-3-2-4-16,-3-3-3 15,-3 2 0-15,1 6-5 16,-1 2-1-16,0 3-21 16,0 11-48-1,3 2-1-15,3 3-68 16,12 3-27-1,0-3 89-15</inkml:trace>
  <inkml:trace contextRef="#ctx0" brushRef="#br0" timeOffset="17537.3169">14519 10652 212 0,'-9'5'82'0,"9"-2"-44"0,0 5-40 0,3 0 17 0,0 5 0 15,3 3 3-15,2 3 2 16,4 4 2-16,0 1-12 16,0 0-3-16,0-3-1 0,0-2 1 15,0-3 3-15,-3-6 4 16,0-2 3-16,-3-5 8 15,0-9 7-15,0-4-13 16,-3-6-3-16,0-5-6 16,-3-3-1-16,0 0-8 15,3 0-2-15,-3 6 0 16,5 2 2-16,1 3-13 16,-3 2-7-16,3 1-34 0,0 4-14 15,0 4-47 1,3 4-46-16,-3-2 57 15</inkml:trace>
  <inkml:trace contextRef="#ctx0" brushRef="#br0" timeOffset="17866.4815">14736 10753 240 0,'-3'2'90'0,"9"4"-48"0,3-1-40 0,-3 0 17 15,3-2 1-15,0-1 4 16,5-2-8-16,1 0-4 15,0-2-7-15,0-3-4 0,0-1 2 16,0-4 0-16,0 2 1 16,-6-5-2-16,-3-1-2 15,-3 1 3-15,-6 0 2 0,-3 2-7 16,-3 3 0-16,-9 8-2 16,0 0-1-16,-3 8 1 15,3 5 3-15,3 3-2 16,4 3 1-16,2 2 2 15,6 0 2-15,6 3-3 16,3-3 0-16,5-2 1 16,7-3 2-16,3-3-17 15,0-5-6-15,6-6-48 16,0-4-17-16,-4-4-13 16</inkml:trace>
  <inkml:trace contextRef="#ctx0" brushRef="#br0" timeOffset="18167.3695">15004 10726 212 0,'-9'11'79'0,"9"-11"-42"0,-3 5-43 0,3 0 14 15,0 3 4-15,3 6 4 16,0 1 4-16,0 4 2 16,0-1-12-16,0 1-6 0,0-3-2 15,0-3-2-15,-3-2 2 16,0-3 10-16,0-3 7 15,0-5 5-15,0-5 5 16,0-6-11-16,3-7-3 16,0-1-7-16,3 0-3 15,0 1 2-15,2-1 2 0,4-2-9 16,3 8-2-16,0 5-4 16,0 0 1-16,3 3-13 15,3 2-5-15,0-5-87 16,-1 8-75-1,-5-8 60-15</inkml:trace>
  <inkml:trace contextRef="#ctx0" brushRef="#br0" timeOffset="18481.1663">15450 10509 244 0,'-12'-50'93'0,"3"39"-50"0,-3 1-17 0,7 7 31 15,-4 1-21-15,0-1-5 16,-3 3-19-16,0 3-5 16,0 4-5-16,0 9-6 0,0 16 0 15,3 2 0-15,3 11-1 16,0-2 4-16,6 2 0 15,0-3 1-15,0 0 0 16,-3-2-5-16,0-3-1 16,0 0-28-16,0-13-13 15,-3-8-35-15,0-6-13 0,1-12-3 16</inkml:trace>
  <inkml:trace contextRef="#ctx0" brushRef="#br0" timeOffset="18648.499">15161 10665 312 0,'-5'0'115'0,"10"6"-62"0,1-6-64 16,0 2 16-16,3 1 0 15,6 0 4-15,3-3-4 16,6 0-3-16,3 5-1 16,-1 0-8-16,4-7-3 0,0-4-38 15,-3 1-17-15,0 0-52 16</inkml:trace>
  <inkml:trace contextRef="#ctx0" brushRef="#br0" timeOffset="18859.7377">15572 10433 260 0,'-3'10'99'0,"3"6"-54"0,0 26-44 0,0-23 19 16,0 7 6-16,0 9 9 15,-3 2-15-15,0 0-6 16,3 2-8-16,0 1-5 0,0-3 2 16,6-5-9-16,-3-3-3 15,3-10-55-15,0-6-22 16,3-8-39 0</inkml:trace>
  <inkml:trace contextRef="#ctx0" brushRef="#br0" timeOffset="19157.3109">15688 10721 260 0,'-9'8'96'0,"6"-3"-52"0,0 0-56 15,0 3 15-15,1 6 6 16,-4 4 8-16,0 6 3 16,0 0 0-16,6 2-10 15,6-2-2-15,0 0 2 0,2-3 3 16,4-5 4-16,3-11 0 15,3-7 1-15,-3-4-5 0,0-7-3 16,-3 0-3 0,-3-6 0-16,-3-2-4 0,-3 0 0 15,-6 0-1-15,-6 2 1 16,-3 1-15-16,-3 2-5 16,0-3-20-16,0 6-6 15,3 0-46-15,3 5-20 16,6 3-1-1</inkml:trace>
  <inkml:trace contextRef="#ctx0" brushRef="#br0" timeOffset="19549.4724">15813 10718 244 0,'-3'19'90'0,"6"-9"-48"0,0 9-47 0,0-9 17 0,-3 4 8 15,3 2 7-15,0-1-2 16,3-1-1-16,0-4-13 15,3-2-4-15,0-2-3 0,0-4 0 16,3-4 2-16,-3-6-5 16,0-3-1-16,0 0-7 15,0 1-3-15,-3-1 3 16,-1 3 2-16,-2 3-2 16,0 5 0-16,0 5 4 15,3 9 1-15,0 1 2 16,3 1 0-16,3 3 4 15,3-3 5-15,3 0 4 16,3-9 4-16,3-4 2 0,-4-6 3 16,1-4 1-1,-3-7 1-15,-6-4 2 0,-3-3 1 16,-6-1-8-16,-6 1-1 16,-3-3-11-16,0 3-4 15,-3 3-24-15,-3-1-9 16,-6 3-53-16,3 6-22 15,12-1-49 1</inkml:trace>
  <inkml:trace contextRef="#ctx0" brushRef="#br0" timeOffset="20812.865">16629 10742 236 0,'-3'0'88'0,"3"0"-48"0,0 3-29 0,0-3 23 16,0 5-11-16,0 3-4 16,0 0-8-16,0 5-5 15,0 0-3-15,3 1-3 0,-3-1 3 16,6-3-4-16,-6 1 0 15,6-3-32-15,0-3-15 0,0-2-73 16</inkml:trace>
  <inkml:trace contextRef="#ctx0" brushRef="#br0" timeOffset="21138.771">16757 10750 260 0,'-3'8'96'0,"3"3"-52"0,0 2-56 16,0-5 13-16,0 2 4 16,0 1 7-16,0-1-6 15,0-2-1-15,0 0-3 16,0-2-2-16,0-6 1 0,3-3-6 0,3-2-1 16,0-6-4-16,0 1-1 15,0-4 1-15,3 4 4 16,0-6 3-16,-3 8 2 15,0 3 3-15,2 2 3 16,1 6 7-16,0 2 2 16,-3 5-5-16,0 4-1 15,0-1-6-15,-3 0-2 16,0 0 2-16,-3-2 1 16,0-3-28-16,0 0-10 15,-3-3-76 1</inkml:trace>
  <inkml:trace contextRef="#ctx0" brushRef="#br0" timeOffset="21323.126">16644 10570 280 0,'-21'-5'107'0,"21"5"-58"0,0 0-62 16,0 0 15-16,3 0-14 15,6 0-3-15,6 0-44 16,3 0-21-16,5-3-12 16,1 1-4-16</inkml:trace>
  <inkml:trace contextRef="#ctx0" brushRef="#br0" timeOffset="21787.5838">17376 10403 236 0,'-6'8'90'0,"6"3"-48"0,0 10-40 15,-3 3 17-15,3 5 10 16,-3 0 6-16,6 0-12 15,6-2-5-15,0 2-11 16,0 0-5-16,0-5 1 0,0 0-2 16,-3-6-1-16,-3 1-2 15,-3-4 1-15,0-1-12 16,0-1-7-16,0-3-5 0,0-2-2 16,0-2-3-16,0-1-1 15,0-5-10-15,0 0-4 16,3-3-41-1</inkml:trace>
  <inkml:trace contextRef="#ctx0" brushRef="#br0" timeOffset="22222.4834">17626 10433 208 0,'0'-3'79'0,"3"6"-42"0,-6-1-28 0,3 1 22 0,0 2-15 15,-3 8-3-15,-3 14 5 16,0-1 3-16,-6 6-11 16,3 0 1-16,0 5 2 0,3 0-1 15,6-3 3-15,3 1-6 16,6-4-1-16,3-2 2 15,3-5 1-15,3-5-3 16,3-6 0-16,0-5 1 16,0-5 2-16,-4-6-1 15,-2-5-1-15,0-3-5 16,-6 1-1-16,-3-1 1 0,-9 1 2 16,-3-1 3-16,-6 3 5 15,-3 3-6-15,-3 2 0 16,1 3-6-16,-4 0-2 15,-3 0-18-15,6 3-5 16,3 0-24-16,18 2-70 16,6-3 6-1,6-9-10 1</inkml:trace>
  <inkml:trace contextRef="#ctx0" brushRef="#br0" timeOffset="22942.5624">18099 10425 204 0,'-3'0'77'0,"3"2"-42"0,0 4-37 0,0 1 17 15,3 17-5-15,0 5 4 16,0 3 2-16,-3 8 2 15,0 2-10-15,0-2 9 0,0-3 3 16,0-5-6-16,0-3-3 0,0-5-4 16,-3-6 0-1,0-2-4-15,3-5 0 0,0-6 1 16,-3-3 2-16,0-4-8 16,3-3-3-16,0-3 0 15,3-3 3-15,3-5-4 16,3 3 0-16,3-6 3 15,0 6 1-15,3 8-1 16,3 2 0-16,-3 11 2 16,0 0 0-16,-1 0 7 15,-5 3 6-15,-3-1 7 16,-3 1 3-16,-3 2-5 16,-6-2 0-16,-3-1-10 0,-2-2-2 15,-4 0-12-15,0-3-5 16,0-2-19-1,0 0-5-15,3-1-23 0,3-2-10 16,3-2-43 0</inkml:trace>
  <inkml:trace contextRef="#ctx0" brushRef="#br0" timeOffset="23153.9853">18326 10750 208 0,'0'0'77'0,"0"3"-42"0,0 7-30 0,3-2 17 15,-3 0 3-15,0 3 5 0,0-1-14 16,0 1-4-16,0-1-8 16,0-2-7-16,0 0-3 0,0-2-77 15,0-6-69 1,3-6 43-16</inkml:trace>
  <inkml:trace contextRef="#ctx0" brushRef="#br0" timeOffset="23288.7686">18320 10591 208 0,'0'-5'77'0,"3"5"-42"0,6-5-114 0,-9 5-34 16,8-6 39-1</inkml:trace>
  <inkml:trace contextRef="#ctx0" brushRef="#br0" timeOffset="23465.6791">18462 10454 244 0,'-20'8'93'0,"17"-3"-50"0,21 35-52 0,-21-27 12 15,9 3 9-15,-4 5 6 16,4 5 3-16,-3 9 2 15,0-4-13-15,-3 1-3 0,3-3-3 16,-3-2-5-16,3-3-1 16,-3-3-52-16,0-5-24 15</inkml:trace>
  <inkml:trace contextRef="#ctx0" brushRef="#br0" timeOffset="23646.5396">18343 10663 288 0,'-6'2'107'0,"12"-2"-58"0,6 0-53 15,-6 0 18-15,3 0-8 16,3-2 1-16,9-1-9 16,6 0-3-16,0 3 3 15,-1 0-59-15,1-2-24 0,0-1-23 16</inkml:trace>
  <inkml:trace contextRef="#ctx0" brushRef="#br0" timeOffset="23893.478">18629 10660 288 0,'-30'11'110'0,"24"7"-60"0,-2-7-58 0,5-1 16 16,3 1-6-16,0 0 3 15,6-1 0-15,2 3 0 16,4 3-3-16,0 0 1 0,0 0 2 15,-3-3 4-15,-3-2 5 16,-6-1 5-16,-3 1 3 16,-6-3-9-16,-3-3-5 0,0-2-10 15,-3-3-1 1,1-3-30-16,-4 1-11 0,9-1-45 16,-3 0-21-1,3-2 5-15</inkml:trace>
  <inkml:trace contextRef="#ctx0" brushRef="#br0" timeOffset="24174.3689">18888 10679 304 0,'-3'2'112'0,"6"1"-60"0,0 10-50 16,0-13 25-16,6 3-3 0,6-1 3 16,3-2-6-16,3 0 0 15,2 0-12-15,4-5-8 0,0 2-1 16,3 1-2-16,3-1 0 16,-4 1-5-16,-2-1-3 15,-3-2-23-15,-3 2-9 16,-3 0-27-16,-7 1-11 15,1-4-39 1</inkml:trace>
  <inkml:trace contextRef="#ctx0" brushRef="#br0" timeOffset="24576.3849">19242 10562 248 0,'-6'-2'93'0,"6"4"-50"0,0-4-33 16,0 2 25-16,0 0-4 15,0 2 2-15,0-2-12 16,0 0-5-16,0 0-9 15,0 0-3-15,3 3 0 0,3-1-2 0,0 4-2 16,3-1 1-16,0 0-1 16,0 3-5-16,0 0 1 15,-3 0 4-15,0 0 2 16,-3 0 0-16,0 0-2 16,-3 3 3-16,0-4 0 15,-3 1-1-15,0-2-2 16,-3 4 1-16,0 1-1 15,-3-3-5-15,3 0-1 16,0 2-55 0,3 1-56-1</inkml:trace>
  <inkml:trace contextRef="#ctx0" brushRef="#br0" timeOffset="25824.5873">19918 10652 216 0,'-6'-3'82'0,"3"3"-44"0,0 0-33 15,0 0 19-15</inkml:trace>
  <inkml:trace contextRef="#ctx0" brushRef="#br0" timeOffset="26031.991">19879 10655 402 0,'-20'8'25'0,"5"2"-13"15,0 1-8-15,3-3-3 0,9 5-6 16,9-2 1-1,9 2 2-15,0-3-1 0,-4 4 1 16,1-1 2-16,-3 3 2 16,-3 0 3-16,-6 0 4 15,-9-1 2 1,-6 1 1-16,-2-2-6 0,-1-7-4 16,0-1-6-16,0-6-2 15,3-3-35-15,3-5-13 16,6-5-62-1</inkml:trace>
  <inkml:trace contextRef="#ctx0" brushRef="#br0" timeOffset="26442.994">19966 10448 228 0,'-9'6'85'0,"9"4"-46"0,3 41-43 0,0-30 15 0,-3 5 12 15,0 6 7-15,0 5-11 16,-3-3-3-16,0-2-10 16,3-3-4-16,0-5 1 0,0-5-2 15,0-4 2-15,0-4-4 16,0-6 0-16,0-5 1 15,6-5 2-15,3-6-1 16,3-2-1-16,-1-5 1 16,1 2-1-16,0 5-3 15,6 9 2-15,3 2 1 0,-3 5 2 16,-3 5 3-16,-3 4 2 16,-3 2-6-16,-1-1 0 15,1 1 1-15,-3-2 1 16,0-4-19-16,3-5-9 15,0-2-34-15,0-6-12 16,3-5-34 0</inkml:trace>
  <inkml:trace contextRef="#ctx0" brushRef="#br0" timeOffset="26695.2182">20237 10737 212 0,'-12'18'82'0,"12"-18"-44"0,-3 27-36 0,3-17 19 15,0 6-4-15,3 0-1 0,3-3-4 16,0 1 0-16,8-4-7 16,4-5 6-16,0-2 4 0,0-3 2 15,-3-3-1-15,-3-2-2 16,0-3 1-16,-6 0-4 16,-3 0-1-16,-3 0-6 15,-3 0-1-15,-6-2-8 16,-9-1-2-16,0 3-31 15,3 0-13-15,0 3-23 16,6 2-6-16,3-4-17 16</inkml:trace>
  <inkml:trace contextRef="#ctx0" brushRef="#br0" timeOffset="26964.0935">20439 10750 204 0,'0'3'77'0,"6"5"-42"0,0 2-41 0,-3-2 14 16,0 0 2-16,0 0 5 16,-3 0 2-16,0-3-1 15,0 1-8-15,0-6 6 0,0 0 5 16,0-3-1-16,0-2-1 16,0-6-5-16,3 0-2 15,3-4-6-15,0-4-3 16,3 1 0-16,2 2 1 15,4 5-3-15,3 3 0 16,0 3-6-16,0 5-3 0,0 5-38 16,0 0-17-16,-3-7-48 15</inkml:trace>
  <inkml:trace contextRef="#ctx0" brushRef="#br0" timeOffset="27224.2447">20751 10382 248 0,'-3'0'93'0,"3"8"-50"0,0 11-44 0,0-6 20 16,3 19 4-16,3 7 8 15,-6 1-12-15,6 8-3 16,0-1-10-1,-3-2-4-15,0-2 1 0,3-6-2 0,-3-6-1 16,0-4-4-16,0-9 0 16,0-4-42-16,-3-6-17 15,3-11-61 1</inkml:trace>
  <inkml:trace contextRef="#ctx0" brushRef="#br0" timeOffset="27401.931">20615 10612 328 0,'-18'-5'123'0,"18"3"-66"0,3-1-66 0,0 3 20 0,6 0-4 15,5-3 4-15,4 1-4 16,12-1 1-16,0 3-5 16,3-3-13-16,2 3-3 0,1 0-78 15,3-2-34-15,5-1 6 16</inkml:trace>
  <inkml:trace contextRef="#ctx0" brushRef="#br0" timeOffset="27835.8366">21508 10311 212 0,'-15'2'82'0,"-6"9"-44"0,-9 2-40 0,18-2 17 0,-3 5 0 15,-3 5 5-15,-2 16 7 16,-1 3 6-16,0 5-18 16,3 0 3-16,6 2 0 0,6-2-10 15,6-2-2-15,9-1-4 16,9-5 1-16,3-5-13 15,9-6-3-15,-1-5-25 16,1-5-8-16,-3-5-27 16,0-6-9-16,-4-5-7 15</inkml:trace>
  <inkml:trace contextRef="#ctx0" brushRef="#br0" timeOffset="28090.8017">21573 10710 228 0,'-3'0'88'0,"6"3"-48"0,0 8-36 0,0-6 21 16,0 3-7-16,0 2 1 15,0 4-8-15,0 1-2 0,-3 4-5 16,0 0-3-16,0-4 0 0,-3-1-10 16,3-6-2-16,0-3-109 15</inkml:trace>
  <inkml:trace contextRef="#ctx0" brushRef="#br0" timeOffset="28239.3655">21552 10615 208 0,'-3'-3'79'0,"6"9"-42"0,0-4-72 16,0 1-1-16,3 2-44 16,0 1-17-16</inkml:trace>
  <inkml:trace contextRef="#ctx0" brushRef="#br0" timeOffset="28480.2235">21680 10787 228 0,'9'19'85'0,"-18"-14"-46"0,3 0-37 0,9-2 19 16,-3-3 7-16,0 0 6 15,3 0-6-15,0 0-2 16,3-5-15-16,0-1-7 0,0-4-2 16,3-1-7-16,3-5 1 15,3-2 2-15,0 7 1 16,-1 6-2-16,1 5 2 15,0 5 3-15,-3 6 1 16,0 2 1-16,-3 3 0 16,0 2-5-16,-3-2-1 0,3-3-32 15,3 1-13 1,9-6-82-16</inkml:trace>
  <inkml:trace contextRef="#ctx0" brushRef="#br0" timeOffset="28902.6456">22448 10581 180 0,'15'-14'68'0,"-12"7"-36"0,0-1-13 0,-3 0 21 16,-3-6-5-16,0 1 2 16,-3 0-15-16,-3 2-5 15,-15 3-10-15,0 3-1 0,-5 13 4 16,-1 8-4-16,0 5-1 15,0 3 0-15,7 2-1 16,2 11 0-16,6-2 2 16,9-3-3-16,9-3-2 15,9-3 2-15,9-2 2 16,5-3-2-16,7-5 0 0,0-5-14 16,-3-6-6-16,8-5-35 15,7-5-16-15,-3-11-53 16</inkml:trace>
  <inkml:trace contextRef="#ctx0" brushRef="#br0" timeOffset="29189.0947">22642 10303 280 0,'6'-3'107'0,"5"6"-58"0,7 7-51 0,-3 1 22 15,3 13 1-15,0 23 5 16,3 9 1-16,-9 10 3 16,-6-2-16-16,-6-1 1 0,-9-2-1 15,-9 10-5-15,-12-7-3 16,-9-6-19-16,-5-2-6 15,-1-9-70-15,6-10-32 16,-2-18-14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0:30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21588 11377 200 0,'-18'-21'77'0,"12"21"-42"0,3-3-30 0,3 3 19 15,0 0-20-15,6-2-3 16,3-1-2-16,9-2 0 15,6-1 1-15,5 1 0 0,7 2 2 16,6 3-1-16,5 6-1 16,-2 2 1-16,-6 5-1 15,-9 8 0-15,-7 8 0 16,-11 3 4-16,-6 5 5 16,-18 5 1-16,-3 6 4 15,-2 2-3-15,-1 0-1 16,0 3-6-16,9 0-1 15,6-5-1-15,6 5-2 16,6-3 1-16,18 0-1 16,-1-2-9-16,4-3-4 0,3 0-31 15,-6 0-11-15,2-8-27 16,-5-8-24 0,-6-5 43-16</inkml:trace>
  <inkml:trace contextRef="#ctx0" brushRef="#br0" timeOffset="1">22070 12279 164 0,'-9'-2'63'0,"9"4"-34"0,-3 1-19 16,0-3 20-16,0 3-14 16,-3 5-1-16,0-1-5 15,-3 4-1-15,-3 0-5 0,1 2 8 16,-1 5 7-16,-3 4-8 0,3 12-3 15,3 6-3-15,9 5-1 16,3 8-5-16,3 7 1 16,-3 4-2-16,-3 2 0 15,-12 0 11-15,-9-5 5 16,-3-5 9-16,-8-9 6 16,-4-7-12-16,-9-6-4 15,-2-7-52-15,-1-14-24 16,0-13-65-1</inkml:trace>
  <inkml:trace contextRef="#ctx0" brushRef="#br0" timeOffset="2">22469 11904 132 0,'-3'-6'49'0,"0"4"-26"0,-3-1-3 0,3 6 19 16,-3-1-4-16,-3 4 0 16,-6 2-16-16,-6 5-6 15,1 3-8-15,-1 7-4 0,3 4 0 0,6-3-4 16,3-3 2-16,6 0-4 16,12-2 1-1,6-4 0-15,3-1 2 0,3-4-23 16,-1-2-11-16,-5-2-41 15,6-9-29 1,-3-2 42-16</inkml:trace>
  <inkml:trace contextRef="#ctx0" brushRef="#br0" timeOffset="3">22514 12004 152 0,'-12'-5'57'0,"12"8"-30"0,-6-3-16 15,6 0 15-15,-3 5-3 16,0 5 0-16,0-2-12 0,3 6-4 15,3 4-5-15,0 3-2 0,3 0 1 16,3 1 1-16,6-4 1 16,2-2-4-16,1-5 1 15,-3-6 2-15,0-5 3 16,0-5 4-16,-3-3 2 16,-3-3-1-16,-6 0 1 15,-3-4 5-15,0-7 2 16,-9 4-9-16,-6 5-3 15,0 2-4-15,0 3 1 16,3 3-20-16,0 0-8 16,3 2-29-16,3 3-11 15,3 0-30-15</inkml:trace>
  <inkml:trace contextRef="#ctx0" brushRef="#br0" timeOffset="4">22677 11980 144 0,'-6'11'55'0,"9"15"-30"0,-3-4-10 0,0-9 20 15,3 3-10-15,-3 0-3 16,6 2-10-1,-3-2-5-15,0 0-4 16,-3-3 0-16,3-5 0 0,-3-3 1 16,0-2 0-16,0-6 0 0,3-2 2 15,0-6-5-15,3-7-1 16,0-6-5-16,3 0 1 16,0 3 0-16,3 5 2 15,-3 3-1-15,6 5-1 16,0 8 5-16,2 3 1 15,-2 5 6-15,-3 5 3 16,-6 0 2-16,3 0 3 16,-6-2-7-16,-6-1-1 15,6-2-2-15,-6-2 1 16,3-6-6-16,3 0-1 16,3-6-5-16,3-7 1 0,3-3-5 15,0 0-1-15,6 1 2 16,-4 4 3-16,1 6 0 15,6 2 1-15,-3 6 11 16,-3 10 8-16,-3 0-4 16,3 0-1-16,-3 1-5 15,-3-4-4-15,-1-2-14 16,1 0-6-16,-3-3-32 16,3-5-13-16,0 0-30 15</inkml:trace>
  <inkml:trace contextRef="#ctx0" brushRef="#br0" timeOffset="5">23097 12002 180 0,'-15'10'68'0,"21"14"-36"0,-6 13-15 0,0-19 20 16,0 6-13-16,0 3-1 15,0 4-13-15,0 7-4 16,3-7-4-16,-3-4-4 0,0-9 1 15,0-2 7-15,0-3 4 16,0-5-12-16,-3-13-12 16,3-14 0-1,-6 4 5-15,6-4 5 0,-3-2 3 16,3-3 3-16,0 0-3 16,0-5 0-16,3-3 1 15,6 3 2 1,3 3-1-16,3 2-1 0,0 3 1 15,6 5-1-15,-4 5-5 16,-5 6 1-16,9 5 6 16,-6 11 4-16,-9 5 10 15,-6-1 7-15,-9 4-3 16,-3 2-2-16,-3 0-13 16,-3-2-5-16,1-3-16 15,5-6-5-15,0-4-35 16,3-6-17-16</inkml:trace>
  <inkml:trace contextRef="#ctx0" brushRef="#br0" timeOffset="6">23249 12031 188 0,'-18'15'71'0,"18"-12"-38"0,0 0-39 0,9 5 40 16,6-3-14 0,0 0-5-16,0 1-2 15,5-1-8-15,-2-2 1 0,0-3 4 16,3-6-4-16,-6 1-1 16,3-3-7-16,-6 0-1 0,-1-3-1 15,-5 1 2 1,-3-3 1-16,-6 2 1 0,-3 1 0 15,-5 2 2-15,-1 2-1 16,-6 9 2-16,-3 2-4 16,0 6-2-16,0 5 4 15,3 0 1-15,4-1 6 16,2 1 3-16,6 3-6 16,9-1-1-16,6-2-4 15,8 0-3-15,4-3 2 16,6-5 0-16,6-8-15 15,0-2-6-15,2-6-36 16,-2-3-14-16,-3-5-16 16</inkml:trace>
  <inkml:trace contextRef="#ctx0" brushRef="#br0" timeOffset="7">23579 11705 164 0,'-6'-5'63'0,"6"5"-34"0,3 5-30 0,0 0 12 16,-3 3 15-16,9 8 9 15,-3 8 0-15,0 13 0 16,-3 3-20-16,-3 7-2 0,0 1 0 16,-3-6-5-16,3-2 0 0,0-3-9 15,0-5-4-15,0-8-28 16,3-6-11-16,0-5-29 15,-3-7-51 1,0-9 25-16</inkml:trace>
  <inkml:trace contextRef="#ctx0" brushRef="#br0" timeOffset="8">23424 11970 256 0,'-17'0'96'0,"17"0"-52"0,0 2-45 16,0-2 22 0,11 0-12-16,7-2-2 0,9-1-2 15,3 0-3-15,6-2-2 0,8 0 3 16,4 0-11-16,0-3-4 16,-7 2-69-1,1-2-69-15,-12 3 41 16</inkml:trace>
  <inkml:trace contextRef="#ctx0" brushRef="#br0" timeOffset="9">23841 11946 196 0,'0'13'74'0,"6"-5"-40"0,-3 8-29 0,0-5 19 16,-3 2-13-16,6 3-3 0,-6 0-8 15,0-1 0 1,0-1 0-16,0-4-22 0,0 1-10 15,0-3-59 1</inkml:trace>
  <inkml:trace contextRef="#ctx0" brushRef="#br0" timeOffset="10">23811 11867 192 0,'0'-16'71'0,"0"16"-38"0,6 0-39 16,0 8-30 0,3-3-18-16,0-8-16 0,3 1-4 15</inkml:trace>
  <inkml:trace contextRef="#ctx0" brushRef="#br0" timeOffset="11">23990 11938 192 0,'-6'16'71'0,"6"-6"-38"0,0 6-21 0,0-8 21 16,0 6-8-16,0-1 0 16,0 3-14-16,0-3-4 15,0-3-5-15,0 1-2 0,0-3 3 16,0-3-4-16,0-10-4 16,6-8-2-1,-3-1-10-15,0-4-1 16,3-3 4-16,3 2 4 0,0 3 6 15,3 1 2-15,3 4 4 16,-1 3 3 0,1 5 4-16,0 6 2 0,0 5 1 15,-6 5 2-15,3 0 2 16,-6 6 2-16,-3 2-8 16,-3-2-3-16,0-4-11 15,0-4-3-15,6 0-40 16,9-11-89-1</inkml:trace>
  <inkml:trace contextRef="#ctx0" brushRef="#br0" timeOffset="12">24389 11837 216 0,'-45'-2'82'0,"39"4"-44"0,-6 4-38 0,3 7 16 15,0 0-9-15,-11 3 1 16,5 5 1-16,-3 0 2 16,-3 6-5-16,3 2 3 0,9-5 1 15,9-3-5-15,9-3-3 16,0-2-1-16,3-2-1 16,9-6 0-16,-3-6 2 0,6-2-3 15,-1-5 0-15,-8-6 7 16,0-2 4-1,-9 0-1-15,3-3 2 16,-9 0-4-16,0 0-2 0,-3 3-2 16,-3 2-3-1,6 3-2-15,0 3-1 0,0 8-5 16,0 7 0-16,6 9-1 16,-3 5 3-16,9 5 6 15,-3 5 4-15,-3 9 5 16,-6-1 5-16,-15-2 7 15,3-3 7-15,-18-6-15 0,-8-4-5 16,-10-3-27-16,-3-8-13 16,-2-9-47-1,-4-7-22-15,1-13-9 16</inkml:trace>
  <inkml:trace contextRef="#ctx0" brushRef="#br0" timeOffset="13">22779 12599 168 0,'-3'-2'66'0,"0"2"-36"0,-12 2-15 0,6 1 18 0,-3 5-12 16,-9 3-2 0,0 2-9-16,3 8-4 15,0 8-3-15,4 0-5 0,5 0-1 0,6 0-1 16,3-5 0-16,6-3 0 16,6-5 3-16,2-2-5 15,4-7 2-15,0-1-3 16,0-6 0-16,3-6-3 15,-6-1 1-15,-3-4 3 16,0-2 3-16,-7-6 4 16,-5-2 2-16,0 0-6 0,-5 5 0 15,5 3 7 1,-3 5 7-16,0 3-5 16,0 2-1-16,9 21-8 15,2 6 0 1,7 8-1-16,0 0-1 0,0 2 4 15,-3-2 9-15,-3 2 6 16,-9-2 7-16,0 0 4 16,-6-6-2-16,-9-2 0 15,-6-5-8-15,-8-4-4 16,-4-4-15-16,0-6-7 16,-3-5-28-16,4-5-10 15,8-6-19 1,6-2-47-16,15 0 22 15</inkml:trace>
  <inkml:trace contextRef="#ctx0" brushRef="#br0" timeOffset="14">22969 12689 140 0,'-6'-2'55'0,"6"2"-30"0,0 0-10 16,0 0 18 0,0 10-18-16,0 12-10 15,3 1-5-15,3 6 0 16,0-2-3-16,9-6 2 0,3 6 1 16,0-6 0-16,-1-5 2 0,1-11 1 15,0-5 12-15,-3-3 7 16,-3-5 6-1,-6-2 6-15,-6-4-6 0,-3 1-2 16,-6-8-12-16,0-5-4 16,-3 4-6-16,-6 1-1 15,3 5-14-15,3 3-6 16,4 3-35-16,16-1-85 31,4 3-1-31,6 0 65 16</inkml:trace>
  <inkml:trace contextRef="#ctx0" brushRef="#br0" timeOffset="15">23386 12666 160 0,'-9'-3'63'0,"9"3"-34"0,-6-3-3 0,0 3 23 0,-3 3-9 16,-6 0-1-16,-6 2-24 15,0 8-9-15,-2 11-5 16,2 0-4-16,0 2 2 0,9 3-1 15,3-5-2-15,6 3 3 16,3-6 0-16,6-5-13 16,3-8-3-16,9-3-4 15,-6-8-1-15,6-2 8 16,-6-6 4-16,-4 1 6 0,1-6 2 16,-6 3 2-1,6 2 0-15,-6 3 2 0,0 3 1 16,3 10 7-1,9 8-5-15,-3 3-2 16,0 0-2-16,0 3-1 16,3-3 0-1,-3-3 2-15,5-3-12 0,-2-4-6 16,3-9-44 0,-3-5-50-16,0-5 29 15</inkml:trace>
  <inkml:trace contextRef="#ctx0" brushRef="#br0" timeOffset="16">23457 12494 116 0,'-21'-3'44'0,"30"3"-24"0,3 5-8 0,-3 3 16 16,0 5 8-16,-6 9 5 16,6 7-13-16,0 16-6 0,0 0-13 15,-6-3-6-15,9 0 0 0,-6-5-4 16,3-2-2-16,-1-9-51 15,1-5-22-15,3-13-7 16</inkml:trace>
  <inkml:trace contextRef="#ctx0" brushRef="#br0" timeOffset="17">23737 12663 280 0,'-42'3'104'0,"33"2"-56"0,-8 3-38 0,8-3 25 16,6 0-21-16,0 6-5 16,3 0-8-16,6 4-4 15,3 4 2-15,2 2-2 0,10 3 1 16,0 0 2-16,-6 2 0 16,-6 1 2-16,-9-3 1 15,-15-1 3-15,0-2 1 16,-12-5-10-16,-2 0-5 15,-4-5-78-15,-9-1-35 16</inkml:trace>
  <inkml:trace contextRef="#ctx0" brushRef="#br0" timeOffset="18">10947 17894 120 0,'-3'0'46'0,"3"0"-24"0,0 0-2 0,0 0 21 0,0 0-9 15,0 0-3-15,0 0-2 16,6 0 0-16,0 0-14 16,0 0-1-16,0-3 1 0,-1 3-5 15,4-3-2-15,3 1-3 16,3-3-3-16,0 5 1 16,0 0 1-16,3 0-1 15,0 0-1-15,0 0 1 16,-4 0-1-16,4 0 0 15,0 0 2-15,0 0-3 16,0 0 0-16,0 0 1 16,3 0 2-16,-1 0-1 15,4 0 2-15,0 0-2 0,0 0-1 16,0 0-2-16,-1 0 1 16,4 0 1-16,-3 0 2 15,0 0-1-15,-3 0-1 16,0 0 1-16,-1 0-1 15,-2 0 0-15,0 0 0 16,0 0 0-16,0 0 0 16,0 0 0-16,0 0 0 15,-1 0 0-15,1 0 2 16,0-6 1-16,3 6 1 16,3-2-2-16,6-4-2 15,-4 6 3-15,1 0 2 16,-3 0-2-16,0 0-2 0,0 0 0 15,-4 0 1-15,1 0-3 16,0 0 0-16,0 0 1 16,0 0 2-16,3 0-3 15,-1 0 0-15,1 0 1 16,0 0 2-16,0 0-1 16,3 0-1-16,2 0-2 15,7 0 1-15,0 0 1 16,-1 0 0-16,7 0 0 15,0 6 2-15,2-6-3 16,4 2 0-16,3-2 1 0,5 0 0 16,-2 0 0-1,-4 6 2-15,1-6-1 16,0 7-1-16,-4-1 1 0,-5-6-1 16,3 5 0-16,-4-2 2 15,-2-3-1-15,0 2-1 16,2 1-2-16,-2-3 1 15,0 5 1-15,-4-5 2 16,-2 6-1-16,0-4-1 16,-3-2-2-16,2 0 1 15,1 0 1-15,-3 0 2 16,0 0-3-16,-1 0 0 16,1 0 3-16,0 0 1 15,3 0-4-15,-1 0 1 16,4 0 0-16,0 0 0 15,-3 0 0-15,8 6 0 0,1-6-3 16,-3 5 2-16,-1-5 1 16,4 0 0-16,-3 0 0 15,-1 0 2-15,7-5-1 16,0 5-1-16,-1 0 1 16,1 5-1-16,0-3 0 15,-4-2 0-15,1 6-3 16,3-6 2-16,-4 0 1 15,1 0 2-15,3 0-1 16,2 0-1-16,4 0 1 16,-3 0-1-16,-4 5 0 15,4-2 2-15,-1-3-3 0,1 0 0 16,-3 0 1 0,2-3 0-16,4-2 0 15,5 5 0-15,-8 0 0 0,0 0 0 16,2 5 0-16,1-5 2 15,0-5-3-15,-4 5 0 16,4-6 1-16,2 6 2 16,1 0-3-16,-3 0 0 15,-4 6-1-15,1-6 0 16,-1 0 2-16,1 0 2 16,-3 0-1-16,5-6 2 0,1 6-2 15,5 0 2 1,-2 0-4-16,-3 0 0 0,2 0 1 15,1 0 0-15,-4 0 0 16,-2 0 2-16,0-2-1 16,2-3-1-16,4-1 1 15,-4 6-1-15,1-2 0 16,-3-4 2-16,5 6-1 16,-5-5 2-16,-4 2-2 15,1-2-1-15,0 0 1 16,-1-1 1-16,1 4 1 15,0-3 3-15,-4 5-1 16,-2 0 2-16,0 0-2 0,2-6 0 16,4 6-3-1,0 0-2-15,2-2-2 16,4-4 1-16,3 6 1 0,-1 0 2 16,1 0 3-16,-7 0 2 15,1 0-6 1,-3 0 0-16,-4 0-1 0,-5 0 2 15,0-5-1-15,-1 5 2 16,1 0-2-16,-3 0 2 16,0 0-2-16,-1 0-1 15,-2 0 1-15,0 0-1 16,0 0 0-16,-4 5 0 16,-2 1 0-16,0-4 0 15,-3 4-47-15,-6-6-18 16</inkml:trace>
  <inkml:trace contextRef="#ctx0" brushRef="#br0" timeOffset="19">15495 18325 108 0,'0'-8'44'0,"0"3"-24"0,3-8-10 15,0-1 14-15,0 14 0 16,-3 0 3-16,3-5 2 16,0 2 2-16,0 3-16 15,-3 0-2-15,3 3 0 0,-3 2-5 16,0 9 0-16,0-9-4 15,0 16-1-15,0-8-3 16,3 11-3-16,0-8 2 0,9 2 2 16,-4 1 0-16,7-6 2 15,-3-5-2 1,3-3-1-16,-3 3 1 16,3-8-1-16,-3 0-5 15,0-13 1-15,0 5 0 0,0-5 2 16,-3 0-1-16,-1-6 1 15,-2 6 4-15,0-5 1 16,-3 4 1-16,0 12 2 16,0-4-3-16,-3 6-2 15,0 6-3-15,3 2-1 16,0 5 2-16,3 5 2 16,0-4 0-16,6 4 2 15,-3-5-20-15,3 1-8 0,-3-7-51 31,3 1-48-31,6-2 43 16</inkml:trace>
  <inkml:trace contextRef="#ctx0" brushRef="#br0" timeOffset="20">15932 18285 192 0,'-3'-5'71'0,"3"5"-38"0,-6 0-14 15,6 0 21-15,-2 5-22 0,-1 1-10 16,-6-1-8-16,3-2-3 15,0 2 2-15,-3 0-2 0,6 3-1 16,0-3 3-16,9 3 0 16,6 6-2-16,-3-6 2 15,-3 5-1-15,2 0 0 16,-2-2 2-16,-3 2 2 16,0 0 8-16,-6 0 5 15,3-5-3-15,-6 3 1 16,1-3-10-16,-4-3-2 0,0-2-32 15,-3-3-12 1,-3-8-53 0,3 2-32-16,6 4 58 0</inkml:trace>
  <inkml:trace contextRef="#ctx0" brushRef="#br0" timeOffset="21">15995 18375 136 0,'3'0'52'0,"-3"0"-28"0,9 3-13 0,-6 2 15 15,6-5-6-15,6 6-1 16,-3 1-5-16,-4-7 1 16,7 6-8-16,-3-6-4 0,6 0 0 15,0 0 0-15,0-6 3 16,-3 6-3-16,-3-7-2 15,0-4 2-15,-7 3 0 16,1 3-1-16,-9-3 1 16,-5 0-7-16,-1 3 1 15,0 5-1-15,-6-6-1 16,-12 6 4-16,0 6 0 16,6 2 1-16,4 5 2 15,5 0-1-15,6-2 2 0,0 2 0 16,12 0 1-16,3 8-2 15,2-2-2 1,-2-6-10-16,9-5-6 16,9-3-34-16,-6-5-13 0,-3 0-11 15</inkml:trace>
  <inkml:trace contextRef="#ctx0" brushRef="#br0" timeOffset="22">16352 18344 156 0,'-9'0'57'0,"9"0"-30"0,-18 0-21 16,18 0 17-16,-9 8-14 15,3-3-2-15,-2 8-7 16,-1-5-1-16,0 10 1 0,3-4 0 0,3 12 0 16,0-7 0-16,9 2 0 15,-3-8 0-15,9-2 0 16,-1-6 2-16,4-10 1 15,6-9-6-15,-6 4 0 16,-3-3 1-16,-3-1 3 16,0-1 0-16,-3-9 2 15,-3 8 0-15,-6-21 1 16,-6-8-5-16,0 10-1 16,-3 4 5-16,0 12 5 15,3 6 2-15,0 13 2 16,3 5-2-16,6 8 1 0,0-5 0 15,6 16 3-15,-3-8-7 16,6 13-4 0,0-8-2-16,6 6 1 15,0-6-30-15,6 3-11 0,8-3-57 16</inkml:trace>
  <inkml:trace contextRef="#ctx0" brushRef="#br0" timeOffset="23">16718 18352 204 0,'-3'0'77'0,"3"0"-42"0,0 5-28 16,0-5 20-16,0 5-14 16,0 3-4-16,0 5-4 15,0 6-1-15,0-6-2 16,3 6-4-16,0-6 1 0,0-5-28 15,0 0-13-15,0 2-49 16,-3-7-26 0,6-3 57-16</inkml:trace>
  <inkml:trace contextRef="#ctx0" brushRef="#br0" timeOffset="24">16808 18349 112 0,'3'3'44'0,"-1"2"-24"0,1 8 5 0,0-5 20 16,0 3-13-16,0 2-4 15,-3 0-16-15,0 0-8 16,3 0-2-16,-3-5-2 0,3-2 0 16,-3-6 4-16,3 0 5 15,3-6-10-15,0-7-1 16,3 0-4-16,3 0 1 15,3-1 1-15,0 7-1 0,0-4 4 16,0 8 2 0,2 6 6-16,-2 2 4 15,-3 8-2-15,-3 6 2 16,0-6-4-16,-3 6-2 0,0-3-2 16,-3-3-3-16,-3-3-48 15,-3-2-20-15,0-2-19 16</inkml:trace>
  <inkml:trace contextRef="#ctx0" brushRef="#br0" timeOffset="25">16629 18272 240 0,'-6'-13'90'0,"3"8"-48"0,9 5-49 0,0-3 14 16,6-2-51-16,6-1-20 16,5 4-26-16,4-4-9 15</inkml:trace>
  <inkml:trace contextRef="#ctx0" brushRef="#br0" timeOffset="26">17635 18357 72 0,'6'-8'27'16,"-3"3"-14"-16,0-3 2 0,0 2 13 0</inkml:trace>
  <inkml:trace contextRef="#ctx0" brushRef="#br0" timeOffset="27">17650 18322 236 0,'-3'-10'61'0,"-3"10"-23"16,0 5-13-16,-6 0-17 15,-6 3-3-15,-3 6 1 0,4 4-5 16,-1 3-3-16,6-2 1 16,6 2 0-16,3-3-4 0,6 4-1 15,-3-4-6 1,12-13 0-16,9 3-38 16,-1-8-15-16,1 0-15 15</inkml:trace>
  <inkml:trace contextRef="#ctx0" brushRef="#br0" timeOffset="28">17754 18365 192 0,'-6'-3'74'0,"3"3"-40"0,-3 0-27 0,3 3 18 16,0 2-15-16,-3 3-6 15,0 3-2-15,3 2-2 16,0 0 0-16,3 6 0 0,3 2 2 15,0 0-1-15,6 3-1 16,0-6 1-16,9-10 1 0,-3 0 3 16,6-3 2-16,-3 3 8 15,-1-16 2-15,-2 0-2 16,-3-5 1-16,-3 3 0 16,-6-4 2-16,0 1-6 15,-9 0-2-15,0 0-8 16,-6 7-3-16,3-2-25 15,-2 3-7-15,2 3-26 16,3-4-10-16</inkml:trace>
  <inkml:trace contextRef="#ctx0" brushRef="#br0" timeOffset="29">17936 18357 192 0,'0'0'71'0,"0"0"-38"0,0 18-23 0,0-15 20 15,0 2-9-15,0 8-2 16,0 1-9-16,0-1-2 16,0 0-4-16,0 0-5 0,0-2 0 15,0-3 3-15,0-3 1 16,0-2-4-16,3-3 1 15,-3-3-5-15,3-7 1 16,0-4 0-16,3 1-1 16,-1 0 1-16,1 0 3 0,0-1 2 15,6 12 4-15,-3-3 4 16,0 5 2-16,0 5 1 16,0 3 0-16,-3 0-4 15,0 5-3-15,0-8-2 16,-3 3-3-16,0-3 3 15,0 1 2-15,0-4-7 16,3-10 0-16,0 3-11 16,3-3-4-16,0-5 6 0,2 5 6 15,-2-3 2 1,3 11 1-16,0-2 6 16,0 10 5-16,-3-3 1 15,0 8 4-15,-3-5-7 0,0 11-2 16,0-6-25-16,0 3-12 15,0 2-47 1,0-4-59-16,0-4 37 16</inkml:trace>
  <inkml:trace contextRef="#ctx0" brushRef="#br0" timeOffset="30">18311 18375 184 0,'-3'8'71'0,"3"-8"-38"0,3 37-12 0,0-29 25 16,-6 19-20-16,0-1-4 16,0 11-13-16,0-8-4 15,0 8-3-15,3-10-2 0,3-1 3 0,-3-5-7 16,3-2 1-16,-3-1-8 16,3-10-1-16,-3-2 7 15,0-6 2-15,0-6 3 16,0-7 0-16,0 0 0 15,0-19 2-15,0 6 1 16,3-14 3-16,0 8 1 16,3-2 3-16,0 7-3 15,3-4-2-15,-4 10-7 16,4 2-1-16,0 0 5 16,3 12 4-16,-3 1 5 0,0 6 4 15,0 6 3 1,-3 1 1-16,0 4-8 0,-3 2-2 15,-3 1-10-15,0 7-1 16,0-8-27-16,-3-5-8 16,0-3-25-16,-6-5-11 15,3 0-30 1</inkml:trace>
  <inkml:trace contextRef="#ctx0" brushRef="#br0" timeOffset="31">18471 18338 192 0,'-3'0'71'0,"3"0"-38"0,3 19-19 0,-3-19 22 16,6 13-9-16,-3-5-3 0,3 16-12 15,-3-6-5-15,3-2-4 16,0 3-3-16,3-1 1 0,0-5 1 15,3-10 1-15,-3 2-4 16,3-10 1-16,-3 5-5 16,3-8 1-16,-3 0 2 15,-1-10 3-15,1 4 0 0,-3 1-1 16,0 5-4-16,0-2 0 16,0 2 4-16,0 8 4 15,0 0 1-15,3 8 2 16,0 2-4-16,0-2-2 15,-3 0 2 1,6 11 0-16,-3-6-26 0,6 0-9 16,-3 0-22-16,-1-13-6 15,1 6-28 1</inkml:trace>
  <inkml:trace contextRef="#ctx0" brushRef="#br0" timeOffset="32">18790 18076 256 0,'-3'-39'96'0,"3"39"-52"0,3 0-45 0,-3 0 18 15,3 8-6-15,3 2 1 0,-3 11-2 16,-3 3 1-16,0 11-6 16,0-4 1-16,0 9 1 15,0-6-3-15,3 11-1 0,-3-5-23 16,0 0-12-16,0-3-34 15,3-5-16-15,0-6-16 16</inkml:trace>
  <inkml:trace contextRef="#ctx0" brushRef="#br0" timeOffset="33">18644 18322 324 0,'0'-5'123'0,"0"5"-66"0,12-5-58 0,-9 5 23 16,9-8-15-16,-3 3-2 15,12-3-5-15,-4 2-1 16,1 1 1-16,0 5-11 0,0-3-3 16,-3-2-50-16,3 10-21 15,-6-2-38 1</inkml:trace>
  <inkml:trace contextRef="#ctx0" brushRef="#br0" timeOffset="34">18960 18383 236 0,'-15'6'90'0,"15"-6"-48"0,9 0-25 15,-6 5 25-15,0-5-20 16,-3 0-5-16,3 0-1 16,3 0-1-16,-1 2-8 15,1-2-2-15,6 0-1 0,-3 0-2 16,6 0-2-16,-3 0 3 0,3-2 2 16,3-9 0-1,-6 11 2-15,0-5-2 0,-3 2 2 16,-1-2-6-16,-2 0-1 15,0-3-9-15,-6 3-2 16,0 2-1 0,-9-2 0-16,3-1 4 0,-5 6 5 15,-1-2 0-15,-3 4-1 16,3-2 0-16,0 6 3 16,0 2 6-16,3 5 5 15,0-3-1-15,3 4 0 16,3-1-5-16,3 8-3 15,0-8 0-15,6 11 1 16,-3-8-10-16,6-11-2 0,6 0-22 16,3-2-9-1,0-3-16-15,-6 0-5 16,-3 0-15-16,5-8-30 16,13-5 33-16</inkml:trace>
  <inkml:trace contextRef="#ctx0" brushRef="#br0" timeOffset="35">19230 18378 184 0,'3'0'71'0,"0"0"-38"0,3 18-12 16,-3-18 25-16,0 14-6 15,0-9-1-15,0 8-16 16,0 0-6-16,0 9-10 16,0-9-3-16,0 5 0 0,0-4 0 15,0-4 2-15,-3-2-1 16,0-8 0-16,0 0 1 15,3-8 3-15,0-2 0 0,0-9 0 16,0 6-8-16,3-8-2 16,0 7-3-16,3-4 3 15,0 5 0-15,6 5 1 16,-3 2-9-16,2-1-2 16,1 1-67-16,3 6-28 15</inkml:trace>
  <inkml:trace contextRef="#ctx0" brushRef="#br0" timeOffset="36">19859 18037 104 0,'-15'-6'41'0,"27"-2"-22"0,-7 8-3 0,-5 0 34 16,6 14-12-1,0 12-8-15,3 11-5 16,-3 11-14-16,0 5-2 0,-3-16 1 16,0-3-2-16,0-2 1 15,0 16-3-15,0-17 1 16,0-4-2-16,-3-3 0 16,0-9 1-16,0-4 1 15,0-8-1-15,0-3 1 16,3-14-6-16,3-1-3 15,6-9-4-15,6-3-1 0,3-4 1 16,-7 15 4-16,-2 2 1 16,12 4 1-1,-6 2-5-15,3 13 1 0,-3-2 4 16,0 7 4-16,-3-2 8 16,-7 11 2-16,1-3 6 15,-12 2 2-15,-6 1-7 0,-2 2-4 16,-4-8-4-1,-6 0-2-15,0-2-8 16,0-8 0-16,0 2-32 16,6-5-12-16,4-5-36 15,5-3-56-15,6 0 32 16</inkml:trace>
  <inkml:trace contextRef="#ctx0" brushRef="#br0" timeOffset="37">20207 18338 180 0,'-3'0'68'0,"3"0"-36"0,3 14-18 0,0-14 20 15,3 5-11-15,3 3 0 0,0 2-12 16,-3-7-2 0,5 2-5-16,1-5 4 0,0 0 4 15,6-5-6-15,0-3-1 0,-3 3-1 16,-6-3 0-1,-3 8-2-15,-3-5 1 0,-6-3-7 16,-3 2 1-16,0 6-1 16,-9 0-1-16,3 0 1 15,-6 0 3-15,-12 11 4 16,13-3 3-16,2 0 9 16,6 10 2-16,0 6-11 15,9-8-3-15,0 2-2 16,6-4-1-16,6 4 0 15,6-10 2-15,-1-3-21 0,1 3-9 16,0-8-28 0,0 0-12-16,-3-5-26 15,-3 2-17-15,0-7 52 16</inkml:trace>
  <inkml:trace contextRef="#ctx0" brushRef="#br0" timeOffset="38">20385 18383 148 0,'-3'-5'57'0,"6"10"-30"0,0 1-16 0,0-1 18 15,0 3-2-15,0 5 2 16,0 0-5-16,-3 0-1 16,0 1-12-16,0-1 4 0,0-5 3 15,0-3-8-15,0-5-1 16,0 0-3-16,6-5 1 16,0-3-6-16,3-5-3 15,3-6 1-15,3-2 0 16,0 2 1-16,-3 12 0 0,-3-4 0 15,5 8 0-15,-2-2 0 16,3 10 0-16,0 3 2 16,0 5 1-16,-3 6 1 15,-3-6 0-15,-3 0-9 16,0-5-2-16,0 6-53 16,3-9-23-16,0 3-24 15</inkml:trace>
  <inkml:trace contextRef="#ctx0" brushRef="#br0" timeOffset="39">20769 18336 180 0,'-21'-11'68'0,"19"16"-36"0,-22-5-20 0,15 0 19 16,-3 8-12-1,-3-2-3-15,0 7-3 0,-3 8-1 16,6-3-6-16,3 1 7 0,6 2 6 15,6-2-8-15,9-6-1 16,3 0-6-16,6 0-3 16,3-7-5-16,0-6 0 15,-1 0-20-15,1-6-9 16,-3-7-16-16,0 0-5 0,-3-8-26 16,-6-3-20-1,-3-3 42 1</inkml:trace>
  <inkml:trace contextRef="#ctx0" brushRef="#br0" timeOffset="40">20823 18084 148 0,'-6'0'57'0,"6"19"-30"0,0-9-14 15,3-2 17-15,0 6 0 16,3 7 2-16,0 10 5 16,0 7 3-16,-3-12-21 15,-3 0-2-15,0 1-2 0,3 13-6 16,0-9-1-16,0-10-4 15,0-2-1-15,3-11 1 16,0-3 2-16,0-5-3 0,2-8 0 16,1-5-10-1,3 0-5-15,0-3 1 16,-3 8 4-16,0 3 2 0,3 2 3 16,3 3-1-16,-3 3 1 15,3 10 0-15,-3 5 0 16,-4-4 4-16,1 4 1 15,-3-5-28-15,0 1-10 16,0-6-80 0,6 2-39-16,0-7 77 15</inkml:trace>
  <inkml:trace contextRef="#ctx0" brushRef="#br0" timeOffset="41">21129 18344 232 0,'0'0'88'0,"3"0"-48"0,0 8-34 0,0-8 22 16,0 5-11 0,0 3 1-16,0 5-9 0,0-2-3 15,0 10-3-15,-3-3 4 0,0 1 3 16,0-6-1-16,0-5 0 15,0 5-3-15,0-5-1 16,0-3-1-16,0 1 2 16,0-6-3-16,0-6-2 15,0-2-3-15,0-10 1 16,0-1-8-16,6-2-4 16,-3 3 4-16,6-3 3 15,6 10 1-15,-3-2 1 16,0 5 0-16,0 3 3 15,0 5-2-15,0 5 1 16,-1 3 15-16,-2 5 8 16,-3 3-6-16,-3 0-3 15,0-3-3-15,0-2-1 0,0-4-7 16,0-1 0-16,0-4-1 16,-3-2 2-16,6-2-1 15,0-9 2-15,3-2-4 16,3 0-2-16,3-3-5 15,3 0-2-15,0 8 5 16,-1 0 4-16,4 3 0 16,-3 5 0-16,-3 8 3 15,-3 5 3-15,-3 5 0 16,0 1 0-16,-3 0-1 0,-3-4 0 16,0 4-13-16,3-6-4 15,0-5-56-15,0 11-22 16,2-6-28-1</inkml:trace>
  <inkml:trace contextRef="#ctx0" brushRef="#br0" timeOffset="42">21734 18396 160 0,'-12'-18'63'0,"12"15"-34"0,3-2-30 0,-3 0 15 16,-3 5 3-16,0-3 4 15,-3 3 1-15,-9 0-2 0,0 3-10 16,-3 2 22-16,-3 3 11 0,1 3-16 16,2 2-5-16,3 0-13 15,3 8-6-15,3-8-5 16,6 6 1-16,6-6 1 16,3-5 2-16,3-3 1 15,6 1 3-15,0-12-3 16,0-2-2-16,-1-2 2 15,-2 2 0-15,-3-5 5 16,-3 5 5-16,0-3-1 16,-3 9 3-16,0-4-6 15,-3 1-3-15,0 5-6 0,0 5 0 16,3 3 0-16,0 5 2 16,3-2-6-16,0-3-1 15,0 0-25-15,0-3-10 16,0 0-28-16,0-5-12 15,3 3-15 1,0-3-27-16,0-3 46 16</inkml:trace>
  <inkml:trace contextRef="#ctx0" brushRef="#br0" timeOffset="43">21820 18396 228 0,'6'0'85'0,"-3"6"-46"0,6 2-21 0,-6-3 25 16,3 3-13-16,0-3-5 0,0 8-12 15,-3-5-6-15,0 6-4 16,0-9-3-16,0 3 1 0,-3-3 1 16,0-5 3-16,0 0 0 15,0 0 2 1,0 0-4-16,0 0-2 16,-3-8 0-16,3-2 1 0,0-4-1 15,0 1-1-15,3 0 3 16,0 5 2-16,3 0 0 15,0-3 2-15,8 11-9 16,1 0 0 0,-3 0 0-16,6 0-15 15,-6 0-5-15,0 0-40 16,0 0-17-16,-3 0-39 16</inkml:trace>
  <inkml:trace contextRef="#ctx0" brushRef="#br0" timeOffset="44">22088 18201 244 0,'0'-14'90'0,"-3"14"-48"0,18-5-38 0,-12 10 21 16,0-5-12-16,0 6 0 15,3 2 6-15,-3 10 5 16,3 3-13-16,-6 6 1 0,0 5 1 15,0 5-7-15,0-3-1 16,-3 3-3-16,3-3 1 0,-6 1-15 16,6-6-5-16,-3-8-42 15,6 0-16-15</inkml:trace>
  <inkml:trace contextRef="#ctx0" brushRef="#br0" timeOffset="45">22323 18378 116 0,'-9'-3'44'0,"3"3"-24"0,-6-5 5 0,6 5 20 16,-6 0-7-16,-2 0 0 15,-1 0-1-15,0 0 1 16,0 5-21-16,3-2-7 0,0-3-3 16,3 5 11-1,3 1-5-15,0-1 0 16,0-3-5-16,3 9 0 16,0-3-3-16,3 0 0 15,6 3-6-15,3-4 1 16,6 7 0-16,3-6 0 15,6-3 0-15,0 3 2 16,-4 2-12-16,7-2-6 16,-3 3-33-16,-3-3-14 0,0 0-55 15</inkml:trace>
  <inkml:trace contextRef="#ctx0" brushRef="#br0" timeOffset="46">22627 18370 188 0,'-6'-8'71'0,"3"8"-38"0,-3-5 10 16,0 5 32-16,0 0-15 0,-9 0-5 15,0 0-32-15,0 0-14 16,3 0-6 0,0 5-6-16,4-2 0 0,2 2-3 0,3 3 1 15,6 3 1-15,6 2 2 16,8 0 1-16,-2 0 1 16,0 6 0-16,-3-6 0 15,-3 3 6-15,-3 2 4 16,-6 1 17-16,-6-6 7 15,-3 0-13-15,-9-5-7 16,-3 6-39-16,-2-4-16 0,-7 3-81 16,0 1-36-16,3-6 33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0:39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3916 17907 148 0,'0'-3'57'0,"0"3"-30"0,3 0-18 15,-3 0 16-15,0 0-8 16,0 0-2-16,6 0-6 15,-3 0-4-15,-3 0-2 16,3 0 0-16,3 0 2 0,0 0 0 16,0 0 0-16,3 0-3 15,0 0 1-15,3-2 0 16,2-1 1-16,4 3 0 16,3 0 0-16,3-5-2 15,-3 5 1-15,6 0-2 16,-1 0 2-16,1 0-4 0,0 0 0 15,0 0 3-15,-3 0 1 16,2 0-1-16,1 5 1 16,-3-5-4-16,3 0 0 15,2 0 1-15,7-5 2 16,3 5-1-16,-3-3-1 16,2 0 1-16,4 3 1 15,-3 0-3-15,-1-2 0 16,7 2 1-16,-6 0 0 15,-4-5 0-15,1 5 0 0,3-6 0 16,3 6 2-16,-1-2-3 16,4-4-2-1,-1 6 4-15,1 0 1 0,0 0 0 16,2 0-2-16,-5 0 1 16,3-5-1-16,-1 5-3 15,4-3 2-15,-6-2 1 16,2 5 2-16,4-5-3 15,-3 5 0-15,-1 0 1 16,4-3 0-16,-6-2 0 16,2 5 0-16,4-5 0 15,2-3 2-15,-2 2-3 16,0 6 0-16,-4-2 1 16,1 2 0-16,3-6 0 0,-4 6 0 15,-2-5 0-15,0 2 0 16,5 3 0-16,4 0 0 15,-1 0 0-15,4 3 0 16,0 2 0-16,-4-5 2 16,1 0-3-1,-1 0 0-15,1-5 1 0,0 5 0 16,-1-3 0-16,4 3 0 16,-4 0 0-16,1 0 2 15,-3 0-3-15,-1-2 0 0,-2-1 1 16,-1-2 2-1,1 2 1-15,3-2 1 0,-4 0-5 16,4-1-1 0,0 6 7-16,-1-8 6 0,1 3-5 15,0 2-1-15,-1-2-3 16,4 5-2-16,2-5-2 16,-2 5 1-16,3 0 1 15,-7 0 2-15,13 0-1 16,-4 0 2-16,-5 0-2 15,-9 0 2-15,-4-3-2 16,-5-2-1-16,-6 0-46 16,0-3-21-16</inkml:trace>
  <inkml:trace contextRef="#ctx0" brushRef="#br0" timeOffset="976.1936">5881 17973 188 0,'-3'0'71'0,"6"5"-38"0,0 3-30 0,0-2 15 15,-1 7 8-15,4 13 6 16,0 1-10-16,0 10-5 16,0 3-10-16,0-6-3 0,0 3 0 15,0-5-2-15,-3-3-2 16,0 0 1-16,0-8 1 16,-3 0 1-16,0-2 3 15,0-6-23-15,0-5-8 16,-3-3-45-16,-3-5-20 15,0-5 0 1</inkml:trace>
  <inkml:trace contextRef="#ctx0" brushRef="#br0" timeOffset="1233.6625">5898 18029 280 0,'0'-6'104'0,"3"1"-56"0,3-8-30 16,0 10 31-16,3-7-27 15,3 4-6-15,3-2-11 16,3 1-2-16,6-4-1 16,0 8-2-16,-1-2 3 0,1 5-4 15,-3 0 0-15,3 0-21 0,-6 0-10 16,-3 5-31-16,-10 3-10 15,-5 5-45 1</inkml:trace>
  <inkml:trace contextRef="#ctx0" brushRef="#br0" timeOffset="1426.1607">5925 18211 260 0,'-6'0'96'0,"9"0"-52"0,0 0-25 0,0 0 26 15,3-5-14-15,6 5-4 16,6-5-15-16,0 5-5 16,3-3-5-16,2 3-4 0,4 0 1 15,3 3-39-15,-3-3-15 16,0 5-48-16,-4-5-55 16,1 5 51-16</inkml:trace>
  <inkml:trace contextRef="#ctx0" brushRef="#br0" timeOffset="1800.6919">6345 17973 224 0,'3'-8'85'0,"-3"8"-46"0,0 0-35 0,0 8 19 16,0-3-9-16,0 9 2 15,0 9 2-15,-3 7 3 16,-3 7-11-16,0 2-3 0,-3-4-3 16,0 2 0-16,3-3 2 15,0-7-1-15,0-1 2 16,3-7 0-16,0-1 1 16,3-10-2-16,0 3-1 15,3-9 3-15,6 4 3 16,3-6-4-16,3 0 1 15,3-6-3-15,0 6 2 16,6 0-6-16,-1 0-1 16,1 0-2-16,-6 6 0 0,0 2-40 15,-3-3-19-15,0 8-29 16,-3-5-11-16,-1-3 3 16</inkml:trace>
  <inkml:trace contextRef="#ctx0" brushRef="#br0" timeOffset="2204.6787">6753 18050 208 0,'-18'0'79'0,"9"5"-42"0,-3 30-30 0,6-22 18 16,-3 5-4-16,0 9 2 16,0-1 2-16,3 6 2 15,6 2-14-15,6-2 3 0,3 0 4 16,9-11 0-16,6 3 0 16,3-11 3-16,5-10 0 15,1-3-6-15,0-8-2 16,-3-11-5-16,-7-2 1 15,-5-5 0-15,-9-11 1 16,-6-3-6-16,-9-5-2 16,-9-3 0-16,-2 9 0 15,-7 2-9-15,-3 7-4 0,0 7-20 16,3 9-8 0,3 14-23-16,4 6-8 0,5 7-49 15,6 13-53 1,6 1 61-16</inkml:trace>
  <inkml:trace contextRef="#ctx0" brushRef="#br0" timeOffset="2491.7292">7071 18002 240 0,'0'3'90'0,"-3"10"-48"0,0 11-29 0,3-3 24 15,0 6-6-15,-3 4 2 16,0 9-13-16,3-8-2 16,0 2-10-16,0-7-5 0,0 4-2 15,0-7-1-15,0-3 0 16,0-2-14-16,0-6-5 15,0 0-48-15,-3-5-21 16,0-2-31 0</inkml:trace>
  <inkml:trace contextRef="#ctx0" brushRef="#br0" timeOffset="2940.5866">7068 18063 148 0,'-9'-21'57'0,"6"16"-30"0,0-9-1 16,0 14 23-16,0-5 0 15,3-3 3-15,-3 0-14 16,3-2-3-16,0-4-20 0,0 1-2 0,6 0 0 16,9 0-3-16,0 5 2 15,3-3-7 1,3 3-1-16,6 3-4 0,-1 5-1 16,4 5 1-16,-3 9 0 15,-6-1 4-15,-3 8 2 16,-6-3 6-16,-9 1 3 15,-6 2-2-15,-9-2 2 16,-9 2-8-16,-3-3-2 16,0 1-3-16,-6-6 1 15,1-5-7-15,2 3 1 16,3-9-28-16,6 4-9 16,6 1-40-16,3-1-16 0,6-1-33 15</inkml:trace>
  <inkml:trace contextRef="#ctx0" brushRef="#br0" timeOffset="3886.6136">7467 18214 180 0,'3'0'68'0,"-3"-3"-36"0,3-2-13 0,-3 5 23 16,0 0-8-16,-3-5 0 0,-3 5-15 15,0 5-4-15,-6-5-9 16,0 8-6-16,-3-3-1 0,-2 1 1 15,2-4 0-15,3 3-3 16,3 9 2-16,6-6-1 16,3-3 0-16,9 8 2 15,3 0 0-15,3-7-3 16,2 2 2-16,-2 2 3 16,0-2 3-16,-6-3 11 15,-3 3 5-15,-6-2 4 16,-6-4 2-16,-6 4-12 15,-9 2-6-15,-2-3-6 16,-7 0 0-16,0 3-37 16,0 0-17-16,4 3-93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1:08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6762 18161 132 0,'-9'0'52'0,"6"0"-28"0,0 5-8 16,3-5 16-16,0 0 5 15,0 0 2-15,0 0-8 16,0 0-4-16,3-5-15 16,0 5-1-16,3-5 2 0,3-9-3 15,2 1 2-15,4 0-7 16,3 0-3-16,3 0-1 16,3 7 1-16,0 12-3 0,0 2 0 15,-1 2 1-15,-5 9 0 16,-6-4 2-16,-3 9 1 15,-6-8 1-15,-3 3 0 16,-3-1 0-16,-3 1 0 16,0-6-2-16,0-5 1 15,3 0-2-15,3-3-1 16,6 0-2-16,9-2 1 16,3-3-1-16,9 5 0 15,-1 1 0-15,-2 2-2 16,-6 2 5-16,-3-2 1 15,-6 5 13-15,-9 1 7 0,-6 4 2 16,-12-2 1-16,-6 2-6 16,-8-7-1-16,-4-3-10 15,3-3-3-15,0-2-10 16,4-6-4-16,5-2-39 16,9-3-19-16,12-3-82 15</inkml:trace>
  <inkml:trace contextRef="#ctx0" brushRef="#br0" timeOffset="4352.4975">7747 18277 72 0,'-3'0'30'0,"6"-18"-16"0,-3 10-19 0,0 11 4 15</inkml:trace>
  <inkml:trace contextRef="#ctx0" brushRef="#br0" timeOffset="4757.567">7747 18259 104 0,'0'-5'-3'0,"0"5"-5"0,0-3 1 16,0 3-4-16,0-5 2 16,0 5 3-16,0 0 3 15,0 0 2-15,3 0 1 16,-3 0 17-16,3 0 9 16,0-6 11-16,0 4 4 15,0-4 3-15,0 6 2 0,0-5-3 16,0 3-2-1,0-4-22-15,0 6 8 0,-3-5 4 0,-3 5-5 16,-3 5-3-16,-3 1-13 16,0 1-6-16,-3 7-3 15,3-1-1-15,3 0-3 16,6-5 0-16,6 3-1 16,6-3 3-16,9 2 0 15,0-2 1-15,8 0-3 16,-8 5 2-16,0-2 1 15,-9-3 2-15,-6 0 12 16,-6 5 6-16,-6-2-6 16,-9 2-3-16,-3-5-4 15,-3-3 0-15,1-5-4 0,-4 0-2 16,3 0-11 0,6 0-6-16,3 0-32 0,6-5-14 15,9 5-69 1</inkml:trace>
  <inkml:trace contextRef="#ctx0" brushRef="#br0" timeOffset="5238.8269">8015 18325 204 0,'-6'0'77'0,"-6"0"-42"0,18 0-17 16,-6 0 23-16,0 0-17 16,6 0-5-16,0 0-10 15,0 0-1-15,3 0-5 16,3 0-2-16,2 0 2 0,4 0-2 15,0 0 2-15,0-3 0 16,-3-2 1-16,-3 5 0 16,-3-8 2-1,-6-5 1-15,-6 2-6 16,-3-2 0-16,-6 0-1 16,-3 8 2-16,0-3-3 15,0 8 0-15,-3 8-1 0,-2 10 0 16,2-5 4-1,0 6 1-15,6 2 16 0,6 6 8 16,6-1-8-16,6-2-1 16,3-3-12-16,12-3-4 15,11-4 0-15,4-9 1 16,9-5-50-16,2-5-20 16,1-3-77-1</inkml:trace>
  <inkml:trace contextRef="#ctx0" brushRef="#br0" timeOffset="5973.522">8324 18299 160 0,'-3'13'60'0,"6"-8"-32"0,-3 16-11 0,3-2 22 16,3 13-9-16,0 7-2 0,0 1-10 16,0 5-1-16,0-5-10 15,0-1-2-15,0-12 1 0,-6-1 3 16,3-7 5-16,-3-11 7 16,0-3 7-16,-3-5-15 15,-3-13-5-15,-3-6-5 16,0-7 0-16,0-6-2 15,0-2-1-15,3-6-2 16,6 0-1-16,0 1-1 16,9-1 3-16,6-2 0 15,3 7 1-15,3 9-3 16,0 7 2-16,-3 6-1 16,-1 13-2-16,-2 13 3 0,-3-5 2 15,-6 11 6-15,-3-1 4 16,-3 3-2-16,-3 3 0 15,-6-3-3-15,-6-2-1 16,0-1-6-16,-2-4 1 16,-1-7-24-16,3 1-10 15,3-2-35-15,3-6-16 16,6 0-28 0</inkml:trace>
  <inkml:trace contextRef="#ctx0" brushRef="#br0" timeOffset="6382.9771">8702 18299 212 0,'-20'-19'82'0,"17"19"-44"0,-6 0-31 0,6 0 20 0,-6 0 6 15,-3 0 6-15,-3 5-20 16,0 1-11-16,0 7-5 15,0 5-6-15,0 4 0 0,9 4-1 16,3 0 3-16,9 1 0 16,6-9 1-16,3 4 0 15,3-9 0-15,0-8 4 16,-3-5 2-16,3-5-2 16,0-8-1-16,-4-1-1 15,-5-7-2-15,-3 0 1 0,-6 3-1 16,-3-1 0-16,0 1 2 15,-3 10 3-15,0 0 2 16,0 2-3-16,3 12-3 16,1 2-3-16,4 10-1 15,4-2 6-15,3 8 3 16,3-3-8-16,3-3 0 16,3-4-38-16,0-1-15 15,0 0-69 1</inkml:trace>
  <inkml:trace contextRef="#ctx0" brushRef="#br0" timeOffset="6680.46">8854 18338 180 0,'0'6'68'0,"3"2"-36"0,3 10-11 15,-3-5 22-15,0 0-12 16,0 6-4-16,0-6-11 15,0 0-5-15,0 1-6 16,-3-6 5-16,0-3 5 0,0-5 10 16,0-5 7-16,0-9-13 15,-3 1-5-15,0-8-9 16,3 0-2-16,0-3-1 16,6 3 1-16,3-3-4 15,3 3-2-15,0 2-1 16,0 11 3-16,2-2-18 15,4 15-4-15,3 3-71 0,6 3-28 16,-3 2 8 0</inkml:trace>
  <inkml:trace contextRef="#ctx0" brushRef="#br0" timeOffset="7024.9772">9262 18277 216 0,'-27'-18'82'0,"15"18"-44"0,-9-5-36 0,12 10 19 15,-2 8 4-15,-4-5 5 16,-3 3-12-16,-3 2-3 16,3 8-9-16,3 3-2 0,6-3 0 0,6 5-2 15,6-7-2 1,6 0 3-16,3-12 2 0,6 1-2 16,0-8 0-1,0-8 1-15,0 1 0 0,-4-7-2 16,-2-4 1-16,-3 5-2 15,-3-6 2-15,-3 6-2 16,-3 5-1-16,0-3 1 16,0 9-1-16,0 2-5 15,3 8-1-15,0 5 0 16,3 5 4-16,3 3 1 16,3-2 1-16,0-6 0 15,0 0 2-15,0 1-39 16,0-9-14-16,5-5-70 15</inkml:trace>
  <inkml:trace contextRef="#ctx0" brushRef="#br0" timeOffset="7238.5188">9417 17933 248 0,'-6'-13'93'0,"6"19"-50"0,0 1-46 0,0 7 19 15,0 10 1-15,3 10 7 0,0 11-2 16,0 5-1 0,0-2-11-16,0-3-4 0,3 0 0 15,0-3-1-15,0-5 0 0,-1-2-36 16,1-9-17-16,0-8-83 16</inkml:trace>
  <inkml:trace contextRef="#ctx0" brushRef="#br0" timeOffset="7432.6633">9220 18193 356 0,'-9'-11'134'0,"15"9"-72"0,6-9-55 0,0 3 29 15,0 3-23-15,6 5-5 16,3 0-12-16,3 0-5 15,-1 5 5 1,7 8-43-16,-3 0-15 0,3 1-90 16</inkml:trace>
  <inkml:trace contextRef="#ctx0" brushRef="#br0" timeOffset="7749.8993">9604 18291 284 0,'-3'8'107'0,"15"-8"-58"0,0 0-57 0,-6 5 18 15,3-5-5-15,3 0 4 16,0 0 0-16,3 0 0 16,0 0-5-16,-4-5-1 0,1 5 1 15,0-8 0-15,-3-3 2 0,-3 3-3 16,-3-5 0-16,-6 0-3 16,0 5-3-16,-6-3-1 15,-6 3 0-15,-3 8 3 16,-5 0 0-16,-4 13 1 15,-3 9 0-15,3-4 8 16,4 9 7-16,8-1 6 16,9 6 4-16,15-6-11 15,8 6-3-15,13-11-7 16,6-2-1-16,6-11-25 16,2-3-11-16,7-5-122 15</inkml:trace>
  <inkml:trace contextRef="#ctx0" brushRef="#br0" timeOffset="8406.3687">9211 18206 212 0,'-3'5'79'0,"9"-10"-42"0,0 5-32 0,0 0 17 15,6 5-3-15,6-5 3 0,9-5-10 16,0 5-2-16,5-5-6 16,10 5-3-16,0 0 0 15,-4 0 1-15,-2 5 1 0,0 0-43 16,0-2-18-16,-7 2-48 15</inkml:trace>
  <inkml:trace contextRef="#ctx0" brushRef="#br0" timeOffset="15896.1583">10616 18050 180 0,'3'-21'68'0,"-3"10"-36"0,0-2-26 16,-3 10 17-16,0-7 1 16,-3 2 3-16,0-3 1 15,-6 3 0-15,-2 3-15 16,-4 5-6-16,3 5-2 0,0 8-3 15,0 19-2-15,3 8 5 16,3 0 1-16,3 10-2 16,3-3-1-16,0-2-1 15,3 0 1-15,0-10-4 16,0-3 0-16,0-6-4 0,0-7-1 16,0-1-33-16,0-5-13 15,-3-5-60 1,-3 0-26-16,-3-8 70 15</inkml:trace>
  <inkml:trace contextRef="#ctx0" brushRef="#br0" timeOffset="16080.4657">10334 18352 252 0,'-9'-14'93'0,"9"14"-50"0,3-2-41 0,3-4 19 16,2 1 9-16,4-11 6 0,6 6-17 15,6-4-6-15,9 9-8 16,2-3-6-16,4 8-2 0,-3-5 2 15,0 10 2 1,-1 8-35-16,-5-2-15 0,-6-3-37 16,-6 5-16-16,-12-5 11 15</inkml:trace>
  <inkml:trace contextRef="#ctx0" brushRef="#br0" timeOffset="16229.7873">10706 18285 236 0,'-3'0'90'0,"20"6"-48"0,-8 12-47 16,-12-10 17-16,0 0-9 15,0 11-2-15,3-6 0 0,0 8-1 16,6-5 0-16,0 0-3 0,-3-3 0 16,0-8-89-1</inkml:trace>
  <inkml:trace contextRef="#ctx0" brushRef="#br0" timeOffset="16392.5632">10685 18219 264 0,'0'-13'99'0,"0"0"-54"0,9 2-55 0,-9 9 14 16,3-4-10-16,-3 6-1 15,12 6-18-15,-1-4-9 16,4 9-66-16,0-3-27 15</inkml:trace>
  <inkml:trace contextRef="#ctx0" brushRef="#br0" timeOffset="16737.818">10851 18344 212 0,'3'0'79'0,"3"5"-42"0,3-2-41 15,-3 2 13-15,3-5-3 16,0 0 3-16,3 0-4 15,0 0-3-15,9-5-1 16,0-3 1-16,-4 2 3 0,-2-7-2 16,-6 0 0-16,0 5-3 15,-18-5-3 1,-3 2-1-16,-3 3 0 0,-5 8 3 16,-4 8 0-16,3 3 1 15,3 2-3-15,3 0 2 16,3 6 10-16,3-3 3 15,3-3 3-15,6 5 1 16,9 1-13-16,3-1-6 16,3-4 5-16,0-1 3 15,6-5-7-15,9 0-3 16,-7-3-26-16,-2-10-10 16,-3 2-61-1</inkml:trace>
  <inkml:trace contextRef="#ctx0" brushRef="#br0" timeOffset="16949.6615">11087 18055 220 0,'-3'-18'85'0,"6"18"-46"0,-3 5-46 16,0-2 16-16,0 15 9 16,3 3 11-16,-3 11-2 15,0 13-1-15,3-5-14 16,0 5-10-16,-1 0-2 0,4-6 0 15,0-4 2-15,0-6-25 16,3-8-10-16,-3 5-38 16,9-18-17-16,0-8-3 15</inkml:trace>
  <inkml:trace contextRef="#ctx0" brushRef="#br0" timeOffset="17336.0286">11295 18280 216 0,'-15'0'82'0,"6"5"-44"0,-3 19-36 0,3-16 17 16,0 11-6-16,-6 2 0 15,4 5-7-15,2 1-2 16,3-1-2-16,6 1-2 0,9-4 3 16,0-9-2-16,-1-6 2 15,4-8 0-15,3-8 3 16,0-3-3-16,-3-2 0 15,0-3-1-15,-3-8-2 16,0 3 3-16,-3-5 0 16,-3-11 3-16,-3 2 1 0,-3-5-3 15,-3-18-3-15,0 13 0 16,0 6-1-16,0 7-5 16,3 13 1-16,0 6 0 15,0 18 2-15,3 17-1 16,3 1 1-16,3 12 6 15,0 2 5-15,0-3-5 16,3-2-2-16,0 8-1 16,0-14-1-16,0 1-25 15,0-1-10-15,-1-8-79 16</inkml:trace>
  <inkml:trace contextRef="#ctx0" brushRef="#br0" timeOffset="17763.0394">11560 18357 92 0,'-3'-5'35'0,"3"5"-18"0,3 0-11 0,-3 0 9 16,3 0 16-16,-3 0 7 0,0 0 5 15,0-3 1-15,-3 3-9 16,-3 0-2-16,0 3-18 16,0-3 0-16,0 5 1 0,0 3-8 15,0-3-2-15,6 3-9 16,0-3 0-16,6 8 3 15,0-2 2-15,3-3 2 16,-3 5 2-16,0-5 12 16,-3 5 6-16,-3-2-6 15,-3-3 0-15,-3 0-11 16,-3-3-2-16,0 3-5 16,-6-3-3-16,0 6-53 15,-6-16-25-15,1 10-52 16</inkml:trace>
  <inkml:trace contextRef="#ctx0" brushRef="#br0" timeOffset="18664.458">12113 18291 88 0,'-2'0'35'0,"2"0"-18"0,0 5-20 0,0 8 61 15,0 3-11-15,0 3-7 16,0 2-7-16,0 3-19 16,5-3 0-16,1 5 0 0,3-7-7 15,0-1-2-15,0-5 1 16,0-5 1-16,0-8-1 15,0 0 1-15,0-8-4 16,-3 3 0-16,0 0-1 16,0-8-2-16,0 5 3 15,-3-6 0-15,0 9-4 16,0-3 1-16,-3 8-7 16,0 6 0-16,0 1 9 15,3 1 8-15,0 6-9 0,3-1-2 16,3 0 2-1,-1-2 3-15,4-3 1 0,0-3 2 16,0-5 5-16,3-5 4 16,-3 2 1-16,0-8 1 15,-3 3-5-15,-3-5-3 16,-9-5-5-16,0 4-4 16,0 1-3-16,0 0 1 15,-3 0-21-15,0 0-10 16,0 7-39-16,0 1-17 15,0 5-18 1</inkml:trace>
  <inkml:trace contextRef="#ctx0" brushRef="#br0" timeOffset="18844.5115">12408 18365 208 0,'-3'5'79'0,"9"8"-42"0,-3 0-39 15,0-2 14-15,-3 2-8 16,3 1-1-16,0 1-1 16,0-1 1-16,0-1-2 15,0 0-29-15,0-2-14 0,0-3-44 16</inkml:trace>
  <inkml:trace contextRef="#ctx0" brushRef="#br0" timeOffset="19004.6273">12340 18219 248 0,'-18'-13'93'0,"30"13"-50"0,-3 0-52 0,-3 0 14 16,3 0-18-16,-1-5-7 16,4 5-44-16,0-8-21 15,3 2 8-15,-3-1 6 16</inkml:trace>
  <inkml:trace contextRef="#ctx0" brushRef="#br0" timeOffset="19170.0342">12494 18058 208 0,'3'-16'77'0,"-3"11"-42"0,3 5-32 0,-3 0 24 15,9 21-10-15,-3-3-4 16,-3 9-3-16,0 5-6 16,-3 13 2-16,0-6 0 0,0 6 0 15,0 0-1-15,0-10-6 16,0-1-1-16,0-2-19 15,0-6-9-15,0 1-77 16</inkml:trace>
  <inkml:trace contextRef="#ctx0" brushRef="#br0" timeOffset="19381.4153">12450 18312 268 0,'0'-21'101'0,"6"21"-54"0,6-19-39 0,-6 14 21 16,3 2-17-16,2-2-7 15,7 0-6-15,3 2 0 16,0-2 1-16,-3 5-29 0,0-6-13 16,-3 6-36-1,0-8-57-15,-4 3 30 16</inkml:trace>
  <inkml:trace contextRef="#ctx0" brushRef="#br0" timeOffset="19710.4892">12664 18084 124 0,'-3'0'49'0,"3"0"-26"0,-3 32-3 0,3-19 19 0,-3 6 5 16,0 7 3-16,0 11-8 15,0-2-4-15,0-1-19 16,0 3-6-16,0-10 1 0,0-1-7 15,3-2-2-15,0-8 3 16,0-3 1-16,0-8 0 16,0 3-1-16,0-8-8 15,3-8 0-15,3 0-8 16,0-5-3-16,3 0 3 16,0 2 2-16,0-2 5 15,0 8 2-15,0-3 2 16,0 8 2-16,0 5 3 15,-3 3 2-15,0 0-3 16,0 3-3-16,-3 2 2 16,3 0 0-16,-3 0-26 0,2-5-11 15,-2 3-85 1</inkml:trace>
  <inkml:trace contextRef="#ctx0" brushRef="#br0" timeOffset="19904.9332">12884 18338 192 0,'0'0'71'0,"3"0"-38"0,-3 6-17 0,0 2 24 16,0-3-10-16,0 8 0 0,-3 0-17 16,3 0-6-16,-3 6-4 15,3-6-3-15,0 0 3 0,0-5-40 16,0 3-16-16,0-11-58 15</inkml:trace>
  <inkml:trace contextRef="#ctx0" brushRef="#br0" timeOffset="20010.08">12890 18225 288 0,'-3'-19'107'0,"6"19"-58"0,-6-5-57 16,3 5 18-16,0 0-14 15,3 0 1-15</inkml:trace>
  <inkml:trace contextRef="#ctx0" brushRef="#br0" timeOffset="20071.6558">12896 18211 333 0,'6'8'-107'16,"0"0"14"-16,0-3 13 15</inkml:trace>
  <inkml:trace contextRef="#ctx0" brushRef="#br0" timeOffset="20354.918">12959 18330 188 0,'3'22'71'0,"0"-9"-38"0,-3 5-23 0,0-5 20 16,0 1-5-16,0-1 0 15,0 0-9-15,0-2-3 16,0-3-7-16,0 0 0 0,0-8 1 16,0 0 5-16,3-3 5 15,0-8-9-15,0-2-2 16,9 0-4-16,3-8-2 0,-1-3-2 16,1-2 1-16,0-1 3 15,0 11 1-15,-3 3 5 16,3 16 11-1,0 10-1-15,-3 0-7 16,-3 0-4-16,-1 6-2 16,-2-6-1-16,0 6-9 15,0-6-4-15,0-5-70 16,0 2-32-16,-3-7-15 16</inkml:trace>
  <inkml:trace contextRef="#ctx0" brushRef="#br0" timeOffset="21571.7162">13640 18166 160 0,'-11'0'60'0,"8"0"-32"0,-3 3-20 0,6-3 18 15,0 0 7-15,0 0 4 16,0-3-13-16,3-2-6 15,3 0-11-15,2-3-3 0,4 0 2 16,12-3-3-16,0 3 0 16,0 8-1-16,0 6-2 15,-4 2 1-15,-2-1-1 16,-6 12 2-16,-3-6 3 16,-6 14 2-16,-3-9 1 0,-3-5-2 15,0 6-1 1,3-3-6-16,0-3 1 0,3-2-2 15,6 2 0-15,3-5 0 16,3 5 0-16,3 0 2 16,-3 1 2-16,-3 4 5 15,-4-5 4-15,-8 6 7 16,-3-6 3-16,-5 0-6 16,-4 0-2-16,-3-5-3 15,-6-2-1-15,-3-1-8 16,0-5 0-16,3-5-3 15,4 5 0-15,5-6-33 16,3-2-17-16,9 3-42 16,9 3-15-16,3-4 8 15</inkml:trace>
  <inkml:trace contextRef="#ctx0" brushRef="#br0" timeOffset="22111.7921">14010 18187 244 0,'-9'-7'90'0,"9"7"-48"0,0-6-31 16,3 6 21-16,3-5-13 15,2-3-3-15,7-5-9 16,3 0-3-16,0 7-2 15,9 6-4-15,-6 6 1 0,-3 1 3 16,-7 12 3-16,-2 7 2 16,-9 1 3-16,-6 5-3 15,-2-1-2-15,-7-4-2 16,-3 5-3-16,0-11 3 0,-3 5 2 16,6-7 7-16,3-6 4 15,3 0-4-15,6-5-2 16,6 3 1-16,9-9 3 15,6 4 3-15,6-6 2 16,6 0-10-16,-1 0-5 16,-2 0-3-16,0 0 1 15,-6 0-45-15,0 5-21 16,-3-2-71 0,-7-3-60-16,-2-3 77 15</inkml:trace>
  <inkml:trace contextRef="#ctx0" brushRef="#br0" timeOffset="22922.5275">14602 18023 192 0,'0'0'71'0,"3"8"-38"0,9 24-21 16,-6-13 21-16,-3 7-2 16,0 6 4-16,0 8-10 15,0-6-6-15,-3 3-10 16,0-3 0-16,0-2 2 0,0-5-6 15,0-6-3-15,0-3 1 16,0-5 0-16,0 1-1 16,0-9 1-16,0 0-2 15,0-10 2-15,0 0-2 16,3-3 2-16,0 0-4 16,6-3-2-16,2-2-1 15,1 8 3-15,3-3-2 0,3 3-1 16,0-3 3-16,0 8 0 15,3 5-2-15,-4-2 0 16,-2 7 8-16,-6-2 6 16,-9 0 1-16,-3 3 3 15,-3 2-4-15,-3-5 1 16,-2 5-7-16,-4-8-3 16,-9 3-1-16,-3-8-1 15,0 0-7-15,3 0 0 16,4-2-17-16,2-4-7 15,3 1-16-15,3 2-9 16,6-2-64 0</inkml:trace>
  <inkml:trace contextRef="#ctx0" brushRef="#br0" timeOffset="23133.7133">14903 18352 260 0,'-6'0'99'0,"9"10"-54"0,0 6-55 16,-3-11 16-16,0 8 7 15,0 1 6-15,0-1-7 16,0 0-4-16,0 0-5 0,0-2-3 16,3-3 1-16,-1-3-50 15,-2-2-21-15</inkml:trace>
  <inkml:trace contextRef="#ctx0" brushRef="#br0" timeOffset="23268.5844">14876 18227 200 0,'3'-2'77'0,"0"2"-42"0,0-6-56 0,0 6 6 16,3 0-66-16,3 0-26 15</inkml:trace>
  <inkml:trace contextRef="#ctx0" brushRef="#br0" timeOffset="23464.0504">15033 18031 232 0,'-2'6'88'0,"4"2"-48"0,1 31-27 15,0-20 24-15,0 5-4 16,-3 2 1-16,0 8-19 15,0-2-7-15,0 3-5 16,0 7-3-16,0-8 3 0,0 1-11 16,0-11-2-16,0 2-83 15,-3-5-36-15,0-2 22 16</inkml:trace>
  <inkml:trace contextRef="#ctx0" brushRef="#br0" timeOffset="23646.0124">14935 18254 316 0,'9'-22'121'0,"3"9"-66"0,9 5-58 0,-12 3 22 16,6 0-14-16,3 5-3 15,5 5-26-15,1 3-11 16,0-3-99-16,0 3-44 15</inkml:trace>
  <inkml:trace contextRef="#ctx0" brushRef="#br0" timeOffset="24264.4236">15346 18238 168 0,'0'-6'63'0,"0"1"-34"0,0 3-5 0,0 2 22 16,0 0-3-16,-3 0-1 16,0 0-10-16,-6 2-5 0,-6 3-15 15,0 1 3-15,1 2 3 16,-1 0-8-16,3 5-3 0,3 0-4 16,3-2-3-16,3-3-2 15,6-3-1-15,9 3 2 16,3 2 0-16,0-2 1 15,-1 0 0-15,-2 6 8 16,-3-4 5-16,-3-2 13 16,-6 5 9-16,0-2-13 15,-9 2-4-15,-6 0-9 16,0-5-4-16,-2 5-13 16,-1-5-8-16,-3 3-79 15,6 2-37-15,0-5-19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1:57:16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19570 5302 328 0,'3'-5'0'0,"0"0"13"0,0 5 1 16,-3-3 9-16,0 0 6 0,-3 1-7 15,-3-1-1 1,-6-2-12-16,-3 0-3 0,0-1 0 0,-3-2 1 15,0-2 3-15,1-1-3 16,2-5 1-16,0 3-3 16,-6 2 2-16,-3 1-2 15,-3-1 2-15,-5 3-4 16,-4-2 0-16,-3-1-1 16,-3 1-2-16,1-1-2 15,-1 0 1-15,6-2 3 16,4 3 1-16,2-1-4 15,0 0 1-15,0 3 0 16,1 3 2-16,-4 0-3 16,0 5 0-16,0 3 1 15,1 2 0-15,-4 3 0 16,0 0 0-16,3 2 0 0,4 1 0 16,-1-1 0-16,3 1 2 15,3 0-3 1,1 2 0-16,2 5-1 0,3 4 0 15,3 1 2-15,-3 1 2 16,0 5-3-16,0-5 0 16,1 0 1-16,2 2 0 15,0 3-3-15,0 3 2 16,6 5 1-16,0 0 2 16,3 0-3-16,3 3-2 15,0 0 2-15,3 2 0 16,0-2 1-16,0-3 0 0,3 2 2 15,3 4 1-15,0 2-4 16,3 0 1-16,3 0-2 16,0-3-2-16,0 0 3 15,0-2 2-15,2-3 0 16,4 0-1-16,3-5-2 16,6-3 1-16,6 0 1 15,2-2 0-15,7 2 0 16,3 0 0-16,-1-3-3 15,1 3 2-15,-3-5 1 16,-1-3 0-16,4 1 0 16,6-7 2-16,-4-1-1 15,4-1-1-15,-1-3-2 16,1-4 1-16,0-4 1 16,-7 1 2-16,4 0-3 15,2-3 0-15,7-3 1 0,3 3 0 16,-1-3 0-16,1 1 2 15,-7-4-1-15,-2 1-1 16,-4 0-2-16,4 0 1 16,0-3 1-16,-1 0 2 15,13-6-3-15,-7 1 0 16,-2 3 1-16,-6-1 2 16,-1-2-1-16,-8 0-1 15,-6-1 1-15,-4-2-1 16,-2 3 2-16,0 3 1 15,-3-1-4-15,0 1 1 16,5-4 0-16,-5-2 0 0,0-2 2 16,0-3 1-1,-3-3-1-15,-1-5-2 16,-5 0 1-16,0 0-1 0,-3-6 4 16,-3-4 2-16,-3-1-2 15,0 0-3-15,-3 6 0 16,-3 7-1-16,-3-2 2 15,0 3 1-15,-3-1-4 16,0 3 1-16,-3 1 2 16,0-1 1-16,-3-3-1 15,-3 1-2-15,1 2 3 16,-4 0 2-16,-3 0-2 16,0-2 0-16,0 0-1 0,0-1 1 15,3 3-2-15,-2 3-1 16,2 0 3-1,-3 2 0-15,0 1-4 16,-3-1 1-16,-5 6 0 0,-4 0 0 16,-3-3 0-16,-9 0 2 15,-5 3-1-15,-1 0 2 16,4-1-2-16,-1-1-1 16,3-1 3-16,4 5 0 15,5 1-4-15,6 4-1 16,9 1-52-16,15-3-22 15,12 0-71-15</inkml:trace>
  <inkml:trace contextRef="#ctx0" brushRef="#br0" timeOffset="5872.2124">18870 4310 244 0,'-6'-24'90'0,"6"35"-48"0,3-1-38 15,-3-4 32 1,-3 20-9-16,3 6-7 16,0 5-2-16,0 5-11 0,3 1-2 0,3-1-1 15,3-10-5-15,0-8 1 16,0-9 4-16,0-7 2 15,0-13-5-15,3-11 0 16,0-5-1-16,-3-5 2 16,3-1-3-16,-1 1 0 15,-2 10-1-15,3 5 0 16,0 9 2-16,0 7 0 16,3 3 0-16,0 2 0 15,0 4 0-15,3 1 2 16,-1-7-1-16,-2-2-1 15,0-4 3-15,0-4 2 16,-3-4 0-16,-3 1 2 16,0-3-4-16,0 0 0 15,0 3-1-15,-3 0 1 16,0-3-2-16,-3-3 2 0,3-2-4 16,0 0-2-16,-1-1-1 15,1-1 3-15,0 4-49 16,3 3-18-1,0 0-65-15</inkml:trace>
  <inkml:trace contextRef="#ctx0" brushRef="#br0" timeOffset="6130.1273">19454 4284 244 0,'-12'0'93'0,"9"2"-50"0,0 4-28 0,3-6 26 16,0 0-18-16,0 0-2 15,9-3-13 1,6 6-5-16,5-6-5 0,4 0 1 16,0 1 1-16,0-1 0 15,3 3-25-15,-1 3-10 16,-5 5-59-1,-3 2-60-15,-6-2 50 16</inkml:trace>
  <inkml:trace contextRef="#ctx0" brushRef="#br0" timeOffset="6280.246">19498 4456 276 0,'-15'13'104'0,"15"-24"-56"0,6 9-60 15,0-1 15-15,6 0-7 16,6 1 2-16,6-1 1 15,9 3 1-15,5 0 0 16,1 0-22-16,3-3-8 0,2 1-78 16</inkml:trace>
  <inkml:trace contextRef="#ctx0" brushRef="#br0" timeOffset="6758.2525">20129 4191 160 0,'-3'-21'60'0,"3"16"-32"0,-12-9-15 0,10 9 17 16,-1 0 5-16,-6-1 5 15,0 1-6-15,-3 0-1 16,-9 2-18-16,-3 1 4 0,-6 4 4 15,1 4-1-15,2 4 1 16,3 3-12-16,3 1-4 0,6 1-7 16,6 1-1-16,9 5-4 15,12 3 1-15,12 3 2 16,12 2 1-16,2 3 1 16,1-1 2-16,-3 4-3 15,-9 2 0-15,-6 2 1 16,-10 6 2-16,-5-2 1 15,-9-9 3-15,-6-5-1 16,-5-8 0-16,-4-7 1 16,-3-14 1-16,3-19 1 15,9-7 2-15,6-9-7 16,9-12-2-16,6-12 1 16,3 1 3-16,3-3-2 15,-3 6 0-15,-1 7-3 16,-5 11-1-16,0 8-65 15,0 3-30-15,-3-9-54 16</inkml:trace>
  <inkml:trace contextRef="#ctx0" brushRef="#br0" timeOffset="35192.7706">18820 8673 148 0,'-3'0'55'0,"0"3"-30"0,0-1-14 0,3-2 15 15,0 3-6-15,-3-3-8 31,3 0-11-31,12 3-6 0,6-1-1 16,5 1 4-16,4 0 1 16,-3 2 1-16,0 5 2 15,0-2-1-15,-1 0-1 16,1 3 7-16,-3-1 3 16</inkml:trace>
  <inkml:trace contextRef="#ctx0" brushRef="#br0" timeOffset="36588.7529">19436 8678 136 0,'0'-2'52'0,"0"2"-28"0,3 0-26 0,-3 0 11 15,0 0-4-15,0 0 0 16,3 0-3-16,3 0 1 16,0-3-2-16,0 0-1 0,3 3 3 15,2 0-4-15,1 0 0 16,3 0 1-16,0 0 0 15,0 0 2-15,3 3 3 16,0 0-2-16,9-1 0 16,-4-2 1-16,-2 0 0 0,3 0-5 15,-3 0 1-15,0 0 0 16,0 0 0-16,2 0 0 16,4 0 0-16,-6 0 4 15,0 3 2-15,-3 0-2 16,0 2-1-16,2-2-1 15,4 2-2-15,0-2 1 16,3-1 1-16,11 1-3 16,-2-1 0-16,0-2 1 15,-3 0 0-15,-1 6 0 16,4-1 0-16,0 0 0 16,-3 6 0-16,-1-1 0 15,1-2 0-15,3 3 0 16,2-3 2-16,7-5-1 15,0-3 2-15,2 0-4 16,-2 0-2-16,6 0 2 0,-7 0 0 16,1 0 1-16,0-6 0 15,-4 1 0-15,7 0 2 16,5-6 1-16,-2 3 1 16,-3 0-2-16,2-2 1 15,1 2 7-15,-4 0 3 16,4 3-4-16,-3-3-3 15,2 0-1-15,4 0 1 16,-3 0-1-16,-1 0 0 16,1 3-1-16,-4-1 0 15,-5 4 0-15,0-1 0 16,-4 3-2-16,-2 0 1 16,0 3 2-16,-3-1 2 0,-1 4-1 15,4-1 1-15,-6 0 0 16,0 0 1-16,-4-2-4 15,-2 0-1-15,3-1 1 16,-6 1 2-16,-3 0-3 16,-1-1-2-16,-2 1 0 15,3-3-1-15,3 0 0 16,0-3 0-16,3-2-22 16,3-6-10-16,-4-4-81 15</inkml:trace>
  <inkml:trace contextRef="#ctx0" brushRef="#br0" timeOffset="42639.8364">22546 8088 192 0,'-20'-2'74'0,"17"4"-40"0,3-2-20 0,0 0 22 16,0 0-5-16,0 0 2 16,0 0-17-16,0 0-4 15,0 0-8-15,0 0-5 0,3 0 0 16,5 3 1-16,1-3 0 16,6 3-3-1,0-1 2-15,0-2 1 16,0 0 0-16,3 0 0 15,0-2 0-15,-1-1 0 16,1 0 2-16,0 1 1 16,0-1-1-16,-3 0-2 15,0-2 3-15,-6 2 2 16,3-2-2-16,-6 5-2 16,0-2 2-16,0-1 2 0,-6 0-7 31,5 1-16-31,-2 2-6 0,3-3-32 15,-3 3-12-15,0 0-32 16</inkml:trace>
  <inkml:trace contextRef="#ctx0" brushRef="#br0" timeOffset="42954.4032">22624 8197 176 0,'-9'2'66'0,"6"-2"-36"0,0 3-13 0,3-3 20 16,0 0-13-16,0 0-1 16,0 0-13-16,0 0-6 15,0 0-3-15,6 0 1 0,3 0 1 16,0-3 1-16,3 1 0 15,2 2-5-15,1 0 1 16,0 0 2-16,0 0 3 16,0 0-2-16,0 0 0 15,-3 0-1-15,0 0 1 16,0-3-40-16,5 1-16 16,1-6-51-16</inkml:trace>
  <inkml:trace contextRef="#ctx0" brushRef="#br0" timeOffset="43674.4038">23079 7988 192 0,'-6'-3'74'0,"3"6"-40"0,3-6-20 0,0 3 22 0,0-3-7 15,0 1 0-15,3-3-12 16,0-3-3-16,3-3-8 15,3 0-4-15,3 1-1 0,3-6 1 16,0 8 3 0,6 3-4-16,2 2-1 0,4 3 0 15,-6 3 0-15,6 5 0 16,-9 5 0-16,-3 3 4 16,-10 5 2-16,-10 5-2 15,-4 4-1-15,-3 4-1 16,-6 0 1-16,-3 1-4 15,0-4 0-15,0 4 1 16,3-3 2-16,4-6-1 16,2-2-1-16,3-6 5 15,0-2 1-15,3-2-5 0,3-7-2 16,6-1 0-16,6-4 2 16,6-7 0-16,0 5 2 15,8 3 0-15,1-3 1 16,0 0-2-16,0 2 1 15,-3 1-2-15,-6 0-1 16,2-1 1-16,-2 1-1 16,-6-3-44-16,6-3-20 15,0-10-63 1</inkml:trace>
  <inkml:trace contextRef="#ctx0" brushRef="#br0" timeOffset="44092.4686">23368 7713 260 0,'-15'-3'96'0,"15"3"-52"0,3 0-40 15,-3 0 21-15,0 0-21 16,9 0-3-16,0-3-4 16,3-2 1-16,17 0 1 15,-8-1 1-15,6 1 0 0,-3 0 0 16,-3 0 0-16,0-1 0 16,-7 4 2-16,-2-1-3 0,-3 0 0 15,-3 1 3-15,0 2 3 16,-3 2-4-16,-3 6-1 15,0 6 6 1,0 4 4-16,0 3-3 0,-3 0 1 16,-3 8-5-16,3-2 0 15,0-3 1-15,3 0 2 16,0-6-21-16,0-2-9 16,0-3-52-16,3-5-21 0,3-3-3 15</inkml:trace>
  <inkml:trace contextRef="#ctx0" brushRef="#br0" timeOffset="44274.7399">23484 7795 264 0,'-6'0'101'0,"12"0"-54"0,6-3-46 0,-6 0 19 0,9 1-13 16,3-4-2-16,5-2-1 15,7 1 2-15,9 1-3 16,0 4-39-16,-4-1-18 0,1 3-61 16</inkml:trace>
  <inkml:trace contextRef="#ctx0" brushRef="#br0" timeOffset="44693.6654">23841 8094 188 0,'-3'0'71'0,"6"0"-38"0,-3-3-17 16,0 3 22-16,0 0-14 15,9 0-3-15,0-3-6 16,3 1-2-16,0 2-7 16,9 0-4-16,-3 0 1 0,-1 0 0 15,-2 0 3-15,0 0-3 16,0 0 0-16,0 0-41 0,0 0-19 16</inkml:trace>
  <inkml:trace contextRef="#ctx0" brushRef="#br0" timeOffset="44968.7109">24198 7795 204 0,'-15'0'77'0,"15"2"-42"0,-6 17-34 15,6-6 14-15,0 11-2 16,0 8 5-16,-2 10-4 16,-1 8 2-16,-3 6-9 15,3 2 2-15,-3 0 2 0,6-2-9 16,0-9 0-16,6-10 0 16,3-5 3-16,5-8-121 15</inkml:trace>
  <inkml:trace contextRef="#ctx0" brushRef="#br0" timeOffset="74599.8438">22648 8980 192 0,'-12'0'74'0,"12"0"-40"0,0 0-18 16,0 0 22-16,0 0-16 16,0 0-4-16,3 0-14 15,3 0-2-15,5-3-2 16,7 1 8-16,3-1 5 0,3 3-4 15,3 0-1-15,0-3-4 16,-1 3-1-16,1 0-3 16,-3 3-1-16,-3 0 1 15,-3-1 2-15,-6 1 1 16,2 0 1-16,-5-1-2 0,-3 1-2 16,3 0-37-16,-6-3-15 15,6 2-62 1</inkml:trace>
  <inkml:trace contextRef="#ctx0" brushRef="#br0" timeOffset="75201.6248">23234 8665 184 0,'-3'-3'68'0,"3"6"-36"0,3 0-29 15,-3-3 17-15,0 5-8 16,0 3 1-16,0 13 7 15,0 6 5-15,0 7-13 16,-3 6 4-16,-6-3 4 0,-3 2-2 16,0 4 1-16,3-4-8 15,3-2-2-15,0-5-7 16,3-8-4-16,3-5 3 16,0-4 1-16,3-7 11 15,3-18-3-15,3-6-1 16,3-5-4-16,3-3-4 15,6 3-3-15,-6 2-1 16,6 6 2-16,-4 2 0 16,1 6-2-16,3 3 0 15,0 2-1-15,0 5 0 16,0 3 3-16,-3 5 2 16,-7 3 2-16,-8 2 3 15,-3 4-1-15,-6-1 2 16,-11 0-4-16,-10 0 0 15,3-2 1-15,-3-12 0 0,0-1-5 16,4-4-1 0,8-4-28-16,3-6-12 0,9-3-10 15,9-5-3-15,9-5-50 16,8 3-28 0,7-3 63-16</inkml:trace>
  <inkml:trace contextRef="#ctx0" brushRef="#br0" timeOffset="75354.4815">23609 8856 252 0,'0'8'96'0,"-3"2"-52"0,-3 14-40 16,6-13 21-16,-3-1-5 15,0 3 0-15,-3 3-8 16,6 0-3-16,0 0-5 16,0 0-3-16,0 0 0 0,9-6-34 15,0-2-13-15,3-5-78 16</inkml:trace>
  <inkml:trace contextRef="#ctx0" brushRef="#br0" timeOffset="75502.8529">23630 8792 316 0,'-27'-5'118'0,"24"2"-64"0,3 3-61 0,0 0 19 15,6 0-19-15,3 0-3 16,6 3-48-16,15-6-21 15,-1 3-35-15,10 0-14 0</inkml:trace>
  <inkml:trace contextRef="#ctx0" brushRef="#br0" timeOffset="75784.7772">23841 8879 244 0,'-33'24'93'0,"21"-5"-50"0,-14 5-39 16,17-11 19-16,0 0-4 15,3 3 1-15,0-3-11 16,3 0-3-16,6-2-4 15,6-6 1-15,3-5 0 0,9-8-1 16,-1-2-2-16,1-4-6 16,-3-4-1-16,3-1 1 15,-3 4 3-15,-6 4 4 16,-3 3 2-16,-6 8 7 16,-3 5 4-16,0 6-3 15,0 2-1-15,-3 3-6 0,3 0-3 16,3 0 0-1,3-3-1-15,6-2-31 16,-1-9-12-16,10-4-46 16,9-4-61-1,0-2 40-15</inkml:trace>
  <inkml:trace contextRef="#ctx0" brushRef="#br0" timeOffset="75998.3688">24175 8866 304 0,'-39'0'115'0,"30"3"-62"0,-12-1-46 0,12 1 26 15,-3 0-17-15,6 2-3 0,-3 3-11 16,3 3-3 0,6-1 0-16,6 3 0 0,3 3 1 0,3 5 0 15,-3 6 0-15,-3 5 4 16,-12-1 5-16,-9 6 1 16,-6 0 2-16,-2-2-6 15,-7-3-4-15,0-6-74 16,0-5-34-16,3-8-34 15</inkml:trace>
  <inkml:trace contextRef="#ctx0" brushRef="#br0" timeOffset="76821.7373">22264 9647 168 0,'-12'-19'66'0,"12"19"-36"0,0 0-22 0,0 0 16 15,0 0-1-15,6 0 1 16,3 0-9-16,5 0-4 15,7 0-6-15,9 0 5 0,9-5 3 16,11 0 0-16,16-6 0 16,20-2-1-16,18-6 0 0,27-10-4 15,9 3-3 1,6 2 0-16,12 3 1 16,-3 5 1-16,8 3 1 0,-5-1 0 15,-3 4 2-15,-6-1-1 16,-6 1 2-16,-13-4 7 15,-25 4 3-15,-16 5-2 16,-21-1 1-16,-17 1-2 16,-15-3 3-1,-12 3-8-15,-10-1-50 16,-8 4-23-16,-12-1-109 16</inkml:trace>
  <inkml:trace contextRef="#ctx0" brushRef="#br0" timeOffset="78008.5776">22671 9758 280 0,'-9'-3'104'0,"9"8"-56"0,0 6-54 16,0 5 17-16,3 2 2 15,-3 17 3-15,0 7-7 16,0 8-3-16,0-2-4 16,0 2-2-16,0-7 3 0,3-4-2 15,3-7 2-15,-3-5-24 16,6-14-11-16,0-8-67 15,-3-8-59-15,-3-4 53 16</inkml:trace>
  <inkml:trace contextRef="#ctx0" brushRef="#br0" timeOffset="78222.9688">22645 9784 276 0,'-21'-10'104'0,"18"12"-56"0,0-2-32 0,3 0 29 15,0 0-13-15,0 0-1 16,3 0-23-16,3 0-9 16,12-2 0-16,5-4-1 0,4 1 4 0,12 2-3 15,0-2-2 1,-1 0-23-16,1-3-10 0,0 3-39 16,-1 2-17-1,-14 0-22 1</inkml:trace>
  <inkml:trace contextRef="#ctx0" brushRef="#br0" timeOffset="78384.5537">22713 9932 284 0,'-24'0'107'0,"27"0"-58"0,3-2-59 16,0-1 16-16,6 1-6 15,6-4 0-15,6 1-22 16,2 0-10-16,4 2-50 15,-3 6-22-15,-3 2 23 16,-9 6 12-16</inkml:trace>
  <inkml:trace contextRef="#ctx0" brushRef="#br0" timeOffset="78516.8357">22823 10081 268 0,'-44'31'101'0,"35"-28"-54"0,-3 8-26 0,9-9 28 16,-3 1-20-16,6-3-5 15,0 0-18-15,9 0-3 16,3-3-3-16,8 1-5 0,7-6-1 15,3-3-44-15,9 1-18 16,2-6-65 0</inkml:trace>
  <inkml:trace contextRef="#ctx0" brushRef="#br0" timeOffset="78687.5091">23124 9962 284 0,'-30'18'107'0,"18"-5"-58"0,0 3-51 15,3 5 22-15,-6 1-14 16,1-1-3-16,-1-3-16 16,0-2-6-16,9-3-94 15,-3-2-40-15,3-6 65 16,6-5 34-16</inkml:trace>
  <inkml:trace contextRef="#ctx0" brushRef="#br0" timeOffset="78837.7959">22945 10004 328 0,'-3'3'123'0,"6"-1"-66"0,3 9-62 0,0-6 20 16,0 3-11-16,6 5-1 15,6 0-3-15,0 1-1 16,3-4 1-16,8-2-49 0,-2 0-19 16,0-5-63-1</inkml:trace>
  <inkml:trace contextRef="#ctx0" brushRef="#br0" timeOffset="79193.4849">23255 10057 276 0,'-12'50'104'0,"12"-29"-56"0,-3 14-43 0,3-17 22 0,0 9-13 16,0-1-1-16,3-2-7 15,0 0-4 1,0-6-1-16,3-5 1 0,-6-2 1 15,0-6-1-15,0-7-2 0,0-12-4 16,-3-9-2-16,0-12 0 16,3-12 2-16,3-1-1 15,0 3 1-15,12 5 7 16,0 6 3-16,2 7 1 16,-2 4 1-16,3 9-2 15,-3 7 1-15,-3 7-2 16,-3 5 0-16,-9 5 3 15,-6 4 3-15,-6 7-6 16,-9 0-1-16,0-3-11 0,0 1-3 16,1-8-26-1,5-3-9-15,3-1-32 0,3-4-12 16,18-6-12 0</inkml:trace>
  <inkml:trace contextRef="#ctx0" brushRef="#br0" timeOffset="79364.4934">23621 9864 328 0,'0'0'123'0,"6"-3"-66"0,6 0-64 0,-6 3 19 16,6 0-15-16,5 0-2 15,10-2-45-15,3-1-16 0,0 0-60 16,-3 3-22-1</inkml:trace>
  <inkml:trace contextRef="#ctx0" brushRef="#br0" timeOffset="79509.4363">23660 9967 336 0,'-30'-3'126'0,"30"3"-68"0,0-2-68 15,15-4 13 1,6-2-6-16,11 0-41 15,10-2-15-15,9-1-69 16,-1 3-29-16</inkml:trace>
  <inkml:trace contextRef="#ctx0" brushRef="#br0" timeOffset="79769.096">24130 9798 320 0,'-39'21'121'0,"21"-3"-66"0,-8 3-55 0,14-7 21 15,6 7-12-15,0 3-3 16,9-1 1-16,6 4 0 16,11-6-3-16,16-2-5 0,9-6 0 15,5-16 3-15,7-10 1 16,-6-6-1-16,-10-2-2 16,-17-3 5-16,-15-5 4 0,-18 0 6 15,-15 3 5-15,-17 5 1 16,-1 2-1-16,3 3-37 15,12 3-15-15,16-3-141 16</inkml:trace>
  <inkml:trace contextRef="#ctx0" brushRef="#br0" timeOffset="143060.0546">16162 14293 148 0,'-9'5'55'0,"12"-10"-30"0,3 7-16 16,-6-2 27-1,14 3-7-15,1-3-10 16,3-3-5-16,6 1-8 15,6-1-2-15,3 1 0 0,8-1 0 16,4 3 0-16,5 0 2 0,13 0 1 16,2 0-1-16,10 0-1 15,5 0 1 1,10 0 3-16,2-3 2 0,9 1 1 16,3 2-4-16,0-3-3 15,4-5 0-15,2 0 1 16,0 5 1-16,-6-2 1 15,0-3 2-15,3 0 1 16,0 3-1-16,4-3 1 16,2-3-8-16,9 3-2 15,3-2 1-15,0 2 1 16,3 0 1-16,0 3 0 16,-12-1 0-16,-3 1 2 15,-3 0-5-15,-3 2-1 16,-3 1 2-16,-5 2 3 0,-1 0-2 15,3 0-2-15,-6 0 2 16,-5-3 2-16,-10 0-2 16,-12-2 0-16,-11-6 1 15,-12 1 2-15,-4-9-78 16,-20-12-35-16</inkml:trace>
  <inkml:trace contextRef="#ctx0" brushRef="#br0" timeOffset="184870.0122">5642 15396 64 0,'0'-5'27'0,"0"5"-14"0,3-13-18 16,0 10 6-16,0 0-3 15,0-2 0-15,0 2-9 16,0 1-3-16,-3-1-9 15,0 0-2-15</inkml:trace>
  <inkml:trace contextRef="#ctx0" brushRef="#br0" timeOffset="185126.9457">5669 15301 160 0,'3'-11'60'0,"-3"9"-32"0,3-4-11 0,0 4 22 16,-3-1-5-16,0 0 1 15,0 1-9-15,3-1-4 16,-3 3-12-16,0 5-9 0,0 6-1 16,0 2 4-16,0 8 2 15,3 8 2-15,-3 1 0 16,0 1-7-16,0-2 0 16,0-2-1-16,0-1 2 15,3-2-6-15,-3 0-1 0,3-5-38 16,-3-6-16-16</inkml:trace>
  <inkml:trace contextRef="#ctx0" brushRef="#br0" timeOffset="185323.2089">5607 15513 224 0,'-15'-11'85'0,"15"8"-46"0,0-2-24 16,0 5 26-16,0-5-9 15,3-1-1-15,3 1-17 16,3 2-9-16,6 1-3 16,2-1-2-16,10 1 2 0,0 2-3 15,0 0 0-15,-3 2-15 16,-1 1-6-16,1-1-108 16</inkml:trace>
  <inkml:trace contextRef="#ctx0" brushRef="#br0" timeOffset="185846.8967">5869 15251 180 0,'-3'5'68'0,"3"3"-36"0,-3 8-22 0,3-6 20 15,0 6-18-15,0 13-4 0,3 8-3 16,-3-5 1-16,3-3-3 16,-3 0 0-16,3 0 3 0,-3-5-1 15,0-3 2-15,0-5-2 16,0-3 0-16,0-2 1 15,0-11 1-15,0-5-6 16,3-3 0-16,3-5-3 16,0-1 0-16,2 1 0 15,1-3-2-15,3 6 0 16,3 2 0-16,3 5 0 16,0 3 0-16,-3 5 3 15,0 3 2-15,-3 3 11 0,-4 2 4 16,-5-5 8-16,-3 5 2 15,-5 1-7-15,-7-4-1 16,-3 3-11-16,0-2-2 16,-3-1-3-16,3-7-2 15,0 5-8-15,0-8-5 16,3 0-26-16,6 0-10 16,3-8-35-1,6-2-51-15,3-1 35 16</inkml:trace>
  <inkml:trace contextRef="#ctx0" brushRef="#br0" timeOffset="186039.5975">6104 15465 184 0,'0'5'71'0,"0"3"-38"0,-3-3-39 15,6 6 47 1,-3 2-14-16,0 3-13 15,0-3-5-15,3 6-7 16,0-1 1-16,-3 1 0 0,3-3-34 16,0-3-17-16,3-5-48 15</inkml:trace>
  <inkml:trace contextRef="#ctx0" brushRef="#br0" timeOffset="186174.6487">6148 15420 260 0,'-11'-21'96'0,"14"8"-52"0,-6 5-54 0,3 5 16 16,3 0-8-16,2 1 0 15,7 2-27-15,3 0-10 16</inkml:trace>
  <inkml:trace contextRef="#ctx0" brushRef="#br0" timeOffset="186538.1383">6363 15468 204 0,'-9'-6'77'0,"3"9"-42"0,-6-3-30 0,6 0 17 15,-3 3-10-15,-3 4 1 0,-3 4-10 16,0 2-2-16,-2 11-1 16,5-3-3-16,3 0 2 0,6 1 1 15,3-7 0-15,6-1 0 16,0-4 2-16,3-7-1 15,2 2 2-15,1-10 0 16,0-6 1-16,0-2-2 16,0 0 1-16,-3 0 0 15,-3-1 1-15,0 4 2 16,-3-1 1-16,0 9 1 16,0-1 2-16,-3 3-10 15,3 5-2-15,0 3 1 0,0 3 0 16,3-1 1-1,0 4 2-15,3-1-10 0,6-3-2 16,2 1-46-16,4-3-18 16,3 0-22-1</inkml:trace>
  <inkml:trace contextRef="#ctx0" brushRef="#br0" timeOffset="186822.8683">6619 15489 252 0,'-12'-16'93'0,"9"13"-50"0,-3-5-24 0,0 8 26 16,0-2-14-16,-3 2-4 0,0 2-17 15,0 1-7-15,3 2-2 16,3 0-4-16,6 6 0 16,6 0-1-16,3 5 0 0,6-1 3 15,3 1 0 1,-6-2 1-16,-3 7 2 15,-6-5 3-15,-9-1 7 16,-9 1 4-16,-3-2-8 16,-6-4-2-16,-6 1-17 15,-6-1-6-15,4-2-117 16,2 0-68 0,15-13 88-16</inkml:trace>
  <inkml:trace contextRef="#ctx0" brushRef="#br0" timeOffset="189689.1435">8434 15296 104 0,'0'2'38'0,"0"4"-20"0,12-1-8 0,-6-3 12 15,-3 4-6-15,6-4-1 16,0 1-3-16,0 0 0 16,3-1-6-16,0-2 0 0,3 0 1 15,0 0-3-15,0-2-1 16,-1-4-1-16,4 1 1 16</inkml:trace>
  <inkml:trace contextRef="#ctx0" brushRef="#br0" timeOffset="189904.7072">8616 15243 208 0,'0'0'79'0,"-6"-3"-42"0,-9 0-52 15,9 3 10-15,-6 0-2 16,-3 3 3 0,1 2 7-16,-4 3 3 0,0 3-2 15,0 2 2-15,3 3 0 0,3 0 0 16,3 0 1-16,6 2 0 16,6-2 1-16,3 3-4 15,6-6-1-15,3 0-1 16,3-2 1-16,0-3-4 15,3-3-2-15,-4-2-45 16,1-6-17-16,0 0-19 16</inkml:trace>
  <inkml:trace contextRef="#ctx0" brushRef="#br0" timeOffset="190273.2876">8690 15288 160 0,'-6'8'63'0,"6"0"-34"0,0-1-21 0,0-1 18 16,0-1-13-16,3 0-2 15,-3 1-9-15,0-4-2 16,0 6 0-16,0-3 2 0,0-5 1 16,0 0 1-16,0 0 0 15,3-2-2-15,0-3 1 0,3-3-2 16,6-3 2-16,0 0 2 15,0 1 2-15,0 2 3 16,0 3 4-16,0 2-6 16,0 3-2-16,0 3-1 15,0 2 1 1,-4 3-3-16,1 0 0 0,0 2-1 16,-3-2-2-16,0 0 3 15,0 0 2-15,-3 0-4 16,3 0-1-16,-3-3-27 15,3-2-11-15,0 0-146 32,12-6 92-32</inkml:trace>
  <inkml:trace contextRef="#ctx0" brushRef="#br0" timeOffset="190503.7202">9030 15237 156 0,'-12'-8'57'0,"6"8"-30"0,-6 0-25 0,9 3 14 16,-3 0 5-16,-6 2 5 16,0 6-6-16,-3 2 1 15,0 3-12-15,7 2-3 0,2 3-2 16,3 1 0-16,6 1 0 16,3-1 0-16,2-4 0 15,7-2-7-15,3-3-2 16,3-2-56-16,3-9-67 15,0 6 24-15</inkml:trace>
  <inkml:trace contextRef="#ctx0" brushRef="#br0" timeOffset="190820.1738">9176 15301 140 0,'-6'-13'52'0,"-3"10"-28"0,0 0-22 15,6 3 12-15,-3 0 10 16,-3 3 8-16,0 2-13 15,-3 3-5-15,3 5-9 16,0 1-2-16,3-4 3 0,6 11-1 16,6 1 0-16,6-7-1 15,3-1 2-15,3-6 1 0,3-3 1 16,0-8 0 0,-4-5 0-16,-2-2 2 15,-6-3 1-15,-3-3 1 16,-6 0 0-16,-3-3-2 0,-6 1 1 15,0 2-6 1,0 3-3-16,1 2-4 0,2 3 1 16,0 3-21-16,3 2-8 15,3 3-45-15,9 3-18 16,5 5 4 0</inkml:trace>
  <inkml:trace contextRef="#ctx0" brushRef="#br0" timeOffset="191235.61">9420 15256 192 0,'-3'-11'74'0,"0"9"-40"0,0-4-33 16,3 6 16-1,-6-2-5-15,-3-1 1 0,-6 6-7 16,-6 2-2-16,3 6-2 16,0 2-4-16,1 5-1 0,2 1 2 15,3 5 0-15,6-1 1 16,6 1 2-16,3-5-1 15,6-6-1-15,0-2 7 16,6-6 3-16,-1-8 1 16,1-10 1-16,0-3-4 15,0-2-3-15,-3-4-2 16,-3-1 0-16,0-1-2 16,-3-3 2-16,0-4-4 0,-3 2 0 15,0-1 1-15,-3 7 0 16,0 4 0-16,0 6 0 15,0 5-3-15,0 8 2 16,-3 3 1-16,3 7 0 16,0 3 0-16,3 1 2 15,0 4-1-15,3 3 2 16,3 3-2-16,2 0 2 16,4-3-2-16,3 0-1 15,0-5-54-15,3-3-24 0,3 3-23 16</inkml:trace>
  <inkml:trace contextRef="#ctx0" brushRef="#br0" timeOffset="191623.8667">9649 15216 164 0,'-18'0'63'0,"18"3"-34"0,-6-1-10 16,6-2 21-16,6 3-16 15,3 2-3-15,0 1-9 16,3 2-2-16,3-3-6 16,0 0 4-16,2-2 2 0,1-3-3 15,-3 0 1-15,0-3-5 16,-3-2 0-16,-3 0-1 0,-3-1 1 16,0 1 0-16,-3 0 1 15,-6-1-5-15,-3 1 1 16,-3 0 0-16,-3 2 0 15,-3 1 0-15,-3 2 0 16,-3 5-3-16,1 3 2 16,5 2 1-16,3 4 0 15,6 2 6-15,3 5 6 16,6 3 3-16,9-3 0 16,9 0-5-16,2-3-4 15,7 1-3-15,3-3-3 16,6-6-59-16,2-2-25 0,4-2-37 31</inkml:trace>
  <inkml:trace contextRef="#ctx0" brushRef="#br0" timeOffset="296537.7805">7155 15640 208 0,'-6'-3'79'0,"6"3"-42"0,0 0-37 16,0 0 18-16,0 5-8 15,3 6 2-15,0 7-1 16,0 9 1-16,-1 7-6 16,1 6 0-16,3 0 1 0,0-3-3 0,0-3-1 15,-3-8-1-15,0 6 1 16,0-3 0-16,0-2 1 15,-3-9-27-15,0-2-9 16,0-8-107 15</inkml:trace>
  <inkml:trace contextRef="#ctx0" brushRef="#br0" timeOffset="297060.1555">7300 15719 252 0,'0'-13'93'0,"6"5"-50"0,6-3-44 16,-3 6 20-16,9 0-13 0,6-1-1 15,3 1-5-15,-4 2-3 16,1 6 2-1,0 8-2-15,-3 10-1 0,-12 8 3 0,-3 11 2 16,-6 2-2-16,-6 0 0 16,-6 1 1-16,-3-4 2 15,0-7 5-15,-6 0 4 16,3-8 5-16,4-3 2 16,2-5 2-16,3-3 0 15,12-5 4 1,6-3-9-16,9 0-3 15,2-2-10-15,7-3-1 16,3 0 1-16,3 0 1 16,-1 0-30-16,1 3-12 15,0-1-46-15,-3 1-21 0,-1-8-4 16</inkml:trace>
  <inkml:trace contextRef="#ctx0" brushRef="#br0" timeOffset="297479.3017">7997 15767 256 0,'-15'-27'96'0,"12"14"-52"0,0 0-21 16,-3 7 29-16,-3 1-18 16,-6-3-5-16,-3 3-19 0,-2 2-9 15,-4 3-1 1,3 3-1-16,3 5 1 0,3 5-3 0,6 3 0 15,6 10-3 1,9 11 1-16,12 3 1 16,3 0 2-16,3-1 1 0,0 1 3 15,-4 0-1-15,-2-8-1 16,-6-6 3-16,-6 6 0 16,-6-8 1-16,-6-3 0 15,-6-5 0-15,-9-6 2 16,-5-5-3-16,-4-5-2 15,0-5 2-15,3-3 0 0,6-2 1 16,7-6 0-16,11-11-2 16,12-4-2-1,14-12 1-15,4-4-1 0,3 2 4 16,-3 2 5-16,-3 6-1 16,-10 3 1-1,-2 7-19-15,-3 6-7 16</inkml:trace>
  <inkml:trace contextRef="#ctx0" brushRef="#br0" timeOffset="302961.289">7012 16828 140 0,'0'0'55'0,"-3"0"-30"0,3 2-25 0,0-2 10 16,0 0-6-16,0 0-1 15,0 0 12-15,0 0 5 16,0 0-10-16,0 0 14 0,0 0 6 16,0-2-4-16,0-1-3 15,0 0-9-15,0-2-4 16,3 0-3-16,-3-3 0 16,3 5-6-16,3-8-3 15,0 4 1-15,-1-1 2 16,4-3-2-16,0 3 0 0,3-3-1 15,3-2 0-15,0 8 2 16,0-3 2-16,0 0-1 16,0 0-1-16,0-2-2 15,-1 7 1-15,-2-2 1 16,3-1 0-16,-3 6 0 16,0 0 2-16,0 6-3 15,0-1 0-15,-3-2 1 16,0 10 0-16,0 0-5 15,0 6-1-15,-3-4 7 16,-1-4 4-16,-2 8-2 16,-3-4 0-16,0-1 3 15,-3-1 3-15,1 3-2 16,-4 0-2-16,0 2-2 16,0-5-3-16,-3 11 1 0,0-8-1 15,0-3 2-15,0 1 1 16,-3-1-1-16,0 0-2 15,0 0 1-15,0 0-1 16,3 1 0-16,-3 2 0 16,1-3 0-16,-4 0 2 15,3 0-1-15,0 0-1 16,0-5-2-16,0 6 1 16,0-4 1-16,0 3 0 15,3 1 0-15,0-6 2 16,0 5-1-16,1 0-1 15,2-8 1-15,0 3 1 0,3 0 1 16,0-2 1 0,3-1-2-16,6-10 1 15,3 5 0-15,-1-3 1 0,7-8-7 16,3 6 0-16,3-3 1 16,3 5 3-16,3 1 0 15,2-1 2-15,1 8-2 16,-3-2-1-16,-3 5 1 15,-3-3 1-15,-4 6-1 16,-2-8-1-16,-3 4 1 16,-3-1 1-1,6-6-1-15,-3 5-14 16,-3-5-6-16,-3 0-50 16,3-11-84-1</inkml:trace>
  <inkml:trace contextRef="#ctx0" brushRef="#br0" timeOffset="303354.7117">7482 16724 284 0,'-9'-18'107'0,"6"23"-58"0,3 14-55 15,0-6 19-15,-3 3-10 16,3 10 0-16,0 1-1 16,0 2-2-16,3-8 1 15,3 5-1-15,3-2 2 16,0-8-1-16,6-3 2 0,6 1 0 16,-1-1 1-16,4-8-2 15,0 6-2-15,-3-3 1 16,0-1-1-16,-3 7 2 15,-4-1 1-15,-5 0 10 16,-6 0 3-16,-6 6-5 16,-3-6-4-16,-2 6-2 15,-4-1 1-15,0-2-1 16,-6-5 0-16,-3-3-23 16,-3-8-10-16,0-6-37 0,-2 1-16 15,2-8-37 1</inkml:trace>
  <inkml:trace contextRef="#ctx0" brushRef="#br0" timeOffset="303535.6029">7485 16740 312 0,'6'-34'115'0,"3"34"-62"0,18-8-57 0,-15 3 18 16,2 5-8-16,7-3-1 15,6 3-6-15,6 0-1 16,5 0 1-16,7 3-73 0,0-3-29 16,-4-3-13-1</inkml:trace>
  <inkml:trace contextRef="#ctx0" brushRef="#br0" timeOffset="303739.4902">7946 16814 296 0,'-15'16'110'0,"9"-3"-60"0,-5 6-58 15,8-6 16-15,-3 8-11 16,3-5 2-16,-3 0-1 16,3-3 0-16,3 1 2 15,6-1 2-15,0 0 1 0,6-8 1 16,-1 3 0-16,7-3-2 16,3-5-2-16,0 6-2 15,0-6 1-15,0 2-32 16,-1-2-15-16,1 0-69 15</inkml:trace>
  <inkml:trace contextRef="#ctx0" brushRef="#br0" timeOffset="303937.913">8161 16804 272 0,'-12'-14'101'0,"9"14"-54"0,-3 8-57 0,6-2 14 16,-3 7 3-16,0 8 8 15,-3 8-6-15,0 6-2 16,3-1-4-16,0 3 0 0,3 3 0 16,3 5-1-16,0 2 1 15,3-4-26-15,0-9-10 16,-3-2-89-16</inkml:trace>
  <inkml:trace contextRef="#ctx0" brushRef="#br0" timeOffset="308724.9852">7494 17587 160 0,'3'-5'63'0,"-6"2"-34"0,3-2-12 0,0 5 20 16,0 0-13-16,-3 5-1 16,-3 0-9-16,-3 6-1 15,-3 7-8-15,-3 6 4 0,-3 5 1 16,0 8 1-16,1-2 3 0,-1 2-5 15,6 8-3-15,3-3-3 16,6 3 0-16,3-5-2 16,9-3-1-16,3-6 3 15,9-4 0-15,2-11-1 16,4-6 1-16,0-15 0 16,-3 0 3-16,0-3-3 15,-6-5 0-15,-4-1-1 16,-5-4 1-16,-6 5 0 15,-6-6 1-15,-6 6 2 16,-3 0 3-16,-2-1 2 16,-4 1 1-16,-3 5-6 15,0 3-2-15,0 5-4 16,6 0-1-16,0 5-1 16,7 1 0-16,-1 2-27 15,9-1-10-15,6-1-80 16</inkml:trace>
  <inkml:trace contextRef="#ctx0" brushRef="#br0" timeOffset="309054.9288">7714 17693 272 0,'-12'-14'104'0,"15"17"-56"0,-3 0-52 0,-3 5 21 16,-3 2-11-16,0 4 2 0,-3 7-5 16,3 2-2-1,0-7 0-15,1 3-4 0,-1-1 2 0,3 1 1 16,0-6 2-16,3-5 1 16,6 0 3-16,3-3 6 15,5 1 4-15,7-6-6 16,3 0-3-16,0-6-4 15,3 6 0-15,2 0-2 16,1 0-1-16,-3 0-19 16,-3 0-10-16,-3 0-51 15,2 6-21-15,-2-12-5 16</inkml:trace>
  <inkml:trace contextRef="#ctx0" brushRef="#br0" timeOffset="309300.2337">7943 17600 268 0,'-12'-26'101'0,"12"20"-54"0,0 6-46 0,0 6 19 16,0 4-7-16,-3 6 0 16,-3 21 6-16,1 3 5 15,-1 0-13-15,3 4 5 0,0 9 2 16,3-5-10-16,0 2-4 15,3 3-3-15,-3-8 1 16,3-5-3-16,-3 0-2 16,-3-9-34-16,0-4-15 15,3-6-92 1</inkml:trace>
  <inkml:trace contextRef="#ctx0" brushRef="#br0" timeOffset="320153.6575">19070 15862 212 0,'-12'-40'79'0,"12"37"-42"0,0-4-23 0,3 7 20 15,3-6-11-15,6-2-3 16,6-2-14-16,8 2-3 16,1 2-3-16,0 4 0 0,0 7 0 15,-4 6-3-15,-2 13 0 16,-9 10-3-16,-6 3 1 16,-6 0 5-16,-6 0 2 15,-9-3 4-15,-3-4 3 16,-2-4 7-16,-1 3 2 0,-3-2-3 15,3-4-1 1,0-4-11-16,6-6-1 0,4 3 2 16,5-5 2-16,6-3-2 15,9-3-1 1,5-5-1-16,10 0-2 0,3 0 1 16,0 0-1-16,0 0 0 15,-1 0 0-15,-2 2 0 16,3 1 0-16,0-3-31 15,-3 0-14-15,-4-3-46 16,1-2-61 0,0 0 39-16</inkml:trace>
  <inkml:trace contextRef="#ctx0" brushRef="#br0" timeOffset="320515.346">19430 15584 308 0,'-12'-24'115'0,"15"24"-62"0,3-2-62 0,0 4 20 15,6-4-12-15,9-1 0 16,5 0 1-16,4 1 0 15,3-4 0-15,6 6-14 0,-10 0-5 16,-2-2 1-16,-6-1 2 0,-6 3 10 16,-6 3 3-16,-3 5 0 15,-6 5 2 1,0 5 7-16,-3 3 6 0,-3 6-4 16,3 5 0-16,0-1-2 15,0 1-1-15,0 5-3 16,3-5-2-16,0-3-35 15,3-5-16-15,-3-6-60 16</inkml:trace>
  <inkml:trace contextRef="#ctx0" brushRef="#br0" timeOffset="320660.5601">19516 15753 308 0,'-15'-16'115'0,"18"14"-62"0,3-6-53 0,3 8 21 16,6-3-14-16,15 1-4 15,11 2-5-15,1 2 1 16,15 1 1-16,2 7-77 0,-5-7-33 16</inkml:trace>
  <inkml:trace contextRef="#ctx0" brushRef="#br0" timeOffset="322793.1908">18924 17978 244 0,'-27'-5'90'0,"27"3"-48"0,0-9-34 0,3 11 21 16,6-8-11-16,6-5 0 16,3 0-11-16,6-6-2 15,2 6-3-15,4-6-4 0,0 6 1 16,3 10 1-16,-4 3 0 16,-5 8-3-16,-6 6 2 15,-12 9 1-15,-12 6 2 16,-6 11 1-16,-9 5 3 15,-3 0-1-15,-2-5 2 16,-10-1 0-16,3-1 3 0,6-12 1 16,7 0 1-1,2-7 0-15,6-6 2 16,12 0 6-16,9-13-7 16,6-5-2-16,5-8-2 15,7 8-1-15,3 2-4 16,0-2-3-16,6 10-3 15,-4-5 1-15,1 0-12 16,-3 3-7-16,-3 2-22 16,-4-5-11-16,-2 0-34 15,-3 0-12-15</inkml:trace>
  <inkml:trace contextRef="#ctx0" brushRef="#br0" timeOffset="323334.829">19570 17611 208 0,'-6'-19'77'0,"3"22"-42"0,-3-6-26 16,3 6 22-16,0-1-10 15,-6 9 0 1,-3 8-6-16,0-1-1 0,-3 9-8 16,0-1 0-16,4 6 4 0,2 2-6 15,3-5-2-15,6 0-1 16,6-2-1-16,6-3 0 16,8-6 2-16,4-5-1 15,3-5 2-15,0 0 0 16,2-2 1-16,-8-6-2 15,-6-6 1-15,-6 4 0 16,-6-9 3-16,-9 6 3 16,-6-3 2-16,-3 2 3 15,-5-1 2-15,-4 7-12 0,3-6-4 16,3 6-25 0,3 6-8-16,9 4-110 15</inkml:trace>
  <inkml:trace contextRef="#ctx0" brushRef="#br0" timeOffset="335168.4485">18561 16790 156 0,'-9'-5'60'0,"9"5"-32"0,-3-21-24 0,3 16 18 15,0-3-12 1,0-3 0-16,3 3-2 15,0 0-4-15,3 0 6 0,0-2 5 16,6-3-3-16,2-1 1 16,4 4-8-16,0-1-3 15,12 1-1-15,-3 10-1 16,-3 5 0-16,-1 3 0 0,-5 8-3 16,-3 8 2-16,-6 5 1 15,-9 0 0-15,-9 8 2 16,-9 2 1-16,-3-4-1 15,-2-3 1-15,-1-1-2 16,3-9-1-16,0 1 3 16,3-4 0-16,6-6 3 15,0-2 3-15,6-6-4 16,4 3-3-16,2-8 5 16,8 0 3-16,7 0-5 15,3 0-3-15,3 0 1 16,3 0 0-16,0 3-4 15,-4-1 1-15,-2 3-2 16,-3 3 0-16,-3-2-40 0,0 2-19 16,-3-3-42-1</inkml:trace>
  <inkml:trace contextRef="#ctx0" brushRef="#br0" timeOffset="335507.8068">18924 16693 312 0,'-21'-14'118'0,"21"22"-64"0,3-5-67 16,-3 0 17 0,0 10-4-16,0 8 2 0,0-3-3 15,6 9 1 1,3-9 0-16,3 6 2 0,0-8 1 0,0 3-1 15,0-6-2-15,2 5-2 16,1 1 1-16,0-3 1 16,-3-3 0-16,-3 6 2 15,-6-6 1-15,-3 5-1 16,-6 1 1-16,0 2 0 16,-3 0 3-16,0-2-3 15,-3-6 0-15,0 0-17 16,-2 0-5-16,-1-7-53 15,0-12-22-15,0 1-16 16</inkml:trace>
  <inkml:trace contextRef="#ctx0" brushRef="#br0" timeOffset="335688.6053">18942 16706 304 0,'-6'-29'115'0,"18"21"-62"0,-3-5-55 0,-3 5 20 16,2 2-16-16,4-2 0 16,6 0-2-16,6 3 0 15,0 2 0-15,6 1-36 0,2 2-13 16,-2 2-76-16</inkml:trace>
  <inkml:trace contextRef="#ctx0" brushRef="#br0" timeOffset="335991.3431">19269 16653 220 0,'-12'8'82'0,"6"10"-44"0,-6 14-25 16,6-11 22-16,-8 6-14 15,-1 12-4-15,3 1-8 16,3-3-1-16,3 3-5 16,6 0-2-16,3-9 0 0,9 4 1 15,3-9 3-15,2-7 0 16,1-6 2-16,-3-8-2 15,0-5 0-15,-3 0-1 16,-3-8 2-16,-6-2-1 16,-3-4 2-16,-6 1-6 15,-3 0-3-15,-3 0 1 16,3 5 0-16,-6 2-4 16,3 1-8-16,12 5-70 15,6 0-19 1,3-8-6-1</inkml:trace>
  <inkml:trace contextRef="#ctx0" brushRef="#br0" timeOffset="336182.7755">19472 16896 308 0,'-24'-10'115'0,"21"12"-62"0,3-4-46 0,3 2 26 15,3-3-17-15,3 0-3 0,6-2-6 16,5 0 0 0,4-3-4-16,9 3-6 0,6 2-1 0,-7 0-84 15,1-5-38-15,-9 6-2 16</inkml:trace>
  <inkml:trace contextRef="#ctx0" brushRef="#br0" timeOffset="337131.356">19748 16679 252 0,'-3'-5'93'0,"6"2"-50"0,6-2-48 0,0 0 17 0,6 2-11 16,6-2-1-16,0 0 0 16,3 5 0-16,-4 0 0 15,1 10-3-15,-3 9 0 0,-3 10 2 16,-6 5 2-16,-9 1 0 16,-6 7 2-16,-3-2 0 15,-12 5 3-15,-3-6-1 16,-2-2 0-16,-1-5 3 15,3-3 3-15,3-5 0 16,3-5 3-16,6-4-5 16,3-4-3-16,4-3-1 15,8-3 1-15,5-5 1 0,13-2 3 16,3-6 4-16,0 0 1 16,3 0-6-1,-1-3-1-15,1 6-4 16,-3-3-1-16,-6 8-12 0,0 5-7 15,-3 3-132 1</inkml:trace>
  <inkml:trace contextRef="#ctx0" brushRef="#br0" timeOffset="338334.9508">20248 16790 204 0,'-11'0'77'0,"8"-2"-42"0,3 4-17 16,0-2 23-16,0 0-17 16,0 0-5-16,6 0-8 15,-1 0 0-15,7 0-6 16,0-5 4-16,6-3 3 0,6 3-8 16,9-3-5-16,5 0 1 15,-2 3 1-15,-3-1 0 16,-3 4-1-16,-4-1 1 0,-2 1-1 15,-3-4 0-15,-3 6 2 16,-6-2-1-16,0 2-1 16,-6 0 1-16,0-3 1 15,0 0-3-15,-6-2-2 16,3 5-47-16,-3-3-19 16,3 6-47-1</inkml:trace>
  <inkml:trace contextRef="#ctx0" brushRef="#br0" timeOffset="338556.0255">20388 16888 260 0,'-23'0'99'0,"23"8"-54"0,2-8-39 16,4 3 22-16,3-3-11 15,12-3-2-15,6-5-8 16,3 8-3-16,5-2-2 16,4-1-2-16,0 0 3 0,0-2-35 15,-1 5-16-15,-2-3-77 16</inkml:trace>
  <inkml:trace contextRef="#ctx0" brushRef="#br0" timeOffset="339004.5616">21010 16605 300 0,'-3'-16'112'0,"15"6"-60"0,0-6-50 0,-3 16 25 0,3-3-20 15,3 3-4-15,0 3-4 16,0 8-1 0,-3 10 2-16,-6 10 0 0,-6 14 0 0,-3 3 0 15,-6 2 2-15,-3-5-3 16,-6-5-2-16,0-6 4 15,0 3 1-15,3-10-3 16,6-6 1-16,3-8 2 16,3 0 1-16,9-7 10 15,6-6 3-15,9-6-1 16,3 6 1-16,3-2-9 16,0-1-2-16,-1 3-8 15,1 0-2-15,-6 3-27 16,-3-1-11-16,-3 6-38 0,-3-2-13 15,-3-1-19 1</inkml:trace>
  <inkml:trace contextRef="#ctx0" brushRef="#br0" timeOffset="339417.9851">21311 16648 280 0,'-9'-14'104'0,"9"14"-56"0,-3 6-36 16,0-4 26-16,0 4-20 15,0 2-5-15,0 2-8 16,0 3-2-16,3 1-1 16,6 4-2-16,3 1 3 0,6-4-2 15,3 4 2-15,3 0-4 16,0-4 0-16,-1 4 1 15,-5-6 2-15,0 8 1 16,-3-5 3-16,-6 0 1 16,-3 0 3-16,-3-3-1 15,-3-2 2-15,0-6-6 16,-3 6-3-16,-3-9 1 16,0 6 2-16,0-2-4 15,0-6-1-15,0 5 0 16,4-5 0-16,-1 5-11 15,0-5-5-15,3 0-19 0,0 0-5 16,0 3-45-16,3-3-18 16,0-3-8-1</inkml:trace>
  <inkml:trace contextRef="#ctx0" brushRef="#br0" timeOffset="339836.4901">21243 16621 252 0,'-12'-3'93'0,"12"3"-50"0,0 0-28 16,0 0 26-16,3-2-22 16,3-6-7-16,6 5-11 0,11-7-1 15,7 4 0-15,0-2 0 0,0 8 0 16,-1-2-25-16,-2 2-8 16,-3 2-91-1</inkml:trace>
  <inkml:trace contextRef="#ctx0" brushRef="#br0" timeOffset="340686.5774">21597 16648 228 0,'-15'31'88'0,"0"1"-48"0,0 16-29 0,9-24 21 16,0 5-8-16,0 0-2 15,3-3-12-15,6 6-6 16,6-6-3-16,6-2 3 16,0-5 5-16,6-6-1 0,0-8 1 15,2 1-3-15,-2-6-1 16,0-6-3-16,-6 4 1 16,-6-9 0-16,-6-2 3 15,-6 2-5-15,-9 1-3 16,-6-1 1-16,-3 3 0 15,-2 3-2-15,2 2 2 16,0 6-1-16,6-3 0 16,6 5-22-16,6 3-10 15,6 0-81-15,6-11-53 16,3-2 72-16</inkml:trace>
  <inkml:trace contextRef="#ctx0" brushRef="#br0" timeOffset="341122.7697">21758 16822 264 0,'-24'-8'101'0,"27"8"-54"0,3 0-48 0,0 0 18 16,6-2-8-16,5-6 0 16,7 5-5-16,0-8-3 15,3 11 0-15,0 0-6 0,-4 0-1 0,1 0-68 16,3 0-30-1,-6 0 4-15</inkml:trace>
  <inkml:trace contextRef="#ctx0" brushRef="#br0" timeOffset="341392.7855">22124 16581 252 0,'6'11'93'0,"-6"5"-50"0,-3 24-22 16,3-17 28-16,-3 12-17 15,0 10-4-15,0-6-16 16,0 1-5-16,3 5-5 0,0 0-2 0,6-5 1 15,3-3-70-15,3-8-28 16,2-11-33 0</inkml:trace>
  <inkml:trace contextRef="#ctx0" brushRef="#br0" timeOffset="341771.1128">22323 16529 204 0,'12'-6'77'0,"-3"17"-42"0,9 5-41 0,-9 5 12 16,-6 11 13-16,6 13 10 16,-6 5-1-16,-3 3-2 15,-3-6-14-15,-6-4-5 0,-3-1-1 16,-6 3-1-16,-3-5 2 15,-3-9-37-15,-3 1-17 16,-11 3-69 0</inkml:trace>
  <inkml:trace contextRef="#ctx0" brushRef="#br0" timeOffset="342203.5784">20778 16531 208 0,'-38'32'77'0,"17"10"-42"0,0 30-28 0,15-33 18 16,6 9-9-16,6-3-1 15,12 3-7-15,14 10-3 16,19-8-2-16,18 8-18 0,11-10-7 16,9-8-84-1</inkml:trace>
  <inkml:trace contextRef="#ctx0" brushRef="#br0" timeOffset="342655.925">22701 16772 332 0,'-24'-21'126'0,"24"23"-68"0,9 1-63 0,-3-3 20 16,3 0-3-16,9 0 3 15,6 0-6-15,0 3-1 0,2 2-4 16,1 0-9-16,3-2-5 16,-3-3-56-16,-3 5-26 0</inkml:trace>
  <inkml:trace contextRef="#ctx0" brushRef="#br0" timeOffset="342852.3301">23061 16547 284 0,'-9'3'107'0,"9"23"-58"0,-3 30-26 0,3-22 29 15,-3 6-21-15,3 13-4 16,0-8-17 0,0 5-4-16,3 3-4 15,0-5-74-15,12 10-34 0,0-5-37 16</inkml:trace>
  <inkml:trace contextRef="#ctx0" brushRef="#br0" timeOffset="348464.4143">21147 16214 152 0,'-3'-11'57'0,"6"8"-30"0,-3-4-7 0,0 4 19 16,3-2-15-16,6-1-5 15,3-2-12-15,3 0-3 16,3 0-2-16,3-2-2 0,6 5 1 15,-1-3-4-15,1 8 0 16,-3 0 4-16,-3 13 1 16,-9 0-3-16,-6 11 1 15,-9 2 2-15,-6 6 3 16,-3 0 0-16,-3-3 0 16,0-3-1-16,0-2 0 15,3-3 4-15,0-7 3 16,3-1 2-16,3-3 5 15,3-2-4-15,3-8 0 16,9 0-4-16,6-5 1 0,6 2-4 16,3 1-2-16,3-1-5 15,-3-2 0-15,-1 5 0 16,-2 0 2-16,0 0-43 16,-3 5-17-16,-3 0-64 15</inkml:trace>
  <inkml:trace contextRef="#ctx0" brushRef="#br0" timeOffset="348995.346">21603 15962 152 0,'0'-2'57'0,"-3"2"-30"0,3-6-10 0,0 6 20 16,-3-5-6-16,-3 5-1 0,-3 0-10 15,-3 0-2-15,0 0-11 16,0 5-2-16,3 1-1 0,0 2-5 16,6 5 1-16,3 0-2 15,6 0-2-15,3 1 5 16,3-1 1-16,0 0-3 16,0 3 1-16,-3-3 0 15,-3 0 0-15,-3 1 2 16,-6-1 1-16,0-3 1 15,-6-4 0-15,0-6-2 16,0 0 1-16,0-6 0 16,0-2 1-16,3 0-2 15,6-2-2-15,9-6 1 0,0-2 1 16,6-4-1 0,-3-1 2-16,0 7 0 15,-3-3 3-15,3 3-5 0,-6 6-1 16,-6-1-57-16,3 11-27 15</inkml:trace>
  <inkml:trace contextRef="#ctx0" brushRef="#br0" timeOffset="361108.4066">11500 16687 192 0,'3'-18'74'0,"0"15"-40"0,0-2-20 0,-3 5 20 0,3 10-6 16,0 9 0-1,0 7-6-15,0 9-2 0,-3 2-11 16,3 3-1-16,-3-6-1 0,3 6-1 16,0-3-1-16,-3-3-3 15,3 0 1-15,-3-4 0 16,0-9 1-16,0 0-29 16,3-5-12-16,-3-6-59 15,6-7-59 1,-3-6 51-16</inkml:trace>
  <inkml:trace contextRef="#ctx0" brushRef="#br0" timeOffset="361392.1956">11741 16677 208 0,'-9'0'79'0,"9"8"-42"0,0 18-39 0,0-7 17 16,3 4 4-16,0 1 6 15,0 3-7-15,0 7-3 16,0-2-8-16,0-3-3 0,3-3 0 16,-3 1-2-16,0-6 1 15,0 5 0-15,0-7 3 16,-3-3-8-16,0-3 0 0,0-2-42 15,0-6-18 1,0-5-45-16</inkml:trace>
  <inkml:trace contextRef="#ctx0" brushRef="#br0" timeOffset="361554.8488">11983 16719 124 0,'2'-21'49'0,"-2"21"-26"0,3 0-20 0,-3 0 12 16</inkml:trace>
  <inkml:trace contextRef="#ctx0" brushRef="#br0" timeOffset="361720.7046">11991 16706 253 0,'6'21'31'16,"0"3"-15"-1,-3 2 10-15,0 1 4 0,0 7 2 0,-3-2 1 16,0 0-12-16,0-1-5 16,0-4-9-16,0-1-3 15,0 1-2-15,3-3 1 16,3-9 0-16,-3 4 1 16,-3-8-35-16,3-4-14 15</inkml:trace>
  <inkml:trace contextRef="#ctx0" brushRef="#br0" timeOffset="362052.7241">12233 16661 176 0,'-3'0'68'0,"3"0"-36"0,3 10-29 16,0-2 15-16,0 6 11 15,-1 12 8-15,1 0-2 0,0 6 2 16,0 8-21-16,0-3-7 0,0-3-2 15,0 1 0-15,0-3 1 16,3-1-4-16,0 1-1 16,0-11-89-16,-3-2-42 15,9-11 18 1</inkml:trace>
  <inkml:trace contextRef="#ctx0" brushRef="#br0" timeOffset="363514.2863">12855 16693 232 0,'-9'-14'88'0,"9"12"-48"0,3-1-34 0,-6 3 20 16,6 5-12-16,-3 14-3 0,0 10 5 16,3 8 3-16,0 8-9 15,-3 0-3-15,0 3-3 0,0 5 2 16,3-9 1-16,0 4-3 16,0-6-1-16,0-7 1 15,3-3 0-15,-4-9 0 16,1-7 2-16,0-2-38 15,0-17-18-15,3-13-81 16</inkml:trace>
  <inkml:trace contextRef="#ctx0" brushRef="#br0" timeOffset="363783.3376">13066 16685 224 0,'-3'0'85'0,"3"2"-46"0,0 4-41 0,0-1 17 0,0 13 2 15,3 6 7-15,-3 0-2 16,0 16-1-16,0-3-11 16,-3-3-2-16,0 3-1 0,3-2-3 15,-3-4-1-15,3-2 1 16,0-5 0-16,0-3-20 15,0-7-7-15,0 2-59 16,3-9-24-16,-6-4 6 16</inkml:trace>
  <inkml:trace contextRef="#ctx0" brushRef="#br0" timeOffset="364050.5231">13295 16701 244 0,'-6'0'90'0,"-3"5"-48"0,12 29-36 0,-6-15 20 16,3 7-3-16,-3 6 1 15,0 2-5-15,0-2-1 16,0 0-10-16,0 5-5 0,0-3 0 15,0-2 0-15,0-6 3 16,3-4-10-16,3 7-2 16,0-8-50-16,12-13-106 31</inkml:trace>
  <inkml:trace contextRef="#ctx0" brushRef="#br0" timeOffset="364482.5727">13643 16843 160 0,'0'-8'63'0,"0"3"-34"0,0 0-16 0,0 5 17 16,0-3-4 0,-3-2 2-16,-2 5-5 0,-4 5-2 15,-3 3-11-15,-6 3-4 0,0 10-2 16,0 5 2-16,3 6 1 16,0 3 3-16,6 7 1 15,6-5-3-15,6 8 0 16,12-8 1-16,15-8 2 15,6-10 8 1,5-9 5-16,1-15-2 0,0-8 1 16,-9-11 1-16,-7-5 2 15,-11-3 12-15,-12-5 8 16,-15-3-11-16,-6 1-3 0,1 4-19 16,-4-2-8-1,6 11-54-15,27 18-190 16</inkml:trace>
  <inkml:trace contextRef="#ctx0" brushRef="#br0" timeOffset="369752.5212">13798 15788 228 0,'-6'-6'88'0,"3"6"-48"0,-6 3-40 15,0 0 16-15,-5 2-9 16,-1 19-2-16,-3 2 2 16,3 3 0-16,3 3-3 15,3 8-1-15,6-3 1 0,6-5 2 16,9-3 3-16,6-3 5 15,3-5 1-15,3-5 3 16,-1-8 3-16,-2-8 2 0,-3-8 1 16,3-5-5-16,-3-8 1 15,-9-6-11 1,-3-2-3-16,-9-3-4 0,-3-5 1 16,-3 6-7-16,-3 4-1 15,0 9-25-15,-9 4-8 16,-6 14-35-16,1 11-14 15,-1 0-36 1</inkml:trace>
  <inkml:trace contextRef="#ctx0" brushRef="#br0" timeOffset="370143.7277">13444 15804 200 0,'-30'-3'74'0,"21"6"-40"0,-6 5-27 15,9 5 18-15,-5 8 0 16,-1 3 2-16,3 2-10 15,3 1-3-15,6 4-8 0,6 1 0 0,6-5 1 16,8-6 10-16,7-8 6 16,0-2 3-1,3-11 4-15,-3-11-5 0,-4-5-3 16,-5-2-4-16,-6-12-1 16,-9-7-7-16,-6 0-4 15,-6 8-8-15,-3 0-1 16,-8 3-28-16,-1 10-9 15,0 5-37-15,0 9-14 16,0 2-40 0</inkml:trace>
  <inkml:trace contextRef="#ctx0" brushRef="#br0" timeOffset="370578.1006">12986 15804 212 0,'-27'0'79'0,"21"5"-42"0,3 16-39 16,0-5 14-16,3 2-6 15,0 6-1-15,6 3-1 16,3-6 0-16,12 5-2 0,-1-2 5 0,4-11 5 16,3-7 7-16,0-6 5 15,0-6 8-15,-7-4 4 16,-2-9-8-16,-6-10-2 15,-9-5-11-15,-9-3-4 16,-6 0-4-16,-3 2-2 16,1 6-6-16,-4 0-1 15,-3 13-10-15,-3 3-3 16,3 10-56-16,-6 9-23 16,4 4-38-16</inkml:trace>
  <inkml:trace contextRef="#ctx0" brushRef="#br0" timeOffset="370942.6851">12614 15774 204 0,'-18'6'77'0,"3"7"-42"0,-12 16-34 0,21-13 16 15,0 10-11 1,3 1-3-16,9 2 0 0,6 8 0 16,6-3-1-16,9-10 7 0,8-5 4 15,4-6 16-15,3-13 6 16,-4-5 6-16,-5-9 2 15,-9-7-4-15,-12 0-1 16,-12-19-13-16,-9 3-2 16,-3 0-16-16,-3 3-5 15,3 5-23-15,0 8-11 16</inkml:trace>
  <inkml:trace contextRef="#ctx0" brushRef="#br0" timeOffset="371931.5577">12369 15669 188 0,'-17'-8'71'0,"2"5"-38"0,3 0-28 0,9 3 17 15,-3 0-12-15,-3 3-3 0,-3 8 0 16,-6 7 2-16,0 11-4 15,0 16 10-15,4 3 5 0,5-6-8 16,6 8-4-16,9-10 1 16,6-8 2-16,5-6 11 15,7-7 6-15,3-11 3 16,-3-8 1-16,0-8-6 16,-7-8-4-16,-8-8-6 15,-12-13-2-15,-8-3-8 16,-7 1-2-16,-6 2-7 15,-3 5 0-15,-3 8-4 16,-2 6 2-16,-4 7-32 16,3 8-13-16,0 6-19 15,4 10-7-15,5 6-50 16</inkml:trace>
  <inkml:trace contextRef="#ctx0" brushRef="#br0" timeOffset="372334.4294">11971 15774 184 0,'-12'0'68'0,"12"8"-36"0,-9 6-35 0,0-1 11 0,-3 13 5 16,0 3 6-16,3 3-10 15,3 8-2-15,9-6-5 16,9-2 7-16,0-6 6 0,3-7 17 16,3-8 7-16,0-6 6 15,-4-13 4-15,-2-5-6 16,-3-8-2-16,-6-6-17 15,-6-18-4-15,-9 3-12 16,-6-6-5-16,-5 6-2 16,-1 7 1-16,0 6-10 15,0 8-4-15,0 8-47 16,4 10-21-16,-1 11-63 16,6 3-46-16,3 7 82 15</inkml:trace>
  <inkml:trace contextRef="#ctx0" brushRef="#br0" timeOffset="372755.4049">11664 15740 252 0,'-21'-16'93'0,"3"11"-50"0,0-3-39 16,13 8 19-16,-7 3-24 16,-3 5-6-16,-3 7 5 15,-3 12 5-15,6 13-1 16,9 5-1-16,6 0 2 0,12-3-2 15,6-5 2-15,12-5 9 16,2-16 7-16,1-6 12 16,0-7 8-16,-6-6-4 15,-9-10 2-15,-6-6-10 16,-15-12-2-16,-9-4-14 0,-9 3-7 16,-3 1-7-1,-3-1-1-15,0 11-31 0,1 5-12 16,-4 8-64-1,-6 8-29-15,3 8 16 16</inkml:trace>
  <inkml:trace contextRef="#ctx0" brushRef="#br0" timeOffset="373009.8785">11310 15608 236 0,'-9'-3'90'0,"9"19"-48"0,0 3-47 16,0-4 15-16,0 17 5 16,-3 18 5-1,0 6-8-15,0 2-2 0,0-2-6 16,0-3 2-16,3 2 0 0,3-4-31 15,0 9-13-15,3-9-78 16</inkml:trace>
  <inkml:trace contextRef="#ctx0" brushRef="#br0" timeOffset="374120.2983">13691 17873 200 0,'-6'-11'77'0,"6"3"-42"0,-6 16-28 0,3-3 18 16,-6 3-11-16,-3 5-1 16,-3 11-1-16,4 3 0 15,2 18-6-15,6-11-6 0,9 3-1 16,8-8 5-16,13-5 2 15,3-3 13-15,6-15 5 16,2-6 3-16,1-14 3 16,-6-7-3-16,-9-8 1 0,-6 0-1 15,-7-8 1-15,-11 5-7 16,-8-2 0-16,-7-3-8 16,-3 2-3-16,-6 9-14 15,-3-1-7-15,3 9-53 16,1 10-20-16,-1 8-83 15</inkml:trace>
  <inkml:trace contextRef="#ctx0" brushRef="#br0" timeOffset="374515.8753">13340 17907 208 0,'-12'13'79'0,"9"6"-42"0,0 7-23 0,3-13 22 15,6 11-14-15,3-3-4 16,6 1 6-16,3-4 4 0,8-5-14 16,1-13 10-16,6-8 3 15,0-10-3-15,-1-9-2 16,-5-4-8-16,-9 4-1 0,-9-7-4 16,-12-3 0-16,-9-3-3 15,-6 8 1-15,-6-2-11 16,-2 10-4-16,-1 8-36 15,-3 11-16-15,3 13-99 16</inkml:trace>
  <inkml:trace contextRef="#ctx0" brushRef="#br0" timeOffset="374915.6565">13096 17891 224 0,'-21'0'85'0,"15"3"-46"0,-3 10-37 0,6-8 19 16,-6 14 0-16,3 2 4 0,3 0-9 16,6 11-4-16,6-6-7 15,6 1 3-15,9-14 2 0,6-8 8 16,-1-10 6-16,-2-8 0 16,-3-3 1-16,-3-11-6 15,-15-2-1-15,-6-5-6 16,-12 2-2-16,-6-2-6 15,-3 2-3 1,0 0-18-16,0 6-9 0,1 13-72 16,-4 7-33-16,0 4-2 15</inkml:trace>
  <inkml:trace contextRef="#ctx0" brushRef="#br0" timeOffset="375261.599">12712 17881 240 0,'-39'7'90'0,"27"4"-48"0,-3 10-45 16,9-8 19-16,3 6-6 0,0 13 2 16,9 2 0-16,12-2 2 15,9 2-7-15,12-5 13 0,8-7 7 16,4-15-6-16,0-7-1 16,-7-13-10-16,-5-8-4 0,-12-11 3 15,-9 1 2-15,-13-4-4 16,-10-2-2-16,-7 3-22 15,-3 2-11-15,6 6-125 16</inkml:trace>
  <inkml:trace contextRef="#ctx0" brushRef="#br0" timeOffset="376330.5168">12378 17791 280 0,'-23'-14'104'0,"11"6"-56"0,3 8-38 0,6 6 25 16,-6-4-21-16,-6 17-7 16,-3 5 1-16,0 2 2 15,0 9-5 1,4 2-5-16,8-3-1 0,6 6 5 0,8-9 2 16,10-9 4-16,6-9 4 15,3-13 1-15,0-8 0 16,-3-11 1-16,-7-7 0 15,-5-6-4-15,-9-8-2 16,-12 1-6-16,-6-6-3 16,-8-8-9-16,-7 8-3 15,-3 11-18-15,3 12-7 16,-5 17-41-16,2 10-17 0,0 9-37 16</inkml:trace>
  <inkml:trace contextRef="#ctx0" brushRef="#br0" timeOffset="376673.3207">11935 17775 220 0,'-39'2'82'0,"21"12"-44"0,0 23-33 16,13-24 19-16,-1 8-9 0,3 11 2 16,6 0-4-16,11 2 0 15,7 3-7-15,9-16 9 0,3-8 7 16,0-7 2-16,2-20 1 16,-5-4-3-16,-6-9 1 15,-6 1-7-15,-9-14 1 16,-15-5-8-16,-12-2-3 15,-6-4-3-15,-9 12-3 16,1 4-8-16,-1 12-5 16,3 4-55-16,0 30-25 15,6 2-51 1</inkml:trace>
  <inkml:trace contextRef="#ctx0" brushRef="#br0" timeOffset="377047.9438">11664 17568 288 0,'-12'-2'107'0,"21"2"-58"0,-15 8-48 0,6 0 21 16,0 18-1-16,-3 11 4 15,0 8 0-15,-3 3 2 16,0 5-15-16,3 5 0 0,0-5-1 15,6-3-9-15,0 0 0 16,0-10-13-16,6-6-5 16,0-7-67-16,3-3-28 15,-9-9-25 1</inkml:trace>
  <inkml:trace contextRef="#ctx0" brushRef="#br0" timeOffset="377468.8061">11372 17574 260 0,'-23'-6'99'0,"11"12"-54"0,-9 7-48 0,12 8 16 16,0 3-5-16,-3 16 2 16,3 5-1-16,3 13 0 15,9 3-5-15,12 5-5 0,12-16 0 16,11-2 3-1,4-17 1-15,0-12 7 16,-6-19 6-16,-7-5 5 0,-5-22 4 16,-12-2 15-16,-15-13 7 15,-15-11-11-15,-9 0-7 16,-5 3-27-16,-1 7-11 16,3 6-65-16,9 11-29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2:33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7920 11213 60 0,'-3'-3'24'0,"3"1"-12"0,0-1-5 16,0 3 9-16,0 0 5 15,0 0 4-15,0-3 0 0,0 1 2 16,3-3 0-16,-1 2 1 16,-2 0 2-1,0 1 4-15,0 2-19 16,3-3 3-16,-3 3 0 0,0 0-2 15,0 0 1-15,0 0-5 0,0 5-2 16,0 3-6 0,0 3-1-16,0 5 5 0,3 2 3 15,0 3-2-15,-3 0 0 16,0 6-5-16,3-1-1 16,-3 1-1-16,0-1-2 15,0-5 1-15,0-2 1 16,0-3-1-16,0-3-1 15,0-2-6-15,-3-3-4 16,3-3-19-16,-3 0-8 16,0-5-19-16,0 0-7 15,1-2-13-15,-1-4-26 16,0 1 33-16</inkml:trace>
  <inkml:trace contextRef="#ctx0" brushRef="#br0" timeOffset="1">7851 11340 124 0,'-6'-3'49'0,"6"3"-26"0,0 0 6 15,0 0 23-15,0 0-6 16,0 0-2-16,0 0-17 16,0 0-4-16,0 0-13 15,3 3 0-15,3-3 1 0,3 0 2 16,6-3 3-16,0 1-3 0,3-1 2 15,5 0-8-15,1 1-4 16,-6-1 0 0,0 3 0-16,-3 0-4 0,-3 0 1 15,0 0 0-15,-3 0 2 16,-3 0-12-16,-1 0-3 16,-2-2-21-16,0-1-5 15,0-2-22-15,-3-1-9 16,0 1-28-1</inkml:trace>
  <inkml:trace contextRef="#ctx0" brushRef="#br0" timeOffset="2">7985 11142 104 0,'-3'-22'38'0,"3"17"-20"0,0 3-6 15,-3-1 13-15,0 0 0 16,-3 1 0-16,0-1-1 16,-3 0 0-16,0 1-13 0,-3 2-2 0,0 0 1 15,1 0 0-15,-10 0 2 16,3 2-2-16,-3 4 1 15,3 4-2-15,0 6 0 16,0 3-5-16,-2 2-1 16,2 5-1-16,3 3-2 15,3 8 1-15,6 6-1 16,3-4-3-16,6-2 0 16,3 3 2-16,6-16 0 15,-3-3 1-15,12 6 0 16,17 4 0-16,-11-18 0 15,-3 1 2-15,12-14 1 16,-4 0 3-16,10-8 3 16,15-11 0-16,-4-12 2 0,-5-1 9 15,-9 0 5 1,-13-2 2-16,-11-6 3 0,-12 0-7 16,-9 1-4-16,-6 4-9 15,-3 6-4-15,-2 3-14 16,-1 4-8-16,0 7-27 15,0 4-10-15,3 3-89 16</inkml:trace>
  <inkml:trace contextRef="#ctx0" brushRef="#br0" timeOffset="3">9068 11083 160 0,'3'-2'60'0,"-3"4"-32"0,0 4-9 16,0-6 21-16,3 8-14 0,0 5-4 15,-3 8-7 1,0 3 0-16,0 2-8 16,0 3 2-16,0-2 2 0,0-1-4 0,0 3-2 15,0-5-2-15,0 3 0 16,0-11-13-16,-3 2-3 16,3-10-16-16,0 0-7 15,-3-5-11-15,0-3-4 16,0-11-56-1,1 0 30 1</inkml:trace>
  <inkml:trace contextRef="#ctx0" brushRef="#br0" timeOffset="4">9051 11113 156 0,'-3'0'57'0,"3"-3"-30"0,0 3-3 0,0 0 22 0,0 0-10 16,0 0-1-16,0 0-7 15,0 0 0-15,6 0-16 16,3-3-2-16,-1 1 0 0,4-1-2 16,6 0 1-16,6 1-5 15,0-1-3-15,-3-2 0 16,0 2-1-16,-4-2 0 15,1 2 0-15,-3 0-22 16,0 1-8-16,-3-1-12 16,-6 1-3-16,0 2-20 15,-3 0-7-15,-3 0-5 16</inkml:trace>
  <inkml:trace contextRef="#ctx0" brushRef="#br0" timeOffset="5">9104 11184 192 0,'-12'13'74'0,"9"-13"-40"0,0 3-11 0,3-3 26 0,0 0-25 16,0 0-10-16,6 0-9 16,3 2-2-16,6-2-2 15,3-2-1-15,3 2 3 16,0 0 0-16,-1 0 1 0,1 0-2 15,-3 0-2-15,-3 0-13 16,-3 0-6 0,-3 0-15-16,0 0-6 0,-6 2-18 15,0 1-48 1,-6 2 15-16</inkml:trace>
  <inkml:trace contextRef="#ctx0" brushRef="#br0" timeOffset="6">9065 11335 152 0,'-8'5'57'0,"8"-2"-30"0,-3-1-3 15,3-2 24-15,0 0-15 0,0 0-4 16,3 3-8-16,3 0-4 16,2-1-9-16,4 1 1 0,6-3 4 15,6 0-5-15,0 0-2 16,3-3-3-16,-4 1-3 15,-2-1-6-15,-3 0-4 16,0 1-27-16,-3-1-12 16,-3 0-42-1,0-2-38-15,-3 2 51 16</inkml:trace>
  <inkml:trace contextRef="#ctx0" brushRef="#br0" timeOffset="7">9551 11208 212 0,'0'-6'82'0,"-3"6"-44"0,0 3-20 15,3 0 23-15,-3 2-17 16,-3 3-3-16,-3 3-13 16,-3 4-3-16,0 1-3 15,0 3 1-15,0-3 0 0,0 5-8 0,3-3-2 16,-3-4-29-1,7-4-14-15,2-2-34 16</inkml:trace>
  <inkml:trace contextRef="#ctx0" brushRef="#br0" timeOffset="8">9387 11224 184 0,'-3'-6'68'0,"3"6"-36"0,0 0-11 0,0 0 25 15,6 3-15-15,0 0-5 16,3-1-9-16,0 4-1 16,3-1-9-16,6 3 0 0,-1 2 3 15,4 4-4-15,0-1-1 16,-3 0-5-16,6 0-2 16,3-2-37-16,-4-3-16 15,1-3-43 1,-3-5-38-16,0-3 51 0</inkml:trace>
  <inkml:trace contextRef="#ctx0" brushRef="#br0" timeOffset="9">9792 11247 220 0,'-3'16'85'0,"3"3"-46"0,-6 10-24 16,6-11 26-16,0 12-22 15,0 4-5-15,0-2-9 16,3-1-4-16,-3-4 0 16,3-1-1-16,0-2 2 0,-3-8-1 0,3-3-1 15,0-2 3-15,0-3 0 16,0-13-10 0,0-6-1-16,3-2 2 15,0-3 3-15,0-3 4 16,-4-12 2-16,1 1 1 15,0 1-5-15,0 0 1 16,3-2 2-16,-6 1 3 16,6 7 2-16,0 1 1 15,0 7-2-15,0-1 1 16,0 5-4-16,0 1-2 16,3 2 2-16,0 5 0 15,3 3 1-15,0 5 2 16,0 3 6-16,-3 5 2 0,-3 3-1 15,-3 0 2-15,-3 0 1 16,-6 0-1-16,-3 2-7 16,-3 6-3-16,-3-8-5 15,-3-8-3-15,0 5-18 16,0-13-9-16,3-2-22 16,3-9-7-16,1 0-22 15,5 1-7-15,6-3-3 16</inkml:trace>
  <inkml:trace contextRef="#ctx0" brushRef="#br0" timeOffset="10">10226 11210 216 0,'-3'-2'82'0,"0"2"-44"0,3 0-3 0,0 0 34 16,0 0-22-16,0 0-6 15,6 0-16-15,0 0-6 16,0 0 0 0,12 0-11-16,0-3-7 0,3 0-3 15,0 3-2-15,-1-5 0 16,-2 5-41-16,0 0-18 15</inkml:trace>
  <inkml:trace contextRef="#ctx0" brushRef="#br0" timeOffset="11">10253 11271 312 0,'-6'0'118'0,"9"3"-64"15,0-3-50-15,-3 0 24 0</inkml:trace>
  <inkml:trace contextRef="#ctx0" brushRef="#br0" timeOffset="12">10274 11277 519 0,'18'0'2'0,"6"0"-3"15,2 0-15-15,4-3-6 0,6 0-22 0,3 1-10 16,-4-1-31 0,-2 0-48-16,-3 1 37 15</inkml:trace>
  <inkml:trace contextRef="#ctx0" brushRef="#br0" timeOffset="13">10872 11115 180 0,'0'-5'68'0,"0"5"-36"0,-3-3-7 0,0 6 25 0,0 0-5 15,-3-1 0 1,-3 1-10-16,-2 7-2 0,-7 4-18 16,3 1-11-16,-6 4-4 0,3 5-2 15,6 5 0-15,3 0 0 16,9 11 0-16,9-1 0 16,6-4 0-16,6-3 0 15,9-9 0-15,-1-7 4 16,13-8 3-16,0-8 4 15,-1-16 2-15,-8-2 6 16,-6-6 1-16,-6-10 8 16,-9-1 4-16,-9-2-3 15,-9 0-2-15,-15 3-2 0,-6 5 0 16,-3 5-22-16,1 5-9 16,-4 6-30-16,9 5-14 15,3 5-56-15,6 1-23 16,-3 2-14-1</inkml:trace>
  <inkml:trace contextRef="#ctx0" brushRef="#br0" timeOffset="14">13072 11142 100 0,'-3'-22'38'0,"3"22"-20"0,0 3 7 0,0-3 20 0,0 0-11 16,0 8-5-16,0 0-12 15,0 5-6-15,0 3-6 16,-3 5 1-16,0 6 0 0,0 2 2 16,-3-3 2-16,0 3-5 15,0-5-3-15,3 3 1 16,0-6 0-16,0-3-1 16,3-4-2-16,0-4-2 15,3-2 1-15,0-11 3 16,0-5 1-16,0-2 1 15,0-1 2-15,0-5-1 0,0-2 0 16,0-3-1 0,0-3 0-16,0 0-2 15,0-2-2-15,0-3 1 0,0 2-1 16,0 6 0-16,0 2 2 16,0 4 1-16,0 4 1 15,0 3-5-15,3 5-1 16,0 3 1-16,0 11 0 0,3 0-2 15,-3 2 2 1,0 0 1-16,2 0 0 16,-2 0 0-16,3-2 0 15,-3 0 2-15,3-6 3 16,0-2-2-16,0-6-2 16,0-2 2-16,0-3 0 0,0-3-1 15,0-5-2-15,-3 3-2 16,3 2 1-16,-6 3 5 15,3 3 2-15,0-3-2 16,-3 6-3-16,0 7 0 16,-1 3-1-16,1 5 2 15,0 3 3-15,3 8-4 16,0 2-1-16,0 1 0 16,3-1 0-16,3 1 0 15,-3-1 2-15,0-2-14 0,3-6-7 16,0-2-30-16,0-8-11 15,3-8-20 1,-1-8-25-16,4-5 37 16</inkml:trace>
  <inkml:trace contextRef="#ctx0" brushRef="#br0" timeOffset="15">13515 11303 176 0,'-6'-5'66'0,"4"2"-36"0,-4 3-15 0,0 0 18 16</inkml:trace>
  <inkml:trace contextRef="#ctx0" brushRef="#br0" timeOffset="16">13474 11306 357 0,'-15'10'15'16,"3"1"-9"-16,3 5-6 0,3 5-4 0,0-5 0 16,3 5 0-1,3-5 3-15,6-3 0 0,6-2 1 16,3-6 2 0,-3-2-1-16,0-11 2 0,-3-6-7 15,0 1 1-15,0 0 3 16,-4-3 2-16,-2 5 0 15,0 1 1-15,0 2 0 16,-3 3 1-16,0 2-5 16,0 3 1-16,0 5-2 15,3 6 0-15,0 7 2 16,0 4 0-16,0-7-7 16,3-1-3-16,0-1-30 0,0-5-11 15,0 0-20 1,0-6-24-1,3-4 38-15</inkml:trace>
  <inkml:trace contextRef="#ctx0" brushRef="#br0" timeOffset="17">13646 11247 112 0,'0'3'44'0,"0"2"-24"0,0 6-10 0,0-3 12 15,0 2-1-15,0 4 2 16,0-1-9-16,0 0-1 15,0-2-3 1,-3 5-6-16,3-8-2 0,0 2 1 16,0-10-2-16,0 0-1 15,3-5 1-15,0-3-1 16,3-5 0-16,3-3 2 16,0 3-3-16,3-1-2 0,3 4-1 15,0 2 3-15,0 8-2 16,0 5 1-16,-3 6 4 15,-4 2 3-15,1 0-2 16,-3 3 0-16,0 5-3 16,-3-5-1-16,0 0-28 15,3-13-61 1,3-14-6 0,0 0 44-16</inkml:trace>
  <inkml:trace contextRef="#ctx0" brushRef="#br0" timeOffset="18">13885 11075 152 0,'0'-13'57'0,"0"16"-30"0,3 0-16 0,-3 2 18 15,2 3-11 1,1 5-2-16,3 8-5 0,0 8 0 16,0 6-6-16,0 2-1 0,3 2 2 15,-6 4-3-15,0-6 0 16,0-5-10-16,3-1-3 15,0-10-132 1,0-7 36 0</inkml:trace>
  <inkml:trace contextRef="#ctx0" brushRef="#br0" timeOffset="19">13825 11247 212 0,'-12'-2'79'0,"12"4"-42"0,3-2-21 16,-3 0 24-16,6 0-23 16,0 0-6-16,6 0-8 15,6 0-3-15,3 0 1 16,-1-2-1-16,4-1 2 0,0 1-28 16,0-1-11-16,0 0-44 15,-6 3-45 1,-1 0 41-16</inkml:trace>
  <inkml:trace contextRef="#ctx0" brushRef="#br0" timeOffset="20">14105 11250 140 0,'0'8'55'0,"0"0"-30"0,3 5-10 0,0-5 20 16,0 3-15-16,0 2-6 16,0-2-8-16,0 4-5 15,0-1 0-15,-3-4-21 0,3-2-7 16</inkml:trace>
  <inkml:trace contextRef="#ctx0" brushRef="#br0" timeOffset="21">14102 11197 204 0,'-6'-2'77'0,"6"2"-42"0,0 0-39 0,0 0 13 0,0 0-18 15,6 2-4-15,0-2-29 16,3 0-13-16,6 0-15 16,2 0-5-16</inkml:trace>
  <inkml:trace contextRef="#ctx0" brushRef="#br0" timeOffset="22">14280 11213 152 0,'0'0'57'0,"0"0"-30"0,0 3-14 15,0-3 19-15,0 2-12 0,-3 4-3 16,0-1-8-16,0 0-4 16,1 3-2-16,-1 3-5 0,3-1 1 15,3 1-1 1,-1 2-2-16,1 0 3 0,3 1 0 16,0 1 1-16,-3-1 2 15,0-1 5-15,-3-2 4 16,-3 2 2-16,-3-3 3 15,-3 1-7-15,1-8-1 16,-1-1-4-16,-6-2-3 16,3-5-18-16,3 0-6 15,3-6-35-15,9 3-13 16,3-2-9 0</inkml:trace>
  <inkml:trace contextRef="#ctx0" brushRef="#br0" timeOffset="23">14391 11232 180 0,'0'0'68'0,"0"-3"-36"0,-3 3-37 16,-3 3 82-1,-3-1-31-15,3 1-20 16,0 2-16-16,3 0-8 16,0 3-7-16,9 3 1 0,0 2 0 15,3 0-1-15,0 1 1 16,-3 4 3-16,0 1 2 15,-6 2 4-15,0-5 0 16,-3 2 2-16,-6-7-4 0,0-3-2 16,0-3-7-1,0 0-1-15,0-2-35 0,3-8-12 16</inkml:trace>
  <inkml:trace contextRef="#ctx0" brushRef="#br0" timeOffset="24">14563 11247 192 0,'-6'-7'71'0,"3"7"-38"0,-3 0-10 0,3 0 24 16,-3 2-20-16,-3 3-7 15,-2 6-17-15,-1 2-5 0,0 6 1 16,3 5-2-16,3 5-1 0,3-5 0 15,3 2 3-15,3-8-2 16,3-4 1-16,0-4 2 16,3-4 0-1,0-4-7-15,0-15 0 0,-1 0 3 16,1-3 4-16,-3-3 3 16,0 4 1-16,-3 1-2 15,0 4-2-15,0 2 3 16,-3 8 2-1,3 8 0-15,3 5-3 16,0 8 2-16,0 3-3 16,3-3-1-16,3-2-2 0,3-4 1 15,0-1-28-15,3-6-13 16,-1-6-60 0</inkml:trace>
  <inkml:trace contextRef="#ctx0" brushRef="#br0" timeOffset="25">14894 11208 320 0,'-3'-3'121'0,"3"3"-66"0,3 0-58 0,-3 0 24 16,6 0-17-16,0 0-5 0,5 0 1 15,7 0-1 1,3 0 1-16,0 0-5 0,3-3 1 16,0 1-31-16,-1-1-12 15,1 3-62-15,-3 0-47 16,-3 0 62-16</inkml:trace>
  <inkml:trace contextRef="#ctx0" brushRef="#br0" timeOffset="26">14926 11311 280 0,'-12'0'104'0,"12"0"-56"0,0 3-47 15,0-3 21-15,6 0-16 16,6 0-6-16,6 0-5 0,6-3 0 16,9 0 3-16,-1 1-28 0,1 2-9 15,3 0-76 1</inkml:trace>
  <inkml:trace contextRef="#ctx0" brushRef="#br0" timeOffset="27">15480 11226 132 0,'0'3'52'0,"0"0"-28"0,0-3-11 16,0 0 19-16,0 0 2 16,0 0 1-16,0 0-3 15,0 0-2-15,0 0-17 16,3 0 3-16,0-3 4 0,0-2-9 15,0-1-1-15,3 1-6 16,0-6-1-16,0-4-1 16,0-1-2-16,0 2 1 0,0 1-1 15,0 3-3-15,-3-1 2 16,0 3 1 0,-1 0 0-16,1 3-3 15,3 2 2-15,-6 3-1 16,6 6-2-16,-3 4 0 0,3 3 3 15,-3 3 2-15,0 3 4 16,0 5 0-16,0 5 0 16,-3 0-3-16,0 0-2 15,0 0 1-15,3 0 1 16,-3-5-1-16,0-6 2 16,0 1-22-16,0-6-7 15,0 0-14-15,0-5-2 16,0-2-16-16,0-6-3 15,0 0-16-15</inkml:trace>
  <inkml:trace contextRef="#ctx0" brushRef="#br0" timeOffset="28">15492 11462 112 0,'-6'0'44'0,"6"0"-24"0,-3 0 1 15,3 0 19-15,-3 0-8 0,0 0-3 16,0 0-15 0,0 0-6-16,0 0-5 15,3 0-5-15,0 0 1 0,0 0-6 16,0 0 0-16,-3 0 3 16,0 0 2-16,3 0-1 15,0 0 0-15,0 0 6 0,0 0 3 16,0 0 1-16,0 0 3 15,0 0-1-15,6 0 0 16,0 0-1-16,3 0 0 16,9 0 0-16,3 0 2 15,2 0-3-15,4 0-2 16,0 0 0-16,-3 0 1 16,-3 0-3-16,3 0 0 15,-13 0-1-15,-2 0-2 16,0 2 3-16,-3-2 2 15,-3 0-2-15,-3 0-2 0,3 0-36 16,-3-2-14-16,3-1-28 16</inkml:trace>
  <inkml:trace contextRef="#ctx0" brushRef="#br0" timeOffset="29">15897 11486 116 0,'3'0'44'0,"-3"-3"-24"0,0 6-4 0,0-3 18 16,0 0 4-16,0 0 2 16,0 0-5-16,0 0-1 15,-3 0-19-15,0 0-2 0,0 0 0 16,0 0-5-16,3 0 0 16,0 0-6-16,0 0-2 15,0 0 0-15,0 0 0 16,0 0-5-16,3 2 1 15,0 1 0-15,0 0 2 16,0-1 3-16,-3 3 4 0,0 1 7 16,-3-4 4-1,-3 1-8-15,0-3-2 0,0 0-4 16,0-3 1-16,0 1-2 16,0-1-1-16,3-2-2 15,3 0-1 1,0-1-5-16,6 1 0 0,0 2 2 15,3 3 1-15,0 0 0 16,-3 3 1-16,0 0 7 16,-3-1 3-16,-3 1-1 15,0 0 2-15,-3-1 0 0,-3 1 1 16,0-3-2-16,0 0 1 16,0-3-6-1,0 3-1-15,0-2-16 16,3-1-4-16,3-2-61 15,3-1-26-15,3 4 6 16</inkml:trace>
  <inkml:trace contextRef="#ctx0" brushRef="#br0" timeOffset="30">16105 11253 132 0,'0'2'52'0,"0"1"-28"0,3 0-4 0,-3-3 21 16,0 0-5-16,0 0 2 15,0 0-9-15,0 0-3 16,0-3-14-16,3-2-8 0,0-1 0 16,3-1-3-16,0-1 2 15,0-3-2-15,0 0 2 16,0-2-7-16,0 3-1 15,0-1-3-15,-3 3 2 16,0 5 2-16,0-2-1 0,0 2 1 16,-3 3 0-1,0 0 3-15,3 3 0 16,0 5 1-16,-3 0 0 0,5 0-5 16,1 3 1-16,-3-1 4 15,0 3 4-15,0 3-1 16,0 5-2-16,-3 3 4 15,0 11 4-15,-3-4-5 16,0-2-2-16,6 3 1 16,0-8 0-16,0-3-4 15,0-5-1-15,-3-3-8 16,0-2-4-16,3-3-21 16,-3-3-10-16,3-5-49 15,6-5-22 1,-6-3 61-16</inkml:trace>
  <inkml:trace contextRef="#ctx0" brushRef="#br0" timeOffset="31">16111 11509 208 0,'-3'3'79'0,"3"-3"-42"0,3-3-32 0,0 1 17 15,3 2-14-15,3 0-2 16,6-3-2-16,3 0 2 16,2 3-3-16,1 0 3 0,3 0 3 15,0-2-3-15,-3 2 2 16,-3 0-7-16,-4 0-1 16,-2 0-2-16,-3 0-2 15,-3 0 7-15,0-3 3 16,-3 3-19-16,0-2-8 0,0-1-25 15,-3 0-10-15,0 1-35 16</inkml:trace>
  <inkml:trace contextRef="#ctx0" brushRef="#br0" timeOffset="32">6806 13348 76 0,'-3'3'30'0,"3"-3"-16"0,0-3 1 0,0 3 15 16,0 0 1-16,0 0 2 15,0 0-1-15,0 0 0 16,0 0-6-16,0 0-4 16,0 0-12-16,0 0-4 0,0 0 0 15,6 0-5-15,0 3-3 16,3-3 1-16,0 8 0 16,3-8-2-16,3 0 2 15,6 2 1-15,3-2 0 16,-1 0 2-16,4 0 3 15,3-2-2-15,3-1-2 0,-7 1-3 16,1-1-1 0,0 0 4-16,0 3 1 0,0-2 0 15,-1 2-2-15,1-3 1 16,-3 3-1-16,3-3 0 16,3 1 0-16,-4-1 0 15,7 0 0-15,-3 3 0 0,0-2 2 16,-4-1-6-1,1-2 1-15,-3 2 1 16,-3 0 1-16,-3 1 3 16,-3 2 3-16,-1 0-4 0,-2 0-1 15,0 0-2-15,-3 0 0 16,0 2 4-16,0 1 1 16,0-3-1-16,0 0-2 15,0 0 3-15,3 3 0 16,-3-3-4-16,0 2 1 15,2-2 0-15,-2 3 2 16,3-3-1-16,-3 0 2 16,0 0-4-16,0 0-2 15,-3 0 4-15,0 0 3 16,-3 0-1-16,-3 0-2 16,0 0-3-16,0 0 1 0,3 0 1 15,-3 0 0-15,0 0 0 16,0 0 0-16,0 0 0 15,0 0 0-15,0 0 2 16,0-3 1-16,0 3 1 16,0 0 2-16,0 0-1 15,0 0 2-15,0 0-6 16,0 0-3-16,0 0 1 16,-3 0 2-16,0 0-5 15,-3-2 1-15,-3 2 5 16,-3 0 4-16,-6 0-10 15,-5 0-2-15,-10 0 9 0,-6 2 5 16,-11 4-8 0,-7-1-4-16,-3 0-1 15,4 6 3-15,-1-8-8 16,1 7-1-16,5-2-21 0,4 0-6 16,2-3-21-1,0 3-45-15,10 3 21 16</inkml:trace>
  <inkml:trace contextRef="#ctx0" brushRef="#br0" timeOffset="33">18564 16338 140 0,'-6'3'52'0,"6"-6"-28"0,-3 3-28 15</inkml:trace>
  <inkml:trace contextRef="#ctx0" brushRef="#br0" timeOffset="34">18555 16314 317 0,'0'-13'59'0,"0"-3"-25"15,0 0-13-15,0-2-7 0,3-3 1 16,0-6 1-16,3 6-11 16,3-16-5-16,3-3 8 15,2-2 4-15,4-14-1 16,6-2-1-16,6 3-4 0,0 4 1 15,5 1-2 1,4-3 0-16,9 5-6 16,-1 3 1-16,7 6-2 0,2 4 0 15,1 1 2-15,-3 2 0 16,-7 6 0-16,-5 5 2 16,-9 2-1-16,-4 6 2 15,1 0-2-15,-6 2 2 16,-6 3-2-16,-3 3-1 15,-3 0-24 1,-4-1-13-16,1 1-6 16,-3 0-12-16,0 2-3 15,-3-2-117 1,-9-3 85-16</inkml:trace>
  <inkml:trace contextRef="#ctx0" brushRef="#br0" timeOffset="35">19254 15261 132 0,'-15'-5'52'0,"12"5"-28"0,0 0-11 16,3 0 19-16,0 0-12 15,0 0-3-15,0 0-10 16,9 5-5-16,0 0-1 15,6 1 1-15,9-1 3 0,6-2 0 0,-3-1 0 16,2 4-6-16,4-1 1 16,-3 3 0-16,-3 2 2 15,-7 1-1-15,-5 8-1 16,-6 4 9-16,-9 1 4 16,-3 0 9-16,-6-3 6 15,0 0-9-15,-2-2-3 16,2-3-12-16,0-3-4 15,3 0-10-15,0-2-4 16,3-6-45-16,3 3-21 0,9-5-14 31</inkml:trace>
  <inkml:trace contextRef="#ctx0" brushRef="#br0" timeOffset="36">19766 15221 112 0,'-3'6'44'0,"-3"-4"-24"0,6-2-4 0,0 0 18 15,0 0-5-15,0 0-2 16,3-2-11-16,0-4-3 16,3-1-7-16,3-4-2 0,-3-2 0 15,6-3-2-15,-3 0-2 16,0 0-2-16,-3 3 1 0,0 2-1 16,0 1 0-16,-3 2 2 15,0 5 2 1,-3 3-3-16,3 5-2 15,-3 6 2-15,0 10 2 16,0 6 4-16,-6 7 4 0,3 3 0 16,-3 3 0-16,3-1-8 15,0-2 0-15,9-5-1 16,-3-5 2-16,0-6-8 16,0-5-1-16,0-6-36 15,-3-2-16-15,-3-8-23 16</inkml:trace>
  <inkml:trace contextRef="#ctx0" brushRef="#br0" timeOffset="37">19689 15457 192 0,'-3'-3'71'0,"6"6"-38"0,3-6-28 0,-3 1 19 16,9 2-9-16,3-6 2 15,2 6-12-15,10-5-6 16,0 5 1-16,-3-8 1 0,0 8 4 16,-1 0-11-16,-2 5-3 15,0-2-49 1,-3 2-61-16,-3-5 20 16</inkml:trace>
  <inkml:trace contextRef="#ctx0" brushRef="#br0" timeOffset="38">20040 15457 96 0,'0'0'35'0,"0"3"-18"0,0-3 9 15,0 0 18-15,0 0-15 16,0 0-5-16,0 0-11 15,0-3-1-15,0 3-7 16,0 0 4-16,0 0 3 0,0 0-8 16,0-3-2-16,0 3-4 0,0 0-2 15,0 0 0 1,0 0 0-16,0-2-28 16,0 2-14-16</inkml:trace>
  <inkml:trace contextRef="#ctx0" brushRef="#br0" timeOffset="39">20234 15177 108 0,'0'0'44'15,"-3"7"-24"-15,-6 1-10 0,6-2 12 0,-3 4-4 16,0 6 0-16,0 5-8 16,0 6-2-16,3 2-4 15,3 3-1-15,3-6 3 0,3-2 1 16,6-6 3-16,6-4 8 15,-1-6 3-15,1-11-2 16,0-10-1-16,-3-3-2 16,-3-3 3-16,-3-2 0 15,-3 0 3-15,-3 0-8 16,-3 0-1-16,-6-1-7 0,-6 4-2 16,-3-3-4-16,3 5-1 15,0 3-19-15,3 2-7 16,3 3-30-16,6 8-80 31</inkml:trace>
  <inkml:trace contextRef="#ctx0" brushRef="#br0" timeOffset="40">20498 15438 100 0,'3'0'38'0,"0"3"-20"0,0-3-21 15,-3 0 65 1,0 0-20-16,0 0-5 16,0 0-6-16,-3 3-19 15,-3-1-7-15,1 4-3 0,-1-4 0 16,0 1 1-16,0 0-4 16,3-1 1-16,0-2-5 15,3 0 1-15,3 0-3 16,0-2 2-16,3-1 3 15,-3 0 1-15,0 3-4 0,0 0 1 16,0 0-31-16,-3 0-12 16,0 0-29-1</inkml:trace>
  <inkml:trace contextRef="#ctx0" brushRef="#br0" timeOffset="41">20695 15433 76 0,'0'5'30'0,"0"-2"-16"0,0 0-1 0,0-3 11 0,0 2-4 15,0-2 1-15,0 0-14 16,0 0-5-16,0 0 5 15,0 0 3-15,0 0-5 16,0 0 1-16,3 0 4 0,0 0-6 16,-3 0-2-16,0 0 5 15,0 0 3-15,0 0-3 16,0 0 1-16,0 0-5 16,0 0-2-16,0 0 0 15,0-2 1-15,0 2-8 0,3-3-3 16,0 3-17-16,-3 0-7 15,3-8-17 1,-3 8-24-16,0 0 22 16</inkml:trace>
  <inkml:trace contextRef="#ctx0" brushRef="#br0" timeOffset="42">20865 15428 160 0,'-3'13'60'0,"3"-10"-32"0,0-1-22 16,0 4 15-1,0-4-16-15,0 1-2 0,0-3-2 16,0 0 1-16,0 0-1 16,0 0-7-16,3 0-1 0,3-3-15 15,2-5-3-15,1 0 2 16,0 3 1-16,-3 3 15 15,-3-1 6-15,0 0 17 16,-3 1 7-16,-3 7 13 16,0 0-20-1,3 0-8-15,0 1-12 0,0-6-3 16,0 0-116 15,9-11 47-31</inkml:trace>
  <inkml:trace contextRef="#ctx0" brushRef="#br0" timeOffset="43">21144 15245 116 0,'-9'3'44'0,"3"2"-24"0,1 8-19 16,2-2 8-16,0 5-3 16,0 8 1-16,0 5-2 15,3 0 2-15,6 3 5 16,0-6 4-16,2-5-8 15,10-7 13-15,6-9 8 0,0-8-6 16,0-15-1-16,3-6-13 16,-4-3-5-16,-2-2-1 15,-6 0 0-15,-6 3 3 16,-9 2 3-16,-6 0 7 16,-6 6 2-16,-3-4-5 15,-6 12-3-15,1-1-10 16,2 6-5-16,3 0-24 15,3 5-11-15,6 2-17 0,12 1-5 16,6-6-21 0</inkml:trace>
  <inkml:trace contextRef="#ctx0" brushRef="#br0" timeOffset="44">21573 15163 144 0,'-15'8'55'0,"9"-5"-30"0,-9 10-25 0,9-5 13 0,-6 5 8 16,1 3 7-1,-1 5-12-15,6 6-7 16,6 2-5-16,6-5 3 0,6-1 5 0,5-4 5 16,4-11 2-16,9-11-4 15,-3-7 1-15,0-9-5 16,-1-5-1-16,-5 1 0 15,-9-4 1-15,-6-2 3 16,-6 3 2-16,-12 2-7 16,-3 0-3-16,-3 3-17 15,-2 5-7-15,2 3-73 16,3 5-72 0,3 2 45-16</inkml:trace>
  <inkml:trace contextRef="#ctx0" brushRef="#br0" timeOffset="45">22124 15108 120 0,'0'0'46'0,"0"8"-24"0,-3-3-26 16,-6 8 65-16,-3 6-18 15,-6 2-12-15,0 3-10 0,-3-1-13 16,3 1-5-16,-2-3-2 0,2-5-12 16,6-2-3-16,0-6-35 15,3-6-15 1,9-4-11-16</inkml:trace>
  <inkml:trace contextRef="#ctx0" brushRef="#br0" timeOffset="46">21927 15134 132 0,'-15'-5'49'0,"15"8"-26"0,0-1-9 16,3 1 15-16,3 5-1 15,3 2 3-15,0 4-15 16,9 1-7-16,-3 4-5 15,6-1-1-15,5 1 0 0,1-3-15 16,0 0-4-16,0-6-74 16</inkml:trace>
  <inkml:trace contextRef="#ctx0" brushRef="#br0" timeOffset="47">22243 15134 192 0,'-9'-2'74'0,"12"2"-40"0,0-3-33 16,3 0 14-16,6 1-10 15,2-4-1-15,7 6-2 16,3 0-2-16,-3 6 1 16,-3-1-1-16,-3 5 0 0,-6 6-3 15,-9 3 2-15,-9 5 3 16,-6 2 3-16,-6 1 9 16,-6-1 3-16,0 3 0 15,4 0 2-15,5 0-4 16,3-10-1-16,3-6-6 15,6-2 0-15,6-9-3 16,6-2 0-16,9-5-3 0,3 0 1 16,6-1-2-16,2 4-1 15,1-1 1-15,0 3-1 16,-3 3-18-16,0-1-8 16,-7 1-33-16,-2 0-12 15,0-3-27 1</inkml:trace>
  <inkml:trace contextRef="#ctx0" brushRef="#br0" timeOffset="48">22490 14835 172 0,'0'-2'66'0,"0"2"-36"0,3 7-26 16,0-1 15-16,-3 4-2 16,3 4-1-16,-3 7-8 15,0 11-3-15,0-3-3 16,0-3-2-16,0 1 1 0,0-6-12 15,0-3-3-15,0-2-53 16,0-5-47-16,0-11 37 16</inkml:trace>
  <inkml:trace contextRef="#ctx0" brushRef="#br0" timeOffset="49">22472 14833 208 0,'-12'-11'77'0,"9"14"-42"0,6-3-37 0,0 0 17 15,3 0-5-15,0 0 4 0,9 0-9 16,0 0-3-16,3 0-2 16,-1-3-3-16,1 0 2 15,0 1-15-15,0-1-6 0,0 0-47 16,-3 1-46-1,6 2 36-15</inkml:trace>
  <inkml:trace contextRef="#ctx0" brushRef="#br0" timeOffset="50">22526 14899 124 0,'-3'0'46'0,"6"2"-24"0,-3-2-17 15,0 0 13-15,11 0-4 16,1 0 0-16,0 0-8 16,3 0-2-16,-3 0-2 15,0 0 1-15,-3 0 2 0,-3 3-7 16,-3 0 0-16,-3 10-11 0,-6 5-2 16,-6 1-1-16,-3-1 0 15,-3 1 9-15,3-3 6 16,3-3 10-16,3-2 6 15,4-3-1-15,5 0 2 16,0-3 0-16,14 3-1 16,1-6-10-16,3-2-2 15,3 0-38 1,0-2-59-16,6-6 8 16</inkml:trace>
  <inkml:trace contextRef="#ctx0" brushRef="#br0" timeOffset="51">22829 14923 212 0,'-12'0'79'0,"6"0"-42"0,-6 21-39 15,6-5 17-15,-3-1-11 16,1 4 0-16,-4-3-11 16,-3-3-3-16,6 0-33 15,-3-2-14-15,3-3-21 16,3-3-9-16</inkml:trace>
  <inkml:trace contextRef="#ctx0" brushRef="#br0" timeOffset="52">22665 14904 184 0,'0'3'71'0,"6"-1"-38"0,0 6-21 0,3-2 21 15,3 4-15-15,6 9-2 16,3-1-8-16,3-2 0 15,-1 0-5-15,4-3-26 0,-3-2-12 16,-3-6-64 0</inkml:trace>
  <inkml:trace contextRef="#ctx0" brushRef="#br0" timeOffset="53">22963 15020 172 0,'-6'24'66'0,"0"0"-36"0,6 13-24 0,0-21 15 0,0 5-11 16,0 0-3-16,0 0-2 15,0 1-1 1,0-7-2-16,0-1-2 0,0-4 1 0,0-4-1 16,0-6 2-16,0-6-1 15,0-2 2-15,0-5-2 16,0-11 2-16,0-5-2 15,6-10-1-15,-6-6 1 16,3 0-1-16,0 8 4 16,3 2 2-16,6 6-2 0,3 5-1 15,0 6-3-15,3 4-3 16,-1 9 2-16,4 5 2 16,-6 5 15-16,3 3 7 15,-6 3 2-15,-6 5 0 16,-9 2-3-16,-3-2-2 15,-3-3-8-15,-9-2-5 16,-3-3-24-16,-3-3-11 16,1-10-41-16,5 0-19 0,3-3-17 31</inkml:trace>
  <inkml:trace contextRef="#ctx0" brushRef="#br0" timeOffset="54">12959 17738 104 0,'0'0'38'0,"3"5"-20"0,-3-5-12 0,0 0 9 15,0 0-2-15,0 0 0 16,0 0-3-16,0 0-1 15,0 0-1-15,0 0 2 16,0 0-5-16,0 0-1 0,0 0 2 16,0 0-1-16,0 0 2 15,6 5-2-15,-3-2 0 16,-3-3-3-16,6 0 1 16,3 0-2-16,0 0-1 0,-3 0 3 15,-1 5 2 1,1-5 0-16,-6 0 0 0,0 0-3 15,3 0 1-15,0-5-2 16,-3 5 2-16,9 0 0 16,-3 0 1-16,-3 0 0 15,0 0 2 1,-3 5-1-16,0-5-5 16,3 0 0-16,0 0 0 15,-3 0 0-15,0 0 0 16,0 0 2-16,0 0-1 15,0 0-1-15,0 0 1 16,0 0 1-16,3 0-3 16,-3 0 0-16,0 0 1 0,0 0 2 15,3 0-3 1,0 0 0-16,-3 0 1 0,0 0 0 16,3 0 0-16,-3 0 2 15,3 0-3-15,0 0 0 16,0 0 1-16,0-5 0 15,-3 5 0-15,0 0 0 16,0 0 0-16,0 0 2 16,0 0-3-16,0 0 0 15,3 0 1-15,-3 0 2 16,3 0-1-16,-3 0-1 16,0 0 1-16,0 0-1 0,0 0-3 15,0 0 2-15,0 0 1 16,0 0 2-16,0 0-1 15,0 0-1-15,0 0 1 16,0 0-1 0,0 0 0-16,0 0 0 0,0 0-3 15,0 0 2-15,0 0 1 16,0 0 2-16,0 0-1 16,0 0-1-16,0 0-2 15,0 0 1-15,0 0 1 16,0 0 2-16,0 0-3 15,0 0 0-15,0 0 1 16,0 0 2-16,0 0-1 16,0 0-1-16,0 0 1 15,0 0-1-15,0 0-3 0,0 0 2 16,3 0 3 0,-3 0 3-16,0 0-4 0,3 0-3 15,0 0 1-15,3 0 0 16,0-3 1-16,-3 3 0 15,3 0 0-15,0-5 0 16,3 5-3-16,2-5 2 16,1 5 1-16,3-3 2 0,6-2-3 15,6-1-2 1,0 4 2-16,2-3 2 16,7-1-2-16,-6 6 0 0,9-2 1 15,-1-4 0-15,4 1 0 16,0 2 2-16,2-7-3 15,7-3 0-15,0-1 1 16,-1 6 2-16,4-2-3 16,-1-3 0-16,1 5 1 15,2 0 2-15,-2-3-1 16,6 11-1-16,-4-5 1 16,1 2-1-16,-7-2-3 15,4 2 2-15,-1-2 1 16,4 0 2-16,-1-1-1 15,7 4 2-15,-3-4-2 16,-1 1 2-16,4 2-2 0,-4-2 2 16,1 5-2-16,-1-5-1 15,4 5 3-15,-4 0 0 16,1 0 1 0,2 0 0-16,1-3-5 0,-1-2 1 15,1 5-2-15,2-5 0 16,1 5 2-16,-4 0 0 15,-2 0 2-15,2-3 1 16,-2 0-1-16,-1 1 1 16,-2-4 0-16,5 6 3 15,-2 0-3-15,-1 0-2 16,4 0 0-16,-3-2-1 16,-1-4-3-16,4 1 2 15,-1 0 3-15,1 2 1 16,-4-2-1-16,-2 5-2 15,5-5 3-15,-8-3 0 0,-1 2 3 16,1 4 1-16,-1-3-6 16,4-1 0-16,-3 6-1 15,2-2 0-15,1-4 0 16,2 6 0-16,1-5 0 16,-1 2 2-16,4-7-1 15,-1 7-1-15,1 0-2 16,-10 1 1-16,1-3-1 0,0 2 0 15,-4-2 4 1,4-1 1-16,-4-2-1 16,7 3-2-16,-1 0 1 15,10-3-1-15,-7 3-3 16,4 2 2-16,-6-2 1 0,-1-1 0 16,4 4 0-16,-4-4 2 15,1 1-1-15,-1 5-1 16,-5-8 1-16,8 3-1 15,-2 2 0-15,-3-2 0 16,-1 0 0-16,-2-1 0 16,5-2 2-16,-5 6 1 15,-1-4-4-15,-2 1 1 16,9 0-2-16,-7-3 0 16,-2 5-3-16,-3-2 1 15,-4-6 4-15,-2 3 4 16,-3-5-1-16,2 5 0 0,-8-2-1 15,-3 2-2-15,-3-5 3 16,-6 2 0-16,-4 0-4 16,1 1-1-16,-6 5 3 15,-3 2 1-15,0-2-3 16,-3-1 1-16,0 6-2 16,0-2 0-16,0-1-3 15,-3 0 1-15,3-2-3 16,-3 5 2-16,0 0 3 15,3-3 3-15,0 1-2 16,-3-1-2-16,0 3 4 16,0-5 3-16,0 5-1 15,-3-3-2-15,-3 1 4 16,-9-1 1-16,-12-2-2 16,-5-1-1-16,-7-2 1 0,-3 6 2 15,1-4-3-15,-7 1 0 16,6 3 1-16,10-1 0 15,5 0-2-15,6 3-2 16,6 0 1-16,3 0 1 16,6 0-6-16,6 0-1 15,21 0 4-15,6 0 2 16,12-5-2-16,8 5 1 16,10 0 0-16,-1 5 2 15,-2-2-3-15,-1 2-2 16,-5-5 2-16,-9 8 0 0,-7-3 5 15,-5 1 2 1,-6-1 4-16,-9 3 1 0,-3 0-1 16,-9 5 1-16,-3 6-4 15,-12 4 1-15,-3-1-1 16,0-1 3-16,0-3-3 16,1-5-2-16,2 6-2 15,3-6-3-15,3 0-8 16,-3 1-5-16,6-1-35 15,0-5-14-15,3 5-32 16,0 6-44 0,3-19 41-16</inkml:trace>
  <inkml:trace contextRef="#ctx0" brushRef="#br0" timeOffset="55">19683 17047 132 0,'-3'0'52'0,"6"0"-28"0,-3 0-15 0,0 0 14 0,0-3-5 16,0-2 0-1,0 3-6-15,3-9-2 16,3 3-6-16,0-11-3 0,3 1 2 0,0-3-4 16,0 2 0-16,-1 1 1 15,-2 2 0-15,0-3 2 16,0 14 1-16,-3-3-4 15,3 8 3 1,-3 5 3-16,0 11 4 16,-3 3 2-16,3 2-3 15,-3 3-3-15,3 0 0 16,0 2-1-16,0-2-5 16,0-6 1-16,0 1-9 15,0-1-4-15,0-10-26 0,-3 3-10 16,0-8-32-1</inkml:trace>
  <inkml:trace contextRef="#ctx0" brushRef="#br0" timeOffset="56">19686 17156 156 0,'-15'0'57'0,"12"5"-30"0,3-2-32 16,0-3 62-16,3 5-30 15,3-5 1-15,0 0-3 16,6-5-15-16,3 5-3 0,3-3-1 16,5-2-5-16,4 5-1 15,-3-6 2-15,-3 6 1 16,-3 0-30-16,-3 0-14 16,-1 0-34-1,-2 0-42-15,0 0 36 16</inkml:trace>
  <inkml:trace contextRef="#ctx0" brushRef="#br0" timeOffset="57">20007 17111 108 0,'0'5'41'0,"3"-2"-22"0,-3-3-5 0,0 0 15 16,0 0 1 0,0 0 4-16,0 0 2 0,0 2-1 15,-3 1-18-15,0-3 1 0,0 0 2 16,0 0-18-16,0-3-5 16,3 1-1-16,0-1-1 15,3-2 0-15,0 5 1 16,3-3 0-16,0 3 3 15,0 0 2-15,-6 0 2 16,0 0-1-16,0 0 1 16,0 0-2-16,0 3-1 15,-3-3-24-15,3 0-11 16,0-3-46 0,3-2-38-16,0-3 44 15</inkml:trace>
  <inkml:trace contextRef="#ctx0" brushRef="#br0" timeOffset="58">20195 16915 172 0,'-6'0'66'0,"6"5"-36"0,0 0-15 15,0-5 18-15,0 0-18 16,0 0-8-16,3 0 1 0,3-2 2 16,0-6-5-16,0 5-3 15,0-7 1-15,0 4-2 0,0-7-1 16,0 2 1-16,0 1-1 16,-4 5 0-16,1 2 0 15,0-2-3-15,0-1 2 16,-3 6 1-16,3 6 0 15,0 2 0-15,0 5 2 16,0 5 3-16,3 9 2 16,0-3-3-16,0-3-3 15,0 5 0-15,-3 1-1 16,0-6 0-16,0-3 2 0,0-4-12 16,0 2-3-16,0-9-34 15,-3-1-14 1</inkml:trace>
  <inkml:trace contextRef="#ctx0" brushRef="#br0" timeOffset="59">20192 17116 204 0,'-12'-5'77'0,"12"10"-42"0,-3-2-19 16,3-3 24-16,0 0-21 15,6 2-5-15,3 1-7 0,3-3-2 16,0 0-3-16,12-3-2 0,-1 1 3 16,-2-1-4-16,0-2 0 15,0 5-26-15,-3 0-9 16,0 0-42 0,-1-3-46-16,-5 0 35 15</inkml:trace>
  <inkml:trace contextRef="#ctx0" brushRef="#br0" timeOffset="60">20606 17047 140 0,'-3'0'55'0,"3"3"-30"0,0-1 1 16,0-2 25-16,0 0-12 0,0 6-2 15,-3 2-18-15,0-3-4 16,0 0-9-1,0-2-4-15,3-3-1 0,0 0-4 16,0 0 2-16,3 0-1 0,0-3-2 16,0-2 3-1,0 5 0-15,-3-5 1 0,0 5 2 16,0 0 1-16,0 0 3 16,0 0-3-16,0 0-2 15,0 0-3-15,0 0 1 16,0 0-21-16,0 0-10 15,0 0-70 1,0 0-38-16,0 0 69 16</inkml:trace>
  <inkml:trace contextRef="#ctx0" brushRef="#br0" timeOffset="61">20746 17037 200 0,'0'-3'77'0,"0"3"-42"0,0 0-30 16,0 0 19-16,0 0-15 16,0 0-2-16,0 0-5 15,0 0-2 1,8 0 1-16,1 0-1 0,-3 0 0 16,0 0 2-16,-3 0-1 15,-3 0 2-15,0 0-4 16,0 0 0-16,3 5 1 15,-3-5 2-15,0 0-1 16,0 0-1-16,0 0-24 16,3 5-48-1,3-5-51-15,3 0 38 16</inkml:trace>
  <inkml:trace contextRef="#ctx0" brushRef="#br0" timeOffset="62">20918 17007 176 0,'0'-2'66'0,"3"4"-36"0,0-2-24 0,-3 0 17 16,0 0-10-16,0 0-2 15,3 3-6-15,3-3-4 16,0 0 0-16,0 0-1 0,-3 0 2 16,0 0-1-16,0 0-1 15,-3 0 1-15,0 0 1 16,0 0-1-16,0 0-1 15,0 0 1-15,0 0 1 0,0 0-21 16,9 3-9-16</inkml:trace>
  <inkml:trace contextRef="#ctx0" brushRef="#br0" timeOffset="63">21275 16899 168 0,'-3'3'66'0,"3"-3"-36"0,3 0-13 0,-3 0 20 16,3 0-19-16,0-3-7 15,3-8-7-15,0 6-4 16,0-3 1-16,0-5-1 0,0 2 2 16,0-10 3-16,0 5 2 15,-3-8-3-15,0 11-3 16,0 0-3-16,0 5 1 16,0 16 1-1,-3 3-3-15,3 2 0 16,-3 3 8-16,3 2 6 15,-3 9-3-15,0-1 0 16,3 9-6-16,0-9-2 0,0-2-16 16,0 2-6-16,-3-5-27 15,0-5-9-15,0-2-26 16</inkml:trace>
  <inkml:trace contextRef="#ctx0" brushRef="#br0" timeOffset="64">21255 17034 220 0,'-6'0'85'0,"6"3"-46"0,0-1-35 0,0-2 21 15,0 0-14-15,6 0-1 16,2 5-4 0,4-5-1-16,6 0-3 15,3 0-2-15,0-5 1 0,0 5-26 0,8-2-10 16,-2 2-70-1</inkml:trace>
  <inkml:trace contextRef="#ctx0" brushRef="#br0" timeOffset="65">21582 16915 180 0,'0'0'68'0,"3"5"-36"0,-3-10-15 16,0 5 20-16,3-3-21 16,3 1-8-16,0-6-4 15,0 2-1-15,0-7-1 16,0 2 1-16,3-4 0 0,0 1-4 15,-1-12 1 1,-2-1 0-16,0 12 0 0,-3-1 0 16,0 21-7-1,0 8 6-15,0 0 5 16,-3 9 4 0,0 1 3-16,0 9-3 0,6 3-3 15,0-9-2 1,0 6 0-16,-3-6-24 0,3-5-8 15,0-5-39 1,0-2-54-16,0-7 28 16</inkml:trace>
  <inkml:trace contextRef="#ctx0" brushRef="#br0" timeOffset="66">21579 17058 244 0,'-3'0'93'0,"3"0"-50"0,6 5-33 16,0-2 25 0,3-3-15-16,9 0-3 0,0 0-10 15,-1-3-3-15,4-2-2 16,3 5-26-16,3-6-11 0,0 1-88 16</inkml:trace>
  <inkml:trace contextRef="#ctx0" brushRef="#br0" timeOffset="67">22267 16740 156 0,'-6'0'60'0,"3"3"-32"0,-6 18-20 16,3-8 16-16,-3 0-3 16,-3 9-1-16,0-4-13 15,-6 9-6-15,-3 2-1 16,0-3-6-16,7-5 2 0,2-5-36 0,3-5-13 16,0 2-22-1</inkml:trace>
  <inkml:trace contextRef="#ctx0" brushRef="#br0" timeOffset="68">22073 16857 196 0,'0'-3'74'0,"6"6"-40"0,12-3-20 0,-12 5 22 16,6-5-5-16,0 5-1 15,3 0-14-15,-1 6-7 0,4 5-6 16,0-5-3-16,0 2 3 0,-3 0-44 15,0-2-17 1,0-9-53 0</inkml:trace>
  <inkml:trace contextRef="#ctx0" brushRef="#br0" timeOffset="69">22383 16783 220 0,'-18'-6'82'0,"18"6"-44"0,0-13-36 15,3 8 24-15,9 5-10 16,0 5-6 0,2-5-4-16,1 5-3 15,-3 1-3-15,0 2 1 0,-3-1-1 0,-6 12 2 16,-6 2 1-16,-3 6 1 15,-9 2-2-15,-6 0-2 16,1-3 1-16,2 1-1 16,0-9 4-16,6 1 5 15,3-6 4-15,3-5 2 16,0-3-6-16,6-5-3 16,0 0-1-16,15 0-1 15,3-5-5-15,0 5 1 16,6-3 0-16,-7 1 0 15,1-1-16-15,-3 3-4 16,-3-5-30-16,0 5-10 16,-3-3-46-16,-3-8-20 15</inkml:trace>
  <inkml:trace contextRef="#ctx0" brushRef="#br0" timeOffset="70">22526 16587 212 0,'0'0'79'0,"0"5"-42"0,0 6-15 0,0-6 26 15,0 8-21 1,0 6-7-16,0-3-12 0,0 5-6 15,0 3-1-15,0-1-1 0,0-4 0 16,0-3-29-16,0 0-10 16,0-3-43-1,0-5-52-15,0-3 35 16</inkml:trace>
  <inkml:trace contextRef="#ctx0" brushRef="#br0" timeOffset="71">22490 16603 260 0,'-3'-8'96'0,"6"8"-52"0,-3-3-38 0,0 3 22 0,6 0-15 16,0-3-2-16,3 1-5 15,6-4-1-15,2 6-3 16,-2-2-2-16,0-1 1 0,0-2-4 15,-3 2 0-15,0-2-38 16,0 5-17-16,0 0-48 16,-3 0-32-1,-1 0 65-15</inkml:trace>
  <inkml:trace contextRef="#ctx0" brushRef="#br0" timeOffset="72">22552 16653 168 0,'-21'3'66'0,"21"-1"-36"0,3 1-29 0,-3-3 16 16</inkml:trace>
  <inkml:trace contextRef="#ctx0" brushRef="#br0" timeOffset="73">22549 16661 292 0,'15'-3'3'16,"-3"3"-2"-16,0 0-12 0,-3 0-3 16,-3 3-11-16,-3 2-4 15,-3 0 11-15,-6 9 8 16,-6 4 17-16,0-2 8 0,3-3 6 15,3-2 2 1,0-3-6-16,3 0 0 16,3-3-10-16,6 0-2 0,6 1-5 15,0-4-1-15,3-7-21 16,0-3-10 0,0 3-44-16</inkml:trace>
  <inkml:trace contextRef="#ctx0" brushRef="#br0" timeOffset="74">22838 16645 228 0,'-15'3'88'0,"9"5"-48"0,-12 5-36 16,9-5 19-16,-2 5-18 15,2 8-2-15,-6-2-22 0,0-4-10 16,0 4-34-16,3-6-14 15,3 0 0-15,0-5 4 16</inkml:trace>
  <inkml:trace contextRef="#ctx0" brushRef="#br0" timeOffset="75">22668 16669 204 0,'-3'0'77'0,"6"2"-42"0,3 1-21 0,-3 0 20 16,6-1-8-16,0 6-3 15,3 6-16-15,0 4-4 16,3-5-2-16,0 6-30 0,0-6-10 16,-3-5-60-16,5-3-35 15,-2 1 61 1</inkml:trace>
  <inkml:trace contextRef="#ctx0" brushRef="#br0" timeOffset="76">23680 16542 4 0,'0'0'0'0</inkml:trace>
  <inkml:trace contextRef="#ctx0" brushRef="#br0" timeOffset="77">24386 17010 116 0,'0'-3'44'0,"0"3"-24"0,0 0-21 16,0 0 9-16</inkml:trace>
  <inkml:trace contextRef="#ctx0" brushRef="#br0" timeOffset="78">22921 16788 88 0,'0'-5'35'0,"0"-1"-18"0,0-12-5 16,0 15 13-16,0 0 2 15,0 1 1-15,0-4-4 16,3 6-1-16,-3 0-3 16,6 11-3-16,0 2-9 15,0 3 6-15,-3 3 3 0,0 7-5 16,-3 1-2-16,0 2-1 16,-3 0-1-16,3-5-4 15,-3-8-1-15,3 2 3 16,0-5 1-16,0-5-6 0,0-3 0 15,3-5 1-15,0-7 3 16,0-12-2 0,-3 1-2-16,6-4 0 0,-6-4-1 15,0-9 0 1,0 4 2-16,3 2 1 0,-3 0 1 16,3 2-2-16,0 1-2 15,3 2 1-15,3 3 1 16,9 2-3-16,-6 1-2 15,0 10 2-15,-3 2 0 16,5 6-2-16,-8 6 2 16,6 2 5-16,-6 5 2 15,-3 5 4-15,-3-4 4 16,-3 9-4-16,0-7 0 16,-6-3-4-16,-3-2-1 0,-2-3-8 15,-1-3 0-15,0-10-45 16,3 0-18-16,3-3-55 15</inkml:trace>
  <inkml:trace contextRef="#ctx0" brushRef="#br0" timeOffset="79">19894 17711 116 0,'-9'0'44'0,"6"0"-24"0,0 6-2 15,3-6 20-15,0 5-10 16,0-5-1-16,0 2-5 15,0-2 1-15,0 0-13 16,0 0 12-16,0 0 5 0,0 0-3 16,0 0 0-16,6 6-7 15,3-6 0-15,6 0-4 16,3 0 0-16,6 0-5 16,0-6-3-16,-1 6-2 0,1-2-3 15,0-3 1-15,0 5-1 16,-3 0 2-1,-3 0 1-15,-4 0-1 0,-2-6 1 16,-3 6-4-16,0-2-2 16,-3 2 2-16,0-3 2 15,0 6-13-15,-3-6-5 16,0 3-18-16,0-3-7 16,-3 3-20-16,0 0-6 15,-3 6-30-15</inkml:trace>
  <inkml:trace contextRef="#ctx0" brushRef="#br0" timeOffset="80">19912 17881 160 0,'-6'0'63'0,"6"0"-34"0,0 0-14 0,0 0 18 16,0 0-10-16,6 0-3 15,0-6 0-15,3 6-1 16,3-2-10 0,3-4 8-16,3 6 5 0,2-5-7 0,4 2-3 15,0-2-5-15,0 5 0 16,-3 5-6-16,-3-2-1 15,-4-3 0-15,-2 5 2 16,-3-5-1-16,0 6 2 16,-3-4-29-16,0-2-11 15,0 0-152 1,0-8 63 0</inkml:trace>
  <inkml:trace contextRef="#ctx0" brushRef="#br0" timeOffset="81">20454 17690 100 0,'-3'-5'38'0,"3"2"-20"0,0 0-21 16</inkml:trace>
  <inkml:trace contextRef="#ctx0" brushRef="#br0" timeOffset="82">20454 17658 277 0,'6'-8'68'0,"0"-2"-29"16,3-3-22-16,3-1-11 0,2 1-3 15,7 5-2-15,3 0 0 16,-3 6-1-16,0 4-5 16,-3 6 1-16,-3 13 4 15,-4 6 2-15,-5 5 0 16,-6-6 1-16,0 0-2 16,-6 1 2-16,0-1-2 0,-8 3-1 15,2 1 1-15,-3-4 1 16,3 0-1-16,0-7-1 15,3 0 1-15,0-1-1 16,3-5 0-16,3 1 0 16,0-7 0-1,6 7 2-15,0-6 5 0,9-3 4 16,-3 0-4-16,6-5 1 16,0 0-5-16,3 5-2 15,-3-2 0-15,-1-3 1 16,-2 5-1-16,-3-5-1 15,0 6-30-15,0-4-15 16,-3-2-46 0,0 0-48-16,0 0 48 15</inkml:trace>
  <inkml:trace contextRef="#ctx0" brushRef="#br0" timeOffset="83">20823 17463 156 0,'0'-8'57'0,"0"8"-30"0,0 2-12 0,0-2 18 15,0 0-12 1,0 6-4-16,0 7-2 15,0 8 1-15,0-3-9 0,0 9 0 16,0 5 3-16,0-6-6 0,0 1-2 16,0-9-4-1,0 1 1-15,3-6-32 0,0-5-15 16,-3 2-106 0,3-10 70-1</inkml:trace>
  <inkml:trace contextRef="#ctx0" brushRef="#br0" timeOffset="84">20793 17494 208 0,'-3'-5'79'0,"3"5"-42"0,3 0-19 0,-3 0 23 0,3 0-23 15,3-3-7-15,3 1-6 16,0-1-1-16,3-2-2 15,0 5-4-15,3-6-1 0,-3 6-5 16,-1-2 0-16,1-3-31 16,0 5-12-16,-3 0-42 15,-3 5-25 1,0-3 58-16</inkml:trace>
  <inkml:trace contextRef="#ctx0" brushRef="#br0" timeOffset="85">20850 17552 160 0,'0'0'63'0,"0"0"-34"0,6 0-23 0,0 0 15 16,0 0-11-16,2-5-3 16,1 5-7-16,0 0 0 15,-3 5 0-15,-3-2-7 0,-3 8-3 16,-3-3-8-16,-3 15-3 15,-3-1 8-15,0-4 8 16,1-2 3-16,2-3 2 16,3-2 8-16,0-3 5 15,3-3 2-15,3 0 4 16,3-2-9-16,3-6-1 0,2 1-12 16,1-1-5-16,0-2-45 15,0 5-46 1,3 0 25-16</inkml:trace>
  <inkml:trace contextRef="#ctx0" brushRef="#br0" timeOffset="86">21067 17568 192 0,'-3'0'71'0,"0"6"-38"0,-3 4-32 15,3-7 14-15,0 7-10 16,-6 1-3-16,0 5-4 15,0 0 1-15,0-3 1 0,0-2-31 0,1-3-12 16,-1 2-35 0</inkml:trace>
  <inkml:trace contextRef="#ctx0" brushRef="#br0" timeOffset="87">20930 17584 184 0,'-3'-2'71'0,"3"4"-38"0,3 1-28 0,0-3 19 15,3 5-4-15,3 0 3 16,3-2-11-16,3 10-4 16,0-5-5-16,-1 3-3 0,4-3 3 0,0 5-24 15,-3-8-8 1,0 1-72 0</inkml:trace>
  <inkml:trace contextRef="#ctx0" brushRef="#br0" timeOffset="88">21159 17579 140 0,'-6'8'55'0,"6"13"-30"0,0 11-14 16,0-14 15-16,0 6-12 16,0 0-3-16,0-6-5 0,0 1 1 15,0-1-4 1,0-2-2-16,0-2 0 0,0-1 1 15,0-3 1-15,0-2 3 16,0-2 3-16,0-6 0 0,6-6 0 16,-6-12-3-16,0-3-1 15,3-11-3-15,0 5 1 16,6-2-2 0,0 6-1-16,3 1 1 0,0 4-1 15,0 10-3-15,0 3 2 16,0-1 10-16,-3 14 3 15,-4-2 8-15,-5 7 4 16,0-3-6-16,-2 4-3 16,-1-6-8-16,-3-1-3 15,0-1-40-15,-9-1-105 16</inkml:trace>
  <inkml:trace contextRef="#ctx0" brushRef="#br0" timeOffset="89">21704 17457 156 0,'-3'-8'57'0,"3"8"-30"0,-3 0-32 16,-3 0 67-16,-6 0-30 15,0 0-9-15,-3 8-9 16,-5 5-10-16,-4 6 2 0,-6 7 0 16,0 19 4-16,0 3 1 15,4 8 1-15,14-17 2 0,0-4-7 16,9 18-4-16,0-8-2 15,15 13-1 1,0-8 0-16,14-2 2 0,-5-9-6 16,9-7-1-16,-6-5-38 15,9-9-14-15,-7 1-50 16</inkml:trace>
  <inkml:trace contextRef="#ctx0" brushRef="#br0" timeOffset="90">21704 17730 168 0,'-9'-6'63'0,"9"6"-34"0,0-2-10 0,0-3 21 15,3 5-14-15,3-8-2 16,3-6-10-16,6-2-4 15,6 1-5-15,2 1-4 0,1 4 2 16,3 2-4-16,-6 13 0 16,-3 8 3-16,-3 3 3 15,-9 8 0-15,-6-3 0 16,0-2 3-16,-9 2 3 0,3-3-2 16,-6 9 2-16,0-9-4 15,0 4 1 1,0-9-1-16,3 5 3 15,0-4-3-15,3-4 1 0,0-2-3 16,6-3 2-16,0-2-4 16,6 2 0-16,6 1-3 15,3-4-1-15,0-2 1 16,6 6 0-16,-3-6 0 16,2 0 0-16,-2 0-20 15,0 0-9-15,0 0-78 16,0 0-65-1,0 0 60-15</inkml:trace>
  <inkml:trace contextRef="#ctx0" brushRef="#br0" timeOffset="91">22058 17804 200 0,'-6'0'74'0,"6"0"-40"0,3 0-13 0,-3 0 25 16,3 2-17-16,0 1-4 15,3 2-4-15,-3-5 1 16,9 0-12-16,0 0-1 0,6-5 1 15,-3 2-6-15,5 1 0 16,-2-1-2-16,0 3 1 16,-3 0-22-16,0 0-7 15,-3 0-58-15,0 0-25 16,0 0 4 0</inkml:trace>
  <inkml:trace contextRef="#ctx0" brushRef="#br0" timeOffset="92">22433 17738 116 0,'0'-8'44'0,"3"2"-24"0,0 6 7 0,-3 0 23 15,0-2-6-15,3-3-2 16,0-1-12-16,3 1-6 15,3-8-14-15,3 2-2 0,0-5 2 16,6 3-11-16,3 0-1 16,-1 0 1-16,-2 7 0 15,-3 4-2-15,3 2 2 16,-6 13 1-16,-3 8 2 16,-3 3-8-16,-6 8-3 15,-9 2 11-15,-6 6 5 16,-6-1-2-16,3 1-1 0,0-8-2 15,1 0 1-15,2-11-2 16,3-3 2-16,3 1 7 16,-3-6 3-16,12-5-4 15,0-3-1-15,6-5 0 16,3 0 2-16,6 0-5 16,6-5-1-16,5 5-2 15,-2-3 1-15,0 1-2 16,-3 2 2-16,-3 0-2 15,-4 0-1-15,-2 0 3 16,-3 0 0-16,0-3-39 16,-3-2-15-16,0 5-61 15,0-6-43-15,0-2 61 16</inkml:trace>
  <inkml:trace contextRef="#ctx0" brushRef="#br0" timeOffset="93">22737 17664 168 0,'-3'-24'66'0,"3"24"-36"0,0 0 0 0,0 0 28 0,0 0-18 15,6-3-7 1,3-2-14-16,0 0-2 0,0-1-10 16,3 4-4-16,2-4-2 0,1 6-12 15,0-2-5-15,-3-1-74 16</inkml:trace>
  <inkml:trace contextRef="#ctx0" brushRef="#br0" timeOffset="94">22912 17521 176 0,'-3'-8'66'0,"6"8"-36"0,0-3-20 0,0 3 17 16,3 0-7-16,0 0-1 15,6 0-14-15,-3 3-2 16,-3-1-3-16,0 9 0 0,-3-3 2 15,-6 5-1-15,-3 8 2 16,-3 3 0-16,0-3 1 16,0-2-2-16,0 2-2 15,0-8 5-15,4 3 1 16,-1-8 6-16,3 0 3 16,3-3 0-16,3 1 4 15,3-4-7-15,2-2 1 0,1-2-8 16,3 2-1-16,0 0 0 15,3 0 0-15,0 0-7 16,-3-3 0-16,-3 3-32 16,0-3-14-16,-3-2-138 31,9-8 70-31</inkml:trace>
  <inkml:trace contextRef="#ctx0" brushRef="#br0" timeOffset="95">23076 17542 140 0,'-3'0'55'0,"3"0"-30"0,-3-3-7 0,3 3 20 16,0-5-6-16,0 5-1 15,3-5-13-15,0 2-4 16,3-2-8-16,3-1 3 0,0 1 3 16,0 2-6-16,3 3-1 15,-3 0-5-15,-6 3-3 16,6 2 4-16,-9 3 3 16,-3 3 3-16,-3-3 1 15,0 2-4-15,0-2-3 16,3-2 0-16,0-4 1 15,3 4-6-15,3 2 1 0,3-3 1 16,0 0 3-16,3 3-2 16,-3 5 0-16,0 1 3 15,-3-1 3 1,-3 0 11-16,-3-2 7 0,-3-3-10 16,0 2-4-16,-3-7-6 15,3 2 0-15,0-5-35 16,0 3-13-16</inkml:trace>
  <inkml:trace contextRef="#ctx0" brushRef="#br0" timeOffset="96">23222 17444 176 0,'0'0'68'0,"3"0"-36"0,-3-3-20 0,0 3 21 15,0 0-17-15,6 3-4 16,-3-3 4-16,12 11 1 16,3 4-8-16,0 9 6 0,2 8 2 15,-2 8 2-15,0 7 1 16,-6 4-5-16,-3-4 1 16,-6-2-5-16,-3 5-1 15,-9-2-4-15,-3-3-1 16,-6-5-1-16,-3-1 2 0,-8-7-14 15,2 0-5 1,-3-6-86-16,3-4-36 0,-3-9 22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3:11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5026 6220 88 0,'6'0'35'0,"0"-2"-18"0,-3-1-7 16,-3 3 14-16,9 0 0 15,-3 0 1-15,0 0 3 16,0 0 3-16</inkml:trace>
  <inkml:trace contextRef="#ctx0" brushRef="#br0" timeOffset="495.1225">5083 6215 318 0,'9'3'25'0,"-3"-3"-3"0,-3 2-3 16,0-2-1-16,-3 0 13 15,0 0-6 1,0 0 0-16,-3 0-5 16,3 0-3-16,-3-2-3 15,0-1 1-15,-3 3-6 0,0-3-1 16,-3 1-4-16,0-1-1 15,-3 3 1-15,-3-3 0 16,-3 3-11-16,-2 0-5 16,-1 0 14-16,0 3 8 15,0-3-4-15,-9 3-3 16,0 2-2-16,1 0 1 16,2 6-3-16,0 0 0 15,3-1 1-15,3 1 0 16,4-1-3-16,2 1 0 15,6-1-1-15,3 1 0 16,3 2 0-16,9 0 3 16,6 3 0-16,3-2 1 0,14-1 0 15,4 0 0-15,6 3 0 16,0 2 0-16,-1 14-3 16,-5-3 0-1,-3-2 8-15,-6-3 6 0,-10-1 6 16,-5-1 2-16,-9-4 3 15,-6-2 1-15,-8-3-10 16,-7 3-5-16,-3-8-8 16,-9 3 0-16,0-3-5 15,1-6-1-15,2 1-28 16,6-3-10-16,3-3-18 16,6 1-4-16,6-6-76 15</inkml:trace>
  <inkml:trace contextRef="#ctx0" brushRef="#br0" timeOffset="1437.8162">7440 6220 196 0,'3'-5'74'0,"0"5"-40"0,-3 3-22 0,0-3 19 16,0 0-10-1,0 5 12-15,0 16-4 16,0 8-15-16,-3 8 5 16,0 8 2-16,-3 0-3 0,3-2 0 15,0-4-8-15,0-2-2 16,0-8-4-16,3-2-3 16,0-6 2-16,0-2 0 15,0-6-4-15,0-5 1 16,0 0-22-16,0-3-10 15,0-5-11-15,0-3-3 16,0-5-33-16,0-2-13 16,0-3 4-16</inkml:trace>
  <inkml:trace contextRef="#ctx0" brushRef="#br0" timeOffset="1755.0127">7369 6260 240 0,'-18'-5'90'0,"18"5"-48"0,0-11-29 16,0 9 22-16,3-1-1 15,-6 0 5-15,9 1-13 16,3-1-4-16,3 0-12 16,3-2 0-16,3 0 3 0,-1-1-5 15,4-2-2-15,3 1-3 16,0-1-3-16,0 2-2 15,-1 1 1-15,-2 0 3 0,0-1 1 16,-3 4-1-16,0-1-2 16,-3 1-6-16,-3-1-4 15,0 0-27-15,-4 1-12 16,-2-4-9-16,0 6-3 16,-6 0-50-1,0 6-29-15,-3-1 66 16</inkml:trace>
  <inkml:trace contextRef="#ctx0" brushRef="#br0" timeOffset="2045.742">7455 6387 200 0,'-9'3'77'0,"3"-3"-42"0,9 0-21 0,-3 0 22 0,0 0 0 15,0 0 16 1,9 0-14-16,6-3-19 16,3 0-10-16,6 1-2 0,-3-4-4 15,2 1 0-15,-2 0-3 16,0 0-1-16,0-1 1 16,-3 4 0-16,0-1 0 15,-3 0 0-15,-4 1-16 16,1-1-6-16,-3-2-22 15,-3 5-10-15,-3 0-42 16</inkml:trace>
  <inkml:trace contextRef="#ctx0" brushRef="#br0" timeOffset="2332.0454">7413 6628 168 0,'-2'2'66'0,"2"1"-36"0,8-3-22 0,-2 0 16 16,3 0-1-16,3-3 1 0,6 1-2 16,6-1-2-16,6 1-10 15,2-1 9-15,1 0 4 0,0 1-11 16,0-1-7-16,-1 3-3 15,-5 0-2-15,0 5-5 16,-3-2-39 0,-9 0-15-16,3-3-53 15</inkml:trace>
  <inkml:trace contextRef="#ctx0" brushRef="#br0" timeOffset="3931.0547">15510 6197 200 0,'3'-6'77'0,"3"4"-42"0,3 2-32 0,-9 0 31 15,0 10-8 1,0 14 3-16,-3 5 1 16,-3 8-16-16,-3 11 1 0,0 7-1 15,-3-7 6-15,0 0 2 16,0-6-9-16,3-2-5 0,3-3-3 15,3-8-1-15,0-5-2 16,0-6 1-16,3-10-2 16,0-3 2-16,0-13 0 15,3-5-1 1,0-5 1-16,0-11-7 16,0-6-1-16,0-5-3 15,3 1 0-15,0-1 0 16,3 0 2-16,-3 1 2 15,3 2 2-15,-3 2 3 16,3 6 4-16,0 8-2 16,-3 5-2-16,0 3 0 15,3 5-1-15,-1 11 4 0,1 10 5 16,0 5-1-16,0 6 1 16,-3 5-1-1,3 3 0-15,0 0-2 0,0 0-1 16,0-3-1-16,3-6 0 15,3-4-2-15,0-3 1 16,-1-8 0-16,4-8 1 16,3-11-2-16,-3-2-2 15,0-6 1-15,0-2-1 16,-3-3-7-16,-3 1 0 16,-1-4 1-16,-2 1 3 15,0 2 0-15,-3 5 1 16,0 6 2-16,-3 0 0 0,0 5 0 15,0 5 0-15,3 6-3 16,0 5 2-16,0 5 10 16,0 6 3-16,0 7 1 15,0 9 2-15,3 10-4 16,0-1-1-16,0-1-6 16,0 2-1-16,0-3-1 15,-1-5-2-15,1-5 1 16,-3-8-1-16,0-3-5 15,6-5-1-15,-3-6-50 16,6-18-146 0</inkml:trace>
  <inkml:trace contextRef="#ctx0" brushRef="#br0" timeOffset="10267.9801">11985 5106 148 0,'-2'-7'55'0,"2"4"-30"0,0-2-25 0,0 5 13 16,0 0 11-16,0 0 7 15,0 0-12-15,0 0-3 16,2 2-10-16,1 6 0 0,0 5 4 15,0 14-2-15,0 2 1 0,0 5 1 16,-3 3 4-16,0 0-2 16,0-2 3-16,0-3-6 15,0-6-1-15,0-2-2 16,0-6 1-16,0-2 0 16,0-5 3-16,0-3 6 15,0-3 2-15,0-8-7 16,0-2-4-16,3-5-4 15,0-9-3-15,3 3-2 16,3 0 1-16,0 0-4 16,3 3 1-16,3 3 2 15,6 2 3-15,0 5-2 16,-1 3-2-16,4 8-1 16,0 5 0-16,-3 0 5 0,-3 1 3 15,-6-1 3-15,-3 0 3 16,-6 3 6-16,-6 0 4 15,-6 0-8-15,-3-3-4 16,-9-2-5-16,-3-1-3 16,0-2 1-16,3-3 1 15,1-2-8-15,2-3-1 16,3 0-12-16,3 0-5 16,3-3-18-16,3 1-9 15,6-4-16-15,3-2-6 16,3-2-27-1</inkml:trace>
  <inkml:trace contextRef="#ctx0" brushRef="#br0" timeOffset="10481.7345">12316 5313 228 0,'3'2'88'0,"-3"6"-48"0,0 3-47 16,0 0 14-16,0 4 4 15,0 1 7-15,0 0-5 16,0 0-2-16,0 3-6 16,0-4-2-16,3-1 1 0,-3-4-16 15,3-2-6-15,3-8-101 16,0-2 15 0</inkml:trace>
  <inkml:trace contextRef="#ctx0" brushRef="#br0" timeOffset="10629.9607">12310 5241 288 0,'-9'-8'107'0,"6"3"-58"0,3 5-59 0,0 0 14 15,0 0-5-15,0 0 0 16,0 0-4-16,6 0-1 16,0 0 3-16,6-2-32 0,6-1-13 15,0 3-58 1</inkml:trace>
  <inkml:trace contextRef="#ctx0" brushRef="#br0" timeOffset="10748.5856">12614 5273 200 0,'-3'-2'77'0,"3"2"-42"0,0-3-37 15,0 3 14-15,0 0 11 16,-9 0 8-16</inkml:trace>
  <inkml:trace contextRef="#ctx0" brushRef="#br0" timeOffset="11092.334">12578 5273 408 0,'-18'8'11'0,"0"3"-11"0,0 7-1 16,3 6-1-16,0 0 2 15,4 0 0-15,5-1 0 16,3 4 2-16,6-6-1 0,3-2-1 16,3-6 3-1,8-3 0-15,-2-4 1 0,3-6 0 16,0-6 0-1,-3-4 0-15,0-3-2 0,-3-6 1 16,-3-2 0-16,-3 0 3 16,-3 2 3-16,-3 3 5 15,0 3-2-15,0 5 3 16,0 0-6-16,-3 3-3 16,3 2-6-16,0 3 0 15,0 14 0-15,3 1 0 16,-1 1 0-16,4 0 2 15,3 0-1-15,0 3-1 16,3-4 1-16,0-1-1 0,0-1-29 16,0-3-13-16,0-2-29 15,-3-2-11-15,0-6-22 16</inkml:trace>
  <inkml:trace contextRef="#ctx0" brushRef="#br0" timeOffset="11515.5762">12917 5273 212 0,'-3'-8'79'0,"6"3"-42"0,-3 5-17 0,0 0 27 16,-3 0-5-16,0 0 2 15,-6 3-18-15,0 2-5 16,-11 3-13-16,2 2-3 0,3 1-1 16,0-3-2-16,3 5 1 15,3 0-7-15,6-2 1 16,9 5-1-16,6-3 2 16,3 3-1-16,3 0 1 15,0 0 2-15,-4 2 2 16,-2-5 3-16,-3-2 2 15,-3 0 3-15,-6-1 4 16,-6-2-6-16,-3-3 0 16,-12 1-6-16,-2-4-2 0,-1 1-5 15,0 0 1-15,0-1-18 16,3 1-6-16,4 0-20 16,5-1-10-16,6 1-44 15,6-6-48 1,3-2 50-16</inkml:trace>
  <inkml:trace contextRef="#ctx0" brushRef="#br0" timeOffset="11834.2743">13155 5241 316 0,'-9'0'118'0,"12"0"-64"0,0 3-43 0,-3-3 28 16,0 0-6-16,6 0 1 16,3 0-15-16,3-3-4 15,6 3-9-15,3-5-4 0,0 2 1 16,-1 1-4-16,4-1 0 15,0-2-1-15,-6 2 0 16,0-5-25-16,0 0-11 16,-6 3-30-16,-1 0-10 15</inkml:trace>
  <inkml:trace contextRef="#ctx0" brushRef="#br0" timeOffset="12038.8201">13203 5331 244 0,'-12'6'93'0,"12"-4"-50"0,3-2-37 16,-3 0 20-16,3 8 1 15,3-2 4-15,0-1-6 16,6-5-3-16,6 0-12 16,2 0-6-16,4 0-1 0,3 0-2 0,-6 0 2 15,-3 0-33-15,0-3-12 16,-3 1-65-1,-4-1-61-15,-2-2 57 16</inkml:trace>
  <inkml:trace contextRef="#ctx0" brushRef="#br0" timeOffset="12353.7611">13652 5080 208 0,'3'-3'79'0,"0"6"-42"0,0 5-21 15,0-3 22-15,-3 6 0 16,0 15 4-16,-3 3-10 15,0 3-4-15,0 0-16 16,-3 2-3-16,0 1-2 0,3-6-6 16,0-3 0-16,1-5-6 15,-1-2 1-15,3-3-33 16,0-6-13-16,0 1-87 16</inkml:trace>
  <inkml:trace contextRef="#ctx0" brushRef="#br0" timeOffset="12880.6313">13834 5186 268 0,'-6'-19'101'0,"6"19"-54"0,0-13-35 0,6 16 26 15,-3-9-7-15,0 1 2 0,3 0-17 16,3 0-4-16,6-1-8 16,5 1-5-16,1 2 0 0,-3 3 1 15,0 3 0-15,0 2-3 16,-3 16 2-16,-3 1 1 15,-6 4 0-15,-6 3 0 16,-3 6 0-16,-9 2 2 16,-6-3 1-16,-3 0-4 15,3-4 1-15,0-4 0 16,3-5 2-16,1-5-1 16,2-3-1-16,6-2 7 15,0-6 3-15,3 0-3 16,3-5-2-16,6 0 2 0,3-2 0 15,9-1 1-15,2 0 2 16,1 1-3-16,3 2-2 16,0 0-5-16,-3 0 0 15,0 0-2-15,-4-3 0 16,-2 3-29-16,0-2-12 16,-3-1-24-16,3 0-11 15</inkml:trace>
  <inkml:trace contextRef="#ctx0" brushRef="#br0" timeOffset="13345.3102">14161 5077 280 0,'-15'-2'104'0,"15"4"-56"0,0 1-43 16,0-3 22-16,0 0 0 15,0 0 8 1,9 3-15-16,6-3-10 16,3 0-5-16,3-3-1 0,3 0-2 15,0 1-2-15,2-4-2 16,4 1 1-16,-3 0-1 0,-3 2 0 15,-3 1 2 1,-4-1 0-16,-2 3 0 0,-3 0 0 16,-3 3 0-16,0 2 2 15,-3 3-3-15,0 5-2 16,-3 3 4-16,-6 16 3 16,0 2 10-16,-3 3 3 15,-6 3-4-15,3-1 0 16,0-2-6-16,3-2-2 15,0-6-5-15,3-3 0 16,0-2-9-16,0-8-4 16,1-3-35-16,2-5-16 15,-9-8-86 1,-3-2 17 0</inkml:trace>
  <inkml:trace contextRef="#ctx0" brushRef="#br0" timeOffset="13544.1847">14236 5305 288 0,'9'-8'110'0,"0"5"-60"0,6-2-39 15,-7 5 26-15,7-3 0 16,6 1 2-16,6-1-17 16,6 0-8-16,-1 1-8 15,4-1-5-15,-3 1 0 0,-3-1-8 16,-1 0 0-16,1-2-52 15,-6 0-23-15,-3-1-66 16</inkml:trace>
  <inkml:trace contextRef="#ctx0" brushRef="#br0" timeOffset="16381.2824">6253 7726 164 0,'0'-5'63'0,"0"5"-34"0,3 0-23 16,-3 0 15-16,0 0-9 0,3 5 1 16,0 3 5-16,0 2 3 15,0 6-10-15,-3 16 7 0,0 0 4 16,0 2-2-16,0 3 0 15,-3 0-9-15,0-5-2 16,3-3-5-16,0-2-3 16,0-6 0-16,0-3 1 15,0-5-3-15,3-2-2 16,0-3-31-16,2-5-15 16,1-3-52-1,0-8-39-15,0-6 59 16</inkml:trace>
  <inkml:trace contextRef="#ctx0" brushRef="#br0" timeOffset="16901.5568">6387 7842 148 0,'-3'-2'57'0,"3"2"-30"0,0-3-32 16,0-2 47-16,0-1-10 16,3 1-6-16,3 0-5 15,-1-3-13-15,7 0-1 0,6-3 3 16,0 3-6-16,0 0-2 15,0 3-4-15,0 5-1 16,-3 5-5-16,-4 3 0 16,-5 16 6-16,-6 5 3 15,-3 0 1-15,-5 3 1 16,-10 0 0-16,0 0 3 16,0-6-1-16,0-2 2 15,0-6 2-15,3-2 2 16,3-2-1-16,4-4-1 15,2-2-3-15,3-3 1 0,3-5-2 16,9 0 2-16,11-2-2 16,-2-1 0-16,6 3-3 15,0 0-2-15,0 0 1 16,-4 0 1-16,-2 0-3 16,0 0 0-16,-3 0-26 15,3 0-11-15,-6 3-28 16,-6-14-63-1</inkml:trace>
  <inkml:trace contextRef="#ctx0" brushRef="#br0" timeOffset="17546.7381">6791 7800 108 0,'3'-3'44'0,"-3"3"-24"0,3-2-10 0,-3 2 12 16,0 0 3-16,3 0 4 15,-3-3-2-15,0 0 1 16,-3 1-16-16,0-1 6 0,-3 0 5 15,-3 1-1-15,-2-1 1 16,-1 3-8-16,0 0-4 16,-3 0-6-16,0 3-2 0,-3-1 1 15,3 4 0-15,3-4-5 16,3 4 1-16,3-1-2 16,9 3-2-16,6 8 3 15,3 0 0-15,6 2 1 16,3 3 0-16,3 0 0 15,-3 1 0-15,-1 4 0 16,-5 1 0-16,-6-6 4 16,-3 0 5-16,-6-3-1 15,-9 1 1-15,-3-3-5 16,-2 0-1-16,-4-3-1 16,-3-5 1-16,-3-3-2 15,6-5 2-15,3-3-4 16,0-2 0-16,3-3-1 0,7-5-2 15,7-3 3 1,7-5 0-16,3 0 1 0,3 0 0 16,6-1 2-16,0-4 1 15,3-3-1-15,-3 2 1 16,-4 6-2-16,1 0 2 16,-6 3-2-16,0 4-1 15,-3 4 1-15,-3-1-1 16,-3 3-18-16,0 0-5 15,-3 3-38-15,0 2-13 16,0 1-34-16</inkml:trace>
  <inkml:trace contextRef="#ctx0" brushRef="#br0" timeOffset="17911.1573">7027 7959 192 0,'-9'2'71'0,"9"-2"-38"0,0 0-21 0,0 0 19 16,0 0-7-16,0 0 0 15,6 3-4-15,2 0-3 16,4-3-9-16,3 0-3 0,6 0-1 16,0 0-2-16,0 0 1 15,0-3-7-15,-4 0-1 16,1 1-36-16,-3 2-13 15,-3-3-54 1</inkml:trace>
  <inkml:trace contextRef="#ctx0" brushRef="#br0" timeOffset="18329.3229">7419 7766 180 0,'3'-3'68'0,"0"6"-36"0,0-1-24 0,-3-2 16 15,3 8 5-15,0 5 7 16,0 11-8-16,-3 5-4 16,-3 3-14-16,3 2 2 0,-3 3 4 15,-3-2-6-15,6-3-3 16,0-3-4-16,-3-3 0 15,3-5-4-15,0-2 0 16,0-6-37-16,0-2-16 16,3-6-59-16,-3-5-34 15,3-3 66 1</inkml:trace>
  <inkml:trace contextRef="#ctx0" brushRef="#br0" timeOffset="18822.9439">7568 7877 228 0,'-3'-6'88'0,"3"-10"-48"0,12 9-36 0,-6-1 19 15,0 0-7-15,3 0 1 16,3 0-7-16,3 3-2 16,0-1-4-16,3 4-3 0,-1 2 2 15,1 2-2-15,-3 9-1 16,0 7 1-16,-6 6-1 16,-6 3 0-16,-9 4 2 15,-3 4-1-15,-6-4-1 16,-3 1 1-16,-2 0-1 15,-1-3 0-15,-3-5 0 16,12-6 2-16,-3-2 1 16,0-5-1-16,9-3-2 15,3 0-2-15,9-3-1 0,3-5 8 16,3 0 6-16,6-3-1 16,6 1 0-16,3 2-6 15,-1 0-1-15,1 0-1 16,0 0-2-16,-3 2 1 15,-3 1-1-15,-7 0-14 16,-2-1-5-16,0-2-43 16,-3-2-20-16,0-1-28 15</inkml:trace>
  <inkml:trace contextRef="#ctx0" brushRef="#br0" timeOffset="19264.0195">7896 7855 236 0,'-9'-15'88'0,"6"15"-48"0,3 0-31 0,0 0 22 15,0 0-4-15,0 0 2 16,3 0-12-16,6 0-3 15,3-3-8-15,2-2-4 0,7-1 1 16,3-2-4-16,0 1 0 16,0 1 1-16,0 1 2 0,-4 0-1 15,-2-1 2 1,0 4-2-16,-3 2-1 0,-3 0-2 16,-3 0 1-16,0 2-1 15,-3 4 0-15,0 7 2 16,-3 5 2-16,-3 6 3 15,-3 0 2-15,-3 2 5 16,0 4 3-16,-3 1-6 16,3-4-3-16,0-3-3 15,3-3 0-15,0-3-4 16,0-2 0-16,0-3-28 16,3-2-10-16,0 0-32 15,0-4-10-15,0-1-34 16</inkml:trace>
  <inkml:trace contextRef="#ctx0" brushRef="#br0" timeOffset="19504.8217">7991 7980 212 0,'-3'0'82'0,"18"-3"-44"0,-9 3-44 16,3 0 73-16,3 0-19 16,3 0-11-16,5-2-10 15,4-1-17-15,3 0-6 0,3 3-1 0,2-2-2 16,-5-4-1-16,-3 4-39 16,-3-4-19-16,-3 1-74 15</inkml:trace>
  <inkml:trace contextRef="#ctx0" brushRef="#br0" timeOffset="20641.2153">6660 8477 140 0,'-3'-16'55'0,"3"14"-30"0,3 2-14 0,-3 0 18 16,0 0 0-16,0 0 3 16,0 8-6-16,0-3-2 15,0 13 0-15,0 4 2 16,6 7-1-16,-6 3 2 15,-3 15-6-15,-3-2-1 16,0 0-7-16,1-5 0 16,2-6-8-16,0 1-3 15,0-9-4-15,3-5-1 16,-3-5-1-16,0-3 3 16,0-2-27-16,0-8-10 15,0-6-30-15,0-5-12 0,3-5-30 31</inkml:trace>
  <inkml:trace contextRef="#ctx0" brushRef="#br0" timeOffset="20929.522">6583 8546 248 0,'-9'-3'93'0,"9"3"-50"0,0 0-35 15,0 0 21-15,0 0-2 16,6 0 1-16,0-2-7 16,3-4 0-16,6 4-12 15,3-6-3-15,3 3-2 0,2-1-2 0,4-4-2 16,0-1-2-16,0 1 1 16,2-1-1-16,-5 3-2 15,3 0-19-15,-6 0-10 16,-3 3-10-16,-6 0-3 15,-3 2-11-15,-9 3-3 16,-9 0-30 0</inkml:trace>
  <inkml:trace contextRef="#ctx0" brushRef="#br0" timeOffset="21166.7132">6705 8612 216 0,'-9'5'82'16,"9"1"-44"-16,-3-4-16 0,3-2 26 0,0 3-12 16,0-3-1-16,0 0-16 15,0 0-4-15,6 0-9 16,3 0 0-16,3-3 1 0,6 1-3 16,0-1-3-16,0 0 2 15,-1 1 0-15,-2-1-17 16,-3 3-49-1,-3 0-9-15,-6 3-56 16</inkml:trace>
  <inkml:trace contextRef="#ctx0" brushRef="#br0" timeOffset="21377.2225">6604 8845 212 0,'-9'5'79'0,"15"3"-42"0,-6-5-32 0,0-3 19 15,6 3 2-15,3-1 7 16,6-2-12-16,0 0-4 16,2 0-10-16,4 0-5 0,3-2 1 15,0-1-2-15,0 0 2 16,-3 1-13-16,2-1-3 16,-2-2-43-16,3 2-15 15,0-2-37 1</inkml:trace>
  <inkml:trace contextRef="#ctx0" brushRef="#br0" timeOffset="21648.1831">7152 8636 188 0,'-6'3'71'0,"6"2"-38"0,-18 6-17 16,9-4 22-16,-3 9-7 16,0 8 2-16,-6 0-17 0,0 0-4 15,0 0-8-15,1 2-5 0,2-5 0 16,-3-5 1 0,6 0 2-16,3-5-50 15,-6-6-57 1,12-8-42-16,0-2 62 15</inkml:trace>
  <inkml:trace contextRef="#ctx0" brushRef="#br0" timeOffset="21858.5193">6916 8636 240 0,'-20'0'90'0,"20"3"-48"0,3-1-49 16,5 4 44-16,4 2 2 15,0 2-7-15,3 6-1 0,0 5-18 16,6 3-6-16,-3 0-2 0,9-3-3 16,-7 0-2-16,1-2-4 15,-3-6-2-15,0-3-37 16,-3-2-14-16,0-5-75 16</inkml:trace>
  <inkml:trace contextRef="#ctx0" brushRef="#br0" timeOffset="22517.2259">7268 8665 220 0,'-3'5'85'0,"6"1"-46"0,0 7-35 0,0 5 21 16,-3 6-1-16,0 3 5 15,0 2-2-15,0 3-2 16,-3 5-13-16,3-3-5 0,0-2-1 16,0-6-3-16,0-2-2 15,-3-3 2-15,3-5 0 16,-3-3-1-16,0-2 1 15,0-3-9-15,0-3-3 16,0-5 0-16,0 0 3 16,0-3 1-16,0 1 3 0,3-3 3 15,0-3 2-15,0 0-1 16,0-3-2-16,3-2 1 16,-3-8 1-16,3 0-1 15,0-1-1-15,0-1 3 16,0-1 0-16,0-5-1 15,0-6 1-15,3 6-2 16,3 0-1-16,5 0 3 16,7 2 0-16,0 4-4 15,0 1 1-15,0 7 0 16,0 4 2-16,-1 6-3 0,-2 10 0 16,0 3 12-16,-3 3 7 15,-3 12 0 1,0-1 1-16,-6-1 1 0,-6-3 2 15,-3 1-10-15,-3-3-2 16,0-3-4-16,-12 0-1 16,-6-2-6-16,-6-3-1 15,1-6-13-15,2 1-5 16,0-3-14-16,6 0-3 16,3 0-14-16,4-3-3 15,5 1-22-15,6-1-9 16,6-5-12-1</inkml:trace>
  <inkml:trace contextRef="#ctx0" brushRef="#br0" timeOffset="23028.4689">7744 8570 200 0,'-9'0'74'0,"6"0"-40"0,0 0-7 0,3 0 29 16,-3 0 0-16,0 0 1 15,0 3-14-15,3-3-4 16,0 0-22-16,0 0-8 0,0 0-4 15,6 0-3-15,3 0 1 16,6 0 0-16,6-3 3 16,5 0-3-16,-5 1 0 15,3-1-1-15,-3 0-2 0,0 1 1 16,-3-1-1-16,-3 3-9 16,-1 0-2-16,-2 0-18 15,-3 0-7-15,-3 0-21 16,0 0-6-16,-6 0-73 15</inkml:trace>
  <inkml:trace contextRef="#ctx0" brushRef="#br0" timeOffset="23283.4874">7735 8668 236 0,'-12'2'88'0,"12"1"-48"0,0-3-31 0,0 0 19 15,0 0-10-15,0 0 0 16,6 0 0-16,3 0 1 16,6 3-10-16,6-1-3 0,2-2 0 15,1 0-1-15,0 0 0 16,0 0-1-16,-3 0 2 16,-3 0-3-16,-4 0 0 15,1-2-21-15,-3-1-10 16,-3-2-74-1,-3-3-69-15,0 0 54 0</inkml:trace>
  <inkml:trace contextRef="#ctx0" brushRef="#br0" timeOffset="24065.9804">8253 8398 164 0,'3'-3'63'0,"-3"6"-34"0,0 0-12 0,0-3 22 15,0 5 2-15,0 0 3 16,-6 3-16-16,-3 8-4 16,0 2-14-16,0 1 5 0,-3-3 4 15,0 0-6-15,3-3-2 0,0-2-6 16,3-4-2-16,4 1-1 16,-1-2-2-16,0-4 1 15,3-2-1-15,3 0 2 16,0-2 1-16,2-4-4 15,1-4 1-15,3-6 0 16,0 0 0-16,3 3-3 16,0 0 2-16,3-1 1 15,-3 4 2-15,0-1-3 16,-3 3-2-16,0 3 2 16,-3 0 0-16,0 2 1 15,0 3 0-15,-4 5 0 16,1 3 0-16,0 6 2 15,-3 1 1-15,0 4 7 0,0 5 6 16,0 2-4 0,-8 3-2-16,2 0-1 0,0 3-1 15,0 3-2-15,3-6-1 16,0-3-3-16,0-2-2 16,3-6 1-16,0-4-1 15,0-4-3-15,0-2 2 16,0 0-23-16,0-3-10 15,0-2-15-15,0 0-5 16,-3-3-31-16,9-3-10 16,0 0-3-1</inkml:trace>
  <inkml:trace contextRef="#ctx0" brushRef="#br0" timeOffset="24349.814">8167 8832 228 0,'-3'2'88'0,"3"1"-48"0,0-3-25 15,0 0 24-15,0 0-17 16,0 0-4-16,3 3-5 16,3-1-1-16,2 1-6 15,1-3 5-15,6 3 2 0,6-1 2 0,3-2 4 16,0 0-9-16,0 0-1 15,-4 0-5-15,1 0-3 16,-3 3 0-16,-3-3-1 16,-3 0-3-16,-3 0 0 15,-3 0-45-15,0-3-20 16,-3-2-71 0</inkml:trace>
  <inkml:trace contextRef="#ctx0" brushRef="#br0" timeOffset="26489.3186">4848 8424 176 0,'12'-5'66'0,"-12"5"-36"0,0 3-18 0,0-3 19 16,3 2-3-16,0 4 16 15,0 15-11-15,-3 0-17 16,0 3 6-16,0 2 1 0,0 3-5 15,0-2 0-15,0-1-11 16,0 6-4-16,0 2-5 16,0-4-1-16,0-7-7 15,0-2-2-15,0-5-35 16,0-2-14-16,3-6-64 16</inkml:trace>
  <inkml:trace contextRef="#ctx0" brushRef="#br0" timeOffset="26724.1827">4761 8639 220 0,'-12'-3'85'0,"12"6"-46"0,3-3-35 0,-3 0 19 15,0 0 2-15,3 0 5 16,6 2-8-16,3-2-2 15,6 0-12-15,0 0-5 0,3-2-2 16,3-1 1-16,-1-2 1 16,1 2-1-16,-3 0-2 15,-3-2-21-15,-3 0-9 16,0 0-97 0</inkml:trace>
  <inkml:trace contextRef="#ctx0" brushRef="#br0" timeOffset="27459.1401">5017 8395 192 0,'-3'-10'71'0,"3"4"-38"0,-6-2-19 0,3 6 20 16,-2-4-6-16,-4 1 0 16,-3 0-2-16,0-6-1 15,-3 3-14-15,-3 8 0 0,-3 0 2 16,-6 0-5-16,1 3-2 15,-4 5-3-15,0 0 0 16,0 5 0-16,-5 3 3 16,2 3-3-16,3 7 0 0,0 0 3 15,7 6 1-15,2 8 3 16,6 8 1-16,9 7-5 16,6 3-4-16,6 0-1 15,12-7 1-15,8-6-1 16,10-6-1-16,6-7-2 15,-1-11 1-15,10-10 5 16,3-11 2-16,2-11 2 16,1-12 0-16,-7-12 0 15,-5-2 2-15,-9-3 4 16,-9-5 1-16,-10 0 5 0,-8 3 2 16,-12-3 0-16,-12 5-2 15,-5 3-6-15,-10 6-1 16,-6 4-6-16,0 6 1 15,4 5-14-15,2 3-3 16,-3 2-25-16,6 6-8 16,7 2-38-16,5 3-14 15,3 3-67 1</inkml:trace>
  <inkml:trace contextRef="#ctx0" brushRef="#br0" timeOffset="29846.0819">12703 8504 160 0,'-3'-19'63'0,"6"17"-34"0,0-12-14 0,-3 12 18 16,0 7-5-16,0 0 5 15,0 8-12 1,-3 6-12-16,-3 13-1 0,-3 10 2 16,0 14 0-16,0-6 4 15,0-5-1-15,0-3 2 16,3-2-6-16,0-8-1 16,3-9-2-16,0-4-1 15,3-3 3-15,0-6 3 16,3-7 0-16,0-8 1 15,3-6-4-15,0-5-3 16,3-5-2-16,0-13-3 16,0-3 1-16,0-3-1 15,0-2-3-15,0 2 2 0,0-2 1 16,-3 5 2-16,0 2-1 16,-3 9-1-16,0 5 1 15,0 5-1-15,0 3-3 16,0 5 0-16,2 5 2 15,1 11 0-15,0 2-2 16,0 4 2-16,0 4 1 16,0 1 2-16,0-1-1 15,3 1-1-15,0-3 1 16,-3-6-1-16,6-4 4 16,0-6-2-1,0-6 1-15,0-4-1 16,0-4 1-16,-4-4-2 0,1-3-1 15,0 0 1 1,-3-1-1-16,0 4 0 0,0 5 0 16,0 2-3-16,-3 3 2 15,0 6-1-15,0 4 0 16,3 11 0-16,0 6-2 16,-3 7 7-16,3 9 3 15,0 2 1-15,0-3 3 16,0 6-5-16,3-3-3 15,0-5-1-15,0-6 1 16,0-2-3-16,2-6 0 16,-2-2-21-16,0-5-10 0,0-3-24 15,0-5-10 1,3-1-61 0</inkml:trace>
  <inkml:trace contextRef="#ctx0" brushRef="#br0" timeOffset="30413.5515">13355 8678 160 0,'6'-8'63'0,"-3"3"-34"0,0-3-16 15,-3 6 17-15,0-4 0 0,-3 1 4 16,-3 0-5-16,-3-3-1 16,0 2-15-16,-9 4-1 0,0 2-1 15,-3 5-4-15,3 6 1 16,-2 2-5-16,2 13 0 16,0 3 1-16,3 6 2 15,3-1-1-15,6-2 0 16,3 0-3-16,6-6-2 15,6-7 5-15,3-3 4 16,3-6-1-16,3-5 3 16,0-5-6-16,-1-5-1 15,1-3-2-15,3-2 1 0,-6-6-2 16,-3 0-1-16,-3-3 3 16,-3-2 0-16,-3-3-1 15,0 3-2-15,-3 3 1 16,0 2 1-16,0 3-1 15,0 5-1-15,-3 0-2 16,3 5 1-16,0 3-1 16,3 8-2-16,0 5 3 15,3 6 2-15,0 2 0 16,3 0 2-16,-1 0-2 16,1-2-1-16,0-3-2 15,6 2-1-15,-3-10-7 16,6-3-4-16,0-2-52 15,-3-6-23-15,3 1-37 16</inkml:trace>
  <inkml:trace contextRef="#ctx0" brushRef="#br0" timeOffset="30849.0423">13545 8673 200 0,'-3'5'74'0,"6"3"-40"0,0 21-22 0,0-10 19 15,0 2-3-15,0 0 3 16,0 3-8-16,0-3-4 0,0 3-11 16,-3-5-3-16,0-6 1 0,3 0-5 15,-3-5-1 1,0-8 20-16,3-3-9 15,0-2-3-15,0-6-7 16,0-4-1-16,3-9-5 16,3-5 1-16,3 0 0 15,3 2 2-15,-1 6 1 16,1 5 1-16,3 5-3 16,3 6 2-16,-3 8 1 15,0 10 2-15,-3 3 1 16,-3 8 3-16,-1 2-1 15,-2 1 2-15,0-1-4 16,-3-2 0-16,0-3-3 0,0-2-1 16,0-6-6-16,0 0 0 15,-3-5-59-15,3-11-100 32</inkml:trace>
  <inkml:trace contextRef="#ctx0" brushRef="#br0" timeOffset="31180.8092">14069 8628 308 0,'-12'0'115'0,"12"3"-62"0,3-3-53 16,-3 0 21-16,6 5 1 15,0-5 4-15,6 0-3 16,0-5 0-16,3 2-12 16,3 0-7-16,2 1 0 0,1-1-5 15,0 0 0-15,0 1-1 16,-3-1 0-16,0-2-11 15,-3 0-7-15,-1 2-44 16,-2 0-21-16,-6 3-53 16</inkml:trace>
  <inkml:trace contextRef="#ctx0" brushRef="#br0" timeOffset="31395.5577">14120 8689 228 0,'-6'5'85'0,"6"11"-46"0,3-19-24 0,0 9 24 16,3-1 1-16,0 0 3 15,6 1-10-15,8-4-5 16,4 1-16-16,0 0-8 0,0-3 0 16,0-6-3-16,-4 1-1 15,-2 0-43-15,3-3-19 0,-12 0-84 16</inkml:trace>
  <inkml:trace contextRef="#ctx0" brushRef="#br0" timeOffset="32531.047">14736 8422 140 0,'0'0'55'0,"3"-3"-30"0,-3 0-10 0,0 3 18 15,0 0 1-15,0 0 5 16,0 6-9-16,0 2-3 16,0 0-15-16,-3 2-1 0,-3 3 2 0,0 1 2 15,0 1 0 1,0-1-1-16,0-1 1 0,0 0-6 15,0-2-1-15,3-3 0 16,0-3 2-16,0 0-3 16,3 1-2-16,0-6 4 15,0 0 2-15,0 0-4 16,3-3 1-16,0-2-5 16,0-1 0-16,0-2 1 15,3 0 0-15,0 1-5 16,0-9-1-16,0 2 1 15,0 1 0-15,0 3 5 16,0-4-2 0,0 4-5-16,-3-1 1 15,0 6 1-15,0 2-2 16,0 1 2-16,-3 2-1 0,6 5-2 16,-3 3 3-16,0 5 2 15,0 0 0-15,0 6-1 16,-3 7 5-16,0 6 4 15,0 2-1-15,0 6 1 16,0 0-5-16,0-3-1 16,0-5-1-16,3-3-2 15,-1-3 3-15,-2-7 0 16,3-3-4-16,-3-3 1 16,0-3 0-16,0-7 0 15,0-3-33-15,-3 0-13 16,1 0-48-16,2 0-19 0,-3 3-10 15</inkml:trace>
  <inkml:trace contextRef="#ctx0" brushRef="#br0" timeOffset="32830.6382">14706 8887 212 0,'-15'6'82'0,"9"-6"-44"0,3 2-38 16,3-2 18-16,-3 3 5 15,-3 0 8-15,0-1-5 16,3 1-1-16,0-3-14 16,3 0-2-16,3 5-2 0,3 0 5 0,3-5 5 15,3-2 0 1,3-1-1-16,3 1-2 0,6-4 1 16,3 1-6-16,-4 2-3 15,-2 3-3-15,0 0-3 16,-3 0 1-16,3 0 1 15,-6-2-12-15,-3-1-6 16,-4 0-18-16,1 1-8 16,0-1-36-16,-3 0-14 15,0 3-21 1</inkml:trace>
  <inkml:trace contextRef="#ctx0" brushRef="#br0" timeOffset="33404.74">15153 8911 184 0,'0'3'68'0,"0"-3"-36"0,0 10-22 0,0-7 20 16,0 0-5-16,0-3 3 16,0 2-7-16,-3 4-1 15,0-4-11-15,0-2 3 0,0 0 2 16,0 0-5-16,3 0-3 16,-3-2-3-16,6-9-5 15,0 3 1-15,3 3-1 16,0 0 0-1,0 2 0-15,-1 0 0 0,-2 3-3 16,-3 0 1-16,3 3 8 16,-3-3 7-16,-3 0 1 15,0 3 3-15,0-3-6 16,-2 0-3-16,-1 0-3 16,3 0 0-16,-3 0-18 15,3-3-4-15,3 0-68 16,3-2-30-16,3-3 9 15</inkml:trace>
  <inkml:trace contextRef="#ctx0" brushRef="#br0" timeOffset="34242.2505">15417 8554 172 0,'-3'0'66'0,"3"3"-36"0,0-1-15 0,0-2 20 15,0 0-4-15,0 0 2 16,0 0-2-16,0 0 1 16,0 0-17-16,0 0-2 0,0 0 0 15,0 0-7-15,0-2-1 16,3-1-1-16,0-2 0 0,3-6-5 15,0 1 1 1,0-4-5-16,0 1 1 0,3 0-5 16,-3 0 1-16,0-1 2 15,0 6 1-15,0 1 0 16,-3 1 4-16,0 4-5 16,0-1 2-16,-3 3 2 15,0 11 3-15,0 4 0 16,0 1 2-16,0 5 2 15,3 6 2-15,-3 2 3 16,3 0 1-16,-3-2-5 16,3 4-4-16,-3 1-1 15,3-5 1-15,-3-6-1 16,0-3 2-16,0-5-51 16,-3 1-19-16,0-1-57 15</inkml:trace>
  <inkml:trace contextRef="#ctx0" brushRef="#br0" timeOffset="34483.456">15394 8874 212 0,'0'-3'79'0,"3"6"-42"0,3-6-21 0,0 3 22 16,-1 0-3-16,4 0 2 15,6 0-16-15,0 0-7 16,3 0-9-16,3 3-4 0,-3 0 0 0,0-3-1 16,-4 0 2-1,-2 0-25-15,-3 0-12 0,0 2-48 16,-3-2-22-16,0-2 8 16</inkml:trace>
  <inkml:trace contextRef="#ctx0" brushRef="#br0" timeOffset="36060.7135">15709 8559 228 0,'-3'0'88'0,"6"0"-48"0,-3 0-27 16,0 0 22-16,0 0-3 16,3 0 1-16,-3-2-12 0,3-1-3 15,3-2-10 1,0-1-5-16,0 1 0 0,0-5-2 0,3-4-1 15,0 1 1-15,-3-3 1 16,0 3-3-16,0 0-2 16,0 2 4-16,-3 1 1 15,0-1-3-15,0 3-1 16,0 3 1-16,-3-1 0 16,0 6-6-1,0 8 4-15,0 0 1 16,0 11 2-16,0 2 0 15,0 3 6-15,0 5 4 16,0 3-1-16,0-1 0 16,0 4-5-16,0 5-3 15,0-9 0-15,0-4 1 16,0-1-3-16,0-5 0 0,0-2 1 16,0-3 2-16,0-3-1 15,0-2-1-15,0-3-13 16,0-3-6-16,0 0-21 15,0-2-8-15,0-3-20 16,0 0-10-16</inkml:trace>
  <inkml:trace contextRef="#ctx0" brushRef="#br0" timeOffset="36196.8519">15709 8871 220 0,'-3'3'85'0,"3"-3"-46"0,0 0-24 0,0 0 24 15,0 0-12-15,3 3-1 16</inkml:trace>
  <inkml:trace contextRef="#ctx0" brushRef="#br0" timeOffset="36344.1549">15727 8879 477 0,'15'0'21'0,"0"0"-1"15,3 0-7-15,0-2 0 16,2-1-8-16,-2 3-1 15,0 0-4-15,-3 0-1 16,-3 0 1-16,-3 0 0 16,-3 0-31-16,0 0-12 15,-6 0-57 1,0 0-68-16,0-3 47 0</inkml:trace>
  <inkml:trace contextRef="#ctx0" brushRef="#br0" timeOffset="37125.9624">16209 8477 212 0,'-6'-16'82'0,"-6"30"-44"0,-3-6-25 15,10-6 22-15,-1 1-14 16,-3 5-4-16,0 2-6 15,-3 6 0-15,-3 8-6 16,0 5 4-16,3 13 3 0,3 3 3 16,3-5 0-16,6 0-5 0,6-6-4 15,3-5 1-15,3-5 2 16,3-8 9-16,9-8 6 16,0-11-4-16,2-7 0 15,1-17-9-15,-6-2-2 16,-3-5-3-16,-6-6-1 15,-9 3 1-15,-6 0 1 16,-6-3-1-16,-6 11-1 16,-6 8-3-16,0 3 1 15,0 4-18-15,1 9-6 0,2 8-26 16,3 2-9 0,6 6-51-16,3 2-21 0,6 0 13 15</inkml:trace>
  <inkml:trace contextRef="#ctx0" brushRef="#br0" timeOffset="37546.3262">16418 8840 180 0,'0'0'68'0,"0"0"-36"0,3 0-37 16,-3 0 78-16,0 0-11 15,3 2-10-15,-3-2-9 16,0 0-25-16,0 6-5 0,0-6 1 15,0 0-2-15,0 0 1 16,0 0-5-16,0 0-3 16,3 0-5-16,2-3-2 15,4 3 1-15,-6-3 2 16,0 1-2-16,-3 2 0 0,0 0 1 16,-3 0 2-16,0 0-3 15,-3 0-2-15,3 0-14 16,1 0-4-16,-1 0-53 15,17 0-105 1</inkml:trace>
  <inkml:trace contextRef="#ctx0" brushRef="#br0" timeOffset="37844.4241">16605 8832 244 0,'0'2'93'0,"6"-2"-50"0,0 0-37 16,-6 0 22-16,0 0 7 16,0 0 8-16,0 0-19 15,0 0-6-15,0 0-11 0,0 0-9 16,6 0-2-16,-6 0 2 0,9 0 1 16,-3 0 1-16,0 0 2 15,-6 0-3 1,0 0 7-16,0 3 5 15,-3-3-3-15,3 0-2 16,-3 0-6-16,3 0 0 16,0 0-27-16,0 0-11 15,0 0-61-15,9 0-25 16,0-3 15 0</inkml:trace>
  <inkml:trace contextRef="#ctx0" brushRef="#br0" timeOffset="38116.5937">16796 8845 276 0,'0'3'104'0,"3"-1"-56"0,0 1-54 15,-3-3 19-15,0 0 7 16,0 0 10-16,0 0-14 16,6 0-6-16,-1 0-6 15,1 0-4-15,0-3 1 0,0 1-4 16,0-1 0-16,0 0 2 15,0 3 0-15,-3 0 3 16,-3 0 1-16,0 0 1 0,0 0 0 16,0 0-5-1,0 0 1-15,0 0-2 0,0 0-2 16,0 0-52-16,3 0-25 16</inkml:trace>
  <inkml:trace contextRef="#ctx0" brushRef="#br0" timeOffset="38581.8331">17230 8541 292 0,'-9'-6'110'0,"6"4"-60"0,0 2-45 15,3 0 22-15,-3 0-9 16,-3 2 0-16,-3 4-8 16,1 4-4-16,-7 6-3 15,0 5-5-15,-3 8-1 0,6 9 2 16,3-1 0-16,9 0 1 15,9-6 0-15,6-2 2 16,6-5 1-16,6-3-1 16,8-7-2-16,7-4 1 15,0-7-1-15,-1-8 2 16,-5-9 3-16,-6-7 13 0,-3-8 8 16,-10-5 4-16,-5-6 2 15,-12 0-4-15,-9 1 0 16,-9-1-3-16,-8 8 0 15,-4 6-12-15,-3 5-5 16,3 5-32-16,4 2-13 16,2 7-35-16,6 9-15 15,6 3-90 1</inkml:trace>
  <inkml:trace contextRef="#ctx0" brushRef="#br0" timeOffset="40368.8421">14882 9014 160 0,'0'-2'63'0,"0"7"-34"0,0 6-21 0,0-3 16 16,0 5-10-16,0 3-3 15,0 18-4-15,-6-5 0 16,6-2-4-16,0-6 3 0,0 0 3 16,0-5-5-16,0 0 0 15,-3-6 2-15,3 1 1 16,0-3-3-16,0-3-3 15,0-5 2-15,3 0 2 16,-3-5 0-16,0-1 0 0,0-9-6 16,0-7 1-16,3 1 0 15,-3 3 0-15,0-1 0 16,0 3 2-16,0 3-3 16,0 3 0-16,0-1 5 15,0 3 2-15,3 0-2 16,0 5-3-16,-3 3 0 15,6 3-1-15,0 5 2 16,0-3 1-16,2 3-6 16,1 5 0-16,0-2 1 15,3 0 3-15,0 5 2 16,0-6 1-16,3 1-31 16,-3-3-14-16</inkml:trace>
  <inkml:trace contextRef="#ctx0" brushRef="#br0" timeOffset="40967.4683">14908 9147 144 0,'-2'-16'55'0,"2"18"-30"0,0 1-29 16,0 16 25-16,0-1-4 16,2 3 3-16,1 3 0 15,0 0-11-15,3 2 1 0,0 6 1 16,3-5-4-16,3-1-2 16,0-2 0-16,3 0-1 15,3-3-5-15,3-3 1 16,2-4 4-16,4-1 5 15,0-3-5-15,0-2-2 16,0-5-1-16,-4-3-1 16,4 0-5-16,-3-3-1 0,0 1-37 15,-3-1-14 1,0 0-28-16</inkml:trace>
  <inkml:trace contextRef="#ctx0" brushRef="#br0" timeOffset="41211.777">15409 9446 144 0,'-9'16'55'0,"6"2"-30"0,3 8-27 0,0-12 11 16,0-1-6-16,0 8-2 16</inkml:trace>
  <inkml:trace contextRef="#ctx0" brushRef="#br0" timeOffset="41267.8316">15400 9591 236 0,'3'16'-3'0,"3"-21"-61"31</inkml:trace>
  <inkml:trace contextRef="#ctx0" brushRef="#br0" timeOffset="41434.009">15409 9297 200 0,'-3'0'74'0,"6"6"-40"0,0-6-40 15,-3 0 12-15,2 2-22 16,4-2-4-16,0 3-61 16,0-3-24-16</inkml:trace>
  <inkml:trace contextRef="#ctx0" brushRef="#br0" timeOffset="41978.0894">15489 9493 124 0,'0'16'49'0,"0"-5"-26"0,0-1-18 0,0-2 13 16,0-2-8-16,0-1-1 15,0 3-3-15,0-6-1 16,0 1-3-16,0-3 5 0,0-5 5 15,0-6-6 1,3 1-3-16,0-4 0 0,0 1-4 16,0 0 0-16,6 0-1 15,6 2-2 1,0 3 5-16,-4 3 3 0,1 2-6 16,0 3 0-16,-3 6 4 15,0 4 4-15,-3 3-1 16,-3 1 2-16,0-1 0 15,-3-3 3-15,0 1-5 16,0-3-1-16,0-3-2 16,0-2 1-16,0-3-4 15,3-3 0-15,3-5 1 16,0-5 2-16,3 0-3 16,0 0-2-16,0-1-1 15,3 4 0-15,-3 2 3 16,2 3 0-16,4 5 3 0,-3 2 3 15,-3 6-2-15,0 3-2 16,-3 2 0-16,0 0 1 16,0 0-3-16,-3-2 0 15,0 0-6-15,0-1 0 16</inkml:trace>
  <inkml:trace contextRef="#ctx0" brushRef="#br0" timeOffset="42469.8724">15816 9485 120 0,'-6'16'46'0,"6"0"-24"0,0 8-15 15,0-6 15-15,0 9 0 16,0-3 4-16,0 2-8 15,0 1-3-15,0-4-8 16,0-4-5-16,3-3 1 0,0-3-2 16,-3-2-1-16,0-3 1 15,0-3 1-15,0-5-6 16,0-3-1-16,-3 1-1 16,0-6 8-1,0 0 4-15,3 0 1 16,-3-5 3-16,3-9-5 0,0-4-1 15,3-1-2-15,3 1 1 16,3-3-2-16,3 2-1 16,3-2-2-16,0 8 1 15,0 3 1-15,-3 4 0 16,0 4 0-16,0 5 2 16,-1 5 5-16,-2 10 6 15,-3 3-5-15,-3 6-2 16,-3-1 1-16,0 4 0 15,-3-1-1-15,-3-5-1 16,0 2-6-16,0-5 1 16,1-7-27-16,-4-6-11 15,0-8-56 1,3-3-31-16,3-2 58 16</inkml:trace>
  <inkml:trace contextRef="#ctx0" brushRef="#br0" timeOffset="42775.0004">16096 9226 148 0,'0'0'55'0,"3"-3"-30"0,-3 6-16 0,3 0 16 15,-3 7 3 1,3 6 3-16,-3 5-5 0,0 8-4 16,0 1-12-16,0 4-2 0,0 0 2 15,0 1-4-15,0-6-1 16,0 3-2-16,0-6-3 16,0-5-2-16,3 3-1 15,-3-5-49-15,6-22-82 31</inkml:trace>
  <inkml:trace contextRef="#ctx0" brushRef="#br0" timeOffset="42940.8053">16212 9475 200 0,'-3'2'74'0,"3"6"-40"0,0 6-40 15,0-7 14-15,0 4-9 16,0 0-2-16,0-1 2 15,0 1 2-15,0 5 0 16,0-3-16-16,0-5-5 0</inkml:trace>
  <inkml:trace contextRef="#ctx0" brushRef="#br0" timeOffset="43100.6044">16230 9335 248 0,'-15'0'93'0,"27"-3"-50"0,-6 3-52 0,-6 0 14 16,6 3-7-16,0-1-2 15,3 1-37-15,3 5-17 16,0-3-33-16,6 0-13 16</inkml:trace>
  <inkml:trace contextRef="#ctx0" brushRef="#br0" timeOffset="43295.3824">16394 9417 156 0,'-9'0'60'0,"3"2"-32"0,-3 3-33 0,6 1 12 15,-3-1 3-15,0 3 3 16,0 3-2-16,0 2 1 16,3 0-7-16,3 3 1 0,3-3 1 15,3 0-1-15,3-2 1 0,3-3-4 16,3-3-2-16,9-2-25 15,-3-6-11-15,5-5-48 16</inkml:trace>
  <inkml:trace contextRef="#ctx0" brushRef="#br0" timeOffset="43459.0445">16549 9427 192 0,'-3'5'71'0,"9"3"-38"0,-3 6-36 15,-3-4 11-15,0 3-6 16,2 3 1-16,-2 0 0 0,3-3 1 16,0 6-2-1,0-11-19-15,0 0-6 0,3-8-60 16</inkml:trace>
  <inkml:trace contextRef="#ctx0" brushRef="#br0" timeOffset="43596.1855">16516 9327 192 0,'-6'-8'74'0,"12"2"-40"0,3-7-79 0,-3 10-5 16,0-4-22-16,9-7-4 0</inkml:trace>
  <inkml:trace contextRef="#ctx0" brushRef="#br0" timeOffset="43759.1776">16697 9147 216 0,'-6'23'82'0,"-2"-4"-44"0,13 18-44 16,-2-24 14-16,-3 8-3 15,0 14 2-15,0-1 1 16,0-2 2-16,0 0-5 16,3-3-3-16,0-5-1 0,3-6-37 15,0-5-15-15,0-2-43 16</inkml:trace>
  <inkml:trace contextRef="#ctx0" brushRef="#br0" timeOffset="43927.9224">16590 9356 248 0,'-3'-3'93'0,"9"3"-50"0,6 0-48 0,0-3 15 16,6-2-4-16,0 2 3 15,3-2-9-15,2 0-4 16,1 0-106-16,-3 2-49 16</inkml:trace>
  <inkml:trace contextRef="#ctx0" brushRef="#br0" timeOffset="49557.7539">12816 12750 152 0,'0'-26'57'0,"15"13"-30"0,-6 2-5 0,-6 8 23 0,0 1-3 16,-3 2 0-16,0 0-10 15,0 0-3 1,3 18-3-16,0 6-1 0,-3 10-3 16,0 3 1-16,-6 6-4 15,0 2 0-15,3 2-8 16,0-2-2-16,6-2-7 16,0-1-4-16,0-8 3 15,0-7 1-15,3-6-11 16,-3-5-7-16,0-5-29 15,-3-4-11-15,0-9-31 16,0-6-10-16,-3-5-10 16</inkml:trace>
  <inkml:trace contextRef="#ctx0" brushRef="#br0" timeOffset="49775.2876">12679 12986 256 0,'-21'-6'96'0,"18"6"-52"0,0 0-32 0,3 0 24 15,0 0-4-15,0 0 3 16,0 0-10-16,6 0-6 16,9 0-10-16,6 0 7 0,12 0 4 15,2 0-8-15,1 0-2 16,-3 0-8-16,-3 0-4 16,2 0-30-16,-5 0-14 15,-3 0-51-15,0-18-87 16</inkml:trace>
  <inkml:trace contextRef="#ctx0" brushRef="#br0" timeOffset="50591.1369">13429 12451 172 0,'0'-2'66'0,"0"2"-36"0,0 5-15 16,0-5 20-16,0 11-8 15,-3 2-3-15,-3 3-3 16,-3 5 1-16,-3 3-12 16,-3 2 1-16,4-2 2 0,-1 0 2 15,0 0 0-15,-3-9-7 16,9 4-3-16,-6-6-3 15,9-2 1-15,0-1 0 16,3-2 1-16,0-8 0 16,3-5 0-16,3-3-2 15,0-3 1-15,3-4-4 16,0-4-2-16,0 1 2 0,0-1 0 16,0-5 1-16,0 3 0 15,-1 5 2-15,1-2 1 16,-3 2 1-16,0 5 0 15,0 3-2-15,-3 14 1 16,3 4 2 0,-3 6 2-16,0 10 3 15,0 11 4-15,0 14 1 16,-3 4-2-16,-3 11 0 16,0 1-3-16,0 1 1 15,3 6-4-15,0-5 1 0,0-5-3 16,3-9 0-16,-3-7-3 15,0-3-2-15,0-11 3 16,0-7 0-16,0-6-21 16,0-5-8-16,-3-8-62 15,0-8-78 1</inkml:trace>
  <inkml:trace contextRef="#ctx0" brushRef="#br0" timeOffset="50832.1352">13239 13433 288 0,'-18'5'107'0,"21"-5"-58"0,12 0-44 0,-15 0 24 16,6 0 6 0,8 0 6-16,7 0-16 0,6 0-4 15,9 0-13-15,3 0-3 0,-1 0 1 16,1 0-5-16,-3 0-1 15,-4 0 2-15,-2 0 3 16,-6 0-29-16,-3 3-10 16,-6-3-44-16,-3 0-17 15</inkml:trace>
  <inkml:trace contextRef="#ctx0" brushRef="#br0" timeOffset="51285.1137">13879 13404 168 0,'-3'0'66'0,"3"8"-36"0,3-11-15 15,0 8 20-15,-3-5 5 16,0 0 3-16,0 0-8 16,0 0-4-16,0 0-17 15,0 3 7-15,0-3 2 0,0 3 2 16,-3-1 2-16,3-2-11 16,0 0-2-16,-3 0-8 0,3 0-4 15,0 0-6-15,6 0 0 16,-3 0 2-16,5 3-1 15,1 0-1 1,-12-1 9 0,-3 1 4-16,1 0 2 15,-4-1 1-15,0 1 0 16,0-3-4-16,-3-3-3 16,0 1-2-16,3-1 0 15,0-2-15-15,3-3-7 16,6-3-45-16,6 1-19 15,6-9-72-15</inkml:trace>
  <inkml:trace contextRef="#ctx0" brushRef="#br0" timeOffset="51616.734">14218 12726 188 0,'-6'3'71'0,"-9"0"-38"0,6-1-39 16</inkml:trace>
  <inkml:trace contextRef="#ctx0" brushRef="#br0" timeOffset="51926.6674">14188 12742 437 0,'0'0'86'0,"0"-2"-38"16,6-6-27-16,3-3-14 0,0-2-2 16,0-3 0-16,0 0-3 15,0-2-2-15,0-1-2 16,0 1 1 0,0 2 1-16,-4 3 0 0,1 2 2 15,0 3 1-15,-3 3-6 16,0 2-2-16,0 3-1 15,3 5 4-15,-3 6-1 16,0 10 1-16,0 16 6 16,0 13 5-16,-3 14 4 15,-3 2 2-15,0 0-4 16,0 6-1-16,0-4-6 0,0-4-1 16,3-8-1-16,0-9 1 15,0-7-2-15,0-6-1 16,0-10-21-16,0-8-11 15,0-6-44-15,0-4-18 16,0-6-53 0</inkml:trace>
  <inkml:trace contextRef="#ctx0" brushRef="#br0" timeOffset="52140.9437">14149 13343 284 0,'-26'3'107'0,"26"-1"-58"0,0 4-44 0,3 1 24 16,0 1 2-16,3 3 5 0,11-6-8 15,4 1-2-15,3 2-15 16,3-3-2-16,3-3 1 0,5-2-6 16,-2-2-2-16,0-6-54 15,-3 0-25-15,-4-3-82 16</inkml:trace>
  <inkml:trace contextRef="#ctx0" brushRef="#br0" timeOffset="53130.3501">14715 12562 120 0,'-3'-2'46'0,"3"2"-24"0,3 0-13 0,-3 0 14 16,0 0 15-16,0 5 11 15,0 3-11-15,-3 3-2 16,-3 4-21-16,0 4 4 0,-6 5 2 15,0-3 0-15,0 3-1 16,0-3-6-16,4-5-1 0,-1-3-8 16,3-2-1-1,3-3 2-15,6-11 8 16,6-8-3 0,0-2-6-16,2-3-3 0,-2-2-4 15,0-1 1-15,0-2 3 16,0 3 3-16,-3 2-4 15,0 2-1-15,0 4-2 16,0 2 0-16,-3 3 0 16,3 2 0-16,0 3 4 15,0 8 3-15,0 5 2 16,0 14 3-16,0 10 4 16,-3 5 1-16,0 8-4 15,-3 8-1-15,-3 3-2 16,0-3 2-16,0 9-1 15,0-7 0-15,0-4-5 16,0-8-1-16,0-6-1 0,3-5 1 16,0-5-2-16,0-8 2 15,0-9-13-15,0-1-6 16,0-6-31-16,0-8-15 16,3-3-42-16,0-2-17 15,0-3 2 1</inkml:trace>
  <inkml:trace contextRef="#ctx0" brushRef="#br0" timeOffset="53357.0846">14602 13377 292 0,'-18'14'110'0,"18"-4"-60"0,0-12-41 0,0 7 27 0,3 0-7 15,3-2 14 1,15-1-13-16,6 4-16 15,2-4-6-15,7 1-4 0,3 0-2 16,-4-1 1-16,-2-2-2 16,0 0 2-16,-3 0-35 15,-6 0-13-15,-4 3-117 16,-5-8-55 0,-6-11 109-16</inkml:trace>
  <inkml:trace contextRef="#ctx0" brushRef="#br0" timeOffset="54242.65">15161 13303 196 0,'-5'0'74'0,"5"3"-40"0,3-6-11 0,-3 3 24 16,0 0-9-16,2-2 0 16,1-1-10-16,3-2-3 0,3-1-14 15,0 1-4-15,3 0-1 0,3 2-3 16,0 3-2-16,0 8 0 15,-3 5-1-15,-3 8 0 16,-12 6 0-16,-3 2 0 16,-3 3 2-16,-3 0-1 15,0-3 2-15,-3-3-2 16,0-2-1-16,0 0 3 16,3-6 2-16,4-5 4 15,2-5 2-15,0 3-3 16,6-8-3-16,0-3 2 15,9 0 0-15,5-3-3 0,4 0-1 16,12-2-3 0,-3 2-1-16,0 1 1 0,-1-1 2 15,-2 3-21 1,-3 0-9-16,-3 0-66 0,0-5-28 16,-3-3-3-1</inkml:trace>
  <inkml:trace contextRef="#ctx0" brushRef="#br0" timeOffset="54776.4298">15926 12978 296 0,'-11'2'110'0,"-1"6"-60"0,-12 11-47 0,12-6 23 16,-6 6-4-16,-12 4 4 15,4 4-14-15,2 2-7 16,3 0-3-16,3-2-7 0,0-6 1 16,3-3-29-16,3-2-11 15,3-5-39-15,1-9-15 0,2-2-5 16</inkml:trace>
  <inkml:trace contextRef="#ctx0" brushRef="#br0" timeOffset="54980.562">15608 13007 252 0,'-6'-5'96'0,"9"5"-52"0,6 2-36 15,-6 1 21-15,6 0 11 16,0 5 10-16,6 5-7 15,8 5-4-15,1 1-21 16,-3-3-5-16,9 18 1 0,0-2-10 16,2-3-2-16,-2-3-13 0,-3-2-5 15,3-5-56-15,2-9-23 16,-2-4-57 0</inkml:trace>
  <inkml:trace contextRef="#ctx0" brushRef="#br0" timeOffset="55576.1174">16141 12930 304 0,'-3'-18'112'0,"9"20"-60"0,-3-10-54 16,3 3 20-16,6 0-7 15,2-3 1-15,4 0-4 0,3 0-3 16,3 0-2-16,0 3 0 0,0 5 0 16,-1 0-1-1,-2 8-2-15,-3 8 1 16,-6 7 1-16,-6 6-1 0,-6 11 2 16,-9 13-2-16,-9 3 2 15,-3-1-2-15,-8 1 2 16,-4 2-2-16,3-8-1 15,3-5 1-15,0-8-1 16,7-8 2-16,2-7 1 16,6-7 7-16,3-1 6 15,6-6-4-15,3-8 1 16,12 0-4-16,6-3 2 16,-3 3 0-16,14-3 1 15,4 1 2-15,0-1 4 16,0 3-10-16,-7 0-2 0,-2 0-4 15,0 0-2-15,-3 0-24 16,-6 0-9-16,-3 0-49 16</inkml:trace>
  <inkml:trace contextRef="#ctx0" brushRef="#br0" timeOffset="56328.2239">16569 12674 216 0,'-3'2'82'0,"3"-2"-44"0,0 3-22 15,0-3 24-15,0 0-1 16,0 0 4-16,0 0-11 16,0 0-4-16,0 0-16 0,0 0-1 0,0-3 0 15,0 1-4-15,0-4-2 16,3 1 0-16,0-3 1 16,0-3-3-16,0 1 0 15,3-1-3-15,0 1-3 16,-3-1 2-16,0 3 2 15,0 0 0-15,0 3 2 16,0 0-4-16,0 2-2 16,-3 0 2-16,0 3 0 15,3 6 3-15,0 2 3 16,0 5 4-16,0 3 2 16,0 8-3-16,0 5 0 15,6 0-5-15,-3-3-2 16,0-2 0-16,-3 0-1 0,0-6-9 15,0-4-2-15,0-4-34 16,-3 1-13-16,3-3-27 16,-9-3-83-1</inkml:trace>
  <inkml:trace contextRef="#ctx0" brushRef="#br0" timeOffset="56524.3963">16584 12869 252 0,'-9'3'93'0,"6"-3"-50"0,6 0-33 16,-3 0 25-16,0 0-1 0,0 0 1 16,6 3-5-1,0-3-4-15,3 0-14 16,6 0-5-16,3-3-1 0,0 0-1 0,0 1 0 16,0-1-3-16,-1 0-2 15,-2 1-19-15,-3 2-10 16,-3-3-69-16,0 0-29 15</inkml:trace>
  <inkml:trace contextRef="#ctx0" brushRef="#br0" timeOffset="58052.743">13965 13552 140 0,'0'0'55'0,"0"0"-30"0,-12 3-14 0,9-1 15 15</inkml:trace>
  <inkml:trace contextRef="#ctx0" brushRef="#br0" timeOffset="58907.5593">13944 13563 315 0,'-3'5'40'16,"0"5"-20"-16,3 9-8 0,0-1-5 15,0 1-3-15,6 2-3 16,3 0 6-16,0 3 5 15,3-3-2-15,6 3 2 16,3-5-1-16,2 2 1 16,1-5-2-16,6-6-1 0,0-4-3 15,-4-4-1-15,1-7 3 16,0 0 3 0,-3-3-4-16,-3-3-2 0,0-2-2 15,-4 0 0-15,-2-1 0 16,-6 1 1-16,0 3 4 15,-3-1 3-15,-3 3-6 16,-3 0-3-16,0 0 1 16,3 3 0-16,-3-3-4 15,0 5-3 1,0 1-1-16,0-1 3 16,0 0 1-1,0 1 1-15,0 2 0 0,0-6 0 16,0 1 0-1,0 0 2-15,0 2-1 0,0 1-1 16,3-1-2-16,-3 0-1 16,0 1 4-16,3-1 1 15,-3 3-3-15,0 0 1 16,0 0 0-16,3 0 0 16,-3 0 0-16,0 0 0 15,3-3 0-15,-3 1 0 16,0-4 0-1,0 1 0-15,3 0 0 16,-3 0 0-16,0-1 0 16,0 1 0-16,0 2 0 15,0 1-3-15,0-1 2 0,0 0 3 16,0 1 1 0,-3-1-4-16,-3 3 1 0,-3 0 2 15,-3 3 1-15,-3 5-1 16,0 5-2-16,-2 0-2 15,2-2 1-15,0-1 1 16,3-2 2-16,3-2-1 16,3-1-1-16,3-3 1 15,6-2-1-15,6-5 0 16,3-8 0-16,3 0-3 16,3 2 2-16,-1 1 1 15,-2-1 0-15,3 0-5 16,0 3 1-16,0 3 2 15,-3 2 1-15,-3 1 1 16,0 2 2-16,-3 5 3 0,-1 8 4 16,1 6 5-16,-3-1 1 15,0 4-2-15,0-4 0 16,0 6-7-16,-3-6-4 16,3-2-4-16,0-2 1 15,0-4-28-15,3-5-13 16,0 1-75-16,0-6-34 15,0-3 31 1</inkml:trace>
  <inkml:trace contextRef="#ctx0" brushRef="#br0" timeOffset="60140.6762">13489 14497 192 0,'-15'-22'74'0,"15"22"-40"0,-6 3-40 0,-3 13 47 15,0 5-12-15,-3 6 2 16,-6 2 0-16,0 8-17 16,0-3-1-16,-2 0-2 0,2-2 0 15,3-5 1-15,3-6-4 16,3-5 0-16,3-3-5 16,6-5 0-16,0-3 1 15,6-5 0-15,0-5 0 16,3-3 0-16,3-5-5 15,3-6 1-15,3-5 0 16,-4-2 0-16,4-3 0 16,3-11 0-16,-3 3 0 0,-3 8 0 15,-3 8-3-15,-3 5 2 16,-3 5 1-16,0 6 0 16,-3 16-3-16,-3 5 0 15,0 10 2-15,0 14 2 16,-3 2 9-16,3 14 3 15,-3 15 5-15,0 0 3 16,0-2-5-16,3-5-1 16,0-6-7-16,0-3 0 15,0-7-5-15,3-8 0 16,-6-8-12-16,3-11-7 16,0-5-16-16,0-8-7 0,0-6-48 15,0-4-21 1,-9-1-14-16</inkml:trace>
  <inkml:trace contextRef="#ctx0" brushRef="#br0" timeOffset="60368.3232">13325 15237 264 0,'-15'0'101'0,"15"0"-54"0,0 0-35 16,0 0 26-16,6 0-9 0,6 0-2 15,6-2 0-15,6-4 0 16,2 1-14-16,7 2-8 0,6 1-3 16,0-1-2-16,-4 3 2 15,-2 3-10-15,-6-1-2 16,-6 1-37-16,-7-3-14 16</inkml:trace>
  <inkml:trace contextRef="#ctx0" brushRef="#br0" timeOffset="61059.3847">13965 14740 200 0,'-6'16'77'0,"3"-14"-42"0,0 1-19 0,3-3 24 15,-3 3-1-15,0-3 4 16,3 0-7-16,0 0 1 16,0 0-21-16,3-3-5 0,3 0-3 15,0-4-4-15,3-9-1 16,3-6-1-16,3 1 1 0,0 0-4 16,-1 0-2-16,1-3 4 15,0 6 1-15,-3-6-3 16,-3 8-1-16,3 8 1 15,-3 3-2 1,-3 13-1 0,0 8 5-16,0 7-3 15,-6 6 1-15,-3 11 12 16,-6 16 7-16,-3 7 4 16,-6 3 4-16,6-5-12 15,3-5-5-15,3-14-9 16,3 3-2-16,3-11 3 15,0-7 1-15,0-6-22 16,0-5-9-16,0-3-28 16,0-5-9-16,0-8-60 15</inkml:trace>
  <inkml:trace contextRef="#ctx0" brushRef="#br0" timeOffset="61274.0097">13908 15203 272 0,'-20'0'101'0,"20"3"-54"0,2-3-48 0,-2 0 38 16,12 2-2 0,0-2 5-16,3 0 1 15,6 0-23-15,6 0-4 0,6 0-2 16,-1 0-7-16,-5 0-1 16,3 0-15-16,-3 0-8 15,-4 0-52-15,-2 0-23 16,-3 3-49-16</inkml:trace>
  <inkml:trace contextRef="#ctx0" brushRef="#br0" timeOffset="61646.1408">14435 15227 220 0,'-3'-3'85'0,"6"3"-46"0,-3 0-30 0,0 0 19 16,0 0-1-16,-3 3 3 15,0-1-5-15,0 1-1 16,0 0-13-16,0-1-4 0,0-2-1 15,3 0-3-15,0-2-2 16,3-1-3-16,0 0-1 16,0 1 2-16,-3 2 0 15,0 0-2-15,0 0 2 16,-3 2 3-16,0 1 3 16,3-3-18-16,0 0-5 15,0-3-76-15,6-5-30 16,3-10 19-1</inkml:trace>
  <inkml:trace contextRef="#ctx0" brushRef="#br0" timeOffset="62139.5045">14623 14790 236 0,'-12'6'88'0,"12"-4"-48"0,0 1-25 0,0-3 24 16,6 0-8-16,0-3-1 15,3-2-10-15,3-3-5 16,-1 0-8-16,4-3-5 0,0-7-1 16,0-3-1-16,0 0 2 15,-3-1-1-15,0 1 2 16,-3 0-4-16,0 8-2 16,0 2 2-16,-3 3 0 15,0 11-2 1,-1 8 2-16,-2 10 1 0,0 5 4 15,0 16 2-15,-3 11 11 16,-3 11 6-16,0 2-6 16,0-2 1-16,3-6-11 15,0-3-2-15,0-4-3 16,3-9-2-16,-3-5-8 16,0-11-3-16,0-7-43 15,0-8-16-15,3-6-80 16</inkml:trace>
  <inkml:trace contextRef="#ctx0" brushRef="#br0" timeOffset="62380.9254">14572 15282 268 0,'-15'11'101'0,"15"-6"-54"0,0 1-42 0,3-1 22 15,6 0 2-15,3 0 5 16,12 1 6-16,9-4 2 16,8-2-22-16,1-2-7 0,3-4-2 15,-1 1-9-15,1 0-1 16,-3 0-19-16,-10-1-5 16,-5 4-66-16,-6 2-29 15,-9 0-21-15</inkml:trace>
  <inkml:trace contextRef="#ctx0" brushRef="#br0" timeOffset="65155.2998">15179 15139 180 0,'-6'-2'68'0,"6"-3"-36"0,-3 2-13 0,3 3 21 15,0 0-3 1,0-3 1-16,6 1-10 16,3-1-3-16,6 0-14 0,6 1-7 15,3 2 0-15,-3 5-3 0,0 0 2 16,-4 8-4-16,-5 3 0 16,-6 3 1-16,-9 7 2 15,-9 3-1-15,-3 3-1 16,-2-3 1-16,-1 3 1 15,0-6 10-15,3-4 4 16,3-4 8-16,3-5 2 16,3-5-7-16,6 0-4 0,9-8-6 15,9-2-4 1,3-4-2-16,0 1-3 0,2 2-2 16,1 1-1-16,3 4-20 15,0 1-10-15,0 8-34 16,-4-1-15-16,1-2-53 15</inkml:trace>
  <inkml:trace contextRef="#ctx0" brushRef="#br0" timeOffset="65678.1917">15849 14878 252 0,'-12'0'93'0,"9"0"-50"0,-3 2-22 0,6-2 28 0,0 0-4 16,0 0 0-16,3 3-16 16,3-1-5-16,9-2-14 15,9-2 2-15,3-1 4 0,5-2-8 16,4 0-2-16,3-1-6 16,0 1-3-16,-1 0 2 15,-5-1 0-15,0 1-13 16,-7 2-3-16,-2 1-20 15,-6 2-9-15,-6 0-22 16,-3 2-9-16,-6 4-50 16</inkml:trace>
  <inkml:trace contextRef="#ctx0" brushRef="#br0" timeOffset="65860.8426">15935 15073 304 0,'-6'3'115'0,"9"-3"-62"0,3 0-55 0,0 3 20 16,6-6-7-16,9 0 1 16,6 1-6-16,9 2-2 0,2-3-2 15,1 0-8-15,3 1-1 16,-1-1-63-16,1 6-28 0,-3-3-23 31</inkml:trace>
  <inkml:trace contextRef="#ctx0" brushRef="#br0" timeOffset="66447.3719">16685 14756 204 0,'-17'-3'77'0,"17"3"-42"0,-3-2-21 0,3-4 22 16</inkml:trace>
  <inkml:trace contextRef="#ctx0" brushRef="#br0" timeOffset="66789.263">16671 14727 419 0,'12'-16'34'15,"8"-3"-18"-15,7 1-6 0,3 2-3 16,0 3-6-16,-1 5-2 15,1 8-3-15,-3 8 3 16,-3 8 0-16,-9 7 3 16,-6 12-1-16,-9 4 2 15,-6 6-4-15,-6 3 0 16,-9 2 3-16,-3-5 1 0,-3-5 3 16,4-8 1-1,2-6 1-15,3 1 0 0,3-9 2 16,3-2 4-16,6-8-8 15,3 3-1-15,9-6 3 16,12-2 3-16,6-3-2 16,5 2 2-16,1-2-6 15,3 3-3-15,-3-1-1 16,-3 1-1-16,-4 0 0 16,-2-1 0-16,-3 1-18 15,-3 0-5-15,-3-3-33 16,-3-3-12-16,-6-2-52 15,3-1-39 1,-6-4 67-16</inkml:trace>
  <inkml:trace contextRef="#ctx0" brushRef="#br0" timeOffset="67437.9113">17069 14436 168 0,'0'2'66'0,"0"1"-36"0,3 0-24 16,-3-3 17-16,0 0 8 15,0 0 5-15,0 0-5 16,0 2-4-16,0-2-15 16,0 0-1-16,0 0 0 0,0 0-2 15,0 0 2-15,0 0-4 16,3-2 1-16,-3-1-5 0,3-2 0 16,3-3 1-16,0-3 0 15,0 1-5-15,0-4-1 16,-3 1 1-16,0 3 0 15,3 2 1-15,0 0 0 16,-3 2-3-16,0 4 2 16,0-1 1-1,-3 3-3-15,3 5 2 16,0 6-1-16,0 5-2 16,0 5 3-16,0 0 0 15,0 11 3-15,0-3 1 0,0-3-1 16,0-4-2-16,0-4 1 31,-3-2-48-31,0-3-18 16</inkml:trace>
  <inkml:trace contextRef="#ctx0" brushRef="#br0" timeOffset="67619.2994">17058 14629 228 0,'-6'-5'85'0,"12"7"-46"0,-3-2-41 0,0 0 14 16,2-2 7-16,4-1 5 16,3 3-6-1,0-3-3-15,0 3-8 0,3-2-5 0,0 2 1 16,3 0-31-16,-3-3-11 16,2 3-77-1</inkml:trace>
  <inkml:trace contextRef="#ctx0" brushRef="#br0" timeOffset="68142.0067">17483 14724 256 0,'0'3'96'0,"0"7"-52"0,-3 9-49 0,6-6 17 15,-3 8-3-15,0 6 5 16,0 4-8-16,0 6-3 16,3-5-2-16,0 0-1 0,0-6 0 15,0 1-25-15,0-9-10 0,-3-4-77 31</inkml:trace>
  <inkml:trace contextRef="#ctx0" brushRef="#br0" timeOffset="68340.3572">17343 14907 280 0,'-3'-3'107'0,"6"3"-58"0,3 0-53 16,3 0 21-16,6 3-2 15,3-3 5-15,3 0-8 16,3 0-4-16,-1 0-5 16,10-3-11-16,0 0-5 0,0 1-53 0,-1-1-23 15,-2 0-26 1</inkml:trace>
  <inkml:trace contextRef="#ctx0" brushRef="#br0" timeOffset="68804.6993">17837 14721 240 0,'-17'-5'90'0,"17"5"-48"0,0-13-25 0,0 10 32 16,8-5-22-1,4 3-11-15,3 0-6 0,3-1-7 16,3 1 0-16,0 3 1 0,0 7-5 16,-3 5-1-16,-4 6 1 15,-5 8 0-15,-9 10 3 16,-6 4 1-16,-6 14-4 16,-5-1 1-16,-7-1 0 15,0-8 2-15,0-2-1 16,6-3 2-16,3-11-2 15,4-10-1-15,2 0 9 16,3-3 6-16,3-5-1 16,9-2 0-16,6-1-2 15,5-5 0-15,7 0 0 0,3 0 2 16,6 3-5 0,-4-1-3-16,1-2-6 0,0 6 0 15,-3-1 0-15,-6 0 0 16,-4 0-25-16,-2-2-8 15,-3 0-29-15,-3-1-12 16</inkml:trace>
  <inkml:trace contextRef="#ctx0" brushRef="#br0" timeOffset="69918.1004">18835 14629 264 0,'-3'5'101'0,"6"6"-54"0,-6 18-50 15,3-11 19-15,-3 6-6 16,0 11 2-16,0 2-2 16,0 2-1-16,3 4-5 15,0-6-3-15,0-3 0 0,0-8-12 0,0-2-5 16,0-5-76-1,0-6-67-15,0-2 47 16</inkml:trace>
  <inkml:trace contextRef="#ctx0" brushRef="#br0" timeOffset="70093.5582">18638 14846 336 0,'-3'-3'126'0,"12"3"-68"0,9-3-63 0,-6 3 23 0,9-2-12 16,5-1-1 0,7-2-9-16,6 0-5 0,6-1-92 15,-4 1-40-15,1 5 22 16</inkml:trace>
  <inkml:trace contextRef="#ctx0" brushRef="#br0" timeOffset="71084.871">19192 14655 204 0,'-18'-8'77'0,"6"3"-42"0,6 5-12 0,6-3 26 15,0 1-14-15,0-4-5 16,3-1-9-16,12-4-3 0,6-10-10 16,3-3-1-16,5 5 0 0,7 1-1 15,-3 5 1-15,0 7-4 16,-4 12-2-16,-5 12-3 16,-9 11 1-16,-9 16 1 15,-15 14 0-15,-12 15 2 16,-6 0 1-16,-5 0-1 15,-7-5-2-15,3-11 1 16,3-8-1-16,7-10 11 16,5-9 7-16,6-7 2 15,3-8 3-15,6-5-4 16,9-3-2-16,6-6-5 16,12-4 0-16,6-1-7 15,8-2-3-15,4-1 1 16,0 4 0-16,-1-1-4 15,-2 1-1-15,-6 2-19 0,-3 0-7 16,-6 0-31-16,-7 0-15 16,-2 0-56-1,-3 0-49-15,-3-11 69 16</inkml:trace>
  <inkml:trace contextRef="#ctx0" brushRef="#br0" timeOffset="73665.0496">18233 14351 224 0,'-12'-5'85'0,"9"7"-46"0,-6 4-41 0,4-1 14 15,-1 6-6-15,0 4 1 16,3 7 2-16,3 4 2 15,6 6-5-15,6-6 5 0,5-2 4 0,7-5 2 16,3-6 1-16,0-8-3 16,-3-10-1-16,-7-3 3 15,-2-5 1-15,-9-3 6 16,-6-3 2-16,-6 1-2 16,-9 2-3-16,-2 0-14 15,-1 5-6-15,3 3-15 16,0 3-6-16,3 3-38 15,6 2-15-15,21 2-72 16</inkml:trace>
  <inkml:trace contextRef="#ctx0" brushRef="#br0" timeOffset="74255.1424">19552 14452 288 0,'-12'-3'107'0,"12"3"-58"0,3 0-46 0,3 0 21 16,3 0-12-16,3-3-2 15,6 1-3-15,2 2-2 16,1-3-3-16,3 3-17 0,3-3-5 16,-3 1-63-16,5 2-27 15,-2-3 3 1</inkml:trace>
  <inkml:trace contextRef="#ctx0" brushRef="#br0" timeOffset="74492.9666">19882 14311 272 0,'-3'0'104'0,"3"3"-56"0,0 0-52 16,0 2 21-16,0 3-9 16,0 8 1-16,0 2-5 15,0 3-1-15,0 1-1 0,3 9 1 16,0-2 2-16,3-2-33 16,0-6-15-16,3-2-78 15</inkml:trace>
  <inkml:trace contextRef="#ctx0" brushRef="#br0" timeOffset="75005.0343">20219 14737 324 0,'-6'6'123'0,"9"-4"-66"0,0-4-55 0,0 2 25 15,3 0-5-15,8 0 2 16,4 0-5-16,3-6-1 16,3 1-10-16,3-3-5 0,3 5-2 15,2-2-6-15,-5 0 1 16,-3 2-20-16,-6 6-9 16,-3-1-38-16,-6-2-15 15,-3 6-48 1</inkml:trace>
  <inkml:trace contextRef="#ctx0" brushRef="#br0" timeOffset="75184.9433">20281 14840 328 0,'-18'3'123'0,"30"0"-66"0,-18-1-66 16,12-2 18-16,0 3-3 15,6-3 6-15,3 0 0 16,6-3 1-16,6 1-7 15,8-1-8-15,-2 0-4 0,3 3-66 16,-1 3-28-16,-8-3-32 16</inkml:trace>
  <inkml:trace contextRef="#ctx0" brushRef="#br0" timeOffset="76219.7339">20811 14608 180 0,'-6'-3'68'0,"3"3"-36"16,0 0-18-16,3 0 20 0,-3 0 5 15,-3-3 5-15,0-2-3 16,3 0-3-16,3 2-21 16,0-2 1-16,0-6 0 0,3-5-8 15,6 1-3-15,3-4-2 16,9 3-1-16,3 0-2 15,2 3-2-15,1 5 1 16,3 8-1-16,-3 8-3 16,-3 8 0-16,-4 2 2 15,-8 6 2-15,-3 0 0 16,-6 2-1-16,-6 1 1 16,-3-3-1-16,-3-6 2 15,1 1 1-15,-1-3-1 0,3-6 1 16,0 1-4-16,6-3-2 15,6-3-5-15,9 0 0 16,5 3 4-16,4 0 2 16,3 3-1-16,6 5 0 15,-1 2 2-15,-2 6 2 16,-9 0 9-16,-6 5 3 16,-6 3 5-16,-9-1 1 15,-9-7-6-15,-6 0 0 16,-6-5-2-16,-6-6 1 15,-2-5-9-15,-1-3-1 16,0-5-11-16,6-3-4 0,3 3-11 16,7-10-5-16,2 2-39 15,9 3-17-15,9 7-56 16</inkml:trace>
  <inkml:trace contextRef="#ctx0" brushRef="#br0" timeOffset="76594.4813">21406 15060 204 0,'6'3'77'0,"-3"-1"-42"0,3-2-17 0,0 3 23 16,0 0-8-16,0-1-2 16,0 1 0-16,0 0 3 15,-6-3-19-15,0 0 12 0,-3 2 3 16,-3-2-9-16,0-2-4 16,-3-1-6-16,0 0-2 15,0-2-8-15,3 2 0 16,0 1-3-16,3-1-2 15,0 3-2-15,3-5-1 16,0 2-12-16,0 3-5 16,3-2-29-16,3-1-14 15,0 0-63-15,3-2-41 16,9-11 80-16</inkml:trace>
  <inkml:trace contextRef="#ctx0" brushRef="#br0" timeOffset="77043.6234">21603 14504 280 0,'9'-15'107'0,"-6"25"-58"0,6-2-33 0,-3-5 27 15,0 7-8 1,-1 4 0-16,1 4-12 0,0 1-1 15,-3 4-13-15,-3 4 6 0,0-3 2 16,0-3-9-16,0 0-4 16,-6-5-1-16,3-3 2 15,0-2-2-15,0-1-2 16,6-2-3-16,3-2 1 16,3-1 1-16,3-3 2 15,9-2-3-15,6 0 0 16,6 3-1-16,2 2 0 15,1 3 2-15,-3 8 0 16,-3 5-3-16,-7 3 0 16,-5 0 4-16,-9 2 3 0,0 4 5 15,-15-4 2-15,-3-2-1 16,-6-6-1-16,-9-4-10 16,-11-4-4-16,2-5-22 15,-9-2-7-15,4-6-16 16,2-7-4-16,0-11-33 15,3-3-12-15,10-3-22 16</inkml:trace>
  <inkml:trace contextRef="#ctx0" brushRef="#br0" timeOffset="77240.9393">21597 14454 320 0,'9'-10'121'0,"-3"4"-66"0,20-4-51 0,-11 7 26 15,9-2 1-15,9 0 5 16,6-1-6-16,2 1-3 16,1 2-15-16,3 1-10 0,-4-1-2 15,4-2-24-15,0-1-10 16,-4 1-81-16,-2 2-35 16</inkml:trace>
  <inkml:trace contextRef="#ctx0" brushRef="#br0" timeOffset="78994.7725">2213 15552 260 0,'0'-13'96'0,"0"13"-52"0,3 0-51 0,-3 0 16 16,6 5 3-16,-3 19 7 15,3 3 12-15,0 18 8 0,-6 29-21 16,-3 24 4-16,-6 23 1 0,0 6-10 15,6-2-2-15,-3-9-5 16,6-5-1-16,6-13-3 16,3-19 1-16,-9-12-2 15,3-17 2-15,0-11-29 16,-3-12-11-16,0-9-31 16,0-12-12-16,0-19-50 15</inkml:trace>
  <inkml:trace contextRef="#ctx0" brushRef="#br0" timeOffset="79490.098">2142 15502 184 0,'0'-13'71'0,"3"10"-38"0,6-2-25 0,0 2 16 0,0 0-3 15,12 1 2 1,8 2 0-16,13 0 1 0,9 0-13 15,8 0 4-15,13 0 5 0,23-5-5 16,18 2 2-16,15-10-6 16,27-1 1-16,26-7-3 15,25 0 0-15,20-3 3 16,0 0 5-16,18 3-3 16,0 0 0-16,3 5 0 15,-3 0 2-15,-8 6-3 16,-16-1 2-16,-12 1-8 15,-14 2-2-15,-25 0-1 16,-20 0 0-16,-12 0-2 16,-24-5 1-16,-18 2-15 15,-23 3-7-15,-19 6-12 16,-11-4-6-16,-9 1-27 0,-6 0-11 16,-6 2-64-1</inkml:trace>
  <inkml:trace contextRef="#ctx0" brushRef="#br0" timeOffset="80046.3459">6654 15147 184 0,'0'-5'71'0,"3"5"-38"0,0 0-41 0,-3 0 10 15,3 8 14-15,3 5 9 16,0 1 7-16,0 4 4 15,0 11-20-15,0 24 6 0,-3 18 5 16,0 14 0-16,0 32 2 16,0 7-12-16,3-10-5 15,0 5-3-15,0-5-1 16,0-9 0-16,3-15 2 16,-3-8-1-16,0-16 2 15,0-10-6-15,0-8-1 16,0-11-26-16,-3-11-11 0,0-7-36 15,-3 2-14 1,0-5-49 0</inkml:trace>
  <inkml:trace contextRef="#ctx0" brushRef="#br0" timeOffset="80767.8226">2327 16743 220 0,'-21'0'82'0,"18"21"-44"0,0-29-47 15,3 16 14-15,0 0-7 16,0 3 0-16,0-4 13 15,3 1 7-15,9-2-9 16,3-1 13-16,5 0 5 0,7 3-3 16,12-2-2-16,11-4-4 15,16-2-1-15,26 5-5 16,21-5-2-16,33 0-4 16,24-5 1-16,38-8-2 0,24-8 0 15,18-6-6-15,21-2 1 16,9-5 6-16,3 2 6 15,9-2-2-15,-13-1 2 16,-2-2 2-16,-6 5 3 16,-21 3-5-16,-24 6-2 15,-17 7-5-15,-31 5-2 16,-29 3-3-16,-27 3-3 16,-27 0-20-16,-23 5-10 15,-16 0-60-15,-20-3-27 16,-9-8-15-1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5:08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15638 12925 104 0,'-3'-29'38'0,"3"26"-20"0,0 3 1 0,0 0 16 15,0 0-6-15,0 11 0 16,-3 7-3-16,0 6-1 15,-6 5-14-15,-6 3-4 0,-6-3-1 16,0-5-8-16,3-6-3 16,4-4-66-1,2-9-51-15,3-10 37 16</inkml:trace>
  <inkml:trace contextRef="#ctx0" brushRef="#br0" timeOffset="1">16269 12573 72 0,'-6'-11'27'0,"6"6"-14"0,3 0-4 0,0 5 11 16,-3 0 2-16,0 0 2 15,0 0 4-15,3 8 3 16,0 10-4-16,0 14 1 16,-3 13-16-16,-3 3-2 0,0 5-3 15,0-1-1-15,3-9-1 16,-3-9-3-16,3-5 1 0,0-8 2 15,0-5 4-15,0-5 0 16,0-14 0-16,0-7-8 16,3-6-2-16,3-5-5 15,3 0-1-15,3-1 1 16,2 6 2 0,1 6-1-16,3 5 1 0,6 2 3 15,3 8 0-15,-3 6 9 16,-1 2 7-16,-8 6 2 15,-6 2-1-15,-3-3-2 16,-15 1 1-16,-3-3-8 16,-6-3-4-16,1-3-7 15,-4-2-2-15,3-2-24 16,0-4-10-16,6-2-15 0,3-2-5 16,6-9-23-1</inkml:trace>
  <inkml:trace contextRef="#ctx0" brushRef="#br0" timeOffset="2">16602 12827 200 0,'0'8'74'0,"0"5"-40"0,-3 6-29 0,3-3 19 15,-3 5-15-15,0 0-5 16,0-3-2-16,3 1-2 15,3-6 0-15,0-2-11 0,0-3-5 0,0-6-52 16,3-4-49 0,0-14 37-1</inkml:trace>
  <inkml:trace contextRef="#ctx0" brushRef="#br0" timeOffset="3">16608 12724 212 0,'-9'-5'82'0,"9"5"-44"0,-6-11-25 0,6 14 22 0</inkml:trace>
  <inkml:trace contextRef="#ctx0" brushRef="#br0" timeOffset="4">16596 12713 384 0,'6'6'-7'16,"15"7"-36"-16,0 0-14 0,3-2-26 15,2-6-18 1,1 3 46-16</inkml:trace>
  <inkml:trace contextRef="#ctx0" brushRef="#br0" timeOffset="5">16903 12750 200 0,'-3'-16'74'0,"3"16"-40"0,-18 3-24 0,12 5 20 16,-3 0-12-16,-6 5-2 16,-3 3-9-16,0 5-3 15,1 0-2-15,-1 14-2 0,6-3 1 16,3-3-1-16,6-3 0 16,3-5-3-16,6-8 0 15,6-5-3-15,0-5 1 16,3-6 1-16,-1-5-1 15,-2-10 1-15,3-1 3 16,-3-2 2-16,-9 0 4 16,0 3-2-16,-3 2 0 0,0 5-3 15,0 1-1-15,0 4 1 16,0 6 0-16,3 8 2 16,0 3 1-16,6 7-1 15,0 3 1-15,6-2 0 16,-3-3 1-16,0 0-18 15,2-6-5-15,1-2-42 16,0-2-15-16,3-17-5 16</inkml:trace>
  <inkml:trace contextRef="#ctx0" brushRef="#br0" timeOffset="6">17147 12790 200 0,'-24'-5'77'0,"6"13"-42"0,0 0-26 15,12-3 19-15,0 3-10 0,0 0-3 16,1 0-8-16,2 2-5 16,6 3-1-16,2 1-4 0,10 4 0 15,0 3 2-15,0 1 2 16,-3-4 4-16,-3-2 2 16,-6 0 8-16,-6 0 4 15,-9-3-5-15,-3-2-3 16,-3-4-9-16,3-1-3 15,-2-6-40-15,5 0-17 16,3-3-55 0,6-2-23-16,6-8 69 0</inkml:trace>
  <inkml:trace contextRef="#ctx0" brushRef="#br0" timeOffset="7">17552 12668 364 0,'-27'-2'137'0,"30"2"-74"0,0 0-69 16,-3 0 25-16,3 2-17 16,6 1-1-16,6 0-1 15,2 2 0-15,7-3 0 0,6 1-16 0,3-3-6 16,8 0-29-16,-2-3-12 15,-3 1-36 1,-9-3-49-16,-12 2 43 16</inkml:trace>
  <inkml:trace contextRef="#ctx0" brushRef="#br0" timeOffset="8">17611 12795 252 0,'-27'3'96'0,"27"-3"-52"0,0 3-45 0,6-1 20 16,3 1-11-16,3-1-2 15,9-2-6-15,15-2 0 0,8-1 0 16,1-2-42-16,0-8-19 0,-7-1-44 16</inkml:trace>
  <inkml:trace contextRef="#ctx0" brushRef="#br0" timeOffset="9">18153 12647 164 0,'-21'-8'63'0,"15"6"-34"0,0-4 3 16,6 4 27-16,0-1-14 15,0-2-6-15,6-3-20 16,9-3-7-16,6 1-8 16,15-4-5-16,-1 6-2 0,1 6-1 15,-3 4 3-15,-6 9 2 16,-7 10 2-16,-11 19-1 16,-9 2 1-16,-12 6 0 15,-14 5 1-15,-4-8-2 16,-6-3-2-16,3-5 3 15,4-8 2-15,5-5 4 0,3-6 5 16,6-2-6-16,6-5-2 16,3-3-6-16,9-3-2 15,12-2 1-15,9-1 2 16,12-2 0-16,2 0-1 16,1 0-10-16,-3 0-6 15,2 0-36-15,1 0-14 16,-6-2-54-1</inkml:trace>
  <inkml:trace contextRef="#ctx0" brushRef="#br0" timeOffset="10">18480 12446 164 0,'-3'-8'63'0,"3"11"-34"0,0-3-34 16,3 5 45-1,-3 8-15-15,0 6-5 16,6-1-5-16,0 1-9 0,0-1-4 0,0-2 1 15,0-3-2-15,0-2 2 16,3 0 0-16,0-6 1 16,-3-2 0-16,3-3 0 15,0-3-2-15,-3 0-2 16,0-2 1-16,0 2 1 16,0 1-3-16,-3-1-2 15,0 3-1-15,2 5 3 16,1 1-2-16,3 2 1 15,0-1 8-15,0-1 4 16,3-1 6-16,0-2 2 16,6-6 2-16,-3-2 2 0,-3-3-6 15,3-3-1 1,-9 1-5-16,-6-6 1 16,-6-5-4-16,-3 2-2 15,0 6-5-15,0 0-2 0,3 2-35 16,0 3-12-16,3 3-38 15,6 0-15-15,9-1 6 16</inkml:trace>
  <inkml:trace contextRef="#ctx0" brushRef="#br0" timeOffset="11">18846 12525 260 0,'3'-2'96'0,"0"2"-52"0,0 0-49 15,3-3 17-15,0 0-11 16,3-2-1-16,6 3-29 0,3-1-13 16,0-8-36-16,0 1-13 15,0-1 21-15,-1-2 12 16</inkml:trace>
  <inkml:trace contextRef="#ctx0" brushRef="#br0" timeOffset="12">19022 12356 220 0,'-3'3'82'0,"6"2"-44"0,-3 14-25 0,0-9 22 0,0 11-9 15,0 6-1 1,0-1-16-16,0 3-8 16,0 0-1-16,0-2-1 0,3-3 3 15,0-3-36-15,0-5-15 0,3-3-65 16</inkml:trace>
  <inkml:trace contextRef="#ctx0" brushRef="#br0" timeOffset="13">19132 12822 252 0,'-9'-8'96'0,"12"8"-52"0,3 0-51 16,12 0 22-16,0-3-8 16,6 3-8-16,3 0-2 0,-1 0 1 15,13 0-28-15,-3 0-9 0,-4-3-63 32</inkml:trace>
  <inkml:trace contextRef="#ctx0" brushRef="#br0" timeOffset="14">19519 12589 268 0,'-6'0'101'0,"9"10"-54"0,0 14-53 16,0-8 19-16,0 21-6 16,0 6 1-16,0 7-4 15,0-3-1-15,0-4-1 0,0-4-2 16,0-4 1-16,-3-6-32 15,3-5-12-15</inkml:trace>
  <inkml:trace contextRef="#ctx0" brushRef="#br0" timeOffset="15">10923 11967 104 0,'-9'-5'38'0,"9"5"-20"0,-3 0-4 0,3 0 17 15,0 0-11-15,0 0-3 16,6 2 1-16,9 1 2 0,12 0-10 15,8 2 8-15,19-5 4 0,20 3 0 16,27-1-1-16,25-2-5 16,28 3 0-1,25 0-16-15,20 2-4 0,13-2 10 16,-1 5 7-16,3-3-6 16,-8 0-1-16,-13-2-2 15,-17-1 0-15,-24 1-2 16,-18 0-2-16,-30-3 1 15,-18 0 1-15,-20 0-3 16,-16 0-2-16,-14-3-56 16,-15 0-25-16,-12-2-21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5:39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12730 5009 88 0,'3'-3'33'0,"-3"3"-18"0,0 0 0 15,0 0 15-15,0 0 6 16,0-3 3-16,0 1-8 16,0-1-4-16,0 0-15 15,0 1 1-15,0-1 3 0,-3 0 1 16,0 1-1-16,0-1-2 16,0 0 1-16,0 1-6 0,-3-1-1 15,-3 3 0-15,-3 0 2 16,-3 0-1-1,0 3 0-15,-12-1-3 0,4 1-1 16,-1 2-3-16,-3 3 1 16,3 0-2-16,3 3 2 15,3-1-4-15,7 1 0 16,-1 0 1-16,6-1 0 16,6 1-3-16,6 2 0 15,6 0 2-15,14 6 0 16,-2 7-2-16,0 1 2 15,-3-1 1-15,-6-2 0 16,-3-3 0-16,-6 0 0 0,-6-2 4 16,-9 2 2-16,-6-5 2 15,-6-6 0-15,-3-2-2 16,0-5 1-16,0-3-4 16,4-3 0-16,5-2-10 15,3 0-5-15,3 2-43 16,6-2-16-16,6 0-52 15</inkml:trace>
  <inkml:trace contextRef="#ctx0" brushRef="#br0" timeOffset="1">12670 5106 124 0,'-3'-2'49'0,"0"2"-26"0,0-3-1 0,3 3 23 16,0 0-3-16,0 0 2 15,0 0-7-15,0 0-2 0,0 0-20 16,0 0-7-16,6 0-1 0,3-2 5 15,0-1 2-15,3 0-7 16,3 1-4 0,0 2-2-16,3-3 1 0,-1 0-3 15,4 1 0-15,0-1-41 16,-3 0-19-16,-3 3-57 16,-3 0-30-1,-3 0 76-15</inkml:trace>
  <inkml:trace contextRef="#ctx0" brushRef="#br0" timeOffset="2">12715 5173 220 0,'-12'2'85'0,"12"1"-46"0,0-3-28 0,0 0 23 16,3 3-25 0,3-1-6-16,6-2 1 15,3 0 4-15,2 0-4 16,4-2-11-16,3-1-3 0,0 0-61 15,0 1-70-15,0-1 34 16</inkml:trace>
  <inkml:trace contextRef="#ctx0" brushRef="#br0" timeOffset="3">13066 5024 172 0,'-3'-2'66'0,"3"2"-36"0,-3 0-18 0,3 0 21 0,0 0-15 16,0 2-2-16,-6 4-10 15,0 4-4-15,0 4-1 16,-3 9-1-16,0 9 0 0,3 5 0 15,9 0 0-15,6 0 0 16,3-2 0-16,3-4 2 16,6-9 3-16,3-9 11 15,0-11 7-15,-1-7-10 16,-2-5-2-16,-3-17 4 16,-6-7 2-16,-3-3 5 15,-6-3 1-15,-6 3-1 0,-6 3-2 16,-3 4-2-1,-6 7 1-15,0 4-15 16,0 6-4-16,-2 2-12 0,2 6-5 16,-3 5-46-16,12 3-21 15,15 5-52 1</inkml:trace>
  <inkml:trace contextRef="#ctx0" brushRef="#br0" timeOffset="4">13301 5241 132 0,'-6'3'52'0,"9"-3"-28"0,-6 13 3 16,3-5 21-16,0 3 1 16,3 5 1-16,-3 0-4 15,-3 2-1-15,-3 1-25 16,0-4 6-16,-3 1 2 0,-3-2-15 0,-2-4-5 16,-1-2-25-16,3-3-9 15,3-2-91 1,3 0-73-1,6-17 63-15</inkml:trace>
  <inkml:trace contextRef="#ctx0" brushRef="#br0" timeOffset="5">13536 4993 136 0,'0'0'52'0,"0"2"-28"0,3 1-15 16,-3-3 16-16,3 5-1 15,0 9 1-15,3 4-3 16,-3 6-2-16,0 13-10 16,-3 0 0-16,0 0 1 0,0-3-4 15,0-5 1-15,0-5-3 16,0-5 0-16,3-3-3 15,0-6-2-15,0-4-52 0,0-6-23 16,0-6-19 0</inkml:trace>
  <inkml:trace contextRef="#ctx0" brushRef="#br0" timeOffset="6">13530 5006 176 0,'-9'-8'68'0,"9"5"-36"0,-3 1 0 0,3 2 30 16,0 0-10-16,0 0 0 15,0 0-21-15,0 0-7 0,0-3-14 16,3 0-2-16,3 1 2 0,6-1-4 16,3-2-1-16,6 2 0 15,3 1-1-15,0-1-5 16,-1-8 1-16,4 6 0 15,-3 0 0-15,3-3-11 16,-6 2-3-16,-3 1-37 16,-1 3-14-16,-5 4-46 15,-3 6-44 1,-6 3 56-16</inkml:trace>
  <inkml:trace contextRef="#ctx0" brushRef="#br0" timeOffset="7">13596 5104 244 0,'-15'5'90'0,"12"-2"-48"0,0 2-23 0,3-5 29 15,0 0-22-15,0 0-4 16,6 3-9-16,3-3-3 16,6 0-6-16,3-3-3 0,-1 0 2 15,4 1-15-15,3-1-5 16,-3 0-44-16,-3 1-20 15,-6 2-38 1</inkml:trace>
  <inkml:trace contextRef="#ctx0" brushRef="#br0" timeOffset="8">13551 5300 208 0,'-12'2'79'15,"12"4"-42"-15,0-4-23 0,0-2 20 0,3 3-11 16,3-1 0-1,6-2-10-15,3 0-3 0,6-2-5 16,3-1-4-16,-1 1 0 0,4-1-15 16,-3 0-5-16,0-2-61 15,0 0-67 1,-3-1 40-16</inkml:trace>
  <inkml:trace contextRef="#ctx0" brushRef="#br0" timeOffset="9">13822 5096 280 0,'-9'-3'104'0,"6"3"-56"0,3 3-32 0,0-3 29 15,0 0-22-15,6 0-7 16,3 0-8-16,3-3-1 15,9 1-4-15,6-4-2 0,-1 4 0 16,4-1-10-16,-3 0-2 16,0 1-38-16,-6 2-18 15</inkml:trace>
  <inkml:trace contextRef="#ctx0" brushRef="#br0" timeOffset="10">13843 5231 264 0,'-9'8'99'0,"9"-8"-54"0,0 0-35 16,0 0 23-16,3 0-16 15,6 0-4-15,3-3-13 16,12 0-2-16,2-7 0 16,4 2-23-16,0-8-11 0,0 11-87 15</inkml:trace>
  <inkml:trace contextRef="#ctx0" brushRef="#br0" timeOffset="11">14132 5144 284 0,'0'0'107'0,"3"15"-58"0,3-23-46 0,-1 6 21 16,10 2-14-16,3-3-3 16,6 1-7-16,3-1-2 15,6-2 1-15,2-1-55 0,-2 1-24 16,0 0-37-16</inkml:trace>
  <inkml:trace contextRef="#ctx0" brushRef="#br0" timeOffset="12">14486 4993 260 0,'-3'-3'96'0,"3"6"-52"0,0 2-47 0,0 0 19 16,0 6-1-16,3 5 3 15,0 8-3-15,0 10 1 16,-3 3-9-16,3-3-4 0,-3-2-2 16,0 0 1-16,0-6 1 15,3 1-1-15,0-11-2 16,0-6-54-16,0-4-26 16,3-6-42-1</inkml:trace>
  <inkml:trace contextRef="#ctx0" brushRef="#br0" timeOffset="13">14575 5043 220 0,'-6'-5'82'0,"9"2"-44"0,-3 0-16 16,3 1 28-16,3-1-17 15,0 0-4-15,6-2-13 0,6 3-5 16,3-1-6-16,-1 3-6 0,1 3-2 16,-3 4-1-16,-6 4 0 15,-3 5 3-15,-6 2 2 16,-6 12 0-16,-3 1-1 15,-6-2 1-15,-3 0-1 16,3-2 0-16,0-6 0 16,3-5 2-16,1-3 1 15,2 0 1-15,3-5 2 16,3 0 1-16,3-2 1 16,3-1 0-16,5 0 0 15,1 0-4-15,6-2-3 0,0 0 0 16,-3-1 1-16,0 1-8 15,0-3-1-15,-3-3-51 16,6 1-24-16,-4-4-49 16</inkml:trace>
  <inkml:trace contextRef="#ctx0" brushRef="#br0" timeOffset="14">14748 5040 288 0,'-9'-8'110'0,"9"8"-60"0,0 0-58 15,6-2 49 1,3-1-26-16,9 0-6 16,2-2-4-16,4 0-4 0,3 0-1 15,3-1 1-15,-3 1-4 0,-4 2 2 16,-2 1 1-16,-3-1 0 15,-3 3-3-15,-3 3 2 16,-3 2-1-16,-3 6-2 16,-3 4 0-16,-3 9 3 15,-3 8 2-15,0 5 2 16,-3 0-1-16,0 0 1 0,3 0-2 16,0-5-1-1,0-6-6-15,3-4-4 16,0-7-56-16,0-12-94 15</inkml:trace>
  <inkml:trace contextRef="#ctx0" brushRef="#br0" timeOffset="15">14834 5106 296 0,'-3'0'112'0,"3"3"-60"0,0 0-39 0,0-3 28 16</inkml:trace>
  <inkml:trace contextRef="#ctx0" brushRef="#br0" timeOffset="16">14849 5112 543 0,'30'-3'14'0,"2"0"-9"16,4-2-43-16,0 0-17 0,0 0-90 15</inkml:trace>
  <inkml:trace contextRef="#ctx0" brushRef="#br0" timeOffset="17">15105 5334 240 0,'-6'8'90'0,"9"8"-48"0,-3 5-25 16,0-13 25-16,-3 0-22 15,0 0-8-15,-3 0-26 16,-3 0-11-16,-3 0-97 16,-3 0-45-16</inkml:trace>
  <inkml:trace contextRef="#ctx0" brushRef="#br0" timeOffset="18">15486 4987 132 0,'0'-2'52'0,"0"4"-28"0,0 4-19 0,0-1 11 15,0 8 8-15,-3 11 7 16,0 16-1-16,0 2 2 16,0 0-18-16,-3-2 1 0,0 0 1 15,0-6-4-15,0-5-2 16,3-8-3-16,0-5-2 0,0-8 3 15,3 0 3-15,0-13-9 16,3-6 2 0,-3-2-1-16,3-3-4 15,-3-10-1-15,0-6 1 16,0 0 0-16,0-2-2 16,3 2 2-16,0 3 1 15,0 5 0-15,0 3 0 16,0 5 0-16,0 3 0 15,-3 2 0-15,0 3-3 16,3 6 2-16,0 7-1 16,3 8 0-16,0 6 0 0,0 5-2 15,0 5 3-15,0-3 2 16,0-5 0 0,0-2 2-16,0-3 2 15,3-8 4-15,0-8 0 0,2-8 0 16,1-8-5-16,0-5-1 15,-3-6-1-15,0 1 1 16,-3 2-4-16,0 3 0 16,-3 2 1-16,0 6 2 15,-3 5-6-15,3 3 1 16,-3 5-4-16,0 8 2 16,0 8 3-16,3 5 1 15,0 11 1-15,0 2 2 0,3-2-1 16,0-1 2-1,0 1-2-15,-3-5 2 16,0-1 0-16,3-10 1 0,3-3-42 16,-3-5-19-1,2-3-62-15</inkml:trace>
  <inkml:trace contextRef="#ctx0" brushRef="#br0" timeOffset="19">15748 5128 300 0,'-3'-6'112'0,"3"6"-60"0,3 3-61 16,6-3 73 0,3 0-26-16,6-3-15 15,5 1-11-15,4-1-9 0,3 0-3 16,0 1 1-16,-1-1-23 0,-2 0-10 15,0 1-59 1,-3-1-24-16,-6 1-8 16</inkml:trace>
  <inkml:trace contextRef="#ctx0" brushRef="#br0" timeOffset="20">15837 5233 288 0,'-9'0'110'0,"9"3"-60"0,0 0-45 0,0-3 24 16,0 0-16-16,9 2-2 16,3-2-7-16,6 0-1 15,6-2-1-15,6-4-35 0,2-7-14 0,-2 3-85 16</inkml:trace>
  <inkml:trace contextRef="#ctx0" brushRef="#br0" timeOffset="21">16260 5054 164 0,'-3'-6'63'0,"3"6"-34"0,-6-2-8 0,6 2 25 16,-3 0-9-16,-3 0-1 16,0 5-14-16,-6 3-4 15,-3 5-10-15,0 3-5 0,0 13-2 16,4 5 1-16,2 3 1 0,6-2 1 15,6-1 0 1,12-2-2-16,2-6-2 0,10-7 7 16,3-16 3-1,3-6-1-15,-1-8 2 16,-5-4 3-16,-6-17 3 0,-6 0 6 16,-9 3 3-16,-9 0-7 15,-12 2-1-15,-6 1-11 16,-3 5-4-16,-5 5-53 15,2 5-21-15,0 6-88 16</inkml:trace>
  <inkml:trace contextRef="#ctx0" brushRef="#br0" timeOffset="22">16867 5731 184 0,'0'0'68'0,"0"3"-36"0,3-3-11 15,-3 0 22-15</inkml:trace>
  <inkml:trace contextRef="#ctx0" brushRef="#br0" timeOffset="23">16876 5728 387 0,'6'-8'26'0,"3"-2"-16"0,3-4-6 0,0-4-1 16,0-3-2-16,-3 0-1 16,-1 2 1-16,1 3-1 15,-3 3 2-15,0 2 1 16,-3 3-1-16,0 3-2 16,0 3 1-16,-3 2-1 15,3 10 0-15,-3 11 2 16,0 6-1-16,3 7 2 15,-3 8-2-15,3 1 2 16,0-1 0-16,-3 0 1 16,0-2-5-16,3-3 1 15,-3-5 0-15,3-14 0 16,-3-2-36-16,3-5-15 16,-3-3-34-16,0-8-45 15,-3 0 41 1</inkml:trace>
  <inkml:trace contextRef="#ctx0" brushRef="#br0" timeOffset="24">16813 6019 256 0,'-5'3'96'0,"5"0"-52"0,3-1-51 16,2 6 60-1,7 0-19-15,12-3-11 16,3 1-7-16,6-4-10 0,-1-2-2 15,10 3 0-15,-3 0-2 0,-3-3-2 16,-7 0-19 0,-2-8-8-16,-6 2-54 15,-3-2-25-15</inkml:trace>
  <inkml:trace contextRef="#ctx0" brushRef="#br0" timeOffset="25">17299 6085 96 0,'0'-18'35'0,"0"39"-18"0,0-10-7 0,0-11 14 0,0 0-7 16,0 0 1-16</inkml:trace>
  <inkml:trace contextRef="#ctx0" brushRef="#br0" timeOffset="26">17299 6093 274 0,'0'-5'46'0,"3"2"-22"16,0 1-8-16,0-1-4 0,3 11 4 16,-3-3-2-1,-1 1-1-15,-2-4 4 16,0 4 1-16,-2-4-3 15,-1-2 1-15,-3 0-9 16,0-8-2-16,0 3-5 0,6 0-5 16,3-6-2-1,3 8 1-15,0 1 4 16,0 2-1-16,5-3 1 16,-2 3 0-16,-12 0 7 15,0 0 6 1,-3 0-3-16,0 0 0 15,1-8-4-15,-1 0-3 16,3 0-31-16,0 0-13 16,3 1-77-1,12-4-44-15,11 0 77 16</inkml:trace>
  <inkml:trace contextRef="#ctx0" brushRef="#br0" timeOffset="27">17683 5720 160 0,'-6'-8'60'0,"3"11"-32"0,-3-3-6 0,3 0 23 15,0 3-14-15,-3-1-5 16,-3 6-13-16,-3 3-4 16,-6 13-5-16,0-1-5 0,3 7 0 15,4 1-1-15,5 6 0 16,3 3 2-16,14 5 2 16,4-8-1-16,6-8 2 0,6-8 0 15,3-10 1-15,2-22 0 16,4-5 2-1,-3-5 1-15,-6-5 1 16,-9-3 13-16,-6 0 6 16,-7-3-2-16,-8 0-3 0,-5 6-1 15,-4 2-1-15,-3 3-9 16,0 5-4-16,3 3-11 16,0 2-5-16,3 3-42 15,3 3-18-15,6-1-47 16</inkml:trace>
  <inkml:trace contextRef="#ctx0" brushRef="#br0" timeOffset="28">18183 5776 216 0,'-3'3'82'0,"0"-1"-44"0,-6 19-11 0,3-10 27 15,-3 2-15-15,-3 3-2 16,-3 3-18-16,3 4-6 16,-6-4-8-16,6-1-6 0,1-4 0 0,2-4-21 15,3-2-10 1,0-5-59-16,3-6-26 15,-6-5 12-15</inkml:trace>
  <inkml:trace contextRef="#ctx0" brushRef="#br0" timeOffset="29">17980 5842 228 0,'-3'11'88'0,"9"-3"-48"0,9 2-25 15,-6-2 26-15,6 3-15 16,0-1-3-16,3 1-11 15,3 2-5-15,2-2-4 16,4-3-20-16,-3-3-9 0,3-3-96 16,5-4-49-1,-5-1 83-15</inkml:trace>
  <inkml:trace contextRef="#ctx0" brushRef="#br0" timeOffset="30">18349 5773 164 0,'-9'-5'63'0,"4"0"-34"0,-1-1 14 0,6 6 32 16,0-2-6-16,0-4-4 15,0 1-28-15,3-3-12 16,0 0-15-16,2 0-7 0,7 3 0 16,0 2-2-16,3 3 2 0,0 6-4 15,9 2 0-15,-9 2-1 16,0 9-2-16,-9 5 3 16,-9 2 0-16,-6 3 1 15,-3 3 0-15,-6 2 0 16,0 1 2-16,0-1-1 15,-3-5 2-15,6-5-2 16,4-8 2-16,2 0 4 16,0-6 6-16,9-2-3 15,3 0 0-15,6-3-4 16,3 1-1-16,5-1-6 16,10 0 1-16,3 1 0 0,-3-4 0 15,-1 4 0-15,-2-6 2 16,0 0-32-16,-6-3-12 15,0-18-96 1,-3-3-13 0</inkml:trace>
  <inkml:trace contextRef="#ctx0" brushRef="#br0" timeOffset="31">18561 5591 220 0,'0'-16'85'0,"0"32"-46"0,3-22-10 16,0 6 30-16,3-2-19 15,3-1-7-15,5 0-18 16,1 1-7-16,3-1-5 15,3 0-5-15,3 1 1 0,-3-1-76 16,0-2-35-16,-4 0-13 16</inkml:trace>
  <inkml:trace contextRef="#ctx0" brushRef="#br0" timeOffset="32">18814 5480 168 0,'-3'5'66'0,"3"3"-36"0,0 8 2 0,0-8 27 16,0 5-5-16,0 5 0 15,0 6-24-15,0 0-8 16,0-3-13-16,0 0-4 0,0-5-1 15,3-3-16-15,0-2-4 16,0-3-65-16,6-5-26 16,0-6-10-1</inkml:trace>
  <inkml:trace contextRef="#ctx0" brushRef="#br0" timeOffset="33">18945 5522 168 0,'-3'-5'66'0,"3"5"-36"0,0-3 7 16,0 3 30-16,0 0-11 16,6 0-3-16,-6 0-26 15,0 0-9 1,6 0-11-16,3 0-3 0,-1 3-4 0,4 2-1 15,0 3-1-15,0 2 0 16,-3 6 2-16,-3 8 0 16,-6 0 2-16,-3-3 1 15,-3-2-4-15,0-1 1 16,0-5 6-16,-3 1 4 16,0-4-5-16,3-2-1 15,0 0 2-15,6-3 1 16,0 1-3-16,0-1-1 15,3 0-1-15,3-2-2 16,0-1 1-16,3 1-1 0,3-3 0 16,0 0 2-16,3 0-1 15,0-3 2-15,0 1-35 16,-3-1-16-16,0-2-55 16,-3 0-24-16,5-3 18 15</inkml:trace>
  <inkml:trace contextRef="#ctx0" brushRef="#br0" timeOffset="34">19180 5519 276 0,'-3'-2'104'0,"3"4"-56"0,0-2-34 0,0 0 28 15,0 0-23-15,9 0-5 16,3 0-9-16,0 0-2 15,2-2-1-15,4-1-4 0,0 0-1 16,0-2-5-16,3 0 0 16,-3-1-3-16,-3 4 0 15,-3-1 6-15,-4 0 2 16,-2 3 0-16,-6 6 0 16,-3 2 8-16,0 2 6 15,-2 4-5-15,2 12-1 16,0 0-1-16,0 1 0 15,0-3-2-15,0 0-2 16,3-6-32-16,0-2-16 16,0-3-56-1,-3-2-49-15,0-6 54 16</inkml:trace>
  <inkml:trace contextRef="#ctx0" brushRef="#br0" timeOffset="35">19233 5654 288 0,'-6'-10'107'0,"9"10"-58"0,-3 0-35 16,0 0 30 0,9-6-19-16,6 1-13 15,3 0-6-15,9 2-4 16,3-8-21-16,2 1-10 0,1-1-115 16</inkml:trace>
  <inkml:trace contextRef="#ctx0" brushRef="#br0" timeOffset="36">19751 5821 260 0,'-9'-3'96'0,"6"6"-52"0,0-1-10 0,3-2 36 15,0 0-21 1,0 0-3 0,9 0-20-16,9 0-16 15,9-7-6-15,3-1-1 0,6 0-2 0,-1 2 2 16,-2 4-9-16,-3-1-1 15,-6 0-25-15,-7 3-11 16,-5 8-62 0,-9 6 2-16,-9-1-3 15,-6-3 12 1</inkml:trace>
  <inkml:trace contextRef="#ctx0" brushRef="#br0" timeOffset="37">19748 5908 228 0,'-26'11'88'0,"17"-9"-48"0,3 4-12 0,6-4 32 15,0-2-16-15,0 6-2 16,6-1-12-16,3-2-2 16,5-1-15-16,16 1-8 0,0-3-1 0,6-3-3 15,-1 1 2 1,1-1-4-16,-3 3 0 0,-6-3-28 16,-1 1-10-16,-5-1-25 15,-3 0-10-15,-6-2-57 16</inkml:trace>
  <inkml:trace contextRef="#ctx0" brushRef="#br0" timeOffset="38">19888 5696 228 0,'-3'6'88'0,"3"-4"-48"0,-3 6-23 15,3 0 27-15,0 6-8 16,-9 9 2-16,3 4-13 0,-8 2-6 16,2 0-10-16,3 3 3 0,0 0 1 15,0-1-9-15,3-7-1 16,3-5-19-16,0-4-6 16,3-4-53-16,21-16-101 31</inkml:trace>
  <inkml:trace contextRef="#ctx0" brushRef="#br0" timeOffset="39">20469 5747 52 0,'12'-13'19'0,"-3"7"-10"0,-1-2 11 16,-2 6 14-16,0-4 15 15,0 1 7-15,0-3-11 0,0 0-2 16,-6 6-4-16,0-4-3 15,-3 4-19 1,-3-1-1-16,-6 3 0 0,-5 5-4 16,-7 6-2-16,-3 7-3 0,-3 14 0 15,0 3 2-15,4 7 2 16,14 8-5 0,6 8-4-16,12-5 1 0,9-8 0 15,14-5-1-15,7-11 1 16,9-13-4-16,5-13 0 15,4-14-1-15,-1-18 0 16,-8-8 11-16,-12-3 3 0,-12-10 19 16,-21-6 9-1,-12 1-3-15,-15-1 1 16,-12 9-18-16,-8 7-4 16,-1 8-15-16,6 8-3 0,7 8-100 15,-4 22-141 1</inkml:trace>
  <inkml:trace contextRef="#ctx0" brushRef="#br0" timeOffset="40">10973 8528 140 0,'-17'-3'55'0,"14"-10"-30"0,-3 2-5 0,3 3 19 15,-3 3-10 1,-6 5-2-16,3 0-7 0,-6 2-3 15,0 6-9-15,0 3-5 16,-3 5 0-16,-2 5-2 0,2 8-1 16,-3 16-2-16,3 8 1 15,12-5 1-15,3 7 0 16,6-4 0-16,3-9 2 16,6-8-1-16,6-7-1 15,3-9 1-15,2-10 1 16,7-10 8-16,6-20 5 15,0-7-3-15,-7-8 1 0,-5-2 5 16,-6-1 3 0,-9 0 7-16,-6 3 3 15,-12 5-2-15,-6 6 2 16,-3-1-11-16,0 9-4 0,-2 2-14 16,-4 3-6-16,9 5-27 15,0 3-12-15,6-1-36 16,3 4-14-16,6 2-13 15,6 0-29 1,3 2 50-16</inkml:trace>
  <inkml:trace contextRef="#ctx0" brushRef="#br0" timeOffset="41">11319 8631 216 0,'-6'5'82'0,"3"0"-44"0,-6 9-20 0,3-7 25 16,0 9-11-16,-6 13-3 15,-3 3-13-15,-9 0-5 16,4 0-6-16,5-1-4 0,0-1 0 0,3-7-19 16,0-9-8-16,6-4-35 15,0-2-16-15,0-11-28 16</inkml:trace>
  <inkml:trace contextRef="#ctx0" brushRef="#br0" timeOffset="42">11116 8639 220 0,'0'-3'85'0,"3"6"-46"0,3-1-35 16,0 4 19-16,0 2 0 15,9 7 6-15,3 12-12 0,0 2-4 16,0 3-8-16,2 5-4 0,1 0 0 15,0-3 1 1,-3-5 3-16,0-5-35 0,-3-5-15 16,0-6-43-1,-3-13-50-15,5-11 42 16</inkml:trace>
  <inkml:trace contextRef="#ctx0" brushRef="#br0" timeOffset="43">11735 8580 76 0,'3'-2'30'0,"0"2"-16"0,0-3 12 0,-3 3 20 15,0 0-2-15,3 0 1 16,0-2-5-16,-3-1-1 15,0 0-21-15,0 1 5 0,-3-4 1 16,0 4 1-16,0-4 0 16,-3 1-6-16,1-6 1 0,-1 4-7 15,-9-1-3-15,-6-3-1 16,0 3 1-16,0 8-1 16,-3 0 0-16,1 5-5 15,-1 1-3-15,0 2 0 16,3 0-1-16,6 2-5 15,3 1 1-15,9 5 0 16,9 2-1-16,9 3 1 16,6 6 0-16,9 10-6 15,0 0-4-15,-4-5 3 16,-2 2 4-16,-6-5 6 0,-6 8 3 16,-6-5 2-16,-6-6 2 15,-12-7-1 1,-3-6 2-16,-3-8-4 0,0-7-2 15,0-6-7-15,4-5-1 16,2-6-2-16,6-2 3 16,6 0-1-16,6-14 2 15,9 4 1-15,5-1 2 16,1 0 1-16,0 3 1 16,-3 2 0-16,-3 6 0 15,-3 0 8-15,-3 5 5 0,-6 3-17 16,0 2-7-16,-3 4-50 15,0 1-23 1</inkml:trace>
  <inkml:trace contextRef="#ctx0" brushRef="#br0" timeOffset="44">11956 8549 112 0,'0'-14'44'0,"0"9"-24"0,-3 0 5 16,3 2 22-16,-3 3-12 16,-6 3-3-16,-6 2-7 0,0 6-2 15,-3 10-12-15,0 8 2 0,-2 21 1 16,2 1-7-16,6 4-4 15,6-2-5-15,9-5-1 16,6-9 2-16,9-7 2 16,8-11 4-16,4-10 4 15,6-14 0-15,3-13 0 16,-1-5-1-16,-8-5 0 16,-6-14 9-16,-6 0 6 15,-6 3 3-15,-12 0 2 16,-9 3 2-16,-6 5 1 15,0 5-16-15,-3 0-7 0,3 8-32 16,0 6-13 0,3 2-53-16,6 5-22 15,6 6-18-15</inkml:trace>
  <inkml:trace contextRef="#ctx0" brushRef="#br0" timeOffset="45">12313 8649 148 0,'-3'-10'57'0,"3"2"-30"0,-3 2-1 0,3 4 23 16,-3-1-9-16,0 3-1 15,-3 0-13-15,0 3-4 16,-3 2-13-16,-3 8-1 0,0 8-1 16,0 11-1-16,4 5-1 15,2 0-3-15,3 8 1 16,6-5-4-16,6-6-2 0,5-5 2 15,10-5 2 1,9-10 0-16,0-7-1 16,-4-12 7-16,-2-8 3 0,-3-8 3 15,-6-6 5-15,-6-7 5 16,-6-6 6-16,-6 1-10 16,-6 1-3-16,-3 4-5 15,-6 5 0-15,0 5-22 16,-3 6-7-16,0 2-26 15,4 8-13-15,2 3-55 16,12 5-63 0,12 0 53-16</inkml:trace>
  <inkml:trace contextRef="#ctx0" brushRef="#br0" timeOffset="46">12712 8604 296 0,'-9'-8'112'0,"6"8"-60"0,-6-2-43 0,6 2 25 16,-3 2-19-16,0 4-3 16,-3 2-8-16,0 2-1 15,-3 17-1-15,-3 4-4 0,4 6-1 16,2 6-1-16,6 4 3 15,6-2 0-15,3-5 3 16,5-6-1-16,10-4-1 16,6-12 1-16,9-10-1 0,-1-8 4 15,-2-8 5 1,-3-10 8-16,-6-6 4 0,-9-3 5 16,-6-7 3-16,-9-6-9 15,-15-2-4-15,-3-1-20 16,-3 6-10-16,-3 6-44 15,3 4-20-15,4 9-85 16</inkml:trace>
  <inkml:trace contextRef="#ctx0" brushRef="#br0" timeOffset="47">13161 8549 180 0,'-18'0'68'0,"9"2"-36"0,-8 9-2 16,8-3 28-16,0 8-22 15,-6 5-10-15,-3 21-10 16,3 3-3-16,3 3-7 15,9 2-4-15,9-5 1 0,3-8-2 16,6-8-1-16,6-8 1 0,3-7 1 16,8-14 1-1,1-8 3-15,-3-11 3 0,-6-5 5 16,-9-7 7-16,-9-4 5 16,-9-4-3-16,-6-1-2 15,-3 3-11-15,-3 5-4 16,-3 6-15-16,0 2-7 15,3 8-42-15,3 5-17 16,3 6-70 0</inkml:trace>
  <inkml:trace contextRef="#ctx0" brushRef="#br0" timeOffset="48">13405 8591 232 0,'-3'-3'88'0,"-3"9"-48"0,0-1-31 0,3 3 22 16,-2 2-10-1,-4 9 0-15,0 10-8 16,0 6 0-16,3 2-8 15,0 2-3-15,6 4-1 0,3-4-1 0,6-4 2 16,3-6-3 0,3-8-2-16,11-8 2 0,4-8 2 15,0-10 0-15,-3-11 2 16,-1-2 13-16,-5-3 7 16,-3-11 8-16,-9-5 6 15,-9-3-9-15,-6 0-2 16,-3 6-13-16,-6 2-3 15,-9 3-24-15,4 3-10 16,2 7-52-16,3 6-21 16,3 5-54-1</inkml:trace>
  <inkml:trace contextRef="#ctx0" brushRef="#br0" timeOffset="49">13777 8594 244 0,'-17'13'93'0,"-1"0"-50"0,-12 16-37 0,21-10 22 16,0 10-13 0,0 5-1-16,0 3-8 0,3 8-4 15,3-2-1-15,6-6-1 0,3-3 2 16,15-5 1-16,3-8 3 16,0-10 8-16,2-6 5 15,-2-7 6-15,0-14 2 16,0 0 1-16,-12-8 0 15,-3-5-2-15,-6-6-1 16,-6-4-8-16,-6-1 0 16,-3 6-8-16,-3 2-1 15,-6 3-26-15,0 8-11 16,3 2-34-16,4 6-12 0,20 8-192 31,5-3 123-31</inkml:trace>
  <inkml:trace contextRef="#ctx0" brushRef="#br0" timeOffset="50">14048 8594 280 0,'-24'5'107'0,"13"6"-58"0,-7 7-48 0,9-5 21 16,-3 16-8-1,-3 3 0-15,3 8-4 16,3 5-1-16,6 2-5 16,3-4-3-16,9-6 0 0,3-5 3 0,6-9 5 15,6-7 6-15,5-8 3 16,4-10-5-16,6-9 0 16,-6-8 3-16,-7-10 4 15,-5-5 1-15,-6-14 2 16,-9-5-9-16,-15 3-3 15,-6 5-15-15,-3 3-5 16,-8-3-38-16,-1 13-16 16,-9 14-109-1</inkml:trace>
  <inkml:trace contextRef="#ctx0" brushRef="#br0" timeOffset="51">14298 8689 220 0,'-3'3'85'0,"9"-1"-46"0,-6 1-10 15,3 2 30-15,0 0-12 0,0 1-5 16,3-1-16-1,9-2-6-15,6-1-11 16,3-4-4-16,5-1 1 0,4 0-3 0,0 1 0 16,3-1-3-16,-7 0-1 15,-2 3-23-15,-3 0-12 16,-6 0-14-16,-3 0-5 16,-3-2-21-16,-3 2-7 15</inkml:trace>
  <inkml:trace contextRef="#ctx0" brushRef="#br0" timeOffset="52">14367 8853 220 0,'-21'-3'82'0,"24"6"-44"0,-3 0-7 16,0-3 29-16,9 2-15 15,0 1-6-15,3-3-5 16,3 3 0-16,5-3-18 16,7 0 2-16,3 0 0 0,6 2-8 15,2 1-1-15,-8-3-7 16,0 2-4-16,-3 1-19 15,-7-3-7-15,-2 0-45 0,-3 0-17 16,-3-3-55 0</inkml:trace>
  <inkml:trace contextRef="#ctx0" brushRef="#br0" timeOffset="53">15114 8763 228 0,'-6'-3'88'0,"-6"9"-48"0,-9-1-18 15,15-2 26-15,-3-1-5 16,-3 4-1-16,-3-4-4 0,1 1-1 16,-1-1-20-16,0 1 3 0,3 0 1 15,0-1-9-15,3-2-2 16,3 0-4-16,0 3 1 15,3-3-9-15,3 0 0 16,9 3 0-16,6-1 1 16,3 1-2-16,6-3 2 15,2 0 1-15,1-3 0 16,0 3-5-16,-3 0 1 16,-6 0 0-16,-3 0 2 15,-6 0 3-15,-6 0 2 16,-6 3-1-16,-6-3 1 15,-9 0-2-15,-3 0 2 0,0 0 0 16,0 0 1-16,0 0-5 16,7 0 1-16,2 0 0 15,3 0 0-15,3-3-14 16,6 3-3-16,6-2-31 16,6 2-11-16,14-3-43 15,4-2-17-15,0-1 1 16</inkml:trace>
  <inkml:trace contextRef="#ctx0" brushRef="#br0" timeOffset="54">15480 8670 156 0,'0'-2'60'0,"0"2"-32"0,0 0 2 0,0 0 26 16,0 0-4-16,-3-3-1 15,0 3-11-15,-3 0-2 0,-3 0-22 16,0 0-3-16,-3 3-1 0,-3 5-7 16,1 16-1-16,-1 2-4 15,0 3-3-15,3 3-1 16,6 8 0-16,6-3 0 15,6-6 0-15,6-4-2 0,9-6 1 16,8-8 1 0,7-5-1-16,6-11 1 15,-1-10 3-15,4-5 4 16,-9-3 6-16,0-3 19 0,-16-8 12 16,-8-5 7-16,-12 3 4 15,0 34 41 16,-47-40-57-31,5 8-24 16,3 8-69-16,4 8-28 16,8 6-127-16,6 5-54 15</inkml:trace>
  <inkml:trace contextRef="#ctx0" brushRef="#br0" timeOffset="55">8512 9771 88 0,'3'-8'33'0,"0"5"-18"0,0-4 4 0,0 7 16 15,0-3 5 1,-3-2 5-16,0 2-2 15,0-5-2-15,-3 5-22 16,-3 1 0-16,-3 2 1 0,-12 5-7 16,-6 8-2-16,-8 14-9 0,-7 12-1 15,6 9-1-15,9 8 0 16,9-1-5-16,21 3-1 16,12-2 3-16,12-3 1 15,9-8-14-15,3-11-6 16,2-10-47-16,-2-8-19 15,3-21 1 1</inkml:trace>
  <inkml:trace contextRef="#ctx0" brushRef="#br0" timeOffset="56">8619 9864 216 0,'0'-3'82'0,"0"3"-44"0,0 0-33 16,0 0 17-16,3 8-3 0,-3 10 3 15,0 9-10 1,-3 7-2-16,0 6-6 0,0 0-5 0,0-3 0 16,3-5-4-16,0-9-1 15,0-4-50-15,0-3-20 16</inkml:trace>
  <inkml:trace contextRef="#ctx0" brushRef="#br0" timeOffset="57">8622 9914 220 0,'-12'-8'85'0,"9"8"-46"0,3-5-19 0,0 5 24 0,3-3-22 16,3 0-7-1,6-2-8-15,0 0-2 0,6-3-3 16,3 0-4-16,2 0 1 0,1 3 1 15,0-1 2-15,-3 1-25 16,0 3-10-16,-3-6-34 16,-4 8-15-16</inkml:trace>
  <inkml:trace contextRef="#ctx0" brushRef="#br0" timeOffset="58">8631 10025 244 0,'-9'3'90'0,"9"-1"-48"0,3 1-42 15,-3-3 18-15,9 0-14 16,3 0-2-16,6 0-2 0,5-3 2 16,4 1-1-16,0-1-5 0,-3 0-2 15,-3 1-26-15,-6 2-9 16,-4 2-17-1,-5 6-37-15,-6 0 23 16,-6 8 31-16,-5 0 19 16,-13 3 33-16,0-1 15 0,3 1 19 15,0-4 6 1,3-4 0-16,4 0 1 16,2-3-20-16,6 0-9 0,3-3-14 15,3 0 0-15,6 0 4 16,12-2-5-16,5-3-2 0,4 0-3 15,3 0-3-15,-3-3 3 16,-4 1 2-16,4-1-48 16,-6-2-21-16,3-3-28 15</inkml:trace>
  <inkml:trace contextRef="#ctx0" brushRef="#br0" timeOffset="59">9086 10001 208 0,'-3'0'79'0,"9"3"-42"0,0-3-21 0,0 0 24 15,0 0-17-15,3 0-2 16,3 0-11-16,6 0-4 16,0 0-3-16,0 0-5 0,2 0-1 15,1 0-29-15,-3 0-12 16,-3 0-67-1</inkml:trace>
  <inkml:trace contextRef="#ctx0" brushRef="#br0" timeOffset="60">9137 10131 220 0,'0'0'85'0,"3"0"-46"0,3 3-35 16,0-3 19-16,6 2-18 15,3-2-4-15,5 0 1 16,4-2 2-16,3 2-63 16,0-3-27-16,6 0-3 15,-1-10 2-15</inkml:trace>
  <inkml:trace contextRef="#ctx0" brushRef="#br0" timeOffset="61">9795 9890 156 0,'-9'-8'57'0,"3"8"-30"0,-3 0 1 0,3 0 27 0,0 3-17 16,-3 2-6-16,-3 6-15 15,-3 5-4-15,-3 7-7 16,1 14 0-16,8 3 1 0,9 0 1 15,6-3 0-15,8 0-2 16,7-8-1-16,-6-5-1 0,18-16 2 16,0-6 3-16,-1-7 2 15,-2-5-1 1,-6-14 1-16,-6-5 3 16,-9-3 1-16,-9-3-4 0,-6 4-1 15,-3-1-6-15,-3 8-3 16,-6 6-16-16,3 2-5 15,3 5-43-15,3 3-19 16</inkml:trace>
  <inkml:trace contextRef="#ctx0" brushRef="#br0" timeOffset="62">10003 9853 264 0,'-3'0'101'0,"6"8"-54"0,0 11-42 0,0-4 24 0,0 12-12 15,0 10-2-15,0 3-4 16,0-3 0-16,0-3-6 16,0-2-1-16,0-8 0 0,0-9 0 15,-3-1 0-15,3-4 4 16,0-12 7-1,0-4-6-15,0-4-4 16,3-14-1-16,3 3-8 16,9 2 1-16,2 1-6 15,4 5 1-15,6 7-1 16,0 9 1-16,-6 2 5 0,-1 8 3 16,-5 3 3-1,-6 0 3-15,-9 3 10 0,-6-3 7 16,-6-3-6-16,-12 0 1 15,-8-5-7-15,-7-3-1 16,-3-5-20-16,6 0-7 16,4-2-34-16,5-4-15 15,9 1-82 1</inkml:trace>
  <inkml:trace contextRef="#ctx0" brushRef="#br0" timeOffset="63">10619 9843 216 0,'-6'-3'82'0,"3"6"-44"0,-3-3-22 0,0 2 24 16,-8 9-17-16,-1 7-4 15,-3 11-10-15,3 8-1 16,3 8-5-16,6-2-2 0,6-6 0 15,9-5 3-15,9-6 2 16,6-5 2-16,5-13 2 16,4-8-3-16,0-8 1 15,-3-16-1-15,-9 1 1 16,-7-4 4-16,-5-5 5 0,-9-2-3 16,-9 2 2-16,-3 3-5 15,-5 0-1-15,-4 5-6 16,3 6-3-16,0 2-27 15,3 10-12-15,6 6-47 16,6 3-19-16,6 2-18 16</inkml:trace>
  <inkml:trace contextRef="#ctx0" brushRef="#br0" timeOffset="64">10890 9869 208 0,'-15'-5'79'0,"9"5"-42"0,-3 2-12 0,3 4 27 16,-3 2-22-16,-2 7-6 15,-1 9-11-15,0 13-1 16,3 0-7-16,3 3-1 0,6-6 0 16,9-4 2-16,6-7 3 15,8-7 0-15,4-11 2 16,3-10 0-16,3-11 3 15,0-2-1-15,-10-6 2 16,-5-8 5-16,-6-5 4 16,-6 3-6-16,-9 2 0 15,-6 0-7-15,-6 3-1 16,-3 8-11-16,-2 0-1 0,-1 5-24 16,0 5-8-16,6 6-49 15,12 10-118 1</inkml:trace>
  <inkml:trace contextRef="#ctx0" brushRef="#br0" timeOffset="65">11176 9808 212 0,'-24'13'79'0,"18"-7"-42"0,-6 4-12 0,6-2 25 16,-6 5-14-1,0 9-6-15,1 7-9 0,2 5-1 16,3 6-11-16,6 5-3 0,6-8-2 16,6-3 4-16,8-7 3 15,4-9 0-15,3-10 3 16,6-8 2-16,-1-8 2 16,-2-8-1-16,-6-8 1 15,-9-5-3-15,-6-5 1 16,-12-3-9-16,-6 5-2 15,-3-5-5-15,-6 3-1 16,-3 7-4-16,0 6 1 16,4 5-31-16,-1 3-12 15,3 5-38-15,6 3-16 16,9-1-10 0,9 4-31-16,9-3 52 0</inkml:trace>
  <inkml:trace contextRef="#ctx0" brushRef="#br0" timeOffset="66">11363 9798 156 0,'-3'21'57'0,"0"-5"-30"0,-5-1-3 16,5-7 22-16,-3 8-12 15,-3 11-2-15,3 7-8 16,0 8-1-16,6 1-12 16,9-4-2-16,6-1 1 0,8-4 0 15,10-10 2-15,6-14 2 16,5-7 4-16,1-8-1 15,-6-9-1-15,-6-9 11 0,-7-6 8 16,-11-6-2 0,-12-2 1-16,-15-3-13 0,-9 6-5 15,-11 0-9-15,-7 4-5 16,0 9-45-16,1 3-19 16,5 15-123-1</inkml:trace>
  <inkml:trace contextRef="#ctx0" brushRef="#br0" timeOffset="67">12149 9893 132 0,'-3'0'49'0,"3"2"-26"0,0-2-12 15,0 0 18-15,0 0-2 0,0-2 4 16,0-1-11-16,0-2-4 16,0-6-9-16,0 1 6 15,0-4 6-15,0 4 5 0,-6 7 3 16,-3 6-10-16,-6 2-3 16,1 6-10-16,-1 7-3 15,3 9-3-15,3 4-2 16,6 7 0-16,6-4 0 15,6 0 0-15,9-7 3 16,2-9 0-16,4-4 3 16,3-14 3-16,-3-6 2 15,-3-7 12-15,-6-3 7 16,-6-5 0-16,-3-3 2 16,-6-5-14-16,-6 3-5 0,-3 2-4 15,0-5-1-15,0 5-13 16,0 5-4-16,3 3-34 15,3 6-12-15,3 7-37 16,6 1-15-16,9 2 13 16</inkml:trace>
  <inkml:trace contextRef="#ctx0" brushRef="#br0" timeOffset="68">12462 9858 168 0,'-3'-2'63'0,"3"2"-34"0,-3 0-14 0,3 0 18 16,-3 0-7-16,0 2-3 15,0 4-9-15,-3 4-4 16,0 9-5-16,0 5 1 0,3 5 0 16,3 2 2-16,3 1 0 15,6-3-4-15,3-10-1 16,3-9 8-16,12-10 4 15,-1-8 2-15,-2-5-1 16,-3-5 0-16,-6-9 3 16,-6 1-2-16,-6-3-1 15,-9-3 0-15,-6 3 0 0,-3 5-11 16,0 3-2-16,-3 5-16 16,-3 5-7-16,7 3-25 15,2 6-11-15,6 7-61 16,9-8-49-1,6 1 66-15</inkml:trace>
  <inkml:trace contextRef="#ctx0" brushRef="#br0" timeOffset="69">12786 9837 160 0,'-24'13'63'0,"18"-13"-34"0,-8 6 1 0,5-1 26 16,-3 6-15-1,-3 7-6-15,0 6-14 0,3 8-3 16,3 5-11-16,6 2 0 0,6-4 3 16,9-6-2-16,6-8 3 15,6-8 5-15,5-13 2 16,4-10-1-16,-3-6 0 16,-6-5-5-16,-3-6-2 15,-7-5 0-15,-8-5 1 16,-6 3-3-16,-11 0-3 15,-7 5-5-15,0 5-2 16,0 5-26-16,3 6-11 16,3 5-38-16,3 5-13 15,3 9-39 1</inkml:trace>
  <inkml:trace contextRef="#ctx0" brushRef="#br0" timeOffset="70">13102 9776 240 0,'0'3'90'0,"0"-3"-48"0,3 19-27 16,0-6 26-16,0 3-11 16,0 7 0-16,-3 9-4 15,0 0 1-15,0 10-15 0,0-5-2 16,0 0 0-16,3-8-15 0,0-7-6 15,0-6-58 1,2-6-25-16,4-7-40 16</inkml:trace>
  <inkml:trace contextRef="#ctx0" brushRef="#br0" timeOffset="71">13256 9549 176 0,'0'-8'66'0,"3"8"-36"0,3-3-35 0,6 9 56 16,9 4-13-16,0 14 1 15,3 8-3-15,9 15-20 16,-4 6-7-16,-5 8-4 0,-9 11 16 16,-9-4 9-16,-9 4-7 0,-6-6-3 15,-9-11-7 1,-6-10-3-16,-14-5-42 15,-4-11-17-15,-3-8-102 16</inkml:trace>
  <inkml:trace contextRef="#ctx0" brushRef="#br0" timeOffset="72">9735 13570 76 0,'-12'0'30'0,"9"3"-16"0,0 0-6 0,3-1 13 15,0 1 5-15,0 0 7 16,0-1-5-16,0 1-2 15,0-3-1-15,0 8-1 0,0-8-13 16,6 5 2-16,0 1 1 0,3-1 1 16,3-5 4-16,6-3-9 15,0 1-3-15,6-1 0 16,5 0 2-16,13-2-2 16,3 0 1-16,8-1-3 15,10 4 0-15,5-6-1 16,19 0 2-16,2 0-3 15,3 0 0-15,3 0-1 16,13 0 1-16,-4 0-2 16,0 3 2-16,6-3-2 15,9 0 2-15,-6 3-2 16,-3 2-1-16,-2 0 1 16,5 3-1-16,-6 0 0 0,-3 3 2 15,0 0-3-15,-6-3 0 16,4 0 1-16,-10 0 2 15,-3-3-1-15,-8-2 2 16,-4-1-2-16,-9 1-1 16,-5 0 1-16,-7 0-1 15,-2 2 0-15,-9 0 2 16,-1 1-12-16,-11 2-3 0,-12 2-71 16,-12 9-29-16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5:57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13611 9919 184 0,'-9'3'71'0,"12"-3"-38"0,-3 3-32 16,0-3 16-16,0 0 0 15,6 2 4-15,0-2 4 16,3 0 2-16,2 0-14 16,7 0-3-16,6 0-3 0,0 3-3 15,3-1-1-15,0 4-1 16,-1-1-2-16,-2 0 1 15,3-2 1-15,-3 0-1 0,-3-1-1 16,-1-2 1 0,-2 0 1-16,-3-2-19 0,0-4-6 15,0 1-26-15,-3-3-11 16,0 0-28 0,-3 3-21-16,0 0 52 15</inkml:trace>
  <inkml:trace contextRef="#ctx0" brushRef="#br0" timeOffset="301.5047">14004 9845 104 0,'0'-13'38'0,"0"24"-20"0,0-17-8 15,0 12 14-15,0-6-7 16,0 0 1-16,0 2-9 16,0-2-1-16,0 3-4 15,0-3-3-15,-3 2 0 0,3 1-8 16,-3 0 0-16,0-9-19 15,3 4 5 1,0-1 0 0,-3 1 11-16</inkml:trace>
  <inkml:trace contextRef="#ctx0" brushRef="#br0" timeOffset="614.1236">13989 9837 159 0,'-3'-2'2'0,"0"-6"2"16,0 0 11-16,0 2 7 15,3 9 4-15,0 0 6 16,0-1-10-1,0-2-13-15,0 0-7 0,0 0-3 16,3 8 1-16,3-2 0 16,0-1 0-16,3 0 2 15,0 0-1-15,2 1-1 16,1-1 1-16,0 0-1 16,-3 1-3-16,-3 2 2 15,0-1 10-15,-6 1 5 0,0 3 7 16,-6 0 2-16,0 2-4 15,-3 0 1-15,0 0-13 16,0-2-7-16,0-1 2 16,1-2 0-16,2 0-3 15,0-2-1-15,3 4-19 16,0 1-7-16,3-11-78 16</inkml:trace>
  <inkml:trace contextRef="#ctx0" brushRef="#br0" timeOffset="1613.5751">14468 9782 124 0,'0'0'49'0,"0"2"-26"0,3 1-27 16,0 13 43-16,-3 0-10 15,0 5-7-15,0 5-3 16,-3 3-12-16,0 1-2 0,0 1-1 15,0 4-5-15,3-4 1 16,0-4 0-16,0-3 2 16,0-8-3-16,0-3-2 15,0-3-29-15,0-10-69 32</inkml:trace>
  <inkml:trace contextRef="#ctx0" brushRef="#br0" timeOffset="1926.4615">14444 9824 140 0,'-6'-5'55'0,"6"-11"-30"0,-3 11-14 16,3 5 18-16,0 0 0 15,0-3 3-15,0 3-11 16,3 0-3-16,0 0-10 15,3-3-5-15,0 3 0 0,3-2-4 16,3-1 0-16,0 0 1 16,3 1 2-16,0-4-1 15,-1 4 2-15,1-1-2 16,-3 0-1-16,0 1-2 16,-3-1 1-16,3 0-4 15,-3 3-12-15,0-2-7 16,-3 2-18-16,-9 2-61 31</inkml:trace>
  <inkml:trace contextRef="#ctx0" brushRef="#br0" timeOffset="2145.4742">14480 9906 176 0,'-6'3'68'0,"6"-1"-36"0,0-2-22 0,0 0 17 0,0 0-11 16,6 0-2-16,0 0-4 15,3 0-1-15,0 0-5 16,3 0-5-16,-1 0-2 0,1 0-1 16,0 0 3-16,0 0-20 15,-3 0-8-15,3 0-62 16</inkml:trace>
  <inkml:trace contextRef="#ctx0" brushRef="#br0" timeOffset="2343.3328">14459 10118 152 0,'-9'10'57'0,"9"-12"-30"0,3 4-29 0,-3-2 11 16,3 6 7-16,3-6 5 15,3 2-5-15,0-2-1 16,3 0-9-16,3 0-4 0,3 0 1 16,-1 0-22-16,4-2-7 15,3-1-58 1</inkml:trace>
  <inkml:trace contextRef="#ctx0" brushRef="#br0" timeOffset="2583.7634">14879 9917 116 0,'-9'10'44'0,"-9"1"-24"0,-6 7-19 0,15-7 8 0,-3 5 10 16,0 0 7-16,0 7-9 15,1-1-2-15,-1-1-9 16,0-3-4-16,3-2-26 16,0-3-11-16,0-5-33 15</inkml:trace>
  <inkml:trace contextRef="#ctx0" brushRef="#br0" timeOffset="2796.7917">14694 9909 188 0,'-3'-3'71'0,"9"3"-38"0,-3 3-41 0,0-1 10 15,3 4 5-15,0 4 5 16,0 3 3-16,3 3 4 16,0 5-11-16,0 6-4 0,0 5-3 15,3-9-1-15,-3 4 0 16,2-6-14-16,1-2-3 15,3-6-75 1</inkml:trace>
  <inkml:trace contextRef="#ctx0" brushRef="#br0" timeOffset="3303.6192">14938 10004 136 0,'-6'10'52'0,"6"-2"-28"0,0 29-26 16,0-18 9-16,-3 5 12 15,0 10 8-15,0 1-6 16,-3-1-1-16,3-2-12 16,0-3-3-16,0-3 1 0,1-2-3 15,2-5 0-15,0-3-3 16,0-6-1-16,0-5 14 15,0-5 8-15,0-5-6 16,0-3-3-16,0-10-5 0,0-6 0 16,0-5-4-16,0-3 0 15,0-5-1-15,2-3 1 16,1 6-2-16,3 2 2 16,3 3-2-16,3 3 2 15,3 4 0-15,0 6 1 16,0 3-2-16,0 5-2 15,0 8 1-15,-3 6-1 16,-4 2 4-16,-2 7 2 16,-3 4 6-16,-3 2 5 0,-6-2-3 15,-2-1 2-15,-4-2-9 16,-3-3-4-16,0 0-2 16,0-5 1-16,3-2-12 15,0-4-3-15,3-4-23 16,3-4-7-16,3-2-15 15,6 1-4-15,6-9-34 16</inkml:trace>
  <inkml:trace contextRef="#ctx0" brushRef="#br0" timeOffset="3593.2617">15215 9895 212 0,'-6'0'79'0,"9"0"-42"0,-3 0-30 0,0 0 18 16,0 0-4-16,3 3-1 16,0-3 1-16,3 0 1 15,0 0-12-15,6 0-1 0,3 0-2 16,0 0-3-16,0-3-3 15,-1 1 2-15,1-1 0 16,0 0-6-16,0 1-2 16,0-1-36-16,-3 1-13 15</inkml:trace>
  <inkml:trace contextRef="#ctx0" brushRef="#br0" timeOffset="3813.8481">15292 9959 220 0,'-3'0'85'0,"3"3"-46"0,3-3-37 16,-3 0 30 0,6 2-8-16,3-2-10 15,0 0-4-15,3 0-6 16,0 0-3-16,0-2 0 0,3-1-26 15,-3 0-8-15,0 1-69 16,3-1-40-16,-4 0 65 16</inkml:trace>
  <inkml:trace contextRef="#ctx0" brushRef="#br0" timeOffset="4179.0078">15626 9922 184 0,'3'0'71'0,"3"3"-38"0,3-3-25 16,-3 0 16-16,6 0-8 16,-4 0-1-16,1 0-9 15,6-3-4-15,3 0-1 16,-3 1-4-16,0-1 2 0,-3 3-32 0,0 0-13 15,0 0-43 1</inkml:trace>
  <inkml:trace contextRef="#ctx0" brushRef="#br0" timeOffset="4503.3966">15923 9760 180 0,'3'8'68'0,"-3"-2"-36"0,0 2-20 0,0 2 19 0,0 6-1 15,-3 0 4-15,1 0-18 16,-1 2-7-16,3 1-6 16,0-1-3-16,0-2 1 0,0 0-1 15,-3 0 2-15,3-3-10 16,-3 1-4-16,0-4-43 16,0 1-18-16,3 2-21 15</inkml:trace>
  <inkml:trace contextRef="#ctx0" brushRef="#br0" timeOffset="5104.5495">16057 9853 168 0,'-3'-3'66'0,"3"3"-36"0,3-10-26 16,0 10 15-16,3-3-9 16,0 1-1-16,3-4-5 15,0 6-1-15,3-5-1 16,0 5-4-16,-3-3 1 0,0 6 1 16,-3 5 2-16,0 3 3 15,-3 2 2-15,-6 5 1 16,0 1 0-16,-6 2-4 15,0 0-1-15,-3 3-1 16,-3 2-2-16,3-2 1 16,-3-3-1-16,9-5 0 0,0-5 2 15,3-1-3-15,0-2 0 16,3 0 1-16,0-5 2 16,6 0 3-16,0-3 2 15,3-6 1-15,3 6 0 16,3-5-4-16,0 2-1 15,0 1-1-15,0 7 1 16,0-8-2-16,-3 1 2 16,-4-1-4-16,1 0-37 15,-3 3-13 1,6-2-47 0</inkml:trace>
  <inkml:trace contextRef="#ctx0" brushRef="#br0" timeOffset="5629.5378">16427 9811 148 0,'14'-13'55'0,"-11"23"-30"0,0-20-18 16,-3 10 15-16,0 0 9 15,0 0 5-15,0 0-12 16,-3 0-6-16,-6 5-11 0,4 0-5 0,-4 8 1 16,-3 1 2-16,-3 1 4 15,0 7 0-15,0 1 2 16,0 4-6-16,3 2-1 15,3 5-4-15,6 1-1 16,6-9 1-16,3 1 2 16,6-6-1-16,3-3 2 15,12-2-2-15,0-8-1 16,2-5 3-16,-2-6 0 0,-3-2 1 16,-3-6 2-1,-3-2 3-15,-6-3 2 0,-3 0 6 16,-7 0 1-16,-4 3 2 15,-7 3 0-15,-6-1-5 16,-9 3-1-16,0 5-8 16,-3 3-4-16,-2 3-8 15,5 0-1-15,6 7-15 16,3-2-5-16,9 6-103 16,6-12-6-1</inkml:trace>
  <inkml:trace contextRef="#ctx0" brushRef="#br0" timeOffset="6427.2853">15912 9824 152 0,'0'0'57'0,"0"0"-30"0,0 3-23 0,0-3 13 16</inkml:trace>
  <inkml:trace contextRef="#ctx0" brushRef="#br0" timeOffset="6635.4943">15912 9832 268 0,'0'5'7'16,"0"3"-4"-16,-3 3-2 0,0 2 2 16,0 3 2-16,0 2 2 15,-3 1-1-15,0 2 1 16,0 3 0-16,0 2 3 15,3 3-1-15,0-5 0 16,0 0-8-16,0-8 0 16,0 0-1-16,3-3 2 15,0-2-1-15,0-3 2 16,0-3-4-16,0 0 0 16,0-2-19-16,0-3-9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6:28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3100 5411 156 0,'3'-3'60'0,"-3"3"-32"0,0 3-22 15,0 2 15-15,-3 8 2 0,0 14 6 16,-2 26-10-16,-4 18-3 15,-6 14-9-15,3 15-3 0,3 1 2 16,3-3-3 0,0-14 0-16,3-7 1 0,3-8 2 15,3-11-3-15,0-13-2 16,3-11 2-16,0-4 0 16,0-15-23-16,0-12-9 15,6-13-76 1</inkml:trace>
  <inkml:trace contextRef="#ctx0" brushRef="#br0" timeOffset="391.364">3056 5450 192 0,'0'-8'71'0,"18"3"-38"0,14-3-39 16,-8 6 14-16,15-6-3 16,14 2 2-16,13 1 8 15,26-3 2-15,24 3-8 16,24 0 6-16,27-1 2 0,35-2-9 0,19 0-2 16,35 3-4-16,26 2 1 15,10-2 0-15,9 3 3 16,5 2-3-16,-14-3-2 15,-15 3-3-15,-30 0 1 16,-24 0 1-16,-26 3 0 16,-25-1 6-16,-23 1 4 15,-21-6-3-15,-24 1-2 16,-20-1-2-16,-16 0-3 16,-17-2-28-16,-16 0-14 15,-11-1-16-15,-12 4-4 16,-15-1-24-1</inkml:trace>
  <inkml:trace contextRef="#ctx0" brushRef="#br0" timeOffset="693.9386">7494 5347 236 0,'12'-5'90'0,"-3"10"-48"0,-3 6-53 15,0-6 13-15,0 3-6 16,0 3-1-16,-4 10 6 16,-4 18 3-16,-4 22-1 15,-3 11 3-15,-3 5 0 0,0 12-2 0,0 4-1 16,6-3 1-1,6-8 2-15,3-11-3 0,3-7 0 16,0-11-54-16,9-11-25 16,-12-10-17-1</inkml:trace>
  <inkml:trace contextRef="#ctx0" brushRef="#br0" timeOffset="1367.7874">3249 6326 184 0,'-15'-2'68'0,"15"2"-36"0,0 2-37 0,0-2 12 16,0 0-4-16,3 3 1 15,6-1 4-15,3 4 3 16,6 2-6-16,9-3 10 0,9 0 7 16,14-2 0-16,25 0 1 15,26-3-3-15,30-3-3 0,30 0-5 16,38-5-2-16,30-5 0 16,27 3 1-16,21-1 3 15,9 3 4-15,-1 0-6 16,1 0 1-16,-18 3 14 15,-15 0 9-15,-21 2-14 16,-23 0-7-16,-31 3-7 16,-23 0-3-16,-24 0-6 15,-21 3 1-15,-21 0-27 16,-20-1-11-16,-16-4-30 16,-11 2-10-16,-18 2-62 15</inkml:trace>
  <inkml:trace contextRef="#ctx0" brushRef="#br0" timeOffset="3264.2759">10054 13692 80 0,'-3'0'30'0,"3"0"-16"0,0-2-3 16,0 2 10-16,0 0 2 16,0 0 3-16,0 0-8 15,0 0-3-15,0 2 5 16,-3-2 1-16,0 0-10 15,0 3-2-15,0-3-2 0,0 2-1 16,0-2 1-16,0 0-6 0,0 0-1 16,0 3 4-16,0-3 2 15,0 0 2-15,0 0 0 16,3 0 2-16,0 0 1 16,0 3 1-16,0-3 0 15,0 0-4-15,0 0 0 16,0 0-1-16,3 0 1 15,6 0-4-15,3 0-1 16,6-3 1-16,3 0 2 16,5 1-3-16,4-1-2 15,6 1 2-15,0-1 2 16,-1 0-4-16,1-7-3 16,0 4 1-16,-4 6 0 15,-5 0 1-15,-3 0 0 16,-3 0 2-16,-6 0 1 0,-3 0-1 15,-3 0-2-15,-3 3 3 16,-1-3 0-16,-5 0 1 16,-3 0 0-16,-2 0-2 15,-4-5-2-15,0 5 1 16,-3-6 1-16,0 4-6 16,0 4 1-16,3 1-39 15,0 0-14-15,6-1-60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28:25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14685 15243 156 0,'-3'0'57'0,"6"0"-30"0,-3 0-12 0,0 0 20 16,0 0-2-16,0 0 1 15,0 0-15-15,0 0-6 16,0 0-8-16,3 2-2 0,3 1 1 15,3 0 4-15,3-1 3 16,6 1-2-16,6-3 2 16,2 0-4-16,7-3 1 15,6 1 1-15,6-1 2 16,-4 0-3-16,4 1-3 16,2-1-2-16,4 0-3 15,0 1 1-15,-4-4 1 16,1 1-1-16,0 2-1 15,-7 1 1-15,-5-1-1 0,-9 1 2 16,-6-1 1-16,-4 3-1 16,-5 0 1-16,-3 0-2 15,-3 0 2-15,-3 0-7 16,0 0-1-16,-3 0-25 16,0 0-10-16,0 0-17 15,0 0-7-15,0 0-38 16</inkml:trace>
  <inkml:trace contextRef="#ctx0" brushRef="#br0" timeOffset="365.3115">15388 15039 220 0,'-27'-8'85'0,"21"8"-46"0,0 3-46 0,3-1 16 16,0-2 1-16,3 3 3 15,0-3-6-15,3 3-2 16,3 2-3-16,6 3-2 0,9 2 3 16,3 1-4-16,2 0 0 15,1 2 1-15,0 3 0 16,-3-3-3-16,-3 0 0 0,-4 0 2 15,-5-2 2-15,-6 2 15 16,-6 0 7-16,-3 1 2 16,-6-1 2-16,-3 3-9 15,-2-3 0-15,-1 0-11 16,0 0-4-16,3-2-5 16,3-3-1-16,3 0-45 15,3 0-20-15,6-3-58 16</inkml:trace>
  <inkml:trace contextRef="#ctx0" brushRef="#br0" timeOffset="1327.3788">15873 15063 192 0,'-6'-8'74'0,"6"8"-40"0,0 0-22 0,0 0 30 16,6-3-13-1,3-2-8-15,6 0-4 0,3-9-10 16,2 4-4-16,4 2-2 0,0 8-1 16,0 2 0-16,-3 4-3 15,-3 4 2-15,-4 6 1 16,-5 5 0-16,-6-2 0 16,-6 2 2-16,-3-2 3 15,-6-1 4-15,1 1-4 16,-1-3-1-16,3-3-2 15,3-3-2-15,6 1 1 16,9-3-1-16,3 0 0 16,5 0 0-16,4 2 0 15,0 1 0-15,-3 2 0 16,0 0 0-16,-3 3 2 16,-6 0 1-16,-6-3 14 15,-6 3 8-15,-3 0-6 16,-6 3-1-16,-6-6-4 0,-3 0-1 15,-3-2-7-15,1-3-2 16,-1 0-7-16,3-6-2 16,3-2-18-16,3 0-8 15,3 0-25-15,3 0-12 16,6 8-57 0</inkml:trace>
  <inkml:trace contextRef="#ctx0" brushRef="#br0" timeOffset="1850.7966">16242 15118 232 0,'-3'-5'88'0,"3"2"-48"0,0-2-29 16,0 5 23-16,6-3-11 15,3-2-4-15,3 0-8 16,6-3-3-16,5 0-4 16,1 3-3-16,0-1 0 0,0 4-1 15,-6 7 0-15,0 6-5 16,-6 7 1-16,-9 6 4 15,-6 0 4-15,-3 2-1 0,-6 3-2 16,-6 3 2-16,-3-3 2 16,0-2 0-16,0-1 0 15,3 3-1-15,4-5 0 16,2-8 0-16,3-3 0 16,3-2 2-16,6-11 10 15,6 0-2 1,9-3-3-16,8 0 1 15,4 1-5-15,0-1 1 16,3 0-5-16,-6 3-2 0,2-2 0 16,-5-1 1-16,-3 3-10 15,0 0-2-15,0 3-30 16,-3-1-14-16,3-7-58 16,-1 0-59-1,4-6 60-15</inkml:trace>
  <inkml:trace contextRef="#ctx0" brushRef="#br0" timeOffset="2077.3601">16721 15224 328 0,'0'-8'123'0,"9"6"-66"0,3-4-66 0,-3 4 20 16,3-1-12 0,3 0 0-16,3 1 1 0,-1 2 0 15,4-6 0-15,3 4-36 0,0-4-13 16,3 1-81 0</inkml:trace>
  <inkml:trace contextRef="#ctx0" brushRef="#br0" timeOffset="2812.7609">17254 15105 76 0,'9'-11'30'0,"0"9"-16"0,-3-3 12 0,0 2 18 16,-3-2 5-16,-3-1 3 16,0 1-9-16,-3 0-1 15,-3-6-24-15,-6 6 9 0,-3-3 4 16,-3 5-12-16,-6 1-3 15,4 2-10-15,-4 0-4 16,3 2-4-16,3 4 1 0,3 2-4 16,6 7 1-1,3 1 0-15,9 3-1 0,6 2 4 16,0 3 0-16,0 2 1 16,3 6 0-16,0 0-3 15,0-1 0-15,-3 7 4 16,0-7 1-16,-6 1 2 15,-3-8 0-15,-3-6 2 16,-3-2 1-16,-6-8-1 16,-6 0 1-16,-3-8-4 15,0-8-2-15,3-5 0 16,0-3 1-16,7-2-1 16,5-4-1-16,6 1-2 15,6-3-1-15,5 1-3 16,7-1-1-16,0-3 4 15,0 3 1-15,-3 3 4 16,-3 0 3-16,0 3-4 0,-6 2-1 16,-3 0-40-16,-3 3-18 15,3 2-67 1</inkml:trace>
  <inkml:trace contextRef="#ctx0" brushRef="#br0" timeOffset="3819.7919">14739 15618 124 0,'0'-5'46'0,"3"2"-24"0,-3-10-13 16,0 8 16-16,3 2 3 15,-3 1 6-15,0-1-8 16,0 0-3-16,0 3-13 15,0 0-2-15,0 0-1 0,0 0-1 16,-3 11 3 0,3-1-3-16,0 4-3 15,3-1-2-15,0 8 2 0,3 3 2 16,3 2-4-16,3 1-1 16,2 10 2-16,4-3 1 15,3 1 1-15,6-1 2 16,9-5-1-16,-1 3 2 15,4-6 5-15,0 1 2 16,2-9 1-16,1-2 1 16,0-3-2-16,-4-7 1 15,-5 2-4-15,0-6 1 16,-3-2-5-16,-1 0 1 16,-2-5-5-16,-3 0 0 0,-3 5 1 15,-3-3 0-15,-3 0-2 16,-6 1 1-16,-1-3-2 15,-2 5-1-15,-3-3-4 16,0 0 0-16,0 1-22 16,0-4-8-16,3 6-34 15,0 0-14-15,3 0-36 16</inkml:trace>
  <inkml:trace contextRef="#ctx0" brushRef="#br0" timeOffset="4329.2959">15447 15909 76 0,'-6'-5'30'0,"3"8"-16"0,-3-3-8 0,3 2 11 15,0-2 13-15,0 0 8 16,0 0 4-16,0 0 2 0,0 0-7 16,1 0 0-1,-1 0-21-15,3 0 2 0,0-2 2 0,0 2-9 16,5 0-3-16,4 2-5 15,3-2-3-15,3 6 1 16,3-1-1-16,0-2 2 16,3 5 1-16,-3-3-1 15,-1 5-2-15,-2-2-2 16,-3 0-1-16,-3 0 4 16,-3 3 3-16,-6-1 8 15,-6 4 2-15,-3-4-1 16,-3 3 2-16,-3 1-4 15,1-1 1-15,-1-2-7 16,0-1-1-16,0 1 0 0,3-1 0 16,3-2-7-16,3 0-2 15,3-3-49-15,6 3-19 16,3-2-60 0</inkml:trace>
  <inkml:trace contextRef="#ctx0" brushRef="#br0" timeOffset="5066.3148">16046 15650 212 0,'0'-8'82'0,"-3"8"-44"0,6 8-47 16,0 0 14-16,-3 5 6 16,0 8 7-16,0 11 2 15,0 11 0-15,2 2-10 16,-2-1-4-16,3 1-2 0,0-5 0 16,0 0 0-16,0-8-2 15,0-6 1-15,0-2-2 16,0-6 2-16,0-2 0 15,0-3 3-15,0-5-3 16,-3 0-2-16,0-5-29 16,0-3-14-16,0 0-64 15,6-3-38-15</inkml:trace>
  <inkml:trace contextRef="#ctx0" brushRef="#br0" timeOffset="5665.0295">16441 15695 160 0,'12'-8'60'0,"-18"8"-32"0,9-5-13 16,-3 5 18-16,-3 0-1 15,0 0 3-15,0 0-8 16,-3 3-4-16,-2 2-13 16,-4 5-4-16,-3 9-2 0,-3 2 0 0,0 19 0 15,0-1 0-15,3 1 2 16,3 5-5-16,6-5-3 16,6-3 1-16,6-5 0 15,6-3 3-15,6-3 3 16,6-2 4-16,3-6 2 15,0-4-3-15,5-6-3 16,-5-8 4-16,-6 0 4 16,-3-6 2-16,-6-2 0 15,-3 3 4-15,-9-5 0 16,-6-6-2-16,-6 0 0 16,0 3-1-16,-12-1 0 15,0 4-11-15,-3 2-5 16,-2 3-7-16,5 5-1 0,3 0-18 15,6 7-6-15,6-1-29 16,9-1-14-16,12 0-66 16</inkml:trace>
  <inkml:trace contextRef="#ctx0" brushRef="#br0" timeOffset="6164.0445">16953 15727 248 0,'0'-8'93'0,"-3"8"-50"0,3 3-46 16,0-3 16-16,0 5-7 15,3 5 1-15,-3 6 5 16,0 8 4-16,0 8-8 16,0-3-2-16,0 5-2 0,0 1-2 15,0-6 1-15,3 0-2 16,-3-3-1-16,0-4-4 15,3-7 0-15,-3-1-47 16,0-4-18-16,-3 1-40 16</inkml:trace>
  <inkml:trace contextRef="#ctx0" brushRef="#br0" timeOffset="6341.3853">16766 15923 280 0,'-12'-14'104'0,"12"14"-56"0,3 0-52 0,0 0 18 15,6 0 5-15,3 0 7 16,6 0 2-16,5 0 3 16,4-2-17-16,3 2-6 15,3 0-3-15,-1-3-3 0,4 0-2 16,-6 1-54-16,3-6-24 16,-1 11-65-1</inkml:trace>
  <inkml:trace contextRef="#ctx0" brushRef="#br0" timeOffset="7817.6487">17546 15706 156 0,'3'-8'60'0,"9"5"-32"0,-6-2-20 15,-3 2 18-15,0 1 5 16,-1-4 5-16,-2 1-2 0,0 0 0 15,-5-1-19-15,-1 1 6 0,-3 0 6 16,0-6-4-16,-6 9-1 16,0-4-8-16,-12 1-1 15,-3 5-10-15,1 0-2 16,-4 0-1-16,0 5 2 16,0 1-1-16,4-4-1 15,2 9-2-15,6-3-1 16,3 2-1-16,3 4 0 15,12 1 0-15,12 4 3 16,6 2 0-16,6 6 1 16,6 4-3-16,2 1 2 15,4 2 1-15,-3 1 2 0,-3-1-1 16,-3-2-1-16,-4-3 1 16,-8-2-1-16,-6-4 6 15,-6-1 6-15,-6-4-2 16,-9-2 0-16,-5-3 0 15,-4-2 4-15,-3-6-2 16,-3-5 1-16,0-3-7 16,7-5-4-16,2 3-4 15,6-8 1-15,9-6 1 16,6-4 0-16,9-7 0 16,9-4 0-16,6-3-3 15,2 3 0-15,1 5 2 16,-3-3 2-16,-3 3 0 0,-3 2-1 15,-3 6 3-15,-4 0 0 16,-2 2-28 0,-3 1-12-16,-3 7-57 0,0 3-22 15</inkml:trace>
  <inkml:trace contextRef="#ctx0" brushRef="#br0" timeOffset="9980.6897">3273 15933 144 0,'12'-10'55'0,"-9"10"-30"0,-3-6-14 16,3 4 15-16,0-4-8 15,0 6-3-15,0-2-4 16,0-1-2-16,-3 3-5 0,0 0 2 0,6 13 3 31,-6 6-3-31,3 7-1 0,-3 3 2 16,6-2-2-16,0 2 2 16,6 0-4-16,0-2 0 15,2-4 5-15,4-7 3 16,0-5 2-16,0-6 3 15,0-5-7-15,3-5-3 16,-3-6 3-16,-1-2 2 16,-2 0-4-16,0-8 1 15,-6-1-3-15,0-4 0 16,-6 5-1-16,-3 0 0 0,0 2 6 16,-3 3 4-16,0 6-7 15,0-1-2 1,0 11-5-16,3 0-1 15,0 11-1-15,6 2 0 0,3 8 2 16,3-8 0-16,3 6 0 16,0-1 0-16,2 4 0 15,-2-1 2-15,0-3-6 16,3 1 1-16,-6-3-41 16,0-3-18-16</inkml:trace>
  <inkml:trace contextRef="#ctx0" brushRef="#br0" timeOffset="10633.5612">4118 15716 160 0,'-8'8'60'0,"2"0"-32"0,-6 8-13 16,6-5 20-16,-6-1-6 15,-3 3-2-15,-6 11-7 0,0 3-2 16,0-1-10-16,-2 1-3 0,2-4 1 16,-3 4-1-16,3-6 0 15,3 3 1-15,3-8 3 16,-2-6-2-16,8 4 1 15,3-4-3-15,6-2 0 16,3 0-1-16,6 0 2 16,8 3-1-16,-2-1 0 15,3 1-1-15,3 2 0 16,3 0-2-16,0 3-2 16,-4 0-2-16,-2-3 1 0,0 3-4 15,-3-3 1 1,-3-5-40-16,-3 0-16 15,0-3-59-15</inkml:trace>
  <inkml:trace contextRef="#ctx0" brushRef="#br0" timeOffset="11067.8696">4428 15819 220 0,'-3'3'82'0,"3"-3"-44"0,-6 16-40 0,3-8 14 15,-3 5 0-15,-6 0 3 16,-3 3-4-16,-3 0 1 15,-5 3-7-15,-1-1-1 0,-3-2 2 16,3-3-3-16,0 6 0 16,4-3 1-16,2-3 2 15,6-3-1-15,3 1 0 16,3-3-3-16,6 5-2 16,3-2 5-16,9-1 1 15,6 1 0-15,9 0 1 0,-1-1-2 16,1 1 2-1,0-3-4-15,0 5 0 0,-1-3-3 16,-2 1-1-16,-3 0-10 16,-3-1-5-16,-3-2-39 15,-3 0-14-15,0 0-41 16</inkml:trace>
  <inkml:trace contextRef="#ctx0" brushRef="#br0" timeOffset="11490.679">4714 15851 268 0,'0'5'101'0,"-3"11"-54"0,0-5-55 16,3 2 20-16,-3 0-8 15,-3 9 3-15,0-4 0 16,0 6-3-16,0-3-1 0,0-8 3 16,0 1-5-16,3-1-1 15,3-3 6-15,0-2 4 16,3 0 1-16,3-2 3 0,6-1-3 15,3-3 1 1,6-2-5-16,2 0-2 0,4 0-2 16,6 0-3-16,0 0 1 15,0 0 1-15,-4 0-6 16,-2-2 1-16,-3-1-39 16,-6 1-16-16,-3-1-165 31,-6-8 107-31</inkml:trace>
  <inkml:trace contextRef="#ctx0" brushRef="#br0" timeOffset="11716.8613">4949 15825 224 0,'-6'-24'85'0,"6"24"-46"0,0-3-46 15,0 3 14-15,0 0-3 0,0 8 5 16,0 11 1-16,0 5 4 15,0 7-7-15,-3 9 5 0,-3 0 1 16,0 7-2-16,3 4-1 16,3-4-4-16,3-2 1 15,3 0-6-15,3-5-1 16,0-8-5-16,0-6-1 16,3-5-116-1</inkml:trace>
  <inkml:trace contextRef="#ctx0" brushRef="#br0" timeOffset="12464.8521">5892 15880 160 0,'0'-21'63'0,"3"18"-34"0,0-15-14 16,0 23 18-16,3-10-3 16,0 5 2-16,-3-3-9 15,3 3-4-15,0 8-11 16,0 5-3-16,0 3 1 0,0 8-1 16,0 8 0-16,0 0 1 0,0 7 1 15,0 4 3-15,-3-1 1 16,0 0-3-16,0-10 0 15,0 8-5-15,0-8 0 16,-3-9 1-16,0-9 2 16,0-6 1-1,-3-14-34 1,0-2-52-16,0-2-22 16,-3-1-9-1</inkml:trace>
  <inkml:trace contextRef="#ctx0" brushRef="#br0" timeOffset="12734.712">5803 16110 212 0,'-9'-5'79'0,"9"5"-42"0,-3-2-23 16,3 2 22-16,0 0-3 15,0 0 1-15,6-3-8 16,6 0-4-16,6 1-12 15,9-1 0-15,3 3 1 0,2 0-4 16,4 0-2-16,3 0 0 16,-1 0 1-16,-2 0-3 15,-3-3 0-15,-3 1-3 16,-7 2-1-16,-2 0 1 16,-3 0 2-16,-3 2-30 15,0 1-11-15,-6 5-106 16</inkml:trace>
  <inkml:trace contextRef="#ctx0" brushRef="#br0" timeOffset="13730.3219">6925 16034 176 0,'0'-3'68'0,"0"3"-36"0,0 0-24 16,0 0 23-1,-3 3-12-15,0 7-7 16,0 1-3-16,0 5-6 16,0 8 3-16,3 7 0 0,3 6 0 15,3 3-1-15,6-3-1 0,6-5 2 16,3-8 3-16,3-6 2 15,3-7-1-15,-4-9 1 16,-2-4-2-16,-3-9 2 16,0-2-6-16,-3-6-3 15,-3-2 1-15,0-5 2 16,-3-1 2-16,-3 4 1 16,-3 1-2-16,-3 4 1 15,0 5 0-15,-3 5 1 16,0 2-7-16,0 4 0 15,0 4-3-15,3 12-2 16,3 4 3-16,3 6 2 16,2 0 0-16,7 5-1 0,3 0 1 15,0 0 1-15,0-5-1 16,-3-6 2-16,0 4-44 16,-3-9-19-16,5-3-69 15</inkml:trace>
  <inkml:trace contextRef="#ctx0" brushRef="#br0" timeOffset="14266.5106">7738 15901 208 0,'3'-7'79'0,"-3"7"-42"0,0 0-26 0,0 0 21 16,-3 2-6-16,-3 6-1 0,-9 5-5 15,-6 3-2-15,-3 0-10 16,-2 13-5-16,-1-8 0 0,3-2 2 16,3-3 2-16,3-3 10 15,3 3 6-15,1-6 3 16,2-2 4-16,3 0-12 15,3 0-3-15,3 0-9 16,6 0-2-16,3 3-2 16,6 2-2-16,0 0 1 15,2 0 1-15,7 3-3 16,0-2 0-16,3-4 1 16,0 3 0-16,-3 1-11 15,-4-7-3-15,1-1-26 16,-3-1-9-16,0 3-52 15,-3 3-20-15,3-6 10 16</inkml:trace>
  <inkml:trace contextRef="#ctx0" brushRef="#br0" timeOffset="14777.6848">8146 15822 244 0,'3'0'93'0,"-3"3"-50"0,-3 2-30 16,0 3 22-16,-6 5-9 16,-6 3-1-16,-3 0-10 15,-3 0-2-15,-3 2-7 16,1 1-6-16,-1-1-3 0,0 1 2 16,3-1 0-16,0-2 3 15,3-2 3-15,4-1 2 16,-1 0 1-16,3 0-4 0,3 0-3 15,3 1 0-15,3-1-1 16,6 0 6 0,6 0 6-16,6 1-2 0,3-4 0 15,5-2-6-15,1 5-1 16,3 1-1-16,0-1 1 16,-3 0-4-16,-1 0 0 15,-2 0 1-15,-3-2 0 16,-3-3-9-16,-3 5-2 15,-3-2-47-15,0 7-120 32</inkml:trace>
  <inkml:trace contextRef="#ctx0" brushRef="#br0" timeOffset="15662.5511">8339 15970 216 0,'-3'-2'82'0,"3"-4"-44"0,0 4-22 15,0-1 22-15,0 0-9 16,0-2 0-16,3 2-7 16,0-2-4-16,3-3-10 15,3-2-1-15,3-4 0 0,3 1-1 16,6-3-1-16,0 0-1 16,2 3 0-16,1 5-2 15,3 3-2-15,-3 5-2 16,0 11-1-16,-7 4 2 15,-2 7 0-15,-12-1 3 0,-9 0 1 16,-9 0-1 0,1 8 1-16,-4-10 2 0,-3-3 2 15,0-3-1-15,6-5-1 16,3 5-3-16,0-5-2 16,6-3 1-16,3-2 1 15,9 0-6-15,6-1-1 16,6 1 2-16,9-1 1 15,6 1 2-15,2 2 0 16,1 3 2-16,-9 3 1 16,-3 5 10-16,-6 0 3 15,-7 7 6-15,-2-1 3 16,-9-1 2-16,-6-3 3 0,-11 1-5 16,-13-3-3-16,-3-3-12 15,-6 0-4 1,1-2-9-16,2 2-2 0,3-13-27 15,3 0-9-15,10 11-61 16,2-3-24-16,6-3-29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7:03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5139 3762 124 0,'-6'-5'49'0,"6"5"-26"0,-3-5-5 0,3 5 18 16,0 0-3-16,0 0 1 15,0 0-11-15,0 0-1 16,3 2-13-16,0 1-3 0,0 10 0 15,0-2 1-15,0 13 1 0,0-3 2 16,0 8 1 0,0-5-3-16,3 2-3 15,0-5-2-15,0 1-3 16,-3-4 1-16,3 1 1 0,0-3-3 16,0-3 0-16,-3-3 1 15,0 1 0-15,0-3 2 16,0 0 1-16,0-6-1 15,3-2 1-15,0 0-2 16,3-5-1-16,0 0 1 16,0-3-1-16,-1 0 2 15,4-3 1-15,-3 1-1 16,6-6-2-16,-3 3 1 0,6-3-1 16,-3 3 0-16,0-1 0 15,-3 4-16-15,-3 2-6 16,0 0-31-16,-4 5-14 15,1 1-33 1</inkml:trace>
  <inkml:trace contextRef="#ctx0" brushRef="#br0" timeOffset="1">5288 3929 148 0,'-6'5'57'0,"6"-5"-30"0,-3 3-12 16,3-3 18-16,0 0-10 15,0 0-3-15,0-3-7 16,0 1-3-16,3-6-6 15,0 2 2-15,0-9 0 0,0 1 2 16,3-9 0-16,0 4 0 16,9-13 0-16,-3 6-2 15,12-9-1-15,-6 6-6 16,14-8 1-16,-2 6-2 16,9-6 0-16,-6 2 2 15,5 3 0-15,-5 6 2 0,3 2 1 16,-7 6-4-16,1 2-1 15,-3 2 1-15,-3 4 2 16,-3-1-9 0,-1 3-2-16,-2 0-35 0,0 0-15 15,-3 3-33 1</inkml:trace>
  <inkml:trace contextRef="#ctx0" brushRef="#br0" timeOffset="2">6268 3252 140 0,'-12'-8'55'0,"12"8"-30"0,-12 0-18 16,12 0 13-16,-6 8-12 16,0-3-2-16,-3 11-4 15,-3-3 1-15,3 16-2 16,3-2-1-16,3 2 1 0,0-5-4 0,6-1 0 15,0-7 2 1,3-2 0-16,0-4 3 16,0-7 1-16,3-1 3 0,-3-10 1 15,0 1-1-15,-3-7-1 16,0 1-1-16,0 0 0 16,0 2-2-16,0 3-2 15,-3 0-2-15,3 6-1 16,0-1 2-16,3 16 2 15,0-2 2-15,-1 7 1 16,1-2-2-16,3 3-2 16,0-3-8-16,0-3-3 15,0-2-32-15,0-6-51 16,-3 0 12 0</inkml:trace>
  <inkml:trace contextRef="#ctx0" brushRef="#br0" timeOffset="3">6413 3056 176 0,'0'8'68'0,"0"-8"-36"0,6 50-15 16,-3-39 20-16,0 13-15 15,0-3-4-15,3 13-11 0,-3-2-3 16,3 2-2-16,0-2-2 0,3 2 1 15,0-4-32-15,0-7-14 16,0-2-19 0,0-7-41-16,0-1 26 15</inkml:trace>
  <inkml:trace contextRef="#ctx0" brushRef="#br0" timeOffset="4">6565 3016 164 0,'3'0'63'0,"-3"0"-34"0,6 37-19 0,-3-31 20 0,0 20-7 16,0 1-1 0,0 15-10-16,0-8-5 0,3 14-4 15,-3-8-3-15,3-1 3 0,0-4-35 16,3-6-13-16,0-3-46 15</inkml:trace>
  <inkml:trace contextRef="#ctx0" brushRef="#br0" timeOffset="5">7163 3098 148 0,'-5'3'57'0,"5"-3"-30"0,0 0-14 16,0 0 17-16,0 0-13 15,0 0-4-15,0 0-2 16,0 0 0-16,0 0-5 15,0 0-4-15,2-3 1 0,1 3 0 16,0-8 1-16,0 3-2 16,0-6 1-16,0 1-2 15,0-6-1-15,0 3 1 0,0-3-1 16,0 3-3-16,0 2 2 16,0 1 1-16,0 2 0 15,0 2-3-15,0 6 2 16,0 0-1-16,3 11 0 15,0-3 2-15,0 16 2 16,0-6 1-16,0 9 1 16,0-6-2-16,0 11-2 15,0-6 1-15,0 0 1 16,-3-2-17-16,0-3-4 16,0 6-42-16,-3-11-50 15,0-3 27 1</inkml:trace>
  <inkml:trace contextRef="#ctx0" brushRef="#br0" timeOffset="6">7175 3297 156 0,'-9'5'57'0,"9"-5"-30"0,-3 5-18 15,3-2 14-15,0 0-16 16,0-3-3-16,6 2 1 15,-3-2 1-15,9 0-2 16,-3 0 2-16,9-2 3 0,0-1-5 0,6 0-2 16,-3 3-1-16,2-5 1 15,-2 2-12-15,0 1-6 16,-3-1-31 0,-3 3-52-16,-3-5 15 15</inkml:trace>
  <inkml:trace contextRef="#ctx0" brushRef="#br0" timeOffset="7">7470 3074 112 0,'-3'-5'44'0,"3"5"-24"0,3-8-10 16,0 8 12-16,0-5-1 15,0 2 2-15,0-7-4 16,-3 2 0-16,0-5-10 16,0 5 1-16,0-6 1 0,0 1-9 15,0 5-2-15,0 0-19 16,3 0-5-16,-3 3-59 15</inkml:trace>
  <inkml:trace contextRef="#ctx0" brushRef="#br0" timeOffset="8">7675 3035 112 0,'-3'0'44'0,"3"5"-24"0,-3-5 1 0,3 0 19 0,-2 0-8 15,-4 3-3-15,3 2-6 16,0-2-3 0,-3 5-10-16,0-3-2 0,0 3-1 0,0-3-3 15,3 6-1-15,0-1-3 16,3-2-3-16,0 3-3 16,9 2 1-16,-3-5 5 15,6 5 2-15,0-2-3 16,-4 2 1-16,1 0 6 15,-6 3 6-15,0 3 5 16,-9-3 4-16,0-1-7 16,-5 1-3-16,-1 0-6 0,-9-3-4 15,3-2-36-15,0 0-14 16,0-9-63 0</inkml:trace>
  <inkml:trace contextRef="#ctx0" brushRef="#br0" timeOffset="9">17058 11663 108 0,'6'-13'41'0,"-6"7"-22"0,0 1 0 16,0 5 18-16,0-5 0 16,-3-1 0-16,-3 4-9 15,-3-1-3-15,-3 8-14 16,-6 6-2-16,-12 8 1 0,-3 10-6 15,-2 18-2-15,-1 6 1 16,15-13 0-16,3-3 5 16,6 13 5-16,0-7-5 0,18 9-2 15,-3-7-8-15,24 6-1 16,-3-9-23 0,12-2-11-16,-4-9-71 15</inkml:trace>
  <inkml:trace contextRef="#ctx0" brushRef="#br0" timeOffset="10">17212 11734 192 0,'-3'-2'74'0,"3"4"-40"0,0 4-20 16,0-1 20-16,0 5-4 16,-3 6 2-16,0 16-12 0,-3 5-4 15,3-2-9-15,1-9-3 0,-1 8 2 16,0-5-3-16,0 3-2 15,0-5 2-15,0-4 0 16,0-1-4-16,3-6-1 16,0-3 1-16,0-5 2 15,0 0 0-15,0-11-1 16,0 0-2-16,0-15 1 16,0-14 1-16,0-2 2 15,3-9-3-15,0 6 0 16,0 3 1-16,3 2 2 15,-3 3-3-15,2 3-2 16,1 7 4-16,0 6 1 16,0 5-5-16,0 8-2 0,3 5 2 15,-3 6 3-15,0 10 1 16,0 0 2-16,0 0-2 16,0-5 2-16,0-3-2 15,3-2-1-15,0-6 1 16,0-2 1-16,6-11 1 15,-1-8 1-15,7-2-5 16,-3-9-1-16,0 3-4 16,-3 3 1-16,-3 5 3 15,-3 3 1-15,0 8 1 16,0 7 0-16,0 12 2 16,-1 12 3-16,1 8 2 0,-3-2 3 15,0-8-3-15,0 10-2 16,0-4 0-1,3 1-1-15,-3-4-11 0,0-1-3 16,0-5-50-16,6-5-21 16,-3-3-35-1</inkml:trace>
  <inkml:trace contextRef="#ctx0" brushRef="#br0" timeOffset="11">17942 11671 152 0,'0'-6'57'0,"0"6"-30"0,0 0-10 0,0 0 20 0,3 3-8 15,-3 5-2-15,3 11 0 16,-3 10 0-16,0 16-14 16,0 8-1-16,0-11-1 0,0-8-6 15,0 9-3-15,0-6-1 16,0 2-1-16,0-7-18 15,0-3-5-15,0-5-42 16,0-8-18-16</inkml:trace>
  <inkml:trace contextRef="#ctx0" brushRef="#br0" timeOffset="12">17808 11922 168 0,'-6'-5'66'0,"6"7"-36"0,-9-2-11 0,9 0 25 16,12 0-20 0,6-2-7-16,2-1-5 15,7-2-7-15,6-6-5 0,3 3-1 16,-1-5-8-16,-2 0-2 16,0 2-60-1,-6 1-59-15,-7 2 37 16</inkml:trace>
  <inkml:trace contextRef="#ctx0" brushRef="#br0" timeOffset="13">18096 11946 144 0,'-3'5'55'0,"6"3"-30"0,3 3-10 0,0-6 20 15,0 0-13-15,0 1-2 0,6-1-12 16,-3 0-5-16,3-2-2 15,0 0 1-15,0-6 3 0,-3 0-4 16,0-2-1-16,0-3-5 16,-6-3-1-16,-6 1 5 15,-3-1 2-15,-6 3-4 16,-3 6 0-16,-3-1 3 16,3 6 4-16,0 5 3 0,3 0 3 15,0-1-1 1,3 7 0-16,0-1-3 15,7 5-1-15,2-2-3 0,5 3-2 16,1-3 1-16,9 0 1 16,0-3-8-16,3-5-1 15,-3 0-18-15,9-8-7 16,-3 0-25 0,-1-11-44-16,-2 3 18 15</inkml:trace>
  <inkml:trace contextRef="#ctx0" brushRef="#br0" timeOffset="14">18326 11700 124 0,'0'-16'49'0,"0"16"-26"0,0 0-9 0,0 0 17 16,3 8 0-16,0 8 2 0,2 13-10 16,1 11-1-1,-3-6-13-15,0-5 3 0,0 16 2 0,0-11-5 16,0 6-3-16,0-8-6 15,0 0 0-15,0-6-29 16,3-5-10-16,0-5-25 16,0-11-47-1,0 1 22-15</inkml:trace>
  <inkml:trace contextRef="#ctx0" brushRef="#br0" timeOffset="15">18468 11721 152 0,'0'-3'57'0,"3"6"-30"0,-3 10-10 0,3-2 22 16,0 10-9-16,0 11 0 16,6 7-11-16,-3 12-1 15,-3-17-11-15,0-5-4 0,0 6 0 16,0-6-20-16,3 0-6 16,-3-5-41-1,3-6-60-15,0-2 25 16</inkml:trace>
  <inkml:trace contextRef="#ctx0" brushRef="#br0" timeOffset="16">18742 11890 216 0,'-26'3'82'0,"8"0"-44"0,0 5-29 16,9-3 22-16,0 3-13 15,0 2 0 1,3 1-12-16,3 2-4 0,6-2-2 15,0-1-3-15,9 9 2 0,-3-3 1 16,0 5 0-16,0-3 4 16,-6 4 2-16,-3-6 6 15,-6 2 3-15,3-2-6 16,-9-5-1-16,3-4-13 16,-3-4-6-16,0 0-31 15,0-6-10-15,3 0-52 16,9-12-30-1,0 1 61-15</inkml:trace>
  <inkml:trace contextRef="#ctx0" brushRef="#br0" timeOffset="17">19025 11843 168 0,'-3'0'66'0,"6"8"-36"0,0 10-9 0,0-7 22 16,0 2-6-16,3 6 1 15,0-4-18-15,0-1-4 16,3 12-10-16,-3-5-2 0,3 3 0 16,-3-3-5-16,3 0-1 15,-3-2-30-15,-1-6-14 16,1 0-20-16,6-7-10 16,-3-1-7-1</inkml:trace>
  <inkml:trace contextRef="#ctx0" brushRef="#br0" timeOffset="18">19269 11922 132 0,'-3'0'49'0,"6"5"-26"0,-6 6-3 15,3-3 19-15,-3 3 1 16,3-4 3-16,-9 20-11 16,0-6-2-16,-9 16-17 15,4-8-3-15,-4 14 0 0,3-6-8 16,0 2-1-16,3-7-14 0,0-3-5 15,3-5-34-15,3-8-16 16,3 2-31 0</inkml:trace>
  <inkml:trace contextRef="#ctx0" brushRef="#br0" timeOffset="19">19329 11994 204 0,'-12'18'77'0,"12"-18"-42"0,-3 40-17 0,3-32 23 15,0 5-15-15,0-2-4 16,3 2-13-16,0-3-6 16,6-2-2-16,0-2-1 0,5-6 2 15,-2 0-1-15,0-14-1 16,0 1 3-16,-3-3 0 15,-3-10 1-15,-6-1 2 0,-9 1-8 16,-3 5 0-16,0 0-11 16,-3 7-2-16,1 4-30 15,2 2-12-15,3 5-37 16,3 3-25 0,6 0 55-16</inkml:trace>
  <inkml:trace contextRef="#ctx0" brushRef="#br0" timeOffset="20">19457 11975 184 0,'6'19'68'0,"-6"-19"-36"0,6 29-26 0,-3-24 15 15,0 3-13-15,0 0-2 16,2-6-4-16,1 1-2 16,3-6 1-16,-3 1-10 0,3-9-2 15,3-7-7-15,-3-3-2 16,0 2 9-16,-3 3 3 15,0 3 14-15,-3 5 6 16,0 5-3-16,3 6-3 16,0 5 10-16,3 3 4 15,3-4-8-15,2 7-4 16,-2-1-5-16,3-2 0 16,-3-1-77-1,6-10-54-15,-3 0 45 16</inkml:trace>
  <inkml:trace contextRef="#ctx0" brushRef="#br0" timeOffset="21">20260 11803 168 0,'-6'-5'66'0,"6"2"-36"0,-6-2-18 0,3 5 19 16,-2 0-7-16,-7 0 0 15,0 2-7-15,-3 4 0 16,-6 4-10-16,-6 12 0 0,6 1 3 15,3 4-8-15,13-6-3 16,-1-3-3-16,12 9 3 0,-1-3-7 16,10 2-2-1,-3-5-23-15,6-2-9 16,-3-3-31-16,12-6-38 16,-3-2 35-16</inkml:trace>
  <inkml:trace contextRef="#ctx0" brushRef="#br0" timeOffset="22">20415 11798 136 0,'-6'-3'52'0,"3"6"-28"0,-6-3-11 16,6 2 19-16,-3 6-7 0,-3 3 0 16,-5 10-14-16,-4 6-7 15,0 2-2-15,3 0 0 0,9-3 3 16,0-5-2-16,6 3 0 15,0-3-1-15,9 1-2 16,-3-7 1-16,6-4 1 16,-3 0-3-16,3-9 0 15,0 1-1-15,2-16 0 16,-5 2 2-16,-3-7 2 16,0-9 5-16,-6 6 6 15,-3 0-1-15,0 5 3 16,0 5-2-16,0 3 2 15,0 6-10-15,3 7-3 16,0 6-4-16,3-1 0 16,0-2 0-16,3 13 0 0,0-5-16 15,6 3-8-15,-3-3-37 16,3-3-15-16,-3-3-5 16</inkml:trace>
  <inkml:trace contextRef="#ctx0" brushRef="#br0" timeOffset="23">20534 11898 156 0,'-6'3'57'0,"-3"2"-30"0,3 6-7 16,6-1 19-16,0 1-10 16,0-3-2-16,6 13-16 0,-3-2-4 15,6 2-5 1,0-3-2-16,3 1 3 0,-3-3-2 0,6-6-1 15,-3 1-2 1,3-8 1-16,-3-1-6 0,2-12-3 16,-2-1 3-16,-3-8 4 15,0-7 4-15,-3 2 4 16,-3 6 11-16,0 4 5 16,-3 12 2-1,-3 7-10-15,3 3-5 16,0 0-5-16,3 11-3 15,0-4 1-15,3 4-1 0,0-3-36 16,6-3-15 0,-3-2-32-16,6-6-41 15,0 0 40-15</inkml:trace>
  <inkml:trace contextRef="#ctx0" brushRef="#br0" timeOffset="24">20850 11840 212 0,'-9'0'82'0,"3"0"-44"0,0 8-38 16,3 3 18-16,3-1-12 15,0 3-1-15,0 3-5 16,3 0-3-16,3-3 2 16,-3-2 0-16,0 13 1 0,0-6 2 0,-3 4 1 15,0-4 7 1,-3-2 4-16,0 0-5 0,-3-3-3 15,0-2-3-15,-3-6-3 16,0 0-19-16,3-7-8 16,0-1-26-16,9-10-11 15,-3 2-19 1</inkml:trace>
  <inkml:trace contextRef="#ctx0" brushRef="#br0" timeOffset="25">20999 11983 108 0,'41'5'41'0,"-35"-5"-22"0,6-2-9 0,-9 2 14 16,3-3-9-16,3-5-1 16,0-3-6-16,-3-2-3 0,0 0-2 15,-6-6-3-15,0 4 1 16,-3 1 1-16,-6 6 1 0,0 3 3 16,-9 13 3-16,-3 3 9 15,0 5 6-15,4-1 11 16,8 4 6-16,0-3-18 15,6 5-6-15,0-2-6 16,9 2-2-16,-3-3-14 16,9-2-4-16,-1-3-47 15,7-2-18-15,6-3-28 16</inkml:trace>
  <inkml:trace contextRef="#ctx0" brushRef="#br0" timeOffset="26">21522 11888 148 0,'-20'8'57'0,"-1"2"-30"0,6 9-14 15,12-9 19-15,-6 4-9 16,3 7-4-16,6-3-10 16,3 6-4-16,9-5-3 15,0-1-2-15,0-5 1 0,3-2 3 16,-1-6 5-16,1-7-1 16,0-9 3-16,-3 0 3 0,-3-2 1 15,-6-3-2-15,-3-2 0 16,-6-1-7-16,-3 3-2 15,-3 1-13-15,-6 4-4 16,3 3-43-16,4 3-17 16,2 2-25-1</inkml:trace>
  <inkml:trace contextRef="#ctx0" brushRef="#br0" timeOffset="27">21749 11594 192 0,'-12'-42'74'16,"6"39"-40"-16,-3-2-22 0,0 5 21 0,0 2-13 15,-6 6-1 1,3 11-11-16,-3 7-5 16,6 11-2-16,3 8-6 0,3 8 1 0,6 0 2 15,0 8 1-15,3-5 1 16,3-9 2-16,0-7-21 15,-3-6-7-15,0-7-135 32</inkml:trace>
  <inkml:trace contextRef="#ctx0" brushRef="#br0" timeOffset="28">21484 11848 220 0,'0'-5'85'0,"12"5"-46"0,14 0-30 0,-8 0 19 16,9 0-12-16,9 0-4 16,2-6-40-16,4 1-17 15,-3-3-59-15,8-2-25 16</inkml:trace>
  <inkml:trace contextRef="#ctx0" brushRef="#br0" timeOffset="29">22281 11695 220 0,'-9'0'82'0,"9"5"-44"0,-5 13-36 0,2-4 17 16,-3 17-6-16,-3 9 0 16,3-8-10-16,0-3-3 15,0 11-1 1,0-9 2-16,3 6 2 0,0-7-4 0,0-1-1 16,0-6-32-16,3-4-15 15,0-3-8 1,6-11-43-16,0-2 15 15</inkml:trace>
  <inkml:trace contextRef="#ctx0" brushRef="#br0" timeOffset="30">22258 11750 180 0,'-6'-16'68'0,"6"14"-36"0,0 2-22 0,0 0 20 0,3 2-14 16,3 6-3-16,0 8-4 15,5 18 1 1,1 9-5-16,6 12-3 0,-3-20-1 15,-3-6 1-15,6 8 3 16,-3-5 0-16,0-3 0 0,0-3-1 16,2-10 2-16,-2-3 8 15,6-13 5-15,-3 0-5 16,6-23-3-16,3-20-4 16,-7-12 0-16,-5-1-2 15,-3 6 0-15,-3 7-3 16,-9 9 1-16,0 8-11 0,0 7-2 15,0 9-22 1,0 7-9-16,9 8-25 16,0 6-8-16,0 7-16 15</inkml:trace>
  <inkml:trace contextRef="#ctx0" brushRef="#br0" timeOffset="31">22770 11922 164 0,'-12'0'63'0,"3"3"-34"0,-6 5-14 0,6-3 18 16,0 3-7-16,3 0-3 0,-6 13-9 15,-3 8-4 1,6-8-5-16,3-2-4 0,3 2 0 16,0-2-1-16,6-4 0 15,0-1-3-15,6-9 0 16,0 0-1-16,3-7 0 0,3-12 3 15,-6 1 0-15,3 0 3 16,-6-3 3-16,0-3 2 16,-3 4 3-16,-3 7 4 15,0 5 3-15,0 0-11 16,0 17-4-16,6 4-3 16,0 1-1-16,0-3-11 15,3-1-5-15,-1-1-30 16,7-6-14-16,0-8-33 15</inkml:trace>
  <inkml:trace contextRef="#ctx0" brushRef="#br0" timeOffset="32">22912 11748 220 0,'0'5'82'0,"0"8"-44"0,-3 11-33 0,3 0 17 15,0 10-8-15,0 0 2 16,0 6-5-16,0 0-1 16,0-3-6-16,3-5-5 0,0-3-2 15,0-5 2-15,0-6 2 16,0-5-11-16,0-5-6 16,0-5-2-16,-3-6 0 15,6-2 8-15,-3-11 3 0,-3-5 5 16,0-6 1-1,0-4 1-15,0-6 2 16,0-3 5-16,0 8 4 0,0 6 2 16,0 5 5-16,0 5-6 15,3 2 1-15,0 14-2 16,0 16 3-16,0 8-3 16,6 8-1-16,-3 8-2 15,9-1 0-15,3 1 2 16,0-3 4-16,-3-3-8 15,5-4-1-15,1-9 1 16,0-11 3-16,3-7 5 0,0-11 1 16,-1-11-4-1,1-10 1-15,-3-8-5 0,-6-16-2 16,-6 0-5-16,-9 1 0 16,0 4 0-1,0 6 0-15,-3 12-11 0,-3 7-3 16,6 4-15-16,-3 9-4 15,0 4-29-15,0 6-11 16,0 6-47 0</inkml:trace>
  <inkml:trace contextRef="#ctx0" brushRef="#br0" timeOffset="33">23463 11544 244 0,'21'2'93'0,"-3"6"-50"0,0 37-33 15,-12-26 25-15,3 15-1 16,-1 19 1-16,-2 5-5 16,-6-2-4-16,-6 7-14 15,-11-7-1-15,-7-6 0 0,-3-2-17 16,-6-6-8-16,-11-7-70 15,-4-9-32-15,0-7-16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47:19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3208 6371 100 0,'3'-2'38'0,"-3"2"-20"0,0 0 1 0,0 0 18 16,0 0 0-16,0 0 2 15,0 0-4-15,0 0 1 0,-3 0-20 16,0 0 0-16,-3 0 0 0,3 0 1 16,-6 0 1-16,0 0-5 15,-3 0-3-15,3 0-5 16,-6 2-2 0,3 1-1-16,-3 5-2 0,3 0 1 15,-8 5-1-15,-1-2 0 16,0 10 0-16,3-5 0 15,-6 10 0-15,6-5 0 16,-5 11 0-16,2-6-3 16,6 6 2-16,-3-3-1 15,9 8-2-15,3-5 0 16,6 5 3-16,0-5 0 0,9 8 1 16,0-6 0-1,6 11 2-15,-9-8-1 0,6 11-1 16,-3-9 3-16,0 9 2 15,-3-6-2-15,-6 3-2 16,0-5 8-16,-3 0 6 16,0-6 2-16,-6 0-1 15,0-7-6-15,0-3-4 16,0-3-3-16,-3-3 0 16,3-2-4-16,-3-5 0 15,0-1 1-15,6-2 0 0,-6 0 0 16,3 0 0-1,3 0-3-15,-2 0 0 16,2 0 2-16,0-3 2 16,3 1-2-16,-3-1 0 0,3 0-1 15,3-2-2-15,0-1 3 16,0-2 2-16,0 0-2 16,9 0 0-16,-9 0-1 15,9 3 0-15,-3 0 0 16,8 7-2-16,-2-2 0 15,6 11 0-15,-3-3-2 16,3 13 1-16,-3-5 3 16,-3 15 3-16,-3-4 0 0,-6 18 2 15,0-8-2-15,-6 10 2 16,0-7-2-16,-9 23-1 16,3-10 1-1,-9 16-1-15,3-11 0 0,3 21 0 16,0-15-3-16,12 10 0 15,0-14 4-15,12 4 1 16,0-11 0-16,15-3-2 16,-9-10-2-16,17-9-1 15,-5-7-25-15,12-13-11 16,-3-4-93 0</inkml:trace>
  <inkml:trace contextRef="#ctx0" brushRef="#br0" timeOffset="1">371 6964 84 0,'0'-3'33'0,"3"3"-18"0,-3-2-18 15,6-4 34-15,-6 1-9 16,3 0 5-16,3-1 3 16,-6 4-2-16,0-1 1 15,0 0-1-15,-6 1 2 16,3 2-16-16,-6 0 3 0,3 5 1 15,0 0-8-15,-3 6-1 16,-3 2-5-16,-3 0-3 0,9 3-3 16,-3-2-1-1,3-1 2-15,6-3 0 16,6 1-2-16,-3-3 0 0,3-3-1 16,6 0 3-16,9 3 0 15,0 3 3-15,-3 0-1 16,-6 2-1-16,-3 5 3 15,-9-4 0-15,0-1 10 16,-9 3 6-16,-12 5-8 16,3-3-3-16,0-4-3 15,12-7-1-15,-3 1-9 16,0-5-2-16,-3-3-38 0,12-5-18 16,3-6-47-1,6-7-24-15,3-1 66 16</inkml:trace>
  <inkml:trace contextRef="#ctx0" brushRef="#br0" timeOffset="2">466 6966 176 0,'0'-2'66'0,"0"2"-36"0,6 2-26 0,-6 6 15 15,0 0-7-15,3 6-2 0,3 1-1 16,-6 7-1-16,0 1-4 16,0 1 6-16,0-3 5 0,0-2-7 15,0-3-4 1,0-6-1-16,0 1 2 0,0-3-4 16,0-3-1-16,0-2 0 15,0-3 0-15,0-11 0 16,0 1 2-16,3-4-3 15,6-4 0-15,0-3 1 16,6-3 0-16,0 3-3 16,-6 13 2-16,3 3-1 15,-4-3-2-15,4 5 3 16,-3 8 0-16,0 1 7 16,-6 7 4-16,6 8-1 15,0-3 2-15,-9-2-6 0,0-2-1 16,3-4-2-16,-3-2-2 15,0 0 3-15,3-13-2 16,3-3-3 0,-3-8-3-16,3-5-2 15,3 0 1-15,3 2 4 16,0 1-4-16,5 7 2 16,-8 6 2-16,6 7 3 15,3 6 6-15,-9 6 4 16,0 7 0-16,-6-3 1 15,0-2-4-15,3 0-3 16,-6 2-5-16,3-4 0 0,3-4-49 16,-6-2-21-16</inkml:trace>
  <inkml:trace contextRef="#ctx0" brushRef="#br0" timeOffset="3">907 6943 180 0,'-12'-11'68'0,"9"11"-36"0,-3 0-9 15,6 0 24-15,-6 3-20 16,3-1-5-16,-6 9-13 16,-3 2-6-16,3 3-2 15,0 5-1-15,6 0 0 0,-3 1-5 16,6 1 1-16,6-4 4 0,-3 2 4 15,6-5-6 1,3-3-3-16,0-8-8 0,3-7-3 16,-6-3 7-16,3-6 4 15,-3-2 4-15,-6-3 1 16,0 0 4-16,-3-5 5 16,0 2 1-16,-3 1 2 15,3 5-9-15,0 5-1 16,0 0-2-16,0 10 2 15,3 9-6-15,3 2 1 16,-6-2 3-16,3 5 2 16,2 13 0-16,1-3-2 15,3-5-2-15,0-2 1 16,-3-6-21-16,6-5-8 0,-3-3-18 16,0-5-8-16,3-8-22 15</inkml:trace>
  <inkml:trace contextRef="#ctx0" brushRef="#br0" timeOffset="4">1070 6750 220 0,'0'15'85'0,"3"9"-46"0,3 19-30 16,-6-22 19-16,3 10-8 15,3 12-1-15,-6-1-9 0,3 3-4 16,3-5-3-16,0-6-3 0,0-5 1 16,3-5-26-16,-6-8-10 15,0-3-11-15,3-7-2 16,-3-6 4-16,3-8 2 16,-3-8-14-1,0-8-15-15,-3-8 29 16</inkml:trace>
  <inkml:trace contextRef="#ctx0" brushRef="#br0" timeOffset="5">1169 6726 144 0,'15'-16'55'0,"-9"16"-30"0,-6 0-1 0,0 0 35 16,2 16-19 0,1 10-13-16,0 9-10 0,0 15-11 15,0-3 5-15,3 4 4 0,-6-4-5 16,3-2-3-16,3-8-7 15,-6-5-2-15,6-8-54 16,0-8-23-16</inkml:trace>
  <inkml:trace contextRef="#ctx0" brushRef="#br0" timeOffset="6">1312 6943 228 0,'-6'16'88'0,"6"-11"-48"0,6 13-40 0,-3-10 18 15,5 0-8 1,4 3 0-16,0-1-4 0,3-2-1 16,6 0-3-16,0-2 1 0,-3-4 0 15,-3-4 3-15,-1-4 1 16,-2-2-1-16,0-5-1 15,-3 0-6-15,0 0 1 16,-9-1-7-16,0 1-3 16,-9 0-1-16,-6 2-1 0,0 3-2 15,-2 6 1 1,-1 4 5-16,0 6 4 16,0 11 9-16,3 2 7 0,3 3-2 15,3 0 0 1,3 2 0-16,6 1 4 0,0-4-8 15,6-1-1-15,3-4-3 16,6-2-2-16,0-5-26 16,12-6-12-16,-6-8-39 15,2-5-48-15,4-8 30 16</inkml:trace>
  <inkml:trace contextRef="#ctx0" brushRef="#br0" timeOffset="7">1681 6890 228 0,'-12'5'85'0,"0"0"-46"0,0 3-17 0,3-2 26 15,0 4-27-15,3-2-11 16,0 5-10-16,6-2-3 16,0 2 2-16,3 0-2 0,9 3 1 15,3 0 2-15,-3 0 2 16,-3 0-1-16,0 0-1 15,-6 2 5-15,-3 6 1 16,-3-3 4-16,-12-5 4 16,0-5-8-16,-3-3-1 15,-3-3-5-15,3-8-3 16,1-5-27-16,2-5-12 16,6-8-32-16,6-3-13 0,9-8-7 15</inkml:trace>
  <inkml:trace contextRef="#ctx0" brushRef="#br0" timeOffset="8">1788 6662 248 0,'6'6'93'0,"-3"12"-50"0,3 8-39 15,0-10 19-15,-3 11-9 16,3 7 0-16,0 14-8 15,2-3-2-15,-2 0-2 0,6-3 1 0,-3-2 0 16,0-3-34-16,-6-8-14 16,0-11-57-1,3 1-40-15,-6-14 61 16</inkml:trace>
  <inkml:trace contextRef="#ctx0" brushRef="#br0" timeOffset="9">1716 6927 276 0,'0'0'104'0,"3"0"-56"0,9 0-45 0,-3 0 23 0,9-3-17 16,-3-2-2-16,6-3-23 16,9-3-7-1,-4-2-103-15,4 0-44 16</inkml:trace>
  <inkml:trace contextRef="#ctx0" brushRef="#br0" timeOffset="10">2249 6752 204 0,'-6'3'77'0,"6"2"-42"0,0 6-23 0,0-1 21 16,3 11-10-16,0 3-4 15,0 5-2-15,0 6 2 16,0 2-11-16,3-3-2 0,-6-2-2 0,3-6-5 16,-3-2 1-1,0-5-7-15,0-6-3 16,0-8-96 0</inkml:trace>
  <inkml:trace contextRef="#ctx0" brushRef="#br0" timeOffset="11">2216 6718 348 0,'-3'8'132'0,"3"-8"-72"0,3 0-59 15,-3 0 27-15,6 0-21 0,6-3-6 16,3 0-1-1,3 1 1-15,9-4 0 16,-3 1-1-16,2 0 3 0,-2 0-9 16,3-1-1-16,-6 1-25 0,-6 0-9 15,0 2-28-15,-6 0-9 16,2 1-37 0</inkml:trace>
  <inkml:trace contextRef="#ctx0" brushRef="#br0" timeOffset="12">2297 6884 272 0,'-3'3'104'0,"3"0"-56"0,3-3-41 0,0 0 23 16,3-3-16-16,12-2-3 0,2 0-12 15,1-3-1-15,-3 2 0 16,6 1 1-16,-3 0 1 0,-3 2-7 16,-4 0-3-1,1 3-25-15,-6 3-12 0,3 2-18 16,-12 1-7-16,0-1-14 16</inkml:trace>
  <inkml:trace contextRef="#ctx0" brushRef="#br0" timeOffset="13">2243 7070 212 0,'-9'8'82'0,"12"-6"-44"0,3-2-18 0,0 0 24 16,3 0-16-16,6 0-5 15,12 0-10-15,3 0-3 16,-7 0-6-16,-2 0-3 0,3-2 0 15,9-1-17-15,-4 0-6 16,-2 1-77 0,3 2-61-16,-9 0 56 15</inkml:trace>
  <inkml:trace contextRef="#ctx0" brushRef="#br0" timeOffset="14">785 7551 92 0,'-6'-5'35'0,"3"2"-18"0,3 1 4 16,0-1 19-16</inkml:trace>
  <inkml:trace contextRef="#ctx0" brushRef="#br0" timeOffset="15">764 7530 272 0,'-9'-5'47'0,"-3"2"-24"16,3 3-6-16,-9 3-1 0,-6 5-2 0,1 8 2 15,-10 10-5-15,0 16-1 16,3 9-9-16,10-9 0 16,8-2-1-16,-3 7 2 15,6 22-1-15,15-5 2 16,12-9-4-16,2-10 0 15,10-10-21-15,6-12-8 16,0-9-36-16,-7-9-13 16,7-5-7-1</inkml:trace>
  <inkml:trace contextRef="#ctx0" brushRef="#br0" timeOffset="16">835 7959 160 0,'-9'-6'63'0,"9"4"-34"0,-9 2-14 0,6 2 20 0,3 1-6 16,-8 0-2-16,2 5-13 15,0 5-4-15,-3 3-6 16,0 2-5-16,0 1 0 0,6 2-1 16,3-3 0-16,0 1 0 15,6-3 0-15,0-6 0 16,3-2 0-16,3-8 0 16,0-5 0-16,-1-3 0 0,4-2 0 15,-9-4 0-15,0-2 0 16,-3 3 2-16,-3 3 0 15,0-1 0-15,0 6 2 16,0 2-1-16,0 3 2 16,6 8-2-16,-6 3-1 15,9 2 1-15,-6 5-1 16,6 1 0-16,-6-1 2 16,6 1-3-16,0-6-2 15,0-2-29-15,-6-6-14 16,3-8-45-1</inkml:trace>
  <inkml:trace contextRef="#ctx0" brushRef="#br0" timeOffset="17">978 7766 212 0,'0'5'82'0,"0"5"-44"0,0 9-27 15,3-3 23-15,3 10-20 16,-3 9-7-16,3-1-5 16,0 0 0-16,0 1-1 15,3-3-1-15,-3-6 1 0,0-5-21 0,3-5-7 16,-6-3-6-16,3-7 0 16,0-6-13-1,0-6-47-15,2-4 8 16</inkml:trace>
  <inkml:trace contextRef="#ctx0" brushRef="#br0" timeOffset="18">1121 7723 156 0,'3'-2'57'0,"3"2"-30"0,-6 2-16 0,3 3 18 16,3 6-2-16,0 5 4 15,3 13-8-15,-3 11-2 16,3 5-12-16,-9 2-3 0,3 1-2 15,0-3 0-15,3-5 0 16,-6-9-11-16,9-7-3 0,-4-8-63 31,4-11-67-31,6-7 38 16</inkml:trace>
  <inkml:trace contextRef="#ctx0" brushRef="#br0" timeOffset="19">1687 7662 160 0,'-9'-2'60'0,"6"2"-32"0,0 0-33 16,-3 2 62-16,0 4-19 15,-6 4-11-15,0 9-7 16,0 7-13-16,3 9-2 0,0 4-1 15,0 6 2-15,6 0 3 0,6-2-4 16,6-4-1 0,6-4 2-16,3-9 1 15,0-7-1-15,6-9 1 16,2-7 2-16,-2-14 5 0,3-7-2 16,-12-9 1-16,0-10-1 15,-6 3 2-15,-9-6 2 16,-6 0-1-16,-6 1-3 15,0 7-2-15,-9 6-4 16,6 4-1-16,0 9-12 16,0 0-5-16,4 8-38 15,2 5-18-15,3 2-68 16,9 4-35 0,6-4 84-16</inkml:trace>
  <inkml:trace contextRef="#ctx0" brushRef="#br0" timeOffset="20">1892 7837 140 0,'3'3'52'0,"-3"-9"-28"0,15 9 9 0,-15-3 28 0,0-3-5 16,0 1 0-16,9-1-23 15,-9-5-9-15,3-5-15 16,0-6-6-16,0-2 0 0,-3 0-2 15,3 5-1-15,-3 0-2 16,0 6 1-16,3 2-17 16,3 2-8-16,-3 9-33 15,3 5-12-15,-1 5-36 16</inkml:trace>
  <inkml:trace contextRef="#ctx0" brushRef="#br0" timeOffset="21">2079 7837 172 0,'-8'-3'66'0,"8"3"-36"0,0 0-11 0,0 0 23 15,0 3-12-15,-6 0-5 16,3 5-10-16,-6-1-2 15,3 4-8-15,3 0-5 0,0-1-1 16,3 1-1-16,3-1 0 16,3 1-3-16,6 0 1 15,-3-1 2-15,-1 1 1 0,4-1 3 16,-6 1 1-16,-3 2 12 16,-3 0 5-16,-6-2 3 15,-3 0 1-15,-2-1-11 16,-1-2-3-16,-9-3-6 15,3-2-1-15,0-3-32 16,3 0-13-16,6-8-113 16,6-3 37-1</inkml:trace>
  <inkml:trace contextRef="#ctx0" brushRef="#br0" timeOffset="22">2163 7527 140 0,'0'0'55'0,"3"6"-30"0,3-4-29 16,0 9 69-16,9 5-19 15,-1 5-4-15,7 11-6 16,-3 7-21-16,0 14 2 0,6 8 1 16,-9-3-4-16,-9-2 2 15,0-6-3-15,-15-2 0 16,-3-1-5-16,-15-4-3 0,3-9-13 16,-6-7-8-16,-5-9-119 15,2-10-59 1,3-5 92-16</inkml:trace>
  <inkml:trace contextRef="#ctx0" brushRef="#br0" timeOffset="23">3175 10258 156 0,'0'0'57'0,"3"3"-30"0,-3-3-10 0,0 0 20 16,0-6-4 0,0 1 3-16,-3 0-9 0,3-1-4 15,-9 1-13-15,3 0 0 0,-3 0 3 16,0-1-3-16,-3 4 2 15,0-1-7-15,0 3-1 16,1 3 0-16,-7 2 0 16,-9 5-5-16,6 6 1 15,0 3-2-15,3 2 0 16,0 0 2-16,1 6 0 16,5 2-3-16,0 2 2 0,3 7-4 15,0 7 1 1,6 5 2-16,0 3 3 0,3 8 0 15,0-1-1-15,3 1 1 16,3 5 1 0,0-2-3-16,0-1 0 0,0-7-1 15,0-3 0-15,-3-3 2 16,-3-2 2-16,0-6 1 16,-6-5 1-16,-3 3 4 15,-6-6 3-15,-9-2-2 16,-6-3 2-16,-2 0-4 15,-1-8-2-15,0-5-2 16,3-5 0-16,7-3-13 16,5-3-3-16,6-2-36 15,3-3-15-15,9 0-55 16,3 0-29-16,6 2 72 16</inkml:trace>
  <inkml:trace contextRef="#ctx0" brushRef="#br0" timeOffset="24">2725 11599 116 0,'-11'3'44'0,"8"0"-24"0,-3 10-10 0,3-13 14 16,0 0 4-16,3 3 6 0,-6-6-8 16,3 0-3-16,3 1-5 15,0-6-10-15,3 0 0 16,3 0 2-16,3 0-8 16,2 0-1-16,4 3 1 15,0 2 1-15,6 6-4 16,-3 7 1-16,0 6 6 15,0 11 6-15,-6 7-4 16,-1 8-2-16,-5 9-3 16,-3 4-3-16,0 9 3 15,-3-1 2-15,-3 3-2 16,-9-2 0-16,4 5 3 0,-7-3 3 16,3-3 0-16,3 3 0 15,9-5-3-15,12-3 1 16,0-5-4-16,5-8-2 15,4-2-5-15,3-4 0 16,6-4 4-16,0-4 2 16,-1-7 0-16,-2-5 1 15,0-6-29-15,-3-5-9 16,3-19-73 0,-10-7-46-16,-2-3 65 15</inkml:trace>
  <inkml:trace contextRef="#ctx0" brushRef="#br0" timeOffset="25">344 11028 216 0,'-6'0'82'0,"6"5"-44"0,0 8-27 16,0-7 21-16,0 7-8 15,0 8 0-15,3 6-4 16,-3 7-3-16,3 6-9 16,3-1-1-16,-6 1 0 0,3 2-3 15,3-5-1-15,-6-5-1 16,3-5-2-16,0-6 1 16,-3-5-1-16,0-6-29 15,0 1-13-15,0-3-5 16,0-3-2-16</inkml:trace>
  <inkml:trace contextRef="#ctx0" brushRef="#br0" timeOffset="26">591 11224 216 0,'-9'-3'82'0,"3"0"-44"0,6 1-27 0,-3 2 23 15</inkml:trace>
  <inkml:trace contextRef="#ctx0" brushRef="#br0" timeOffset="27">561 11218 423 0,'-14'6'25'0,"2"2"-14"16,0 5-7-16,0 5-3 0,3 3 1 15,3 1 1-15,3 1-4 16,3 1 1-16,9-3-2 15,-6-2-2-15,15-8 3 16,-6-4 0-16,6-7 1 16,-7-5 0-16,1-5-5 15,3-6 1-15,-9 0 2 16,3 0 1-16,-3-3 1 16,-3 4 2-16,0 1-3 15,-3 4 0-15,6 2 5 0,-6 3 2 16,0 5 0-16,0 5 1 15,0 5-4-15,0 4 0 16,3-1-1-16,3 0 1 16,3-2-4-16,-6 2 0 15,6-5-10-15,0-3-3 16,-3-2-28-16,3-3-11 16,-1-5-47-1,4-3-32-15,3-3 56 16</inkml:trace>
  <inkml:trace contextRef="#ctx0" brushRef="#br0" timeOffset="28">743 11224 228 0,'0'2'85'0,"6"4"-46"0,0 4-39 16,-3-2 18-16,3 3-3 15,-6 2 3-15,3 0-4 16,0 0 0-16,3 1-8 16,-6-1 3-16,3-3 3 0,-3-2 11 15,0-2-7 1,0-1-4-16,0 0-7 16,0-5-2-16,0 0 1 15,0 0 0-15,0 0-5 16,0 0-1-16,0 0 1 0,0 0 0 15,0 0 5-15,0-2 2 16,0-4-7-16,0-2-1 16,0-2 0-16,6-1 1 15,-3-2 1-15,3 0 0 16,0-1 0-16,0 4 0 16,2 2-3-16,4 3 2 15,0 2-1-15,0 3 0 16,3 3 2-16,-3-1 0 15,-3 1-7-15,0 0 0 0,3-3-37 16,-3 0-13 0</inkml:trace>
  <inkml:trace contextRef="#ctx0" brushRef="#br0" timeOffset="29">1109 11216 192 0,'-6'-6'71'0,"6"4"-38"0,0-1-19 0,0 3 20 15,-3 0 0-15,0-3 2 16,-3 3-2-1,3 3-1-15,-6 5-18 16,-3 8-7-16,4 5-3 0,-4 3-3 0,6 0-2 16,3 2-2-16,3 1-1 15,6-6-1-15,3 0 3 16,5-8-2-16,-2-5 1 16,-3-13 2-16,3-3 2 15,0-3-3-15,6-5-2 16,-15 1 2-16,3-1 2 15,-3 2 0-15,-3 1-1 16,0 0 3-16,0 2 0 16,3 3-4-16,-3 3 1 15,0 5-2-15,3 8-2 0,3 5 3 16,3 11 2-16,-3 5 15 16,6 3 7-16,-12 2 0 15,3 1-2-15,-6-1-7 16,-3-2-1-16,0-6-8 15,-9-2-1-15,0-5 0 16,0-6 2-16,0-5-19 16,-6-5-5-16,6-6-25 15,4-8-8-15,2-7-24 16,3-6-8-16,9-13-32 16</inkml:trace>
  <inkml:trace contextRef="#ctx0" brushRef="#br0" timeOffset="30">1234 11234 272 0,'6'6'101'0,"0"-1"-54"0,0 0-39 0,3 0 21 16,-6-2-11-16,6 0-3 15,3-3-6-15,0-3-4 16,3-2-2-16,-7-3-3 0,4 0 1 15,0 0-1-15,-3-5 0 16,0 2 2-16,-9 1 1 16,0-4 1-16,-6 9 0 15,-3 0-2-15,-3 7-2 16,-3 4 1-16,1 4-1 0,-1 3 2 16,6 3 3-1,-3 3 2-15,6 2 1 16,3-2-4-16,3-1-3 0,9-2 0 15,-3-3-1-15,9-2 0 16,6-3 0-16,-7-6-22 16,7-4-10-16,3-4-24 15,0-4-10-15,-3-3-22 16,0-3-40 0,-4 0 36-16</inkml:trace>
  <inkml:trace contextRef="#ctx0" brushRef="#br0" timeOffset="31">1550 11136 288 0,'-6'6'107'0,"0"2"-58"0,3-3-29 0,-3 0 32 16,0 3-15-1,-3 0-3-15,3 3-20 0,3-1-9 16,-6 1-3-16,18-1-7 0,-6 1 1 16,9 2 2-16,3 0 3 15,-6-2 0-15,3 0-1 16,-3 2 3-16,-9 0 2 15,3-2-2-15,-6 2 0 16,-3-3 1-16,-3-2 2 16,-6 0-5-16,3-2-3 0,-6-6-19 15,0-3-9 1,0-8-22-16,12-5-9 0,-3-5-26 16,12-3-9-1,6-7-4-15</inkml:trace>
  <inkml:trace contextRef="#ctx0" brushRef="#br0" timeOffset="32">1600 10877 244 0,'6'-3'90'0,"6"6"-48"0,-15 0-23 16,9 2 29-16,0 3-13 16,3 13-2-16,0 8-11 0,-3 6-1 15,3 10-12 1,-3 0-3-16,0 2 0 0,0 1-3 0,3-6-2 15,0-5 0 1,-4-8-1-16,1 0-40 0,3-5-15 16,-9-8-46-16,3-3-16 15</inkml:trace>
  <inkml:trace contextRef="#ctx0" brushRef="#br0" timeOffset="33">1529 11160 316 0,'6'0'118'0,"-3"0"-64"0,15-3-54 0,-9 1 23 16,11-6-15-16,1 0-2 16,3 0-4-16,3 0 1 15,-3-2-2-15,2 2-62 0,-2 0-26 0</inkml:trace>
  <inkml:trace contextRef="#ctx0" brushRef="#br0" timeOffset="34">2050 10890 276 0,'0'16'104'0,"3"-3"-56"0,-3 32-38 0,3-23 25 0,3 9-15 15,-6 6-1-15,0 0-9 16,0 0-2-16,0 0-4 16,0-2-1-16,0-3 1 0,0-6-2 15,-6-5-2-15,3-2-28 16,0-6-11-16,3-2-14 16,0-6-3-16,0-3-20 15,0-7-46 1,3-5 26-16</inkml:trace>
  <inkml:trace contextRef="#ctx0" brushRef="#br0" timeOffset="35">2029 10893 288 0,'-9'5'107'0,"9"-5"-58"0,3 0-20 0,-3 0 36 16,3 3-31-16,3-1-8 15,3 1-14-15,3-3-4 16,6-3-4-16,-7 1-5 0,7-1-2 16,6-2 4-16,0 0 3 15,0-1-6-15,-3 1-3 16,-1 2-22-16,-8 1-9 16,0 2-35-16,-6 0-13 15,0 2-48 1</inkml:trace>
  <inkml:trace contextRef="#ctx0" brushRef="#br0" timeOffset="36">2035 11165 384 0,'-3'6'143'0,"6"-9"-78"0,3 0-78 15,0 3 22-15,9 0-9 16,-3-8 2-16,5 3-3 16,7-3 0-16,3 3 1 0,-3 0-7 15,3-1-3-15,-7 1-16 0,-5 2-7 16,0 3-24 0,-6 0-11-16,-6 11-114 15,0-3 66 1</inkml:trace>
  <inkml:trace contextRef="#ctx0" brushRef="#br0" timeOffset="37">1999 11327 220 0,'-6'10'82'0,"6"-7"-44"0,9 2-16 0,0-2 26 0,0 0-12 15,12-3-1-15,0-3-14 16,2 0-5-16,13-2-9 16,0-3-5-16,0 0 1 0,2 3-2 15,-2 0 2-15,-3 2-13 16,-9 0-6-16,-4 3-73 16,-5 0-33-16,-6 0 7 15</inkml:trace>
  <inkml:trace contextRef="#ctx0" brushRef="#br0" timeOffset="38">636 11734 260 0,'-3'-8'99'0,"-6"6"-54"0,3-1-33 15,3 3 24-15,0 0-10 16,-6 3-3-16,-9 2-9 16,-3 6-4-16,-2 2-5 15,-1 5-4-15,0 11 2 0,3 8-4 0,0 11 0 16,3-3 1 0,10 3 2-16,8-1-3 15,5-2 0-15,7-5 1 16,18-3 2-16,0-11-12 15,0-4-3-15,-7-9-38 0,4-5-17 16,-6-8-57 0</inkml:trace>
  <inkml:trace contextRef="#ctx0" brushRef="#br0" timeOffset="39">770 11996 220 0,'-6'-2'85'0,"6"-1"-46"0,-9 6-19 0,3-3 27 16,3 0-16-16,0 2-3 0,-6-2-10 16,0 3-1-16,-3 0-10 15,-3 2-6-15,0 5-4 0,1 4 2 16,2 1 0-16,0 1-2 15,3 3 2-15,6 2-1 16,3-2 0-16,9-4 0 16,-3-1 0-16,9-6 0 15,-3-8 0-15,5-3-7 16,-5-5-2-16,3 0 1 16,0-2 1-16,-6-4 6 15,-6 1 1-15,0-5 6 16,3 2-2-16,-6 5-1 15,0 3 0-15,0 8 5 16,3 8 2 0,3 3-5-16,-6 5 1 15,3-1-4-15,6 1-3 16,-6-2 2-16,3-4 0 16,3-2-28-16,-3-5-10 15,3-6-23-15,-1-5-9 16,1-2-21-1</inkml:trace>
  <inkml:trace contextRef="#ctx0" brushRef="#br0" timeOffset="40">856 11792 192 0,'-6'0'71'16,"6"6"-38"-16,6 2-19 0,-6-3 22 0,3 14-5 15,3 7-1-15,0 3-8 16,0 5-1-16,3 1-12 15,-6-3-3-15,6-1-2 0,0-4 0 16,0-3 0-16,-6-6-9 16,6-2-4-16,-6-8-28 15,5-5-12-15,1-6-16 16,9-5-5-16,-6-8-15 16</inkml:trace>
  <inkml:trace contextRef="#ctx0" brushRef="#br0" timeOffset="41">1023 11798 244 0,'0'10'93'0,"6"1"-50"0,-6 18-30 0,3-10 24 15,3 7-8-15,-6 6-2 16,3 0-13-16,0-1-4 16,0 1-6-16,0-3-3 0,6-5 2 15,-6-3-22-15,2-2-9 16,-2-6-61-16,6-5-25 15,-6-3 10 1</inkml:trace>
  <inkml:trace contextRef="#ctx0" brushRef="#br0" timeOffset="42">1368 11938 180 0,'0'0'68'0,"0"0"-36"0,0 0-24 0,0 0 18 16,0 0-6-16,3-3 0 15,0-2-7-15,0-8-3 16,3-6-5-16,-3 1-2 0,3-3 3 0,3-3 3 16,-6 3 2-1,6-1 6-15,-6 7 1 16,0 1-7-16,0 4-4 16,0 2-4-16,0 3 0 15,3 5-4-15,3 8 0 0,-7 7 5 16,4 4 5-16,0 10 1 15,0 8 2-15,0 0-6 16,0 0-2-16,3-2 0 16,-9-4 0-16,3-4-5 15,3-3 1-15,-6-6-40 16,3-2-15-16,6-5-57 16,-6-1-43-1,3-2 62-15</inkml:trace>
  <inkml:trace contextRef="#ctx0" brushRef="#br0" timeOffset="43">1371 12102 264 0,'0'0'99'0,"3"0"-54"0,6 0-44 0,-6 3 21 15,9-3-5-15,6 0 1 16,0 0-5-16,2 0-3 15,1 0-5-15,-3 0-4 0,3 0 2 16,0 0-18-16,-12 0-4 16,3 0-59-16,-3 2-24 15</inkml:trace>
  <inkml:trace contextRef="#ctx0" brushRef="#br0" timeOffset="44">1687 11909 268 0,'-6'-3'101'0,"6"3"-54"0,0-5-35 15,0 5 29 1,6-16-18-16,-6 0-12 0,0 0-7 16,3-2-3-16,3 2-1 0,-6 3 0 15,0 2-9-15,0 1-2 16,0 2-27-16,2 8-59 15,7 2 3 1,0 6-3 0</inkml:trace>
  <inkml:trace contextRef="#ctx0" brushRef="#br0" timeOffset="45">1868 11906 184 0,'-15'0'71'0,"15"0"-38"0,0 0-6 16,0 0 27-16,-3 0-8 16,0 0-2-16,-3 3-17 15,3-3-4-15,-6 3-13 16,4-1-6-16,-1 3-3 0,6 1-4 16,0-1 0-16,0 3 2 15,8 3 0-15,4-1-2 16,-3 3 0-16,3 3 6 15,-3-2 3-15,-6 1 14 16,-3-1 10-16,-3-4-7 0,-6 1-4 16,-6-3-8-1,0-3-3-15,-2 0-11 0,-1-2-5 16,3-6-38-16,3-7-17 16,3-1-65-1,9 1-57-15,0-4 69 16</inkml:trace>
  <inkml:trace contextRef="#ctx0" brushRef="#br0" timeOffset="46">2005 11642 276 0,'6'2'104'0,"3"4"-56"0,6 7-41 16,-6-3 26-16,3 9-4 16,3 5 3-16,-4 13-4 15,-2 2-3-15,-3 6-13 16,0 3 3-16,-6-3 3 0,-6-3-10 15,-6-2-2-15,-2-3-4 16,-4-5-2-16,-3-3-68 0,0-3-29 16,-6-10-61-1</inkml:trace>
  <inkml:trace contextRef="#ctx0" brushRef="#br0" timeOffset="47">3151 8916 132 0,'3'-21'52'0,"-3"21"-28"16,6-8-15-16,-3 8 16 0,-3-2 3 16,0-4 6-16,-3 4-4 15,0-1 0 1,-6 0-17-16,-3 3-3 0,0 3-3 0,3-3 10 15,-11 11 4-15,2-3-9 16,-6 5-2-16,6-3-6 16,0 6-3-16,3-2-5 15,3 9-2-15,0-4 0 16,9 10 4-16,0-5-1 16,9 13 1-16,0-3 2 15,0 6 2-15,-3-6 1 16,-6 1 1-16,0-6 0 15,-3 3 0-15,0-6 0 16,-5-2 0-16,-1-3-2 0,-3 0-2 16,3-5 1-16,-6 0-1 15,3-3 0-15,3-2 0 16,3-3-3-16,9-3 0 16,-6 0-1-16,12-2 0 15,0 0 0-15,6 2 3 16,0-2 0-16,0 10 1 15,-3-3 2-15,0 11 1 16,0-2 1-16,-3 23 0 16,-3-7 2-16,0 12 3 15,0-7 5-15,3 5 1 0,-3-8-6 16,11-3-3-16,-2-4-3 16,12-1 0-16,-3-6-9 15,6-4-1-15,0-3-71 16,8-8-33-16,-5 0-7 31</inkml:trace>
  <inkml:trace contextRef="#ctx0" brushRef="#br0" timeOffset="48">383 9290 156 0,'-3'0'57'0,"3"0"-30"0,0 5-7 0,0-3 19 16,0 4-10-16,0-4-2 15,3 1-10-15,3 0-2 16,0 2-9-16,0-2 0 0,6-1 4 0,-3 1-4 15,8-3 2-15,-2 0-5 16,6-3-2-16,-3 1 2 16,0-4 0-16,-6 1 1 15,0 0 2-15,-3-1-1 16,0-1 0-16,-9 1-3 16,0-2 1-16,-6 0-2 15,-6 6-1-15,3-1-2 16,-6 3 1-16,6 0-1 0,-12 8-2 15,6-3 0 1,0 6 3-16,3-3 0 16,3 13 1-16,1-5 2 15,-1 5 3-15,6-5-4 16,6 5-3-16,0-5-2 0,14 0 3 16,1-3 2-16,6-5 2 15,-3-3-17-15,6-5-5 16,-6 0-33-16,2-8-12 15,-5 0-34 1</inkml:trace>
  <inkml:trace contextRef="#ctx0" brushRef="#br0" timeOffset="49">675 9260 188 0,'-6'6'71'0,"6"-6"-38"0,6 13-19 0,-6-10 22 16,3 5-14-16,2-1-2 0,-2 12-8 15,3-3 0-15,6 5-7 16,0-5-3-16,-3 0 1 0,0-3-2 16,0 0-1-16,-6-2 3 15,6-3 2-15,-6-3 9 16,3-5 3-16,0 0-2 15,0-8-1-15,-6 3-6 0,3-8 0 16,3-1-7-16,-6-4-1 16,3 2-2-1,3 0 0-15,-3 3-16 0,6 2-8 16,-9 1-33-16,8 2-12 16,-5 0-38-1</inkml:trace>
  <inkml:trace contextRef="#ctx0" brushRef="#br0" timeOffset="50">916 9284 200 0,'0'3'74'0,"0"-3"-40"0,-6 8-16 0,6-6 23 0,0 4-15 16,0-4-2-16,6 4-10 16,-6-1-4-16,6 0-5 15,0 1-2-15,5 2 1 0,1-3-2 0,3-3 1 16,-3 1-2-1,3-3-1-15,0 0 1 16,-6-5 1-16,3 0 1 16,-3-3 1-16,0 2-5 15,-3-4 1-15,0 2-2 16,-6-3-2-16,0 3 3 0,-6-2 2 16,0 2 0-16,-9 2-1 15,3 4-2-15,0 2 1 16,-6 0-1-16,6 8 0 15,0-3 2-15,-3 6 0 16,6-1 4-16,3 9 5 16,-2-3-1-16,8 2 1 15,0-2-10-15,3 2-1 16,2-2 0-16,7 0 1 16,6-3-6-16,-3-2-3 15,0-3-27-15,6-5-12 0,-9-1-20 16,3-4-8-16,0-1-7 15</inkml:trace>
  <inkml:trace contextRef="#ctx0" brushRef="#br0" timeOffset="51">1139 9276 204 0,'0'0'77'0,"0"0"-42"0,3 16-17 15,0-13 25-15,0 5-13 16,0 0-5-16,0 10-8 15,-3-2-3-15,6 0-8 16,-6-3-2-16,0-2 0 0,0-1 0 0,0-2 2 16,0-2-3-1,0-4-2-15,0 1 2 16,0-8 2-16,0 2-4 0,0-10-1 16,3 2-2-16,3-5 0 15,0 3 4-15,3-3 1 16,-3 3-4-16,2 2-1 15,4 1-10-15,-3 4-3 16,3 1-30-16,-3 5-10 16,0 0-51-1,3 0-34-15,-3 0 66 16</inkml:trace>
  <inkml:trace contextRef="#ctx0" brushRef="#br0" timeOffset="52">1332 9266 240 0,'0'0'90'0,"0"0"-48"0,0 8-29 0,3-6 22 0,3 6-20 16,-6-2-6-16,6 7-4 15,0-3-1-15,3 6-2 16,-6-3-2-16,6 1 1 0,0-4-21 16,6-2-7-16,0-3-17 15,-6-7-5-15,3-1-7 16,-3-7-47-1,-1 2 15-15</inkml:trace>
  <inkml:trace contextRef="#ctx0" brushRef="#br0" timeOffset="53">1514 9184 208 0,'0'-16'79'0,"0"16"-42"0,0-5-23 0,0 5 20 16,0 13-8 0,0-3-3-16,0 14-5 0,-6-3-1 15,-6 16-9 1,3-5-3-16,0 10 1 0,3-7-3 0,0-1-2 15,3-5-16-15,-6 0-5 16,3-5-47-16,3-8-22 16,1-3-13-1</inkml:trace>
  <inkml:trace contextRef="#ctx0" brushRef="#br0" timeOffset="54">1687 8901 260 0,'-6'-3'99'0,"6"3"-54"0,0 21-39 16,0-16 20-16,0 11-12 15,0-2-3-15,0 12 0 16,0-5 0-16,0 16-5 15,0-5-4-15,0 10 1 0,0-7-2 16,6 7-1-16,-6-5-30 16,3-5-13-16,-3-6-60 15,6-7-50 1,-6-3 56-16</inkml:trace>
  <inkml:trace contextRef="#ctx0" brushRef="#br0" timeOffset="55">1594 9133 280 0,'0'0'104'0,"0"0"-56"0,24 0-47 0,-18 0 19 16,6 0-13-16,-3 0-2 16,6 0-19-16,-3 0-7 15,3-2 10-15,-1-1-43 0,1 0-18 16,-3 1-27-1</inkml:trace>
  <inkml:trace contextRef="#ctx0" brushRef="#br0" timeOffset="56">1788 8980 168 0,'0'5'66'0,"0"-5"-36"0,6 24-7 16,-3-19 24-16,0 11-9 15,0-3-2-15,3 17-9 16,-6-4-5-16,0 6-12 16,0-6-2-16,0 3-1 0,0-5-3 15,0-3-3-15,0-5 0 0,0-3 1 16,0-2-12-16,3-6-6 16,3 1 6-1,-3-12 3-15,0 4 0 16,11-12 0-16,-8 4 1 0,9-1 4 15,-3 3 3-15,0 6 4 16,-3-1 20-16,3 8 8 16,-3 1-8-16,0 4-4 15,0-2-10-15,0 5-3 16,-6-2-13-16,3 0-4 16,-1-4-42-16,1 1-17 15,-3-2-49-15,3-6-36 16,0 0 64-1</inkml:trace>
  <inkml:trace contextRef="#ctx0" brushRef="#br0" timeOffset="57">2062 9197 268 0,'0'24'101'0,"0"-24"-54"0,0 16-33 0,0-14 26 0,0 11-22 15,0-2-7-15,0 0-10 16,0-3-3-16,0 2 1 15,0-2-51-15,0-3-19 0,0-2-51 16</inkml:trace>
  <inkml:trace contextRef="#ctx0" brushRef="#br0" timeOffset="58">2100 9104 264 0,'-6'-2'101'0,"6"2"-54"0,0 2-26 0,0-2 30 15,0 0-29-15,0 0-9 16,3 0-31-16,-3 0-14 16,6 0 17-16,3 0-53 0,0 0-20 15,-6 0-17 1</inkml:trace>
  <inkml:trace contextRef="#ctx0" brushRef="#br0" timeOffset="59">2187 9170 236 0,'6'40'90'0,"-6"-40"-48"0,0 24-31 0,0-19 23 15,0 6-9-15,0-3-2 16,0 0-11-16,0 0-3 16,0-3-5-16,0 0-5 0,0-2 0 0,0 0-1 15,0-6 0 1,3 0 0-16,3-5-2 0,-1 3 0 16,4-11 0-16,0 0 3 15,0 3 0-15,0 2 3 16,6 6 3-16,-3 0 11 15,12 5 5-15,-12 0-7 16,3 8-1-16,-3 0-7 16,-1 2-2-16,1-2-11 0,-3 0-5 15,0 0-34-15,0 0-13 16,-3 0-48 0,3-3-47-1,-3 1 60-15</inkml:trace>
  <inkml:trace contextRef="#ctx0" brushRef="#br0" timeOffset="60">2618 9170 244 0,'0'-2'90'0,"-6"-11"-48"0,3 7-25 0,3 6 27 15,0 0-12-15,0 0-3 16,-6 6-13-16,0-4-5 15,-3 6-6-15,1 0-6 0,-1 5 0 16,0-2-1-16,0 5 0 16,3-3-3-16,6 3 1 0,-6-3 2 15,12-2 3-15,-6-1 0 16,6-4 2-16,0-1-2 16,3-5 2-16,-6 0-2 15,3-5-1-15,0-1 3 16,-3-2 0-16,-1 0-6 15,1-2-2-15,3-1 2 16,-6-2 1-16,0 2-3 16,0 6-1-16,0 0-2 15,0 10 2-15,3 0 6 16,0 11 2-16,0-2 22 16,0 20 8-16,0-5 7 15,-3 8 3-15,-3 13-17 0,-3-18-4 16,0-5-11-16,-11 4-2 15,-1-4-42-15,-15-3-19 16,-21 7-127 0</inkml:trace>
  <inkml:trace contextRef="#ctx0" brushRef="#br0" timeOffset="61">916 9768 192 0,'-9'3'74'0,"9"-3"-40"0,0 3-20 15,0-1 20-15,3 1-13 0,3 0-2 16,-3 5-5-16,6-3 1 16,5 3-8-16,1 0-2 0,6 0-1 15,-9-3-2-15,6-2 1 16,-3-1 2-16,0-4 2 16,-3-1-3-16,0-5-3 15,-4 0 2-15,1-2 0 16,-6-1-4-16,-6 0 1 15,3 1-2-15,-9-1-2 16,6 1-2-16,-17 10-1 16,5 0 4-16,-6 8 1 15,3-1 8-15,3 12 4 16,3-3-1-16,3 2 2 0,3-2-4 16,6 5-2-16,0-5-5 15,15 3-2-15,0-3 1 16,6-6 0-1,-3 1-17-15,6-8-5 0,-6-1-29 16,8-7-11 0,-5 2-42-16</inkml:trace>
  <inkml:trace contextRef="#ctx0" brushRef="#br0" timeOffset="62">1145 9594 232 0,'-3'5'88'0,"3"-5"-48"0,6 24-31 0,-3-19 22 16,6 14-8-16,-6-3 1 15,6 15-11-15,0-4-5 16,0 5-5-16,-4-3-3 0,4 0 1 16,0-3-19-16,0-5-8 15,0-2-48-15,3-9-22 16,6-2-1-1</inkml:trace>
  <inkml:trace contextRef="#ctx0" brushRef="#br0" timeOffset="63">1469 9739 140 0,'0'-2'52'0,"0"2"-28"0,0 0-19 16,0 0 11-16,0 0 2 15,0 0 1-15,0 0 12 16,0 0 5-16,-6 2-19 16,6-2 8-16,-12 6 5 0,4-4-1 15,-1 4 1-15,0-4-17 16,0 1-6-16,6-1-9 15,-3 4-1-15,3-1-1 16,12 3-1-16,-6 0 4 0,9 0 0 16,-3 0 1-16,-1 2 0 15,1-2 8-15,0 3 5 16,-6-3 5-16,-3 2 1 16,0-2-8-16,-12 0-4 15,3-2-7-15,-2-4 0 16,-4 1-20-16,3-3-9 15,0 0-32-15,3-8-13 16,6 3-47 0</inkml:trace>
  <inkml:trace contextRef="#ctx0" brushRef="#br0" timeOffset="64">1687 9731 228 0,'-6'0'88'0,"6"0"-48"0,0 6-27 15,0-4 22-15,6 1-16 16,-6 0-5-16,9-1-7 15,-9 1 0-15,11 0-4 0,-8-1 0 0,9-2 1 16,-3 0 0 0,0-2 2-16,0-1 1 0,0-2 1 15,0 2-2-15,-6-2-1 16,0 2-1-16,-3-2 0 16,0-1-9-16,-6 1-2 15,-3 3-5-15,-3-1-3 16,-3 0 6-16,0 6 3 15,-3-3-1-15,1 5 0 16,2 0 6-16,0 6 2 16,3-3 3-16,0 10 0 15,3-2 4-15,6 3 3 16,-3-3-2-16,12 5 0 0,-3-3-3 16,9 4 1-16,-3-4-4 15,9-2 0 1,-3-3-1-16,9-7-2 0,-4-1-8 15,10-8-5 1,-9 1-97-16,9-17-70 16,11-10 68-16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29:06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16840 10634 168 0,'3'-8'63'0,"-3"8"-34"0,3 0-14 0,-3 0 18 0,0 0-12 15,3 2-4-15,0 6-10 16,-3 11-3-16,0 10-2 16,0 11 3-16,0 10 1 0,0 8 2 15,0-2 2-15,0-3-3 16,0-1 1-16,0-7-5 16,3-8-2-16,-3-7-3 15,0-7-1-15,0-7-23 16,0-5-7-16</inkml:trace>
  <inkml:trace contextRef="#ctx0" brushRef="#br0" timeOffset="1">17081 10628 140 0,'-3'-8'52'0,"21"8"-28"0,-9 3-13 0,-9-3 15 16,3 3-8-16,-3 5 0 15,3 7-5-15,0 9 2 16,-3 8-8-16,0 8 2 0,3 13 4 0,-3 0-3 16,0-1 0-16,0 7-6 15,0-9-1 1,3-8-1-16,3-7-2 15,-6-9-17-15,6-5-9 16,-6-5-17-16,0-11-6 16,-9-7-29-16</inkml:trace>
  <inkml:trace contextRef="#ctx0" brushRef="#br0" timeOffset="2">16665 10673 152 0,'0'-5'57'0,"0"5"-30"0,0 0-10 0,0 0 20 16,0 0-15-16,3 0 5 16,6-8-8-16,-1-3-10 15,1 1-3-15,3-1-2 0,3 1-5 16,0-1 1-16,3 3-2 16,6 3 0-16,3 0 4 15,8 5 3-15,-2 5 7 16,6 3 2-16,-4 2-7 15,7 1-2-15,-3-3 1 16,-3 0 1-16,-4 0-1 16,-2-6 1-16,-3-2-4 15,-3-2 0-15,-1-6-43 0,-2-3-18 16,0-12-55 0</inkml:trace>
  <inkml:trace contextRef="#ctx0" brushRef="#br0" timeOffset="3">15828 12356 116 0,'-3'-3'46'0,"3"3"-24"0,0 3-8 0,0-3 15 16,0 0-1-16,0 0 1 16,0 0 1-1,0 0 1-15,0 0-16 0,0 0 4 0,0 0 2 16,0 0-3-16,3-5 0 15,-3-1-8-15,3-4-4 16,0-1-3-16,3-10-3 16,0 5 1-16,3-13 1 15,-3 3-1-15,3-17-1 16,6-17 1-16,-3-4-1 16,0 8-3-16,0 11 2 15,-4 6 1-15,1 10 0 0,-3 8 0 16,0 5 0-16,0 8-5 15,0 5 1 1,3 19 2-16,0 8 1 16,3 10 1-16,-3-7 2 0,0-6-3 15,0 13 0-15,0-5 1 16,0 8 0-16,-3-5-3 16,0-3 0-16,-1-5-18 15,1 0-9-15,-3-3-13 16,0-3-4-16,-3-2-12 15,0-5-40 1,0-3 20-16</inkml:trace>
  <inkml:trace contextRef="#ctx0" brushRef="#br0" timeOffset="4">15870 12158 160 0,'-9'-8'60'0,"9"8"-32"0,0-3-6 0,0 3 20 15,3 0-14-15,-3 0-5 16,6-3-17-16,0 1-6 16,9-1 0-16,-3 0-3 0,11 1 1 15,-2-1 0-15,6 1 0 16,-3-1-31-16,3 0-15 16,-3 1-42-1</inkml:trace>
  <inkml:trace contextRef="#ctx0" brushRef="#br0" timeOffset="5">16221 12049 156 0,'-12'0'57'0,"12"0"-30"0,0 16-16 0,0-13 18 0,6 7-13 16,-3-2-1-16,3 11-11 16,0-3-3-16,3 5-1 15,-3-3 0-15,3 1 2 0,0-3-3 16,0-3 0-16,0-3 3 0,0 1 3 16,-3-3 13-16,2-3 6 15,-2-2-4-15,0-6 1 16,0 1-10-16,0-12-4 15,0 4-4 1,3-9 0-16,3-7-4 0,-3 7 0 16,-3 3-1-16,0-2 0 15,0 2 2-15,-3 0 2 16,0 3-10-16,0 2-4 16,0 1-34-16,-3 2-13 15,3-5-40 1</inkml:trace>
  <inkml:trace contextRef="#ctx0" brushRef="#br0" timeOffset="6">16569 12097 136 0,'-12'-8'52'0,"12"8"-28"0,-8-3-8 15,8 3 18-15,-3 3-18 16,0-1-8-16,-3 9-9 16,0-3 0-16,0 11 1 15,0-4-3-15,3 7 2 0,0-4 1 16,6-2 0-16,0-3 2 0,6-2 1 16,0-3 10-1,3-6 6-15,-1-2-4 16,1-8 2-16,-3 0 3 15,0-5 2-15,-3 0-3 0,-3-3-1 16,0 3-8-16,-6-3-4 16,0 3-8-16,-3 2-1 15,0 3-34-15,0 3-13 16,0 0-59 0,3 5-27-16,0 0 71 15</inkml:trace>
  <inkml:trace contextRef="#ctx0" brushRef="#br0" timeOffset="7">16751 12054 188 0,'-15'0'71'0,"15"0"-38"0,-12 3-30 0,9 5 17 16,0 0-14-16,0-3-4 15,-9 8-3-15,3 1-3 0,0 7 3 16,1-3-2-16,8 6-1 0,0-5 3 16,6 2 0-16,-4-3-2 15,7-4 2-15,-3-4 3 16,6-7 1-16,3-6-1 16,-3-2 1-16,-3 0-2 15,0-9 2-15,-3 1 0 16,-3-3 3-16,0-5-3 15,-3 5 0-15,0 3-3 16,0 8-1-16,0-1-6 0,0 12 0 16,0-1 3-16,6 19 2 15,-3-6-3-15,6 19-1 16,-3-5 14-16,3 18 6 16,-3-10 11-16,-3 5 5 15,-1-8 8-15,-4 0 3 16,-1-5-17-16,-9-6-7 15,0-2-17-15,-12-13-5 16,3-3-36-16,-9-22-15 16,6 4-22-16,-2-14-7 15,5 3 0-15</inkml:trace>
  <inkml:trace contextRef="#ctx0" brushRef="#br0" timeOffset="8">16965 12089 220 0,'-27'5'82'0,"13"6"-44"0,-10 5-44 16,21-14 14-16,0 11-9 15,0-2 0-15,12 8-8 0,0-4-4 16,6 4 7 0,-1-3-6-16,4-6 0 0,-3-2 2 0,6-8 4 15,-3 0 9-15,0-5 8 16,0-8 12-16,-12 2 6 16,0 1-2-16,-3-1 1 15,0 0-10-15,-3 4 0 16,-3-1-9-16,3 5-3 15,0 11-8-15,3 2-1 16,-3-2-1-16,8 6-1 16,-2-1 4-16,6 8 0 15,6 3-19-15,0-6-7 16,0-10-48-16,0-10-56 16,-3-1 31-16</inkml:trace>
  <inkml:trace contextRef="#ctx0" brushRef="#br0" timeOffset="9">17367 12099 272 0,'-45'0'101'0,"34"0"-54"0,-10 3-46 16,12 2 19-16,-3 3-16 15,-3 3-4-15,6-1-5 16,0 1-2-16,3 5 4 0,-3-3-8 15,15 14 0-15,-3-6-10 16,9 3-4-16,0-6 5 0,12-5 4 16,-3-2 7-16,2-11 5 15,-2 0 9 1,-3-11 5-16,-3 1 6 0,-6-17 2 16,-3-23-12-16,-9-8-3 15,-9-3 0-15,-3 0 2 16,3 11 0-16,0 10 2 15,3 11-2-15,3 11 0 16,1 7-6-16,2 24 1 16,6 11-5-16,-1 0 1 0,1-3 2 15,6 16 3 1,0-5 2-16,6 5 3 16,-3-5-3-16,3-1 0 15,6 9-14-15,-3-11-8 0,3-10-56 16,-1-11-59-1,-2-8 39-15</inkml:trace>
  <inkml:trace contextRef="#ctx0" brushRef="#br0" timeOffset="10">17546 12099 208 0,'-6'6'79'0,"6"4"-42"0,0 14-26 16,3-11 21-16,-3 6-13 0,0-1-1 16,0 1-4-1,0-3-1-15,0-3-7 0,0-2-2 0,0-3 2 16,0-8 12-16,0 0 6 16,0-6-8-16,-3-7-4 15,3-6-10-15,0-2-1 16,9 0-6-16,0 3 1 15,3 4 2-15,-1 4 1 16,1 2-17-16,0 0-5 0,3 3-38 16,3 2-15-16,0 0-35 31</inkml:trace>
  <inkml:trace contextRef="#ctx0" brushRef="#br0" timeOffset="11">17730 12126 208 0,'-12'10'77'0,"9"1"-42"0,-6 10-28 16,9-10 18-16,0 2-13 15,0 3-2-15,6 2-4 16,3 6-1-16,3-3-3 16,0-2 5-16,6-6 3 0,3-5-1 15,0-8 2-15,0-8 0 16,-4 0 1-16,-2-5 0 15,-6-6 0-15,-6-4-2 16,-6-4 1-16,-9 1-8 0,-6 5-4 16,1-1-27-1,-4 4-9-15,3 5-30 0,0 7-12 16,6 6-20 0</inkml:trace>
  <inkml:trace contextRef="#ctx0" brushRef="#br0" timeOffset="12">17954 12091 256 0,'0'-7'96'0,"0"4"-52"0,0-10-38 0,2 5 20 15,1-3-14-15,0-5-4 16,-3-5-5-16,0-3 0 0,-3-2-2 15,0 2-5-15,1 5 0 16,-4 6-25-16,0 3-10 16,0 15-130-1,6 3 52-15</inkml:trace>
  <inkml:trace contextRef="#ctx0" brushRef="#br0" timeOffset="13">18114 12052 208 0,'-9'-6'79'0,"6"6"-42"0,0 3-15 0,0-3 28 16,0 3-15-16,-3-1-5 15,0 6-17-15,1 0-9 16,-4 0-2-16,-6 3-5 0,9-1 0 15,3 4-1-15,6 2 0 16,3 2 0-16,3 3 3 16,3 0-2-16,2 1-1 15,-2 1 5-15,-3-1 1 0,-6-4 8 16,-6 1 6 0,-3-4-2-16,-6-4 0 15,-8-6-55-15,-4-5-23 16,0 0-66-16</inkml:trace>
  <inkml:trace contextRef="#ctx0" brushRef="#br0" timeOffset="14">17069 12187 72 0,'0'0'30'0,"0"0"-16"0,3 0-3 15,-3 0 10-15,3 0 6 16,-3 0 6-16,0 0-12 0,0 0-4 16,0 0-6-16,0 0 0 15,0 0-6-15,0-3-1 0,0 0 2 16,0 1-1 0,0-1 2-16,0-2 0 0,0 0 1 15,0 2 4-15,0-2 5 16,-3-3 0-16,0 2-1 15,0 1-4-15,1 0 0 16,-1 0-3-16,-3-1 2 16,0 1-2-16,-3 0 2 15,0 2-2-15,0 0 0 16,0 1-5-16,0 2-3 16,0 0-7-16,-3 2-1 15,3 1-26-15,0 2-8 16,0-2-72-1,12 2-31-15,0-2 75 0</inkml:trace>
  <inkml:trace contextRef="#ctx0" brushRef="#br0" timeOffset="15">16242 13123 132 0,'-3'-8'52'0,"3"8"-28"0,0-2 7 0,0 2 24 16,0 0-14-16,0 0-4 15,0 2-19-15,0 1-9 16,3 8-5-16,0-1 1 0,0 17 1 16,0-4 0-16,0 17-1 15,0-8-3-15,0 5 1 16,-3-8-4-16,0 3 0 16,0-6-15-16,3-5-6 15,-3-2-36-15,3-11-14 0,0 0-18 31</inkml:trace>
  <inkml:trace contextRef="#ctx0" brushRef="#br0" timeOffset="16">16272 13126 152 0,'-6'-13'57'0,"6"13"-30"0,-6-8-10 15,6 5 22-15,0 1-9 16,0-1 0-16,0 0-11 16,0 1-1-16,0-4-11 15,0 4-4-15,6-4-2 0,0 1-4 16,9 0 2-16,-3-1-4 16,11 4 1-16,-2-1 2 0,6 11 3 15,-3-3 2-15,0 9 3 16,-1-1 1-16,-8 5 3 15,-3-2 1-15,-12 8 1 16,0-3-2-16,-12 0 1 16,3-2-2-16,-11-1 0 15,5-4-8-15,-6-4 0 16,3 1-12-16,3-3-5 16,3-3-30-16,3-2-10 15,0-1-50-15,6-4-25 16,6-4 65-1</inkml:trace>
  <inkml:trace contextRef="#ctx0" brushRef="#br0" timeOffset="17">16599 13055 152 0,'-3'0'57'0,"3"2"-30"0,3 1-12 16,0 2 20-16,-3 3-10 16,0-3-3-16,3 14-1 15,0 18-1-15,0-8-11 0,0-3-1 16,-3 12 2-16,0-9-6 0,0 2 0 16,0-4 0-1,0-3 0-15,0-3-33 0,0-3-13 16,0-2-32-1,0-3-46-15,0-2 33 16</inkml:trace>
  <inkml:trace contextRef="#ctx0" brushRef="#br0" timeOffset="18">16843 13256 184 0,'-6'-8'71'0,"3"10"-38"0,-3-4-17 0,3 2 22 15,-3 0-11-15,-2 0-1 0,-4 5-15 16,0 0-7-16,0 6-2 16,0 2-5-16,3 3 2 0,3-3-1 15,0 6-2-15,0-3-2 16,6 2 1-16,0-2 1 15,6-3-1-15,-3 0-5 16,6-5-2-16,-3-2 2 16,3-6 4-16,0 0 1 15,0-6 3-15,-3 1 5 16,0-8 3-16,0 2-2 0,0-2-3 16,-1-3-3-1,1 3-1-15,-3 5 2 16,0 5 0-16,0 1 1 0,0 7 0 15,0-2 2-15,0 10 3 16,0-3 0-16,3 4 2 16,-3-4-6-16,3 4-1 15,0-4-11-15,3-2-5 16,-3 0-30-16,6-3-10 16,-3 1-24-1</inkml:trace>
  <inkml:trace contextRef="#ctx0" brushRef="#br0" timeOffset="19">17019 13287 140 0,'-3'6'52'0,"6"4"-28"16,0 6-13-16,-3-13 18 0,3 10-6 15,0-2-1-15,-3 2-6 16,0 0 0-16,3 0-9 15,0-2-2-15,-3-3-1 0,0-3 2 16,0-2 1-16,0-1-6 16,3-4-2-16,0-1-3 15,0-10 0-15,3-14-2 0,3 4-1 16,-3 1 1-16,5 4 2 16,7 5-1-16,-3 5 4 15,0 2 4 1,0 6 3-16,-3 8 6 0,-3 0 5 15,0 0-3-15,-3 8 2 16,0 0-9-16,0 0-4 16,0-3-5-16,-1 0-1 15,-2-2-36-15,3-3-16 16,-3 0-43 0</inkml:trace>
  <inkml:trace contextRef="#ctx0" brushRef="#br0" timeOffset="20">17445 13253 164 0,'-12'0'63'0,"3"8"-34"0,0-3-19 15,-3 1 20-15,-6 1-18 16,3 1-6-16,6 0-2 15,0 0 1-15,0 5-2 16,3 1 0-16,3 2 1 0,0-3-5 16,15 3-1-16,0-3 1 15,3 0 2-15,0-2-7 16,3-3-3-16,-3 0-11 16,3-8-2-16,-4 0-13 0,1-14-6 15,-3 4-24 1</inkml:trace>
  <inkml:trace contextRef="#ctx0" brushRef="#br0" timeOffset="21">17522 13015 140 0,'-6'8'52'0,"6"8"-28"0,0 10-2 0,3-10 23 15,0 10-10-15,3 9-2 16,0-6-8-16,-3-5-2 0,3 13-12 15,0-8-7-15,0 3 0 16,0-6-3-16,0 1 2 16,-3-4-20-16,0-4-8 0,-1-3-18 15,4-6-8 1,0 1-31-16,3-14-23 16,-3 1 47-16</inkml:trace>
  <inkml:trace contextRef="#ctx0" brushRef="#br0" timeOffset="22">17715 13240 124 0,'0'0'49'0,"0"2"-26"0,-3 1-12 16,3-3 15-16,-3 3-8 0,0-1 0 15,-3 4-7 1,-2-4-1-16,-1 4-6 0,-3-4-1 15,0 4 1-15,3-1-2 16,-3 0-2-16,3 3 7 0,3-3 3 16,0 1 1-16,3-1 3 15,0 0-3-15,3 6-1 16,0-1-6-16,3 4-3 16,0-4 0-16,3 1 1 15,0-3 1-15,3 0 3 16,0-3-3-16,3 0-2 15,-3 1-9-15,3-4-3 16,-3 1-18-16,2-3-7 16,-2 0-56-1</inkml:trace>
  <inkml:trace contextRef="#ctx0" brushRef="#br0" timeOffset="23">17900 13261 160 0,'3'-5'63'0,"0"2"-34"0,0-8-8 16,-3 9 22-16,3-4-6 0,0-9-2 16,-3 1-15-16,0 1-5 15,0 0-9-15,0-3-6 0,0 0-1 16,0 0-4-16,0 3-1 16,0 0-44-16,0 2-18 15,3 3-32 1</inkml:trace>
  <inkml:trace contextRef="#ctx0" brushRef="#br0" timeOffset="24">18073 13118 108 0,'0'-3'44'0,"0"6"-24"0,0 0-2 16,0-3 20-16,0 0 1 16,0 2 1-16,-3 4 3 15,-6-1 2-15,-3 6-24 16,0 2 1-16,0-3 2 0,3 1-13 0,0-1-4 16,6 1-6-16,0 0-4 15,3 2-3 1,6 0 1-16,9 3 1 15,-6-3-1-15,0-2-1 16,0 7 1-16,0-2 5 16,-3 3 4-16,0-3 3 0,-6 2 1 15,0-2-2-15,-12-3-1 16,3-2-50-16,-6-3-19 16,0 0-54-1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29:32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15287 6863 96 0,'0'-2'35'0,"0"2"-18"0,-12 0-5 16,9 0 16-16,-3-3-10 15,-6 0 0-15,-6 1-1 0,-6-1-2 16,-12 0-7-16,-8 3-3 0,-7 3-1 15,-11 2 0-15,-4 1 0 16,-8-4 2-16,-1 1 1 16,4 0 1-16,2-3 2 15,-2 0-3-15,3-3 1 16,5 0-5-16,3-2 0 16,4 2-12-16,8 1-7 15,10-1-73 1</inkml:trace>
  <inkml:trace contextRef="#ctx0" brushRef="#br0" timeOffset="1">14432 6649 36 0,'-6'-16'16'0,"3"16"-8"0,-12-5 1 16,6 5 11-16,1 0 0 16,-7 2 3-16,-3 4-2 15,-6 2-1-15,-12 8-6 16,-5 2-1-16,-7 3-8 0,3 0-3 16,4 3-4-1,8 0 1-15,3-3-1 0,12 3 0 16,9-3 4-16,9-2 3 15,12 2 0-15,9 5 2 16,9-4-2-16,6-7 0 16,2 1-3-16,1 0-2 0,3 0 1 15,2 5-65 1</inkml:trace>
  <inkml:trace contextRef="#ctx0" brushRef="#br0" timeOffset="2">15915 6945 108 0,'-3'3'44'0,"3"-3"-24"0,3 0-21 16,3 3 7-16,2-1 0 15,10 1 3-15,18 5-2 16,21-8-2-16,17 0-5 16,21-3 0-16,18 3 2 15,15 0 1-15,0 8-1 16,-3 0-2-16,-17 0 3 0,-13-3-2 16,-12 1 2-16,-11-1-18 15,-13 0-4-15,-11 0-37 16</inkml:trace>
  <inkml:trace contextRef="#ctx0" brushRef="#br0" timeOffset="3">16974 6924 140 0,'21'-24'55'0,"6"27"-30"0,35-3-29 0,-26 0 10 16,15 0-5-16,17 3-1 15,-5-1-4-15,-1 9 0 16,-8 7 2-16,-10 1-1 0,-11-3 1 16,-30 2 8-1,-18 3-16-15,-23 3-7 0</inkml:trace>
  <inkml:trace contextRef="#ctx0" brushRef="#br0" timeOffset="4">6506 12687 48 0,'-3'0'19'0,"3"0"-10"0,0 0 9 15,0 0 12-15,0 0-2 16,0 0-2-16,0 0-3 15,0 0-3-15,0 0-4 0,-3 0 0 16,0 0-3-16,-3 0 0 16,0 0-7-16,0 0-4 0,0 0-1 15,-3 0-4 1,9 0 0 0,9 2 4-16,3 6 1 15,6-2 2-15,5-9 0 16,13 0-2-16,9 1-2 15,5-1 1-15,4 0 1 16,3 1-1-16,-4-1-1 16,-5 0-2-16,-7 1 1 0,1-1 1 15,-9 1 0-15,-3-1-75 16,-7 0-41 0,-14-2 55-16</inkml:trace>
  <inkml:trace contextRef="#ctx0" brushRef="#br0" timeOffset="5">7702 12681 104 0,'0'-2'38'0,"6"2"-20"0,3 0-12 16,-3 0 11-16,6 0-3 15,6 0 2-15,6 0-7 16,11 2-1-16,1-2-4 16,9-2-1-16,-4-1-1 15,1 1 1-15,0-1 2 0</inkml:trace>
  <inkml:trace contextRef="#ctx0" brushRef="#br0" timeOffset="6">8789 12705 80 0,'0'-13'33'0,"6"13"-18"0,6 0-7 16,-1 5 13-16,13-7-10 15,12-1-1-15,12 0-4 16,11 1 1-16,7-1-57 15,-1 0-25-15</inkml:trace>
  <inkml:trace contextRef="#ctx0" brushRef="#br0" timeOffset="7">15301 12314 104 0,'54'-24'38'0,"-21"24"-20"0,17 18-19 16,-17-12 7-16,9-1-18 16,17 6-6-16,7 2-24 15,26-3-9-15</inkml:trace>
  <inkml:trace contextRef="#ctx0" brushRef="#br0" timeOffset="8">15257 10557 104 0,'6'-13'41'0,"-6"-3"-22"0,12 3-11 0,-15 5 11 16,0 0-3-16,0 2 3 16,-3 1-6-16,-3 2 0 15,-6 9-8-15,-6 10-5 0,-3 7-1 16,0 7 3-16,1 7 1 15,2-3-4-15,9 3-1 16,6 5 3-16,6 1 1 16,12-6 4-16,9-3 1 15,11-13 5-15,4-7 5 16,0-12 0-16,3-10 1 16,-4-8-7-16,-2-5-2 15,-9-3 4-15,-6-10 3 16,-9 0-4-16,-9-3 1 15,-6-6-6-15,-3 9 1 0,0 5-7 16,0 8-3-16,0 5-32 16,6 24-99-1</inkml:trace>
  <inkml:trace contextRef="#ctx0" brushRef="#br0" timeOffset="9">15531 10816 160 0,'-3'-2'63'0,"3"2"-34"0,0 2-16 16,0-2 17-16,0 0-9 0,0 0-1 16,0 0-21-16,0 0-9 15,0 3-81-15</inkml:trace>
  <inkml:trace contextRef="#ctx0" brushRef="#br0" timeOffset="10">15781 10565 200 0,'0'-8'77'0,"0"11"-42"0,-3 2-26 0,3-3 19 0,-3 4-14 16,-3 4-3-16,0 4-7 16,-3-1-1-16,3 3-1 15,0 0-2-15,3-3 3 0,3 0-4 16,3-2 0-16,3-1 1 16,6-2 2-16,3-3 1 15,5 1 1-15,7-1-5 16,0 0-1-16,0 1-2 15,-3-1 3-15,-6 3 4 16,-4 2 3-16,-2 1 4 16,-6 0 1-16,-9-1-3 15,-6 3 0-15,-6-2-5 16,-2 0-2-16,-4-1-11 16,0-2-6-16,-3-3-47 0,-3-2-19 15,4-3-13 1</inkml:trace>
  <inkml:trace contextRef="#ctx0" brushRef="#br0" timeOffset="11">15670 10507 160 0,'6'-32'60'0,"3"29"-32"0,6-2-11 0,0 2 22 16,6-2-13-16,9 0-3 15,11-3-13-15,4-3-4 16,6 3-105-16,5-2-48 16</inkml:trace>
  <inkml:trace contextRef="#ctx0" brushRef="#br0" timeOffset="12">16781 10570 52 0,'-15'3'19'0,"3"7"-10"0,-9 6 5 0,15-5 12 15,-6 2-1-15,0 11 0 16,3-3-7-16,3 0-3 16,6 0-3-16,6 1 2 15,6-7 2-15,9-1 2 0,9-9-10 16,0-2 2-16,2-9 1 0,-2-2-4 16,-3-8 1-16,-6-5 1 15,-9-5 5-15,-12-9-4 16,-6-2 2-16,-3 6-5 15,-9 4 1-15,-3 6-7 16,-3 5-1-16,1 8-22 16,5 16-8-16,6 5-64 15</inkml:trace>
  <inkml:trace contextRef="#ctx0" brushRef="#br0" timeOffset="13">16989 10750 164 0,'-6'-3'63'0,"0"3"-34"0,0 0-34 0,6 0 10 15,0 0-19-15,0 0-5 16,3 3-48-16,3 2-18 15</inkml:trace>
  <inkml:trace contextRef="#ctx0" brushRef="#br0" timeOffset="14">17078 10560 132 0,'3'-14'49'0,"12"14"-26"0,9-16-27 16,-15 14 10-16,6-6-3 15,0 0 3-15,3 8-5 16,-1 8-1-16,-2 5 0 0,-6 3 0 15,-6 5 0-15,-9 0 0 0,-3 11 0 16,-3-6 0-16,-5-2 2 16,-4-3-1-16,3-2-1 15,3-3 1-15,3-3-1 16,3-2 0-16,3-3 2 16,9 0 1-16,6-3 3 15,3-3 10-15,6 1 7 16,3-3-6-16,3 0 1 15,-1 0-13-15,4 0-3 16,-9 3-7-16,-3-1 1 16,-3 1-77-1,-3 0-38-15,-3-1 58 16</inkml:trace>
  <inkml:trace contextRef="#ctx0" brushRef="#br0" timeOffset="15">17418 10525 124 0,'3'-18'49'0,"0"20"-26"0,0 1-16 16,0 5 13-16,-3-3-1 15,0 3 3-15,-3 0-8 16,0 3-1-16,-3-1-7 0,6 1-6 15,0 2-1-15,3-2 1 16,3-1 2-16,9 1-1 0,2-1 2 16,4 1-2-16,6-3 2 15,0 5-4-15,-3 3 0 16,-4-3-1-16,-5-2 0 16,-6-1 13-16,-6 1 5 15,-6 0 0-15,-9-1 1 16,-3 1-9-16,-8-1-3 15,-1-2-43-15,-15-3-17 16,-3 1-36 0</inkml:trace>
  <inkml:trace contextRef="#ctx0" brushRef="#br0" timeOffset="16">17322 10507 168 0,'54'-45'63'0,"-6"34"-34"0,11-5-34 16,-26 8 12-16,9 0-35 16,5 0-11-16,10 6-24 15,-4-1-11-15</inkml:trace>
  <inkml:trace contextRef="#ctx0" brushRef="#br0" timeOffset="17">18537 10459 96 0,'-6'-3'38'0,"0"6"-20"0,-18 5-15 16,12 5 12-16,-3 8 0 16,-5 3 3-16,2 5-1 0,0 3-1 15,6 0-6-15,6-3-4 16,9-3-3-16,6-2 4 0,12-5 3 16,6-6 6-16,5-8 2 15,1-2-7-15,0-8-4 16,-6-9-2-16,-7-4 1 15,-8-6-3-15,-9 0-2 16,-9-10-7-16,-9 2-4 16,-8 8-5-16,-4 6-2 15,0 10-17-15,0 2-5 16,3 14-31 0</inkml:trace>
  <inkml:trace contextRef="#ctx0" brushRef="#br0" timeOffset="18">18704 10753 160 0,'-3'-3'60'0,"3"6"-32"0,-3-1-28 15,3-2 10-15,-3 3-9 16,0 0 0-16,3-1-6 15,0-2 1-15</inkml:trace>
  <inkml:trace contextRef="#ctx0" brushRef="#br0" timeOffset="19">18835 10533 108 0,'3'-18'44'0,"2"28"-24"0,-2 1-21 0,0-3 7 16,0 2 9-16,3 6 5 15,-3 3-10-15,0 7-3 16,-3 1-3-16,0-1 0 16,0 3-2-16,0 0 1 0,0-2 0 0,3-4-45 15,0-4-44 1</inkml:trace>
  <inkml:trace contextRef="#ctx0" brushRef="#br0" timeOffset="20">18897 10620 148 0,'0'-23'57'0,"3"20"-30"0,15-5-34 15,-6 8 10-15,0-3 10 16,3 1 8-16,-1-1-12 15,1 3-5-15,0 5-3 16,-3 3-6-16,0 6 1 0,-6-1 4 0,-6 5 2 16,-6 3 0-16,-3 1 1 15,0-1 0-15,-3-3 1 16,0-2-5-16,3-3 1 16,4 1 0-16,5-4 0 15,2 1 0-15,7-3 0 16,6-3 0-16,6-2 0 15,3-3 0-15,0 0 2 16,3-3-14-16,-1 0-5 16,1 3-57-1</inkml:trace>
  <inkml:trace contextRef="#ctx0" brushRef="#br0" timeOffset="21">19198 10565 156 0,'-12'-16'60'0,"12"13"-32"0,0 3-28 16,0 0 10-16,0 0-9 16,0 0-2-16,0 6 0 15,3 4 2-15,3 3 0 16,3 3-3-16,3 5 1 0,2 3 1 15,1 0 0-15,-3-3 0 0,0 0 0 16,-3-2 8 0,-6-3 5-16,0-3-2 15,-9 0 1-15,-3-2-5 16,-6-3 1-16,-9-3-91 16</inkml:trace>
  <inkml:trace contextRef="#ctx0" brushRef="#br0" timeOffset="22">19156 10438 216 0,'27'-13'82'0,"0"5"-44"0,20-3-40 0,-26 6 17 15,12-3-11-15,3 0-2 16,5 0-43-16,4 3-20 15,5 2-24-15,-2-10-11 0</inkml:trace>
  <inkml:trace contextRef="#ctx0" brushRef="#br0" timeOffset="23">20296 10247 72 0,'-3'-21'30'0,"-9"26"-16"0,6-5-17 15,6 0 6-15,-3 3-6 16,-3 5 0-16,-3 5 6 0,-3 3 5 16,-2 8 2-16,-1 8 2 15,0 2-6-15,6 8-2 16,3-2 2-16,9 0 3 15,9-8 11-15,9-11 7 16,5-5-8-16,4-11-3 16,6-13-3-16,-3-11-1 15,-1-7-6-15,-8-6 7 0,-6-5 4 16,-9 3 8-16,-12-3 5 16,-6 5-14-16,-6 6-4 15,0 4-8-15,-6 6-1 16,1 11-43-16,-1 8-18 15,3 10-42-15</inkml:trace>
  <inkml:trace contextRef="#ctx0" brushRef="#br0" timeOffset="24">20525 10586 232 0,'-3'-5'88'0,"6"7"-48"0,-3-2-47 16,0 0 14-16,0 0-7 15,0-2 0-15,0-1-53 16,0 0-68 0,9-15 16-16</inkml:trace>
  <inkml:trace contextRef="#ctx0" brushRef="#br0" timeOffset="25">20725 10253 156 0,'-24'-19'57'0,"21"16"-30"0,-3 1-32 0,3 2 10 16,-6 8-5-16,0 2 2 16,-3 4-3-16,3 1 0 15,3 7 1-15,3 4 2 0,6 3 1 16,9-2 3-16,9-4 1 16,6 1 5-16,6-11 5 15,-1-5-5-15,1-8 1 16,-3-5-4-16,-6-5 2 15,-9-6-4-15,-7-6 1 16,-11 1-5-16,-5-10-2 16,-7 1-5-16,-6 7 0 0,-6 1-25 15,3 7-8 1,0 7-49-16</inkml:trace>
  <inkml:trace contextRef="#ctx0" brushRef="#br0" timeOffset="26">21097 10218 160 0,'-12'-10'63'0,"9"7"-34"0,0-2-30 16,0 5 12-16,-3 2-7 0,-6 4-3 16,-3 4 6-16,-6 6 3 15,-2 3-5-15,-1 4-5 0,3 9-1 16,6 3 1-16,6 2 2 15,12 5 1-15,9-5 1 16,12-3 2-16,6-7 1 16,2-6-1-16,7-10-1 15,-3-6 1-15,-7-13 1 16,-2-8 8-16,-18 0 4 16,-9-5 0-16,-9-3-2 15,-12-2-5-15,-5 2 0 16,-1 5-9-16,3 4-2 15,0 4-34-15,3 6-13 16,6 5-63 0</inkml:trace>
  <inkml:trace contextRef="#ctx0" brushRef="#br0" timeOffset="27">21234 10306 116 0,'-18'-16'44'0,"18"0"-24"0,12 8 3 15,-6 0 18-15,3 0-8 16,8 0-4-16,7 0-17 0,6 3-8 16,3 5-2-1,0 2-5-15,-7 12 2 0,-5 2-1 16,-12 5-2-16,-12 5 3 0,-9 3 2 15,-9 0 0-15,-5 3-1 16,2 3 1-16,3-6-1 16,0-6 2-16,9-4 1 15,3-6 1-15,6-2 0 16,6-6-2-16,9-8-2 16,12 1-2-16,3-6 1 15,6 5 1-15,-1-5 2 16,1 0-39-16,0 0-16 15,-4 0-27-15</inkml:trace>
  <inkml:trace contextRef="#ctx0" brushRef="#br0" timeOffset="28">21627 10287 160 0,'-3'-19'63'0,"3"19"-34"0,-6 0-36 15,6 0 10-15,-6 6-5 16,0-1 0-16,3 0-3 16,0 3 1-16,6 3 2 15,9 2 1-15,9 6 3 0,2 2-1 16,4 3 2-16,0-3-4 0,-6 5 0 16,-6 1 5-1,-6-1 2-15,-12-7 15 0,-6-3 6 16,-15-3-16-16,-6-3-5 15,-6-4-60 1,-11-1-57-16,-1-13 28 16</inkml:trace>
  <inkml:trace contextRef="#ctx0" brushRef="#br0" timeOffset="29">21615 10186 228 0,'21'-18'85'0,"14"10"-46"0,25 11-48 0,-27-3 12 16,17-3-99-16,22-2-40 16</inkml:trace>
  <inkml:trace contextRef="#ctx0" brushRef="#br0" timeOffset="30">9625 16669 76 0,'-15'-8'30'0,"12"8"-16"0,0-3-3 0,3 3 10 15,3 0-3-15,0 0 2 16,3-2-7-16,6 2-3 0,9-3 6 16,12-2 1-1,11-9-8-15,19 6-1 0,5 0-1 16,4 3-3-16,-1 0-1 0,-5 0-1 16,-7-3 1-16,-2 5-4 15,-13 0 0-15</inkml:trace>
  <inkml:trace contextRef="#ctx0" brushRef="#br0" timeOffset="31">15932 16685 64 0,'6'-6'27'0,"-3"6"-14"0,3-2 4 0,-6 2 16 15,6 0-8-15,0 0-3 0,-3-3-8 16,3 3-4-16,0 0-5 15,3 0-4-15,3 0 0 16,3 0-1-16,6 0 0 0,2 0 0 16,10-3 0-16,6 1 2 15,9-6 1-15,5 5 1 16,10 1 2-16,8-1-3 16,12-5 0-16,10-3 5 15,5 6 3-15,12-3-6 16,9-5-1-16,9 8-4 15,-6 2-1-15,3-2 1 16,-3 5 0-16,-3 0 0 16,-6 0 0-16,-3 5 0 0,-2 0 2 15,-7-2-1 1,-6 7-1-16,0-7 1 16,-2-3 1-16,-4 0 1 0,-6 0 1 15,-5-3-7-15,-13 1 0 16,-5-6-34-1,-16 8-57-15,-5-3 7 16</inkml:trace>
  <inkml:trace contextRef="#ctx0" brushRef="#br0" timeOffset="32">16736 17095 184 0,'-12'-3'68'0,"9"3"-36"0,0-3 2 0,3 3 31 16,0 0-20-16,0 0-5 15,6 0-22-15,3 0-6 16,6-5-8-16,9 5-3 0,3-2 2 16,8 2-2-16,4 0-1 15,0 0-4-15,-4 0-2 16,7 0-37-16,-3 0-14 15,-6 2-55 1,-7 3-34-16</inkml:trace>
  <inkml:trace contextRef="#ctx0" brushRef="#br0" timeOffset="33">16769 17320 216 0,'-27'0'82'0,"24"0"-44"0,3 0-14 15,0 0 29-15,6 0-18 16,9 0-5-16,9-3-16 16,11-2-4-16,7-1-6 15,3 1-1-15,8 2 1 0,1-2-35 16,-1 5-17-16,-2 5-83 16</inkml:trace>
  <inkml:trace contextRef="#ctx0" brushRef="#br0" timeOffset="34">17668 16875 168 0,'0'0'63'0,"0"0"-34"0,0 8-21 0,0-3 16 15,0 3-8-15,-6 8 1 16,-3 0-8-16,0 8-3 15,-9-3-3-15,0 5 4 0,3-2 5 16,0 0-6-16,4-5-1 16,2-1-3-16,3-5-2 15,3-2 7-15,3-3 3 16,12-5 3-16,2-3 3 0,7-3-7 16,6-2-1-16,6 2-4 15,3 0-1-15,-1 1-1 16,-2 2-2-16,-3 0-32 15,-3 0-14-15,-4 2-65 16,-5 1-31 0,-3-3 72-16</inkml:trace>
  <inkml:trace contextRef="#ctx0" brushRef="#br0" timeOffset="35">17906 16915 164 0,'-3'0'63'0,"3"5"-34"0,-3 11-14 0,3-5 18 15,0 2 4-15,-3 19 4 16,0 2-2-16,-3 19 0 16,0 0-21-16,3-3-2 0,0 0-1 15,3-5-4-15,0-5-1 16,3 0-6-16,3-9-3 15,-3-4-38-15,3-6-15 16,0-2-84 0</inkml:trace>
  <inkml:trace contextRef="#ctx0" brushRef="#br0" timeOffset="36">18090 17259 240 0,'-11'-6'90'0,"11"12"-48"0,0-12-29 16,0 6 22-16,5 0-9 0,7-5-1 15,12-3-14-15,6 3-7 16,12-3-2-16,2 0-2 0,7-2 0 16,5 10-86-16,-2 5-37 15,-6 0 13 1</inkml:trace>
  <inkml:trace contextRef="#ctx0" brushRef="#br0" timeOffset="37">18665 17084 144 0,'-9'-5'55'0,"12"2"-30"0,0-7-10 0,3 10 18 16,6-8-14-16,9 0-3 15,5-3-4-15,1 3 0 16,0 3-6-16,0 2-6 0,0 6-1 16,-7 15 1-16,-8 9 0 15,-9 13 0-15,-6 10 2 16,-9-5-1-16,-2 2-1 0,-7-7 1 16,-9 0 1-16,3 0 16 15,3-11 11-15,3-3-2 16,4-10 1-16,5 3 0 15,3-12 2-15,9 4-14 16,12-6-4-16,6-2-4 16,8-3 0-16,7 0-2 15,12-3-1-15,-4 3-3 16,1 0-2-16,-3 0-28 16,-4 3-11-16,-2-3-56 15,-6 8-24-15</inkml:trace>
  <inkml:trace contextRef="#ctx0" brushRef="#br0" timeOffset="38">19022 16984 296 0,'-15'-11'110'0,"18"11"-60"0,0-8-54 0,3 3 18 15,9 5-8-15,6-11-1 0,15 3-28 16,5 3-9-16,1-3-92 16,6 5-41-16</inkml:trace>
  <inkml:trace contextRef="#ctx0" brushRef="#br0" timeOffset="39">19379 16719 160 0,'0'-16'60'0,"3"16"-32"0,-3 3-2 0,0-3 25 16,0 0-16-16,0 8-5 16</inkml:trace>
  <inkml:trace contextRef="#ctx0" brushRef="#br0" timeOffset="40">19373 16732 404 0,'-9'19'3'0,"0"-6"-2"16,1 0-1-16,-1 0 0 15,3 1-3-15,0-4 2 16,6 1-1-16,0-6 0 16,6 3 0-16,6-3-2 15,5-5 3-15,1 6 0 16,-3-6-10-16,0 2-3 16,0-2-11-16,-3 0-2 15,0 3-1-15,-3-3 0 0,-3 0 2 16,0-3 2-1,0-5-9-15,-3 0-13 16,-1 1 45 0,-2-17 28-16,0 8 17 15,0 3 23 1,-2 15-24-16,-1 6-7 16,-3 5-4-16,0 6-18 15,0 7-6-15,0 6-1 0,3-5-2 16,3 4 2-16,3-4-97 15,3-1-67 1,3-5 57-16</inkml:trace>
  <inkml:trace contextRef="#ctx0" brushRef="#br0" timeOffset="41">19448 16110 48 0,'-6'-5'19'0,"9"5"-10"0,9 0-31 16,-3 0-5-16</inkml:trace>
  <inkml:trace contextRef="#ctx0" brushRef="#br0" timeOffset="42">20028 16132 136 0,'-12'-6'52'0,"12"6"-28"0,12 6-85 16,0-6-19-16</inkml:trace>
  <inkml:trace contextRef="#ctx0" brushRef="#br0" timeOffset="43">22070 16603 72 0,'-3'-3'30'0,"6"3"-16"0,-6-5-1 0,3 5 14 15,-3 0-9-15,3 0-2 16,-3 0-3-16,0 0 1 15,3 0-9-15,-3 0-3 16,3 0-4-16,0 0 0 16,0 0 2-16,0 0 0 0,3 0 0 15,3 0 2-15,6 0 3 16,6 0 0-16,3 0 0 0,3-3-3 16,2 0-2-16,1-5 3 15,0 8 0-15,-3-2-1 16,-6 2-2-16,-7 0 3 15,4 0 0-15,-6 0 10 16,0 0 3-16,-3 0-3 16,-3 0-3-16,0 0-5 15,-3 0-4-15,-3 0 2 16,-3 0 2-16,-3 0-4 16,-3 0-1-16,-3 0 2 15,-2 2 1-15,-4-2 1 16,-3 0 0-16,-3 0-2 0,0 0 1 15,7 0-2 1,-1 0-1-16,3 0 1 0,6 0 1 16,3 0-1-16,3 0-1 15,6 0-2-15,9 0 1 16,9 0 1-16,3-2 2 16,6-1 1-16,2 1 1 15,1-1 0-15,0 0 0 16,0-2-2-16,-1 5 1 15,-5 0-2-15,-6 0 2 16,0 0 0-16,-6 0 3 16,-3 0 1-16,-3-3 3 15,-6 1 1-15,-6 2 3 0,-3-3-7 16,-6-2-2-16,-3 5-10 16,-3 0-2-16,0 5-7 15,1-2-2-15,2 2-20 16,3 0-7-16,3 3-52 15</inkml:trace>
  <inkml:trace contextRef="#ctx0" brushRef="#br0" timeOffset="44">22085 16955 124 0,'0'0'46'0,"3"0"-24"0,-3 0-8 0,0-6 15 0,0-2-12 16,3 6-2-16,6-9-5 15,-3 3-1-15,0-2-5 16,6-4-7-16,-3-7-1 0,0 8 4 16,-1-11 2-16,-2 3-3 15,0-6 1-15,0 12 2 16,-3-1 3-16,0 2-2 16,3 25 3-1,0 2 0-15,0 6 9 16,-3 5 4-16,0 13 0 15,-3-3-2-15,0 6-7 16,3-3-4-16,0-3-6 16,3-2 0-16,0-6 0 0,3 4 2 15,-3-7-43 1,0-4-19-16,-3-6-36 16</inkml:trace>
  <inkml:trace contextRef="#ctx0" brushRef="#br0" timeOffset="45">22014 17275 208 0,'-6'-8'79'0,"12"8"-42"0,11-8-23 0,-5 2 20 16,12-7-2-16,3-5 3 0,3 2-17 15,5 3-8 1,10 2-6-16,3 6-8 0,-4-3-2 0,1 8-61 15,-6 0-25-15</inkml:trace>
  <inkml:trace contextRef="#ctx0" brushRef="#br0" timeOffset="46">21713 16862 184 0,'-3'-5'71'0,"3"5"-38"0,0 0-21 15,0 0 21-15,0 0-19 16,3 5-5-16,0 8-2 0,3 14 0 16,0-1-3-16,3 6-3 0,0 2 0 15,-3-2 1-15,0 13 1 16,0 0-41-16,-1-11-19 15,1-7-37 1</inkml:trace>
  <inkml:trace contextRef="#ctx0" brushRef="#br0" timeOffset="47">21638 17063 260 0,'-23'-5'99'0,"29"5"-54"0,11 5-35 0,-5-5 23 0,6-5-14 15,12-1-1-15,9 4-37 16,20-9-16-16,4 6-93 16,2-8-40-16</inkml:trace>
  <inkml:trace contextRef="#ctx0" brushRef="#br0" timeOffset="48">19638 17418 128 0,'-3'0'49'0,"-6"0"-26"0,6 0-14 0,3 0 16 0</inkml:trace>
  <inkml:trace contextRef="#ctx0" brushRef="#br0" timeOffset="49">19641 17415 271 0,'21'0'26'0,"3"0"-13"16,9-3-6-16,8 3-3 0,13-2 0 16,8 2 2-16,10 0-3 15,5-6 0-15,4 12 3 16,11-6 1-16,6 2-1 16,15 1 1-16,6-8-4 15,12-1-2-15,9 4 2 16,12-9 0-16,6 6-1 15,2-3 1-15,7 3-4 16,-3 5 0-16,-6-3 3 16,-4 3 1-16,-2 3 3 0,-3 2 1 15,-3-10-3 1,-6 10-3-16,-3-10-9 0,0 5-5 16,-9-8-55-1,-12 0-62-15,-21-16 28 16</inkml:trace>
  <inkml:trace contextRef="#ctx0" brushRef="#br0" timeOffset="50">19424 17899 172 0,'-6'0'66'0,"6"0"-36"0,3-5-24 0,-3 5 17 15,3 0-14-15,3-6-5 16,3-7-11-16,3-3-6 16,3-7 7-16,-1-7-2 0,1-1 3 15,-3-1 3-15,0 6 3 0,-3 2 6 16,-3 3 6-1,0 7 4-15,0 14 4 0,-3 8-7 16,0 11-3-16,0 7-2 16,3 6-1-16,0-6-2 15,3 6-1-15,3 0-3 16,-6-3 1-16,3 0-26 16,-4-2-12-16,-5-6-48 15,-3 0-38 1,-2-10 49-16</inkml:trace>
  <inkml:trace contextRef="#ctx0" brushRef="#br0" timeOffset="51">19394 18121 184 0,'-15'0'71'0,"18"6"-38"0,6-4-12 0,-3-2 22 16,6 0-15-1,6-8-5-15,12-5-23 0,2 5-8 16,7 3-51-16,3 0-24 15,2 13-8-15,-5-3-3 16</inkml:trace>
  <inkml:trace contextRef="#ctx0" brushRef="#br0" timeOffset="52">19975 17698 112 0,'-6'-3'44'0,"3"3"-24"0,-6-2-4 0,6 4 18 15,-3 1-3-15,-3 2-1 16,-3 3-8-16,0 11-3 15,-3 7-11-15,3 1 1 0,3 4 4 16,6 4-1-16,3-3 3 16,6-6-2-16,9-7 0 15,6-6-1-15,6-5 2 16,0-11-3-16,2-8-1 16,1-4-4-16,-6-9-1 15,-3-3 1-15,-15-4 1 16,-9-9-3-16,-3-5-1 15,-6 11-3-15,-3 7-1 16,0 3-10-16,3 3-5 0,0 8-34 16,3 8-15-16,9 18-48 15</inkml:trace>
  <inkml:trace contextRef="#ctx0" brushRef="#br0" timeOffset="53">20320 17672 116 0,'-15'-6'44'0,"12"12"-24"0,-12 1-13 0,9-1 15 16,-3 15 7-1,-3 8 4-15,3 0-2 0,0 3 1 16,7 13-18-16,4-5 1 0,13-9-1 15,3 1-1-15,3-11 2 16,6-13-2-16,3-8 2 16,5-8-2-16,-8-10 0 15,-3-11-5-15,-9-8 0 16,-9-3-3-16,-9-10 0 16,-6 2-17-16,-6 14-4 15,0 4-34-15,3 9-13 16</inkml:trace>
  <inkml:trace contextRef="#ctx0" brushRef="#br0" timeOffset="54">20698 17984 228 0,'-3'-6'88'0,"3"6"-48"0,0 0-27 0,0 0 22 15,-3 0-18-15,-3 6-5 16,-3-4-14-16,-3 1-4 15,0-3 3-15,-3 0-3 0,3 0 1 16,1-3-15-16,5 1-4 0,3-4-4 16,6 6 2-16,3 0 13 15,2 6 4-15,1-1 20 16,0-2 7-16,-3 5 14 16,-3-3 7-16,-3-5-10 15,0 0-2-15,0 0-38 16,0 0-14-16,6-5-95 15</inkml:trace>
  <inkml:trace contextRef="#ctx0" brushRef="#br0" timeOffset="55">21031 17724 160 0,'-9'-2'60'0,"0"2"-32"0,0 2-17 0,4 4 18 16,-4 7-4-16,0 8 3 15,0-2 1-15,3 7 5 0,3 1-19 16,6-1-6-16,9 3-4 0,9-2-1 16,2-6 2-16,4-8 1 15,6-8 1-15,-3-10-2 16,-4-8 1-16,-2 0-4 16,-9-6 0-16,-6-7 1 15,-12-9 2-15,-6-5-1 16,-6-2 0-16,-6 2-1 15,4 6 0-15,-1 2-22 16,0 14-8-16,9 5-55 16,6 5-25-16,9 10 2 15</inkml:trace>
  <inkml:trace contextRef="#ctx0" brushRef="#br0" timeOffset="56">21359 17743 204 0,'-12'8'77'0,"15"5"-42"0,-3 19-43 0,0-14 10 15,3-4-1-15,3 7 3 16,3-3 3-16,6 9 1 16,5-9-4-16,4 3 2 0,6-10 0 15,0-8 6-15,-1-11 3 16,1 0-4-16,-3-11 1 15,-6-7-1-15,-12-6 3 16,-6-8-3-16,-12-10-1 16,-9 3 7-16,-3 2 4 0,-3 10-11 15,3 3-6-15,1 11-38 16,2 5-17-16,3 16-60 16,6 6-42-1,18 4 67-15</inkml:trace>
  <inkml:trace contextRef="#ctx0" brushRef="#br0" timeOffset="57">21716 17693 192 0,'-6'2'74'0,"6"1"-40"0,0 8-42 16,0-3 10-16,-3 5-3 16,0 8 2-16,3 5 0 15,0-2-1-15,6 3 1 16,9-1 3-16,9-5 2 0,5 3-2 15,10-11-1-15,3 1 1 16,-1-14 2-16,-5 0 3 0,-6-8 2 16,-6-6 17-16,-9-9 6 15,-9-4 7-15,-12-5 2 16,-12-13 1-16,-6 3 0 16,-6 5-22-16,3 5-8 15,1 6-25-15,5 10-10 16,6 3-38-16,6 2-17 15,9 11-22-15,9 0-7 16,15 5 11-16</inkml:trace>
  <inkml:trace contextRef="#ctx0" brushRef="#br0" timeOffset="58">22225 17764 160 0,'-15'5'63'0,"15"9"-34"0,3 25-34 15,0-28 10-15,3 2 10 16,3 3 7-16,6 3-6 16,9 2-4-16,8-3-7 15,7 1 5-15,3-11 5 0,-1-8 4 16,1-8 3-16,-12-5 3 16,-6-6 4-16,-13 0 0 15,-16-7 0-15,-13-3-12 16,-9 0-3-16,-3 8-63 0,-3 7-27 15,4 9-57 1</inkml:trace>
  <inkml:trace contextRef="#ctx0" brushRef="#br0" timeOffset="59">22790 15150 104 0,'-6'-16'38'0,"1"11"-20"0,2 2-6 16,0 3 16-16,-3-2-5 16,-3-1 1-16,-3-2-9 15,-6-1-4-15,3 4-6 16,0 2-2-16,-6 5 1 0,-3 11-2 15,-5 2-2-15,2 6-2 16,3 8 1-16,0 2 1 16,1 11 0-16,8-2 0 15,3-4 2-15,0-2-1 0,0-5 2 16,6 0-4-16,-3-8 0 16,0-3-32-16,0-5-15 15</inkml:trace>
  <inkml:trace contextRef="#ctx0" brushRef="#br0" timeOffset="60">22278 15327 64 0,'0'0'24'16,"3"8"-12"-16,3 8 3 0,-3-3 13 0,0 11-9 15,3 3-3-15,0-1-1 16,0 1 1-16,0 2-3 16,6 0 2-16,3-11-2 15,3 3 0-15,0-10-7 16,2-8 7-16,4-6 4 0,0-5 2 16,9-5 1-16,-3-3-11 15,-4 0-3-15,1-10-6 16,-3-1-1-16</inkml:trace>
  <inkml:trace contextRef="#ctx0" brushRef="#br0" timeOffset="61">23029 14901 168 0,'0'-2'63'0,"0"2"-34"0,11-6-8 16,-8 4 25-16,3-4-20 15,-3 1-4-15,9-3-18 16,-3 0-5-16,0 0 0 15,9 3-2-15,0 5 1 0,-3 5-3 16,3 9 1-16,-7 7 2 16,-8 13 3-16,-6 3 0 15,-5-2-1-15,-1-4 3 16,-3 4 0-16,0-4-1 16,3-4 1-16,0-6-2 15,3-5-1-15,6-5 3 0,6-3 0 16,6-8 1-16,6 0 2 15,3-6-3-15,14 4 0 16,-2-1-1-16,0 3 1 16,-3 3-20-16,-4-1-8 15,-2 1-80 1</inkml:trace>
  <inkml:trace contextRef="#ctx0" brushRef="#br0" timeOffset="62">23392 14825 200 0,'3'-22'77'0,"9"17"-42"0,2-3-39 15,-8 6 13-15,12 2-12 16,0-3 0-16,-3 3-37 15,0 0-15-15,0 0-19 16,3 0-6-16</inkml:trace>
  <inkml:trace contextRef="#ctx0" brushRef="#br0" timeOffset="63">23645 14756 184 0,'-6'0'71'0,"6"5"-38"0,-3 0-41 0,3-5 10 16,0 6-3-16,3 2 0 16,3 0-2-16,3 0 2 15,3-1 1-15,11-1 2 0,-2-1 1 16,6-2-37 0,-6-3-58-16,-3 0 6 15</inkml:trace>
  <inkml:trace contextRef="#ctx0" brushRef="#br0" timeOffset="64">23859 14706 168 0,'-9'15'63'0,"0"4"-34"0,6 5-30 0,-3-11 15 0,6 8-6 16,-3 6 1-16,3 15-38 16,0 0-18-16,0 1-25 15,3-12-8-15</inkml:trace>
  <inkml:trace contextRef="#ctx0" brushRef="#br0" timeOffset="65">20341 16354 92 0,'-3'-13'35'0,"3"-6"-18"0,-6 6-7 0,0 10 12 15,-6-5-12-15,-3 8-3 0,-6 0-7 16,-6 8-1-16,-8 0 1 16,-4 11 2-16,-3-1-3 15,1 3-2-15,2 6 2 16,6-1 0-16,9 11 3 15,10-2 1-15,11 10-1 16,17 0-2-16,16 2 7 16,18-4 5-16,14-14 0 15,13-19 1-15,2-20-1 16,-5-6 0-16,-7-13-6 16,-17-14 0-16,-13-12 4 0,-14-6-4 15,-15-5-1-15,-12 2-18 16,-6 14-6-16,0 10-59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1:41:13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10822 5887 132 0,'-3'-3'52'0,"3"3"-28"0,-3 0-26 0,3 0 11 15,-3 0 14-15,0-5 7 16,-3 2-2-16,-3 1-2 16,0-1-14-16,-6-2-8 0,0-3-2 15,0 0-2-15,0 3 0 16,1-6 2-16,-4 0 1 0,3 1 1 16,-6-1 2-16,-3 1-1 15,-3-1 2-15,1 1-2 16,-4-1 0-16,-3 0-3 15,0 1 1-15,1 2-4 16,-1 0 0-16,0-3 1 16,0 1 0-16,-2 2 0 15,-1 0 2-15,-3 3-3 16,1-9 0-16,2 4 1 16,-6 2 2-16,0 3-3 15,4-1-2-15,2 4 2 16,3-1 2-16,-2 0 0 15,2 6-1-15,0-6-2 16,-3 6 1-16,4-6 3 16,-7 9 1-16,0-1-4 0,1 0-1 15,-1 1 3-15,-3 1 1 16,3 1-3-16,4 3 1 16,-4-3 0-16,3 2 0 15,1 4-3-15,-1-4 2 16,-3 1 1-16,3-1 0 15,4 1-3-15,-1 5 2 16,0 0 3-16,1 0 1 16,-1-3-4-16,0-3-1 0,3 1 1 15,1 0 0 1,-1-1 1-16,0 3 2 0,0 3-3 16,0 0 0-16,1 0 1 15,-4 3 0-15,-3-1 0 16,3 17 0-16,4-4 0 15,2 1 0-15,3 0 0 16,3 0 0 0,3-1-3-16,1 1 2 0,2-6-1 15,3 1-2-15,0-1 3 16,3 1 0-16,3 2 1 16,3 3 0-16,3 5 0 15,3 5 0-15,3-2 0 16,3-3 0-16,3 0 0 15,0 0 0-15,6-3 0 16,2-5 2-16,7-2-1 16,3-1 2-16,6-2-2 0,-1-3 2 15,1 0-4-15,3 1 0 16,2 1 1-16,4-4 0 16,-3 2 0-16,2 3 2 15,4 2-1-15,9 1-1 16,2-3 3-16,-2-6 0 15,5-2-1-15,4-5 1 16,-1-6-2-16,-2 0 2 16,-1-5-2-16,4 3 2 15,-7-3-2-15,4-3-1 16,-4-5 1-16,-2 0 1 16,5 0-1-16,-5 0-1 0,-4-2 1 15,1-1 1-15,3 1-1 16,-10-1 2-16,1 1 0 15,-1-1 3-15,1 3-3 16,-3 0-2-16,-1 3-3 16,-2 0 1-16,-3 2 3 15,-1-2 1-15,10-3-1 16,-6 0-2-16,-1-3 1 16,1 1-1-16,0-1 0 15,-4 0 2-15,-2-2-1 16,-3 3 2-16,6-1-2 15,-10 0-1-15,1-7 3 16,-3-3 0-16,0-3 5 0,-3-5 3 16,-4-3-4-1,4-13 1-15,0 0-3 16,-3 0 0-16,-6 3 1 0,-3 2 1 16,-3 0-1-16,-4-7 1 15,-2 2 0-15,-3-3 1 16,-6-13 0-16,-8 3 0 15,-4 3-4-15,-9 4-3 16,-3 6-3-16,-8-2 1 16,-1 4 1-16,-3 1 0 15,-3 10-7-15,-2 8-3 16,2 9-54-16,-5 7-25 0,5-3-36 16</inkml:trace>
  <inkml:trace contextRef="#ctx0" brushRef="#br0" timeOffset="37394.1287">13572 15341 172 0,'0'-6'66'0,"-3"4"-36"0,-6-4-11 15,6 6 21-15,-6-2-11 16,-3-1-2-16,-12 3-7 16,-5 3-1-16,-10-1-10 15,-9 1 3-15,-14 2 4 0,-10 8-2 16,4 1 0-16,0 2-8 0,2 5-2 16,9 0-4-16,4 3-1 15,5-3 1 1,7 0 0-16,5-2-44 15,6 4-20-15,9-7-61 16</inkml:trace>
  <inkml:trace contextRef="#ctx0" brushRef="#br0" timeOffset="37659.7494">12700 15309 212 0,'-39'24'82'0,"18"-3"-44"0,-8 13-22 16,17-10 24-1,-6 8-19-15,-3 2-6 16,0-2-7-16,3 2-1 16,9-2-4-16,6-3 0 0,12-5 3 0,6-11-1 15,12-2 0-15,15-6-3 16,-1-2 1-16,4-3-22 15,3 5-7-15,-4-8-97 16</inkml:trace>
  <inkml:trace contextRef="#ctx0" brushRef="#br0" timeOffset="39013.9126">10191 15846 168 0,'-6'0'63'0,"6"0"-34"0,-3 0-10 16,3 0 23-16,0-3-10 16,0-2-1-16,0 5-12 15,3-3-4-15,0-2-8 16,3 0-1-16,0-1 1 0,0-1-3 16,2-4-1-16,1-2-1 15,0-3-2-15,3-3 1 16,3 1 1-16,0-1-3 0,-3 3 0 15,-3 3 1-15,0 3 0 16,-3 2-5-16,0 2 1 16,-3 6-3-16,0 8 2 15,0 8 1-15,-3 5 2 16,0 3 1-16,0 13 1 16,3-2 0-16,0-1 0 15,0-2-7-15,-1-1 0 16,-2 9-61-16,-5 0-24 15,-7-19 0 1</inkml:trace>
  <inkml:trace contextRef="#ctx0" brushRef="#br0" timeOffset="39178.0219">10140 16073 300 0,'-3'-2'112'0,"9"-3"-60"0,12-1-45 16,-6 1 23-16,3 2-18 15,8-2-5 1,1 0-4-16,3 2-3 0,3 6 1 16,3-1-39-16,-1 1-16 0,-2-3-79 15</inkml:trace>
  <inkml:trace contextRef="#ctx0" brushRef="#br0" timeOffset="39344.7498">10539 16066 296 0,'-3'7'110'0,"6"-7"-60"0,-9 3-45 15,9-6 22-15,0 1-22 0,-3 2-4 16,9 0-31 0,0 2-12-16,0 4-85 0,3-1-37 15</inkml:trace>
  <inkml:trace contextRef="#ctx0" brushRef="#br0" timeOffset="39697.0426">10700 15793 228 0,'-12'3'85'0,"6"7"-46"0,-6 17-32 15,9-9 18-15,0 6-13 16,0 2-4-16,3 1-3 16,6 5 1-16,3-3-3 15,12-11 0-15,2 1 1 0,1-11 4 16,0-8 5-16,0-6 8 16,-6-4 5-16,-6-6-6 15,-3-13-1-15,-9-8-9 16,-3 8-2-16,-3-3-6 0,-3 6-2 15,3 2-5 1,0 5-1-16,0 9-24 0,3 4-8 16,3 6-15-16,0 0-8 15,12 11-52 1</inkml:trace>
  <inkml:trace contextRef="#ctx0" brushRef="#br0" timeOffset="39884.0622">11116 15801 212 0,'-6'0'79'0,"6"3"-42"0,0 2-43 16,-3 5 58-16,-3 6-22 16,1 0-14-16,-4 0-7 0,0 0-7 15,0 0-4-15,-3 0 1 0,3 0-17 16,0-3-5-1,-6-3-90-15</inkml:trace>
  <inkml:trace contextRef="#ctx0" brushRef="#br0" timeOffset="40078.8202">10926 15838 216 0,'0'-16'82'0,"6"16"-44"0,6 3-29 16,-6 5 22-16,0-3-8 15,3 8-1-15,2 3-15 0,4 0-4 16,0 0-2 0,0 2 3-16,0 1 2 0,0-6-5 0,0 6-2 15,0 2-40-15,-3-11-15 16,-1-4-54 0</inkml:trace>
  <inkml:trace contextRef="#ctx0" brushRef="#br0" timeOffset="40815.8443">11304 15722 220 0,'-3'-6'82'0,"3"12"-44"0,-3 7-31 15,3-3 20-15,-3 6-1 16,0 8 4-16,0 8-16 15,0 0-6-15,0-1-5 16,3 4-3-16,0-1 1 0,0-2-6 0,3-6 1 16,0-2-44-1,0-3-18-15,3-5-44 16</inkml:trace>
  <inkml:trace contextRef="#ctx0" brushRef="#br0" timeOffset="41535.5253">11450 15782 152 0,'-3'3'57'0,"-9"-3"-30"0,3 5-23 16,6 1 15-16,0-1-9 16,0 0-3-16,0 6-2 15,0-3-1-15,0 2 9 16,0 6-8-16,0 0 5 16,0 3 3-16,0-1 2 15,0 1 3-15,0-6-4 16,0 5 0-16,3-4-6 15,0 4-3-15,0-5 0 16,0-5 1-16,0 3-1 16,0-3 2-16,0-3-2 15,3-5 0-15,0-3-1 16,0 3-5-16,3-2 1 16,-3 7-2-16,3-8 0 15,-3 9 2-15,0-9 0 16,3 6 0-16,-3 5 2 15,-3-8-1-15,0 0-1 16,0 2 1-16,0 1 1 16,0-3-1-16,0 5 2 15,0-5-2 1,0 0-1-16,0 0 1 16,0 0-1-16,6 0 0 15,0-5 0-15,6 2 0 16,0-2 0-16,-3 0-3 15,-1 2 2-15,1-2 1 16,0-3 2-16,0-3-1 16,0 1 2-16,0-4-2 15,-6-1 2-15,-3-4-2 16,-3 3 2-16,0-8-2 16,-9 6 2-16,0-1-2 15,0 6 2-15,1 3-4 16,-1-1 0-16,0 8-6 15,3 1 0-15,3-1-28 16,9 16-100 0</inkml:trace>
  <inkml:trace contextRef="#ctx0" brushRef="#br0" timeOffset="41714.5253">11515 15724 208 0,'-6'-10'79'0,"9"7"-42"0,-3 0-37 0,6 3 16 15,0 0-14-15,3 0-2 16,0 3-8-16,3 0 0 0,0-3-84 16,-3 0-36-16</inkml:trace>
  <inkml:trace contextRef="#ctx0" brushRef="#br0" timeOffset="41865.5014">11655 15626 220 0,'-6'-13'82'0,"6"24"-44"0,0-14-38 15,0 8 18-15,0-2-6 16,0 10 3-16,0 0-8 16,0 6-4-16,0 2-2 15,0 3-12-15,3 10-3 0,3 1-92 16</inkml:trace>
  <inkml:trace contextRef="#ctx0" brushRef="#br0" timeOffset="42215.3667">11980 15915 220 0,'-18'2'85'0,"9"4"-46"0,0 7-37 0,-3-3 17 16,0-2-12-16,0 3-2 0,-3 2-8 15,0-2 0-15,0 5-92 16,4-3-38-16,-1-3 58 16,3-12 29-16</inkml:trace>
  <inkml:trace contextRef="#ctx0" brushRef="#br0" timeOffset="42393.9905">11825 15896 264 0,'-3'-2'101'0,"9"4"-54"0,3 6-44 16,-3-3 23-16,0 1-15 0,3 2-3 16,2 5-5-16,-2 0-3 15,3 6 1-15,0 2-10 0,3-5-4 16,0 0-77-1,-3-3-70-15,0 0 49 16</inkml:trace>
  <inkml:trace contextRef="#ctx0" brushRef="#br0" timeOffset="42586.7471">12105 15804 220 0,'-3'0'85'0,"3"8"-46"0,0 15-21 16,0-7 23-16,0 3-21 16,0 2-8-16,-3 3-8 15,0-3-1-15,6 8-2 16,-3 0-25-16,3-5-11 16,0 0-79-16</inkml:trace>
  <inkml:trace contextRef="#ctx0" brushRef="#br0" timeOffset="42902.6309">12215 15880 164 0,'-3'-21'63'0,"0"40"-34"0,-3-6-23 16,3-8 15-16,0 6 4 0,0 2 5 15,0 3-5-15,0 8-3 16,3 5-12-16,3-11-6 0,6 6-3 15,3-8 3-15,3 0 2 16,-1-6 0-16,4-2 1 16,-3-2 0-16,0-6 1 15,0-11-2-15,-3-2 1 16,-3-6-2 0,-6-4 0-16,-3 1-3 0,-6-9 1 15,-3-1-4-15,-3 5-2 16,-3 6 2-16,3 3 2 15,0 4-22-15,0 4-11 16</inkml:trace>
  <inkml:trace contextRef="#ctx0" brushRef="#br0" timeOffset="43097.6399">12286 15788 220 0,'-3'-8'85'0,"6"5"-46"0,0-2-21 16,0 2 25-16,3 1-11 16,3-1-1-16,3 0-23 15,6 1-6-15,0 2-3 16,2 0-2-16,1 2 1 0,0 1-60 16,-3 0-25-16,0-3-25 15</inkml:trace>
  <inkml:trace contextRef="#ctx0" brushRef="#br0" timeOffset="43502.3196">12634 15740 212 0,'-6'-8'79'0,"3"3"-42"0,-2 2-15 0,2 3 26 0,0 0-12 16,-3 0-1-1,-9 0-20-15,0 3-9 0,3 2-4 16,0 3-5-16,3 0 2 0,3 3-4 16,0-1 1-16,6 3 0 15,6 11 2-15,0-5 1 16,6 5 3 0,-3-3-3-16,0-3 0 0,0-2 3 15,-3-3 3-15,-6-2-2 16,-3-3 0-16,-6 0 1 15,0-3 0-15,-3-5 0 16,0-3 2-16,3-7-5 16,0 2-1-16,3-13-13 15,6 2-5-15,0 1 5 16,9-3 5-16,6-3 5 0,0 5 2 16,0 1 1-16,3-1 0 15,-3 3-40-15,-1 3-15 16</inkml:trace>
  <inkml:trace contextRef="#ctx0" brushRef="#br0" timeOffset="45095.3117">10089 15507 160 0,'-41'8'63'0,"26"3"-34"0,-12 7-16 0,12 6 17 15,-6 3-11-15,-2 7-3 16,-1 27-5-16,6 2 0 16,9 9-6-1,9-1-5-15,18 1-1 0,21 4 1 0,23-2 2 16,15-10-63 0,13-16-63-16,11-17 26 15</inkml:trace>
  <inkml:trace contextRef="#ctx0" brushRef="#br0" timeOffset="45544.4821">11732 15325 176 0,'0'-6'68'0,"6"12"-36"0,3 4-26 0,-3 1 15 16,3 15-9-16,0 11 1 15,3 11 1-15,-3 2 3 16,-3 11-9-16,-6 0 0 0,-6 16-1 15,-6-9 1-15,-6 4 0 16,-14-3-35-16,-7-1-16 16,6-17-59-16</inkml:trace>
  <inkml:trace contextRef="#ctx0" brushRef="#br0" timeOffset="46308.477">11256 16230 200 0,'-6'0'74'0,"6"5"-40"0,0 11-40 16,3 8 12-16,0 2-6 15,0 8 2-15,3 9 3 16,3-4 2-16,6 9-3 0,9-3 4 16,9 8 2-16,11 5 1 0,7-5 1 15,11-8 0-15,16-5 2 16,14-3-5-16,15-11-1 16,3-7 0-16,6-6 0 15,0-5 0-15,-8-3 0 16,-7-10 2-16,-6 0 4 15,-9-1-4-15,-8-2 0 16,-7 0-4-16,-5-2-1 16,-10-6-34-16,-2-8-15 0,-4 3-84 31</inkml:trace>
  <inkml:trace contextRef="#ctx0" brushRef="#br0" timeOffset="46534.9108">12634 16629 272 0,'-29'-11'101'0,"29"14"-54"0,3 2-57 16,3-2 14-16,5 2-3 15,13 1 1-15,9 2 0 16,12 5 1-16,2 5-2 16,4 6-3-16,-3 0 1 0,-7 0 3 15,-8-3 3-15,-6-3 2 16,-9 6 1-16,-7-3 2 15,-13 6 1-15,-7-1-34 16,-6 9-16-16,-3-6-83 16</inkml:trace>
  <inkml:trace contextRef="#ctx0" brushRef="#br0" timeOffset="49822.4585">16685 15354 184 0,'-8'-3'68'0,"8"3"-36"0,-3-3-13 0,0 3 21 16,0-2-5-16,0-1 2 16,3-5-15-16,0 3-5 15,3-8-10-15,9-6-3 0,11-2 0 16,16 0-2-16,9 2 1 16,11-2 0-16,7-3 1 15,17 1-5-15,6 4 1 16,4 6-2-16,-4 5 0 15,-15 3 2-15,-2 2 2 16,-4 0-1-16,-8 3-1 16,-10 3 3-16,-8-3 0 0,-12 3-39 15,-6-1-15-15,-7 1-72 32</inkml:trace>
  <inkml:trace contextRef="#ctx0" brushRef="#br0" timeOffset="50047.9266">17736 15034 220 0,'12'-8'82'0,"9"13"-44"0,9 0-44 16,-15 1 14-16,5 2-9 0,4 7 0 15,0 4 1-15,-3-1 2 16,-6-2-1-16,-6 0 6 0,-9 0 5 15,-9 0 0-15,-9 0 3 16,-3 0-8-16,-3 0-2 16,0-1-69-16,4-1-32 15</inkml:trace>
  <inkml:trace contextRef="#ctx0" brushRef="#br0" timeOffset="50648.4575">18662 15195 252 0,'-6'-8'93'0,"6"8"-50"0,0-3-26 0,3 3 25 15,0-2-18-15,0-1-3 16,3-2-13-16,3-6-3 15,0 1-3-15,0-4-2 0,3-1 3 16,-1-1-2-16,4-3 2 16,-3 6-4-16,-3 2-2 0,-3 1-1 15,0 10 0 1,0 10-2-16,0 9-1 0,-3-1 1 16,0 4 4-16,0 4 3 15,0 6 2-15,6 2-1 16,-6 1 1-16,0-1-31 15,0 3-13-15,3 0-85 16</inkml:trace>
  <inkml:trace contextRef="#ctx0" brushRef="#br0" timeOffset="50814.8487">18674 15401 304 0,'-3'-8'112'0,"12"8"-60"0,6-2-50 0,-3 2 23 15,8-3-15-15,10 1-3 16,3-1-7-16,6 0 0 16,-4-2 0-16,4 2-73 0,3 1-30 15,-10 4-17 1</inkml:trace>
  <inkml:trace contextRef="#ctx0" brushRef="#br0" timeOffset="50966.0467">19126 15367 296 0,'-15'0'112'0,"15"3"-60"0,0-1-58 0,0-2 19 16,0 0-4-16,0 0 2 15,3 0-10-15,3 0-3 0,0 0 1 16,3-2-53-16,15-4-102 16</inkml:trace>
  <inkml:trace contextRef="#ctx0" brushRef="#br0" timeOffset="51218.2672">19287 15187 260 0,'-24'-5'99'0,"18"7"-54"0,-3 6-46 16,6 0 20-16,0 8-7 16,3 8 1-16,3 2-5 15,9 1-3-15,6-6-2 16,6-8 4-16,3-5 3 0,5-8-5 15,-2-2-1-15,-6-12 0 16,-9-4 2-16,-9-3 6 0,-9 2 4 16,-6 1-10-1,-6 2-4-15,-3 0-1 0,3 3-1 16,0 2-29-16,7 6-10 16,5 5-100-1</inkml:trace>
  <inkml:trace contextRef="#ctx0" brushRef="#br0" timeOffset="51383.622">19850 15158 304 0,'-6'0'112'0,"-3"5"-60"0,-12 1-61 0,12-1 20 0,-6 3-8 15,0 0 1-15,-3 2-7 16,3 1 0-16,-5-1-127 15,5 4-56-15</inkml:trace>
  <inkml:trace contextRef="#ctx0" brushRef="#br0" timeOffset="51564.5596">19600 15163 300 0,'3'-5'112'0,"8"5"-60"0,4 5-54 0,-3-5 20 16,3 3-2-1,6 2 4-15,3 3-10 16,3 3-3-16,-1 2-5 0,1 0-10 0,0 0-5 16,-3 1-68-16,3-4-29 15,-1-2-8 1</inkml:trace>
  <inkml:trace contextRef="#ctx0" brushRef="#br0" timeOffset="51729.4041">20031 15166 280 0,'-6'-5'107'0,"9"2"-58"0,3 8-62 0,-3-2 17 16,0 2-4-16,0 3 2 15,0 3 0-15,0 5 1 16,0 5-2-16,0 0 2 0,3 0 0 0,3 0-48 16,9-2-19-16,0-11-45 15</inkml:trace>
  <inkml:trace contextRef="#ctx0" brushRef="#br0" timeOffset="51987.1635">20237 15150 160 0,'-6'0'63'0,"6"11"-34"0,-6 2-27 0,6-5 14 0,0 2 3 15,3 9 3-15,3 5-5 16,2 2 0-16,4-5-10 15,3 1 5-15,6-9 3 0,6-5 6 16,3-11 2-16,-1-8 10 16,-11-7 3-16,-9-3 1 15,-15 0 2-15,-9-9-12 0,-5 4-7 16,-4 0-11-16,0 2-4 16,0 5-36-16,6 9-14 15,6-1-119 1</inkml:trace>
  <inkml:trace contextRef="#ctx0" brushRef="#br0" timeOffset="53049.529">20460 14901 240 0,'0'-2'90'0,"3"7"-48"0,0 3-40 16,0-3 17-16,0 3-4 15,0 11 1-15,0 2-8 16,-3 3-5-16,0-1-2 16,0 1-19-16,3 8-8 0,-3-19-88 15</inkml:trace>
  <inkml:trace contextRef="#ctx0" brushRef="#br0" timeOffset="53500.7257">20963 15129 236 0,'-12'10'90'0,"-3"9"-48"0,-12-6-40 0,15-7 17 16,-6 1-10-16,1 7-1 15,-1-1-15-15,0 0-6 16,3 0-97-16,-6 1-41 15</inkml:trace>
  <inkml:trace contextRef="#ctx0" brushRef="#br0" timeOffset="53665.4434">20778 15163 252 0,'-3'0'93'0,"9"6"-50"0,9-1-37 0,-6-2 22 0,6 2-15 16,3 3-4-16,6 2-6 15,-1 6-3 1,-2 0 1-16,0 0-23 0,3 0-8 0,0-3-86 16</inkml:trace>
  <inkml:trace contextRef="#ctx0" brushRef="#br0" timeOffset="53834.495">21159 15121 280 0,'-6'-5'107'0,"6"7"-58"0,0 9-62 16,0-6 15-16,0 3-3 16,0 3 2-16,0 5 1 0,0 2-2 15,6 6 1 1,3-3-15-16,3 0-3 0,6-5-97 16</inkml:trace>
  <inkml:trace contextRef="#ctx0" brushRef="#br0" timeOffset="54086.7598">21356 15134 236 0,'-18'0'88'0,"15"13"-48"0,0 1-38 0,3-9 19 16,3 3-4-16,3 2-1 16,6 4 0-16,6-1 0 0,-1 0-8 15,1-2 4-15,6-3 1 16,0-6-4-16,0-4-1 0,-3-4-2 15,-7-2-1-15,-5 0-3 16,-6-2 1-16,-6-3-2 16,-9-3 2-16,-2-3-31 15,-4 1-13-15,-3-1-74 16,0 3-53 0,3 0 68-16</inkml:trace>
  <inkml:trace contextRef="#ctx0" brushRef="#br0" timeOffset="54244.5134">21433 14973 312 0,'6'-6'115'0,"3"-9"-62"0,6 7-51 15,-6 5 25-15,3-2-18 16,3-1-5-16,2-1-11 0,1 1-4 16,3-2-80-16,3 3-34 15,3 0 12-15,3-3 9 16</inkml:trace>
  <inkml:trace contextRef="#ctx0" brushRef="#br0" timeOffset="54393.1092">21778 14825 260 0,'-9'-6'99'0,"9"12"-54"0,0 4-57 0,0-2 13 16,0 3-2-16,0 2 2 15,0 0 1-15,0 0 1 16,3 3-2-16,3-2-18 0,3 4-9 15,0-2-79 1</inkml:trace>
  <inkml:trace contextRef="#ctx0" brushRef="#br0" timeOffset="54596.2717">21903 14870 232 0,'-12'2'88'0,"12"9"-48"0,3 2-45 16,0-8 17-16,3 3 6 15,6-2 6-15,3-1-4 16,6-5 1-16,0-3-12 16,0-5 1-16,-9-5 1 0,-6-3 7 15,-9-2 3-15,-9-1-8 0,-6 3-3 16,-3 6-35-16,-6 7-13 16,3 8-104-1</inkml:trace>
  <inkml:trace contextRef="#ctx0" brushRef="#br0" timeOffset="55575.6969">18617 14780 204 0,'-3'-11'77'0,"-3"11"-42"0,-9 0-30 0,7 3 19 16,-10 5-15-16,-9 13-5 15,-9 16-2-15,-3 18-2 0,4 9 0 16,5 5 0-16,15 13 0 0,21 5 2 16,27-2 1-16,29-1-12 15,25-4-7-15,23-11-82 16</inkml:trace>
  <inkml:trace contextRef="#ctx0" brushRef="#br0" timeOffset="55992.2539">20448 14782 116 0,'15'8'44'0,"-3"8"-24"0,8 21-8 0,-8-10 16 15,0 18 1-15,0 7 3 0,0 4-13 16,-3 8-4-16,0-1-9 16,-6 3 0-16,-9 3 4 0,-9-6-44 15,-12 12-18-15,-26-25-32 16</inkml:trace>
  <inkml:trace contextRef="#ctx0" brushRef="#br0" timeOffset="56624.2819">21037 15605 172 0,'9'-3'66'0,"0"6"-36"0,3 2-37 15,-6 3 10-15,3 3-8 0,3 2-1 16,0 16-2-16,0 19 2 15,-1 10 4 1,-5 8 7-16,0 0 5 0,-6 8 10 0,-6-2 5 16,-5 5-7-16,-10-6-3 15,-9-5 0-15,-15-8 1 16,-8-7-7-16,-13-9-3 16,-5-5-3-16,-7-10-3 15,4-9-37-15,3-5-15 16,5-5-42-1</inkml:trace>
  <inkml:trace contextRef="#ctx0" brushRef="#br0" timeOffset="56879.1642">20635 16214 184 0,'-17'23'68'0,"-4"7"-36"0,-15 23-35 16,18-32 13-16,-9 8 2 16,-5 5 2-16,-7 1-1 15,0-1 2-15,6-2-8 16,7-3 0-16,8-3 3 0,12-5-2 16,12 1 3-16,15-7-2 15,20-1 0-15,13-1-14 16,14-5-4-16,13-8-102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30:05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2571 11671 104 0,'-15'-8'38'0,"12"8"-20"0,3-3-21 16,-6 3 34-16,0 0-7 0,3-2 9 16,0-1 3-16,3 3-10 15,3 0-6-15,6 0-11 16,-3 0-6-16,3 0 0 0,0 0-2 16,6 0-1-16,2 0 3 15,4 0 0-15,6 0-1 16,0 0-2-16,9-3 5 15,2 3 1-15,1 0-2 16,0-2-1-16,8 2 3 16,1 0 1-16,2 0-1 15,4 0 1-15,3 0-4 16,-4 2 0-16,1 1 1 0,-4 0 0 16,4-1 2-16,-1-2 1 15,4 0 1-15,3-2 2 16,-1-1 1-16,1 3 1 15,-1-3-2-15,1 1-1 16,-1 2-8 0,1-3 0-16,2 3-1 0,-2 0 2 15,-4-3 3-15,1 3 4 16,-4 0-2-16,4 0-2 16,3 0 0-16,5 0-1 15,1 0-2-15,-1 0 1 16,1 0 0-16,-4 0 3 15,4 0-3-15,-1-2-2 16,0-1 0-16,1 0 1 0,-7 1 1 16,1-1 1-1,-6 3-2-15,-1 0-2 0,4 0 1 16,-1 0-1-16,4 0 0 16,-1 0 2-16,-2 3-1 15,-1-1-1-15,1 1 5 16,-6-3 1-16,2 0-2 15,1 0-1-15,-4 0-1 16,4 0-2-16,-3 0 1 16,-1 0-1-16,-2 0 0 15,-4 0 0-15,1 3 0 16,-3-3 0-16,-1 0 0 16,4 2 0-16,0-2 0 15,2 0 0-15,1 3 0 0,3 0 0 16,-4-3 0-16,-2 0 0 15,-3 2 0-15,-1-2 2 16,-2 0-3-16,6 0 0 16,-4 0 1-16,1-2 0 15,0 2 0-15,-1 0 2 16,1 0-1-16,-6 0-1 16,-1-3-2-16,-5 3 1 15,-3 0 1-15,-6 0 0 16,-6 3-60-16,-3 5-26 15,-1 7-56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1:42:44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13179 14385 168 0,'-3'-2'66'0,"3"2"-36"0,0 0-18 0,0 0 19 15,0 0-12-15,0 0-3 16,0 0-9-16,6 0-3 16,0 0-2-16,3 2 1 0,3 1 2 15,3 0 0-15,3-1 2 16,2 1-4-16,4 0 0 16,6-1 1-16,3 1 2 15,5-3 1-15,4 0 1 16,9 0-9-16,5 0-1 15,4 0 0-15,2 0 3 0,7-3 0 16,2 1-1-16,4-1 1 16,-4 0 1-16,1 1-1 15,2-1-1-15,-3 0 3 16,1-2 0-16,-1 0 1 16,-2 2 2-16,-1 1-3 15,-2-1 0-15,2-2-1 16,1 2-2-16,-4 0 1 15,1 1 1-15,-4 2 5 16,-2 0 6-16,-4 0-1 16,-2 2 1-16,-4-2-7 15,10 0-2-15,-1 0-4 16,4 0-1-16,-4 3 1 16,-5 0 2-16,-3-3-1 0,-10 2-1 15,-5-2-4 1,-3 0 0-16,-6 3-84 15,-10 0-38-15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30:23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19608 1463 192 0,'-17'3'71'0,"17"-1"-38"0,0-2-12 15,0 0 25-15,0 0-11 16,0 0 0-16,3 0-11 0,3-2-3 15,-1-3-12-15,4-3 6 0,3-3 2 16,3-2-3-16,3 0 0 16,3-6-6-16,0 6 0 15,0-3-5-15,2 5 0 16,1 3-3-16,0 8-1 16,0 0-1-16,0 3-2 15,2 8 3-15,1-6 0 16,-3 3 1-16,-3 5 2 15,-6 6-1-15,-6 7-1 16,-9 1 3-16,-6 7 2 16,-6 8 0-16,-3 1 2 15,-6-4-4-15,-3 1 0 16,-2-3 1-16,-1-5 0 16,3-3 4-16,0-5 3 0,6-6-2 15,6-5 0-15,3-5-5 16,15-2-3-1,9-4 2-15,6 1-2 16,3-6 2-16,3 1-2 16,5-4-1-16,1 6 1 15,0 0-1-15,-3-2 0 16,-4 4 2-16,-2-2-3 16,-3 0 0-16,-6 6-8 15,0-6-4-15,0 0-24 16,-3 0-11-16,0 0-19 0,-1-6-6 15,1-2-56 1</inkml:trace>
  <inkml:trace contextRef="#ctx0" brushRef="#br0" timeOffset="395.3151">20186 1331 204 0,'-12'-5'77'0,"6"2"-42"0,3 3-12 16,3 0 26-16,0 0-1 16,0 0 4-16,0 0-18 15,3-5-6-15,3 5-16 16,0-6-1-16,3 4 2 0,0 2-7 16,3-6-1-16,0 6-3 15,3-5 1-15,-1 2 0 16,1 3 1-16,-3-5-24 0,0 5-9 15,0-5-35-15,0 2-13 16,3-2-59 0</inkml:trace>
  <inkml:trace contextRef="#ctx0" brushRef="#br0" timeOffset="645.2161">20391 1146 256 0,'-6'16'96'0,"6"-11"-52"0,0 0-51 16,3 8 47-16,0 9-12 0,0-4-7 16,0 3-2-16,0 3-12 15,0 2-2-15,0-4 1 0,0-4-3 16,0-2 0-16,0 0-6 15,0 0 0-15,0-3-41 16,0-2-16-16,3 2-68 16</inkml:trace>
  <inkml:trace contextRef="#ctx0" brushRef="#br0" timeOffset="1596.5149">19656 2474 268 0,'-24'0'101'0,"15"0"-54"0,3-3-33 0,6 1 26 16,6-1-20-16,9-8-3 16,6-5-5-16,3-10 2 15,9 2-7-15,-1 3-6 0,1 3-4 0,0 4 2 16,0 6 0-16,-1 0-2 16,-2 8 2-16,-6 8 1 15,-6 11 2-15,-9 7 3 16,-12 14 2-16,-6 2-1 15,-6 3 1-15,-3 0-2 16,-6-2 0-16,-3-4-1 16,4-4 2-16,-1-1 3 15,3-7 2-15,6-4 1 16,3-7 2-16,3-3-5 16,3-2-3-16,6-3-1 15,9-3-1-15,6 1 0 16,0-6 0-16,3 0-2 15,0 0 1-15,0 2-2 16,2 1-1-16,-2 5-2 16,0-6 1-16,-3 4 1 15,-3-1 0-15,0-2-20 0,-3-1-7 16,0-2-15 0,0-2-6-16,0-1-38 0,-1-5-17 15</inkml:trace>
  <inkml:trace contextRef="#ctx0" brushRef="#br0" timeOffset="1969.1253">20198 2291 304 0,'-12'-8'112'0,"9"8"-60"0,3 0-30 15,0 0 31-15,3-5-13 16,0 2-3-16,6 1-17 0,0-1-7 16,3-5-8-16,3 3-4 0,-1-6 2 15,1 9 0 1,0-6 1-16,0 2-22 0,0 6-10 16,0-5-30-16,-3 5-11 15,0-2-85 1</inkml:trace>
  <inkml:trace contextRef="#ctx0" brushRef="#br0" timeOffset="2386.7683">20388 2133 292 0,'-6'-8'110'0,"9"5"-60"0,0-8-43 16,3 6 23-16,0-3-21 15,3 8-4-15,3 0-6 16,0 3-3-16,0 5 3 16,0 2 0-16,-6 6 1 0,-3 11 0 15,-6 2 0-15,-6 0 2 16,-3 0 3-16,-3 0-4 15,0 0-1-15,3-5 2 16,3 0 1-16,0-11 10 16,3 0 6-16,3-5-6 0,3-3 0 15,9-5-3 1,6-2 1-16,9-3-6 0,0-1-3 16,0 1-1-16,0 0 1 15,-1 2-6-15,-2 3 1 16,-3 0-30-16,-3 0-11 15,-3 0-54-15,-6 5-78 32</inkml:trace>
  <inkml:trace contextRef="#ctx0" brushRef="#br0" timeOffset="3243.4828">19739 3405 252 0,'-11'-16'93'0,"11"16"-50"0,0-2-50 16,5-6 64-1,4-3-25-15,3-2-14 16,6-3-11-16,3 0-6 16,-3 6-1-16,0 4 0 0,0 1 0 15,-1 10 0-15,1 3 0 16,-3 11 0-16,-3 7 0 15,-6 6 2-15,-6 2-1 16,-6 9 2-16,-3-1-2 16,-6 0-1-16,-3 1 7 15,1-4 5-15,-4-2 0 16,3-5 3-16,3-3 1 0,3-5-1 16,3-5 1-16,3-6 0 15,3-3-8-15,3 1-5 16,3-6 0-16,6 1 2 15,3-6-2-15,3 0-2 16,0 0 0-16,0 0-1 16,3 0 0-16,-1 0 0 15,-2 0 0-15,3 2 2 16,-3-2-3-16,0 0 0 16,-3 6-1-16,0-6-2 15,-3-3-17-15,0 0-7 16,0 1-40-16,-1-4-17 0,1-4-54 31</inkml:trace>
  <inkml:trace contextRef="#ctx0" brushRef="#br0" timeOffset="3605.1565">20117 3321 296 0,'-23'0'112'0,"23"0"-60"0,3 0-36 0,3 2 27 16,0-2-12-16,-1 0-3 16,4 0-8-16,0 0 0 15,6-2-11-15,3 2-5 0,0-8-1 16,3 2 0-16,0 1 1 16,-1 0-13-16,-2 2-7 15,0-5-38-15,-3 3-17 16,0 0-82-1</inkml:trace>
  <inkml:trace contextRef="#ctx0" brushRef="#br0" timeOffset="4204.0165">20382 3104 140 0,'-6'-3'52'0,"6"6"-28"0,-3-3-6 0,3 0 20 15,0 0-6-15,0 0 1 16,0 0-3-16,0-3 1 16,0 0-17-16,0 3 5 0,0-8 4 15,3 3-3-15,0-3 0 16,3 0-5-16,3 0-1 16,0 3-11-16,3 0-1 15,0 5-4-15,0 2-2 0,0 4 3 16,-3 2 0-1,-3 7 3-15,-6 4 1 16,-3-1 3-16,0 1 1 0,-3-3-1 16,3-3-1-1,0-5-6-15,3 0 1 0,6-3 0 16,3 3 0-16,6-5-5 16,2 2-1-16,4 0 3 15,-3 3 1-15,0 3 8 16,-3 2 4-16,-6 3 19 15,-3 3 11-15,-9-1-6 16,-6-2-2-16,-3 8-10 16,-6-3-3-16,0-3-14 15,-3-4-2-15,4-1-34 16,-1-3-12-16,3-2-35 0,6-2-14 16,6-1-66-1</inkml:trace>
  <inkml:trace contextRef="#ctx0" brushRef="#br0" timeOffset="5104.7914">19632 4453 236 0,'-32'-5'88'0,"29"2"-48"0,0 0-27 0,3 3 22 0,3-2-5 16,3-6 2-16,2-3-9 16,10-7-4-16,3-3-11 15,6-1-7-15,6 6-2 0,-1 6-1 16,-2 13 0-16,0 4 2 15,-3 12 0-15,-3 10 0 16,-7 8 2-16,-8 8 1 16,-6 5 1-16,-6 9 2 15,-6-4 1-15,-8-2 1 16,-4-5 0-16,-3-6 4 16,0-8 3-16,3-7 3 15,3-6 1-15,6-5 3 0,1-3 3 16,8-2-15-16,6-6-8 15,6-2 2-15,5-3 2 16,7-3-3-16,3 0-2 16,0 3 0-16,0 3 1 15,2 0-3-15,-2 5 0 16,-3-3-12-16,0 0-5 16,-3 0-12-16,-3 1-4 15,-3-4-22-15,-1-4-9 16,1-6-84-1</inkml:trace>
  <inkml:trace contextRef="#ctx0" brushRef="#br0" timeOffset="5409.0366">20037 4337 312 0,'-9'-3'115'0,"12"3"-62"0,3 0-44 16,-3 0 27-16,3 0-18 15,0-8-2-15,6 0-10 16,3 0-4-16,3 0-1 15,-1 0-1-15,1 0 0 0,-3 6-16 0,0-6-6 16,-3 0-62-16,3 0-27 16,-3 0-12-1</inkml:trace>
  <inkml:trace contextRef="#ctx0" brushRef="#br0" timeOffset="5691.5739">20281 4151 296 0,'-18'-2'112'0,"15"7"-60"0,6-2-58 0,-6 2 19 0,3 0-6 16,0 3 1-16,0 3-4 16,0 2-3-16,0-2 0 15,3 2-1-15,-3 0 0 0,3-2 0 16,-3-3 2-16,0-3-3 15,6 0-2-15,3-8 2 16,3 1 2-16,0-1 0 16,0 1-1-16,0-1-4 15,0 0 0-15,0 1-27 16,0-1-9-16,2 0-26 16,-5-2-9-16</inkml:trace>
  <inkml:trace contextRef="#ctx0" brushRef="#br0" timeOffset="5898.7785">20412 4130 248 0,'-9'3'93'0,"6"2"-50"0,0 3-50 0,3-3 14 16,0 6 8-16,0 5 10 16,0 2 0-16,0 11 3 15,3 1-16-15,0-1-7 0,0 0-3 16,0-3 0-16,0-5 1 15,0-2-10-15,0-3-5 16,0-6-56-16,3-2-25 16,-6-8-21-1</inkml:trace>
  <inkml:trace contextRef="#ctx0" brushRef="#br0" timeOffset="6876.9812">21118 1495 260 0,'-12'0'99'0,"15"5"-54"0,0-5-33 16,-3 0 26-16,6 0-11 15,3 0-1-15,2-5-13 16,4 2-5-16,6-2-5 16,0 0-5-16,3 2 1 0,3-2 3 15,-4 5 1-15,1 0-21 16,-6 5-10-16,-3-5-55 15,-3 8-23-15,-6-3-5 16</inkml:trace>
  <inkml:trace contextRef="#ctx0" brushRef="#br0" timeOffset="7060.9403">21237 1632 304 0,'-27'-21'115'0,"27"21"-62"0,0 0-62 15,6-8 35-15,3 3-7 16,3 0-7-16,8-3-4 16,10 0-5-16,3 3-5 0,6-1 1 15,-4 4-34-15,-2 2-15 16,0 8-84 0</inkml:trace>
  <inkml:trace contextRef="#ctx0" brushRef="#br0" timeOffset="7794.7719">21135 2376 292 0,'-8'0'110'0,"10"5"-60"0,1-5-36 0,-3 0 26 16,6 6-13-16,3-6-3 15,6 0-12-15,0 0-5 16,3-6-4-16,6 6-5 0,6-8 1 15,2 3 1-15,-2 0 0 16,-3-1-22-16,0 4-8 16,-7-3-36-16,-2 2-13 15</inkml:trace>
  <inkml:trace contextRef="#ctx0" brushRef="#br0" timeOffset="8002.475">21225 2511 292 0,'-21'0'110'0,"24"13"-60"0,-3-5-58 16,3-3 71-1,3-5-21-15,3-5-10 16,6-3-9-16,8 3-15 16,7 0-5-16,3 2 0 0,-3-5-4 15,-3 3-2-15,-4 5-23 16,-2 0-10-16,0 8-118 15,-6 2-60-15,-3 1 103 16</inkml:trace>
  <inkml:trace contextRef="#ctx0" brushRef="#br0" timeOffset="8743.2518">21159 3498 296 0,'-21'5'112'0,"15"-5"-60"0,-2 3-36 0,5-3 27 16,3 5-3-16,0 0 0 0,0-5-13 15,6 3-6-15,-1 0-12 16,7-1-2-16,9-2 0 0,3-2-3 16,6-1-1-16,8 0-3 15,1-2-1-15,-3 0 1 16,0-3 0-16,-7 3-16 16,-2-1-6-16,-6 1-18 15,-6 2-7-15,-3 3-33 16,-6 3-11-16,-3 5-38 15</inkml:trace>
  <inkml:trace contextRef="#ctx0" brushRef="#br0" timeOffset="8934.7942">21189 3649 320 0,'-18'2'121'0,"21"-2"-66"0,9 0-53 0,-6 0 23 16,0 0 0-16,6-2 5 15,6-1-14-15,9 0-4 16,5 1-8-16,4-1-3 0,3 0 2 16,-4 1-29-16,-2 2-9 15,-3 2-76-15,-3 4-30 16,-9-6 20 0</inkml:trace>
  <inkml:trace contextRef="#ctx0" brushRef="#br0" timeOffset="9608.1953">21082 4591 280 0,'-9'-3'104'0,"12"3"-56"0,-3 3-38 16,0-3 23-16,0 0-7 15,6 2 2-15,0-2-3 16,3 0 0-16,3 0-14 15,6-2-2-15,2-4-2 0,4 1-1 16,0-3-1-16,3 0-6 16,3 0 1-16,-1 3 0 15,-2 0 0-15,-3-1-5 0,-3 4-1 16,-3-1-17 0,-6 3-8-16,-4 0-21 0,-2 3-9 15,0-1-39 1,-3 4-51-16,-6 1 43 15</inkml:trace>
  <inkml:trace contextRef="#ctx0" brushRef="#br0" timeOffset="9836.4761">21106 4834 304 0,'-18'8'112'0,"18"-11"-60"0,-3 6-47 0,3-3 22 15,0 0-9-15,6 0 2 16,6-3-2-16,3-2 0 0,8 0-9 16,7-3-8-16,3-8-1 0,6 3 2 15,-1-3 1 1,-5 8-12-16,0 0-7 0,0 0-49 16,-4 3-22-16,-5 7-50 15</inkml:trace>
  <inkml:trace contextRef="#ctx0" brushRef="#br0" timeOffset="11155.6095">22019 1408 100 0,'0'-6'38'0,"3"6"-20"0,-3-5-6 0,3 5 16 16,0-3-5-16,0-2-1 15,3-3 1-15,-3 3 2 16,0-6-13-16,-3 3 11 0,-3 0 4 15,0 3 1-15,-3 0 1 16,-3 2-8-16,-2 3 0 16,-7 5-10-16,-3 6-4 15,3 5-4-15,-3 10-3 0,3 3 1 16,3 9 1 0,9 6-1-16,6-1 2 0,6-1 4 15,6-7 4-15,6-4 0 16,9-4 3-16,0-9 2 15,3-4 2-15,-1-9-4 16,1-10 0-16,-3-14-4 16,-3-2 1-16,-3-11-4 15,-7 0-2-15,-8-2 0 16,-3-3 1-16,-6 10 1 16,-6 1 3-16,0 0-3 15,-5 7 1-15,2 6-7 16,-3 0-3-16,3 7-17 0,3 4-5 15,3 4-26-15,3 4-10 16,3 7-76 0,12-3-52-16,0 4 80 15</inkml:trace>
  <inkml:trace contextRef="#ctx0" brushRef="#br0" timeOffset="11531.4954">22335 1759 212 0,'0'0'79'0,"3"-2"-42"0,-3 4-30 16,0-2 20-16,0 0-1 15,0 0 2-15,0 0-9 16,0 0-1-16,0 0-11 15,0-2-2-15,-3 2-1 0,0 0-2 16,3 0 1-16,0-3-2 16,0 3 2-16,3-5-4 15,-3 5 0-15,0 0-1 16,0 0 0-16,0 0 2 16,0 5 2-16,-3-2 1 15,-6-1 1 1,3 6-2-16,-3-8 1 0,-3 0-4 15,0 3-2-15,0-3-7 16,4 0-2-16,5-3-103 16,3-2-6-1</inkml:trace>
  <inkml:trace contextRef="#ctx0" brushRef="#br0" timeOffset="12085.1278">22496 1408 228 0,'0'-6'85'0,"3"6"-46"0,-3-5-24 16,0 5 26-16,0 0-11 15,0 5 0-15,3 1-6 16,0 2-1-16,-3 5-12 16,3 5-2-16,0-2-2 0,0 0-1 15,-3 0-1-15,0-3-1 16,3-2 0-16,0 2-2 15,0-8 1-15,0 3-2 0,-3-8 2 16,17 0 0 0,-2-5-4-16,3 2 1 15,3 3-2-15,0 0-2 16,3 8 0 0,-4-3 3-16,1 3 0 0,-3 6 3 15,-6-1 3-15,-3 5 2 16,-6-4 3-16,-6 1 1 15,-3 1-5-15,-6 0-2 16,-3-3-2-16,0 1-2 16,-6-4-13-16,-5-2-4 15,5 0-20-15,0-5-6 16,0-1-13-16,0-7-5 0,4-3-33 16,2-5-39-1,3-8 44-15</inkml:trace>
  <inkml:trace contextRef="#ctx0" brushRef="#br0" timeOffset="12268.1762">22457 1408 260 0,'-3'-6'99'0,"6"1"-54"0,3-3-31 16,0 3 26-16,0 2-9 15,12-2-1-15,3 5-10 0,2-5-5 16,1 2-8-16,3-2-5 0,0-1-1 15,0 1-4 1,-4 2 0-16,-2-2-73 0,-3 5-32 16</inkml:trace>
  <inkml:trace contextRef="#ctx0" brushRef="#br0" timeOffset="13111.4511">22014 2320 164 0,'-3'-13'63'0,"3"8"-34"0,0-6-12 0,0 3 20 16,-3 3-4-16,0 0 3 0,0 2-11 15,-3 3-6-15,0-5-10 16,-6 5-6-16,0 5 0 0,-3 8-2 15,-3-2 2-15,0 10-2 16,3 8-1-16,1 3 1 16,5 10 1-16,6 1 1 15,6-1 1-15,6-5 0 16,8-5 0-16,7-6 9 16,6-7 6-16,0-11-1 15,5-8 1-15,-2-8-1 16,-6-5 0-16,-3-17 0 15,-6-4-2-15,-6-3-2 0,-6 0-1 16,-9-3-1-16,-9 6 0 16,0 5-2-1,-3 8-1-15,0-3-8 16,0 11-2-16,0 5-18 0,0 5-7 16,3 11-23-16,6 0-8 15,6 10-67 1,3-2-63-16,3 0 66 15</inkml:trace>
  <inkml:trace contextRef="#ctx0" brushRef="#br0" timeOffset="13512.1731">22359 2638 224 0,'0'0'85'0,"3"5"-46"0,-3-5-26 15,-3 0 24-15,3 0-15 16,-3-2-4-16,0 2-5 16,0-3 1-16,0 0-7 15,0 3 0-15,0 0 3 0,3 0-6 16,0 0 0-16,0 0 0 15,0 0 0-15,0-5 0 16,0 5 2-16,0 0-1 16,0-3 2-16,-3 1-6 0,3 2-1 15,-3-3 0-15,3 3 0 16,0-5 0-16,0 5 0 16,0-3 0-16,-3 3 0 15,0 3-3-15,-3-3 2 16,3 0-1-16,-3 5 0 15,0-5-27-15,0 0-13 16</inkml:trace>
  <inkml:trace contextRef="#ctx0" brushRef="#br0" timeOffset="14050.706">22469 2347 296 0,'0'-13'112'0,"6"7"-60"0,3-7-47 16,-3 8 22-16,6-3-15 16,3 0-4-16,5 3-5 0,-2-1-3 15,0 6 1-15,-3 0-4 16,0 6 2-16,-6 7 1 0,-3 3 2 16,-6 8-1-16,-6 2 2 15,-3 14-2-15,-6-6-1 16,0 1 1-16,0-1 1 15,3-8-1-15,0-4 2 16,4-4-2-16,-1 1 2 16,6-6-4-16,0-8 0 15,6 3 7-15,3-8 4 16,5 0 6-16,7 0 4 16,3 0-6-16,3-5-1 15,0 5-5-15,0 0 0 0,-4 0-5 16,-5 5-2-16,3-5 0 15,-6 3-1-15,-3-3-3 16,-3 0 0-16,0 2-27 16,0-2-12-16,-6 0-26 15,3-2-7-15,-3 2-57 16</inkml:trace>
  <inkml:trace contextRef="#ctx0" brushRef="#br0" timeOffset="14457.7144">22850 2289 288 0,'0'-6'110'0,"0"-4"-60"0,0 12-47 0,0-2 23 15,6 8-4-15,-3-2 2 16,0 7-11-16,-3 3-3 15,0 2-6-15,0 1-1 0,0-1 1 16,0-2 0-16,0-3 0 16,0-2-2-16,3-3 1 15,3-3-2-15,3 1-1 16,3-4 1-16,3 3-1 16,2-5 0-16,4 0 2 15,3 3-1-15,-3 2 2 0,-3 3 0 16,-3 6 1-1,-6-4 4-15,2 9 5 0,-8-1-1 16,-6-2 1-16,-8-3-5 16,2 6-3-16,-3-11-11 15,-3 2-4-15,0-4-35 16,-3-4-15-16,-3 4-20 16,0-12-6-16,-5 4-35 15</inkml:trace>
  <inkml:trace contextRef="#ctx0" brushRef="#br0" timeOffset="14656.5511">22817 2257 344 0,'0'-5'129'0,"12"-3"-70"0,3-6-40 0,-9 14 32 15,6 0-19-15,3 0-6 16,6 0-13-16,5 0-4 15,7-5-5-15,3 3-5 0,3-1 0 16,-1 0-50-16,-5-5-20 16,3 3-104-1</inkml:trace>
  <inkml:trace contextRef="#ctx0" brushRef="#br0" timeOffset="16007.2976">22064 3294 212 0,'0'-13'79'0,"0"8"-42"0,-6-3-28 0,3 5 22 15,0 0-4-15,0 1 4 16,-3-1-8-16,-6 3-4 16,0 5-11-16,-8 6-7 0,-4 10-4 15,0 11 2-15,0 8 0 16,6 2 1-16,6 0 0 16,6 1 2-16,6-6 3 15,12-8 7-15,6-6 2 16,9-4-1-16,0-11 0 15,6-8-5-15,-1-8 0 0,-5-11-1 16,-3 1 1-16,-6-1 2 16,-6-2 4-1,-9-13-2-15,-3-1 3 0,-9 4-2 16,-6 2 2-16,0 2-6 16,-3 6-3-16,3 2-6 15,0 6 0-15,0 5-24 16,7 8-12-16,2 0-30 15,6 6-11-15,6 7-67 16</inkml:trace>
  <inkml:trace contextRef="#ctx0" brushRef="#br0" timeOffset="16477.4358">22314 3601 212 0,'0'0'82'0,"3"0"-44"0,0 3-27 0,0 2 21 16,-3 0-6-16,0-5 2 0,0 6 1 16,0-6 5-16,0 0-19 15,0 2 5-15,-3 1 1 0,-3-1-7 16,-3-2-1 0,0 0-3-16,3 0-1 15,0-5-8-15,3 5 0 0,3-5-6 16,3 2-1-16,3 3 0 15,0 0 4-15,-3 3 1 16,-3-3 1-16,0 0 0 16,0 5 0-16,-3-2 2 15,0-1 1-15,-3 1-8 16,0-3-4-16,-3 0-28 16,9-5-97-1,0-6-48-15,6-7 56 16</inkml:trace>
  <inkml:trace contextRef="#ctx0" brushRef="#br0" timeOffset="16857.5428">22540 3273 260 0,'0'-8'99'0,"15"8"-54"16,-6 0-22-16,-9 0 31 0,0 0-21 15,0 0-7-15,3 5-6 16,6 3-4-16,-3 8-8 15,0 3 1-15,0 12 2 0,-3 1 5 16,0 0 4-16,-3-6-6 16,3 6-1-16,-3-3-7 15,3 0-2-15,0-5 0 16,0-3 0-16,0-5-5 16,0 0-1-16,-3-3-39 15,3-7-15-15,0-1-51 16,-6-24-91-1</inkml:trace>
  <inkml:trace contextRef="#ctx0" brushRef="#br0" timeOffset="17415.6401">22770 3321 264 0,'-3'-11'101'0,"6"8"-54"0,3-10-42 16,-3 13 22-16,14-11-9 15,-2 4 2-15,3-1-9 16,3 2-4-16,0 4-4 16,0 2-5-16,-4 5 1 0,-2 6 1 15,-3 2 0-15,-6 19 0 0,-9-6 2 16,-6 6-1-16,-3-1 2 15,-8-1-2-15,-1-4 2 16,0 3 0-16,3 0 1 16,3-8 2-16,3-5 1 15,0-2-6-15,12-4 0 16,0 1 3-16,6-6 5 16,9-2 1-16,3-3 4 15,6 0-5-15,0-3-3 16,-1 3-6-16,-2 0 0 15,0 0 0-15,0 0 0 16,-6 0-42 0,-6 0-32-16,-3-8-101 15</inkml:trace>
  <inkml:trace contextRef="#ctx0" brushRef="#br0" timeOffset="17819.6174">23177 3249 288 0,'-3'-8'110'0,"6"8"-60"0,0 3-47 15,-3-3 23-15,0 5-6 16,0 6 3-16,-3 2-9 0,0 0-3 15,0 0-6 1,0 1 1-16,3 7 3 0,0-11-3 0,3 4-1 16,3-4-5-16,0-2 0 15,9 5 0-15,3-2 0 16,0-1 0-16,9-2 0 16,-6 3-3-16,-1 2 0 15,-5 0 10-15,0 1 5 16,-12 2 19-1,3 2-13-15,-12-2-4 16,3 0-6-16,-12-3-3 16,-3 3-6-16,1-3-1 15,-4-8-37-15,0-2-14 0,0-8-35 16,3-3-12-16,0-3-31 16</inkml:trace>
  <inkml:trace contextRef="#ctx0" brushRef="#br0" timeOffset="18049.5684">23142 3231 324 0,'-9'-8'123'0,"18"8"-66"0,3-14-47 16,2 14 30-16,-2-5 0 15,3 2 3-15,12-2-12 16,0 5-7-16,0-5-13 15,8 2-5-15,-5 1-2 0,6 4-2 16,-6-2 1-16,-1-5-26 0,-2 0-10 16,-3-6-69-16,-3 0-31 15,-3-2-19 1</inkml:trace>
  <inkml:trace contextRef="#ctx0" brushRef="#br0" timeOffset="19231.7462">22031 4344 200 0,'-12'-18'74'0,"7"13"-40"0,-1-1-16 0,3-2 25 0,-3 3-7 16,0 2-1-16,-9 9-13 15,0-1-6-15,-3 8-9 16,-6 6-7-16,3 10-1 0,1 11 3 16,2 7 3-16,3 6 4 15,9 8 2-15,6-8-5 16,6-8-4-16,18-8 1 16,2-11 2-16,7-10 9 15,3-10 5-15,3-20-5 16,-4-4-1-16,-5-9 2 15,-6-2 2-15,-6 0 2 0,-9-11 1 16,-9 6 2 0,-9 2 3-16,-6 1-11 0,0 4-5 15,0 6-9-15,0 5 0 16,3 3-18-16,3 5-8 16,3 0-37-16,6 13-15 15,3 3-25-15,3 8-11 16,3 11-4-1</inkml:trace>
  <inkml:trace contextRef="#ctx0" brushRef="#br0" timeOffset="19654.9769">22299 4784 192 0,'3'-3'74'0,"-3"6"-40"0,0-1-18 16,0-2 24-16,0 3-8 15,-3 0-1-15,0 2-4 16,-3-2-2-16,-3 2-14 15,0-3 0-15,4-2 0 0,-1 0-6 16,3 0-1-16,3-2-4 16,3-1-3-16,3-2-1 0,-1 2 3 15,7 1 0 1,-6-1 3-16,0 3 3 0,-6 0 2 16,0 0 12-16,-3 3 5 15,-3-3-8-15,0 0-4 16,-3 0-10-16,7 0-3 15,-4-3-25-15,6-8-84 16,3 1-15 0,2-11-1-1</inkml:trace>
  <inkml:trace contextRef="#ctx0" brushRef="#br0" timeOffset="20162.0124">22526 4405 176 0,'0'-13'66'0,"0"8"-36"0,0-3-18 16,0 3 21-16,0-1 1 16,0 1 1-16,0 2-1 0,0 1 1 15,0 2-19-15,0 0-3 0,-6 5-1 16,-3 6-7-16,0 4-3 16,-3 12 5-16,3 5 3 15,0 5-3-15,3 5 1 16,6 0-5-16,6 1-2 15,6-9 0-15,3-5-1 16,9-5 6-16,-1-16 6 16,4-11 3-16,0-5 3 15,0-8 1-15,-3-5 3 16,-7-5-1-16,-8-6-1 16,0-8 1-16,-12 3-1 15,-3 0-5-15,-6 6-1 0,-5 1-4 16,2 1-1-16,-3 6-10 15,0 9-4 1,3 6-24-16,0 6-11 0,3 2-30 16,3 8-13-16,0 2-86 15</inkml:trace>
  <inkml:trace contextRef="#ctx0" brushRef="#br0" timeOffset="20716.6028">22981 4342 220 0,'-3'-5'82'0,"3"2"-44"0,-3 3-29 0,0 3 19 16,0-1 1-16,-3 3 2 15,0 1-12-15,-3 2-6 0,-3 5-8 16,-3 5 3-16,1 9 4 15,-4 5 5-15,0 5 4 0,3 2-2 16,6-2 0-16,9 8-10 16,3-5-5-16,12-3-1 15,0-8 0-15,6-2 1 16,8-9 0-16,1-7 2 16,-3-3 3-16,-3-8 2 15,-3-16 1-15,-4 0 5 16,-5-3 1-16,-3-2-1 15,-6 0 0-15,-6 3 2 16,-15-1 0-16,-2 3-10 16,-4 3-5-16,-3 2-10 15,6 6-4-15,0 2-14 0,-3 3-7 16,4 3-26-16,14 2-84 16,6-5 6-1,6-2-1 1</inkml:trace>
  <inkml:trace contextRef="#ctx0" brushRef="#br0" timeOffset="21197.5127">23210 4426 312 0,'0'-5'115'0,"9"0"-62"0,18-6-53 16,-12 6 23-16,0 0-15 15,2-1-2-15,-5 4-4 16,9 2 1-16,-6 5-2 15,-3 3-3-15,-3 11-1 0,-6 7-1 16,-12 3 0-16,3 8 3 16,-18-2 0-16,3 7 1 15,-2 3 2-15,2-8 1 16,3-5 3-16,0-6-1 16,6-5 2-16,3-5 0 15,3-3 3-15,3-2-5 0,6-3-1 16,3-5 2-16,12-3 3 15,6-3 5-15,3 0 1 16,-1 1-8-16,1 2-4 16,-3 0-5-16,-3 0 1 15,3 2-8-15,-6 1-4 16,-4 0-31-16,1-1-13 16,-3-2-44-16,0-2-16 15</inkml:trace>
  <inkml:trace contextRef="#ctx0" brushRef="#br0" timeOffset="21634.6975">23549 4397 316 0,'0'-2'121'0,"0"7"-66"0,3-2-40 16,-3-3 29-16,0 8-22 16,0 7-5-16,-3-1-6 15,0 4-2-15,0 1-5 0,-2-3-1 0,5 2 1 16,-3-5 0-16,-3-2 0 16,6-3-5-16,0 0-1 15,6-3 1-15,-3 0 0 16,11 1 1-16,4-4 0 15,0 1-3-15,9 2 2 16,9 1-1-16,-7 2-2 16,-2 2 5-16,-6 3 3 15,-3 1 5-15,-6 1 2 16,-9 4 6-16,-6 5 1 16,-9 0-7-16,-6-3-4 15,-3-5-7-15,-6-3-2 16,7-5-28-16,-4 0-10 15,-3-6-33-15,-6-4-11 16,3-19-66-16</inkml:trace>
  <inkml:trace contextRef="#ctx0" brushRef="#br0" timeOffset="21844.4536">23424 4371 380 0,'9'-5'143'0,"15"-1"-78"0,18 4-49 16,-21-1 35-16,5 3-20 15,7 0-3-15,18-3-14 16,-4 3-6-16,-2-2-5 16,-6-1-33-16,2 0-13 0,-11 1-66 15,0-11-28-15,-18-3-14 16</inkml:trace>
  <inkml:trace contextRef="#ctx0" brushRef="#br0" timeOffset="27790.2554">9229 7070 140 0,'3'0'55'0,"-3"0"-30"0,3 0-14 16,-3 0 15-16,3 0-3 15,0-3-2-15,0 3 4 16,-3 0 1-16,3-3-13 15,-3 3 10-15,0-2 4 0,0-1-6 16,0 0 1-16,0 1-9 16,0-1 0-16,0 1-4 15,0-1 2-15,0-2-6 16,0-1-1-16,0 1 2 16,-3 0 1-16,3-1 1 0,-3 1 0 15,0 2 0-15,0-2 2 16,0 3-1-16,0-6 0 15,-3 0-3-15,-3 0-1 16,0-3-6-16,-3 1 1 16,1 2-2-16,-1 2 0 15,0 1 0-15,0 2 0 16,-3 1 2-16,0 2 2 16,0 5-1-16,0 0-1 15,0 1 1-15,1-1-1 16,2 5-3-16,0-2 2 15,0 0 1-15,3 0 2 16,0 0-3-16,0 0-2 16,0 0-1-16,0 0 3 0,0 3 0 15,0-1 3-15,-3 3-1 16,3 1-1-16,-2 4-2 16,-1 1-1-16,3-1 4 15,3 3 1-15,0 1 0 16,0-1-2-16,3 3 1 15,3-1-1-15,0 4-5 16,3-3 1-16,6-1 6 16,3 7 4-16,0-7-3 15,0 1-2-15,-1-3 0 16,4-5 1-16,0 0-1 16,3-5-1-16,3-1 1 0,3-2 1 15,0-3 1 1,5-5 1-16,1-2-2 15,3-1-2-15,0-5 1 0,-4-5-1 16,-2-5 2-16,3-4 3 16,-6-1 2-16,-1-1 1 15,-5-5 0-15,-3 0 0 16,-9-9-4-16,-3 1-1 16,-9 3 5-16,0 0 3 15,-3 5-4-15,-3 2-2 16,1 3 0-16,-1 6-1 15,0 2-5-15,0 0-1 16,3 8-8-16,3 0-4 0,0 3-45 16,0 2-19-1,3 3-86-15</inkml:trace>
  <inkml:trace contextRef="#ctx0" brushRef="#br0" timeOffset="29274.3637">6979 7586 108 0,'0'-14'44'0,"3"28"-24"0,-3-20-15 0,0 6 13 16,0 0 5-16,0-2 3 16,0 2 0-16,0 0 1 15,0 0-15-15,0 0 4 0,0-3 4 0,0 3 0 16,0 0 0-16,0 0-4 16,0 0 0-16,0 0-5 15,0 5-1-15,0 1-11 16,0-1-1-16,0 3 0 15,3 2 1-15,0 1 1 16,3 0 2-16,0-1-1 16,3 1 2-16,-3-1 2 15,3 1 2-15,-1 0-3 16,1-1-3-16,6-2 0 16,-3-3 1-16,3 1 3 15,0-4 2-15,-3-2-1 16,0-2 1-16,0-4 2 0,0 1 2 15,0-3-3 1,-1 0 0-16,1 0-1 0,0-2 1 16,-3-4 0-16,0 4 0 15,-3-6 7 1,-3 3-4-16,0 2-2 16,0 3-4-16,0 3-2 15,-3 0 1-15,0-1 0 16,0 4-7-16,0-1 0 15,0 0-23-15,0 1-8 16,3-1-36-16,0 0-15 16,3 1-41-1</inkml:trace>
  <inkml:trace contextRef="#ctx0" brushRef="#br0" timeOffset="29927.3082">7172 7535 152 0,'-9'0'57'0,"6"6"-30"0,1-6-12 0,2 0 20 0,0 0-8 16,0 2-1-16,0-2-11 15,0 0-4-15,0 0-6 16,0 0 1-16,0 3 3 0,0-3-1 15,5 3 3-15,1-3-2 16,6-3 0-16,3 0-5 16,0-2-3-16,3 0 0 15,-3-1-1-15,0 1 2 16,-3 2 1-16,-3 1-4 16,-3 2-1-16,-1 2 3 15,-2 4 3-15,-3 2 5 16,-3 5 5-16,0 0-6 15,-2 3-2-15,2-8-3 16,0 3-3-16,0-1 1 16,0-2 1-16,3-3-43 0,0 1-19 15,3-9-61 1</inkml:trace>
  <inkml:trace contextRef="#ctx0" brushRef="#br0" timeOffset="30551.7862">7271 7646 124 0,'0'-5'46'0,"0"5"-24"0,3-2-17 0,0-4 11 16,-3 1 4-16,3 2 4 15,-3 1-3-15,0-1-1 16,3 0 6 0,0 9-14-16,-1-1-2 0,1 0-2 15,0 1 2-15,0 1 4 16,0 4-4-16,0 2 0 15,3 3 0-15,3 0 1 16,6-3-5-16,0 3-4 16,3-5 3-16,0-6 1 15,3-2 2-15,-1-3 0 16,-2-3-2-16,0-2 1 0,3-1-4 16,-3-2 0-16,0 1 3 15,-3-7 1-15,-4 4-6 16,-5-1 0-16,-3-5 1 15,0 6 1-15,-3 2-8 16,-6 5-32 0,0 3-7-16,3 0-18 15,1 0-4-15</inkml:trace>
  <inkml:trace contextRef="#ctx0" brushRef="#br0" timeOffset="30911.1584">7458 7567 212 0,'-6'-3'79'0,"6"3"-42"0,0 3-43 15,0-3 56-15,0 0-26 16,6 8-6-16,0-8-4 16,3 0-9-16,3 5-1 0,3-7 2 15,6-1-1-15,-3 0 0 16,-1 1-6-16,-2 2 1 16,0 0 0-16,-3 0 2 15,-3 0-1-15,-3 8 2 16,-3 8 0-1,-3-3-1 1,0 0-4-16,0-2 1 0,3-3-37 16,0-1-16-16</inkml:trace>
  <inkml:trace contextRef="#ctx0" brushRef="#br0" timeOffset="31481.0838">7628 7646 172 0,'-3'-2'66'0,"0"2"-36"0,3 0-22 0,0 0 18 16,0 0-11-16,0 0-3 0,0 0-5 15,3 5-2-15,0 0-3 16,0 3 5-16,3 3 5 0,0 2 3 16,3 0 0-16,3 1 1 15,2 1 0-15,1-4-4 16,3 0 0-16,3-3-5 15,9-3 1-15,0-2 1 16,-1-6 2-16,1-2-3 16,-6-3 0-16,-6 0 1 15,-3-3 5-15,-3 3-8 0,-4-5-1 16,-2 5-3-16,-6 0 1 16,0 0-22-16,0 0-7 15,-3 3-29-15,0 0-10 16,3 2-54-1</inkml:trace>
  <inkml:trace contextRef="#ctx0" brushRef="#br0" timeOffset="31830.575">7854 7615 236 0,'-9'8'90'0,"12"-8"-48"0,-3-8-45 15,3 10 16-15,0-4-3 16,6-1 4-16,0 3-6 16,6-3 0-16,0-5-4 15,0 3-5-15,-4 0-2 0,4 0 2 16,-3 2 0-16,-3 8 3 15,-3 6 3 1,-6-1 2-16,0 4 1 16,-3-1 2-16,3 0-5 15,0-2-3-15,0-1-12 16,0-2-4-16,3-2-61 0,9-6-28 16</inkml:trace>
  <inkml:trace contextRef="#ctx0" brushRef="#br0" timeOffset="32441.2114">7985 7662 164 0,'0'0'63'0,"15"3"-34"0,-9-3-25 0,-6 0 15 15,0 0 6-15,6 3 5 16,-3 2-3-16,3 0-2 15,0 3-13-15,0 3 3 0,0-1 3 16,0 6-6-16,2-3-2 16,1 1-1-16,3-4-1 15,3 1 2-15,0-3 4 16,3 0-6-16,3-3-2 16,3-5 1-16,2-3 0 15,1-5-1-15,-3-2 1 16,-3-6 0-16,-3 0 3 15,-6 0-5-15,-1 0-1 0,-2 3-2 16,-3 0-2-16,0 2-2 16,-3 3-1-16,-3 3-23 15,0 2-7-15,-3 1-39 16,0 2-14-16,3 0-30 16</inkml:trace>
  <inkml:trace contextRef="#ctx0" brushRef="#br0" timeOffset="32788.3723">8184 7554 216 0,'-9'0'82'0,"9"0"-44"0,0 0-38 0,0 0 16 15,3 0 0-15,3 0 4 16,3 0-1-16,6 0-2 16,9 0-9-16,0 0-5 0,0-3-2 15,-1 1-1-15,-2 2 2 16,-3 0-1-16,0 0-1 16,-6 0 1-16,0 2 1 15,-3 4 8-15,-3 4 3 16,-3 6 2-16,0-3 1 15,-3 3-11-15,0-3-2 0,0 1-3 16,0-4 2 0,0 1-36-16,3-3-17 0,3-3-78 15</inkml:trace>
  <inkml:trace contextRef="#ctx0" brushRef="#br0" timeOffset="34488.5041">9304 7980 132 0,'3'0'52'0,"0"0"-28"0,0-3-11 15,0 1 17-15,-1-1-4 16,1 0-1-16,0-2-2 15,0 0-3-15,0-1-10 16,-3-2 13-16,0 3 7 0,0-3 2 16,-3 0 1-16,-3 3-7 15,-2-3-4-15,-1 0-6 16,-3-2 0-16,-3-1-7 16,-6 3-1-16,0-3-4 15,0 1-3-15,0 2 2 0,1 8 2 16,-4 0-4-16,0 3-1 15,0 4 0-15,3 4 0 16,1 0-3-16,2 2 2 16,0 0 1-16,3 0 0 15,0 3-3-15,0 3 2 16,-3 2 1-16,3 0 0 16,1 3 0-16,2 0 0 15,0 2-3-15,3 3 2 16,3 0-4-16,3 6 1 15,6 4 2-15,9-2 1 16,3-2-2-16,5-3 2 16,4-3-1-16,6-5 0 15,3-3 2-15,5-3 2 0,7-5-1 16,0-5-1-16,2-8 3 16,1-5 0-16,-3-3 3 15,-4-5 3-15,1-14-4 16,-6 4-1-16,-6-4-2 15,-4-5 1-15,-8-2 0 16,-6 0 1-16,-9-11 2 16,-9 5 1-16,-6 3-6 15,-9 3 0-15,-5 2 3 16,-4 3 2-16,-3 5-5 16,0 8 0-16,7 3-12 15,5 5-3-15,6 3-48 16,6 2-22-16,9 3-62 15</inkml:trace>
  <inkml:trace contextRef="#ctx0" brushRef="#br0" timeOffset="36194.828">6961 8493 132 0,'3'-3'49'0,"0"3"-26"0,0 0-18 15,-3 0 11-15,0 0 6 16,0 0 6-16,0 0 2 16,3 6 4-16,-3-6-18 15,0 0 2-15,0 5 0 0,0 0-4 16,-3 1 2-16,0 2-5 16,0 0-1-16,-3 2 0 15,-3 3 1-15,0 1-1 16,-3 1-1-16,0 1-1 15,3-2 2-15,1-1-3 0,-1 0-2 16,-3-5 0-16,0 0 1 16,0-3-3-16,-3 0 0 15,0 1-1-15,0-1-2 16,0 0 5-16,0-2 1 16,1 0 2-16,-1-1 2 15,0-2-5-15,3 0-1 16,0 0 0-16,0-2 2 15,-3-4-1-15,0-2 2 16,3-2-4-16,1-1-2 16,2-2 0-16,0 0 1 0,0 2 1 15,3 1 1-15,0 2-7 16,3 0 0-16,-3 2 1 16,3 1 3-16,0 0-5 15,0 2-1-15,3 1-7 16,0-1-3-16,0 3-2 15,-3-3-3-15,0 3 7 16,3 0 3-16,0 0 3 16,-3 0 5-16,3-2 1 15,-3 2 1-15,0 0 0 16,3 0 0-16,-3 0-3 16,0 2 2-16,0 6 1 15,0 3 0-15,0-1-3 0,0 6 2 16,0-3 1-16,0 6 0 15,0-6 0-15,0-2 0 16,3-3 0-16,0-3 2 16,0-5-1-16,0-5 2 15,6-3-2-15,-3-5 2 16,0-3 0-16,-3 0 1 16,0 0-2-16,0 3-2 15,3 2 1-15,0 1-1 16,0 2-5-16,0 2 1 15,3 4 2-15,0 4 1 16,0 4 1-16,3-1 0 16,3 3 0-16,0-3 0 15,-3 0-5-15,6-2-78 16,2-3-32-16,1 0 4 16</inkml:trace>
  <inkml:trace contextRef="#ctx0" brushRef="#br0" timeOffset="36946.7798">6547 8575 160 0,'-6'0'60'0,"6"5"-32"0,-3 1-28 16,3-4 10-16,0 4-2 15,-3 2 2-15,0 0 6 16,-3 2 4-16,4 6-10 16,-4 0 5-16,-6 0 5 0,0 5 2 15,0 0 4-15,0-2-10 16,0-4-2-16,0 1-2 15,0-2 0-15,0-4-4 16,3-2 0-16,0-3 1 0,-2 1 2 16,-1-4 1-16,-3-2 2 15,0-2-3-15,0-1 1 16,-3-8-1 0,3 1 1-16,0-6-4 0,0 3 0 15,4 0-3-15,-1-3 0 16,0 2-3-16,3 1 1 15,0 0-4-15,0 0 0 16,3 2 1-16,0 1 2 16,3 2-10-16,-3-3-39 15,0 6-9 1,9 2-42-16,6 0-15 16,0 1 7-1</inkml:trace>
  <inkml:trace contextRef="#ctx0" brushRef="#br0" timeOffset="37457.7332">6125 8586 152 0,'-6'0'57'0,"6"5"-30"0,-3 0-25 16,3 1 12-16,0 2 8 0,-3 2 6 15,0 6-1 1,0-3 1-16,0 3-16 0,0-3-5 0,0-2-2 16,3 0-3-16,0-4 1 15,0-1-2-15,0-1 2 16,0-2 4-16,0-6 4 15,0 0-4-15,0 1 1 16,0-1-5-16,0-2-2 16,0 0 0-16,0-3 1 15,0-3-1-15,3 0 2 16,-3-2-4-16,3 0 0 16,0-3-1-16,0 3 0 0,3 0 2 15,0 2 2 1,0 3-1-16,0 0-1 0,0 3-2 15,2 5 1-15,1 3 3 16,0 4 1-16,0 1-1 16,0 3 1-16,0 0-2 15,0-4 2-15,3 1-2 16,3-2 2-16,0-6-31 16,3-3-11-16,-1-2-75 15</inkml:trace>
  <inkml:trace contextRef="#ctx0" brushRef="#br0" timeOffset="42608.3233">10709 7882 156 0,'0'-3'57'0,"0"1"-30"0,-3 2-16 15,3 0 18-15,0 0-6 0,0 0 1 16,0 0-4 0,0 0-3-16,0 0 4 15,9 2-12-15,-4 1 0 0,1-3 1 16,6 3-6-16,-3-1 0 16,0 1-2-16,0-3 1 15,0 3-26-15,0-3-12 16,0 0-75-1</inkml:trace>
  <inkml:trace contextRef="#ctx0" brushRef="#br0" timeOffset="43296.7444">10845 7781 164 0,'-5'0'63'0,"5"0"-34"0,-3 3-19 0,3-3 20 16,0 0-1-16,0 0 3 15,0 0-11-15,0 0-5 16,3 0-9-16,2-3-3 0,1 1 0 16,3-1-7-16,0 0 0 15,0 3 1-15,0 3 3 16,-3 0 0-16,0 2-1 15,-6 8 1-15,-3 6-1 0,-3-1 0 16,-6 1 2-16,0-1-1 16,0-2-1-16,0 0-2 15,4-3 1-15,2-2 1 16,0 0 2-16,3-4-6 16,0-1 1-16,3 2 3 15,0-3 4-15,3-2 1 16,3-1 0-16,3 1-10 15,-1 0-2-15,4-3 8 16,-3 2 6-16,0-2-5 0,0 0-1 16,0 3-25-1,-3-1-10-15</inkml:trace>
  <inkml:trace contextRef="#ctx0" brushRef="#br0" timeOffset="44153.4376">11328 7895 192 0,'-3'0'74'0,"3"3"-40"0,0-3-22 0,0 0 19 16,0 0-10-16,0 0 1 16,0 0-9-16,0 0 0 15,6 0-8-15,0 0-1 0,3 0 2 16,-1 0-8-16,4 0 0 15,-3 0 0-15,0 0 1 16,6-3-50 0,-3 1-62-1</inkml:trace>
  <inkml:trace contextRef="#ctx0" brushRef="#br0" timeOffset="44619.3953">11491 7781 116 0,'0'-5'46'0,"6"5"-24"0,-3-5-21 16,-3 5 11-16,3 0 14 15,0 0 10-15,-3 0-5 16,0 0-1-16,0 0-17 16,0 0-8-16,0 0-3 0,0 0 4 15,0 0 6-15,0 5-2 16,0 0 0-16,-3 1-2 16,0-1 0-16,-6 6 0 0,0-1 0 15,4 6-7-15,-4-3 0 16,0-2-3-16,3-1 0 15,0-2 2-15,6 0 0 16,0-2 0 0,0-6 0-16,9 2 2 15,0-2-1-15,0 0-1 16,2 0-2-16,-2 0-1 16,0 0 4-16,0 0 1 15,0 0-16-15,0 0-5 16,-3-2-22-16,3 2-7 0,-3 0-42 31</inkml:trace>
  <inkml:trace contextRef="#ctx0" brushRef="#br0" timeOffset="44888.3826">11563 7784 140 0,'0'5'52'0,"0"11"-28"0,0 0-8 0,0-3 18 16,0 1-5 0,-3 1-2-16,0 1-7 0,3 3-2 15,0-3-10-15,-3 0-5 0,3-3-2 16,-3 0-1-16,3 0 2 15,0-5-21-15,0 3-9 16,0-6-70 0</inkml:trace>
  <inkml:trace contextRef="#ctx0" brushRef="#br0" timeOffset="45417.1814">11697 7943 212 0,'3'0'79'0,"0"-3"-42"0,0 6-23 0,-3-3 22 16,6 0-14-16,0 0-2 15,6 0-12-15,-4 0-3 0,1 0-3 16,0 0-6-16,0 0 0 0,0 0-44 16,-3 0-21-1,0-3-35 1</inkml:trace>
  <inkml:trace contextRef="#ctx0" brushRef="#br0" timeOffset="45607.2189">11863 7816 192 0,'0'-19'74'0,"3"22"-40"0,-3-3-29 0,0 0 19 16</inkml:trace>
  <inkml:trace contextRef="#ctx0" brushRef="#br0" timeOffset="45894.3211">11866 7811 366 0,'0'15'22'15,"0"-1"-11"-15,0 1-5 0,-3-1 0 16,0-1-3-16,1-2 0 16,2-1-1-16,0-2-2 15,0-3 1-15,0 1 1 16,0-4-3-16,0-2 0 15,2 3 1-15,7-3 0 16,6 0 0-16,0 0 0 16,0 0-3-16,0 3 2 15,-3 2-1-15,0 3 0 0,-3 0 6 16,-3 0 2-16,-3 0 9 16,-3 2 4-16,-3 3-5 15,0-5-3-15,-6 0-6 16,0 0-4-16,-6 0-14 15,3-3-6-15,0 1-34 16,0-9-14-16,-3-2-42 16</inkml:trace>
  <inkml:trace contextRef="#ctx0" brushRef="#br0" timeOffset="46122.0649">11810 7795 192 0,'-3'-3'71'0,"9"3"-38"0,3-3-21 0,-3 3 19 15,0 0 8-15,3 0 8 16,6 0-14-16,2 0-5 16,7 0-16-16,0 0-8 0,0 0-2 15,-3 0-5-15,-4 0 2 16,-2-2-63-16,-3-4-27 15,-3-2-29 1</inkml:trace>
  <inkml:trace contextRef="#ctx0" brushRef="#br0" timeOffset="51225.6301">10878 6808 156 0,'-3'2'57'0,"3"-2"-30"0,0 0-21 16,0 0 17-16,0 0-1 0,0 0 2 15,0 0-9-15,0 0-2 16,0 0-7-16,0 0 0 0,0 0 1 15,6 0 1-15,0-2 2 16,0-1-3-16,0-5 1 16,0 3-5-16,0 0 0 15,-3-1-1-15,3 1-2 16,-3 0 1-16,0-1-1 16,0 4 0-16,0-1 0 15,3 0-3-15,-6 3 2 16,0 0 1-16,0 0 0 15,0 0-5-15,0 8-1 16,0 3 7-16,0 2 4 0,0 8-2 16,0-2-2-16,0-1 4 15,0-2 1-15,0 3-7 16,0-3-4-16,0-3 3 16,0-2 0-16,0-4-31 15,3 7-13-15,-3-4-54 16</inkml:trace>
  <inkml:trace contextRef="#ctx0" brushRef="#br0" timeOffset="51422.1053">10875 7006 200 0,'-6'3'74'0,"9"-6"-40"0,6 3-35 0,-3 3 15 16,0-3 5-1,3 0 6-15,3 0-5 0,0 0-1 16,12-3-11-16,-4 1-5 0,-2-1-2 16,0 0-37-16,-3 3-13 15,-3 0-54 1</inkml:trace>
  <inkml:trace contextRef="#ctx0" brushRef="#br0" timeOffset="52319.8492">10518 6808 160 0,'-15'2'60'0,"15"-2"-32"0,0 0-13 15,0 0 20-15,0 0-6 16,0 0-2-16,0-2-9 16,3-1-3-16,6-5-9 15,-3 3 0-15,6-3 1 0,0 3-3 16,0-1-1-16,0 4-3 15,0 2-1-15,-4 5 1 0,1 3 0 16,-3 5 0 0,-3 6 2-16,-6-1-1 0,-3 1 2 15,-3 2-2-15,1 3 2 16,-4 0-2-16,0-6 2 16,0-2-2-16,3-3-1 15,3-2-2-15,0-3 1 16,3 0 3-16,3-3 1 15,6-2 1-15,6-3 0 16,3 0-2-16,0 0 1 16,0 0-2-16,2 0-1 0,-2 2 3 15,0-2 0 1,-3 0-43-16,0 0-18 0,-3-2-55 16</inkml:trace>
  <inkml:trace contextRef="#ctx0" brushRef="#br0" timeOffset="53252.2553">9926 6771 132 0,'-3'-6'49'0,"3"6"-26"0,0-2-14 0,0 2 14 15,0 0 6-15,3 0 7 16,-3 0-6-16,0 0-1 15,0 0-16-15,0 0 3 0,3 2 2 16,-3 4-8-16,0 4-1 16,-3 4 1-16,0 4 4 15,-3-2-6-15,0 0-2 16,0 0-3-16,0-3 0 16,0-3-2-16,3 1 2 0,0 2-7 15,0-2 1 1,3-1 1-16,0-2 3 15,3-2-2 1,0-1 0-16,3-2 1 16,3-3 2-16,3-6 1 15,0 1 1-15,3 0 0 16,-1 2 0-16,-2 0-2 16,3 1-2-16,-3-1-4 15,0 1 0-15,-3-1-27 16,-3 0-9-16,0 3-57 15,-3 0-49-15,-3-2 52 16</inkml:trace>
  <inkml:trace contextRef="#ctx0" brushRef="#br0" timeOffset="53502.3113">10024 6808 196 0,'-3'0'74'0,"6"2"-40"0,-3 4-29 0,0-1 17 16,0 3 3-16,0 2 7 15,0 4-17-15,0 2-6 16,0 5-6-16,0 3-3 0,0-1 3 0,3-4 0 16,-3-1 1-16,0-2-5 15,0-5-1-15,0-1-50 16,3-2-20-16</inkml:trace>
  <inkml:trace contextRef="#ctx0" brushRef="#br0" timeOffset="59785.1719">6869 11655 184 0,'0'-3'71'0,"0"6"-38"0,0-3-30 16,0 0 15-16,0 0 0 16,0 0 3-16,0 0-5 15,0 0-1-15,0 0-9 16,0 0 0-16,0 0 1 0,0 0-1 16,0 0 1-16,0 0 0 15,0 0 1-15,0 0-4 16,0 0-1-16,3 0-1 15,-3 0 1-15,3 0-4 16,-3 0 0-16,0 0 1 16,0 0 0-16,3 5 0 0,-3 0 0 15,0 1 0-15,-3-1 2 16,0 0 5-16,-3 1 4 16,0-4-4-16,0-2-2 15,0 0 2-15,0 0 0 16,0-2-1-16,0-4-1 15,3 1-3-15,3 0 1 16,3-1-4-16,3 1-2 16,3 0 2-16,0 2 0 15,0 3-2-15,0 0 2 16,-3 3 1-16,0 0 0 16,0-1 2-16,-6-2 1 15,0 5 3-15,-3 1 3 0,-3-4-2 16,0 1-2-16,-3-3 0 15,-3 0 1-15,3 0-1 16,0-3 0-16,3 1-3 16,3-1 1-16,3 0-4 15,3 1 0-15,3-1-1 16,0 3-2-16,0 0 0 16,0 0 3-16,0 0 0 15,-6 0 3-15,0 0 1 16,0 0 1-16,-3 0-2 15,0 0 1-15,-3 0-15 16,3 0-7-16,0 0-230 16</inkml:trace>
  <inkml:trace contextRef="#ctx0" brushRef="#br0" timeOffset="61284.0904">7830 11721 4 0,'-15'0'5'0,"15"3"-2"0,0-3-6 16,0 0 0-16,0 0 2 15,0 0 0-15</inkml:trace>
  <inkml:trace contextRef="#ctx0" brushRef="#br0" timeOffset="61553.0203">7827 11732 68 0,'9'0'27'0,"-21"0"-14"0,6 0-13 0,6 0 7 15,0 0-2-15,0 0 0 16,0 0-1-16,0 0 2 16,0 2 1-16,0-2 1 15,0 3-4-15,0-3-1 16,0 0-3-16,0 0-1 16,0 3-1-16,0-3 0 15,0 0 4-15,0 0 1 16,0 0-1-16,0 0 1 15,0 0-2-15,0 0-1 0,0 0 1 16,0 0-1-16,0 0-3 16,0 0 0-16,0 0-3 15,0 0 1-15,0 0 3 16,0 0 3-16,0 0 0 16,0 0-1-16</inkml:trace>
  <inkml:trace contextRef="#ctx0" brushRef="#br0" timeOffset="61615.5816">7818 11740 132 0,'6'0'-18'0,"-6"-3"-17"15,3 3-8-15</inkml:trace>
  <inkml:trace contextRef="#ctx0" brushRef="#br0" timeOffset="61852.9656">7845 11605 124 0,'6'-3'46'0,"-9"6"-24"0,6-3-13 0,3 0 14 0,-6 0 2 15,6 0 2 1</inkml:trace>
  <inkml:trace contextRef="#ctx0" brushRef="#br0" timeOffset="62472.9607">7869 11613 319 0,'3'0'29'0,"0"2"-7"0,-3 1 1 15,-3 0 1-15,0-1-8 16,-6 1-2-16,6-3-4 16,-6 0 1-16,3 0-2 15,0 0 2-15,3-5-8 16,0 2-2-16,9-2-1 15,-3 2-3 1,9 3 0 0,-3 0-1-16,-3 3 7 15,0-1 3-15,-6-2-1 16,0 0 2-16,0 0 0 0,-6 3 1 16,0 0-2-1,0-1 1-15,0-2 2 0,0 0 2 16,6-2-3-16,-3-1 0 15,6 0-5-15,3-2-2 16,0-3-3-16,3 3 1 16,0 5-1-16,0 0 0 15,0 2 0-15,-3 1 0 16,0 0 2-16,-6 2 0 16,0-2 4-16,-9-1 0 15,-3 1-2 1,0 0 2-16,0-1-1 15,0-2-4-15,3 0 1 0,6-5 2 16,0 0 1-16,9-3-6 16,3 2 0-1,0 4-1-15,3 2-1 16,-3 2 1-16,0 4 3 16,-3-1 0-16,-6 0 5 15,-3 1 2-15,-3-4 0 16,-3 3 1-16,0-2-4 15,0 0 0-15,3-3-1 16,0 0 1-16,3 0-2 16,0-3 2-16,6-2-4 15,6 2-2-15,-3 1 2 16,0 2-2 0,0 2-1-16,0 1-50 0,0 2-24 15,3 3-68 1</inkml:trace>
  <inkml:trace contextRef="#ctx0" brushRef="#br0" timeOffset="63744.8728">7827 11737 156 0,'9'0'57'0,"-9"0"-30"0,-9 0-21 15,9 0 17-15,0 3-8 16,0-3 2-16,0 5-10 15,0 0-2-15,-3 3-3 16,-3 0 3-16,0 0 1 0,0 3 2 16,0 4 2-16,0 4-1 15,-5-1 2-15,2 1-4 16,0-6 1-16,0-2-1 16,-3-1 1-16,0 1-2 0,0-3-1 15,0-3-6-15,0 0-1 16,0 1 1-16,0-1 0 15,4 0 5-15,-4-2 2 16,3 0 2-16,0-3 0 16,0-3 0-16,-3 3 2 15,0-3-1-15,-3-2 2 16,3 0-2-16,0-3 0 16,0-5-3-16,1 2 1 15,-1-5-4-15,3 3-2 16,3 0 0-16,-3-1-1 15,3 4 0-15,0-1 0 16,0 1 0-16,3 2 2 16,0 0-3-16,0 0-2 15,0 0 2-15,0 3 0 16,3-1 1-16,-3 1 0 16,0 2 2-16,3 1 1 0,-3-1-4 15,3 1-1-15,0 2-4 16,0 2 1-16,0 3 3 15,0 6 1-15,-3 0-2 16,0 4 2-16,0 4-1 16,0-3 0-16,0-3 2 15,0 0 2-15,0-5-1 16,0-2 2-16,0-1 0 16,0-2 1-16,0-6-2 15,3-2 1-15,-3-3-2 16,3-3 2-16,3-5-4 0,0 0 0 15,-3-2-1-15,6-1 0 16,0 3 4-16,-3 1 3 16,3 4-4-16,0 3-3 15,0 3-4-15,0 2 1 16,0 3 1-16,0 3 2 16,0 2 3-16,0 0 2 15,6 1-6-15,0-1 0 16,0-2-59-16,5-1-25 15,4-2-27 1</inkml:trace>
  <inkml:trace contextRef="#ctx0" brushRef="#br0" timeOffset="64516.3146">7473 11906 88 0,'0'0'33'0,"0"-5"-18"0,3 2 0 0,-3 3 15 16,0 0 4-16,0 0 1 0,0 0-7 16,0-2-5-1,0 2-13-15,0 0-2 0,0 2 2 0,0 4-6 16,0 2-2-16,-3 2 1 15,0 1 2-15,-3 2 2 16,0 0 1-16,0 0 4 16,-3 1 3-16,3-1-4 15,-3-3 1-15,3 1-7 16,-5-3-1-16,2-3-2 16,-3 1 1-16,0-4 0 15,3-2 1-15,-3-5-2 16,0 0-2-16,3-1 5 15,-3-2 4-15,0 0-3 0,0-2-1 16,0-3 2-16,1-1 0 16,-1-1-1-16,0-12 1 15,0 3-4-15,3 3 0 16,0 3-1-16,0 2 1 16,0 0-2-16,3 5 2 15,0 1-4-15,3 2 0 16,0 2-4-16,3 4 1 15,0 2-36-15,3 0-13 16,3 0-70 0</inkml:trace>
  <inkml:trace contextRef="#ctx0" brushRef="#br0" timeOffset="64961.5687">7196 11761 176 0,'-6'0'66'0,"3"2"-36"0,0 4-26 15,0-4 13-15,0 4 1 16,-3 2 1-16,0 5-6 15,0 0-3-15,1 6-5 0,-4-6-2 0,3 0 3 16,0-2-3-16,3-3 0 16,0-3 1-16,0 0 2 15,0-2-1-15,6-9 6 16,0-7 1 0,3-3-4-16,0-2-3 15,3-1-2-15,0-2-3 16,-1 0 1-16,1 2 1 15,0 6 5-15,-3 3 6 16,0 2-3-16,0 2 0 16,0 4-9-16,0 4 0 15,0 4-1-15,0 2 2 16,0 0-3-16,3 0 0 16,0-3-15-16,0 0-4 15,0 0-105-15</inkml:trace>
  <inkml:trace contextRef="#ctx0" brushRef="#br0" timeOffset="65590.4037">7181 11906 120 0,'-3'3'46'0,"3"0"-24"0,-3 2-15 16,3 0 15-1,-3 3-2-15,0 0 0 0,0 3 1 16,-3-1 1-16,1 3-12 16,-4 3 1-16,0 0 2 0,-3-3 4 15,3 1 2-15,0-4-6 16,-3-2-3-16,3 0-3 16,-3-3 0-16,0-2-2 15,0-3 0-15,0-3 3 16,1-5 3-16,-4 0 0 15,-3-5 3-15,0 0-1 0,3 0 0 16,0-3-5-16,3 3-3 16,0 2-2-16,3 1-3 15,3 2-4-15,1 0 0 16,-1 2-20-16,3 1-7 16,0 2-63-1,0 3-62-15,3 0 46 16</inkml:trace>
  <inkml:trace contextRef="#ctx0" brushRef="#br0" timeOffset="66133.7736">6833 11875 168 0,'0'-19'63'0,"0"19"-34"0,0 0-34 16,0 8 40-16,0 0-14 15,-3 2-5-15,0 1-5 16,-3 2-7-16,0 0-1 0,0 1 3 16,3-4-3-16,0 1 0 15,0-3 1-15,3-3 2 16,0 0-3-16,0-5 0 15,3-2 3-15,3-1 3 16,0-2-2-16,0-3 1 16,0-3 1-16,0 1 5 15,0-11-4-15,0 2 2 16,0 3-5-16,0 6-2 16,0 2 0-16,0 2 1 15,0 1-5-15,3 8-1 16,0 2 0-16,3 3 2 0,-1 0 1 15,1 0 1-15,0 0-7 16,0 0 0-16,0 0-127 16</inkml:trace>
  <inkml:trace contextRef="#ctx0" brushRef="#br0" timeOffset="70005.9035">13015 11496 108 0,'0'-5'44'0,"0"2"-24"0,0 3-13 0,0 0 13 16,0 0-1-16,-3 0 3 16,3 0-6-16,0 0-1 15,0 0-9-15,0 0 11 0,0 0 6 16,0 0 2-16,0 0 2 16,9 0-13-16,-3 0-3 15,3 0-7-15,0 0-3 16,0 0 4-16,3-2 1 15,3 2 0-15,3 0-1 16,0 0-3-16,-1-3 1 16,1 3-4-16,0 0 0 15,-3 0 1-15,0 0 2 16,-3 0-1-16,-3 0-1 16,-3-3 1-16,0 3 1 15,-3 0-1-15,-3 0-1 0,0 0-15 16,0 0-7-16,0 0-58 15,-6 3-57 1,-3-3 35-16</inkml:trace>
  <inkml:trace contextRef="#ctx0" brushRef="#br0" timeOffset="77541.0314">21606 12801 132 0,'0'-3'52'0,"0"3"-28"0,-3-5-11 16,3 5 17-16,0 0 0 15,0-3 4-15,0 0-1 16,0 1 0-16,0-1-18 15,0 0 2-15,-3 3 1 0,0 0-6 16,-6 14 3-16,-6 4-5 16,-3 11-3-16,-9 6 1 15,4 7-1-15,-1 8 1 16,3 8-2-16,3 1-1 16,6-1-6-16,6 0-1 15,6-5 1-15,9-5 0 16,6-6 1-16,6 0 0 15,3-5 0-15,-1-5 2 16,-2-5-23-16,0-9-8 16,3-5-79-1,-3-7-58-15,-3-6 60 16</inkml:trace>
  <inkml:trace contextRef="#ctx0" brushRef="#br0" timeOffset="78440.8569">21659 13152 184 0,'0'-10'71'0,"3"23"-38"0,-3-16-28 15,0 9 19-15,3-1-9 16,-3 11 2-16,3 2 1 15,3 9 3-15,-6-3-11 16,3 5 3-16,0 0 1 0,-3-3-5 0,-3-4-3 16,6-4-3-16,-3-2 0 15,0-5 4-15,0-4 6 16,-3-1 21 0,0-4-13-16,0-7-4 15,0-3-10-15,3-5-3 16,0 0-2-16,0-6-2 15,6 1-2-15,0-4 1 16,0-4 1-16,3 0 0 16,0 4-3-16,3 4 2 15,3 2-4-15,0 5 1 16,0 9 4-16,-1 2 2 16,1 8 0-16,-3 5-2 15,0 5 3-15,-3 4 2 16,0-1-2-16,-3 0 0 0,0 0 1 15,-3-2 0-15,3-3-2 16,-3-3-2-16,0-3-6 16,0-2-1-16,0 0-21 15,0-2-9-15,6-6-67 16,5-6-25 0</inkml:trace>
  <inkml:trace contextRef="#ctx0" brushRef="#br0" timeOffset="78816.31">22025 13171 212 0,'-6'-3'79'0,"6"-2"-42"0,-2 10-32 0,2-5 25 15,-3 11-9 1,0 5-6-16,0 2-4 15,0 9-7-15,0-1-1 0,0 1 3 16,3-1-1-16,0-2 0 16,6-3-1-16,3-2 0 15,2-3 2-15,7-6 3 16,3-2 2-16,0-8 1 16,-3-5-2-16,0-8 1 15,-3-3 0-15,-6-3 1 0,-4 1 0 16,-5-4 2-16,-5 1-3 15,-10 3 1-15,0 2-7 16,-3 0-1-16,3 3-4 16,3 2-1-16,3 9-41 15,6 2-30 1,3 0-16-16,15 2-40 16</inkml:trace>
  <inkml:trace contextRef="#ctx0" brushRef="#br0" timeOffset="79222.3197">22207 13158 192 0,'-3'-11'74'0,"3"24"-40"0,0-5-40 16,3 6 42-16,3 1-11 15,0 4-5-15,3 5-4 16,0 0-10-16,0 2 7 0,0-2 6 16,0-3-6-16,-3-2 0 15,-4-4-1-15,7-1 2 16,-6-4-3-16,0-2-1 16,-3-3 5-16,-3-2 2 15,0-3-6-15,0-5-2 0,-3-6 1 16,6 1 1-16,0-1-8 15,0-5-1-15,9 0-2 16,0-2 2-16,0-1-3 16,6-2-2-16,-6 3 2 15,12 2 2-15,-3 2-7 16,-6 7-3-16,6 4-20 16,-7 3-6-16,-2 3-26 15,0 2-11-15,0 5-48 16</inkml:trace>
  <inkml:trace contextRef="#ctx0" brushRef="#br0" timeOffset="79931.3074">22505 13213 208 0,'-3'-2'79'0,"3"-1"-42"0,0 6-41 0,0-3 13 16,3 5 10-16,0 6 8 16,0 2-1-16,0 3 2 15,0 2-16-15,-3 6-2 0,0-3 0 16,0-5-4-16,0 0 2 0,0 0-1 15,0-3 1 1,0-2-4-16,0-3-3 0,-3-3 2 16,3-3 2-16,-3 1 4 15,3-6 5-15,0-4-8 16,0-1-3-16,0-3-2 16,0-5 1-16,3-2-6 15,3 2 1-15,0 0 1 16,-1 3 1-16,4 2-2 15,0 3 2-15,3 0-1 16,-3 6 0-16,-3 4 0 16,6 6-2-16,-3 3 3 15,-3-1 2-15,0 1 4 16,-3 2 2-16,0 0-1 0,0-2-1 16,0-3-6-1,-3 0 1-15,0-3 0 0,0-5 2 16,3-8 5-1,0-2-5-15,6-4-1 16,-3-2-1-16,3 1 0 16,-1 1-3-16,1 1 2 15,0 3-1-15,6 2 0 16,0 2 0-16,0 4 0 16,0 7 2-16,-3 3 0 15,-3 2 0-15,0 4 2 16,-3-1 1-16,0-3 3 0,-1 6-5 15,-2 0-3-15,0-3-19 16,3-2-7-16,-3-3-23 16,9-3-7-16,-3-2-8 15,0-3-1-15,3-3-21 16</inkml:trace>
  <inkml:trace contextRef="#ctx0" brushRef="#br0" timeOffset="80365.1572">22990 13253 188 0,'0'-13'71'0,"0"10"-38"0,0-2-28 15,0 2 19-15,0 1 5 16,-3 2 6-16,-3 0-12 16,3 0-3-16,-3 5-12 0,-6 5-5 0,0 6 0 15,0 3 0 1,-3 5 1-16,3-1 0 0,4 1 2 15,2-3-1-15,6-2 2 16,3-1-6-16,0-2-1 16,8-5 2-16,1-6 1 15,0-5 1-15,0-2 0 16,3-4-2-16,0-2 1 16,-3-5 2-16,-3-3 2 15,-6-2-3-15,6-1-1 16,-3 6-1-16,-3 2 1 15,0 1 0-15,-3 2 3 16,0 3-5-16,0 5-3 0,3 5 3 16,3 3 1-16,-1 5 0 15,4 3-2-15,-3 0 1 16,6-3-1-16,0-2 0 16,0-1 2-16,0-2-17 15,0-3-6-15,0 1-28 16,-3-6-9-16,3-6-64 15</inkml:trace>
  <inkml:trace contextRef="#ctx0" brushRef="#br0" timeOffset="80618.9186">23148 12986 208 0,'-3'-8'79'0,"3"8"-42"0,0 0-34 0,0 0 15 15,0 0 8-15,0 8 6 16,3 5-5-16,0 8-4 16,0 6-13-16,-3 12 0 0,6 1 3 15,-4 0-1-15,1-1 3 16,3 1-8-16,0-6-2 16,0-4-1-16,0-7 2 15,0-4-14-15,0-3-7 16,-3-6-23-16,6-4-11 15,-3-12-80 1</inkml:trace>
  <inkml:trace contextRef="#ctx0" brushRef="#br0" timeOffset="80816.7748">23356 13219 196 0,'0'5'74'0,"0"-2"-40"0,0 4-20 15,0 1 20-15,0 6-2 16,0 4 3-16,-3 6-15 16,0 0-4-16,3-3-10 15,0-3-4-15,0 1-1 0,3-3-4 16,0-3 0-16,-3-5-47 16,9-3-19-16</inkml:trace>
  <inkml:trace contextRef="#ctx0" brushRef="#br0" timeOffset="80997.6283">23302 13094 312 0,'-20'-8'115'0,"23"8"-62"0,5 0-64 0,-2 0 18 15,-6 0-9-15,6 0 0 16,3 3-25-16,0-3-11 15,3 0-85-15,6 0-35 16</inkml:trace>
  <inkml:trace contextRef="#ctx0" brushRef="#br0" timeOffset="81458.7166">23484 13195 264 0,'-6'16'101'0,"6"-14"-54"0,0 1-46 15,0-3 26 1,9 3-9-16,6 2-5 16,3-5-2-16,0-11-7 15,2 6-3-15,7-6 0 0,-3 3-1 0,-3 1 2 16,-3-1-6-16,-6 2 1 15,2 1-1 1,-8 2-1-16,0 9 4 0,-6 4 0 16,-6 1 1-16,3 2 0 15,-5 3 2-15,-4 5 1 16,-6-2-4-16,6 2 1 16,-6-5 0-16,9 7 2 15,-3-1-1-15,3-4-1 16,0-2 3-16,3-3 0 15,0 1-1-15,12-4-2 16,0-2 1-16,3-3 1 0,6 1-1 16,0-1 2-16,0-2-4 15,0-1-2-15,0 1-16 16,-3-1-7-16,-4-2-58 16,-2 0-36-1</inkml:trace>
  <inkml:trace contextRef="#ctx0" brushRef="#br0" timeOffset="81717.8984">23502 13298 288 0,'-24'0'110'0,"24"0"-60"0,0 3-50 0,0-3 21 15,0 0-3-15,9 2 1 16,0-2-4-16,0 3 1 16,6 0-9-16,0-1-2 0,2 1-1 15,4-3-5-15,3 0 1 16,-3 0-27-16,0 0-9 16,9 0-75-1,-4-3-65-15,-2 1 59 16</inkml:trace>
  <inkml:trace contextRef="#ctx0" brushRef="#br0" timeOffset="82089.5221">23811 13298 208 0,'0'3'79'0,"6"5"-42"0,-3-3-43 15,3 3 62 1,0 0-15-16,9 0-13 15,0 0-9-15,3-3-12 16,3-2-3-16,-3-6 2 0,2-2-1 16,-5-3 0-16,6 0-3 15,-6-3-2-15,-3 1 3 16,-9-1 2-16,-3-2 0 16,0 2 0-16,-6 1-3 15,-9 2 1-15,3 2-4 16,-6 4-2-16,-3 4-1 0,7 4 0 15,-1 2 0 1,0 2 0-16,3 3 9 16,-3 3 6-16,6 3-3 0,6-1 0 15,0 1-4-15,3-1-1 16,6 1-3-16,3-3-1 16,12-3-28-16,6-5-10 15,-4-5-45-15,13-3-16 16</inkml:trace>
  <inkml:trace contextRef="#ctx0" brushRef="#br0" timeOffset="82523.1462">24237 13256 296 0,'-21'-14'110'16,"18"14"-60"-16,-15 3-47 0,9 0 21 0,-2 2-10 15,-7 3 2-15,3 5-9 16,-3 3-4-16,0 5-2 15,3 3-1-15,3 0 2 0,6 0-3 16,3-1 0-16,6-1-1 16,6-7 0-16,6-1 4 15,3-6 3-15,3-8 0 16,0-6 2-16,-1-2-2 16,4-2 2-16,-9-9-2 15,3-4 0-15,-6-7 1 16,-3-9 1-16,-6-6-6 0,-3-6-2 15,-3 1-3-15,-3 5 3 16,0 8 0-16,0 8 1 16,-3 8-3-16,-3 5 2 15,9 5 1-15,-6 11 0 16,3 11-5-16,0 10 1 16,6 16 6-16,0 8 6 15,6 3 0-15,3-1 3 16,6-4-4-16,0-4-2 15,6-1-9-15,0-4-5 16,8-8-37-16,-2-4-15 16,-3-7-86-1</inkml:trace>
  <inkml:trace contextRef="#ctx0" brushRef="#br0" timeOffset="82995.14">24410 12779 212 0,'9'0'79'0,"-9"3"-42"0,6-6-30 0,-3 9 20 16,0-1 8-16,11 8 6 16,1 14-3-16,6 7 0 15,3 14-21-15,-3 5 3 0,-6 10 1 0,-6 1-5 16,-6-6-1 0,-6-3-7-16,-6-2-3 15,-6-5-9-15,-6-3-5 16,-9-3-64-16,-6-5-28 0,-2 0-44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22:37:01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8086 13780 148 0,'0'-3'57'0,"3"3"-30"0,-3-5-12 0,0 2 18 16,0-2-3-16,0-1 0 0,-6 1 2 15,0 0 3 1,-6-1-19-16,-5 1 4 0,-10 3 1 16,-6 2-7-16,-3 5-3 15,1 5-6-15,-7 6-4 16,0 0-3-16,3 3 1 0,7-1-1 15,8 1 0-15,12 2 2 16,15 5 0-16,12 1-3 16,12 2 0-16,14 8 2 15,1 0 0-15,0 0 1 16,-7-5 0-16,-2 0 0 16,-6-1 0-16,-9-4 4 15,-6-6 2-15,-6-3 2 16,-9-2 2-16,-9-5-3 15,-9-3 1-15,-3-3-3 16,-6-5 0-16,4-5-3 16,2-6 1-16,3-5-2 15,6-5-1-15,6-11-2 16,9-2 1-16,12 0 1 0,6-3 2 16,6 0-3-16,2 2-2 15,1 6-1-15,-3 0 3 16,0 0 2-16,-3 5 2 15,-6 3-4-15,-3 2 1 16,-4 3-2-16,-2 3-2 16,-3 5-33-16,0 3-12 15,-3 2-47 1,0 14-58-16,3 0 45 16</inkml:trace>
  <inkml:trace contextRef="#ctx0" brushRef="#br0" timeOffset="284.6095">8324 13867 232 0,'-12'0'88'0,"6"8"-48"0,3 8-40 16,1-3 16-16,-1 5-9 0,0 6 1 16,0 3-5-1,3 2-2-15,3 0 0 16,3-3-1-16,-4 1 2 0,4-6-6 0,-3-3-1 16,0 4-58-16,3-9-23 15,-6-3-2 1</inkml:trace>
  <inkml:trace contextRef="#ctx0" brushRef="#br0" timeOffset="470.7027">8161 14052 280 0,'-15'-13'107'0,"15"13"-58"0,3 2-53 0,3-2 18 15,3 0-6-15,5-2 2 0,7-1-3 16,9-2-2-16,3 0-2 15,0-1-16-15,11-2-4 0,-2 0-53 16,0 3-24-16,-4 0-9 16</inkml:trace>
  <inkml:trace contextRef="#ctx0" brushRef="#br0" timeOffset="837.2942">8625 13864 252 0,'-9'-10'93'0,"9"7"-50"0,6-10-39 0,0 5 21 15,6 0-5-15,0 0 0 16,3 0-10-16,2 5-4 16,1 3-4-16,3 6-6 0,-3 4 0 15,0 6 2-15,-9 11 1 16,-6 7 3-16,-9 8 1 15,-6 6-1-15,-3-3-2 16,-6 0 3-16,-9-5 0 16,1-1-1-16,2-10 1 15,3-5 2-15,3-5 4 16,3-3 2-16,6-3 1 16,15-5 0-1,15-3 0-15,6 0 0 16,0-5-9-16,6 0-3 0,2 0-1 15,4-2 2-15,0-1-22 16,0-2-11-16,2-3-34 16,-5 0-16-16</inkml:trace>
  <inkml:trace contextRef="#ctx0" brushRef="#br0" timeOffset="1080.9773">9131 13824 220 0,'0'0'82'0,"0"16"-44"0,0 6-40 0,0-7 17 16,0 12 0-1,-3 2 5-15,0 8-8 0,0 3-2 16,3-3-6-16,0 0-3 15,-3-8 0-15,3 0-28 0,-3-10-11 16,0-4-69 0</inkml:trace>
  <inkml:trace contextRef="#ctx0" brushRef="#br0" timeOffset="1246.9512">8979 14052 316 0,'-3'-13'118'0,"12"10"-64"0,9 1-65 16,-6-1 18-16,6 0-7 16,3 1 0-16,2-1-11 15,4 0-5-15,0 1-113 16,0 2-51-16</inkml:trace>
  <inkml:trace contextRef="#ctx0" brushRef="#br0" timeOffset="1693.6875">9378 13944 192 0,'0'-3'74'0,"0"3"-40"0,3-5-24 0,0 2 17 16,3 0-9-16,0-2 0 15,0-3-2-15,0 0-1 16,0 0-7-16,0-5-5 0,0-8-2 16,0 0-1-16,3 2 0 15,-1 1-3-15,-2 2 2 16,0 3 1-16,0 2 2 0,0 3-1 15,0 3-1 1,0 7-4-16,0 6 0 0,-3 8 4 16,3 3 2-16,-3 7 4 15,3 6 1-15,-3 5-1 16,3-3 1-16,0 6-6 16,0-3-1-16,0 0 2 15,3-8 1-15,-3-2-8 16,0-6-2-16,0-5-80 15,-3 2-69 1,-6-5 49-16</inkml:trace>
  <inkml:trace contextRef="#ctx0" brushRef="#br0" timeOffset="1904.7708">9396 14282 244 0,'-15'0'93'0,"18"0"-50"0,9 8-50 0,-6-5 16 15,0-3 14-15,6-3 9 16,6 1-4-16,8-1-4 16,4-5-14-16,6 0-4 0,0 3 0 15,-1-1-3-15,1 1 0 16,-6 0-28-16,0 0-10 16,-1-1-38-16,-5 4-16 15,0-1-15 1</inkml:trace>
  <inkml:trace contextRef="#ctx0" brushRef="#br0" timeOffset="2282.1208">10039 13843 212 0,'3'-19'79'0,"0"6"-42"0,0 5-26 16,-3 8 32-16,3 11-17 15,0-1-6-15,0 6-3 16,0 11-10-16,0 5-4 0,0-1 0 16,0 12-2-16,3-6 2 15,-1 0 0-15,1-8 1 16,0-3-20-16,-6-5-7 16,0-2-54-16,-3-6-25 15,-8-5 6 1</inkml:trace>
  <inkml:trace contextRef="#ctx0" brushRef="#br0" timeOffset="2428.9501">9884 14023 268 0,'-6'-5'101'0,"12"5"-54"0,9-6-57 16,-3 6 16-16,9-2-6 16,5-1 0-16,10 0 0 15,6 1 0-15,0-1 0 16,5-2-31-16,4 2-14 0,-4-2-59 15</inkml:trace>
  <inkml:trace contextRef="#ctx0" brushRef="#br0" timeOffset="3117.3343">10581 13819 160 0,'-6'-18'63'0,"3"15"-34"0,-9-2-21 16,9 5 16-16,-6 0-8 16,0 8 1-16,-3 0-10 0,-3 5-2 15,-6 8-3 1,-3 13 3-16,4 19 4 0,2 3-3 15,6-3 2-15,9-3-1 0,6-8 3 16,9-5 8-16,9-7 3 16,5-12 3-16,7-10 0 15,6-11-9-15,2-10-2 16,-5-8-7-16,-3-11-2 16,-6-5 2-16,-12 0 1 15,-12 0-3-15,-9 3-1 16,-6 5-3-16,-3 2-1 15,-3 3 1-15,-9 6 2 0,3 7-10 16,1 6-4 0,2 2-21-16,6 6-8 0,3 5-37 15,6 2-14-15,9 1-3 16</inkml:trace>
  <inkml:trace contextRef="#ctx0" brushRef="#br0" timeOffset="3498.3672">10822 14235 208 0,'0'5'79'0,"0"-5"-42"0,0 0-23 0,0 0 20 16,0 0-4-16,0 0 2 16,-3-3-9-16,0 1-4 15,0-1-11-15,0 0-7 0,0 1-2 16,0 2-1-16,0-3 0 16,3 3 0-16,0 0-2 15,0 0 0-15,0 0 0 16,0 0 5-16,0 0 1 15,-3 3 0-15,0-3-2 16,0 0 1-16,0-3 1 16,0 0-8-16,-3 1-1 0,0-4-45 15,3 1-18-15</inkml:trace>
  <inkml:trace contextRef="#ctx0" brushRef="#br0" timeOffset="4003.9093">10914 13880 204 0,'3'-8'77'0,"0"5"-42"0,6-2-32 0,0 5 17 15,0-5-3-15,3-3-1 16,5 0-6-16,1 0-2 16,-3 5-4-16,0 3-5 0,0 6-2 15,0 4 2-15,-3 6 2 16,-6 5 0-16,-3 8 2 15,-6 3-2-15,0 5-1 16,-6-2 1-16,-6-1 1 16,0-5-1-16,0-2 2 15,3-6-4-15,0 0 0 0,3-5 3 16,3-3 1-16,3-2-1 16,3-3 1-16,0-3 9 15,6 0 4-15,6 0 1 16,3-2 0-16,3-3-5 15,0 0-2-15,0 0-6 16,0 0-3-16,-3 0 2 16,-1 0 0-16,-2-3-8 15,-3 3-2-15,0-2-38 16,-3 2-18-16,-6 0-60 16</inkml:trace>
  <inkml:trace contextRef="#ctx0" brushRef="#br0" timeOffset="4380.3314">11253 13869 264 0,'-3'-5'101'0,"3"5"-54"0,-3 3-50 0,3-3 19 16,-3 5-12-16,0 6 0 15,-6 2 0-15,0 3 0 16,4 2-2-16,2 1-2 0,6-3 1 16,2-3 1-16,4 0 1 15,6-2-1-15,3-1 1 16,6 4 0-16,3-4 1 0,-3 6 0 16,-1-3 2-16,-2 3-3 15,-3 0 0-15,-6-3 5 16,-3 3 5-16,-3 0-5 15,-6 0 0-15,-6-3-2 16,-6-2 1-16,-6-3-9 16,-3-3 0-16,-2-2-35 15,-4-3-13-15,-6-3-68 16,3-5-44 0,0-3 70-16</inkml:trace>
  <inkml:trace contextRef="#ctx0" brushRef="#br0" timeOffset="4564.1756">11200 13795 272 0,'32'-26'104'0,"-17"23"-56"0,9-2-41 0,-9 2 23 16,6 1-18-16,0-1-5 15,2 0-4-15,1 6-3 16,3 0 1-16,-3 2-65 0,0 3-29 15,0-3-22 1</inkml:trace>
  <inkml:trace contextRef="#ctx0" brushRef="#br0" timeOffset="4743.9793">11700 13843 272 0,'-3'11'104'0,"6"-1"-56"0,-3 11-60 16,0-7 15-16,-3 7-5 15,0 3 3-15,3 5 0 16,0 2-1-16,0-1 1 16,0-4-6-16,0 0 1 0,0-7-212 31,-3-3 112-31</inkml:trace>
  <inkml:trace contextRef="#ctx0" brushRef="#br0" timeOffset="4894.1419">11500 14047 296 0,'-15'-13'110'0,"18"10"-60"0,-6 3-56 0,9 0 19 16,3 0-10-16,6 0-2 15,15-3 0-15,9-2 1 16,8 0-1-16,4-3-31 0,11 2-15 16,-8 4-76-1</inkml:trace>
  <inkml:trace contextRef="#ctx0" brushRef="#br0" timeOffset="5536.0394">12155 13843 184 0,'-9'-19'71'0,"6"4"-38"0,-12 9-25 0,12 12 16 16,-6-1-19-16,-2 0-4 15,-4 8 2-15,0 6 3 16,-3 7-3-16,0 9-2 0,6 10 0 16,3-3 1-16,9 0 1 15,6-5 5-15,3-2 5 0,9-11 2 16,9-3 3-16,3-11-6 16,5-7 1-16,1-8-8 15,0-14-1-15,-4-12 4 16,-5-1 3-16,-6-5 0 15,-12 2 1-15,-9-2 0 16,-9 0 0-16,-9 6 2 16,-6 1 2-16,1 7-9 15,-7 7-4-15,3 5-7 16,3 6 0-16,3 7-22 16,4 6-11-16,5 6-33 15,6 2-14-15,3 2-23 16</inkml:trace>
  <inkml:trace contextRef="#ctx0" brushRef="#br0" timeOffset="5780.7346">12405 14203 212 0,'-3'2'79'0,"6"4"-42"0,-6-4-41 0,3-2 15 15,-3 3 5-15,3-3 7 16,0 0-3-16,0 0 0 16,0 0-11-16,0 0-8 0,3-3-3 15,0 1-6-15,0-4 0 16,0 1-5-16,0 3-2 0,0-4-29 16,-3 4-13-16,3-1-35 31</inkml:trace>
  <inkml:trace contextRef="#ctx0" brushRef="#br0" timeOffset="6182.5216">12617 13758 180 0,'5'-8'68'0,"-2"6"-36"0,0 2-20 0,-3 0 19 15,0 0-14-15,3 5-4 16,-3 8-2-16,3 6 3 16,-3 5-8-16,0 7 1 0,0 4 3 15,0-1-4-15,0 3 2 16,3 3-3-16,-3-6 0 0,3-5-6 16,0-5 1-16,0-3 0 15,0-5 0-15,0-3-27 16,3-5-9-16,0-5-72 15</inkml:trace>
  <inkml:trace contextRef="#ctx0" brushRef="#br0" timeOffset="6600.7484">12733 13867 184 0,'-6'-11'68'0,"6"-2"-36"0,0-11-20 16,3 19 21-16,0 2-4 16,3-2 1-16,2 0-6 15,1-1-3-15,3 1-11 0,6 2-4 0,0 3-2 16,0 6-5-16,-3 2 1 16,-3 5-2-16,-3 3-2 15,-6 8 5-15,-9 5 3 16,-3 2-1-16,-3 4-2 15,-3 5 0-15,-3-3 1 16,0-6-3-16,0-2 0 16,3-5 1-16,4-5 0 15,2-1 0-15,3-7 2 16,3-1-1-16,9-4 2 16,3-4 4-16,5-2 6 15,7-2-7-15,3-1-1 0,0 0-3 16,0 1-2-16,0-1 1 15,-1 1-1-15,-2-1-11 16,-3 0-5-16,-3 3-61 16,-6-2-24-16,0-1-5 15</inkml:trace>
  <inkml:trace contextRef="#ctx0" brushRef="#br0" timeOffset="6978.217">13072 13753 236 0,'-3'-3'90'0,"3"6"-48"0,0 5-45 0,0-8 16 16,0 5-1-1,-3 9 5-15,0 1-7 0,0 1-1 16,3-3-5-16,0 1-5 0,0-1 0 15,3 0 3-15,3 0 1 16,3 1-1-16,6-1-2 16,3 0 3-16,2 3 0 15,-2 0 5-15,0 2 3 16,-6 1 0-16,-3 2 1 0,-3 6 0 16,-9-1 0-16,-3-2-4 15,-6 0 0-15,-3-3-7 16,0-3-3-16,0-4 3 15,1-4 1-15,-4-2-27 16,-6-5-10-16,3-3-45 16,-3-3-16-16,0-8-10 15</inkml:trace>
  <inkml:trace contextRef="#ctx0" brushRef="#br0" timeOffset="7162.2217">12986 13750 268 0,'23'-13'101'0,"4"11"-54"0,12-4-48 15,-18 6 18-15,9-2-8 0,5-1 2 16,1 0-6-16,-3-2-1 16,-1 2-2-16,4 1-26 0,-9 2-9 15,-6-3-87 1</inkml:trace>
  <inkml:trace contextRef="#ctx0" brushRef="#br0" timeOffset="8689.3766">7693 14724 228 0,'-3'-3'85'0,"6"-15"-46"0,6 5-35 0,-3 10 19 15,6-2-7-15,6-1 1 16,3 1-12-16,0 3-2 0,2-1-3 16,-2 3 0-16,-3 5 0 0,-3 8 0 15,-6 9 2-15,-3 1-3 16,-9 6 0-16,0 3 3 16,-15-3 1-16,-3 14-1 15,0-4-2-15,-5-2 3 16,5-5 2-16,3-5 0 15,3-4 2-15,3-7 2 16,3 0 2-16,3-3 3 16,3-5 2-16,6-2-3 15,6-4 0-15,12-2-7 16,6 0-4-16,3-2-1 16,2 2-1-16,-2 0 0 0,-3 0 0 15,-3 2-14 1,2-2-3-16,-5 0-37 15,-3 0-16-15</inkml:trace>
  <inkml:trace contextRef="#ctx0" brushRef="#br0" timeOffset="9772.5832">7967 14449 144 0,'0'-3'55'0,"0"1"-30"0,0 2-18 0,0 0 13 16,0 0-8-16,0 0 1 16,0 0-8-16,0 0-1 15,0 0-2-15,3 0-2 0,0-3 1 16,6 0 1-16,0 1 3 16,6-1-2-16,-3 0-2 15,0 3 0-15,-3 3-1 16,0 2 0-16,-4 1 2 15,1-1 1-15,-3 8 1 16,-3-2 0-16,-3 7 2 16,0-2-3-1,3-3-2-15,0 1-3 16,3-4 1-16,3 1-1 16,3-1 0-16,0 4 2 15,-3-4 0-15,-3 3 4 16,-3-2 2-16,-3 0 9 15,0-1 2-15,-3-2-8 16,-3 0-3-16,0-5-2 16,-3 2 0-16,-2-2-2 15,2-3-2-15,3 2-6 16,0-2-4-16,3 0-41 16,3 0-18-16</inkml:trace>
  <inkml:trace contextRef="#ctx0" brushRef="#br0" timeOffset="10057.0499">8387 14674 208 0,'-3'13'79'0,"0"11"-42"0,3 8-34 0,0-19 15 16,0 3-11-16,0 2-2 16,-3 3-3-16,3-2-2 0,0-1 1 15,0 6-4-15,0-5 0 0,3-6-69 16,-3-2-57-1,0-3 41-15</inkml:trace>
  <inkml:trace contextRef="#ctx0" brushRef="#br0" timeOffset="10237.1341">8256 14854 256 0,'-3'-6'96'0,"6"6"-52"0,18 0-45 0,-12 0 18 15,3 0-10 1,2-2 1-16,1 2-5 0,3 0 0 16,3 0-1-16,3 0-28 0,6 0-12 15,-4-3-74 1</inkml:trace>
  <inkml:trace contextRef="#ctx0" brushRef="#br0" timeOffset="10671.3101">8536 14721 280 0,'-6'-2'107'0,"6"2"-58"0,3 0-57 16,3-8 49-1,3 3-22-15,5-1-8 16,7 1-5-16,-3 0-4 15,6 5-2-15,-3 8 1 0,3 2-4 16,-7 6 2-16,-8 3 1 16,-9 4 0-16,-3 4 0 15,-6 2 2-15,-5 13-1 16,-4-5 2-16,0-2-2 16,0-6 2-16,0-5-4 15,3-3-2-15,0-5 4 16,6-3 3-16,4-2-3 15,2-1-1-15,3-5 0 16,8-2 2-16,4 0-1 16,6-3-1-16,0 0-2 0,6 0 1 15,-3 2 1-15,3 1 0 16,-1 0-3-16,-2-3 2 16,-3 0-30-16,0-3-14 15,-3-2-10-15,-3-1-5 16,0-4-43-1</inkml:trace>
  <inkml:trace contextRef="#ctx0" brushRef="#br0" timeOffset="11136.1507">8777 14573 228 0,'-6'3'85'0,"6"-3"-46"0,3-5-37 0,-3 5 19 15,3-3-7-15,3 0 0 16,0-7-8-16,0 2-4 16,0-8-1-16,-3 0-1 15,0 3 0-15,0 2 0 16,-3 3-3-16,0 0 0 15,0 3-1-15,2 2 3 16,-2 3-2-16,3 3-1 16,0 8 0-16,0 7 3 15,0 3 0-15,0 1 1 16,0-1 0-16,0 0 2 0,0 3-10 16,0 2-4-1,-3-5-56-15</inkml:trace>
  <inkml:trace contextRef="#ctx0" brushRef="#br0" timeOffset="11332.4532">8798 14676 240 0,'-9'0'90'0,"12"3"-48"0,0-3-51 16,0 0 14-16,3 0-1 15,0 3 5-15,2-3-5 16,4 0-2-16,3 0-1 15,3 0-4-15,6-3 0 0,-3 0-60 16,3 1-69 0,-1-3 26-16</inkml:trace>
  <inkml:trace contextRef="#ctx0" brushRef="#br0" timeOffset="11632.3661">9214 14682 184 0,'-3'5'68'0,"3"11"-36"0,0 0-31 0,3-6 14 16,-3 6 3-16,0 3 6 0,0 2-7 16,0 3-2-16,0-3-8 15,0-3-5-15,0 6-1 0,0-3-15 16,0-5-3-16,0-5-84 16</inkml:trace>
  <inkml:trace contextRef="#ctx0" brushRef="#br0" timeOffset="11830.0532">9089 14883 276 0,'-12'0'104'0,"12"0"-56"0,6 2-56 0,0-2 16 16,0 0-6-16,3 0 3 15,6 0 0-15,9-2 2 16,3-1-4-16,-1 1-6 0,1-1-3 15,0 0-57-15,3 1-23 16,-3-1-18 0</inkml:trace>
  <inkml:trace contextRef="#ctx0" brushRef="#br0" timeOffset="12621.5324">9857 14594 200 0,'-18'-8'74'0,"4"11"-40"0,2 2-33 16,9 3 14-16,-3 0 5 0,0 6 7 15,0 1-5-15,3 4-1 16,3 5-12-16,6-6-1 0,9 1-1 16,0-6 1-1,2-5 2-15,1-3 6 0,0-10 2 16,0-8-5-16,-3-1 0 15,-6-1-4-15,-9-4 0 16,-6-2-8-16,-9 2 0 16,-6 1-12-16,-3-6-5 15,0 6-52-15,4 12-20 16,2 4-32 0</inkml:trace>
  <inkml:trace contextRef="#ctx0" brushRef="#br0" timeOffset="13133.699">10235 14647 252 0,'-3'0'96'0,"0"3"-52"0,3 5-49 0,0 0 17 0,0 8 4 15,0 8 5-15,0 2-11 16,0 3-3-16,0 0-5 16,0-2-2-16,3 4 3 0,-3-7-7 15,3-3-1-15,-3-5-47 16,0-5-20-16</inkml:trace>
  <inkml:trace contextRef="#ctx0" brushRef="#br0" timeOffset="13299.2938">10083 14835 296 0,'-5'-5'110'0,"7"5"-60"0,16 0-61 16,-9 0 16-16,3 0-4 0,6 0 3 16,9 0-1-16,0-3-2 15,5 1 0-15,1 2-26 0,3 0-10 16,0 0-84-1</inkml:trace>
  <inkml:trace contextRef="#ctx0" brushRef="#br0" timeOffset="18796.3358">9405 14721 124 0,'-15'3'46'0,"15"0"-24"0,-3-1-10 16,3-2 13-16,0 0 0 16,0 0 13-1,0 8-8-15,0-8-16 16,0 0 8-16,0 0 10 0,0 0-8 16,-6 6 1-1,0-1-10 1,0-2-8-16,-3-1-3 15,3 1 2-15,3-3 3 16,0 0 0-16,0-5 4 16,3-1-3-1,0-4-7-15,9-1-2 16,-3 0-3-16,9-2 0 16,-3 0 0-16,0 2 0 0,3 4 2 15,0-1 0 1,0 0 0-16,-4 2 0 0,4 4 0 15,-3 2 2 1,0 2-6-16,3 4-1 0,-3 2 2 16,0 0 3-16,-3 5 1 15,0 3-1-15,-3-1 1 16,-3 1-1-16,-3 3 0 16,-3 2 2-16,-3 3-1 15,-3 0 2-15,-3-1 0 16,-3 15 1-16,0-1-2 15,0-3-2-15,-3 0 1 16,0-5 1-16,-2 1-1 16,-1 1-1-16,3-7 1 15,3-5 1-15,0-6-3 16,6 0 0-16,3-2 1 0,3-3 0 16,0-3 0-16,12-8 4 15,9-2 2 1,-3 0-2-16,3-1-1 15,6 4 1-15,2-4 2 16,1 4-3-16,-3-1 0 16,3 3-3-16,3 5-1 15,-4-2 1-15,-5 0 2 16,0-1 1-16,-6 1 1 16,0 0-71-1,-3-1-24-15,3-10-77 31</inkml:trace>
  <inkml:trace contextRef="#ctx0" brushRef="#br0" timeOffset="19725.1345">10479 14727 168 0,'-6'-6'63'0,"3"4"-34"0,3-14-12 16,0 13 22-16,0 1 0 0,-3-4 4 16,3 1-13-16,0-3-3 15,3 0-16-15,3-2-7 0,15-4 0 16,3 1-3-16,3 0-1 15,0 0 1-15,-1 2 1 16,-2 6-3-16,3 5-2 16,0 10 2-16,-6 4 0 15,-9 12-2-15,-7 8 2 16,-7 3 3-16,-4 6 3 16,-6 2 2-16,-3 2 1 15,0 1-4-15,-3-8-1 16,3-3 3-16,-6-8 1 0,0-5-3 15,4-6-3 1,2 1 2-16,3-9 2 0,9-2 0 31,9 0-3-31,6-5-1 0,3-1 0 16,2-2-1-16,4 0 2 16,0 0 1-16,9 0-4 15,-3 0 1-15,-4 0 0 16,-5 0 0-16,-3 0 0 15,0 0 0-15,-3 0-18 16,-3 0-5-16,0 0-27 16,-3 0-10-16,3-5-61 15</inkml:trace>
  <inkml:trace contextRef="#ctx0" brushRef="#br0" timeOffset="20026.4743">10860 14597 260 0,'3'-3'99'0,"3"1"-54"0,3 2-53 0,-3 0 16 0,0 2-11 15,3-2 0-15,0 0-3 16,6 0-1-16,3 0-91 16,0-2-39-16,2-1 58 15,-2 0 31-15</inkml:trace>
  <inkml:trace contextRef="#ctx0" brushRef="#br0" timeOffset="20476.1735">11107 14486 144 0,'0'-21'55'0,"0"21"-30"0,0-6-3 0,0 6 23 16,3 0-10-16,0-2 0 16,0-1-16-16,0 1-6 15,3 2-8-15,0 0-8 0,3 2-1 16,3 1 2-16,0 2 1 15,-3 16 3-15,-9 0 1 16,-3 1-1-16,0 1-2 0,-3-1 1 16,0-1 1-16,-3 0-1 15,0-5 2-15,0-3 2 16,3-2 2-16,0-3 3 16,3 0 4-16,0-3-6 15,6 0 0-15,0-5-4 16,6 0-3-16,3 0 0 15,9 0-1-15,-3 0-3 16,0 0 2-16,0 11-30 16,-4-3-14-16,1 0-72 15</inkml:trace>
  <inkml:trace contextRef="#ctx0" brushRef="#br0" timeOffset="20699.5981">11479 14711 192 0,'0'10'71'0,"3"-7"-38"0,0 13-17 0,0-8 22 16,0 2-11-16,-3 4-1 15,0 4-13-15,0 1-5 16,0 2-5-16,0 0-3 0,-3 6 3 15,3-1-33-15,-9 0-12 16,1-2-67 0</inkml:trace>
  <inkml:trace contextRef="#ctx0" brushRef="#br0" timeOffset="20912.2805">11334 14859 316 0,'-6'-11'118'0,"12"11"-64"0,3-5-63 16,-1 2 20-16,4 1-1 15,6-1 3-15,9 1-9 16,0-1-1-16,0 0-3 16,2 1-7-16,-2 2-3 0,3 0-58 15,6 0-25-15,-4 0-26 16</inkml:trace>
  <inkml:trace contextRef="#ctx0" brushRef="#br0" timeOffset="21376.6169">11852 14666 276 0,'3'-11'104'0,"14"1"-56"0,-5 4-56 0,3 4 38 15,3-4-14-15,0 4-5 16,3 2-4-16,0 2-4 16,-4 4-3-16,1 4 1 0,-6 14-4 15,-6 3 0-15,-6 7 4 16,-6 3 1-16,-6 13 0 15,-9-2 1-15,-5-3 0 16,-1-5 1-16,3-9-2 16,3-4-2-16,3-6 3 15,6-5 0-15,4 0 5 16,2-6 3-16,3-2-6 16,6-2-1-16,8-4 2 15,10 1 1-15,3-3-3 16,3 2-1-16,0-2-1 0,5 3-2 15,1 0 1-15,-3-1-1 16,-6 1-5-16,-3 2 1 16,-4-2-25-16,-2 0-10 15,0-1-24-15,-3-2-11 16</inkml:trace>
  <inkml:trace contextRef="#ctx0" brushRef="#br0" timeOffset="21630.5954">12206 14642 300 0,'-3'-3'112'0,"9"1"-60"0,6 4-58 16,-3-2 17-16,2 0-12 15,1 0-1-15,0-2-41 16,6-1-19-16,6 0-54 16,0-2-22-16</inkml:trace>
  <inkml:trace contextRef="#ctx0" brushRef="#br0" timeOffset="26552.9966">12414 14457 148 0,'-6'0'57'0,"3"2"-30"0,0-2-18 16,3 0 14-16</inkml:trace>
  <inkml:trace contextRef="#ctx0" brushRef="#br0" timeOffset="27020.1313">12396 14459 309 0,'-6'0'29'0,"0"0"-14"16,3-2 0-16,0 2-2 0,0-3 0 16,3 1 0-16,6-1-1 15,0 0-6-15,3 1-2 16,0-1-4-16,0 0-1 15,3 3 1-15,0 0 0 16,0 3 0-16,-3 0 0 16,0 2 0-16,0 0 2 15,-3 8-3-15,-3-2 0 16,-3 5 3-16,-3 0 1 16,-3-3 3-16,0-2 3 15,-3-1-4-15,0-2-1 16,3 0-2-16,0-3-2 15,0-2 1-15,3 2-1 16,0-2-5-16,3-3 1 16,3 0 2-16,3 0 3 15,3 3-2-15,3-1-2 0,0 3-1 16,6 1 3-16,-4-1 0 16,4 6 1-16,-6-3 4 15,-3 0 2-15,-3-1 4 16,-12 4 12-1,-3-3 2-15,-3 0-13 16,-6 0-6-16,4-3-1 16,-1 0-1-16,0 1-6 15,-3 2 0-15,3-6-17 16,3 6-4-16,0-2-32 16,3-1-14-16</inkml:trace>
  <inkml:trace contextRef="#ctx0" brushRef="#br0" timeOffset="28176.2184">12792 14798 192 0,'-18'0'74'0,"18"0"-40"0,-3 0-18 15,3 0 24-15,0 0-3 16,0 0 2-16,6 3-17 16,3-3-5-16,6 0-11 15,3 0-2-15,6 0 2 0,0 0-5 16,-1 0-1-16,4 2 0 16,0 1 2-16,0 0-17 15,-6-1-6-15,-4 1-59 16,-2 2-22-16</inkml:trace>
  <inkml:trace contextRef="#ctx0" brushRef="#br0" timeOffset="28345.2733">12864 14923 308 0,'-9'0'115'0,"12"0"-62"0,0 0-66 0,3 0 17 15,2 0-6-15,4 0 1 16,3 0 1-16,3 0 0 15,9 0 0-15,-3 0-3 0,0 0 0 16,-1 0-73-16,1 7-32 16,-3-4 4-1</inkml:trace>
  <inkml:trace contextRef="#ctx0" brushRef="#br0" timeOffset="29060.1777">13518 14822 160 0,'-3'0'60'0,"3"3"-32"0,0-3-13 0,0 0 18 0,0 0 1 16,0 0 2-16,0 0-8 15,0-3-3-15,3-2-14 16,0-1-4-16,0-2-1 0,3 1-5 16,0-1-1-16,3-16 6 15,-3 0-3 1,3 3-1-16,-3 2-1 16,0 3-1-16,-3 3 0 15,0 3 0-15,0 2-5 16,0 5-1-16,0 3 0 15,0 5 2-15,0 9 2 16,0 4 3-16,-3 6 2 16,0 5 1-16,0 5-2 0,0 3 1 15,0 8 0 1,0 0 3-16,0-5-3 16,0-3-2-16,0-8 0 0,0-2 1 15,0-6-19-15,0 0-6 16,0-8-85-1,0-2-52-15,0-6 69 16</inkml:trace>
  <inkml:trace contextRef="#ctx0" brushRef="#br0" timeOffset="29245.5887">13468 15147 236 0,'-3'-2'90'0,"9"2"-48"0,6 0-42 16,-6 5 18-16,3 0 1 15,2-7 3-15,4 4-7 16,6-4-2-16,3 4-7 16,0-4-2-16,0 4 2 0,-1-2-25 15,-5 0-12-15</inkml:trace>
  <inkml:trace contextRef="#ctx0" brushRef="#br0" timeOffset="29917.9585">13896 14703 148 0,'0'-21'55'0,"3"21"-30"0,-6-8-3 15,3 5 23-15,-3 3-8 16,0 0 1-16,1 5-15 16,-4 6-4-16,-6 5-11 0,-3 8-3 15,-3 10 1-15,-9 14 3 16,3 7 2-16,6-2-3 0,7 0-3 16,8-5-2-16,12-3-3 15,11-11 7-15,4-7 5 16,9-9 3-16,3-13 0 15,5-13-3-15,1-7 0 16,-3-17-1-16,-7-10 3 16,-8-1 2-16,-9-2 2 15,-9 3-1-15,-9 5-1 16,-9-3-4-16,-3 6 0 16,0 2-18-16,1 8-8 15,-4 6-37-15,-3 10-15 0,6 8-94 16</inkml:trace>
  <inkml:trace contextRef="#ctx0" brushRef="#br0" timeOffset="31389.4038">14227 14743 52 0,'3'-14'22'0,"-3"14"-12"0,0-5 19 0,0 0 17 16,3-1-8-16,0 4-2 15,-3-3-6-15,0-1-1 16,0 1-1-16,0 2 2 15,-3 1-16-15,-3 2-4 0,0 5 1 16,-6 8-5-16,0 0-1 16,0 1 0-16,3-1 1 0,0 0-3 15,0 0 0-15,3-2-1 16,3-3 1-16,0 0 0 16,1-3 3-16,2-5 3 15,2-3 5-15,1-2-8 16,6-3-1-16,0-10-3 15,3-1-2-15,0 1 1 16,0 2-1-16,-3 0 0 16,0 3 0-16,0 2-3 15,-3 3 2-15,0 3 1 16,0 5 0 0,0 8 0-16,-3 5 4 15,3 3 2-15,0 5 4 16,-1 6 1-16,1 4-5 15,-3 1-2-15,0 2 0 0,0 1 0 16,-3-3-2-16,3-6-2 16,0 0 1-16,-3-4 1 15,0-6-21-15,0-1-9 16,0-1-35-16,-3-4-14 16,0 1-33-1</inkml:trace>
  <inkml:trace contextRef="#ctx0" brushRef="#br0" timeOffset="31943.3961">14126 15187 112 0,'-3'-13'44'0,"3"13"-24"0,-3 0 1 0,3 5 19 15,0-5 5-15,0 0 5 16,0 0-14-16,0 0-7 16,6 0-8-16,3 3-1 0,8-6-5 15,4 3 1-15,3-5-9 16,3 5-2-16,0 0-3 16,-4-3 1-16,1 3-4 15,0 0-2-15,-3 0-20 16,-3 0-8-16,-3-5-59 15,0 8-61 1,-1-9 43-16</inkml:trace>
  <inkml:trace contextRef="#ctx0" brushRef="#br0" timeOffset="33913.1039">14569 14655 124 0,'-3'-2'46'0,"3"7"-24"0,-3 0-17 0,3 1 13 16,-3 4-4-16,0 3 0 15,-3 1 0-15,0-4 2 16,3 1-9-16,0-3 2 0,0 0 4 16,0 0-3-16,0-3 0 15,0 0-4-15,3-2 1 16,0-1 5-16,0-2 2 15,0 0-3-15,0-2-1 16,3-4-4-16,0-1-1 16,3-7-3-16,0 1-2 15,0 0 1-15,-3 2-1 0,0 3 2 16,3 0 3-16,-3 0-4 16,0 6-1-16,0-1-2 15,3 14 0 1,0 5 2-16,-3 7-3 15,0 9 2-15,-3 5 5 16,0 11 5-16,0-1-5 16,0-2-2-16,0-5-1 15,0-5-1-15,0-6 0 16,0 0 2-16,0-8 1 16,0-3 1-16,3-10-68 15,0 0-49 1</inkml:trace>
  <inkml:trace contextRef="#ctx0" brushRef="#br0" timeOffset="34152.4756">14471 15198 244 0,'-9'0'90'0,"9"0"-48"0,0 2-45 0,0-2 19 16,6 0 3-16,3 0 8 16,9 0-10-16,3 0-4 15,2 0-8-15,7-2-4 0,0 2 0 16,-3-3-15-16,-1 0-3 16,-5 3-37-16,-3 0-16 0,-3 0-36 15</inkml:trace>
  <inkml:trace contextRef="#ctx0" brushRef="#br0" timeOffset="35010.935">15016 15150 156 0,'0'13'57'0,"0"-10"-30"0,0 0-14 15,0-3 17-15,0 0 5 16,-3 0 5-16,0 0-6 15,0 0-1-15,0 0-3 16,3-6-17-16,0-2-7 0,3 3-4 16,3 0-2-16,0-1 0 15,3 4 0-15,-1 2 0 16,1 0-3-16,-3 2 0 16,-3 4 4-16,0 2 1 15,-3 0 4-15,-6 0 1 16,0-3 1-16,-3 0 2 15,-2-2-3-15,-1-1 1 16,-3-4-3-16,3-1 2 16,3-5-2-16,3 3 2 15,3-3-6-15,3 0-1 16,6 3-2-16,3-1 0 0,0 4 0 16,0 2-2-1,0 2 3-15,-6 6 0 16,0 0 3-16,-3 0 1 15,-3-2 1-15,0-4-2 16,0 1 1-16,-3-3-2 16,3 0 2-16,0-5-62 15,3-3-48 1,6 0-67 0,0 0 51-16</inkml:trace>
  <inkml:trace contextRef="#ctx0" brushRef="#br0" timeOffset="35892.9989">15364 14692 176 0,'-6'-21'68'0,"3"19"-36"0,-3-1-20 0,3 3 21 0,0 3-8 16,-3-1-2-16,-3 3-9 15,-6 11-4-15,-3 5-5 16,1 11 1-16,-1 11 3 0,3 12-5 16,3 6 0-16,6-5 0 15,6-6 0-15,6-8 2 16,12-5 3-16,0-10 2 16,8-11 3-16,7-14-1 15,3-10 0-15,-3-10-5 16,-4-22 0-16,-5-8-5 15,-6 1 0-15,-9-1 1 16,-12-2 2-16,-6 5 1 16,-9 8 3-16,-3 5-5 15,1 6-3-15,2 7-21 16,-3 9-10-16,0 4-27 16,3 6-12-16,6 13-55 15</inkml:trace>
  <inkml:trace contextRef="#ctx0" brushRef="#br0" timeOffset="36402.3454">15593 14840 244 0,'0'0'90'0,"0"0"-48"0,3-2-40 15,-3-1 19-15,3-2-11 16,0 0-1-16,3-3-3 16,0-3 1-16,0 1-4 15,3-4-4-15,0-2 0 0,0 3-1 16,0 3 0-16,-3-1 2 0,0 3 2 16,-1 3-6-16,1 13 1 15,-3 2 1 1,0 9 5-16,-3 7 3 15,3 9 2-15,-3 10 0 16,0 0-2-16,0 0 1 16,0-6-4-16,0-2-2 15,0-2 0-15,0-6 1 16,3-5-12-16,-3-6-6 16,0-2-64-16,0-3-30 15,0-5 13 1</inkml:trace>
  <inkml:trace contextRef="#ctx0" brushRef="#br0" timeOffset="36599.2555">15581 15200 260 0,'-9'-2'99'0,"12"4"-54"0,0-2-50 16,0 3 15-16,3 0 5 15,3-3 7-15,6 0 0 16,3 0-1-16,0 0-11 15,11 0-6-15,-5 0-3 0,-3 0-23 16,-3 0-10-16,-3-6-99 16,0 12-43-1,-3-9 86-15</inkml:trace>
  <inkml:trace contextRef="#ctx0" brushRef="#br0" timeOffset="37302.2472">15918 14817 212 0,'-3'2'79'0,"3"-4"-42"0,0 4-26 16,0-2 21-16,3-2-6 0,0-4-1 16,-1 1-11-16,1-3-4 15,3 0-6-15,0-5-1 0,0-6 1 16,0 1-7-16,0 2 0 16,0 3 3-16,-3 2 2 15,0 1-3-15,0 2 1 16,0 2-2-16,0 4 0 0,-3 2-3 15,3 10-1-15,0 6 3 16,0 3 1-16,3 2 2 16,0 8 2-16,-3 3-1 15,0 5 2-15,0 5-2 16,-3-2-1-16,0-3 1 16,0-5-1-16,0-3-16 15,0-5-6-15,0-3-198 31,6-5 119-31</inkml:trace>
  <inkml:trace contextRef="#ctx0" brushRef="#br0" timeOffset="37500.6958">15915 15171 232 0,'6'0'88'0,"2"3"-48"0,7-3-34 0,-3 0 22 16,6 3-8-16,3-3-2 16,3 2-10-16,0-2-5 15,-4 0-2-15,-2 3-30 0,0-1-10 16,-3 1-76 0</inkml:trace>
  <inkml:trace contextRef="#ctx0" brushRef="#br0" timeOffset="39629.1952">14923 15311 128 0,'0'-5'49'0,"0"5"-26"0,0-2-18 0,0 2 11 16,0 0-5-16,0 0 1 16,-3 5-7-16,0 3-3 0,-3 2-1 15,1 9 7-15,-7 5 5 0,-6-1-4 16,-3 1-3-16,3 0-1 15,-3-3-1-15,3-2 2 16,0-1 3-16,1-2-2 16,-1-3 1-16,-3-10-7 15,3 5-1-15,-3-11 0 16,3 3 2-16,3-5-1 16,1 0 2-16,2-1-4 15,0-4 0-15,3 2 1 16,0-3 0-16,3 1-3 15,0-6 2-15,0-3 3 16,3 4 1-16,0 1-4 0,0 4 1 16,0 2 0-1,0 2 0-15,-3 4-3 0,0 7 2 16,0 8 1-16,0 1 2 16,-3-4-3-16,1 9 0 15,-1-3 1-15,0-3 2 16,3-3 1-16,0-2 1 15,0 0-2-15,3-2-2 16,0 1 5-16,0-7 1 16,3-5-5-16,0-3 0 15,3-2-1-15,0-6 2 0,0-8-3 16,0 0 0-16,0 6 1 16,0 2 0-16,0 3 0 15,0-1 2-15,0 6-3 16,0 3-2-16,3 5 2 15,0 3 2-15,2-1 4 16,1 9 2-16,3-3-3 16,0 5-3-16,3-2 0 15,3-3-1-15,0 0-55 16,0-11-25-16,-3-2-7 16</inkml:trace>
  <inkml:trace contextRef="#ctx0" brushRef="#br0" timeOffset="40607.0979">14465 15409 140 0,'-3'-2'55'0,"3"2"-30"0,-3 18-25 0,3-12 10 15,-3 1 0-15,0 1 4 16,0 3 3-16,0 2 2 16,-6 3-10-16,0 0 3 0,-3 2 4 15,0-7-2-15,1 10 4 16,-1-8-6-1,0-2-2-15,0-8-1 16,0-1-1-16,-3-2 0 16,0-2-2-16,0-4-1 15,-9-2-3-15,1 1 1 0,-1-7 2 16,3 6 2-16,3-2 1 16,0-9 0-16,6 9-4 15,0-17-3 1,4 3 2-16,-1 9-4 15,3-1 0-15,3 5-4 16,0 0 1-16,0 4 0 16,0 1-1-16,0 1-1 15,0 2-1-15,0 3 1 16,0 0 2-16,-3 16 2 16,0 0 1-1,0 0 1-15,-3-3 0 16,3 0 2-16,0 1-1 15,0-4-1-15,3-2 1 0,0-3 1 16,0-2-1 0,3-6 2-16,0-2-2 15,6-8 2-15,0-8-2 0,3-3 2 16,-3 3-4 0,3 0 0-16,-3 5 1 0,0 2 2 15,-3 7-3-15,0 1 0 16,0 6-1-16,3 0-2 15,0 8 3-15,0-3 0 16,3 1 1-16,3-1 0 16,5 3-22-16,-2-5-8 15,0 2-80 1</inkml:trace>
  <inkml:trace contextRef="#ctx0" brushRef="#br0" timeOffset="41459.8334">14027 15460 104 0,'3'-3'41'0,"0"6"-22"0,0-9-22 0,-3 6 6 16,0 6 8-16,0 2 7 16,-3 2 6-16,-3 1 3 15,0 2-3-15,1 0-1 0,-4 11-12 16,-3-8 4-16,0 0 3 0,-3 0 3 15,0-3 4-15,0-3-4 16,0-7-3 0,0 0-10-16,0-3-3 0,1 0-1 15,-1-8 0-15,-3-3 2 16,0 1 3-16,-3-1-2 16,3-5 1-16,0 0-5 15,4-2-2-15,2-9-3 16,9 1 1-16,0-1 1 15,0 9 0-15,-3-1 0 16,0 6 0-16,3 3-3 16,0-1-6-1,0 3 0-15,0 3-3 0,0 2 1 16,0 3 1-16,-3 3 4 16,0 7 1-16,0 6 3 15,0 0 1-15,0-3 1 16,0 1 0-16,0-4 0 15,0-5 2-15,0 3 3 16,3-8-2-16,3-2 0 16,0-6-1-16,3-8-2 15,3-3 1-15,0 1-1 16,0-1 0-16,0 3 0 16,-3 3 0-16,0 3 0 15,3 4-3-15,3 6 0 16,0 3 2-16,3 2 0 0,0 6-2 15,3 2 2-15,0 3-1 16,2-8-2-16,4-5-107 16</inkml:trace>
  <inkml:trace contextRef="#ctx0" brushRef="#br0" timeOffset="42573.9689">16313 15118 176 0,'-6'-8'68'0,"6"8"-36"0,0-2-31 15,0 2 16-15,-3-3 6 16,1 0 8-16,-1 1 4 16,0 2 3-16,0 0-21 15,0-3-5-15,3 3-4 0,0 0-4 16,3-3-3-16,6 1 0 15,2 2-1-15,1-3 0 16,0 3 0-16,0 0 0 16,0 5 2-16,-3 1-1 15,0 2 2-15,-6 8 0 16,-6 2 1-16,-3 3-5 0,-3 0 1 16,-6 1 4-1,0-1 5-15,0 0-5 0,3-5-2 16,1 0 3-16,2-3 4 15,3-2 1-15,0-4 2 16,3-1-4-16,3-1 0 16,6-2-1-16,6-1 1 15,5 1-4-15,4 0-3 16,0-1 2-16,3 4 0 16,3-1-1-16,-6 0-2 15,-1 0-2-15,-5-2-1 16,0 0-31-16,-3-1-15 0,0-2-63 15,0-5-61 1,0-3 55-16</inkml:trace>
  <inkml:trace contextRef="#ctx0" brushRef="#br0" timeOffset="43159.3089">16733 14880 232 0,'-12'0'88'0,"9"0"-48"0,3 0-23 15,0 0 25-15,0 0-9 16,0 0 0-16,0 0-12 15,9 0-5-15,3 0-9 16,3-2-1-16,6-1 4 0,0-2-6 16,2-1-2-16,4 1-1 15,0 2 1-15,-6 1-6 16,-3-1-1-16,-3 3-29 16,-1 0-10-16,-2 3-29 15,-6-1-11-15,-3 4-24 16</inkml:trace>
  <inkml:trace contextRef="#ctx0" brushRef="#br0" timeOffset="43357.1318">16712 15063 296 0,'-6'-3'110'0,"9"3"-60"0,0 0-56 0,0 0 19 15,3 0 5-15,6 0 6 16,6-5-4-16,3 2 1 15,6 1-12-15,5-1-5 0,1 0-1 0,-3 1-4 16,-3-1 0-16,-10 3-67 16,-2 0-32-1,-6 0-35-15</inkml:trace>
  <inkml:trace contextRef="#ctx0" brushRef="#br0" timeOffset="51763.0488">17364 14801 144 0,'-3'0'55'0,"6"0"-30"0,-3 0-10 16,0 0 20-16,0 0-4 15,0 0 2-15,0 0-4 16,0 0 2-16,0 0-17 16,9 0 7-16,-9 0 3 0,9 0-10 15,-3-3-3-15,0 1-5 16,0-4 1-16,0 1-4 16,-3 0 0-16,3-1-1 15,-3-4 1-15,0-3-4 16,0-1 0-16,0 4 1 15,0-1 0-15,3 1-3 16,-3 2 2-16,0 5 1 0,0 0 2 16,-3 1-6-16,0 2 1 15,0 0 1-15,2 13 1 16,1 3 1-16,-3 5 0 16,0 5 2-16,3 6 3 15,0 5-2-15,-3 6 0 16,3-4-1-16,-3-2-2 15,3-2 1-15,-3-4-1 16,3-7 2-16,-3 0 3 16,0-8-2-16,0-3-2 15,0-2-7-15,0-3-1 16,0-3-30-16,-3 0-11 16,0-5-41-1</inkml:trace>
  <inkml:trace contextRef="#ctx0" brushRef="#br0" timeOffset="52047.2197">17346 15195 156 0,'-27'13'60'0,"25"-13"-32"0,-1 0-13 15,3 0 18-15,0 0-3 16,0 0 2-16,0 0-9 15,0 0-2-15,11 0-12 16,10-5 3-16,3 0 4 0,3-1-6 0,0 1-1 16,2-3-5-16,1 8-1 15,0-8-1-15,-6 8-2 16,-3-5 1-16,-6 8-1 16,-4-1-14-16,1-2-5 15,-3 0-23-15,-3-5-93 31</inkml:trace>
  <inkml:trace contextRef="#ctx0" brushRef="#br0" timeOffset="52767.0017">17751 15206 132 0,'0'0'49'0,"0"2"-26"0,3-2-18 0,-3 0 11 15,0 0 6-15,0 0 6 16,0 0 0-16,0 0 3 0,0 3-17 16,-3 0 3-16,0-1 1 15,0-2-13-15,0 0-2 0,0 0 9 16,0 0 4-16,0 0-8 15,3 0-2-15,0 0-6 16,3 0-1-16,3 0-1 16,-3 0-2-16,3 0 3 15,-3 0 0-15,0 3 1 16,-3-3 2-16,0 0 5 16,0 0 4-16,0 2 2 15,-3 1 3-15,-3 0-7 16,0-3-1-16,0 0-6 15,0 0-2-15,3 0 0 16,0 0 0-16,0-3 0 16,3 3 0-16,0 0-3 15,0 0 0-15,0 0-3 0,0 0-1 16,0 0-38-16,0 0-15 16</inkml:trace>
  <inkml:trace contextRef="#ctx0" brushRef="#br0" timeOffset="53397.1548">18031 14788 176 0,'-3'-6'66'0,"0"6"-36"0,-15-2-22 0,15 2 16 16,-3 2-6-16,0 4 0 15,0 2-4-15,-3 7-1 16,0 7-7-16,-3 17 5 0,4 4 4 16,-1 2-5-16,3-3-3 15,6-5-2-15,6 0 1 16,3-8-1-16,5-5 0 16,7-14 3-16,0-2 5 0,3-13-5 15,-3-5 0-15,0-6-2 16,-7-6 1-16,1-17-6 15,-6 2-1-15,-6 0 2 16,-6 2 3-16,-3 6-2 16,-3 5-2-16,-3 3-3 15,-5 5-1-15,2 6-14 16,0 2-4-16,3 5-29 16,3 3-10-16,3 3-51 15</inkml:trace>
  <inkml:trace contextRef="#ctx0" brushRef="#br0" timeOffset="53804.3629">18215 14883 228 0,'-3'5'88'0,"6"-2"-48"0,0-3-47 0,-3 0 16 15,0 0 3-15,3-3 4 16,6-2-3-16,0-3 0 16,0-3-8-16,3 1-3 0,-6-1-1 15,3 1-1-15,-3-1 0 0,0 3-3 16,-3 0 2-1,3 3 1-15,-3 2 0 0,-3 3-5 16,3 5 1-16,-3 3 2 16,0 6 1-16,3 4 1 15,0 6 0-15,-3 5 2 16,3 0 3-16,0 0-2 16,-3 0-2-16,0 0-5 15,0-2-2-15,-3-1-26 16,3-2-9-16,0-3-61 15</inkml:trace>
  <inkml:trace contextRef="#ctx0" brushRef="#br0" timeOffset="53981.0228">18189 15216 236 0,'-3'-2'88'0,"9"2"-48"0,0 0-49 0,0 0 14 16,-1 0 1-16,7-3 6 15,6 0-4-15,0 1 0 16,0 2-4-16,0-3-9 0,0 0-5 16,-3 3-76-1,-1-2-57-15,-2-6 54 16</inkml:trace>
  <inkml:trace contextRef="#ctx0" brushRef="#br0" timeOffset="54416.1201">18477 14938 228 0,'-3'-18'88'0,"3"18"-48"0,18-8-40 16,-12 5 18-16,0-5-3 15,0-2 0-15,0-1-7 16,0-2-3-16,0-3-3 16,0 0 1-16,0 3 2 0,0 0-2 0,-3-3-2 15,0 3 0-15,0 7-1 16,-3 4-5-16,0-1 1 15,0 3 4-15,0 8 2 16,0 5 2-16,0 8 0 16,0 11 2-16,3 10 1 15,-3 1-3-15,3-1-3 16,0-5 0-16,0 6-1 16,3-6-3-16,0-8 0 15,0-6-34-15,-3-4-15 16,2-3-59-1</inkml:trace>
  <inkml:trace contextRef="#ctx0" brushRef="#br0" timeOffset="54597.9225">18498 15227 240 0,'-21'0'90'0,"21"2"-48"0,3 1-51 15,3 0 12-15,0-3 9 16,3 0 8-16,3 0 6 15,3-3 2-15,6 3-15 16,3 0-8-16,-1 0-3 0,-2 0-38 16,12-5-109-1</inkml:trace>
  <inkml:trace contextRef="#ctx0" brushRef="#br0" timeOffset="56597.5972">18855 14822 164 0,'-3'-13'63'0,"3"10"-34"0,-3-2-12 0,3 5 20 0,-3 0-10 16,-2 5-1-16,-4 3-13 15,0 8-3-15,-3 13-6 16,-6 13-1-16,6 6 1 0,3 5-2 15,12-5 1-15,6-4 2 16,9-4 2-16,0-8 5 16,8-8 3-16,1-11 0 15,0-10 1-15,0-6 0 16,0-13 0-16,-7-5-4 16,-2-6-2-16,-9-15-2 15,-9-3 0-15,-6 5-2 16,-6 3-1-16,-5 3-3 15,-1 5-2-15,0 8-10 0,0 2-4 16,6 9-50-16,3 2-21 16,9 5-42-1</inkml:trace>
  <inkml:trace contextRef="#ctx0" brushRef="#br0" timeOffset="57106.1256">19198 14917 176 0,'-15'0'68'0,"15"3"-36"0,3 0-26 16,-3-3 15-16,0 0 11 15,0 0 7-15,3-3-9 16,3 0-3-16,-6-2-16 0,6-3 0 15,-3-3 0-15,3-2-6 0,-3 0-3 16,3 0-4-16,-3 2-1 16,-1 1-1-16,1 2 3 15,0 2-2-15,-3 6 1 16,3 6 0-16,0 4-2 16,0 6 0-16,-3 3 0 15,3 10 3-15,-3 5 2 16,0-2 0-16,0 2 2 15,3-5-2-15,-3-2-1 16,3 2-8-16,0-8-3 16,0-2-40-16,0-4-19 15,0-4-33-15</inkml:trace>
  <inkml:trace contextRef="#ctx0" brushRef="#br0" timeOffset="57289.0932">19147 15219 240 0,'-3'-3'90'0,"6"3"-48"0,0 3-49 16,6-3 22-1,6 2-2-15,3 1-4 16,0 0-1-16,2-1-4 16,4 1-3-16,-3 0 0 0,-3-1-21 15,3 1-104 1</inkml:trace>
  <inkml:trace contextRef="#ctx0" brushRef="#br0" timeOffset="57824.6181">19483 14872 208 0,'-5'6'79'0,"5"-6"-42"0,0 2-28 15,0-2 19-15,0 0-3 16,0 0 0-16,0-2-6 16,2-4-1-16,1-2-10 15,3-2-5-15,0-1 0 0,0-2-2 16,3 0-1-16,-3 2-2 15,0 1 1-15,0 2 1 16,-3 2 0-16,0 1-3 0,0 5 0 16,-3 5-1-16,0 9 0 15,0 4 0-15,0 8 0 16,0 14 3-16,0 0 2 16,3-3 0-16,0 0 2 15,0-5-4-15,0 2 0 16,0-10-12-16,-3 2-5 15,3-4-61 1,0-4-65-16,-3-7 38 16</inkml:trace>
  <inkml:trace contextRef="#ctx0" brushRef="#br0" timeOffset="57991.1577">19463 15187 264 0,'-12'8'101'0,"15"-8"-54"0,0-11-57 0,3 9 14 0,3 2 1 15,5-3 6-15,4 1 6 16,3-1 2-16,3 3-10 16,3 0-5-16,2 0-1 0,-5-3-26 15,-3 1-12-15,0-1-88 16</inkml:trace>
  <inkml:trace contextRef="#ctx0" brushRef="#br0" timeOffset="58971.8925">20135 14798 220 0,'-6'0'85'0,"6"5"-46"0,-15 9-43 0,13-4 13 16,-7 6 1-16,-3 11 6 15,-3 4 3-15,0 1 1 16,0-3-11-16,0-2-5 0,3-4-3 15,0-4-10-15,0-3-4 16,1-3-31-16,2-5-11 16,0-3-45-1</inkml:trace>
  <inkml:trace contextRef="#ctx0" brushRef="#br0" timeOffset="59162.7443">19918 14856 268 0,'-3'0'101'0,"9"3"-54"0,9 5-55 16,-3-3 16-16,3 6 3 16,3 2 7-16,2 11-3 15,4 0 0-15,3 2-9 16,-3 1-2-16,0-4 0 0,-4-4-16 16,-2 2-6-16,-3-8-71 15,0 1-72 1,-6-7 41-16</inkml:trace>
  <inkml:trace contextRef="#ctx0" brushRef="#br0" timeOffset="59806.4495">20284 14833 260 0,'-18'-14'99'0,"33"12"-54"0,-6-6-46 16,-6 5 18-16,9-2-4 16,0 0 5-16,6-3-1 15,3 0-1-15,5 2-8 16,-2 4-7-16,0-1-2 0,-3 6 1 15,-3 5 0-15,-3 8 0 16,-6 5 2-16,-7 5-1 16,-4 11-1-16,-7 0 1 15,-3 0 1-15,-6 0-3 16,-3 0 0-16,3 0 1 16,-3-8 2-16,3-5-1 15,1-5-1-15,5-6 1 0,3-2 1 16,3-3-3-16,6-3 0 15,6 0 3 1,3-7 3-16,6 2 2 16,11-3 1-16,1 0 0 15,0 3 2-15,0 0 1 16,-1 0-5-16,-2 0-4 16,-6 3-1-16,-3-3-1 15,-3 3-5-15,-3-3 1 16,-3 0-53-16,0 2-24 15</inkml:trace>
  <inkml:trace contextRef="#ctx0" brushRef="#br0" timeOffset="61642.636">20579 14557 132 0,'-6'-2'52'0,"6"10"-28"0,-3-11-8 0,0 3 18 16,3 0-5-16,-3 3 0 16,0-3-3-16,3 0 1 15,-3-3-15-15,3 3 4 0,-3-5 4 16,3-1-5-16,0 1 6 15,0 0-5 1,0 2-9-16,6-5-6 16,3 0-2-16,0 0 1 15,3 3 0-15,-3 2 0 16,3 6 0-16,-1 0-3 16,1 2 2-16,-3 6 1 15,0-3 0-15,-6 0 0 16,0 2 2-16,-3-2 1 15,-3 0 3-15,-3 0-5 16,3 0-3-16,-3-3 1 16,3 0 2-16,0-5-2 15,3 8-2-15,0-8-1 16,9 6 0-16,3-1 0 16,9 3 3-16,3 0 0 15,-3 2 1-15,-3 1 0 0,-4 2 2 16,-5-2 3-1,-6 5 20 1,-6-3 6-16,-9-5-11 0,-2 0-6 16,-7 0-7-16,0-3-2 15,0 0-12-15,3-2-5 16,3 0-41-16,-3 2-15 16,4 3-69-1</inkml:trace>
  <inkml:trace contextRef="#ctx0" brushRef="#br0" timeOffset="62825.286">17022 14401 64 0,'12'-21'27'0,"-3"16"-14"0,3 0-7 0,-6 5 11 15,5 5 4-15,1 8 2 16,0 16 3-16,-3 13 3 16,-3 14-11-16,-6 10-5 15,-6 16-8-15,-3 16-2 16,0-3-1-16,-3-7 1 0,3-9 2 16,-2-8-2-16,5-12 0 15,0-12-1-15,3-10-2 16,0-8-15-16,0-5-5 15,3-8-36 1,0-5-32-16,0-6 29 16</inkml:trace>
  <inkml:trace contextRef="#ctx0" brushRef="#br0" timeOffset="63231.7171">17156 14399 100 0,'-3'-19'38'0,"6"16"-20"0,6-4-23 15,0 4 6-15,6 0-1 16,5-2 0-16,13 2 0 15,12 1 2-15,8-1-1 16,13 0-1-16,8 1 3 0,16 2 0 16,14 0 7-16,15-3 4 15,15 3-3-15,20-3-1 16,16-2-2-16,15 0 0 16,14-3-2-16,12-3-1 15,7 3-3-15,5 0 3 0,3 1 1 16,3 4-2-16,-14 3-3 15,-10 0 4-15,-17 5 1 16,-16 0 0-16,-29 1-1 16,-15-1-14-16,-12 0-4 15,-15 1-60-15</inkml:trace>
  <inkml:trace contextRef="#ctx0" brushRef="#br0" timeOffset="63544.4788">21106 14354 168 0,'3'-11'66'0,"3"8"-36"0,3 1-37 16,-6 2 8-16,2 0-5 15,1 0 3-15,-3 2 0 16,0 6 1-16,-3 11 0 16,0 13 2-16,-3 15 1 0,-6 19 5 0,-2 14 5 15,-1 23-5-15,-3 8 0 16,-3-2-2 0,3-6-1-16,3 5-1 0,3-15 2 15,0-14-19-15,3-10-8 16,0-8-62-1</inkml:trace>
  <inkml:trace contextRef="#ctx0" brushRef="#br0" timeOffset="64205.0037">16950 15481 124 0,'6'-3'46'0,"-3"6"-24"0,3-3-26 0,0 0 8 16,3 2-7-16,3 1 2 0,3 0 7 15,3-3 6-15,12 0 7 16,2-3 3-16,10 3-3 15,9-3 1-15,14 1-11 16,9-1 1-16,16-2 3 0,20 0-1 16,24-1 3-16,24-2-2 15,26-2 0-15,36-1-7 16,22-5-2-16,22 3-4 16,19 2-1-16,9-2 3 15,0 0 1-15,-16 5 10 16,-11-5 3-16,-18 2-5 15,-23 6-2-15,-25 0-12 16,-26 2-3-16,-30-2-112 16</inkml:trace>
  <inkml:trace contextRef="#ctx0" brushRef="#br0" timeOffset="68894.9263">2294 16579 204 0,'0'-11'77'0,"3"6"-42"0,0 2-19 16,-3 3 24-16,0 0-6 15,0 0 9 1,6 11-13-16,3 7-16 15,-6 9 3-15,0 13 0 0,0 2-7 16,0-2-1-16,3 5-5 16,-1-6-3-16,1-4 0 0,-6-6-1 15,9-3-7-15,-3-10-3 16,0 3-41-16,0-6-18 16</inkml:trace>
  <inkml:trace contextRef="#ctx0" brushRef="#br0" timeOffset="69045.9561">2163 17034 216 0,'-15'5'82'0,"12"3"-44"0,0-3-22 15,3-5 22-15</inkml:trace>
  <inkml:trace contextRef="#ctx0" brushRef="#br0" timeOffset="69175.7167">2154 17058 447 0,'24'0'43'0,"5"0"-23"15,16 0-10-15,6 0-3 0,-4 0-4 16,4 0-2-16,-3 0-3 16,-7 0 1-16,-5-6-12 15,-3 6-7-15,-6 0-42 16,-10 0-18-16,-8 6-37 15</inkml:trace>
  <inkml:trace contextRef="#ctx0" brushRef="#br0" timeOffset="69673.8808">2243 17253 208 0,'0'-5'79'0,"3"5"-42"0,-3 0-23 0,0 0 22 0,3 5-5 16,-3 3 2-16,0 3-10 16,-3 2-4-16,0 0-11 15,3 6 1-15,-6-3 4 0,3 2-7 16,0 1-1-16,3-11-5 16,3 2-1-16,6-7 1 15,3-3 2-15,6 0-3 16,9 0 0-16,-3 0-1 15,-1 5 0-15,-2 3 4 16,-3 0 1-16,-6 3-1 16,-3-3-2-16,-6 5 3 0,-3 6 2 15,-3-6-2-15,-6 5 0 16,-3-5-3-16,-3-5-1 16,-3 6-10-16,0-9-5 15,1 3-19-15,-1-8-7 16,-3 0-31-16,6-8-11 15</inkml:trace>
  <inkml:trace contextRef="#ctx0" brushRef="#br0" timeOffset="69871.8099">2222 17219 256 0,'-6'-18'96'0,"12"18"-52"0,0 0-43 16,0 0 19-16,3 0 2 15,3 0 6 1,6 0-17-16,9 0-6 0,0 0-4 16,2 0 1-16,1-6 1 0,0 6-67 15,3-8-29-15,-4 3-25 16</inkml:trace>
  <inkml:trace contextRef="#ctx0" brushRef="#br0" timeOffset="70228.945">2806 17092 288 0,'-36'0'110'0,"51"3"-60"0,-9-3-56 0,-6 0 30 16,15 0-3-16,3-3-8 15,2 0-3-15,1-2-6 16,3 3-3-16,0-1 0 0,6 0-63 16,-1-2-28-16,-5 5-34 15</inkml:trace>
  <inkml:trace contextRef="#ctx0" brushRef="#br0" timeOffset="70692.849">3389 16640 200 0,'3'-6'74'0,"-3"12"-40"0,6 2-31 15,-3 0 15-15,0 5-3 16,-3 11 4-16,0 7-2 16,0 1-1-16,-3 0-8 15,0 5-7-15,0 0-2 0,0 0 1 16,3-8 0-16,0 3-60 15,-3-6-24-15,0-5-11 16</inkml:trace>
  <inkml:trace contextRef="#ctx0" brushRef="#br0" timeOffset="70921.6615">3231 17082 264 0,'-17'0'101'0,"17"2"-54"0,3-2-59 0,-3 0 15 16,11 0 10-16,7 0 9 15,9 0-9-15,3-2-2 16,6-1-7-16,-1-5-3 0,1 8 2 16,0-5-22-16,-4 5-7 15,-5 0-62-15,-6 5-63 16,-9 0 44-16</inkml:trace>
  <inkml:trace contextRef="#ctx0" brushRef="#br0" timeOffset="71545.8368">3449 17267 192 0,'12'-6'71'0,"-24"4"-38"0,6-4-19 0,6 1 22 16,-3 5-3-16,0-8 3 15,-3 8-5-15,-3-8-1 16,-3 3-17-16,-3 5-6 0,-3 3 0 0,-3 2-6 16,1 6-1-1,-1-4 0-15,3 7 0 16,6-4-5-16,6 4 1 0,12 1 0 15,3 4 2-15,6 2-4 16,3 6 2-16,0-1 4 16,-1 0 4-16,-2-2-1 15,-3 3 0-15,-6-1-1 16,-3-5 1-16,-6-2-2 16,-3-1 2-16,-3-10 2 15,-3 6 2-15,0-9-1 16,-5-5-1-16,2-5-1 15,0-3 2-15,6-6-3 16,3-4 0-16,9 2-1 16,3-8-2-16,3-2 1 15,6 5-1-15,0-3-3 16,-4 3 2-16,1 2-1 0,-3 1 0 16,-3 4-18-16,0 1-9 15,-3 5-43-15,0 3-18 16,3 2-22-1</inkml:trace>
  <inkml:trace contextRef="#ctx0" brushRef="#br0" timeOffset="72042.0608">3773 17039 184 0,'-12'-2'71'0,"9"-1"-38"0,-3 3-23 15,6 0 44-15,-9-3-5 16,3 3 3-16,0-5-3 16,4 5-27-1,-1 0 5-15,0 0 1 0,3 0-11 16,6-3-4-16,2 3-6 0,4 0 0 15,6 0-4-15,0-2-2 16,0-1 2-16,6-2 2 16,0 5-4-16,2-3-3 15,-5 0 1-15,-3 1 2 16,-3-4-11-16,-3 6-3 16,0 0-32-16,-3 0-12 15,0 0-22-15,-3 0-8 16,-6 8-30-1</inkml:trace>
  <inkml:trace contextRef="#ctx0" brushRef="#br0" timeOffset="72255.3803">3758 17156 260 0,'-9'0'96'0,"9"5"-52"0,0-2-36 15,0-3 21-15,6 0 0 16,3 0 5-16,6-3-13 16,3-2-4-16,6 5-10 15,3-6-5-15,-1 6 1 0,-5 0-18 16,0 0-6-16,0 0-70 0,-3 6-29 16</inkml:trace>
  <inkml:trace contextRef="#ctx0" brushRef="#br0" timeOffset="73873.9084">4458 16648 156 0,'-6'0'60'0,"3"0"-32"0,0 0-15 0,0 0 17 16,3 0-4-16,-3 0-1 15,0 0-2-15,0-3-3 16,0 0-10-16,0 1 5 0,3-4 2 15,0 4-3-15,0-4 2 16,3-2-9-16,3-2-4 16,3-3-2-16,3 7 1 0,0-2 1 15,3 3 1-15,-1 3-7 16,1 2-2-16,-3 5 2 16,-3 5 1-16,-3 4 2 15,-6-1 2-15,-3 3-1 16,-3 0 2-16,0-3 0 15,0-3 1-15,3 6-7 16,3-2 0 0,6-4-1-16,6-2 2 15,6 5 1-15,6-2-2 16,-3 2 2-16,0 0 10 16,-7-5 3-16,1 5 6 15,-12 1 3-15,-6-1-2 16,-12 0-2-16,1-2-1 15,-4-3 3-15,-3 0-11 16,-3 2-4-16,3-5-3 0,0-2 1 16,3 5-14-16,4-3-7 15,2-5-28-15,3 11-10 16,3-8-87 0</inkml:trace>
  <inkml:trace contextRef="#ctx0" brushRef="#br0" timeOffset="74263.6363">4306 17079 212 0,'-12'-3'82'0,"12"3"-44"0,-6 0-22 15,6 0 24-15,0 0-10 16,0 0 0-16,6 0-6 16,3 0-3-16,15-5-11 15,6 0 0-15,8-3 3 0,10 2-3 16,8 1 0-16,-2 2-6 15,-3-2-3-15,5 5 0 0,-11-2 1 16,-9-1 1 0,-7 3 1-16,-5 0-5 0,-6 0 1 15,-6 0-20-15,-3 0-7 16,-9 0-30-16,-9 0-12 16,-6 3-56-1</inkml:trace>
  <inkml:trace contextRef="#ctx0" brushRef="#br0" timeOffset="74759.5288">4282 17246 200 0,'0'-6'74'0,"-3"12"-40"0,6 1-33 0,-3-1 16 16,0 2-2-16,0 5 3 15,-3 5-4-15,0 4 0 16,-3 1-8-16,0-1 3 0,3-4 1 16,0-5-3-16,0-5-2 15,0 3 2-15,3-8 2 16,3 4 0-16,3-4 2 15,6-6-4-15,0-4-2 16,6-1-5-16,3-3 0 16,0 3-2-16,-3 8 0 15,-1-5-14-15,1 7-4 0,-3 1-41 16,-3-3-17-16,0 0-24 16</inkml:trace>
  <inkml:trace contextRef="#ctx0" brushRef="#br0" timeOffset="74991.6923">4419 17285 192 0,'0'-5'71'0,"0"5"-38"0,0 13-28 16,0-8 19-16,0 3 5 15,0 14 4-15,-3 1-11 16,0 4-3-16,3-1-11 15,0 6-5-15,0-5 0 0,3-4-4 16,0-2 0-16,3-5-6 16,0-5-3-16,0 2-34 0,0-8-14 15,0-5-45 1</inkml:trace>
  <inkml:trace contextRef="#ctx0" brushRef="#br0" timeOffset="75318.1242">4586 17317 176 0,'-21'3'66'0,"15"5"-36"0,-3 23-24 0,6-17 15 0,-3 4 4 16,3 1 5-1,0 2-8-15,3 5 0 0,3-2-13 16,6-3-5-16,6 0-1 0,6-5 4 15,3-8 4-15,2-3 2 16,4-10 3-16,-3-8-5 16,-3-6 1-16,-6-7 2 15,-6 0 3-15,-7-6 0 16,-8 5-1-16,-8-4 7 16,-10 4 3-16,-6 6-12 15,0 2-5-15,0 6-17 16,7 8-8-16,2-3-35 15,3 8-17-15,6 5-82 16</inkml:trace>
  <inkml:trace contextRef="#ctx0" brushRef="#br0" timeOffset="77974.3188">5351 17441 192 0,'0'-5'74'0,"0"10"-40"0,3-2-40 15,-3 8 80 1,0 4-23-16,-3 4-15 15,-3 2-9-15,-6-2-18 16,3 12-5-16,-9-4-3 0,3-9-41 16,0-10-18-16,3-8-67 15</inkml:trace>
  <inkml:trace contextRef="#ctx0" brushRef="#br0" timeOffset="79121.9652">5830 16616 124 0,'-3'0'49'0,"3"0"-26"0,0 0-16 0,0 0 13 16,0 0-4-16,-3 0 1 15,3 0 4 1,-3 0 3-16,0 0-12 0,3 0 2 15,0-3 0-15,0-2-3 0,0 5-1 16,3-5-2-16,6-3 0 16,0 5-4-16,3-2-1 15,3-1-1-15,0 6-2 16,-1 0 1-16,-2 8 1 16,-3-2-1-16,-3 7 2 15,-3 0 7-15,-3 0 3 16,-3 1-2-16,0-1-1 15,0 0-6-15,0-8-3 16,3 6-3-16,0-3-1 0,6 0 2 16,3 5 0-1,3 0-2-15,6 0 2 0,-3 1 1 16,-3 2 0-16,-6-3 8 16,-6 3 7-16,-9-3 2 15,-3 0 1-15,-3 0-7 16,-3 1-2-16,-3-4-5 15,3-5-3-15,1-2-7 16,2 5-4-16,3-3-12 16,6-5-6-16,3 8-62 15,3-8-68 1,6 0 42-16</inkml:trace>
  <inkml:trace contextRef="#ctx0" brushRef="#br0" timeOffset="79429.9031">5675 17058 232 0,'-3'-6'88'0,"6"6"-48"0,9 0-42 0,0 0 14 16,6-2 3-16,6-4 2 0,8-1 0 15,7-4 0-15,9 8-9 16,-1 1-7-16,1-1-2 0,3 3 1 16,-4 0 0-16,-8 0-25 15,-6 0-8-15,-7 3-34 16,-5-1-12-16</inkml:trace>
  <inkml:trace contextRef="#ctx0" brushRef="#br0" timeOffset="79687.3573">5684 17187 112 0,'-3'0'44'0,"3"0"-24"0,0 0-10 0,0 0 14 16</inkml:trace>
  <inkml:trace contextRef="#ctx0" brushRef="#br0" timeOffset="79894.717">5684 17195 271 0,'0'14'44'0,"0"-1"-22"16,-3 0-8-16,0 5-4 0,0 4-4 16,0-4 2-16,0-5-5 15,0 1 0-15,0 4-1 16,3-10-2-16,3-3 3 15,0 1 2-15,6-4 0 16,3-4 0-16,0-4-3 16,6 1-2-16,0-3 1 15,0 8-1-15,-4-5-14 16,1 5-3-16,0 0-46 16,-3 0-19-16,0 0-2 15</inkml:trace>
  <inkml:trace contextRef="#ctx0" brushRef="#br0" timeOffset="80121.9501">5824 17193 200 0,'-9'-3'77'0,"9"6"-42"0,0 18-41 0,0-13 14 15,0 5 8-15,0 5 9 16,-3 4-6-16,3 9-3 15,0-4-9-15,0 5-5 0,3-6 1 16,3-2-4-16,0-8 0 16,3 2-8-16,0-4-4 15,0-7-37-15,0-1-18 16,3-6-22-16</inkml:trace>
  <inkml:trace contextRef="#ctx0" brushRef="#br0" timeOffset="80419.5926">5982 17293 168 0,'-6'5'66'0,"-3"1"-36"0,0 7-33 15,9-5 11-15,-3 13 7 16,3-2 7-16,0 4 0 16,0-7-1-16,6 5-11 15,6-2-6-15,3-6-1 0,3-2 4 16,2-9 6-16,1-4 2 0,0-9 3 15,-3 3-8 1,-3-10-1-16,-3-1 4 0,-9-2 3 16,-6 3-6-1,-6 2-1-15,-9-8-3 0,-9 11 1 16,3-1-4 0,1 9-2-16,2-3-16 0,3 8-5 15,6 0-39-15,3 0-14 16,6 0-39-1</inkml:trace>
  <inkml:trace contextRef="#ctx0" brushRef="#br0" timeOffset="80768.8351">6333 17018 244 0,'-6'0'93'0,"6"0"-50"0,3 0-41 0,0 0 17 16,6-5-8-1,3 5-1-15,3-3-4 0,9 0-1 16,2 1-3-16,1-4-10 0,3 6-3 16,3-5-106-1</inkml:trace>
  <inkml:trace contextRef="#ctx0" brushRef="#br0" timeOffset="81338.1184">6940 16531 200 0,'0'-2'74'0,"0"4"-40"0,0 3-29 0,0 1 17 16,0 7 8-16,3 11 6 0,-3 5-8 16,0 16-4-16,0 0-14 15,3 0-6-15,0 0-1 0,0-3-2 16,0-10-1-16,3 5-4 15,0-11 0-15,-3-4-51 16,3-9-21-16,-3 5-36 16</inkml:trace>
  <inkml:trace contextRef="#ctx0" brushRef="#br0" timeOffset="81562.3237">6735 17007 236 0,'-9'0'90'0,"12"0"-48"0,0 0-42 15,3 0 18-15,6 0 5 0,9 0 6 16,8 0-11-16,10 0-3 16,3 0-9-16,-1 0-4 0,7 3 1 15,-3-3-9-15,-10 3-3 16,-2-3-44-16,-9 5-17 15,-6 0-44 1</inkml:trace>
  <inkml:trace contextRef="#ctx0" brushRef="#br0" timeOffset="82072.4751">6762 17119 160 0,'3'-8'63'0,"0"8"-34"0,-3 0-21 0,0 0 16 16,3 10 3-16,-3 6 6 15,0 8-7-15,0 2-1 16,-3 6-14-16,0 2-7 0,0 6 0 16,0-8-3-16,3 0 2 0,0-6-2 15,0-5-1-15,3-2-4 16,0-6 0-16,0-5-31 15,0 3-14-15,0-9-55 16</inkml:trace>
  <inkml:trace contextRef="#ctx0" brushRef="#br0" timeOffset="82463.2476">6952 17240 172 0,'-3'-5'66'0,"6"5"-36"0,-3 0-15 16,0 0 18-16,0 0-10 15,-3 5 0-15,0 3-8 16,0 5 1-16,0 3-9 0,-3 0 0 0,0 11 3 16,6-1-4-16,3-2-1 15,3-6-2-15,0-2-3 16,3 3 1-16,3-11 1 15,3 2 3-15,0-7 2 16,6-3-1-16,-1 0 1 16,-2-13-4-16,0 0 0 15,-9-1 12-15,0 1 5 16,-9 0-4-16,-6 8-1 16,-3-3-5-16,-6 2-1 0,-3 6-3 15,1 0-1 1,-1 6-8-16,-6 2 0 0,9-3-17 15,12 0-44 1,6-10-5-16,9 0-61 16</inkml:trace>
  <inkml:trace contextRef="#ctx0" brushRef="#br0" timeOffset="82884.8959">7405 16902 220 0,'-12'0'85'0,"6"0"-46"0,3 5-19 0,3-5 40 16,-6 3-19-1,3-3-11-15,3 0-7 0,6 0-14 16,3 0 3-16,3-3 2 0,2 3-7 15,4-5-2-15,3 5-3 16,3-3-2-16,0 0-6 16,-3-5-4-16,-4 8-32 15,-2 0-15-15,-3 0-54 16,0 0-53 0,-9 11 61-16</inkml:trace>
  <inkml:trace contextRef="#ctx0" brushRef="#br0" timeOffset="83065.3211">7416 17007 256 0,'-14'-8'96'0,"14"8"-52"0,-3 0-43 15,3 0 21-15,0 0-10 16,6 6-2-16,0-6 6 16,2 2 3-16,7-2-9 0,3 0-6 0,12 0-2 15,0-2-2-15,-1-4 0 16,-2 6-51-16,0-7-23 15</inkml:trace>
  <inkml:trace contextRef="#ctx0" brushRef="#br0" timeOffset="83603.6813">8161 16497 192 0,'3'-3'74'0,"0"-7"-40"0,0 2-27 0,0 13 20 16,-3-2-3-16,0 7 3 16,0 1 2-16,2 2 5 15,-2 5-19-15,3 6-2 0,0 3 1 16,0-1-8-16,0 6-1 0,0 2-3 15,0-7-2 1,-3-1-6-16,3-5-4 0,0-5-60 16,0 0-27-16,-6-5-16 15</inkml:trace>
  <inkml:trace contextRef="#ctx0" brushRef="#br0" timeOffset="83842.5168">7946 16933 268 0,'-6'14'101'0,"15"-12"-54"0,3 1-46 16,0-3 21-16,6 0 3 16,9 0 7-16,8-3-8 0,4-5-5 15,9 3-10-15,-1 2-6 0,-2-2-2 16,-6 2-4-16,-4 1 2 15,-8-1-30-15,-6-2-14 16,-6 5-32-16,-3 0-12 16,-6 0-19-1</inkml:trace>
  <inkml:trace contextRef="#ctx0" brushRef="#br0" timeOffset="84713.5128">8110 17111 160 0,'3'-6'60'0,"0"4"-32"0,-3-4-15 16,0 4 17 0,0-1-2-16,-3 0 3 0,-3-2-4 15,-3 5-2-15,-3 0-13 16,-3 8 1-16,-6-3 3 0,1 6-6 16,-1 0-3-16,6 4-4 15,0-1-3-15,9 2-2 16,0 2-1-16,6 3-1 15,6-2 0-15,9-1 0 16,0 1 3-16,0-1 0 16,-3-2 3-16,0 5-1 15,-6 3 2-15,-4-3 2 16,-2-2 2-16,0-6-1 16,-5 0-1-16,-7-2-3 15,-3-3 1-15,-3-3 2 0,3-5 4 16,0-5-6-16,3 0-2 15,3-1-1-15,3-4 0 16,6-4-3-16,3-1 2 16,9-1 1-16,9-8 0 15,0-3 0-15,0-2 0 16,0 0 0-16,-1 11 0 16,-2-3 2-16,-6 7 1 15,-3 1 1-15,-3 0 0 16,-6 8-7-16,0-3-2 15,-3 2-25-15,3 6-10 16,0 0-32-16,0 0-12 16,6 6-13-1</inkml:trace>
  <inkml:trace contextRef="#ctx0" brushRef="#br0" timeOffset="85015.0991">8247 17150 248 0,'-18'-2'93'0,"15"2"-50"0,-3 2-41 16,3 9 17-16,0 5-1 16,-3 0 1-16,0 5-6 15,3 0 0-15,3 3-8 16,6 2-3-16,6 1-1 0,9-6-1 16,3-3 0-16,6-4 8 15,-1-14 7-15,7-6 2 16,-3-7-1-16,-6-3 7 15,-7-10 5-15,-8-6-2 16,-15 6-1-16,-6-1-9 0,-8 1-3 16,-7 2-7-16,-12 3-2 15,3 7-26-15,4 4-13 16,5 7-88-16,9 1-37 16,12-6 25-1</inkml:trace>
  <inkml:trace contextRef="#ctx0" brushRef="#br0" timeOffset="95853.1059">8664 16902 160 0,'0'-3'60'0,"0"3"-32"0,0 0-9 0,0 0 23 16,0 0-1-16,0 0 2 16,0 0-10-16,3 3-3 15,3-3-17-15,0 0-3 0,2 5 0 16,7 0-4-16,0-5-1 16,3 0 2-16,0 0 2 15,3 0-6-15,0 0-2 16,-4 0-1-16,1 0 2 0,3 0-1 15,-3 0-1 1,-3-2-21-16,-3 2-53 16,-3 0-3-16</inkml:trace>
  <inkml:trace contextRef="#ctx0" brushRef="#br0" timeOffset="96167.4184">8717 17066 220 0,'-33'0'82'0,"31"0"-44"0,-4 5-36 0,6-5 19 16,0 5 4-16,0-5 7 15,0 0-4-15,3 0 0 16,2-5-15-16,10 0 1 0,3 2 2 16,0-2 1-16,3-1-1 15,3 1-8-15,0 2-5 16,-4 3 0-16,4 0 0 16,-6 3-1-16,0 2 1 15,0 1-33-15,-3-1-12 16,0-2-107-1</inkml:trace>
  <inkml:trace contextRef="#ctx0" brushRef="#br0" timeOffset="101062.5859">9485 16536 160 0,'-3'0'60'0,"3"0"-32"0,0 0-26 15,0 0 12-15,0 0 6 16,0 0 5-16,0 8 0 16,0-2 0-16,0 12-14 15,0 6 2-15,0 2 3 0,0 12-8 16,3-1-2-16,0-3-2 16,0-2 2-16,0-3-3 0,0-8-2 15,0-2-3-15,-3-6 1 16,0-3-43-16,0-4-18 15,-3 4-42 1</inkml:trace>
  <inkml:trace contextRef="#ctx0" brushRef="#br0" timeOffset="101230.7887">9289 16992 208 0,'-12'0'77'0,"12"2"-42"0,0-2-32 0,0 0 17 0</inkml:trace>
  <inkml:trace contextRef="#ctx0" brushRef="#br0" timeOffset="101363.3509">9292 16994 395 0,'26'0'43'0,"10"-2"-21"16,12-4-10-16,2 6-7 0,4-2-1 15,-3 2 2-15,-4 0-8 16,-5 0 0-16,0 0-5 16,-10 2 2-16,-8-2-41 15,-3 6-17-15</inkml:trace>
  <inkml:trace contextRef="#ctx0" brushRef="#br0" timeOffset="101754.2185">9265 17156 160 0,'0'0'63'0,"6"5"-34"0,-3 8-19 16,0-8 17-16,0 9 2 15,0 2 2-15,-3 10-10 16,0 0-3-16,0 4-10 15,0-1-5-15,0-3 0 0,0 6-2 16,0-11-1-16,0-2-2 16,0-6 1-16,0 0-26 15,3-8-9-15,0 3-33 16,3-8-46 0</inkml:trace>
  <inkml:trace contextRef="#ctx0" brushRef="#br0" timeOffset="102175.1718">9557 17145 160 0,'0'0'63'0,"0"0"-34"0,0 0-21 0,0 0 18 16,0 0-2-16,0 3 3 16,-3 5-6-16,-3 10-3 15,0 1-10-15,-3 2 1 0,0 0 2 0,3 11-6 16,3 2-3-16,3-5-6 16,3 0 0-16,6-10 11 15,3 2 4-15,9-8 2 16,5-7 0-16,-2-6-5 15,0-3 0-15,0-10-3 16,-9-1 2-16,-6-1 5 16,-3 1 4-16,-9 1 1 15,-9 0-1-15,-6 8-2 16,-3 2 1-16,-3 3-8 16,0 3-2-16,1-1-14 15,5 1-7-15,3 2-42 0,9 8-17 16,6-13-61-1</inkml:trace>
  <inkml:trace contextRef="#ctx0" brushRef="#br0" timeOffset="102820.3313">10208 16568 212 0,'-11'-8'79'0,"5"8"-42"0,0 3-37 0,0 2 16 16,-3 1-7-16,-6 1 2 0,-6 15 3 16,0 1 1-1,-3 22-8-15,-2 8 2 0,-1 13 2 0,3 11-2 16,6 16 2 0,6-14-6-16,12 3-3 0,9-10-1 15,6-12 1-15,12-9-8 16,0-9-1-16,2-10-29 15,1-8-12-15,-6-11-61 16</inkml:trace>
  <inkml:trace contextRef="#ctx0" brushRef="#br0" timeOffset="103187.2752">10414 16595 212 0,'-6'5'79'0,"6"0"-42"0,0 11-37 0,0-5 18 15,0 5 1-15,0 5 3 0,0 3-7 16,3 7-4-16,0-4-6 16,3-3-2-16,0-1 1 0,0-4-2 15,0-6-2-15,0 0-41 16,-3 1-18-16,-3-1-47 15</inkml:trace>
  <inkml:trace contextRef="#ctx0" brushRef="#br0" timeOffset="103439.616">10295 16968 188 0,'-6'13'71'0,"6"-26"-38"0,0 23-32 0,3-15 14 16,0 10 12-16,6-2 7 16,3-3 0-16,3 0 2 15,5 0-20-15,4 0-7 0,3 0-2 16,3 0-4-16,-1 0-2 16,-2 3-5-16,-3-1 0 15,-6 4-29-15,-3-1-13 16,-3-3-51-1,-6 6-43-15,-3-2 52 16</inkml:trace>
  <inkml:trace contextRef="#ctx0" brushRef="#br0" timeOffset="103901.4727">10351 17137 200 0,'-3'5'74'0,"3"1"-40"0,0 15-27 0,0-8 18 15,0 0-7 1,-3 1 0-16,0-1-4 0,0 0 1 16,0-2-8-1,3-4-4-15,0 1 0 0,0-2-2 0,0-6 2 16,3 5 2-16,3-5 2 16,0 0-3-16,3-5-3 15,3 5 0-15,3 5-1 16,0 0 0-16,-3-2 0 15,-3 8 2-15,-3-4 1 16,-3 1 5-16,-3 3 5 16,-3-3-7-16,-3 5-3 15,-3-5-5-15,0 5 1 0,-3-2-26 16,0-8-11 0,-3 2-28-16,3-5-10 0,-6-5-18 15</inkml:trace>
  <inkml:trace contextRef="#ctx0" brushRef="#br0" timeOffset="104098.9798">10310 17111 252 0,'12'-3'93'0,"-6"3"-50"0,8 0-35 16,-5 0 21-16,6 0-17 15,3-3-5-15,6 1-6 16,0-4-2-16,5 6-89 0,1-5-40 16,-3-3 33-16,-6 6 19 15</inkml:trace>
  <inkml:trace contextRef="#ctx0" brushRef="#br0" timeOffset="104547.8101">10667 16536 184 0,'0'-7'68'0,"3"1"-36"0,3 1-29 15,-3 5 15-15,0 0-3 16,3 3 1-16,6-1 3 15,0 11 0-15,5 6-10 16,1 7 6-16,3 27 4 0,0 6 3 0,0 12 2 16,-3 6 4-1,-4 5 3-15,-5-6-17 16,-9 1-6-16,-6-3-5 0,-5-5 0 16,-16-8-11-16,-3-8-2 15,-3 2-52-15,1-12-24 16,-10-4-42-1</inkml:trace>
  <inkml:trace contextRef="#ctx0" brushRef="#br0" timeOffset="119158.2541">13361 16587 168 0,'9'-11'63'0,"-9"9"-34"0,6-1-16 16,-6 3 19-16,0 0-3 0,0 0 1 15,3 5-9-15,-3 6 0 16,0 5-12-16,0 2-1 0,3 9-1 15,-3 4 1-15,0 4 2 16,0-9-5-16,2-2-1 16,1 2-2-16,0-4-2 15,0-4 1-15,0-5 1 16,-3-2-3-16,3-3 0 16,0 0-37-16,-3-8-14 15,0 0-64 1</inkml:trace>
  <inkml:trace contextRef="#ctx0" brushRef="#br0" timeOffset="119455.3624">13200 17007 224 0,'-9'0'85'0,"9"3"-46"0,3-3-43 16,3 0 15-16,3 3 7 15,6-3 6-15,9 0-6 16,2-3-3-16,10 0-8 16,0 1-3-16,0-4 0 0,-1 6-2 0,1-2-2 15,-3 2 1-15,-7 0 1 16,-2 2-3-1,-6-2-2-15,-3 6-34 0,-3-4-15 16,0-2-59 0</inkml:trace>
  <inkml:trace contextRef="#ctx0" brushRef="#br0" timeOffset="120007.8339">13313 17195 188 0,'-6'0'71'0,"9"14"-38"0,-3-20-28 16,3 12 19-16,-3 1-2 16,0-1 2-16,0 4-2 15,-3-2 1-15,3 0-13 0,0 5-1 0,-3-2 1 16,3-3-4-16,0 3-1 15,0-4-2-15,0-1-3 16,3-4-2-16,-3-2 1 16,6 0 1-16,6 0 2 15,0 6-1-15,3-6-1 16,0 2 1-16,5 1-1 16,-2 0-3-16,0 5 2 15,-3-3 3-15,-3 8 3 16,-3 6 2-16,-6-6 1 15,-3 0-2-15,-6-2-1 16,-3-1-3-16,0 1 1 16,-3-3-2-16,-3-3-1 0,0 3-21 15,0-3-9-15,1-5-27 16,-1 0-9-16,3 0-38 16</inkml:trace>
  <inkml:trace contextRef="#ctx0" brushRef="#br0" timeOffset="120220.7333">13280 17177 260 0,'-15'-13'96'0,"18"13"-52"0,9 0-43 15,-9 0 21-15,3 0-10 0,6 0 1 16,0 0-8-16,3 0-3 15,3-3-1-15,0-2-1 0,5 5 2 16,4-6-34-16,-3 1-16 16,3-3-68-1</inkml:trace>
  <inkml:trace contextRef="#ctx0" brushRef="#br0" timeOffset="120627.2657">13774 16978 228 0,'-9'-5'88'0,"9"5"-48"0,0 0-27 16,0 0 22-16,0 0-12 16,0 0 0-16,6 0-3 15,3 0 2-15,3 0-12 16,3-5-6-16,3 5-2 0,3 0 0 15,3-3 1-15,-4-2-1 16,-2 5-2-16,0-5-2 0,0 5-1 16,-3-3-14-16,-3 3-6 15,-3 0-32-15,-3 0-13 16,-6 0-46 0</inkml:trace>
  <inkml:trace contextRef="#ctx0" brushRef="#br0" timeOffset="120836.15">13798 17097 240 0,'-15'11'90'0,"12"-8"-48"0,3-3-36 0,0 0 20 0,0 0-5 16,6 5-1-16,6-5 5 16,3-5 4-16,3 5-16 15,6-6-7-15,0-2-4 0,-1 6-2 16,1-1 2-16,-3 0-17 15,0-2-6-15,-3 5-72 16,0 0-31-16,-6 0 17 16</inkml:trace>
  <inkml:trace contextRef="#ctx0" brushRef="#br0" timeOffset="123207.1731">14367 16529 140 0,'18'-22'55'0,"-15"6"-30"0,0 3-10 15,-3 11 20-15,0 2 5 16,0 0 16 0,0 15-17-16,0 4-21 15,0 5 0-15,0 5 2 0,0 3-5 16,0 7 0-16,0 4-9 16,0-6-2-16,0-6-4 15,0 1-1-15,0-5 3 16,0-3 1-16,0-9-17 15,0 4-5-15,-6-6-44 16,3-5-17-16,0-3-31 16</inkml:trace>
  <inkml:trace contextRef="#ctx0" brushRef="#br0" timeOffset="123452.633">14266 16960 260 0,'-6'0'96'0,"9"13"-52"0,0-2-47 0,0-9 19 15,2-2 5-15,7 6 9 16,9-4-6-16,6-2-5 16,6 0-10-16,2-2-6 0,4-4 0 15,3 4-2-15,2-4-1 16,-8 1-21-16,-3 5-11 15,-6 0-46-15,-9 0-17 0,-4 0-13 16</inkml:trace>
  <inkml:trace contextRef="#ctx0" brushRef="#br0" timeOffset="124047.5024">14501 17119 184 0,'-3'-8'71'0,"0"8"-38"0,-3-3-19 0,3 3 22 16,-3 0-5-16,-3 0-1 16,-6 3-1-16,-6 2 1 15,0 0-16-15,1 3-6 0,5 0-1 16,3 5-9-16,3-2 0 15,0 5-2-15,9 2 2 0,3 1 1 16,15-1 1-16,0 3-3 16,2-2 2-16,1 0-1 15,-3 2 0-15,-3 0 4 16,-6 5 3-16,-3-7 0 16,-3-6 0-16,-3 0-3 15,-6 1 1-15,-3-7 0 16,-3-1 3-16,-6-9 1 15,3-2 1-15,0-6 0 16,7-2 2-16,2 0-7 16,6-8-2-16,8-1-1 15,4-7 0-15,0-5 0 16,0 7 2-16,0 6-1 16,0 3-1-16,0-1-13 15,-3 6-6-15,0 8-37 0,-3-3-16 16</inkml:trace>
  <inkml:trace contextRef="#ctx0" brushRef="#br0" timeOffset="124365.3537">14891 16828 216 0,'-3'-6'82'0,"6"9"-44"0,-3-3-36 0,0 5 17 0,0 3 5 16,0 5 5-16,0 8-4 15,0 9-1-15,-3-4-13 16,0 6-7-16,3-6 0 0,0 1-3 16,0-1 2-16,3-7-18 15,0-1-4-15,0-10-46 16,0 3-20-16</inkml:trace>
  <inkml:trace contextRef="#ctx0" brushRef="#br0" timeOffset="124532.4845">14748 17044 272 0,'-12'-7'104'0,"12"7"-56"0,3 0-54 0,3 0 17 15,3-3-3-15,9 0 5 16,5-2-3-16,4 0 0 16,3-3-6-16,6 5-20 0,-4 0-10 15,13-5-99 1</inkml:trace>
  <inkml:trace contextRef="#ctx0" brushRef="#br0" timeOffset="125085.4725">15367 16523 208 0,'-3'-18'77'0,"6"18"-42"15,-3 0-26-15,0 0 35 16,0 13-8-16,0 5-10 16,0 14-3-16,0 8-14 15,-3 5 1-15,3 0 1 0,0-3-6 16,0-5-3-16,3 0-1 15,0-8-1-15,0-2-31 16,0-9-14-16,0 1-83 16</inkml:trace>
  <inkml:trace contextRef="#ctx0" brushRef="#br0" timeOffset="125355.7283">15138 16992 296 0,'-6'0'112'0,"6"0"-60"0,9 5-50 0,0-3 23 16,8-2 0-16,10 0 7 15,9 0-15-15,6 0-5 16,2-2-7-16,4-1-4 0,0 1 0 15,-7-4-10-15,-2 4-2 16,-9 4-27-16,-7-2-11 16,-8 8-38-16,-6-3-17 0,-6 3 0 15</inkml:trace>
  <inkml:trace contextRef="#ctx0" brushRef="#br0" timeOffset="125778.1635">15224 17097 236 0,'0'-2'90'0,"3"2"-48"0,0 0-45 0,-3 0 16 16,0 2 6-16,0 12 7 15,0 4-2-15,0 9-2 16,0 7-12-16,-3-2-4 0,0 7-2 16,0 1-5-16,3-8 1 15,0 5 0-15,0-11 2 0,0-4-17 16,3-9-6-16,0 0-41 16,0-8-17-16,0-5-28 15</inkml:trace>
  <inkml:trace contextRef="#ctx0" brushRef="#br0" timeOffset="125927.0301">15414 17209 148 0,'3'-22'55'0,"0"4"-30"0,-3 28-1 0,0-10 22 15,0 0-3-15,0 3 1 16</inkml:trace>
  <inkml:trace contextRef="#ctx0" brushRef="#br0" timeOffset="126179.9751">15412 17206 414 0,'-9'16'21'15,"0"8"-4"-15,0-3-1 0,0 16 0 16,3-8-6-16,3 8-4 16,3-8-6-16,6-3 0 15,6-7 2-15,6 0 3 16,2-12 0-16,4-7 2 15,6-2-2-15,-3-9 0 16,-3 3-1-16,-7-10 2 16,-5 5 6-16,-9-3 4 0,-12 0-2 15,-5 3 0-15,-7-1-2 16,-6 14 0-16,-3 0-6 16,3 6-4-16,1 7-23 15,5 0-11-15,12 0-48 16,6 1-19-16,6-14-36 15</inkml:trace>
  <inkml:trace contextRef="#ctx0" brushRef="#br0" timeOffset="127159.7195">15813 16841 244 0,'-3'-6'90'0,"3"9"-48"0,0 0-42 0,0-1 18 16,0 9 1-16,0 2 5 16,0 16-10-16,-3-2-3 15,0-1-7-15,0 3-3 0,3 0 0 16,0-2-10-16,0-3-4 16,0-6-33-16,0 3-94 31</inkml:trace>
  <inkml:trace contextRef="#ctx0" brushRef="#br0" timeOffset="127339.3074">15673 17026 280 0,'-11'-3'107'0,"14"3"-58"0,0 0-51 15,-3 0 22-15,5 0-3 16,4 0 4-16,6-2-9 15,9-1-2-15,3-2-6 16,6 5-18-16,2-3-8 0,16-8-117 16</inkml:trace>
  <inkml:trace contextRef="#ctx0" brushRef="#br0" timeOffset="127850.7437">16296 16581 232 0,'-3'0'88'0,"6"8"-48"0,-3 8-29 16,3-3 23-16,-3 3-11 15,3 24-4-15,-1 0-10 16,1-1-4-16,0 4-3 15,0-1-2-15,0-5 3 0,3-2-11 16,-3-9-2-16,0-2-59 16,-3-6-26-16,0-2-10 15</inkml:trace>
  <inkml:trace contextRef="#ctx0" brushRef="#br0" timeOffset="128063.3358">16135 16986 268 0,'-15'8'101'0,"15"-8"-54"0,0 0-48 0,3 0 18 15,3 0-6-15,3-2 3 0,12 2 2 16,2-6 2-16,7-2-10 16,3 3-4-16,3 0-1 15,8 2-2-15,-2-2-1 0,-6 5-48 16,-7-5-20-16,-2 2-59 15</inkml:trace>
  <inkml:trace contextRef="#ctx0" brushRef="#br0" timeOffset="128436.0681">16156 17124 160 0,'0'-5'63'0,"3"5"-34"0,-3 0-19 0,0 0 20 15,0 0 8-15,3 5 7 16,0 0-9-16,0 8-4 16,0 9-18-16,0 7-7 0,-3 0-2 15,0 10-3-15,-3-2-2 16,0-5 1-16,3-3 1 16,0-5-1-16,0-5 2 15,-3-3-31-15,3-6-11 0,0-2-35 16,11-21-64-1</inkml:trace>
  <inkml:trace contextRef="#ctx0" brushRef="#br0" timeOffset="128793.2179">16340 17124 172 0,'-3'-3'66'0,"3"3"-36"0,-3 3-20 16,3-3 17-16,-3 5 2 0,0 0 2 16,0 9-5-1,-3 7-2-15,0 5-13 0,0 1-2 0,1-1-2 16,2 14-3-16,3-8-1 16,3-6-3-1,2 1-1-15,7-4 3 0,3-7 3 16,3-5 2-16,12-9 3 15,-3-4-3-15,-4-9 1 16,1 1 1-16,-9-4 5 16,-3-1 3-16,-9 1 4 15,-9 1-5-15,-9 5 1 16,-6 3-6-16,-5 2-1 16,2 3-11-16,0 0-4 0,6 3-37 15,6-3-17 1,9 5-94-1</inkml:trace>
  <inkml:trace contextRef="#ctx0" brushRef="#br0" timeOffset="129451.2611">16840 16521 140 0,'-3'-24'55'0,"0"11"-30"0,-3 5-10 15,6 8 18-15,-3 0-5 16,-6 8-2-16,-2 5-8 16,-4 5-1-16,-3 3-10 15,-6 17 9-15,-3 14 6 0,0 15 2 16,1 15 3-16,5 10-9 0,9 9 0 16,6 2-9-1,15-10-3-15,9-9-6 0,6-12-2 16,5-14-10-16,4-8-3 15,12-15-47-15,-4-12-19 16,-5-12-32 0</inkml:trace>
  <inkml:trace contextRef="#ctx0" brushRef="#br0" timeOffset="130805.4033">17004 16550 232 0,'0'-3'88'0,"0"3"-48"0,0 3-38 0,0-3 19 16,0 5-2-16,0 3 1 0,0 10-5 15,0 9-1-15,0-1-8 16,0 11-4-16,0-2 1 0,0-3-2 16,0-6-1-16,0 0-17 15,3-2-9-15,-3-8-41 16,3-3-18-16,0 1-10 15</inkml:trace>
  <inkml:trace contextRef="#ctx0" brushRef="#br0" timeOffset="131195.4541">16802 16986 164 0,'-15'6'63'0,"9"-4"-34"0,-3 3-16 0,6-5 17 16,3 6-11-16,0-1-1 16,0-2-4-16,6 2-1 0,6 0-7 15,6-2 3-15,14-3 3 0,4 0-6 16,3 0-1-16,2 0-3 16,4 0-2-16,-6 5 1 15,-4-5-1-15,-5 3-18 16,-6 0-5-16,-6-1-46 15,0-2-58 1,-6 8 32-16</inkml:trace>
  <inkml:trace contextRef="#ctx0" brushRef="#br0" timeOffset="131644.9121">16906 17156 192 0,'0'0'74'0,"-3"13"-40"0,-9 0-29 0,9 0 17 16,0 1 8-16,0-4 6 16,0 1-17-16,3-6-6 0,0 6-8 15,0-4-6-15,0-1 0 0,6-4 1 16,0-2 0-16,6 6-3 16,3-6 2-16,3 5 1 15,-1 0 2-15,1 3-3 16,0 0-2-16,-6 3 4 15,-3 2 3-15,-3 3 5 16,-6 2 5-16,-6 4-8 16,-3-7-1-16,-3-1-3 15,-3-4 1-15,-6 1-24 16,4-6-11-16,-1-2-27 16,0-3-13-16,0-6-24 15</inkml:trace>
  <inkml:trace contextRef="#ctx0" brushRef="#br0" timeOffset="131812.1812">16876 17169 220 0,'21'-13'82'0,"-12"7"-44"0,21 6-33 0,-19 0 19 16,7 0-15-16,0 0-5 15,3 0-2-15,3 0-2 16,6 0 0-16,-4 0-27 0,-2-2-11 15,0-1-61 1</inkml:trace>
  <inkml:trace contextRef="#ctx0" brushRef="#br0" timeOffset="132261.6289">17281 16521 160 0,'-3'8'60'0,"6"-8"-32"0,0 0-24 0,-3 0 13 16,6 2 3-16,0 3 4 16,3 3-6-16,5 3-3 15,-2 10-8-15,6 11 6 0,-3 13 4 16,0 8 4-16,-3 13 4 15,-3 3-2-15,-6 5-2 16,-9 3-7-16,-6-3-1 16,-6-3-8-16,-3-7-1 0,-3-12-2 15,1-7-2 1,-1-5-39-16,3-5-16 0,3-6-74 16</inkml:trace>
  <inkml:trace contextRef="#ctx0" brushRef="#br0" timeOffset="136147.7035">16132 17523 64 0,'12'-10'27'0,"-12"7"-14"0,3 0-2 0,-3 3 12 15,0 0 3 1,0 0 4-16,0 0-10 0,0 0-4 15,0 6-7-15,0-4-1 16,-3 9-5-16,0-3-2 0,0 5 0 16,3 0 1-16,3 9 1 15,0 1 5-15,3-1 3 16,3 4-6-16,3 0-3 16,-1-7 5-16,1 0 3 15,3-1-3-15,0-5-2 16,3-5 6-16,0 0 3 15,3-8-5-15,0 0-1 0,2-3-2 16,1-7-1-16,0 2-3 16,3 0 1-16,0-3-4 15,2-2 0-15,-5 8-1 16,0-3 0-16,-3 8 0 16,0 0 0-16,-4 5 2 15,4 3 2-15,-3 3-1 16,0-3-1-16,-3 5 1 15,-3-5 1-15,0 5-1 16,-3-8 2-16,-3 3-2 16,0 6-1-16,-3-9 3 15,-1 5 0-15,-2-2 1 16,0-2 0-16,0-12 2 16,3 6 1-16,-3-8 1 15,3 3-7-15,0-3 0 16,0-2-1-16,3 4 0 15,3-7-3-15,0 5 2 16,3-5 1-16,3 5 0 16,3-3 0-16,3-2 0 15,0 11 0-15,-1-1 2 16,1 3-1-16,3 5-1 16,0 1-2-16,3 1 1 15,2 4 1-15,7-3 0 16,0-8 2-16,0 0 3 15,2 0 0-15,1-8 2 16,0-10 2-16,-4-6 5 0,4-3-6 16,-9 1-2-16,-3-3-3 15,-10 0-3-15,-5-1-30 16,-12 7-15-16,-3 4-54 16,-6 9-44-1,-2 4 57-15</inkml:trace>
  <inkml:trace contextRef="#ctx0" brushRef="#br0" timeOffset="137767.4681">16626 17902 20 0,'0'-3'11'0,"0"3"-6"0,0 0 25 16,0 0 15-16,0 0 2 16,0 0 1-16,0 0-22 15,0 0-10-15,0 5-6 16,0-2 0-16,0 2-5 15,0 3-1-15,-3 5 0 0,0 1-2 0,0-1-2 16,0 5 3-16,0 6 0 16,-3 3-1-16,0-1 1 15,0-5-2-15,-3 3 2 16,3-3-2-16,-3 0-1 16,0-2 5-16,-2-6 4 15,-1 6-3-15,-3-11-1 16,-3 10-2-16,-3-5-3 15,0-5 5-15,-6 6 1 16,1-1-2-16,-1 0-1 16,0-2-1-16,0-3 1 0,-5 2 2 15,-1-2 2-15,0 0 1 16,-3-3 0-16,-2 3-4 16,-4-2-1-16,0-1-1 15,-2 3-2-15,-1 0 1 16,0-3-1-16,-2 8 6 15,2-7 6-15,0 1-8 16,1 4-2-16,-1-8 2 16,1 2 2-16,-4 3 0 15,0-3-1-15,-2 1-3 16,2-4-2-16,-3 9-2 16,1-3 1-16,-1-3 1 15,-2-2 2-15,2-3 1 16,-3 5 3-16,1-5-3 15,2 5-2-15,-2-2 0 16,-1-3 1-16,1 0-1 0,-4 0 2 16,3 0-2-16,-2-3 2 15,-1-2-4-15,4 0 0 16,-4 2 1-16,7-2 0 16,-1-3 0-16,0-3 0 15,-2-2 0-15,5 0 2 16,1-1 3-16,-1 1 2 15,0 5-3-15,4-2-3 16,2-3 0-16,-3 5-1 16,7-6 0-16,2 1 0 0,3 0 0 15,3 0 0-15,1-6 0 16,-1 1 2-16,3 2-3 16,3-3 0-16,0 1 1 15,1-9 0-15,-1 6 0 16,0-3 2-16,0 3-1 15,3-3-1-15,1 3 1 16,2 3-1-16,0-9 0 16,0 6 2-16,3-3-3 15,3 8-2-15,0-2 2 16,0-1 0-16,0-2 1 16,4-3 2-16,-4 3-3 15,-3 3 0 1,3 2 1-16,3 0 0 0,3 5 0 15,0 1 0-15,0 4 2 16,3 4-3-16,0 2 0 16,0 0-1-1,-3 2-2-15,-3 14-2 0,0 0 1 16,0 3 3-16,0 2 3 16,1 5-2-16,2-7 0 15,3-1 1-15,0 1 0 16,3-11 0-16,0 0 2 15,0-8-1-15,6 0 2 16,0-8 0-16,2-5 1 16,-2-1-2-16,0-4-2 0,0 5 1 15,3-9-1-15,-6-4 0 16,0-3 2-16,-3 2-1 16,3 1 2-16,0 5-4 15,6 2-2-15,0 6-1 16,0 10 0-16,0-7 0 15,3 10 0-15,3 5 3 16,2 8 0-16,7 1 1 16,0 4 0-16,3-2 0 15,0 2 2-15,-3 4-1 16,-4-4 2-16,7-5-77 16,6 1-34-16,-3-17 1 15</inkml:trace>
  <inkml:trace contextRef="#ctx0" brushRef="#br0" timeOffset="139151.4508">17028 17971 136 0,'3'-6'52'0,"0"1"-28"0,-3 5-6 15,0 0 20-15,-3 0-1 16,0 0 0-16,0 0-16 15,-3 5-5-15,-3 3-10 16,0-3-2-16,0 1 2 0,0 2-5 0,3-3-1 16,0 0 0-16,3-2 2 15,6 2-3-15,3 3 0 16,3-3 1-16,0 3 2 16,3 3-3-16,0-3 0 15,-3 0 3-15,-6 10 21 16,-3-4 7-1,-3-4-8-15,-6-2-3 16,-3 0-11-16,-3 3-3 16,0-9-5-16,-3 4-1 15,0-1-8-15,4-5-2 16,2 0-23-16,3 0-8 16,3 0-18-16,6 0-7 15,9 0-28-15</inkml:trace>
  <inkml:trace contextRef="#ctx0" brushRef="#br0" timeOffset="139604.5055">17156 17989 192 0,'-3'-3'71'0,"3"1"-38"0,-3 4-23 0,-3-2 20 16,0 3-14-16,0 0-3 16,-3 5-11-16,0 2-1 15,0-2-1-15,3 11 4 0,0-1 5 16,3 3-3-16,9-2-1 16,0-6-2-16,6 0-3 15,-3 1 1-15,0-7 1 16,0-1 3-16,0-6 4 15,0 0-2-15,-3-13 1 16,0 5-5-16,-3-6 0 16,-3 1-1-16,0-3-2 15,0 8 3-15,0-5 2 16,-3 8 0-16,0-3 2 16,0 8-6-16,3 0-1 15,0 8-2-15,0-3 0 0,0 8 2 16,3 1 2-1,3-1-3-15,0 0-2 0,0 0-16 16,2 0-5-16,-2-2-50 16,0-3-19-16,0-3 2 15</inkml:trace>
  <inkml:trace contextRef="#ctx0" brushRef="#br0" timeOffset="140144.5047">17281 18005 204 0,'0'10'77'0,"0"-2"-42"0,3 0-21 0,0-2 20 15,0 2-15-15,0 5-3 16,0 0-10-16,0-2-4 15,-3-3-1-15,0 2-4 0,0-7 0 16,0 2 6-16,0-13 5 16,0-2-2-1,0-4-3-15,3 1 1 16,0 0-10-16,3 0-1 0,0-1 4 16,-1 6 3-16,1 3-1 15,0 0 0-15,3 10 10 16,0 0 3-16,-3 3 1 15,0 0 2-15,3 3-6 16,-6-3-1-16,0 0-2 16,-3 2-1-16,0-7-3 15,3-3 1 1,6-3 0-16,0-2-1 16,-3 0-2-16,6-3-4 15,-3-5-2-15,-3 7 0 16,0-2 4-16,0 3-1 15,-1 5 1-15,-5 0 2 16,6 5 0-16,-3 3 0 16,0 3 0-16,0-3 0 15,3 0 2-15,-3 2-34 0,3 4-79 32,0-6-41-32,0 0 47 15</inkml:trace>
  <inkml:trace contextRef="#ctx0" brushRef="#br0" timeOffset="140472.9657">17534 18037 160 0,'0'0'63'0,"3"0"-34"0,6 5-8 0,0-5 25 16,3 0-17-16,-1 0-6 16,1 0-10-16,3 0-3 15,0-5-6-15,0 5-1 0,-3-6 3 16,0 4-3-16,0-4 0 15,-3-2-1-15,0-2-2 0,-3 5 1 16,-6-3 1-16,-3 0-1 16,-3-3-1-16,-3 9-2 15,-3-4-1-15,0 6 2 16,-3 6 0-16,-3-4 5 16,3 11 2-16,3-2 6 15,3 2 3-15,6 0 9 16,3 9 7-16,6-4-7 15,3 3-2-15,6-5-15 16,6-3-5-16,6-5-17 16,6 0-5-16,2-2-129 15</inkml:trace>
  <inkml:trace contextRef="#ctx0" brushRef="#br0" timeOffset="142799.5289">18061 17926 164 0,'-3'0'63'0,"-9"0"-34"0,18 0-27 0,-9 5 14 16,6-3 3-16,-6 12 5 15,0-1-1-15,0 0-2 16,0 11-11-16,0-6-4 0,3 4 0 15,0-1-1-15,0-3 0 16,0-4-1-16,0-1 0 0,0-8 4 16,-3 3 3-16,3-8-2 15,0-8 0-15,0-2-3 16,0-6-1-16,6-3-6 16,0-2 1-16,0-3 0 15,0 3 0-15,0-3 0 16,0 11 2-16,0-3-1 15,-1 5-1-15,1 4-2 16,0 1-1-16,0 6 4 16,0 0 1-16,0 11-3 15,-3 2 1-15,0 3 0 16,0-3 2-16,0 3-1 16,0-3 2-16,0 3-13 15,0-3-3-15,0-2-29 16,0-3-13-16</inkml:trace>
  <inkml:trace contextRef="#ctx0" brushRef="#br0" timeOffset="143146.5302">18201 17944 220 0,'-3'-5'85'0,"3"5"-46"0,0 0-48 0,0 8 12 15,0-3 4-15,0 8 5 16,0 0 3-16,0 1 1 15,0-1-8-15,3 0-1 0,0 0 3 16,2 1-6-16,1-9-2 16,0 3 1-16,6-11 0 15,3-2 1-15,-9 0-2 16,6-3-2-16,-3-6 1 16,0 1-1-16,-3 0 0 15,-9 2 0-15,6 3 2 16,0 3 3-16,-6 5 2 15,9 11-6 1,-3-3 0-16,0 5-3 16,0 5 0-16,0 4 2 15,3-4 2-15,0-5-10 16,3 1-2-16,-3-1-28 16,2-8-13-16</inkml:trace>
  <inkml:trace contextRef="#ctx0" brushRef="#br0" timeOffset="143653.8167">18403 17920 204 0,'0'0'77'0,"0"6"-42"0,0 12-34 0,0-10 16 15,0 5 0-15,0 0 2 16,0 6-2-16,0-1 0 15,0-2-9-15,0-5-5 0,0-3-2 16,0 0 1-16,0-3 3 16,0-10-2-16,0 2 0 15,3-7-3-15,0 2-1 0,0-11-8 16,0 6-4-16,3-3 4 16,0 0 3-16,0 3 6 15,3 5 2 1,0 3 0-16,0 10 7 15,2 3 4-15,-8 3-2 16,6-4 1-16,-9 7-3 16,6-6 0-16,-6-3-8 15,6 0 0-15,0-5-1 16,0 0 2-16,0-5-1 16,0-3-1-16,3-3-6 15,0-2-4-15,0 5 3 16,-3 0 4-16,0 3 0 15,0 0 1-15,-3 10 2 0,0 8 2 16,0-5 1 0,-3 8 1-16,3-3-2 0,-3-5 1 15,3 0-4-15,0 5 0 16,3 1-30-16,-1-14-12 16,1-3-38-1,0-8-49-15,0-2 39 16</inkml:trace>
  <inkml:trace contextRef="#ctx0" brushRef="#br0" timeOffset="144031.5935">18641 17685 200 0,'-3'0'74'16,"6"18"-40"-16,0 3-31 0,0-7 17 15,0 12 3-15,0 3 6 0,-3 6-3 16,0-4 2-16,0-2-16 15,0-5-5-15,0 3-2 0,0-9-3 16,0-2 1-16,0-3 0 16,0-7 1-16,3-1-5 15,0-10 1-15,3 2-5 16,6-8 1-16,0 4-3 16,6-4 0-16,-1 3 1 15,-2 3 4-15,0 5 1 16,-3 0 3-16,-3 10 8 0,-3-2 5 15,-3 5-1-15,-3 1 0 16,-3-1-4-16,-6-3-1 16,-6-2-5-1,0 6-1-15,0-9-10 0,1-2-3 16,-1 7-19-16,0-10-7 16,3-5-21-16,3 0-6 15,3-3-42 1</inkml:trace>
  <inkml:trace contextRef="#ctx0" brushRef="#br0" timeOffset="144377.2528">18820 17965 252 0,'3'8'93'0,"3"-3"-50"0,3 6-48 16,-4-8 15-16,1 5 3 15,3-6 6-15,0 1-1 16,6-6-1-16,0-2-9 15,3 0-3-15,-3-3 1 0,-3-3-3 16,-3-2 0-16,0 0-1 16,-3 5-2-16,-9-5 1 15,-6-1-1-15,-3-4 0 16,-3 10 0-16,0 3-5 16,0 5 1-16,0 0 2 15,0 10 1-15,3 1 7 16,3-1 6-16,1 9-4 0,5-3-2 15,3 2-6-15,6 1 0 16,2-3 0-16,4 2 0 16,6-5-18-16,3-2-8 15,-3-11-17-15,0-5-8 16,-3 5-64 0</inkml:trace>
  <inkml:trace contextRef="#ctx0" brushRef="#br0" timeOffset="144660.3952">19013 17920 188 0,'-3'-2'71'0,"3"2"-38"0,0 0-32 0,0 0 14 16,3 2 12-16,0 9 7 0,0 2-4 15,-3 0-3-15,3 3-15 16,0 0-1-16,0-3 2 0,0 3-5 16,0-11-2-16,0 3 8 15,0-8 2 1,-3 0 15-16,3-8-15 15,-3-5-6-15,3-5-4 16,3-3-2-16,3-6 0 16,3-5 2-16,0 8-3 15,0 3-2-15,2 3-7 16,1 5-4-16,3 5-21 16,-3 8-10-16,-3 5-36 15,0 8-15-15,-3 3-23 16</inkml:trace>
  <inkml:trace contextRef="#ctx0" brushRef="#br0" timeOffset="144811.8115">19263 18029 280 0,'-3'13'107'0,"3"3"-58"0,-6 10-57 0,6-12 16 15,-6-4-6-15,-9 9 3 16,-5-6-7-16,-1 3-3 15,-3-3-116-15,0 0-51 16</inkml:trace>
  <inkml:trace contextRef="#ctx0" brushRef="#br0" timeOffset="146252.1077">19611 17619 180 0,'-11'-22'68'0,"22"25"-36"0,-5-3-29 0,-6 0 17 16,0 0-3-16,0 0 10 15,3 24-1 1,0 5-14-16,-3 11 0 0,-3 5 1 16,3 0-3-16,-3 8 0 15,0-8-4-15,0 0 1 16,0-6-2-16,0-2 2 16,3-10 7-16,0-6 3 15,0-21 9-15,6-5-14 16,0-9-4-16,6-2-5 15,0-7-3-15,3 4-4 16,0-2-2-16,0 2 0 16,0 6 4-16,0 5-1 15,0 8 1-15,-1 0 0 16,1 8-2-16,3-2 3 16,-12 1 0-16,0 4 9 15,-3-3 5-15,-6 5-4 16,-3-5-1-16,-3 3-4 15,-3-3-1-15,-3-3-1 16,-8-2 1-16,-4-3-18 16,3-3-6-16,3-2-23 15,6 2-8-15,3-8-21 16,3 6-8-16,9-8-15 16</inkml:trace>
  <inkml:trace contextRef="#ctx0" brushRef="#br0" timeOffset="146597.2071">19784 17862 232 0,'0'24'88'0,"0"-8"-48"0,3 13-40 0,0-13 18 16,0 2-10-16,0 6 0 16,6-3 2-16,3 0 1 0,3 3-5 15,-3-8-2-15,0-11 0 16,2-5-2-16,1-8-2 0,-3-2 3 15,0-3 0-15,-3-3-4 16,0-3 1-16,-3 1 0 16,0-1 0-16,-3 6 0 15,0 5 0-15,0 0-3 16,0 11 0 0,3 2 2-16,0 8 0 15,3 0 3-15,0 1-1 16,-1-1 2-16,4 0-2 15,0-2-1-15,6-9-13 16,3 4-4-16,0-6-29 16,-3-6-12-16,0-2-41 15</inkml:trace>
  <inkml:trace contextRef="#ctx0" brushRef="#br0" timeOffset="146795.542">20171 17574 288 0,'-6'0'107'0,"6"8"-58"0,3 18-59 0,0-10 16 16,0 10-2-16,0 9 2 15,0 4 0-15,0 1-1 16,0 5-3-16,0-5-2 0,0 2 1 16,0-7-1-16,0-1 0 15,-3-8-40-15,0-7-18 16,0-6-58-1</inkml:trace>
  <inkml:trace contextRef="#ctx0" brushRef="#br0" timeOffset="146974.2954">20004 17783 304 0,'6'-6'112'0,"6"6"-60"0,18-2-50 15,-9-4 23-15,6 1-11 16,5 5 2-16,7-8-18 16,3 8-8-16,-1-5-86 15,1 5-38-15</inkml:trace>
  <inkml:trace contextRef="#ctx0" brushRef="#br0" timeOffset="149706.0908">16739 18481 164 0,'-3'-5'63'0,"3"2"-34"0,0 3-8 0,0 3 25 0,-3-3-15 15,0 5-3-15,-3-5-12 16,0 13-5-16,-3 1-6 16,0-1 1-16,0 0 3 0,3 0-5 15,4-2-2-15,4-3-4 16,1 0-1-16,6-3 2 15,3 3 0-15,0 3 1 16,3-3 0-16,-3 2 13 16,-3-2 6-16,-3-3 10 15,-6 3 7-15,-3 0-10 16,-3-3-4-16,-3 1-10 16,0-4-5-16,-6 4-4 0,-3-1-3 15,0-5-17 1,1 0-6-16,2 0-18 15,3 0-4-15,0 0-20 16,3-5-9-16,3-1-35 16</inkml:trace>
  <inkml:trace contextRef="#ctx0" brushRef="#br0" timeOffset="150153.7212">16808 18396 232 0,'3'27'88'0,"-1"-9"-48"0,-2 9-27 16,0-6 24-16,0 3-19 15,0 2-5-15,0 1-6 16,0-1-2-16,0-7-3 16,0-6-2-16,0 0 1 0,0-5 3 15,0-3 2-15,0-5-7 16,0-5-4-16,3-8-6 16,0 5-1-16,3-10-3 15,0-4 2-15,3 4 7 16,3-1 3-16,0 6 3 0,6 5 2 15,-3 3 10-15,0 10 4 16,-3-5 1 0,0 13 2-16,-4 1-8 0,1 4-2 15,-3-5-5-15,0 6-3 16,-6-3-9-16,3-3-3 16,0 5-58-16,-3-10-26 15,0 3-16 1</inkml:trace>
  <inkml:trace contextRef="#ctx0" brushRef="#br0" timeOffset="150336.2854">17040 18547 200 0,'3'14'74'0,"0"-1"-40"0,-3 5-16 15,0-4 23-15,0-1-19 16,0 0-7-16,0 0-7 15,0 6-3-15,3-1-3 16,-3-5-39-16,0-5-15 0</inkml:trace>
  <inkml:trace contextRef="#ctx0" brushRef="#br0" timeOffset="150484.7339">17004 18407 260 0,'-9'-13'99'0,"9"13"-54"0,3 0-55 16,-3 0 14-16,6 2-10 0,0-2-1 16,3 6-51-1,3-1-22-15,9-2-10 0,5-3-1 16</inkml:trace>
  <inkml:trace contextRef="#ctx0" brushRef="#br0" timeOffset="150680.4929">17275 18338 200 0,'3'-8'77'0,"-6"3"-42"0,-3-16-19 0,3 21 24 16,-3-5-6-16,-3 5 1 16,-3-3-16-16,0 11-6 15,-3 0-8-15,3 5-4 0,1 0 0 16,2 11 7-16,3 3 5 0,3 12-4 16,0 1-3-16,3-3-3 15,3-3-3-15,3-7 3 16,-3-1 0-16,0 6-26 15,0-11-11-15,-3-2-76 16</inkml:trace>
  <inkml:trace contextRef="#ctx0" brushRef="#br0" timeOffset="150877.7767">17010 18579 268 0,'-6'-13'101'0,"15"13"-54"0,9-19-35 15,-9 6 26-15,0 5-11 16,8 3-3-16,4-3-14 16,3 3-6-16,0 5-3 15,3 0-10-15,0 5-4 0,-4 0-59 0,1-2-28 16,3-3-19 0</inkml:trace>
  <inkml:trace contextRef="#ctx0" brushRef="#br0" timeOffset="151074.3828">17337 18338 212 0,'-20'6'79'0,"20"2"-42"0,2 10-8 0,-2-5 30 16,3 6-12-16,0 7-3 0,0 9-21 15,6 2-9-15,0-3-8 16,3-2-7-16,0 0 0 15,0-6-30-15,-3 0-14 0</inkml:trace>
  <inkml:trace contextRef="#ctx0" brushRef="#br0" timeOffset="151268.0581">17257 18513 308 0,'3'-19'115'0,"3"19"-62"0,6-5-53 16,-3 5 21-16,0 0-17 0,9 5-1 15,5 1-12-15,1 2-4 16,-3-3 7-16,0 3-57 0,-3 2-24 16,0-2-27-1</inkml:trace>
  <inkml:trace contextRef="#ctx0" brushRef="#br0" timeOffset="151580.6364">17510 18574 244 0,'-3'5'90'0,"6"-5"-48"0,0 5-31 0,0-2 21 16,0 2-4-16,6-5 1 16,-3 0-12-16,6 0-3 0,-3 0-8 15,3-5-2-15,-1 2 0 0,-2-15 2 16,0 5-5-1,-3-1-1-15,-3 1-7 16,-3 5 0-16,-6-2-6 16,-6 7-2-16,0-2 6 15,1 5 3-15,-1 8 1 16,0 5 1-16,0 5 5 16,3-4 3-16,3-1-1 15,3 5 0-15,3 1-1 16,6-3 1-16,3-3-4 15,6 0-2-15,3-8-38 16,-1 3-15-16,1-8-62 16</inkml:trace>
  <inkml:trace contextRef="#ctx0" brushRef="#br0" timeOffset="151959.7579">17712 18513 248 0,'-14'-19'93'0,"8"19"-50"0,-6 6-41 0,9 7 19 15,-3 5-7-15,-3-2 0 16,3 3 3-16,0-1 3 16,0 1-10-16,3 7-3 0,3-5-1 15,6-7-5-15,0-1-1 16,3-8 2-16,3-2 1 16,0-3 1-16,0-3 2 15,-1-10-3-15,1 2 0 16,-3-10-1-16,0-5-2 0,-3-6-2 15,-3 6 1-15,-3-6-1 16,-3-3 0-16,-3 4 0 16,0 4 0-16,0 1 2 15,0 2 0-15,3 8 2 16,3 11-1 0,0 5-1-16,3 13 12 15,3 11 4-15,0 2-2 16,3 17 0-16,6-1-8 15,6 6-2-15,0-3-42 16,0 0-17-16,-4-6-93 16</inkml:trace>
  <inkml:trace contextRef="#ctx0" brushRef="#br0" timeOffset="156910.3819">18114 18476 164 0,'0'0'63'0,"0"0"-34"0,0 0-23 0,0 0 17 16,3 5 6-16,0 8 6 15,0 1-7-15,3 4-2 16,0-5-15-16,0 9 2 0,-3-9 1 16,0 5-5-16,0-4-3 15,0-4-3-15,0-2 0 16,0 0 0-16,-3-3 1 0,0-5 0 16,-3 0 0-16,0 0 0 15,0-5 2-15,0-8 1 16,0 0 1-16,3-6-7 15,0 3 0-15,3-2-1 16,3 4 0-16,3 1 2 16,3 0 1-16,0 0-4 15,0 7 1-15,2-2 0 16,1 8 0-16,3 0 0 16,-3 0 0-16,-3 3-47 15,-3 8-20-15,0 2-59 16</inkml:trace>
  <inkml:trace contextRef="#ctx0" brushRef="#br0" timeOffset="157124.3976">18346 18500 240 0,'-3'21'90'0,"6"-3"-48"0,-3 1-34 0,3-11 21 16,0 0-17-16,0 5-7 16,3 3-3-16,0-8 0 15,-3 0-1-15,0-3-56 0,0 3-22 0,-3-8-26 32</inkml:trace>
  <inkml:trace contextRef="#ctx0" brushRef="#br0" timeOffset="157270.9955">18352 18389 288 0,'-3'-19'110'0,"3"14"-60"0,3 5-61 15,-3 0 18-15,3 0-12 16,3 0-1-16,0 5-44 16,3 3-16-16,0-3-40 15,0 1-13-15</inkml:trace>
  <inkml:trace contextRef="#ctx0" brushRef="#br0" timeOffset="157708.6919">18528 18407 168 0,'-6'3'66'0,"3"-3"-36"0,-18 13-15 0,12-8 18 15,-3 8-5-15,3 1-2 16,1 4-3-16,2 3 0 15,3 3-13-15,0-3-6 0,9-7 0 16,0-1-3-16,5 0 2 16,1-13 0-1,0 0-1-15,0-5 1 16,-3-8-4-16,-3-3 0 16,0 2 3-16,0 1 1 15,-3 0-6-15,-3 2 0 0,0-2-4 16,0 8 0-1,0-3 4-15,0 8 1 0,0 0-1 16,3 5 0-16,0 8 2 16,3 9 0-16,0 4 7 15,0 1 6-15,-3-4 3 16,0 4 3-16,-3-1-1 16,-3 1-1-16,0-6-6 15,0-3-4-15,-3 1-3 16,0-6-3-16,-6 0-37 15,-6-5-15-15,0-8-34 16,3-8-13-16,0-5 6 16</inkml:trace>
  <inkml:trace contextRef="#ctx0" brushRef="#br0" timeOffset="158115.7187">18561 18338 200 0,'-3'-2'74'0,"3"4"-40"0,3 4-16 0,0 2 23 16,0 2-1-16,0 6 0 16,0 2-15-16,0 1-5 15,0 7-12-15,3 1-3 0,-1-1-1 0,-2-7-2 16,0-6 1-16,0 0-2 15,0 1-1-15,-3-9 7 16,0-5 3-16,0-13-8 16,3-1-13-1,0-4-9-15,3 5 2 16,0-1 2-16,3 4 8 16,0 2 4-16,0 3 1 15,0 2-1-15,0 3 11 16,3 3 8-16,0 7-6 15,-3-2 0-15,-3 11-5 16,6-1-3-16,-10-2-7 16,1-3-4-16,-3 1-41 15,0-9-16-15,0 3-50 16</inkml:trace>
  <inkml:trace contextRef="#ctx0" brushRef="#br0" timeOffset="158353.8723">18843 18240 228 0,'0'0'88'0,"3"6"-48"0,-3 20-23 0,0-13 27 0,3 1-16 15,-3 4-6-15,3 3-7 16,0 3 0-1,0-3-8-15,0 6-4 0,0-3-2 16,0-3-6-16,-3 0 1 0,0 3-44 16,0-11-21-16,-3 0-55 15</inkml:trace>
  <inkml:trace contextRef="#ctx0" brushRef="#br0" timeOffset="158520.6236">18775 18394 276 0,'-3'-11'104'0,"12"11"-56"0,3-5-27 15,0 2 28-15,0-2-22 0,3 0-7 16,8 2-21-16,4-2-10 16,0 0-137-16,6-9-64 15</inkml:trace>
  <inkml:trace contextRef="#ctx0" brushRef="#br0" timeOffset="159345.7931">19245 18225 172 0,'0'0'66'0,"0"0"-36"0,0 2-24 0,3 3 15 16,0 9 6-16,0 4 6 15,0 3 0-15,0 6 2 0,0 5-19 16,-3 2 2-16,0-2 0 16,0 7-6-16,3-12-2 0,0-3-3 15,-3-3-2 1,0-8-1-16,0 0 0 16,3-7 2-1,-3-20-1 1,3 1-3-16,0 0-3 15,3-6-2-15,0 6-1 16,0 5 0-16,3-2 0 16,0 10 0-16,0 0 0 15,3 0 3-15,0 5 2 16,-4 0 2-16,-2-2-1 0,0 2 1 16,-9 0-2-16,-3 9-1 15,0-1 1-15,-5 0 1 16,-1-5-12-16,-3 5-6 15,-3-7-16-15,-6 2-5 16,3-8-15-16,-3-3-8 16,7-10-40-1</inkml:trace>
  <inkml:trace contextRef="#ctx0" brushRef="#br0" timeOffset="159542.1207">19329 18410 228 0,'0'5'85'0,"6"3"-46"16,0 5-35-16,3-8 19 0,-1 3 0 15,4 3 3-15,0 5-11 16,0 2-6-16,0 1-6 16,0-6-3-16,-3-5 1 0,3 3-19 15,0-17-5-15,0 1-40 16,-3-8-16-16</inkml:trace>
  <inkml:trace contextRef="#ctx0" brushRef="#br0" timeOffset="159702.3579">19504 18423 224 0,'-9'13'85'0,"6"-2"-46"0,-6 10-19 0,6-8 27 16,-2 14-12-1,-1 4-2-15,0-4-19 0,-3-1-7 16,3 14-4-16,0-14-3 0,3-2 1 15,0-3-41-15,3-7-15 16</inkml:trace>
  <inkml:trace contextRef="#ctx0" brushRef="#br0" timeOffset="160441.5392">19850 18240 208 0,'0'-2'77'0,"11"2"-42"0,-16 21-17 16,10-16 23-16,-7 11-8 16,-1-5 0-16,0 7-14 15,-6-2-6-15,0 3-8 16,3 2-2-16,0-3 3 0,3-5-1 15,0 1 0-15,-3-1-3 16,3-8 1-16,0 3 0 16,3-3 1-16,0-5-2 15,9 0-2-15,6 0 1 16,0-5-1-16,0-3 0 16,2 3 0-16,1 2-3 15,0-2 2-15,0 5-10 0,-3-5-5 16,0 5-41-16,-3 0-17 15,-3 0-44 1</inkml:trace>
  <inkml:trace contextRef="#ctx0" brushRef="#br0" timeOffset="160680.1983">19981 18232 184 0,'-3'8'71'0,"0"11"-38"0,0 7-10 0,3-12 26 16,0-1-1-16,-3 5 2 15,0 4-17-15,3 4-8 0,0 3-14 16,3 5-7-16,0-2-3 0,0-5-1 16,0-6 2-16,0-3-21 15,2 1-7-15,-2-6-66 16,0-5-30-16,0-3 14 15</inkml:trace>
  <inkml:trace contextRef="#ctx0" brushRef="#br0" timeOffset="160876.9874">20242 18232 200 0,'0'0'77'0,"-2"0"-42"0,4 0-37 0,-2 8 14 15</inkml:trace>
  <inkml:trace contextRef="#ctx0" brushRef="#br0" timeOffset="161219.4082">20245 18267 396 0,'0'24'47'15,"0"7"-22"-15,0-1-4 0,0-4-3 16,0-2-10-16,0 2-2 0,0-7-4 16,3-3-2-16,-3 2 1 15,0-10 1-15,0 3-19 16,-3-11 1 0,3 0-1-16,0-6 0 15,3 1 1-15,0-3 0 16,6 3 2-16,0-3 6 15,6 3 2-15,0-3 4 16,-3 8 1-16,3 0 1 16,-3 0 2-16,0 8 12 15,-3-3 6-15,-3 0 3 16,-4-2 1-16,-2 2-9 16,-2 8-2-16,-4 1-5 15,-6-1 0-15,-9-3-12 16,3-2-2-16,0-2-19 0,0-4-7 15,0-2-14-15,6-2-4 16,4-4-28 0,2 1-46-16,3-8 34 15</inkml:trace>
  <inkml:trace contextRef="#ctx0" brushRef="#br0" timeOffset="161400.6572">20394 18423 280 0,'-6'0'104'0,"6"5"-56"0,0 8-58 0,3-5 16 16,-3-2 3-16,0 12 5 15,0 3-4-15,0-2-3 0,3 2-4 16,0-2-5-16,0-6 1 0,0 5-45 16,0-10-20-16,3-2-50 15</inkml:trace>
  <inkml:trace contextRef="#ctx0" brushRef="#br0" timeOffset="161548.1358">20415 18304 228 0,'0'-24'85'0,"3"3"-46"0,0 34-61 15,-3-13 6-15,6 0-75 0,-3-5-27 16,3-3 58-1,0 3 28-15</inkml:trace>
  <inkml:trace contextRef="#ctx0" brushRef="#br0" timeOffset="161701.8365">20501 18214 208 0,'0'0'79'0,"3"5"-42"0,-3 8-21 0,0 6 24 16,0 2-12-16,0-2-4 15,3 7-11-15,0 1-6 16,-3-1-4-16,3 0-5 0,3 14 1 15,-3-8-67-15,0-6-32 16,-3-2-4 0</inkml:trace>
  <inkml:trace contextRef="#ctx0" brushRef="#br0" timeOffset="161881.3053">20442 18396 276 0,'0'-13'104'0,"6"13"-56"0,6-8-56 16,-6 3 18-16,3 5-9 15,6 0-1-15,2 0-39 16,1 0-19-16,0 0-50 16,0 5-19-16</inkml:trace>
  <inkml:trace contextRef="#ctx0" brushRef="#br0" timeOffset="162105.6231">20653 18378 260 0,'-12'-3'96'0,"6"6"-52"0,-6-3-34 0,10 5 23 16,-4-5-12-16,0 6-1 15,3 1-15-15,0-1-5 16,3 7 0-16,3 0-3 16,3 0-1-16,3 1 3 0,2-1 2 15,1 8 2-15,-3-2 3 16,-3-1 10-16,-3 3 7 15,-6-7-6-15,0 4 1 16,-6-5-20-16,-3 1-8 16,-8-1-110-1,-10 0-85-15,0-8 72 0</inkml:trace>
  <inkml:trace contextRef="#ctx0" brushRef="#br0" timeOffset="164284.0724">21496 16838 136 0,'-3'-10'52'0,"3"7"-28"0,0 0-15 0,0 3 16 16,0 0 1-16,0 0 13 15,-12 3-10-15,0 2-16 16,0 6-1-16,-3 2 1 15,0 8-5-15,3 14-2 0,0 2-3 16,6 2 0-16,6 12 2 16,6-4 4-16,9-7 2 15,6 0 3-15,0-14 4 16,6-7 3-16,-4-12-7 16,4-14-1-16,0-7-5 15,0-12 0-15,-9-1-5 16,-6-4 0-16,-9 2 1 15,-3-9 2-15,-9 4 1 16,-3 2 1-16,-6 3 4 16,-6 5 3-16,3 6-11 15,-3 7-1-15,4 3-10 16,2 6 0-16,3 4-19 0,3 6-6 16,6 3-34-1,9 5-15-15,6 2-41 16</inkml:trace>
  <inkml:trace contextRef="#ctx0" brushRef="#br0" timeOffset="164659.6818">21772 17246 244 0,'-3'2'90'0,"3"-2"-48"0,-3 0-36 15,3 0 22-15,0 0-13 16,0 0-1-16,-2 0-4 16,2 0 1-16,-3 0-6 15,0 0 1-15,3-2 4 0,0-4-6 16,0 1-4-1,3 0-1-15,-3 5 1 16,0 0 0 0,-3 2 2-16,0 1 1 15,-3-3 1-15,0 0-2 16,0 0-2-16,0 0 1 0,3-5-34 16,0-3-15-1</inkml:trace>
  <inkml:trace contextRef="#ctx0" brushRef="#br0" timeOffset="165201.2839">22055 16851 204 0,'-3'-8'77'0,"0"8"-42"0,-3 0-30 16,3 0 17-16,0 6-6 16,-3-4 1-16,0 4-3 15,-2 4 1-15,-4 6-8 16,3 8-2-16,-6 2 1 0,6 9-1 16,6 4 0-16,3 4-3 15,6-1-2-15,6-2 3 0,6-8 0 16,5-3 7-16,4-13 4 15,3-3 1-15,0-16 1 16,0-13-2-16,-1-5-1 16,-2-5-5-16,-6-6-3 15,-9 0 2-15,-6-8 0 16,-9 1-3-16,-6 4-3 16,-3-2 4-16,-6 6 4 15,-3 4-10-15,0 6-3 16,4 13-18-16,2 3-6 15,0 5-26-15,3 2-10 16,6 4-61 0</inkml:trace>
  <inkml:trace contextRef="#ctx0" brushRef="#br0" timeOffset="165542.6556">22320 16843 212 0,'-3'0'82'0,"0"0"-44"0,-3 11-49 16,3-3 11-16,-3 2 5 15,0 14 9-15,0 0 13 16,0 5 5-16,3 6-16 16,6 2 0-16,3 0 0 0,6 2-6 0,6-4-3 15,6-11 7-15,0-3 5 16,3-16-1-16,-1-10-1 15,-2-8-1-15,-3-3 3 16,-9-8-2-16,0-3-1 16,-9 1-4-16,-6-6-2 15,-9-2-9-15,0 2 0 16,-6 0-3-16,-3 6 0 16,3 10-18-16,1-3-7 15,2 11-39-15,3 3-15 16,6 8-57-16</inkml:trace>
  <inkml:trace contextRef="#ctx0" brushRef="#br0" timeOffset="166067.7601">22653 16899 148 0,'-5'3'55'0,"5"-3"-30"0,0 5-1 0,0-5 24 15,0 0-4-15,0 0-1 16,3 0-18-16,-1-5-5 16,1 2-12-16,3-8-1 0,0 6 3 15,0-6-6-15,-3 1-2 16,6 2 1-16,-6-3 2 15,0 3-2-15,0 3-2 0,0 0-3 16,-3 2 1-16,0 3-1 16,0 6-2-16,0 1 3 15,3 7 0-15,0 4-2 16,0 3 2-16,0 11 1 16,0 0 2-16,0 2-1 15,0 3-1-15,0-2 1 16,-3-4-1-16,0 1-51 15,0-5-73 1</inkml:trace>
  <inkml:trace contextRef="#ctx0" brushRef="#br0" timeOffset="166279.1818">22609 17277 276 0,'-3'-5'104'0,"6"8"-56"0,3-3-54 0,0 0 17 16,6-3 2-16,3-2 6 15,5 5-10-15,1-6-5 16,0 6-2-16,-3-2-7 0,3 2 1 16,-6 0-55-16,0 0-26 15,2 2-27 1</inkml:trace>
  <inkml:trace contextRef="#ctx0" brushRef="#br0" timeOffset="166833.8419">22892 16928 240 0,'-3'-3'90'0,"6"3"-48"0,-6-2-34 0,6 2 21 15,3-8-9-15,-3 3 1 16,5-6-1-16,1-5 2 15,0 0-12-15,0 0-6 0,-3-5 0 16,0 0-3-16,-3 2 2 16,6 4-2-16,-6 4 2 0,-3 3-4 15,0 3 0-15,0 18-6 16,3 13 4 0,0 1 1-16,3 5 2 15,0-1 0-15,6 4 0 16,-3 2 2-16,3-3-3 15,0-2-2-15,-6-6-40 16,5 1-17-16,-2 10-66 16</inkml:trace>
  <inkml:trace contextRef="#ctx0" brushRef="#br0" timeOffset="167029.6932">22892 17232 320 0,'-6'-5'121'0,"15"8"-66"0,-3-3-64 0,2 2 18 15,4-2 2-15,9-5 5 16,6 0-4-16,0-1 1 16,0-4-8-16,-1-1-25 0,1 3-9 15,-3 3-65-15,-6 5-29 16</inkml:trace>
  <inkml:trace contextRef="#ctx0" brushRef="#br0" timeOffset="169762.1217">21829 16690 148 0,'-3'-3'57'0,"3"6"-30"0,3-3-18 16,-3 0 16-16,0 0-1 15,0 0 3-15,6 0-4 16,0 0-2-16,0 0-11 0,0 0-2 0,0 0-1 16,0-3 3-16,6 3 1 15,2 0-1-15,-2 0 1 16,3 0-6-16,0-2-1 15,3 2-2-15,-3 0 1 16,0-6 2-16,0 6 2 16,0 0-1-16,-1 0 1 15,4-2 2-15,0-1 2 16,3 0-5-16,-3 1-2 16,0-6 0-16,0 5 0 15,2-2-2-15,1 0 1 16,0 2-4-16,0 0 0 0,0 1 1 15,-3 2 0-15,-4 0 0 16,10 0 2-16,-6 0-1 16,0 0 2-16,0 0 0 15,0 0 1-15,-3 0-2 16,2-6-2-16,1 6 3 16,0-2 0-16,0-1-1 15,0 0-2-15,3-2 1 16,3 5-1-16,-4-3 0 15,-2 1 2-15,0-1-3 16,0-2 0-16,0 5 1 16,0-3 2-16,0 1-3 15,-1-1-2-15,4-2 4 16,0 5 1-16,0 0 0 16,3-3-2-16,0 0 5 15,-1 3 1-15,1 0 0 0,-3 0 1 16,-3-2 5-16,-3 2 2 15,0-6-7-15,-3 6-2 16,-1-2-3-16,1-1-2 16,-6 1 1-16,6-1-1 15,-6 3-14-15,-3 0-3 16,-3 0-66-16,-3 5-28 16</inkml:trace>
  <inkml:trace contextRef="#ctx0" brushRef="#br0" timeOffset="171173.4299">20960 16613 200 0,'-3'-8'77'0,"6"11"-42"0,3 21-41 16,3 0 12-16,-3 13-2 16,0 21 2-16,0 3 0 15,-3 10 1-15,0 19-4 16,5-5-2-16,1-6 2 0,0-7 0 16,-3-14 1-16,0-5-2 15,0-8-2-15,0-14-30 16,-3-9-13-16,0-9-44 15</inkml:trace>
  <inkml:trace contextRef="#ctx0" brushRef="#br0" timeOffset="171624.2943">20945 16555 156 0,'6'-19'57'0,"15"6"-30"0,14 8-29 0,-17 5 11 0,9-8-4 16,18 3 2-16,5-3 2 15,22 0 2-15,8 0-5 16,18-3-2-16,15-2 0 16,21 0-2-16,18-8-2 0,15-3 1 15,6 0 1-15,5-5-1 16,7-3-1-16,-10 6 1 15,-2 5-1-15,-9-3 4 16,-24 5 5-16,-18 3 4 16,-21 6 2-16,-9 5 0 15,-12 5 4-15,-17 5-9 16,-3 0-3-16,-19 8-7 16,1 22 0-16,-12 10 6 15,-13 10 4-15,-8 14-3 0,-6 26 1 16,-3 8-3-16,-9-2 0 15,6 8-1-15,-8-1 2 16,-1-13-5-16,-3-5-1 16,3-18 0-16,0-12 0 15,3-9-33-15,0-9-13 16,0-10-67 0</inkml:trace>
  <inkml:trace contextRef="#ctx0" brushRef="#br0" timeOffset="172207.9735">21025 17568 156 0,'-23'-8'57'0,"8"3"-30"0,6 5-14 0,6 0 19 16,0 0-5-16,3 0-1 15,0 0-14-15,0 0-5 16,18 0 4-16,8 5 2 15,7-5 0-15,18 0 2 16,20 0-2-16,18-5 2 16,22 2-6-16,28-7-3 15,25-3-3-15,24-1-3 16,14 1 1-16,6 0 1 0,7 0 3 16,-4 0 4-16,-2 5 7 15,-16-11 2-15,-8 11-7 16,-13-2-4-16,-20-4-7 15,-15 6-2-15,-24 0-52 16,-18-2-24-16,-23 2-51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AF54-F41C-4A76-8288-3039C2E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" marR="0" indent="-13716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Back in the 80s, it was like the wild west out there</a:t>
            </a:r>
            <a:endParaRPr lang="en-US" dirty="0" smtClean="0"/>
          </a:p>
          <a:p>
            <a:r>
              <a:rPr lang="en-US" dirty="0" smtClean="0"/>
              <a:t>Institute of</a:t>
            </a:r>
            <a:r>
              <a:rPr lang="en-US" baseline="0" dirty="0" smtClean="0"/>
              <a:t> Electrical and Electronics Engineers</a:t>
            </a:r>
          </a:p>
          <a:p>
            <a:r>
              <a:rPr lang="en-US" baseline="0" dirty="0" smtClean="0"/>
              <a:t>Committee had to balance concerns</a:t>
            </a:r>
          </a:p>
          <a:p>
            <a:pPr lvl="1"/>
            <a:r>
              <a:rPr lang="en-US" b="1" baseline="0" dirty="0" smtClean="0"/>
              <a:t>Scientists</a:t>
            </a:r>
            <a:r>
              <a:rPr lang="en-US" baseline="0" dirty="0" smtClean="0"/>
              <a:t> wanted them to be as </a:t>
            </a:r>
            <a:r>
              <a:rPr lang="en-US" b="1" baseline="0" dirty="0" smtClean="0"/>
              <a:t>real </a:t>
            </a:r>
            <a:r>
              <a:rPr lang="en-US" baseline="0" dirty="0" smtClean="0"/>
              <a:t>as possible</a:t>
            </a:r>
          </a:p>
          <a:p>
            <a:pPr lvl="1"/>
            <a:r>
              <a:rPr lang="en-US" b="1" baseline="0" dirty="0" smtClean="0"/>
              <a:t>Engineers </a:t>
            </a:r>
            <a:r>
              <a:rPr lang="en-US" b="0" baseline="0" dirty="0" smtClean="0"/>
              <a:t>wanted it to be as </a:t>
            </a:r>
            <a:r>
              <a:rPr lang="en-US" b="1" baseline="0" dirty="0" smtClean="0"/>
              <a:t>easy to implement </a:t>
            </a:r>
            <a:r>
              <a:rPr lang="en-US" b="0" baseline="0" dirty="0" smtClean="0"/>
              <a:t>in HW as possible</a:t>
            </a:r>
          </a:p>
          <a:p>
            <a:pPr lvl="0"/>
            <a:r>
              <a:rPr lang="en-US" b="0" baseline="0" dirty="0" smtClean="0"/>
              <a:t>Floating point can be order of magnitude slower than integer</a:t>
            </a:r>
          </a:p>
          <a:p>
            <a:pPr lvl="1"/>
            <a:r>
              <a:rPr lang="en-US" b="0" baseline="0" dirty="0" smtClean="0"/>
              <a:t>When we get super desperate, turn to fixed point</a:t>
            </a:r>
          </a:p>
          <a:p>
            <a:pPr lvl="1"/>
            <a:r>
              <a:rPr lang="en-US" b="0" baseline="0" dirty="0" smtClean="0"/>
              <a:t>But computers are pretty fast, right?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128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1000 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127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254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1111 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-63</a:t>
                </a:r>
                <a:r>
                  <a:rPr lang="en-US" baseline="0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64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128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1000 </a:t>
                </a:r>
                <a:r>
                  <a:rPr lang="en-US" dirty="0" smtClean="0"/>
                  <a:t>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127</a:t>
                </a:r>
                <a:r>
                  <a:rPr lang="en-US" dirty="0" smtClean="0"/>
                  <a:t>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254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1111 </a:t>
                </a:r>
                <a:r>
                  <a:rPr lang="en-US" dirty="0" smtClean="0"/>
                  <a:t>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-63</a:t>
                </a:r>
                <a:r>
                  <a:rPr lang="en-US" baseline="0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64</a:t>
                </a:r>
                <a:r>
                  <a:rPr lang="en-US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2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8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7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4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094038" y="463550"/>
            <a:ext cx="3584575" cy="26876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168" y="3419938"/>
            <a:ext cx="8404323" cy="3240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2" tIns="47516" rIns="95032" bIns="47516"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Fraction like 1/3 needs an infinite number of digits to be represented, even in base 10!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8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87F8D93-0595-48F0-80B2-30676001F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4731" y="-2231"/>
            <a:ext cx="11945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L06:  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719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3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tags" Target="../tags/tag111.xml"/><Relationship Id="rId7" Type="http://schemas.openxmlformats.org/officeDocument/2006/relationships/image" Target="../media/image7.tiff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6.tif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tags" Target="../tags/tag114.xml"/><Relationship Id="rId7" Type="http://schemas.openxmlformats.org/officeDocument/2006/relationships/image" Target="../media/image15.em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customXml" Target="../ink/ink1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1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notesSlide" Target="../notesSlides/notesSlide2.xml"/><Relationship Id="rId63" Type="http://schemas.openxmlformats.org/officeDocument/2006/relationships/image" Target="../media/image6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1810.xml"/><Relationship Id="rId5" Type="http://schemas.openxmlformats.org/officeDocument/2006/relationships/tags" Target="../tags/tag7.xml"/><Relationship Id="rId61" Type="http://schemas.openxmlformats.org/officeDocument/2006/relationships/image" Target="../media/image5.png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910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image" Target="../media/image4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slideLayout" Target="../slideLayouts/slideLayout2.xml"/><Relationship Id="rId62" Type="http://schemas.openxmlformats.org/officeDocument/2006/relationships/tags" Target="../tags/tag2010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image" Target="../media/image3.png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1910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tags" Target="../tags/tag710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700.xml"/><Relationship Id="rId58" Type="http://schemas.openxmlformats.org/officeDocument/2006/relationships/image" Target="../media/image9.png"/><Relationship Id="rId5" Type="http://schemas.openxmlformats.org/officeDocument/2006/relationships/tags" Target="../tags/tag60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image" Target="../media/image8.png"/><Relationship Id="rId8" Type="http://schemas.openxmlformats.org/officeDocument/2006/relationships/tags" Target="../tags/tag6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customXml" Target="../ink/ink2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image" Target="../media/image7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720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notesSlide" Target="../notesSlides/notesSlide3.xml"/><Relationship Id="rId60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tags" Target="../tags/tag108.xml"/><Relationship Id="rId7" Type="http://schemas.openxmlformats.org/officeDocument/2006/relationships/image" Target="../media/image7.tiff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6.tif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Floating Point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	Michael Zhang	Parker </a:t>
            </a:r>
            <a:r>
              <a:rPr lang="en-US" sz="2000" dirty="0" err="1" smtClean="0"/>
              <a:t>DeWilde</a:t>
            </a:r>
            <a:r>
              <a:rPr lang="en-US" sz="2000" dirty="0" smtClean="0"/>
              <a:t>	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r>
              <a:rPr lang="en-US" sz="2000" dirty="0" smtClean="0"/>
              <a:t>	Sam Wolfson	Savanna Yee	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6247" y="639525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http://xkcd.com/571/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" y="3983219"/>
            <a:ext cx="7315200" cy="24120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467960" y="3708000"/>
              <a:ext cx="3728520" cy="738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8240" y="3700080"/>
                <a:ext cx="3748680" cy="7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9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Notation Translation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Convert from scientific notation to binary point</a:t>
                </a:r>
                <a:endParaRPr lang="en-US" sz="2400" baseline="30000" dirty="0" smtClean="0"/>
              </a:p>
              <a:p>
                <a:pPr lvl="1"/>
                <a:r>
                  <a:rPr lang="en-US" sz="2000" dirty="0" smtClean="0"/>
                  <a:t>Perform the multiplication by shifting the decimal until the exponent disappears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1.011</a:t>
                </a:r>
                <a:r>
                  <a:rPr lang="en-US" sz="18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 smtClean="0"/>
                  <a:t>2</a:t>
                </a:r>
                <a:r>
                  <a:rPr lang="en-US" sz="1800" baseline="30000" dirty="0" smtClean="0"/>
                  <a:t>4</a:t>
                </a:r>
                <a:r>
                  <a:rPr lang="en-US" sz="1800" dirty="0" smtClean="0"/>
                  <a:t> = 10110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22</a:t>
                </a:r>
                <a:r>
                  <a:rPr lang="en-US" sz="1800" baseline="-25000" dirty="0" smtClean="0"/>
                  <a:t>10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1.011</a:t>
                </a:r>
                <a:r>
                  <a:rPr lang="en-US" sz="18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 smtClean="0"/>
                  <a:t>-2</a:t>
                </a:r>
                <a:r>
                  <a:rPr lang="en-US" sz="1800" dirty="0" smtClean="0"/>
                  <a:t> = 0.01011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0.34375</a:t>
                </a:r>
                <a:r>
                  <a:rPr lang="en-US" sz="1800" baseline="-25000" dirty="0" smtClean="0"/>
                  <a:t>10</a:t>
                </a:r>
              </a:p>
              <a:p>
                <a:r>
                  <a:rPr lang="en-US" sz="2400" dirty="0" smtClean="0"/>
                  <a:t>Convert from binary point to </a:t>
                </a:r>
                <a:r>
                  <a:rPr lang="en-US" sz="2400" i="1" dirty="0" smtClean="0"/>
                  <a:t>normalized</a:t>
                </a:r>
                <a:r>
                  <a:rPr lang="en-US" sz="2400" dirty="0" smtClean="0"/>
                  <a:t> scientific notation</a:t>
                </a:r>
              </a:p>
              <a:p>
                <a:pPr lvl="1"/>
                <a:r>
                  <a:rPr lang="en-US" sz="2000" dirty="0" smtClean="0"/>
                  <a:t>Distribute out exponents until binary point is to the right of a single digit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1101.001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1.101001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×2</a:t>
                </a:r>
                <a:r>
                  <a:rPr lang="en-US" sz="1800" baseline="30000" dirty="0" smtClean="0"/>
                  <a:t>3</a:t>
                </a:r>
              </a:p>
              <a:p>
                <a:pPr lvl="2"/>
                <a:endParaRPr lang="en-US" baseline="30000" dirty="0"/>
              </a:p>
              <a:p>
                <a:r>
                  <a:rPr lang="en-US" sz="2400" b="1" dirty="0" smtClean="0"/>
                  <a:t>Practice:  </a:t>
                </a:r>
                <a:r>
                  <a:rPr lang="en-US" sz="2400" dirty="0" smtClean="0"/>
                  <a:t>Convert 11.375</a:t>
                </a:r>
                <a:r>
                  <a:rPr lang="en-US" sz="2400" baseline="-25000" dirty="0" smtClean="0"/>
                  <a:t>10</a:t>
                </a:r>
                <a:r>
                  <a:rPr lang="en-US" sz="2400" dirty="0" smtClean="0"/>
                  <a:t> to binary scientific notation</a:t>
                </a:r>
              </a:p>
              <a:p>
                <a:pPr lvl="2"/>
                <a:endParaRPr lang="en-US" sz="1600" b="1" dirty="0" smtClean="0"/>
              </a:p>
              <a:p>
                <a:pPr lvl="2"/>
                <a:endParaRPr lang="en-US" sz="1600" b="1" dirty="0" smtClean="0"/>
              </a:p>
              <a:p>
                <a:r>
                  <a:rPr lang="en-US" sz="2400" b="1" dirty="0" smtClean="0"/>
                  <a:t>Practice:</a:t>
                </a:r>
                <a:r>
                  <a:rPr lang="en-US" sz="2400" dirty="0" smtClean="0"/>
                  <a:t>  Convert 1/5 to binary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95280" y="412560"/>
              <a:ext cx="6644160" cy="4454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7000" y="406440"/>
                <a:ext cx="6663240" cy="44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71120" y="4934880"/>
              <a:ext cx="7878600" cy="1817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00" y="4927320"/>
                <a:ext cx="7892640" cy="18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645" y="2180453"/>
            <a:ext cx="1581229" cy="2377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Fractional binary numbers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endParaRPr lang="en-US" dirty="0"/>
          </a:p>
          <a:p>
            <a:r>
              <a:rPr lang="en-US" dirty="0" smtClean="0"/>
              <a:t>There are many more details that </a:t>
            </a:r>
            <a:br>
              <a:rPr lang="en-US" dirty="0" smtClean="0"/>
            </a:br>
            <a:r>
              <a:rPr lang="en-US" dirty="0" smtClean="0"/>
              <a:t>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139" y="322150"/>
            <a:ext cx="201168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561" y="4505325"/>
            <a:ext cx="288283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01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IEEE Floating Point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IEEE 754 </a:t>
            </a:r>
          </a:p>
          <a:p>
            <a:pPr lvl="1"/>
            <a:r>
              <a:rPr lang="en-US" sz="2000" dirty="0" smtClean="0"/>
              <a:t>Established in 1985 as uniform standard for floating point arithmetic</a:t>
            </a:r>
          </a:p>
          <a:p>
            <a:pPr lvl="1"/>
            <a:r>
              <a:rPr lang="en-US" sz="2000" dirty="0" smtClean="0"/>
              <a:t>Main idea: make numerically sensitive programs portable</a:t>
            </a:r>
          </a:p>
          <a:p>
            <a:pPr lvl="1"/>
            <a:r>
              <a:rPr lang="en-US" sz="2000" dirty="0" smtClean="0"/>
              <a:t>Specifies two things: representation and result of floating operations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ow supported by all major CPUs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Driven by numerical concerns</a:t>
            </a:r>
          </a:p>
          <a:p>
            <a:pPr lvl="1"/>
            <a:r>
              <a:rPr lang="en-US" sz="2000" b="1" dirty="0" smtClean="0"/>
              <a:t>Scientists</a:t>
            </a:r>
            <a:r>
              <a:rPr lang="en-US" sz="2000" dirty="0" smtClean="0"/>
              <a:t>/numerical analysts want them to be as </a:t>
            </a:r>
            <a:r>
              <a:rPr lang="en-US" sz="2000" b="1" dirty="0" smtClean="0"/>
              <a:t>real</a:t>
            </a:r>
            <a:r>
              <a:rPr lang="en-US" sz="2000" dirty="0" smtClean="0"/>
              <a:t> as possible</a:t>
            </a:r>
          </a:p>
          <a:p>
            <a:pPr lvl="1"/>
            <a:r>
              <a:rPr lang="en-US" sz="2000" b="1" dirty="0" smtClean="0"/>
              <a:t>Engineers </a:t>
            </a:r>
            <a:r>
              <a:rPr lang="en-US" sz="2000" dirty="0" smtClean="0"/>
              <a:t>want them to be </a:t>
            </a:r>
            <a:r>
              <a:rPr lang="en-US" sz="2000" b="1" dirty="0" smtClean="0"/>
              <a:t>easy to implement</a:t>
            </a:r>
            <a:r>
              <a:rPr lang="en-US" sz="2000" dirty="0" smtClean="0"/>
              <a:t> and </a:t>
            </a:r>
            <a:r>
              <a:rPr lang="en-US" sz="2000" b="1" dirty="0" smtClean="0"/>
              <a:t>fast</a:t>
            </a:r>
          </a:p>
          <a:p>
            <a:pPr lvl="1"/>
            <a:r>
              <a:rPr lang="en-US" sz="2000" dirty="0" smtClean="0"/>
              <a:t>In the end:</a:t>
            </a:r>
          </a:p>
          <a:p>
            <a:pPr lvl="2"/>
            <a:r>
              <a:rPr lang="en-US" sz="1800" dirty="0" smtClean="0"/>
              <a:t>Scientists mostly won out</a:t>
            </a:r>
          </a:p>
          <a:p>
            <a:pPr lvl="2"/>
            <a:r>
              <a:rPr lang="en-US" sz="1800" dirty="0" smtClean="0"/>
              <a:t>Nice standards for rounding, overflow, underflow, but...</a:t>
            </a:r>
          </a:p>
          <a:p>
            <a:pPr lvl="2"/>
            <a:r>
              <a:rPr lang="en-US" sz="1800" dirty="0" smtClean="0"/>
              <a:t>Hard to make fast in hardware</a:t>
            </a:r>
          </a:p>
          <a:p>
            <a:pPr lvl="2"/>
            <a:r>
              <a:rPr lang="en-US" sz="1800" b="1" dirty="0" smtClean="0"/>
              <a:t>Float operations can be an order of magnitude slower than integer ops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939840" y="4078440"/>
              <a:ext cx="4842720" cy="2657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2640" y="4071240"/>
                <a:ext cx="4858920" cy="26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409760" y="6382800"/>
              <a:ext cx="1486800" cy="237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4000" y="6376320"/>
                <a:ext cx="1499040" cy="2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87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normalized, base 2 scientific notation:</a:t>
            </a:r>
            <a:endParaRPr lang="en-US" dirty="0"/>
          </a:p>
          <a:p>
            <a:pPr lvl="1"/>
            <a:r>
              <a:rPr lang="en-US" dirty="0" smtClean="0"/>
              <a:t>Value:		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1 × </a:t>
            </a:r>
            <a:r>
              <a:rPr lang="en-US" dirty="0" smtClean="0">
                <a:solidFill>
                  <a:srgbClr val="C00000"/>
                </a:solidFill>
              </a:rPr>
              <a:t>Mantissa</a:t>
            </a:r>
            <a:r>
              <a:rPr lang="en-US" dirty="0" smtClean="0"/>
              <a:t> × 2</a:t>
            </a:r>
            <a:r>
              <a:rPr lang="en-US" baseline="30000" dirty="0" smtClean="0">
                <a:solidFill>
                  <a:srgbClr val="0070C0"/>
                </a:solidFill>
              </a:rPr>
              <a:t>Exponent</a:t>
            </a:r>
          </a:p>
          <a:p>
            <a:pPr lvl="1"/>
            <a:r>
              <a:rPr lang="en-US" dirty="0" smtClean="0"/>
              <a:t>Bit Fields:	(-1)</a:t>
            </a:r>
            <a:r>
              <a:rPr lang="en-US" baseline="30000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 × 1.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/>
              <a:t> × 2</a:t>
            </a:r>
            <a:r>
              <a:rPr lang="en-US" baseline="30000" dirty="0" smtClean="0"/>
              <a:t>(</a:t>
            </a:r>
            <a:r>
              <a:rPr lang="en-US" baseline="30000" dirty="0" smtClean="0">
                <a:solidFill>
                  <a:srgbClr val="0070C0"/>
                </a:solidFill>
              </a:rPr>
              <a:t>E</a:t>
            </a:r>
            <a:r>
              <a:rPr lang="en-US" baseline="30000" dirty="0" smtClean="0"/>
              <a:t>–bias)</a:t>
            </a:r>
            <a:endParaRPr lang="en-US" baseline="-25000" dirty="0" smtClean="0"/>
          </a:p>
          <a:p>
            <a:r>
              <a:rPr lang="en-US" dirty="0" smtClean="0"/>
              <a:t>Representation Scheme: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Sign bit </a:t>
            </a:r>
            <a:r>
              <a:rPr lang="en-US" dirty="0" smtClean="0"/>
              <a:t>(0 is positive, 1 is negative)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Mantissa</a:t>
            </a:r>
            <a:r>
              <a:rPr lang="en-US" dirty="0" smtClean="0"/>
              <a:t> (a.k.a. significand) is the fractional part of the number in normalized form and encoded in bit vector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Exponent</a:t>
            </a:r>
            <a:r>
              <a:rPr lang="en-US" dirty="0" smtClean="0"/>
              <a:t> weights the value by a (possibly negative) power of 2 and encoded in the bit vector </a:t>
            </a:r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1480" y="5303520"/>
            <a:ext cx="8285041" cy="1293932"/>
            <a:chOff x="411480" y="2155368"/>
            <a:chExt cx="8285041" cy="1293932"/>
          </a:xfrm>
        </p:grpSpPr>
        <p:grpSp>
          <p:nvGrpSpPr>
            <p:cNvPr id="6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  <a:endParaRPr lang="en-US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428920" y="6451200"/>
              <a:ext cx="3096000" cy="2728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1000" y="6444000"/>
                <a:ext cx="311148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0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Exponent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biased notation</a:t>
                </a:r>
              </a:p>
              <a:p>
                <a:pPr lvl="1"/>
                <a:r>
                  <a:rPr lang="en-US" dirty="0"/>
                  <a:t>Read exponent as unsigned, but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>
                    <a:solidFill>
                      <a:srgbClr val="FF0000"/>
                    </a:solidFill>
                  </a:rPr>
                  <a:t>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w-1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dirty="0" smtClean="0"/>
                  <a:t> = 127</a:t>
                </a:r>
              </a:p>
              <a:p>
                <a:pPr lvl="1"/>
                <a:r>
                  <a:rPr lang="en-US" dirty="0" smtClean="0"/>
                  <a:t>Representable exponents roughly ½ positive and ½ negative</a:t>
                </a:r>
                <a:endParaRPr lang="en-US" dirty="0"/>
              </a:p>
              <a:p>
                <a:pPr lvl="1"/>
                <a:r>
                  <a:rPr lang="en-US" dirty="0" smtClean="0"/>
                  <a:t>Exponent 0 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0) </a:t>
                </a:r>
                <a:r>
                  <a:rPr lang="en-US" dirty="0"/>
                  <a:t>is represented 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/>
                  <a:t> = 0b 0111 1111</a:t>
                </a:r>
              </a:p>
              <a:p>
                <a:r>
                  <a:rPr lang="en-US" dirty="0" smtClean="0"/>
                  <a:t>Why biased?</a:t>
                </a:r>
              </a:p>
              <a:p>
                <a:pPr lvl="1"/>
                <a:r>
                  <a:rPr lang="en-US" dirty="0" smtClean="0"/>
                  <a:t>Makes floating point arithmetic easier</a:t>
                </a:r>
              </a:p>
              <a:p>
                <a:pPr lvl="1"/>
                <a:r>
                  <a:rPr lang="en-US" dirty="0" smtClean="0"/>
                  <a:t>Makes somewhat </a:t>
                </a:r>
                <a:r>
                  <a:rPr lang="en-US" dirty="0"/>
                  <a:t>compatible with two’s </a:t>
                </a:r>
                <a:r>
                  <a:rPr lang="en-US" dirty="0" smtClean="0"/>
                  <a:t>complement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/>
                  <a:t>Practice: 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encode in biased notation, </a:t>
                </a:r>
                <a:r>
                  <a:rPr lang="en-US" sz="2400" dirty="0" smtClean="0"/>
                  <a:t>add the bias </a:t>
                </a:r>
                <a:r>
                  <a:rPr lang="en-US" sz="2400" dirty="0"/>
                  <a:t>then encode in unsigned: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1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  <a:endParaRPr lang="en-US" sz="2000" baseline="-25000" dirty="0"/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127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-63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13120" y="1483200"/>
              <a:ext cx="6878520" cy="5096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4480" y="1474200"/>
                <a:ext cx="6897240" cy="51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5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Mantissa (Fraction)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Note the implicit 1 in front of the M bit vector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  0b 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011 1111 1</a:t>
            </a:r>
            <a:r>
              <a:rPr lang="en-US" dirty="0" smtClean="0">
                <a:solidFill>
                  <a:srgbClr val="C00000"/>
                </a:solidFill>
              </a:rPr>
              <a:t>100 0000 0000 0000 0000 0000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read as  1.1</a:t>
            </a:r>
            <a:r>
              <a:rPr lang="en-US" baseline="-25000" dirty="0" smtClean="0"/>
              <a:t>2</a:t>
            </a:r>
            <a:r>
              <a:rPr lang="en-US" dirty="0" smtClean="0"/>
              <a:t> = 1.5</a:t>
            </a:r>
            <a:r>
              <a:rPr lang="en-US" baseline="-25000" dirty="0" smtClean="0"/>
              <a:t>10</a:t>
            </a:r>
            <a:r>
              <a:rPr lang="en-US" dirty="0" smtClean="0"/>
              <a:t>, </a:t>
            </a:r>
            <a:r>
              <a:rPr lang="en-US" i="1" dirty="0" smtClean="0"/>
              <a:t>not</a:t>
            </a:r>
            <a:r>
              <a:rPr lang="en-US" dirty="0" smtClean="0"/>
              <a:t>  0.1</a:t>
            </a:r>
            <a:r>
              <a:rPr lang="en-US" baseline="-25000" dirty="0" smtClean="0"/>
              <a:t>2</a:t>
            </a:r>
            <a:r>
              <a:rPr lang="en-US" dirty="0" smtClean="0"/>
              <a:t> = 0.5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Gives us an extra bit of </a:t>
            </a:r>
            <a:r>
              <a:rPr lang="en-US" i="1" dirty="0" smtClean="0">
                <a:solidFill>
                  <a:srgbClr val="FF0000"/>
                </a:solidFill>
              </a:rPr>
              <a:t>precision</a:t>
            </a:r>
          </a:p>
          <a:p>
            <a:r>
              <a:rPr lang="en-US" dirty="0" smtClean="0"/>
              <a:t>Mantissa “limits”</a:t>
            </a:r>
          </a:p>
          <a:p>
            <a:pPr lvl="1"/>
            <a:r>
              <a:rPr lang="en-US" dirty="0" smtClean="0"/>
              <a:t>Low values near 	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0b0…0 are close to 2</a:t>
            </a:r>
            <a:r>
              <a:rPr lang="en-US" baseline="30000" dirty="0" smtClean="0">
                <a:solidFill>
                  <a:srgbClr val="0070C0"/>
                </a:solidFill>
              </a:rPr>
              <a:t>Exp</a:t>
            </a:r>
          </a:p>
          <a:p>
            <a:pPr lvl="1"/>
            <a:r>
              <a:rPr lang="en-US" dirty="0" smtClean="0"/>
              <a:t>High values near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0b1…1 are close to 2</a:t>
            </a:r>
            <a:r>
              <a:rPr lang="en-US" baseline="30000" dirty="0" smtClean="0">
                <a:solidFill>
                  <a:srgbClr val="0070C0"/>
                </a:solidFill>
              </a:rPr>
              <a:t>Exp</a:t>
            </a:r>
            <a:r>
              <a:rPr lang="en-US" baseline="30000" dirty="0" smtClean="0"/>
              <a:t>+1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15</a:t>
            </a:fld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2926080"/>
            <a:ext cx="9144000" cy="436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03200" indent="-203200" algn="ctr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(-1)</a:t>
            </a:r>
            <a:r>
              <a:rPr lang="en-US" sz="3200" b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x (1 .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–bias)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1480" y="1362456"/>
            <a:ext cx="8285041" cy="1293932"/>
            <a:chOff x="411480" y="2155368"/>
            <a:chExt cx="8285041" cy="1293932"/>
          </a:xfrm>
        </p:grpSpPr>
        <p:grpSp>
          <p:nvGrpSpPr>
            <p:cNvPr id="28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  <a:endParaRPr lang="en-US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520440" y="3288432"/>
            <a:ext cx="502920" cy="369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2449080" y="3982320"/>
              <a:ext cx="6330240" cy="25437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1520" y="3976920"/>
                <a:ext cx="6342840" cy="25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5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correct value encoded by the following floating point number?</a:t>
            </a:r>
          </a:p>
          <a:p>
            <a:pPr lvl="1"/>
            <a:r>
              <a:rPr lang="en-US" sz="2800" dirty="0" smtClean="0"/>
              <a:t>0b  0  10000000  11000000000000000000000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+ 0.75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1.5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+ 2.75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+</a:t>
            </a:r>
            <a:r>
              <a:rPr lang="en-US" b="1" dirty="0" smtClean="0">
                <a:solidFill>
                  <a:srgbClr val="00B0F0"/>
                </a:solidFill>
              </a:rPr>
              <a:t> 3.5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71120" y="1818360"/>
              <a:ext cx="7180920" cy="4242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360" y="1808280"/>
                <a:ext cx="7193880" cy="42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8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Precision</a:t>
            </a:r>
            <a:r>
              <a:rPr lang="en-US" dirty="0"/>
              <a:t> is a count of the number of bits in a computer word used to represent a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Capacity for accuracy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Accuracy </a:t>
            </a:r>
            <a:r>
              <a:rPr lang="en-US" dirty="0"/>
              <a:t>is a measure of the difference between the </a:t>
            </a:r>
            <a:r>
              <a:rPr lang="en-US" i="1" dirty="0"/>
              <a:t>actual value of a number</a:t>
            </a:r>
            <a:r>
              <a:rPr lang="en-US" dirty="0"/>
              <a:t> and its computer representation</a:t>
            </a:r>
          </a:p>
          <a:p>
            <a:pPr lvl="1">
              <a:spcBef>
                <a:spcPts val="3000"/>
              </a:spcBef>
            </a:pPr>
            <a:r>
              <a:rPr lang="en-US" i="1" dirty="0"/>
              <a:t>High precision permits high accuracy but doesn’t guarantee it.  It is possible to have high precision but low accuracy.</a:t>
            </a:r>
          </a:p>
          <a:p>
            <a:pPr lvl="1"/>
            <a:r>
              <a:rPr lang="en-US" b="1" dirty="0" smtClean="0"/>
              <a:t>Example:</a:t>
            </a:r>
            <a:r>
              <a:rPr lang="en-US" i="1" dirty="0" smtClean="0"/>
              <a:t>  </a:t>
            </a:r>
            <a:r>
              <a:rPr lang="en-US" dirty="0" smtClean="0">
                <a:latin typeface="Courier New" charset="0"/>
              </a:rPr>
              <a:t>float </a:t>
            </a:r>
            <a:r>
              <a:rPr lang="en-US" dirty="0">
                <a:latin typeface="Courier New" charset="0"/>
              </a:rPr>
              <a:t>pi = 3.14;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pi</a:t>
            </a:r>
            <a:r>
              <a:rPr lang="en-US" dirty="0"/>
              <a:t> will be represented using all </a:t>
            </a:r>
            <a:r>
              <a:rPr lang="en-US" dirty="0" smtClean="0"/>
              <a:t>24 </a:t>
            </a:r>
            <a:r>
              <a:rPr lang="en-US" dirty="0"/>
              <a:t>bits of the </a:t>
            </a:r>
            <a:r>
              <a:rPr lang="en-US" dirty="0" smtClean="0"/>
              <a:t>mantissa (highly </a:t>
            </a:r>
            <a:r>
              <a:rPr lang="en-US" dirty="0"/>
              <a:t>precise), but is only an approximation (not accurate)</a:t>
            </a:r>
            <a:endParaRPr lang="en-US" dirty="0">
              <a:latin typeface="Courier New" charset="0"/>
            </a:endParaRPr>
          </a:p>
          <a:p>
            <a:endParaRPr lang="en-US" i="1" dirty="0"/>
          </a:p>
          <a:p>
            <a:pPr>
              <a:buFont typeface="Times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Need Greater Precision?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Double Precision</a:t>
            </a:r>
            <a:r>
              <a:rPr lang="en-US" dirty="0" smtClean="0">
                <a:cs typeface="Calibri" panose="020F0502020204030204" pitchFamily="34" charset="0"/>
              </a:rPr>
              <a:t> (vs. Single Precision) in 64 bits</a:t>
            </a: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cs typeface="Calibri" panose="020F0502020204030204" pitchFamily="34" charset="0"/>
              </a:rPr>
              <a:t>C variable declared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1"/>
            <a:r>
              <a:rPr lang="en-US" sz="2400" dirty="0" smtClean="0">
                <a:cs typeface="Calibri" panose="020F0502020204030204" pitchFamily="34" charset="0"/>
              </a:rPr>
              <a:t>Exponent bias is now 2</a:t>
            </a:r>
            <a:r>
              <a:rPr lang="en-US" sz="2400" baseline="30000" dirty="0" smtClean="0">
                <a:cs typeface="Calibri" panose="020F0502020204030204" pitchFamily="34" charset="0"/>
              </a:rPr>
              <a:t>10</a:t>
            </a:r>
            <a:r>
              <a:rPr lang="en-US" dirty="0" smtClean="0">
                <a:cs typeface="Calibri" panose="020F0502020204030204" pitchFamily="34" charset="0"/>
              </a:rPr>
              <a:t>–1</a:t>
            </a:r>
            <a:r>
              <a:rPr lang="en-US" sz="2400" dirty="0" smtClean="0">
                <a:cs typeface="Calibri" panose="020F0502020204030204" pitchFamily="34" charset="0"/>
              </a:rPr>
              <a:t> = 1023</a:t>
            </a:r>
          </a:p>
          <a:p>
            <a:pPr lvl="1"/>
            <a:r>
              <a:rPr lang="en-US" sz="2400" b="1" dirty="0" smtClean="0">
                <a:cs typeface="Calibri" panose="020F0502020204030204" pitchFamily="34" charset="0"/>
              </a:rPr>
              <a:t>Advantages:</a:t>
            </a:r>
            <a:r>
              <a:rPr lang="en-US" sz="2400" dirty="0" smtClean="0">
                <a:cs typeface="Calibri" panose="020F0502020204030204" pitchFamily="34" charset="0"/>
              </a:rPr>
              <a:t> 	greater precision (larger mantissa), </a:t>
            </a:r>
            <a:br>
              <a:rPr lang="en-US" sz="2400" dirty="0" smtClean="0">
                <a:cs typeface="Calibri" panose="020F0502020204030204" pitchFamily="34" charset="0"/>
              </a:rPr>
            </a:br>
            <a:r>
              <a:rPr lang="en-US" sz="2400" dirty="0" smtClean="0">
                <a:cs typeface="Calibri" panose="020F0502020204030204" pitchFamily="34" charset="0"/>
              </a:rPr>
              <a:t>			greater range (larger exponent)</a:t>
            </a:r>
          </a:p>
          <a:p>
            <a:pPr lvl="1"/>
            <a:r>
              <a:rPr lang="en-US" b="1" dirty="0" smtClean="0">
                <a:cs typeface="Calibri" panose="020F0502020204030204" pitchFamily="34" charset="0"/>
              </a:rPr>
              <a:t>Disadvantages:</a:t>
            </a:r>
            <a:r>
              <a:rPr lang="en-US" dirty="0">
                <a:cs typeface="Calibri" panose="020F0502020204030204" pitchFamily="34" charset="0"/>
              </a:rPr>
              <a:t>	</a:t>
            </a:r>
            <a:r>
              <a:rPr lang="en-US" dirty="0" smtClean="0">
                <a:cs typeface="Calibri" panose="020F0502020204030204" pitchFamily="34" charset="0"/>
              </a:rPr>
              <a:t>more bits used,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			slower to manipulate</a:t>
            </a:r>
            <a:endParaRPr lang="en-US" sz="2400" dirty="0" smtClean="0">
              <a:cs typeface="Calibri" panose="020F0502020204030204" pitchFamily="34" charset="0"/>
            </a:endParaRPr>
          </a:p>
          <a:p>
            <a:pPr lvl="1"/>
            <a:endParaRPr lang="en-US" sz="2400" dirty="0" smtClean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6032" y="2011680"/>
            <a:ext cx="8631936" cy="1502231"/>
            <a:chOff x="274320" y="2011680"/>
            <a:chExt cx="8631936" cy="1502231"/>
          </a:xfrm>
        </p:grpSpPr>
        <p:grpSp>
          <p:nvGrpSpPr>
            <p:cNvPr id="27" name="Group 13"/>
            <p:cNvGrpSpPr/>
            <p:nvPr/>
          </p:nvGrpSpPr>
          <p:grpSpPr>
            <a:xfrm>
              <a:off x="548640" y="2011680"/>
              <a:ext cx="8077413" cy="770712"/>
              <a:chOff x="642259" y="2155368"/>
              <a:chExt cx="8077413" cy="770712"/>
            </a:xfrm>
          </p:grpSpPr>
          <p:grpSp>
            <p:nvGrpSpPr>
              <p:cNvPr id="28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FFC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161288" y="2468880"/>
                  <a:ext cx="271576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 </a:t>
                  </a:r>
                  <a:r>
                    <a:rPr lang="en-US" sz="2800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(11)</a:t>
                  </a:r>
                  <a:endParaRPr lang="en-US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77056" y="2468880"/>
                  <a:ext cx="4937760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 </a:t>
                  </a:r>
                  <a:r>
                    <a:rPr lang="en-US" sz="28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(20 of 52)</a:t>
                  </a:r>
                  <a:endPara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63 62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19272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52 51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275320" y="2161902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13"/>
            <p:cNvGrpSpPr/>
            <p:nvPr/>
          </p:nvGrpSpPr>
          <p:grpSpPr>
            <a:xfrm>
              <a:off x="548640" y="2743200"/>
              <a:ext cx="8059478" cy="770711"/>
              <a:chOff x="642259" y="2155369"/>
              <a:chExt cx="8059478" cy="77071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33699" y="2468880"/>
                <a:ext cx="7900416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(32 of 52)</a:t>
                </a:r>
                <a:endParaRPr lang="en-US" sz="2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2259" y="2155369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387227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8540496" y="256032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74320" y="329184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3927960" y="4306320"/>
              <a:ext cx="3108960" cy="4089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2200" y="4300560"/>
                <a:ext cx="3122280" cy="4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Representing Very Small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But wait… what happened to zero?</a:t>
            </a:r>
          </a:p>
          <a:p>
            <a:pPr lvl="1"/>
            <a:r>
              <a:rPr lang="en-US" dirty="0" smtClean="0"/>
              <a:t>Using standard encoding 0x00000000 =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Special case: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M </a:t>
            </a:r>
            <a:r>
              <a:rPr lang="en-US" dirty="0" smtClean="0"/>
              <a:t>all zeros = 0</a:t>
            </a:r>
          </a:p>
          <a:p>
            <a:pPr lvl="2"/>
            <a:r>
              <a:rPr lang="en-US" dirty="0" smtClean="0"/>
              <a:t>Two zeros!  But at least 0x00000000 = 0 like integers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/>
              <a:t>New numbers closest to 0: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a = 1.</a:t>
            </a:r>
            <a:r>
              <a:rPr lang="en-US" dirty="0" smtClean="0">
                <a:solidFill>
                  <a:srgbClr val="C00000"/>
                </a:solidFill>
              </a:rPr>
              <a:t>0…0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2</a:t>
            </a:r>
            <a:r>
              <a:rPr lang="en-US" baseline="30000" dirty="0" smtClean="0"/>
              <a:t>-126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b = 1.</a:t>
            </a:r>
            <a:r>
              <a:rPr lang="en-US" dirty="0" smtClean="0">
                <a:solidFill>
                  <a:srgbClr val="C00000"/>
                </a:solidFill>
              </a:rPr>
              <a:t>0…01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2</a:t>
            </a:r>
            <a:r>
              <a:rPr lang="en-US" baseline="30000" dirty="0" smtClean="0"/>
              <a:t>-126 </a:t>
            </a:r>
            <a:r>
              <a:rPr lang="en-US" dirty="0" smtClean="0"/>
              <a:t>+ 2</a:t>
            </a:r>
            <a:r>
              <a:rPr lang="en-US" baseline="30000" dirty="0" smtClean="0"/>
              <a:t>-149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Normalization and implicit 1 are to blame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Special case: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/>
              <a:t>= 0, </a:t>
            </a:r>
            <a:r>
              <a:rPr lang="en-US" dirty="0" smtClean="0">
                <a:solidFill>
                  <a:srgbClr val="C00000"/>
                </a:solidFill>
              </a:rPr>
              <a:t>M </a:t>
            </a:r>
            <a:r>
              <a:rPr lang="en-US" dirty="0" smtClean="0"/>
              <a:t>≠ 0 are </a:t>
            </a:r>
            <a:r>
              <a:rPr lang="en-US" dirty="0" err="1" smtClean="0">
                <a:solidFill>
                  <a:srgbClr val="FF0000"/>
                </a:solidFill>
              </a:rPr>
              <a:t>denormalized</a:t>
            </a:r>
            <a:r>
              <a:rPr lang="en-US" dirty="0" smtClean="0">
                <a:solidFill>
                  <a:srgbClr val="FF0000"/>
                </a:solidFill>
              </a:rPr>
              <a:t> numbers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tabLst>
                <a:tab pos="2514600" algn="l"/>
                <a:tab pos="7035800" algn="l"/>
              </a:tabLst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12080" y="3200400"/>
            <a:ext cx="3679142" cy="1364424"/>
            <a:chOff x="5394960" y="3585405"/>
            <a:chExt cx="3679142" cy="1364424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6101244" y="4217988"/>
              <a:ext cx="369299" cy="152400"/>
              <a:chOff x="1968" y="3417"/>
              <a:chExt cx="240" cy="96"/>
            </a:xfrm>
          </p:grpSpPr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>
                <a:off x="220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216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21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0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20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19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7800019" y="4217988"/>
              <a:ext cx="369299" cy="152400"/>
              <a:chOff x="3072" y="3417"/>
              <a:chExt cx="240" cy="96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07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12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1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2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2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3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544403" y="4217988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7726160" y="421799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7652307" y="421799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5394960" y="4008441"/>
              <a:ext cx="3679142" cy="804863"/>
              <a:chOff x="1413" y="3621"/>
              <a:chExt cx="2391" cy="507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2447" y="3801"/>
                <a:ext cx="24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3371" y="3621"/>
                <a:ext cx="433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+∞</a:t>
                </a:r>
                <a:endParaRPr lang="en-US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1413" y="3627"/>
                <a:ext cx="38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-∞</a:t>
                </a:r>
                <a:endParaRPr lang="en-US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37"/>
            <p:cNvGrpSpPr>
              <a:grpSpLocks/>
            </p:cNvGrpSpPr>
            <p:nvPr/>
          </p:nvGrpSpPr>
          <p:grpSpPr bwMode="auto">
            <a:xfrm>
              <a:off x="6618263" y="3657600"/>
              <a:ext cx="1020189" cy="866775"/>
              <a:chOff x="2208" y="3160"/>
              <a:chExt cx="663" cy="546"/>
            </a:xfrm>
          </p:grpSpPr>
          <p:sp>
            <p:nvSpPr>
              <p:cNvPr id="25" name="Line 39"/>
              <p:cNvSpPr>
                <a:spLocks noChangeShapeType="1"/>
              </p:cNvSpPr>
              <p:nvPr/>
            </p:nvSpPr>
            <p:spPr bwMode="auto">
              <a:xfrm>
                <a:off x="2208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2230" y="3160"/>
                <a:ext cx="641" cy="538"/>
                <a:chOff x="2230" y="3160"/>
                <a:chExt cx="641" cy="538"/>
              </a:xfrm>
            </p:grpSpPr>
            <p:sp>
              <p:nvSpPr>
                <p:cNvPr id="28" name="Oval 42"/>
                <p:cNvSpPr>
                  <a:spLocks noChangeArrowheads="1"/>
                </p:cNvSpPr>
                <p:nvPr/>
              </p:nvSpPr>
              <p:spPr bwMode="auto">
                <a:xfrm>
                  <a:off x="2592" y="3407"/>
                  <a:ext cx="238" cy="29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63500" tIns="25400" rIns="63500" bIns="254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230" y="3160"/>
                  <a:ext cx="641" cy="2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40000"/>
                    </a:spcBef>
                  </a:pPr>
                  <a:r>
                    <a:rPr lang="en-US" sz="28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Gaps!</a:t>
                  </a:r>
                </a:p>
              </p:txBody>
            </p:sp>
          </p:grpSp>
          <p:sp>
            <p:nvSpPr>
              <p:cNvPr id="27" name="Oval 45"/>
              <p:cNvSpPr>
                <a:spLocks noChangeArrowheads="1"/>
              </p:cNvSpPr>
              <p:nvPr/>
            </p:nvSpPr>
            <p:spPr bwMode="auto">
              <a:xfrm>
                <a:off x="2256" y="3415"/>
                <a:ext cx="238" cy="2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H="1">
              <a:off x="6910252" y="3981993"/>
              <a:ext cx="108857" cy="2721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236826" y="3981989"/>
              <a:ext cx="141511" cy="2721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481432" y="4410073"/>
              <a:ext cx="332369" cy="539756"/>
              <a:chOff x="7486122" y="4445004"/>
              <a:chExt cx="332369" cy="539756"/>
            </a:xfrm>
          </p:grpSpPr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486122" y="4614872"/>
                <a:ext cx="332369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1440" tIns="0" rIns="9144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7652307" y="4445004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7552282" y="3585405"/>
              <a:ext cx="346570" cy="586550"/>
              <a:chOff x="7552282" y="3585405"/>
              <a:chExt cx="346570" cy="586550"/>
            </a:xfrm>
          </p:grpSpPr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7552282" y="3585405"/>
                <a:ext cx="34657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7725567" y="3927471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8" name="Ink 57"/>
              <p14:cNvContentPartPr/>
              <p14:nvPr/>
            </p14:nvContentPartPr>
            <p14:xfrm>
              <a:off x="2989080" y="1773720"/>
              <a:ext cx="4471200" cy="312732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0440" y="1765080"/>
                <a:ext cx="4490640" cy="31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896720" y="3512880"/>
              <a:ext cx="1064160" cy="219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0960" y="3506040"/>
                <a:ext cx="1079280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6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 Prelim due tonight at 11:59pm</a:t>
            </a:r>
          </a:p>
          <a:p>
            <a:pPr lvl="1"/>
            <a:r>
              <a:rPr lang="en-US" dirty="0" smtClean="0"/>
              <a:t>Only submit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Lab 1 due Friday (10/13)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lab1reflect.txt</a:t>
            </a:r>
          </a:p>
          <a:p>
            <a:r>
              <a:rPr lang="en-US" dirty="0" smtClean="0"/>
              <a:t>Homework 2 released tomorrow, due 10/20</a:t>
            </a:r>
          </a:p>
          <a:p>
            <a:pPr lvl="1"/>
            <a:r>
              <a:rPr lang="en-US" dirty="0" smtClean="0"/>
              <a:t>On Integers, Floating Point, and x86-64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Denorm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err="1" smtClean="0"/>
              <a:t>Denormalized</a:t>
            </a:r>
            <a:r>
              <a:rPr lang="en-US" dirty="0" smtClean="0"/>
              <a:t> numbers</a:t>
            </a:r>
          </a:p>
          <a:p>
            <a:pPr lvl="1"/>
            <a:r>
              <a:rPr lang="en-US" dirty="0" smtClean="0"/>
              <a:t>No leading 1</a:t>
            </a:r>
          </a:p>
          <a:p>
            <a:pPr lvl="1"/>
            <a:r>
              <a:rPr lang="en-US" dirty="0" smtClean="0"/>
              <a:t>Uses implicit exponent of –126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even though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0x00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Denormalized</a:t>
            </a:r>
            <a:r>
              <a:rPr lang="en-US" dirty="0" smtClean="0"/>
              <a:t> numbers close the gap between zero and the smallest normalized number</a:t>
            </a:r>
          </a:p>
          <a:p>
            <a:pPr lvl="1"/>
            <a:r>
              <a:rPr lang="en-US" dirty="0" smtClean="0"/>
              <a:t>Smallest norm: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1.</a:t>
            </a:r>
            <a:r>
              <a:rPr lang="en-US" dirty="0" smtClean="0">
                <a:solidFill>
                  <a:srgbClr val="C00000"/>
                </a:solidFill>
              </a:rPr>
              <a:t>0…0</a:t>
            </a:r>
            <a:r>
              <a:rPr lang="en-US" baseline="-25000" dirty="0" smtClean="0"/>
              <a:t>two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-126</a:t>
            </a:r>
          </a:p>
          <a:p>
            <a:pPr lvl="1"/>
            <a:r>
              <a:rPr lang="en-US" dirty="0" smtClean="0"/>
              <a:t>Smallest </a:t>
            </a:r>
            <a:r>
              <a:rPr lang="en-US" dirty="0" err="1" smtClean="0"/>
              <a:t>denorm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C00000"/>
                </a:solidFill>
              </a:rPr>
              <a:t>0…01</a:t>
            </a:r>
            <a:r>
              <a:rPr lang="en-US" baseline="-25000" dirty="0" smtClean="0"/>
              <a:t>two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FF0000"/>
                </a:solidFill>
              </a:rPr>
              <a:t>-126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-149</a:t>
            </a:r>
          </a:p>
          <a:p>
            <a:pPr lvl="2"/>
            <a:r>
              <a:rPr lang="en-US" dirty="0" smtClean="0"/>
              <a:t>There is still a gap between zero and the smallest </a:t>
            </a:r>
            <a:r>
              <a:rPr lang="en-US" dirty="0" err="1" smtClean="0"/>
              <a:t>denormalized</a:t>
            </a:r>
            <a:r>
              <a:rPr lang="en-US" dirty="0" smtClean="0"/>
              <a:t> number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37109" y="3913794"/>
            <a:ext cx="1997291" cy="707886"/>
            <a:chOff x="6972535" y="5834744"/>
            <a:chExt cx="1997291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598226" y="583474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much</a:t>
              </a:r>
              <a:b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closer to 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4" idx="1"/>
            </p:cNvCxnSpPr>
            <p:nvPr/>
          </p:nvCxnSpPr>
          <p:spPr>
            <a:xfrm flipH="1">
              <a:off x="6972535" y="6188687"/>
              <a:ext cx="625691" cy="2792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91520" y="1917360"/>
              <a:ext cx="2675880" cy="3016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600" y="1912320"/>
                <a:ext cx="2692800" cy="30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0:  </a:t>
            </a:r>
            <a:r>
              <a:rPr lang="en-US" dirty="0" smtClean="0">
                <a:solidFill>
                  <a:srgbClr val="FF0000"/>
                </a:solidFill>
              </a:rPr>
              <a:t>± 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e.g.</a:t>
            </a:r>
            <a:r>
              <a:rPr lang="en-US" dirty="0" smtClean="0"/>
              <a:t> division by 0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Still work in comparisons!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≠ 0:  Not a Number (</a:t>
            </a:r>
            <a:r>
              <a:rPr lang="en-US" dirty="0" err="1" smtClean="0">
                <a:solidFill>
                  <a:srgbClr val="FF0000"/>
                </a:solidFill>
              </a:rPr>
              <a:t>NaN</a:t>
            </a:r>
            <a:r>
              <a:rPr lang="en-US" dirty="0" smtClean="0"/>
              <a:t>)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e.g.</a:t>
            </a:r>
            <a:r>
              <a:rPr lang="en-US" dirty="0" smtClean="0"/>
              <a:t> square root of negative number, 0/0, ∞–∞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err="1" smtClean="0"/>
              <a:t>NaN</a:t>
            </a:r>
            <a:r>
              <a:rPr lang="en-US" dirty="0" smtClean="0"/>
              <a:t> propagates through computations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Value of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can be useful in debugging</a:t>
            </a:r>
          </a:p>
          <a:p>
            <a:r>
              <a:rPr lang="en-US" dirty="0" smtClean="0"/>
              <a:t>New largest value (besides ∞)?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 has now been taken!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0xFE has largest:  1.1…1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/>
              <a:t>127</a:t>
            </a:r>
            <a:r>
              <a:rPr lang="en-US" dirty="0" smtClean="0"/>
              <a:t> = 2</a:t>
            </a:r>
            <a:r>
              <a:rPr lang="en-US" baseline="30000" dirty="0" smtClean="0"/>
              <a:t>128</a:t>
            </a:r>
            <a:r>
              <a:rPr lang="en-US" dirty="0" smtClean="0"/>
              <a:t> – 2</a:t>
            </a:r>
            <a:r>
              <a:rPr lang="en-US" baseline="30000" dirty="0" smtClean="0"/>
              <a:t>104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846800" y="1064880"/>
              <a:ext cx="6631200" cy="3369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9240" y="1059840"/>
                <a:ext cx="6648840" cy="33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4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Floating Point </a:t>
            </a:r>
            <a:r>
              <a:rPr lang="en-US" dirty="0" smtClean="0"/>
              <a:t>Encoding Summary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74978"/>
              </p:ext>
            </p:extLst>
          </p:nvPr>
        </p:nvGraphicFramePr>
        <p:xfrm>
          <a:off x="1143000" y="1828800"/>
          <a:ext cx="685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Mantissa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8720" y="2292840"/>
              <a:ext cx="1047600" cy="2298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" y="2283840"/>
                <a:ext cx="1063440" cy="23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1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approximates real numbers: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Handles large numbers, small numbers, special numbers</a:t>
            </a:r>
          </a:p>
          <a:p>
            <a:pPr lvl="1"/>
            <a:r>
              <a:rPr lang="en-US" dirty="0" smtClean="0"/>
              <a:t>Exponent in biased notation (bias = 2</a:t>
            </a:r>
            <a:r>
              <a:rPr lang="en-US" baseline="30000" dirty="0" smtClean="0"/>
              <a:t>w-1</a:t>
            </a:r>
            <a:r>
              <a:rPr lang="en-US" dirty="0" smtClean="0"/>
              <a:t>–1)</a:t>
            </a:r>
          </a:p>
          <a:p>
            <a:pPr lvl="2"/>
            <a:r>
              <a:rPr lang="en-US" dirty="0" smtClean="0"/>
              <a:t>Outside of representable exponents is </a:t>
            </a:r>
            <a:r>
              <a:rPr lang="en-US" i="1" dirty="0" smtClean="0"/>
              <a:t>overflow</a:t>
            </a:r>
            <a:r>
              <a:rPr lang="en-US" dirty="0" smtClean="0"/>
              <a:t> and </a:t>
            </a:r>
            <a:r>
              <a:rPr lang="en-US" i="1" dirty="0" smtClean="0"/>
              <a:t>underflow</a:t>
            </a:r>
          </a:p>
          <a:p>
            <a:pPr lvl="1"/>
            <a:r>
              <a:rPr lang="en-US" dirty="0" smtClean="0"/>
              <a:t>Mantissa approximates fractional portion of binary point</a:t>
            </a:r>
          </a:p>
          <a:p>
            <a:pPr lvl="2"/>
            <a:r>
              <a:rPr lang="en-US" dirty="0" smtClean="0"/>
              <a:t>Implicit leading 1 (normalized) except in special cases</a:t>
            </a:r>
          </a:p>
          <a:p>
            <a:pPr lvl="2"/>
            <a:r>
              <a:rPr lang="en-US" dirty="0" smtClean="0"/>
              <a:t>Exceeding length causes </a:t>
            </a:r>
            <a:r>
              <a:rPr lang="en-US" i="1" dirty="0" smtClean="0"/>
              <a:t>rounding</a:t>
            </a:r>
          </a:p>
          <a:p>
            <a:pPr lvl="2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548640" y="1737360"/>
            <a:ext cx="8054262" cy="770712"/>
            <a:chOff x="642259" y="2155368"/>
            <a:chExt cx="8054262" cy="770712"/>
          </a:xfrm>
        </p:grpSpPr>
        <p:grpSp>
          <p:nvGrpSpPr>
            <p:cNvPr id="6" name="Group 31"/>
            <p:cNvGrpSpPr/>
            <p:nvPr/>
          </p:nvGrpSpPr>
          <p:grpSpPr>
            <a:xfrm>
              <a:off x="731520" y="2468880"/>
              <a:ext cx="7900416" cy="457200"/>
              <a:chOff x="914400" y="2468880"/>
              <a:chExt cx="7900416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00" y="2468880"/>
                <a:ext cx="246888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endParaRPr lang="en-US" sz="28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61288" y="2468880"/>
                <a:ext cx="197510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(8)</a:t>
                </a:r>
                <a:endParaRPr lang="en-US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36392" y="2468880"/>
                <a:ext cx="567842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(23)</a:t>
                </a:r>
                <a:endParaRPr lang="en-US" sz="2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2259" y="2155369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31 30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1" y="2155368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23 22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11" y="216190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534245"/>
              </p:ext>
            </p:extLst>
          </p:nvPr>
        </p:nvGraphicFramePr>
        <p:xfrm>
          <a:off x="1828800" y="5120640"/>
          <a:ext cx="54864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Mantissa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example that applies the IEEE Floating Point concepts to a smaller (8-bit) representation scheme.  </a:t>
            </a:r>
            <a:r>
              <a:rPr lang="en-US" dirty="0" smtClean="0">
                <a:solidFill>
                  <a:srgbClr val="FF0000"/>
                </a:solidFill>
              </a:rPr>
              <a:t>These slides expand on material covered today, so while you don’t need to read these, the information is “fair game.”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46112"/>
            <a:ext cx="7213600" cy="573088"/>
          </a:xfrm>
        </p:spPr>
        <p:txBody>
          <a:bodyPr/>
          <a:lstStyle/>
          <a:p>
            <a:r>
              <a:rPr lang="en-US"/>
              <a:t>Tiny Floating Point Example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2590800"/>
            <a:ext cx="8366760" cy="3981450"/>
          </a:xfrm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sign bit is in the most significant </a:t>
            </a:r>
            <a:r>
              <a:rPr lang="en-US" dirty="0" smtClean="0"/>
              <a:t>bit (MSB)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next four bits are the exponent, with a bias of </a:t>
            </a:r>
            <a:r>
              <a:rPr lang="en-US" dirty="0" smtClean="0"/>
              <a:t>2</a:t>
            </a:r>
            <a:r>
              <a:rPr lang="en-US" baseline="30000" dirty="0" smtClean="0"/>
              <a:t>4-1</a:t>
            </a:r>
            <a:r>
              <a:rPr lang="en-US" dirty="0" smtClean="0"/>
              <a:t>–1 = 7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last three bits are </a:t>
            </a:r>
            <a:r>
              <a:rPr lang="en-US" dirty="0" smtClean="0"/>
              <a:t>the mantissa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Same general form </a:t>
            </a:r>
            <a:r>
              <a:rPr lang="en-US" dirty="0"/>
              <a:t>as IEEE Format</a:t>
            </a:r>
          </a:p>
          <a:p>
            <a:pPr lvl="1"/>
            <a:r>
              <a:rPr lang="en-US" dirty="0" smtClean="0"/>
              <a:t>Normalized binary scientific point notation</a:t>
            </a:r>
            <a:endParaRPr lang="en-US" dirty="0"/>
          </a:p>
          <a:p>
            <a:pPr lvl="1"/>
            <a:r>
              <a:rPr lang="en-US" dirty="0" smtClean="0"/>
              <a:t>Similar special cases for 0, </a:t>
            </a:r>
            <a:r>
              <a:rPr lang="en-US" dirty="0" err="1" smtClean="0"/>
              <a:t>denormalized</a:t>
            </a:r>
            <a:r>
              <a:rPr lang="en-US" dirty="0" smtClean="0"/>
              <a:t> numbers, </a:t>
            </a:r>
            <a:r>
              <a:rPr lang="en-US" dirty="0" err="1"/>
              <a:t>NaN</a:t>
            </a:r>
            <a:r>
              <a:rPr lang="en-US" dirty="0" smtClean="0"/>
              <a:t>, </a:t>
            </a:r>
            <a:r>
              <a:rPr lang="en-US" dirty="0" smtClean="0">
                <a:cs typeface="Calibri" panose="020F0502020204030204" pitchFamily="34" charset="0"/>
              </a:rPr>
              <a:t>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15494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73400" y="1549400"/>
            <a:ext cx="1371600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5000" y="1549400"/>
            <a:ext cx="965200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740109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3546042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4765242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602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 bwMode="auto">
          <a:xfrm>
            <a:off x="76200" y="6096000"/>
            <a:ext cx="8915400" cy="397931"/>
          </a:xfrm>
          <a:prstGeom prst="rect">
            <a:avLst/>
          </a:prstGeom>
          <a:solidFill>
            <a:srgbClr val="EFBFB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2"/>
            </p:custDataLst>
          </p:nvPr>
        </p:nvSpPr>
        <p:spPr bwMode="auto">
          <a:xfrm>
            <a:off x="76200" y="3124200"/>
            <a:ext cx="8915400" cy="2997201"/>
          </a:xfrm>
          <a:prstGeom prst="rect">
            <a:avLst/>
          </a:prstGeom>
          <a:solidFill>
            <a:srgbClr val="F6F5BD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 bwMode="auto">
          <a:xfrm>
            <a:off x="76200" y="1466911"/>
            <a:ext cx="8915400" cy="1657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381000"/>
            <a:ext cx="7239000" cy="573088"/>
          </a:xfrm>
        </p:spPr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Range (Positive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1859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1017857"/>
            <a:ext cx="5160387" cy="550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0000 000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-6	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0000 001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-6	1/8*1/64 = 1/512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010	-6	2/8*1/64 = 2/512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110	-6	6/8*1/64 = 6/512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111	-6	7/8*1/64 = 7/512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	000	-6	8/8*1/64 = 8/512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 001  	-6	9/8*1/64 = 9/512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110	-1	14/8*1/2 = 14/16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111	-1	15/8*1/2 = 15/16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000	0	8/8*1    = 1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001	0	9/8*1    = 9/8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010	0	10/8*1   = 10/8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	110	7	14/8*128 = 224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 111	7	15/8*128 = 240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1111 000	n/a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693334"/>
            <a:ext cx="16794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zero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2783359"/>
            <a:ext cx="176952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denorm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3062755"/>
            <a:ext cx="166776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smallest norm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4163426"/>
            <a:ext cx="20617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1 below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4688356"/>
            <a:ext cx="20559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1 above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5791200"/>
            <a:ext cx="150663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largest norm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" y="1981200"/>
            <a:ext cx="149072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" y="4343400"/>
            <a:ext cx="125989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13301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121859" grpId="0"/>
      <p:bldP spid="121860" grpId="0"/>
      <p:bldP spid="121861" grpId="0"/>
      <p:bldP spid="121862" grpId="0"/>
      <p:bldP spid="121863" grpId="0"/>
      <p:bldP spid="121864" grpId="0"/>
      <p:bldP spid="121872" grpId="0"/>
      <p:bldP spid="121873" grpId="0"/>
      <p:bldP spid="1218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7493000" cy="573088"/>
          </a:xfrm>
          <a:noFill/>
          <a:ln/>
        </p:spPr>
        <p:txBody>
          <a:bodyPr/>
          <a:lstStyle/>
          <a:p>
            <a:r>
              <a:rPr lang="en-US"/>
              <a:t>Special Properties of Encoding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sz="2400" dirty="0" smtClean="0"/>
              <a:t>Floating point zero (0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exactly the same bits as integer zero</a:t>
            </a:r>
            <a:endParaRPr lang="en-US" sz="2400" dirty="0"/>
          </a:p>
          <a:p>
            <a:pPr lvl="1"/>
            <a:r>
              <a:rPr lang="en-US" sz="2000" dirty="0"/>
              <a:t>All bits = 0</a:t>
            </a:r>
          </a:p>
          <a:p>
            <a:endParaRPr lang="en-US" sz="2400" dirty="0" smtClean="0"/>
          </a:p>
          <a:p>
            <a:r>
              <a:rPr lang="en-US" sz="2400" dirty="0" smtClean="0"/>
              <a:t>Can </a:t>
            </a:r>
            <a:r>
              <a:rPr lang="en-US" sz="2400" dirty="0"/>
              <a:t>(Almost) Use Unsigned Integer Comparison</a:t>
            </a:r>
          </a:p>
          <a:p>
            <a:pPr lvl="1"/>
            <a:r>
              <a:rPr lang="en-US" sz="2000" dirty="0"/>
              <a:t>Must first compare sign bits</a:t>
            </a:r>
          </a:p>
          <a:p>
            <a:pPr lvl="1"/>
            <a:r>
              <a:rPr lang="en-US" sz="2000" dirty="0"/>
              <a:t>Must consider</a:t>
            </a:r>
            <a:r>
              <a:rPr lang="en-US" sz="2000" dirty="0" smtClean="0"/>
              <a:t> 0</a:t>
            </a:r>
            <a:r>
              <a:rPr lang="en-US" sz="2000" b="1" baseline="30000" dirty="0" smtClean="0"/>
              <a:t>-</a:t>
            </a:r>
            <a:r>
              <a:rPr lang="en-US" sz="2000" dirty="0" smtClean="0"/>
              <a:t> = 0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= 0</a:t>
            </a:r>
          </a:p>
          <a:p>
            <a:pPr lvl="1"/>
            <a:r>
              <a:rPr lang="en-US" sz="2000" dirty="0" err="1"/>
              <a:t>NaNs</a:t>
            </a:r>
            <a:r>
              <a:rPr lang="en-US" sz="2000" dirty="0"/>
              <a:t> problematic</a:t>
            </a:r>
          </a:p>
          <a:p>
            <a:pPr lvl="2"/>
            <a:r>
              <a:rPr lang="en-US" sz="1800" dirty="0"/>
              <a:t>Will be greater than any other values</a:t>
            </a:r>
          </a:p>
          <a:p>
            <a:pPr lvl="2"/>
            <a:r>
              <a:rPr lang="en-US" sz="1800" dirty="0"/>
              <a:t>What should comparison yield?</a:t>
            </a:r>
          </a:p>
          <a:p>
            <a:pPr lvl="1"/>
            <a:r>
              <a:rPr lang="en-US" sz="2000" dirty="0"/>
              <a:t> Otherwise OK</a:t>
            </a:r>
          </a:p>
          <a:p>
            <a:pPr lvl="2"/>
            <a:r>
              <a:rPr lang="en-US" sz="1800" dirty="0" err="1"/>
              <a:t>Denorm</a:t>
            </a:r>
            <a:r>
              <a:rPr lang="en-US" sz="1800" dirty="0"/>
              <a:t> vs. normalized</a:t>
            </a:r>
          </a:p>
          <a:p>
            <a:pPr lvl="2"/>
            <a:r>
              <a:rPr lang="en-US" sz="1800" dirty="0"/>
              <a:t>Normalized vs. infinity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Unsigned Multiplication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4389120"/>
                <a:ext cx="8366760" cy="2194560"/>
              </a:xfrm>
            </p:spPr>
            <p:txBody>
              <a:bodyPr lIns="90487" tIns="44450" rIns="90487" bIns="44450"/>
              <a:lstStyle/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Standard Multiplication Function</a:t>
                </a:r>
              </a:p>
              <a:p>
                <a:pPr lvl="1"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Ignores high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Implements Modular Arithmetic</a:t>
                </a:r>
              </a:p>
              <a:p>
                <a:pPr lvl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b="0" dirty="0" err="1" smtClean="0"/>
                  <a:t>UMult</a:t>
                </a:r>
                <a:r>
                  <a:rPr lang="en-US" b="0" i="1" baseline="-25000" dirty="0" err="1" smtClean="0"/>
                  <a:t>w</a:t>
                </a:r>
                <a:r>
                  <a:rPr lang="en-US" b="0" dirty="0" smtClean="0"/>
                  <a:t>(</a:t>
                </a:r>
                <a:r>
                  <a:rPr lang="en-US" b="0" i="1" dirty="0" smtClean="0"/>
                  <a:t>u</a:t>
                </a:r>
                <a:r>
                  <a:rPr lang="en-US" b="0" dirty="0" smtClean="0"/>
                  <a:t> , </a:t>
                </a:r>
                <a:r>
                  <a:rPr lang="en-US" b="0" i="1" dirty="0" smtClean="0"/>
                  <a:t>v</a:t>
                </a:r>
                <a:r>
                  <a:rPr lang="en-US" b="0" dirty="0" smtClean="0"/>
                  <a:t>)	= </a:t>
                </a:r>
                <a:r>
                  <a:rPr lang="en-US" b="0" i="1" dirty="0" smtClean="0"/>
                  <a:t>u</a:t>
                </a:r>
                <a:r>
                  <a:rPr lang="en-US" b="0" dirty="0" smtClean="0"/>
                  <a:t> · </a:t>
                </a:r>
                <a:r>
                  <a:rPr lang="en-US" b="0" i="1" dirty="0" smtClean="0"/>
                  <a:t>v</a:t>
                </a:r>
                <a:r>
                  <a:rPr lang="en-US" b="0" dirty="0" smtClean="0"/>
                  <a:t>  mod 2</a:t>
                </a:r>
                <a:r>
                  <a:rPr lang="en-US" b="0" i="1" baseline="30000" dirty="0" smtClean="0"/>
                  <a:t>w</a:t>
                </a: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6"/>
                </p:custDataLst>
              </p:nvPr>
            </p:nvSpPr>
            <p:spPr>
              <a:xfrm>
                <a:off x="393192" y="4389120"/>
                <a:ext cx="8366760" cy="2194560"/>
              </a:xfrm>
              <a:blipFill rotWithShape="0">
                <a:blip r:embed="rId57"/>
                <a:stretch>
                  <a:fillRect l="-36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943600" y="164592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43600" y="22860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272491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6400" y="1597521"/>
            <a:ext cx="115416" cy="898879"/>
            <a:chOff x="5800167" y="1597521"/>
            <a:chExt cx="115416" cy="898879"/>
          </a:xfrm>
        </p:grpSpPr>
        <p:sp>
          <p:nvSpPr>
            <p:cNvPr id="36870" name="Rectangle 2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00167" y="1597521"/>
              <a:ext cx="115416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u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1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00167" y="2219401"/>
              <a:ext cx="102592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v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3" name="Rectangle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800167" y="1992062"/>
              <a:ext cx="89768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Helvetica Neue Regular" charset="0"/>
                </a:rPr>
                <a:t>*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43600" y="292608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60320" y="283464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356616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57200" y="336499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4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True Product:</a:t>
                </a:r>
                <a:r>
                  <a:rPr lang="en-US" sz="2000" dirty="0" smtClean="0">
                    <a:latin typeface="Roboto" panose="02000000000000000000" pitchFamily="2" charset="0"/>
                  </a:rPr>
                  <a:t> </a:t>
                </a:r>
                <a:br>
                  <a:rPr lang="en-US" sz="2000" dirty="0" smtClean="0">
                    <a:latin typeface="Roboto" panose="02000000000000000000" pitchFamily="2" charset="0"/>
                  </a:rPr>
                </a:br>
                <a:r>
                  <a:rPr lang="en-US" sz="2000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bits</a:t>
                </a:r>
                <a:endParaRPr lang="en-US" sz="2000" b="1" dirty="0">
                  <a:latin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368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blipFill rotWithShape="0">
                <a:blip r:embed="rId59"/>
                <a:stretch>
                  <a:fillRect l="-3416" t="-16667" r="-2484" b="-16667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4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Operands: </a:t>
                </a:r>
                <a:r>
                  <a:rPr lang="en-US" sz="2000" i="1" dirty="0" smtClean="0">
                    <a:latin typeface="Roboto" panose="02000000000000000000" pitchFamily="2" charset="0"/>
                  </a:rPr>
                  <a:t/>
                </a:r>
                <a:br>
                  <a:rPr lang="en-US" sz="2000" i="1" dirty="0" smtClean="0">
                    <a:latin typeface="Roboto" panose="02000000000000000000" pitchFamily="2" charset="0"/>
                  </a:rPr>
                </a:br>
                <a:r>
                  <a:rPr lang="en-US" sz="2000" i="1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</a:t>
                </a:r>
                <a:r>
                  <a:rPr lang="en-US" sz="2000" b="1" dirty="0">
                    <a:latin typeface="Roboto" panose="02000000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3687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blipFill rotWithShape="0">
                <a:blip r:embed="rId61"/>
                <a:stretch>
                  <a:fillRect l="-3729" t="-15464" r="-3390" b="-16495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0" name="Text Box 4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>
                    <a:latin typeface="Roboto" panose="02000000000000000000" pitchFamily="2" charset="0"/>
                  </a:rPr>
                  <a:t> bits: </a:t>
                </a:r>
                <a:r>
                  <a:rPr lang="en-US" sz="2000" i="1" dirty="0" smtClean="0">
                    <a:latin typeface="Roboto" panose="02000000000000000000" pitchFamily="2" charset="0"/>
                  </a:rPr>
                  <a:t/>
                </a:r>
                <a:br>
                  <a:rPr lang="en-US" sz="2000" i="1" dirty="0" smtClean="0">
                    <a:latin typeface="Roboto" panose="02000000000000000000" pitchFamily="2" charset="0"/>
                  </a:rPr>
                </a:br>
                <a:r>
                  <a:rPr lang="en-US" sz="2000" i="1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</a:t>
                </a:r>
                <a:r>
                  <a:rPr lang="en-US" sz="2000" b="1" dirty="0">
                    <a:latin typeface="Roboto" panose="02000000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3688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blipFill rotWithShape="0">
                <a:blip r:embed="rId63"/>
                <a:stretch>
                  <a:fillRect l="-2444" t="-15625" b="-1770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52544" y="347472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292608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83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Multiplication with </a:t>
            </a:r>
            <a:r>
              <a:rPr lang="en-US" b="1" dirty="0" smtClean="0"/>
              <a:t>shift</a:t>
            </a:r>
            <a:r>
              <a:rPr lang="en-US" dirty="0" smtClean="0"/>
              <a:t> and </a:t>
            </a:r>
            <a:r>
              <a:rPr lang="en-US" b="1" dirty="0" smtClean="0"/>
              <a:t>add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Operation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u&lt;&lt;k</a:t>
            </a:r>
            <a:r>
              <a:rPr lang="en-US" b="1" dirty="0" smtClean="0"/>
              <a:t>  </a:t>
            </a:r>
            <a:r>
              <a:rPr lang="en-US" dirty="0" smtClean="0"/>
              <a:t>gives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u*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b="1" i="1" baseline="30000" dirty="0" smtClean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u&lt;&lt;5 - u&lt;&lt;3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b="1" i="1" dirty="0" smtClean="0"/>
              <a:t>Compiler generates this code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2514600"/>
            <a:ext cx="2743200" cy="228600"/>
            <a:chOff x="6324600" y="2514600"/>
            <a:chExt cx="2743200" cy="228600"/>
          </a:xfrm>
        </p:grpSpPr>
        <p:sp>
          <p:nvSpPr>
            <p:cNvPr id="41988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2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5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82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10400" y="2514600"/>
              <a:ext cx="1371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420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414588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89504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33192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2690" y="2951203"/>
            <a:ext cx="2664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 Neue Regular" charset="0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0480" y="3346704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" y="37764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blipFill rotWithShape="0">
                <a:blip r:embed="rId54"/>
                <a:stretch>
                  <a:fillRect l="-2366" t="-9231" r="-430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blipFill rotWithShape="0">
                <a:blip r:embed="rId56"/>
                <a:stretch>
                  <a:fillRect l="-3343" t="-9091" r="-3343" b="-2575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Text Box 2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420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blipFill rotWithShape="0">
                <a:blip r:embed="rId58"/>
                <a:stretch>
                  <a:fillRect l="-2259" t="-9231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11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0560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UMult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971800"/>
            <a:ext cx="2743200" cy="228600"/>
            <a:chOff x="6324600" y="2971800"/>
            <a:chExt cx="2743200" cy="228600"/>
          </a:xfrm>
        </p:grpSpPr>
        <p:sp>
          <p:nvSpPr>
            <p:cNvPr id="4199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24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2971800"/>
              <a:ext cx="228600" cy="228600"/>
            </a:xfrm>
            <a:prstGeom prst="rect">
              <a:avLst/>
            </a:prstGeom>
            <a:solidFill>
              <a:srgbClr val="A8E7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1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96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610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839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5532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1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248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3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025" y="266527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429000"/>
            <a:ext cx="4114800" cy="228600"/>
            <a:chOff x="4953000" y="3429000"/>
            <a:chExt cx="4114800" cy="228600"/>
          </a:xfrm>
        </p:grpSpPr>
        <p:grpSp>
          <p:nvGrpSpPr>
            <p:cNvPr id="2" name="Group 3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953000" y="3429000"/>
              <a:ext cx="2743200" cy="228600"/>
              <a:chOff x="2976" y="816"/>
              <a:chExt cx="1728" cy="144"/>
            </a:xfrm>
          </p:grpSpPr>
          <p:sp>
            <p:nvSpPr>
              <p:cNvPr id="42028" name="Rectangle 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29" name="Rectangle 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0" name="Rectangle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1" name="Rectangl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2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3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4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Helvetica Neue Regular" charset="0"/>
                  </a:rPr>
                  <a:t>• • •</a:t>
                </a:r>
              </a:p>
            </p:txBody>
          </p:sp>
        </p:grpSp>
        <p:sp>
          <p:nvSpPr>
            <p:cNvPr id="42015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96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16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6106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7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39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8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4800" y="34290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80560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3886200"/>
            <a:ext cx="2743200" cy="228600"/>
            <a:chOff x="6324600" y="3886200"/>
            <a:chExt cx="2743200" cy="228600"/>
          </a:xfrm>
        </p:grpSpPr>
        <p:sp>
          <p:nvSpPr>
            <p:cNvPr id="42020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96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1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10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2" name="Rectangl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39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23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24800" y="3886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24" name="Rectangle 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5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6" name="Rectangle 4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67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7" name="Rectangle 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24600" y="3886200"/>
              <a:ext cx="6858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•••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" name="Ink 9"/>
              <p14:cNvContentPartPr/>
              <p14:nvPr/>
            </p14:nvContentPartPr>
            <p14:xfrm>
              <a:off x="1178280" y="5403600"/>
              <a:ext cx="5149080" cy="490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73960" y="5394960"/>
                <a:ext cx="5161680" cy="5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962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 Representation Revisited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represent in </a:t>
            </a:r>
            <a:r>
              <a:rPr lang="en-US" dirty="0"/>
              <a:t>one </a:t>
            </a:r>
            <a:r>
              <a:rPr lang="en-US" dirty="0" smtClean="0"/>
              <a:t>word?</a:t>
            </a:r>
            <a:endParaRPr lang="en-US" dirty="0"/>
          </a:p>
          <a:p>
            <a:pPr lvl="1"/>
            <a:r>
              <a:rPr lang="en-US" dirty="0"/>
              <a:t>Signed and Unsigned Integers</a:t>
            </a:r>
          </a:p>
          <a:p>
            <a:pPr lvl="1"/>
            <a:r>
              <a:rPr lang="en-US" dirty="0"/>
              <a:t>Characters (ASCII)</a:t>
            </a:r>
          </a:p>
          <a:p>
            <a:pPr lvl="1"/>
            <a:r>
              <a:rPr lang="en-US" dirty="0" smtClean="0"/>
              <a:t>Addresses</a:t>
            </a:r>
          </a:p>
          <a:p>
            <a:r>
              <a:rPr lang="en-US" dirty="0"/>
              <a:t>How do we encode the following:</a:t>
            </a:r>
          </a:p>
          <a:p>
            <a:pPr lvl="1"/>
            <a:r>
              <a:rPr lang="en-US" dirty="0"/>
              <a:t>Real numbers (</a:t>
            </a:r>
            <a:r>
              <a:rPr lang="en-US" i="1" dirty="0"/>
              <a:t>e.g.</a:t>
            </a:r>
            <a:r>
              <a:rPr lang="en-US" dirty="0"/>
              <a:t> 3.14159)</a:t>
            </a:r>
          </a:p>
          <a:p>
            <a:pPr lvl="1"/>
            <a:r>
              <a:rPr lang="en-US" dirty="0"/>
              <a:t>Very large numbers (</a:t>
            </a:r>
            <a:r>
              <a:rPr lang="en-US" i="1" dirty="0"/>
              <a:t>e.g.</a:t>
            </a:r>
            <a:r>
              <a:rPr lang="en-US" dirty="0"/>
              <a:t> 6.02×10</a:t>
            </a:r>
            <a:r>
              <a:rPr lang="en-US" baseline="30000" dirty="0"/>
              <a:t>23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Very small numbers (</a:t>
            </a:r>
            <a:r>
              <a:rPr lang="en-US" i="1" dirty="0"/>
              <a:t>e.g.</a:t>
            </a:r>
            <a:r>
              <a:rPr lang="en-US" dirty="0"/>
              <a:t> 6.626×10</a:t>
            </a:r>
            <a:r>
              <a:rPr lang="en-US" baseline="30000" dirty="0"/>
              <a:t>-34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Special numbers (</a:t>
            </a:r>
            <a:r>
              <a:rPr lang="en-US" i="1" dirty="0"/>
              <a:t>e.g.</a:t>
            </a:r>
            <a:r>
              <a:rPr lang="en-US" dirty="0"/>
              <a:t> ∞, 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3703320"/>
            <a:ext cx="2377440" cy="1828800"/>
            <a:chOff x="5852160" y="3703320"/>
            <a:chExt cx="2377440" cy="18288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5852160" y="3703320"/>
              <a:ext cx="365760" cy="1828800"/>
            </a:xfrm>
            <a:prstGeom prst="righ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5040" y="4072955"/>
              <a:ext cx="219456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 smtClean="0">
                  <a:solidFill>
                    <a:srgbClr val="4B2A85"/>
                  </a:solidFill>
                  <a:latin typeface="Calibri" pitchFamily="34" charset="0"/>
                </a:rPr>
                <a:t>Floating</a:t>
              </a:r>
            </a:p>
            <a:p>
              <a:pPr algn="ctr">
                <a:lnSpc>
                  <a:spcPct val="80000"/>
                </a:lnSpc>
              </a:pPr>
              <a:r>
                <a:rPr lang="en-US" sz="4000" b="1" smtClean="0">
                  <a:solidFill>
                    <a:srgbClr val="4B2A85"/>
                  </a:solidFill>
                  <a:latin typeface="Calibri" pitchFamily="34" charset="0"/>
                </a:rPr>
                <a:t>Point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5697000" y="3812040"/>
              <a:ext cx="824400" cy="1027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8720" y="3804480"/>
                <a:ext cx="840600" cy="10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8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645" y="2180453"/>
            <a:ext cx="1581229" cy="2377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Fractional binary numbers</a:t>
            </a:r>
          </a:p>
          <a:p>
            <a:r>
              <a:rPr lang="en-US" dirty="0" smtClean="0"/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endParaRPr lang="en-US" dirty="0"/>
          </a:p>
          <a:p>
            <a:r>
              <a:rPr lang="en-US" dirty="0" smtClean="0"/>
              <a:t>There are many more details that </a:t>
            </a:r>
            <a:br>
              <a:rPr lang="en-US" dirty="0" smtClean="0"/>
            </a:br>
            <a:r>
              <a:rPr lang="en-US" dirty="0" smtClean="0"/>
              <a:t>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139" y="322150"/>
            <a:ext cx="201168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561" y="4505325"/>
            <a:ext cx="288283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169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	Example 6-bit</a:t>
            </a:r>
            <a:br>
              <a:rPr lang="en-US" dirty="0" smtClean="0"/>
            </a:br>
            <a:r>
              <a:rPr lang="en-US" dirty="0" smtClean="0"/>
              <a:t>	representation:</a:t>
            </a:r>
          </a:p>
          <a:p>
            <a:endParaRPr lang="en-US" dirty="0" smtClean="0"/>
          </a:p>
          <a:p>
            <a:r>
              <a:rPr lang="en-US" u="sng" dirty="0" smtClean="0"/>
              <a:t>Example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	</a:t>
            </a:r>
            <a:r>
              <a:rPr lang="en-US" dirty="0" smtClean="0">
                <a:cs typeface="Calibri" panose="020F0502020204030204" pitchFamily="34" charset="0"/>
              </a:rPr>
              <a:t>10.1010</a:t>
            </a:r>
            <a:r>
              <a:rPr lang="en-US" baseline="-25000" dirty="0" smtClean="0">
                <a:cs typeface="Calibri" panose="020F0502020204030204" pitchFamily="34" charset="0"/>
              </a:rPr>
              <a:t>2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>
                <a:cs typeface="Calibri" panose="020F0502020204030204" pitchFamily="34" charset="0"/>
              </a:rPr>
              <a:t>= 1×2</a:t>
            </a:r>
            <a:r>
              <a:rPr lang="en-US" baseline="30000" dirty="0">
                <a:cs typeface="Calibri" panose="020F0502020204030204" pitchFamily="34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-3</a:t>
            </a:r>
            <a:r>
              <a:rPr lang="en-US" dirty="0">
                <a:cs typeface="Calibri" panose="020F0502020204030204" pitchFamily="34" charset="0"/>
              </a:rPr>
              <a:t> = 2.625</a:t>
            </a:r>
            <a:r>
              <a:rPr lang="en-US" baseline="-25000" dirty="0">
                <a:cs typeface="Calibri" panose="020F0502020204030204" pitchFamily="34" charset="0"/>
              </a:rPr>
              <a:t>10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cs typeface="Calibri" panose="020F0502020204030204" pitchFamily="34" charset="0"/>
              </a:rPr>
              <a:t>Binary point numbers that match the 6-bit format above range from 0 (00.0000</a:t>
            </a:r>
            <a:r>
              <a:rPr lang="en-US" baseline="-25000" dirty="0">
                <a:cs typeface="Calibri" panose="020F0502020204030204" pitchFamily="34" charset="0"/>
              </a:rPr>
              <a:t>2</a:t>
            </a:r>
            <a:r>
              <a:rPr lang="en-US" dirty="0">
                <a:cs typeface="Calibri" panose="020F0502020204030204" pitchFamily="34" charset="0"/>
              </a:rPr>
              <a:t>) to 3.9375 (11.1111</a:t>
            </a:r>
            <a:r>
              <a:rPr lang="en-US" baseline="-25000" dirty="0">
                <a:cs typeface="Calibri" panose="020F0502020204030204" pitchFamily="34" charset="0"/>
              </a:rPr>
              <a:t>2</a:t>
            </a:r>
            <a:r>
              <a:rPr lang="en-US" dirty="0">
                <a:cs typeface="Calibri" panose="020F0502020204030204" pitchFamily="34" charset="0"/>
              </a:rPr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2327040" y="2386080"/>
              <a:ext cx="6262560" cy="41407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0560" y="2382120"/>
                <a:ext cx="6273720" cy="41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1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i="1" dirty="0" smtClean="0"/>
              <a:t>Normalized </a:t>
            </a:r>
            <a:r>
              <a:rPr lang="en-US" i="1" dirty="0"/>
              <a:t>form</a:t>
            </a:r>
            <a:r>
              <a:rPr lang="en-US" dirty="0"/>
              <a:t>: </a:t>
            </a:r>
            <a:r>
              <a:rPr lang="en-US" dirty="0" smtClean="0"/>
              <a:t> exactly </a:t>
            </a:r>
            <a:r>
              <a:rPr lang="en-US" dirty="0"/>
              <a:t>one </a:t>
            </a:r>
            <a:r>
              <a:rPr lang="en-US" dirty="0" smtClean="0"/>
              <a:t>digit (non-zero) </a:t>
            </a:r>
            <a:r>
              <a:rPr lang="en-US" dirty="0"/>
              <a:t>to left of decimal </a:t>
            </a:r>
            <a:r>
              <a:rPr lang="en-US" dirty="0" smtClean="0"/>
              <a:t>point</a:t>
            </a:r>
            <a:endParaRPr lang="en-US" dirty="0"/>
          </a:p>
          <a:p>
            <a:pPr>
              <a:lnSpc>
                <a:spcPct val="110000"/>
              </a:lnSpc>
              <a:spcBef>
                <a:spcPts val="1800"/>
              </a:spcBef>
              <a:tabLst>
                <a:tab pos="4406900" algn="l"/>
              </a:tabLst>
            </a:pPr>
            <a:r>
              <a:rPr lang="en-US" dirty="0"/>
              <a:t>Alternatives to representing 1/1,000,000,000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>
                <a:solidFill>
                  <a:srgbClr val="FF0000"/>
                </a:solidFill>
              </a:rPr>
              <a:t>Normalized: 	</a:t>
            </a:r>
            <a:r>
              <a:rPr lang="en-US" dirty="0" smtClean="0">
                <a:solidFill>
                  <a:srgbClr val="FF0000"/>
                </a:solidFill>
              </a:rPr>
              <a:t>1.0×10</a:t>
            </a:r>
            <a:r>
              <a:rPr lang="en-US" baseline="30000" dirty="0" smtClean="0">
                <a:solidFill>
                  <a:srgbClr val="FF0000"/>
                </a:solidFill>
              </a:rPr>
              <a:t>-9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/>
              <a:t>Not normalized: 	</a:t>
            </a:r>
            <a:r>
              <a:rPr lang="en-US" dirty="0" smtClean="0"/>
              <a:t>0.1×10</a:t>
            </a:r>
            <a:r>
              <a:rPr lang="en-US" baseline="30000" dirty="0" smtClean="0"/>
              <a:t>-8</a:t>
            </a:r>
            <a:r>
              <a:rPr lang="en-US" dirty="0" smtClean="0"/>
              <a:t>,10.0×10</a:t>
            </a:r>
            <a:r>
              <a:rPr lang="en-US" baseline="30000" dirty="0" smtClean="0"/>
              <a:t>-10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48640" y="1216152"/>
            <a:ext cx="7277103" cy="2179827"/>
            <a:chOff x="0" y="830263"/>
            <a:chExt cx="7277103" cy="2179827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2590800" y="1689100"/>
              <a:ext cx="222817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6.02</a:t>
              </a:r>
              <a:r>
                <a:rPr lang="en-US" sz="3200" b="1" baseline="-25000" smtClean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3200" b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× 10</a:t>
              </a:r>
              <a:r>
                <a:rPr lang="en-US" sz="3200" b="1" baseline="3000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4525963" y="2125663"/>
              <a:ext cx="2498726" cy="854076"/>
              <a:chOff x="2688" y="1296"/>
              <a:chExt cx="1574" cy="538"/>
            </a:xfrm>
          </p:grpSpPr>
          <p:sp>
            <p:nvSpPr>
              <p:cNvPr id="32786" name="Rectangle 5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  <a:endParaRPr lang="en-US" sz="32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87" name="Line 6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62832" y="2079814"/>
              <a:ext cx="2468563" cy="930276"/>
              <a:chOff x="899" y="1296"/>
              <a:chExt cx="1555" cy="586"/>
            </a:xfrm>
          </p:grpSpPr>
          <p:sp>
            <p:nvSpPr>
              <p:cNvPr id="32784" name="Rectangle 8"/>
              <p:cNvSpPr>
                <a:spLocks noChangeArrowheads="1"/>
              </p:cNvSpPr>
              <p:nvPr/>
            </p:nvSpPr>
            <p:spPr bwMode="auto">
              <a:xfrm>
                <a:off x="899" y="1584"/>
                <a:ext cx="1555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decimal point</a:t>
                </a:r>
              </a:p>
            </p:txBody>
          </p:sp>
          <p:sp>
            <p:nvSpPr>
              <p:cNvPr id="32785" name="Line 9"/>
              <p:cNvSpPr>
                <a:spLocks noChangeShapeType="1"/>
              </p:cNvSpPr>
              <p:nvPr/>
            </p:nvSpPr>
            <p:spPr bwMode="auto">
              <a:xfrm>
                <a:off x="1809" y="1296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0" y="838200"/>
              <a:ext cx="2590800" cy="1066800"/>
              <a:chOff x="0" y="528"/>
              <a:chExt cx="1632" cy="672"/>
            </a:xfrm>
          </p:grpSpPr>
          <p:sp>
            <p:nvSpPr>
              <p:cNvPr id="32781" name="Rectangle 11"/>
              <p:cNvSpPr>
                <a:spLocks noChangeArrowheads="1"/>
              </p:cNvSpPr>
              <p:nvPr/>
            </p:nvSpPr>
            <p:spPr bwMode="auto">
              <a:xfrm>
                <a:off x="432" y="763"/>
                <a:ext cx="1041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mantissa</a:t>
                </a:r>
                <a:endParaRPr lang="en-US" sz="3200" b="1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82" name="Line 12"/>
              <p:cNvSpPr>
                <a:spLocks noChangeShapeType="1"/>
              </p:cNvSpPr>
              <p:nvPr/>
            </p:nvSpPr>
            <p:spPr bwMode="auto">
              <a:xfrm flipH="1" flipV="1">
                <a:off x="1200" y="1056"/>
                <a:ext cx="432" cy="144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Rectangle 13"/>
              <p:cNvSpPr>
                <a:spLocks noChangeArrowheads="1"/>
              </p:cNvSpPr>
              <p:nvPr/>
            </p:nvSpPr>
            <p:spPr bwMode="auto">
              <a:xfrm>
                <a:off x="0" y="528"/>
                <a:ext cx="80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AU" sz="32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800602" y="830263"/>
              <a:ext cx="2476501" cy="911224"/>
              <a:chOff x="3024" y="523"/>
              <a:chExt cx="1560" cy="574"/>
            </a:xfrm>
          </p:grpSpPr>
          <p:sp>
            <p:nvSpPr>
              <p:cNvPr id="32777" name="Line 15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5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408" y="523"/>
                <a:ext cx="1176" cy="538"/>
                <a:chOff x="3408" y="523"/>
                <a:chExt cx="1176" cy="538"/>
              </a:xfrm>
            </p:grpSpPr>
            <p:sp>
              <p:nvSpPr>
                <p:cNvPr id="3277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86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0" name="Rectangle 18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02840" y="2026800"/>
              <a:ext cx="4821480" cy="4076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5280" y="2019240"/>
                <a:ext cx="4838400" cy="40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912600" y="4187160"/>
              <a:ext cx="1577520" cy="15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760" y="4177080"/>
                <a:ext cx="159084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54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dirty="0" smtClean="0"/>
              <a:t>Computer </a:t>
            </a:r>
            <a:r>
              <a:rPr lang="en-US" dirty="0"/>
              <a:t>arithmetic that supports </a:t>
            </a:r>
            <a:r>
              <a:rPr lang="en-US" dirty="0" smtClean="0"/>
              <a:t>this </a:t>
            </a:r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floating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r>
              <a:rPr lang="en-US" dirty="0" smtClean="0"/>
              <a:t> due to the “floating” of the </a:t>
            </a:r>
            <a:r>
              <a:rPr lang="en-US" dirty="0"/>
              <a:t>binary </a:t>
            </a:r>
            <a:r>
              <a:rPr lang="en-US" dirty="0" smtClean="0"/>
              <a:t>point</a:t>
            </a:r>
            <a:endParaRPr lang="en-US" dirty="0"/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 smtClean="0">
                <a:latin typeface="Courier New" charset="0"/>
              </a:rPr>
              <a:t>float</a:t>
            </a:r>
            <a:r>
              <a:rPr lang="en-US" dirty="0"/>
              <a:t> (or </a:t>
            </a:r>
            <a:r>
              <a:rPr lang="en-US" dirty="0" smtClean="0">
                <a:latin typeface="Courier New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48640" y="1216152"/>
            <a:ext cx="7275514" cy="2182814"/>
            <a:chOff x="0" y="830263"/>
            <a:chExt cx="7275514" cy="2182814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2590800" y="1689100"/>
              <a:ext cx="219611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1.01</a:t>
              </a:r>
              <a:r>
                <a:rPr lang="en-US" sz="3200" b="1" baseline="-2500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×   </a:t>
              </a:r>
              <a:r>
                <a:rPr lang="en-US" sz="32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baseline="3000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4525964" y="2125664"/>
              <a:ext cx="2501901" cy="854076"/>
              <a:chOff x="2851" y="1339"/>
              <a:chExt cx="1576" cy="538"/>
            </a:xfrm>
          </p:grpSpPr>
          <p:sp>
            <p:nvSpPr>
              <p:cNvPr id="34834" name="Rectangle 5"/>
              <p:cNvSpPr>
                <a:spLocks noChangeArrowheads="1"/>
              </p:cNvSpPr>
              <p:nvPr/>
            </p:nvSpPr>
            <p:spPr bwMode="auto">
              <a:xfrm>
                <a:off x="3093" y="1579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4835" name="Line 6"/>
              <p:cNvSpPr>
                <a:spLocks noChangeShapeType="1"/>
              </p:cNvSpPr>
              <p:nvPr/>
            </p:nvSpPr>
            <p:spPr bwMode="auto">
              <a:xfrm>
                <a:off x="2851" y="1339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27576" y="2082801"/>
              <a:ext cx="2205039" cy="930276"/>
              <a:chOff x="1060" y="1269"/>
              <a:chExt cx="1389" cy="586"/>
            </a:xfrm>
          </p:grpSpPr>
          <p:sp>
            <p:nvSpPr>
              <p:cNvPr id="34832" name="Rectangle 8"/>
              <p:cNvSpPr>
                <a:spLocks noChangeArrowheads="1"/>
              </p:cNvSpPr>
              <p:nvPr/>
            </p:nvSpPr>
            <p:spPr bwMode="auto">
              <a:xfrm>
                <a:off x="1060" y="1557"/>
                <a:ext cx="138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binary point</a:t>
                </a:r>
                <a:endParaRPr lang="en-US" sz="32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833" name="Line 9"/>
              <p:cNvSpPr>
                <a:spLocks noChangeShapeType="1"/>
              </p:cNvSpPr>
              <p:nvPr/>
            </p:nvSpPr>
            <p:spPr bwMode="auto">
              <a:xfrm>
                <a:off x="1803" y="126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800601" y="830263"/>
              <a:ext cx="2474913" cy="906461"/>
              <a:chOff x="3024" y="523"/>
              <a:chExt cx="1559" cy="571"/>
            </a:xfrm>
          </p:grpSpPr>
          <p:sp>
            <p:nvSpPr>
              <p:cNvPr id="34828" name="Line 11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2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408" y="523"/>
                <a:ext cx="1175" cy="538"/>
                <a:chOff x="3408" y="523"/>
                <a:chExt cx="1175" cy="538"/>
              </a:xfrm>
            </p:grpSpPr>
            <p:sp>
              <p:nvSpPr>
                <p:cNvPr id="3483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85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31" name="Rectangle 14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0" y="838200"/>
              <a:ext cx="2590800" cy="1066800"/>
              <a:chOff x="0" y="528"/>
              <a:chExt cx="1632" cy="672"/>
            </a:xfrm>
          </p:grpSpPr>
          <p:sp>
            <p:nvSpPr>
              <p:cNvPr id="34825" name="Rectangle 17"/>
              <p:cNvSpPr>
                <a:spLocks noChangeArrowheads="1"/>
              </p:cNvSpPr>
              <p:nvPr/>
            </p:nvSpPr>
            <p:spPr bwMode="auto">
              <a:xfrm>
                <a:off x="432" y="763"/>
                <a:ext cx="1041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mantissa</a:t>
                </a:r>
                <a:endParaRPr lang="en-US" sz="3200" b="1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826" name="Line 18"/>
              <p:cNvSpPr>
                <a:spLocks noChangeShapeType="1"/>
              </p:cNvSpPr>
              <p:nvPr/>
            </p:nvSpPr>
            <p:spPr bwMode="auto">
              <a:xfrm flipH="1" flipV="1">
                <a:off x="1200" y="1056"/>
                <a:ext cx="432" cy="144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7" name="Rectangle 19"/>
              <p:cNvSpPr>
                <a:spLocks noChangeArrowheads="1"/>
              </p:cNvSpPr>
              <p:nvPr/>
            </p:nvSpPr>
            <p:spPr bwMode="auto">
              <a:xfrm>
                <a:off x="0" y="528"/>
                <a:ext cx="80" cy="2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AU" sz="3200" b="1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743360" y="5167440"/>
              <a:ext cx="857520" cy="18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6160" y="5158440"/>
                <a:ext cx="870840" cy="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9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3987</TotalTime>
  <Words>1755</Words>
  <Application>Microsoft Office PowerPoint</Application>
  <PresentationFormat>On-screen Show (4:3)</PresentationFormat>
  <Paragraphs>463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Roboto Regular</vt:lpstr>
      <vt:lpstr>Arial</vt:lpstr>
      <vt:lpstr>Arial Narrow</vt:lpstr>
      <vt:lpstr>Cambria Math</vt:lpstr>
      <vt:lpstr>Calibri</vt:lpstr>
      <vt:lpstr>Times New Roman</vt:lpstr>
      <vt:lpstr>Wingdings</vt:lpstr>
      <vt:lpstr>ＭＳ Ｐゴシック</vt:lpstr>
      <vt:lpstr>Courier New</vt:lpstr>
      <vt:lpstr>.AppleSystemUIFont</vt:lpstr>
      <vt:lpstr>Roboto</vt:lpstr>
      <vt:lpstr>Helvetica Neue Regular</vt:lpstr>
      <vt:lpstr>Times</vt:lpstr>
      <vt:lpstr>UWTheme-351-Au17</vt:lpstr>
      <vt:lpstr>Floating Point CSE 351 Autumn 2017</vt:lpstr>
      <vt:lpstr>Administrivia</vt:lpstr>
      <vt:lpstr>Unsigned Multiplication in C</vt:lpstr>
      <vt:lpstr>Multiplication with shift and add</vt:lpstr>
      <vt:lpstr>Number Representation Revisited</vt:lpstr>
      <vt:lpstr>Floating Point Topics</vt:lpstr>
      <vt:lpstr>Representation of Fractions</vt:lpstr>
      <vt:lpstr>Scientific Notation (Decimal)</vt:lpstr>
      <vt:lpstr>Scientific Notation (Binary)</vt:lpstr>
      <vt:lpstr>Scientific Notation Translation</vt:lpstr>
      <vt:lpstr>Floating Point Topics</vt:lpstr>
      <vt:lpstr>IEEE Floating Point</vt:lpstr>
      <vt:lpstr>Floating Point Encoding</vt:lpstr>
      <vt:lpstr>The Exponent Field</vt:lpstr>
      <vt:lpstr>The Mantissa (Fraction) Field</vt:lpstr>
      <vt:lpstr>Peer Instruction Question</vt:lpstr>
      <vt:lpstr>Precision and Accuracy</vt:lpstr>
      <vt:lpstr>Need Greater Precision?</vt:lpstr>
      <vt:lpstr>Representing Very Small Numbers</vt:lpstr>
      <vt:lpstr>Denorm Numbers</vt:lpstr>
      <vt:lpstr>Other Special Cases</vt:lpstr>
      <vt:lpstr>Floating Point Encoding Summary</vt:lpstr>
      <vt:lpstr>Summary</vt:lpstr>
      <vt:lpstr>PowerPoint Presentation</vt:lpstr>
      <vt:lpstr>Tiny Floating Point Example</vt:lpstr>
      <vt:lpstr>Dynamic Range (Positive Only)</vt:lpstr>
      <vt:lpstr>Special Properties of Encoding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I CSE 351 Autumn 2016</dc:title>
  <dc:creator>Justin Hsia</dc:creator>
  <cp:lastModifiedBy>Justin Hsia</cp:lastModifiedBy>
  <cp:revision>101</cp:revision>
  <cp:lastPrinted>2017-10-09T22:50:46Z</cp:lastPrinted>
  <dcterms:created xsi:type="dcterms:W3CDTF">2016-10-05T06:32:41Z</dcterms:created>
  <dcterms:modified xsi:type="dcterms:W3CDTF">2017-10-09T22:51:21Z</dcterms:modified>
</cp:coreProperties>
</file>