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ink/ink8.xml" ContentType="application/inkml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0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2.xml" ContentType="application/vnd.openxmlformats-officedocument.presentationml.notesSlide+xml"/>
  <Override PartName="/ppt/ink/ink9.xml" ContentType="application/inkml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3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6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7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7.xml" ContentType="application/inkml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20.xml" ContentType="application/vnd.openxmlformats-officedocument.presentationml.notesSlide+xml"/>
  <Override PartName="/ppt/ink/ink18.xml" ContentType="application/inkml+xml"/>
  <Override PartName="/ppt/tags/tag351.xml" ContentType="application/vnd.openxmlformats-officedocument.presentationml.tags+xml"/>
  <Override PartName="/ppt/ink/ink19.xml" ContentType="application/inkml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1.xml" ContentType="application/vnd.openxmlformats-officedocument.presentationml.notesSlide+xml"/>
  <Override PartName="/ppt/ink/ink20.xml" ContentType="application/inkml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2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23.xml" ContentType="application/vnd.openxmlformats-officedocument.presentationml.notesSlide+xml"/>
  <Override PartName="/ppt/ink/ink21.xml" ContentType="application/inkml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ink/ink22.xml" ContentType="application/inkml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24.xml" ContentType="application/vnd.openxmlformats-officedocument.presentationml.notesSlide+xml"/>
  <Override PartName="/ppt/ink/ink23.xml" ContentType="application/inkml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25.xml" ContentType="application/vnd.openxmlformats-officedocument.presentationml.notesSlide+xml"/>
  <Override PartName="/ppt/ink/ink24.xml" ContentType="application/inkml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7" r:id="rId1"/>
  </p:sldMasterIdLst>
  <p:notesMasterIdLst>
    <p:notesMasterId r:id="rId33"/>
  </p:notesMasterIdLst>
  <p:handoutMasterIdLst>
    <p:handoutMasterId r:id="rId34"/>
  </p:handoutMasterIdLst>
  <p:sldIdLst>
    <p:sldId id="465" r:id="rId2"/>
    <p:sldId id="467" r:id="rId3"/>
    <p:sldId id="468" r:id="rId4"/>
    <p:sldId id="469" r:id="rId5"/>
    <p:sldId id="452" r:id="rId6"/>
    <p:sldId id="442" r:id="rId7"/>
    <p:sldId id="443" r:id="rId8"/>
    <p:sldId id="444" r:id="rId9"/>
    <p:sldId id="446" r:id="rId10"/>
    <p:sldId id="447" r:id="rId11"/>
    <p:sldId id="304" r:id="rId12"/>
    <p:sldId id="296" r:id="rId13"/>
    <p:sldId id="449" r:id="rId14"/>
    <p:sldId id="323" r:id="rId15"/>
    <p:sldId id="450" r:id="rId16"/>
    <p:sldId id="451" r:id="rId17"/>
    <p:sldId id="337" r:id="rId18"/>
    <p:sldId id="424" r:id="rId19"/>
    <p:sldId id="448" r:id="rId20"/>
    <p:sldId id="454" r:id="rId21"/>
    <p:sldId id="456" r:id="rId22"/>
    <p:sldId id="457" r:id="rId23"/>
    <p:sldId id="277" r:id="rId24"/>
    <p:sldId id="427" r:id="rId25"/>
    <p:sldId id="279" r:id="rId26"/>
    <p:sldId id="458" r:id="rId27"/>
    <p:sldId id="459" r:id="rId28"/>
    <p:sldId id="315" r:id="rId29"/>
    <p:sldId id="460" r:id="rId30"/>
    <p:sldId id="463" r:id="rId31"/>
    <p:sldId id="461" r:id="rId32"/>
  </p:sldIdLst>
  <p:sldSz cx="9144000" cy="6858000" type="screen4x3"/>
  <p:notesSz cx="7010400" cy="9296400"/>
  <p:embeddedFontLs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ＭＳ Ｐゴシック" panose="020B0600070205080204" pitchFamily="34" charset="-128"/>
      <p:regular r:id="rId39"/>
    </p:embeddedFont>
    <p:embeddedFont>
      <p:font typeface="Roboto Light" panose="02000000000000000000" pitchFamily="2" charset="0"/>
      <p:regular r:id="rId40"/>
      <p:italic r:id="rId41"/>
    </p:embeddedFont>
    <p:embeddedFont>
      <p:font typeface="Roboto Regular" panose="02000000000000000000" pitchFamily="2" charset="0"/>
      <p:regular r:id="rId42"/>
    </p:embeddedFont>
    <p:embeddedFont>
      <p:font typeface="Anonymous Pro" panose="02060609030202000504" pitchFamily="49" charset="0"/>
      <p:regular r:id="rId43"/>
      <p:bold r:id="rId44"/>
      <p:italic r:id="rId45"/>
      <p:boldItalic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Arial Narrow" panose="020B0606020202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Trebuchet MS" panose="020B0603020202020204" pitchFamily="34" charset="0"/>
      <p:regular r:id="rId58"/>
      <p:bold r:id="rId59"/>
      <p:italic r:id="rId60"/>
      <p:boldItalic r:id="rId61"/>
    </p:embeddedFont>
  </p:embeddedFontLst>
  <p:custDataLst>
    <p:tags r:id="rId62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3" userDrawn="1">
          <p15:clr>
            <a:srgbClr val="A4A3A4"/>
          </p15:clr>
        </p15:guide>
        <p15:guide id="2" pos="207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B2A85"/>
    <a:srgbClr val="AB0000"/>
    <a:srgbClr val="FFFF99"/>
    <a:srgbClr val="FFDBD0"/>
    <a:srgbClr val="644C00"/>
    <a:srgbClr val="F2E8B2"/>
    <a:srgbClr val="D0DAFF"/>
    <a:srgbClr val="C5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/>
    <p:restoredTop sz="89455" autoAdjust="0"/>
  </p:normalViewPr>
  <p:slideViewPr>
    <p:cSldViewPr>
      <p:cViewPr varScale="1">
        <p:scale>
          <a:sx n="84" d="100"/>
          <a:sy n="84" d="100"/>
        </p:scale>
        <p:origin x="366" y="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1848" y="176"/>
      </p:cViewPr>
      <p:guideLst>
        <p:guide orient="horz" pos="2793"/>
        <p:guide pos="20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546" y="1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 smtClean="0">
                <a:latin typeface="Helvetica Neue Regular" charset="0"/>
              </a:rPr>
              <a:t>CSE351 Lecture 4</a:t>
            </a:r>
            <a:endParaRPr lang="en-US">
              <a:latin typeface="Helvetica Neue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Helvetica Neue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546" y="8829966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FBC9026-38BE-704B-962B-EE795F7854C4}" type="slidenum">
              <a:rPr lang="en-US">
                <a:latin typeface="Helvetica Neue Regular" charset="0"/>
              </a:rPr>
              <a:pPr>
                <a:defRPr/>
              </a:pPr>
              <a:t>‹#›</a:t>
            </a:fld>
            <a:endParaRPr lang="en-US">
              <a:latin typeface="Helvetica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2T23:05:41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7863 64 0,'9'-21'24'0,"-9"19"-12"0,8-17 12 16,-2 16 16-16,0 1 2 16,0-1 1-16,3 1-8 15,0-1-4-15,-3 3-4 0,3 8 0 16,-3 10-15-16,0 11 6 0,0 14 3 16,0 7-9-16,0 11-2 15,-3 5-6-15,3-2-1 16,-3-6 1-16,3-5 0 15,0-8-2-15,0-3-2 16,-3-2-2-16,3-9 1 16,-4-4-23-16,1-6-12 15,0-5-14-15,-3-3-7 16,0-5-27 0,-3-8-22-16,0-11 48 15</inkml:trace>
  <inkml:trace contextRef="#ctx0" brushRef="#br0" timeOffset="1">22799 7813 200 0,'-20'-24'77'0,"20"22"-42"0,5-1-32 15,-5 3 17-15,9 0-1 16,3 0 1-16,6 0-7 16,6-3-3-16,9 1-5 0,17-1-2 0,10 3 1 15,11-3-5 1,1 1 1-16,14-3 0 0,-3-1 2 16,1 1-6-16,-4 2 1 15,0 1 3-15,-17-1 4 16,-3 3-1-16,-13 0 0 15,-11 3-1-15,0-1 1 16,-4-2-4-16,-5 0 0 16,-6 0 7-16,-6 0 4 15,-6 0 6-15,3 0 4 16,-3 3-8-16,0-3-2 16,-1 3-8-16,1-1-2 0,-3 4 0 15,0 1 0 1,-3 20-3-16,6 7 2 15,-9 11 1-15,6 6 2 0,-6 4-1 16,0 3 2-16,-6 8 0 16,6-2 1-16,0-3 2 15,0-14 3-15,6 6-4 16,-3-10-3-16,0-6-1 16,0-8-1-16,0-5-25 15,-3-6-10-15,0-5-24 16</inkml:trace>
  <inkml:trace contextRef="#ctx0" brushRef="#br0" timeOffset="2">22749 8599 248 0,'-3'0'93'0,"12"5"-50"0,20 3-52 0,-5-3 12 16,9-2 18-16,18-3 12 15,17 0-3-15,18-3-2 16,7-2-16-16,11 0-5 0,3-3-3 0,0 0 0 16,0 0 0-16,-11 3-9 15,-16 0-2-15,-12-1-18 16,-14 4-7-16,-6-1-21 16,-13 0-8-16,-8 1-48 15</inkml:trace>
  <inkml:trace contextRef="#ctx0" brushRef="#br0" timeOffset="3">20513 8996 164 0,'0'-5'63'0,"0"5"-34"0,3 0-34 16,3 0 45-1,0 0-15-15,-3 5-3 16,6 8-1-16,-3 8-13 16,0 8 9-16,0 14 3 0,-3-1-6 0,3 0-1 15,-3 1-7 1,0-4-2-16,0-4 0 16,0-3 0-16,0-6-5 15,0-5 1-15,0-5-24 0,0-3-12 16,0-5-21-1,0-3-7-15,3-5-26 16</inkml:trace>
  <inkml:trace contextRef="#ctx0" brushRef="#br0" timeOffset="4">20677 9075 88 0,'-6'-5'35'0,"6"5"-18"0,0-3-16 15,0 3 8-15,0 0 14 16,0-2 10-16,0-1-8 15,0 0-3-15,0 1 8 16,0-1 4-16,0-2-17 16,0-1 4-16,0 1 0 0,3 0-5 15,3-3 1-15,0 0-10 16,9 3-2-16,3-1-5 16,0 1-3-16,-1 2-1 15,1 3 3-15,-3 6 2 0,-3 2 2 16,-3 2-1-16,-3 6-2 15,-6 0 1-15,-3 3 1 16,-9 12-3 0,-3-7 0-16,0-3-1 0,3-5 0 15,1-3 2-15,5-2 2 16,9-3-6-16,2 3-1 16,7-1 2-16,6 1 1 15,3-1-1-15,3 3 2 16,0 1 1-16,-3 2 2 15,-4 5-6-15,-5 0 1 16,-6 0 18-16,-3-2 10 16,-9-4-8-16,-3 1-4 0,-3-2-8 15,-2-1-2-15,-1-3-23 16,-3-2-9-16,0-2-10 16,0-4-2-16,3 1-15 15,3-3-6-15</inkml:trace>
  <inkml:trace contextRef="#ctx0" brushRef="#br0" timeOffset="5">21210 8967 124 0,'-3'0'46'0,"6"0"-24"0,-3 8-19 0,0 0 12 16,0 7 15-16,3 9 8 0,0 11-6 15,3 10-4-15,-6-3-16 16,6-2 3-16,-3 2 5 0,3-8-7 15,-3 1-2-15,0-6-6 16,0-5-2-16,0-6 1 16,-3-5 0-16,0-2 4 15,0-3 5-15,0-3-3 16,0-18-3 0,0-3-6-16,3 0-3 0,0-2-2 15,-1 2 3 1,4 3 2-16,3-3-5 0,0 5-1 15,3 6-1-15,3 0 4 16,0 5 1-16,0 5 1 16,-3 3 4-16,-3 0 5 15,-3 0 4-15,-6 8 2 16,-3-3-4-16,-6 5-1 16,-3-2-6-16,-3-3-3 15,0 1-3-15,-3-6 1 16,0-3-15-16,0 0-6 15,1-2-9-15,5-3-1 16,0 0-23-16,21-16-73 16</inkml:trace>
  <inkml:trace contextRef="#ctx0" brushRef="#br0" timeOffset="6">21412 9234 208 0,'-3'0'79'0,"6"3"-42"0,0 2-34 16,0 0 15-16,0 3 13 15,6 5 7-15,0 1-15 16,3 1-8-16,0 4-9 16,3 0-7-16,-3-4 0 0,0 1-1 15,-1-3-2-15,1-2-30 0,0-3-15 16,-3-3-35-1,0-7-43 1</inkml:trace>
  <inkml:trace contextRef="#ctx0" brushRef="#br0" timeOffset="7">21627 9245 172 0,'-6'10'66'0,"3"1"-36"0,-3 10-22 0,3-8 16 15,-3 11 14-15,-3 2 11 16,0 6-20-16,0 0-8 0,0 0-13 16,0-1-6-16,3 1 1 0,0 0-9 15,3-6-1-15,0-12-31 16,0 1-15-16,3-9-28 16,0-4-41-1,0-10 40-15</inkml:trace>
  <inkml:trace contextRef="#ctx0" brushRef="#br0" timeOffset="8">21835 8993 200 0,'3'-10'74'0,"-3"10"-40"0,0 0-44 0,0 0 9 16,0 0 9 0,3 5 6-16,0 5 5 15,0 9 3-15,6 5-12 0,-3 18 8 0,3 0 2 16,0 1-6-16,0 2-3 16,-4 0-4-16,1-6-2 15,0-1-3-15,3-7 1 16,-6-4-13-16,3-9-3 15,-6-2-36-15,0-8-13 16,-3-8-41 0</inkml:trace>
  <inkml:trace contextRef="#ctx0" brushRef="#br0" timeOffset="9">21737 9215 272 0,'-18'-2'104'0,"18"-14"-56"0,0 8-47 16,0 8 21-16,3-3-5 15,6 3-1-15,6-8-8 16,5 0-3-16,7 1-3 16,9-1-4-16,-3 2 1 0,-1 1-26 15,1 0-9-15,-3 2-42 0,-3-2-17 16,-9-1-1-1</inkml:trace>
  <inkml:trace contextRef="#ctx0" brushRef="#br0" timeOffset="10">22037 9245 212 0,'-6'0'79'0,"6"13"-42"0,6-5-41 0,0-6 13 16,0 4 12-16,3-1 9 16,6-2-13-16,3-1-7 15,0-2-6-15,0-2-4 0,0-1 1 0,-1-2-1 16,1-3 2-16,-3 2-8 16,-3-2-1-1,-3 1 4-15,-3 1 1 0,-6-4-5 16,-3-1-3-16,-6-5 1 15,0 11 0-15,-6 2 3 16,-6 9 4-16,-2-1 1 16,-1 3 1-16,3 0 8 15,0 2 5-15,3 6 0 16,6-3 0-16,3 3-1 16,3 0 2-16,6 3-3 15,3-3 1-15,6 2-9 16,6-2-2-16,6-3-6 15,0-2-1-15,3-3-28 16,-1-3-13-16,1-8-39 16,0-7-42-16,-3-1 41 15</inkml:trace>
  <inkml:trace contextRef="#ctx0" brushRef="#br0" timeOffset="11">22350 9226 244 0,'-15'-8'93'0,"12"-10"-50"0,-6 23-35 0,9-2 21 16,0-1-2-16,-6 1 3 16,0-1-12-16,0 4-5 0,0-1-8 15,3 0-6-15,3 6-2 16,3-3-1-16,3 5 3 16,0 0-2-16,0 1 1 15,0 4 4-15,6 3 3 0,-9 0-2 16,-3-2-2-16,-3-1 2 15,-3-2 0-15,-3-2-1 16,0-4 1-16,-3-2-9 16,0-3-1-16,-3-2-27 15,4-3-13-15,-1 0-33 16,6-3-14-16,6-5 1 16</inkml:trace>
  <inkml:trace contextRef="#ctx0" brushRef="#br0" timeOffset="12">22829 8890 196 0,'-9'-3'74'0,"18"6"-40"0,-9 2-24 15,6 6 20-15,-3 5 13 16,0 5 10-16,0 11-15 16,-3 10-5-16,-3 6-19 15,0 2-7-15,0-2-2 0,-3-1-1 16,6-2 0-16,0-5-7 15,0-8 0-15,0-6-30 0,0-5-11 16,0-5-37-16,0-5-13 16</inkml:trace>
  <inkml:trace contextRef="#ctx0" brushRef="#br0" timeOffset="13">22674 9170 264 0,'-9'-5'101'0,"9"-8"-54"0,3 8-42 0,-3 5 31 15,9-3-14 1,9 0-11-16,3 1-6 16,12-1-4-16,-3 0-6 0,-1-2 1 15,-2 2-36-15,0 1-15 16,-3-1-16-16,-3 1-7 15,-4-1-8-15</inkml:trace>
  <inkml:trace contextRef="#ctx0" brushRef="#br0" timeOffset="14">22966 9118 184 0,'-15'10'68'0,"9"9"-36"0,-3 7-18 16,3-15 20-16,6 7-2 16,-3 1 1-16,0 2-7 15,0 3-2-15,3 0-13 16,6-3-4-16,3-5-3 0,3 2 0 15,6-5 2-15,3-15 1 16,0-1 3-16,0-5-5 16,-4 0-1-16,-2-2 0 15,-6-4 0-15,-3 1 0 0,-6 0 2 16,-3 0-3 0,-6-6 0-16,-9 3-10 0,1 3-5 15,2 2-21-15,0 4-8 16,3-1-34-16,3 2-15 15</inkml:trace>
  <inkml:trace contextRef="#ctx0" brushRef="#br0" timeOffset="15">23198 8956 268 0,'0'-16'101'0,"0"19"-54"0,0 8-37 0,0-6 23 16,0 0-14-16,3 6-3 0,0 10-5 15,-3 8 0-15,0 13-6 16,0 6 1-16,0-6 1 0,6-5-3 16,-3 3-1-1,0-3-3-15,-3-5-3 0,0-6-25 16,0-5-9-16,0-5-36 15,0-3-14-15</inkml:trace>
  <inkml:trace contextRef="#ctx0" brushRef="#br0" timeOffset="16">23094 9125 268 0,'-6'-5'101'0,"9"5"-54"0,3-2-37 0,0 2 23 16,3-3-9-16,6-2-2 15,6-1-12-15,5-2-4 16,4-2-4-16,6 2-4 0,-6 3-1 16,-1-1-45-16,-5 4-17 15,0-1-65 1</inkml:trace>
  <inkml:trace contextRef="#ctx0" brushRef="#br0" timeOffset="17">23502 9081 232 0,'-24'2'88'0,"24"1"-48"0,-21 2-23 16,15 3 25-16,-3 0-9 15,-6 5 0-15,3 6-16 16,-2 2-8-16,-1 3-5 15,3 0-1-15,0-1 0 0,3 1-4 16,6-5-1-16,3-3 3 16,6-3 1-16,3-3 0 15,3-2 1-15,3-5-4 16,0-3-2-16,2-8-3 0,-5 0-1 16,9-3 4-16,-9 1 3 15,-3-1 1-15,0 1-1 16,0-6 1-16,-6 3-1 15,-6 10 2 1,0 8 1 0,-3 6-1-16,6 2-2 15,0 3 3-15,9-3 0 16,-3 6-1-16,0 2-2 16,9-3-10-16,-9-2-6 15,8-5-39-15,-2-3-14 16,0-8-26-16,0-8-37 15,3-5 47 1</inkml:trace>
  <inkml:trace contextRef="#ctx0" brushRef="#br0" timeOffset="18">23680 8861 196 0,'0'-8'74'0,"0"11"-40"0,0-1-38 15,6 1 13-15,-3 5 15 16,-3 8 11-16,6 8-1 16,0 5 3-16,0 8-21 15,-3 8 2-15,-3 2 2 0,0 1-11 16,6-6-2-16,-3-5-5 16,3-5 1-16,-3 0-18 15,6-11-6-15,0-8-61 0,3-5-26 16,-3-3 1-1</inkml:trace>
  <inkml:trace contextRef="#ctx0" brushRef="#br0" timeOffset="19">23984 9305 220 0,'0'0'85'0,"0"-2"-46"0,-3 4-17 16,3-2 26-16,0 0-12 15,-6 0-1-15,0 6-16 16,0-6-6-16,6 0-8 16,-3 0-4-16,-3 2 0 0,6-2-4 0,6 0 0 15,-3 0-7-15,-3 0-2 16,6 0 7 0,-6 0 4-16,0 0 2 0,3 3-1 15,-6 0 3 1,-3-1 2-16,-3 1 0 0,3 0 2 15,-3-3-4-15,0 0 0 16,3-3-1-16,1 0 1 16,-1 1-13-16,6-1-14 15,9-2 1 1,-4 2 9-16,1 0 6 16,3 3 6-16,0 0 1 15,-6 3 9-15,-3-3 5 0,0 0 7 16,0 3 4-1,0-3-12-15,-6 2-7 16,-3 1-28-16,3-6-10 16,0 1-38-16,1 2-17 0,-4-6-20 15</inkml:trace>
  <inkml:trace contextRef="#ctx0" brushRef="#br0" timeOffset="20">24052 8821 192 0,'0'-5'71'0,"3"5"-38"0,-3 0-21 16,0 0 21-16,0 5-2 0,0 6 4 15,-3 2-4-15,-5 8 1 16,-1 8-18-16,0 3 7 0,-3 0 6 16,9-3-11-16,-3-3-3 15,0-2-8-15,3-5-4 16,0-3 2-16,0-3 0 16,-3 0-10-16,6-5-3 15,0-5-44 1,0-3-19-16,6-6-11 15,0-2-32 1</inkml:trace>
  <inkml:trace contextRef="#ctx0" brushRef="#br0" timeOffset="21">7390 3490 44 0,'0'0'16'0,"0"-3"-8"0,6 3-7 0,-6 0 3 16,6 0 0-16,-3-2 2 16,3-1 12-16,-1 0 8 15,-2 1 2-15,0-1 1 16,-3 0-3-16,3 3 1 0,-3-2 2 16,0 2 2-1,-3 0-16-15,-3 5 0 0,1 3-1 0,-7 3-3 16,-6 2 1-16,0 5 2 15,0 3 1-15,-3 3-2 16,3 8 2-16,0 2-6 16,4 1-1-16,8-3-2 15,3 7-1-15,9-4-6 16,3-6-1-16,11-8 1 16,4-5 0-16,0-8 3 15,3-8 3-15,-3-8-2 16,-4-3 0-16,-2-2 1 15,-6-6 2-15,-3 1 1 0,-6-1 1 16,-3 1 2-16,-6-1 4 16,-6 6 3-16,-6 0 2 15,-2 5-10 1,-1 5-3-16,0 3-6 0,0 3-3 16,3 2-5-16,3 3 0 15,3 0-36-15,6 0-13 16,6-3-33-16,6-2-11 15,15-6 8 1</inkml:trace>
  <inkml:trace contextRef="#ctx0" brushRef="#br0" timeOffset="22">7824 3757 140 0,'-12'-8'55'0,"12"6"-30"0,-6-1-10 0,6 3 34 16,-12 3-10-1,-2 2-11-15,-1 3-7 16,-3 2-13-16,0 6-5 0,0 8 0 16,3 0-2-16,3-3-1 0,6 0-4 15,3 0 0-15,6-2 2 16,6-3 1-16,6-3 1 16,6-5 2-16,6-3-3 15,0-2 0 1,-1-6-6-16,-5-5 0 0,-3-2-21 15,0-4-9-15,-3-12-12 16,-3 2-47 0,-3-5 11-16</inkml:trace>
  <inkml:trace contextRef="#ctx0" brushRef="#br0" timeOffset="23">7896 3524 132 0,'-6'6'52'0,"12"-1"-28"0,-3 3-6 16,0 0 18-16,0 5-1 16,0 3 2-16,0 8-9 0,-3 2-3 15,0 6-14-15,0-3-2 0,0 3 1 16,0 2-2 0,0-5 1-16,0-5-8 0,0-3 0 15,0-5 1-15,-3-3 1 16,3-5-1-16,0-2 1 15,0-6-7-15,0 0 1 16,0-6-4-16,3-4 0 16,0-1-3-16,0 0 1 15,2-2 5-15,1 0 2 16,0 0-1-16,3 2 2 16,0 1 1-16,6 2 0 15,0 2 0-15,0 4 0 16,-3 2 4-16,0 5 5 15,0 3 6-15,-3 0 5 0,-3 8-8 16,-1 5-2-16,-2-3-8 16,0-2-2-16,0-2-16 15,0-4-6-15,0 1-64 16,3-6-66 0,3-5 42-16</inkml:trace>
  <inkml:trace contextRef="#ctx0" brushRef="#br0" timeOffset="24">8193 3731 200 0,'-12'-3'74'0,"9"3"-40"0,-2 0-31 0,2 3 15 16,-3 2 4-16,-3 6 4 16,-3 2-12-16,0 5-5 15,3 6-6-15,3 0 0 0,3 0 0 16,0-6-1-16,3 1 1 15,6-6-2-15,0 0 2 16,3-5 0-16,3-3 1 16,0-7-2-16,0-1 1 15,-4-10-2-15,1-6-1 16,-3 4 3-16,0-1 0 16,-3 2-4-16,0 4 1 15,0 2 4-15,-3 3 5 16,0 2-7-16,3 8-3 0,0 8 2 15,0 1 3-15,3 2-1 16,0-3-2-16,3 0 0 16,0-2-1-1,3-3-27-15,0-3-9 0,0-3-42 16,0-2-59 0,-1-5 33-16</inkml:trace>
  <inkml:trace contextRef="#ctx0" brushRef="#br0" timeOffset="25">8351 3818 180 0,'0'18'68'0,"3"-2"-36"0,0 6-13 0,0-15 23 16,0 4-8-16,0 0-2 16,0-1-16-16,0 1-7 15,0-3-6-15,0 0 0 0,-3-3 0 16,0-5 5-16,0 0 3 15,0 0 5-15,0-3 2 16,0-2-7-16,3-3-4 16,0-3-2-16,-3-4 1 15,6-4-5-15,0 3-3 16,0 3 1-16,0 0 2 0,6 2-2 16,-1 1-2-1,4 2-12-15,0 0-2 16,0 2-38-16,0 1-17 15,0-3-46-15</inkml:trace>
  <inkml:trace contextRef="#ctx0" brushRef="#br0" timeOffset="26">8634 3736 260 0,'-6'0'99'0,"3"3"-54"0,-3 2-33 16,3 0 24-16,-6 0-17 15,0 3-3-15,0 0-10 16,0 0-4-16,0 5-1 16,3 6-4-16,3 0 2 0,6-1-1 15,3-2-2-15,3 0 3 16,-3 0 0-16,0 0 3 16,-3-3 1-16,-3-3 12 0,-6 1 5 15,-3 0-8-15,-6-4-4 16,4 1-21-16,-4-2-6 15,-6-4-64-15,3-2-25 16,-3-2-9 0</inkml:trace>
  <inkml:trace contextRef="#ctx0" brushRef="#br0" timeOffset="27">9336 3098 60 0,'0'6'24'0,"0"-4"-12"0,0-2 14 0,0 0 20 15,0 0-2-15,0 6-1 16,0-6-7-16,0 0-2 16,0 0-19-16,0 0 0 0,0 0-1 15,0 0 1-15,0 0 4 16,0 0-9-16,0 0-1 15,0-6-3-15,3 1-1 16,6-3-3-16,-3 0-2 0,6 0-2 16,-3-2 1-1,0-1 1-15,-3 3 0 16,0 3 0-16,0 2 0 0,-3-2-5 16,0 2 1-16,-3 3 2 15,3 8 1-15,0-3-2 16,0 9 2-16,0 7 3 15,0 5 3-15,0 6 2 16,0-3 3-16,-3 0-5 16,3 0-3-16,0-5 1 15,0-3 0-15,-3-2-8 16,0-6-4-16,0-2-35 0,3-3-16 16,-3-3-49-1</inkml:trace>
  <inkml:trace contextRef="#ctx0" brushRef="#br0" timeOffset="28">9313 3334 208 0,'-3'0'79'0,"6"5"-42"0,2-5-30 0,1 3 18 15,3-3-4-15,6 0 2 16,6 0-9-16,0 0-3 15,3 0-6-15,3 0-4 0,-1 0 2 16,-2 0-13-16,-3 0-6 16,-3 0-27-16,-3-3-12 0</inkml:trace>
  <inkml:trace contextRef="#ctx0" brushRef="#br0" timeOffset="29">9869 3201 144 0,'0'-5'55'0,"0"0"-30"0,0-11-7 0,0 13 20 0,-6 1-12 16,-3-1-5-1,-3 6-4-15,-3-1-1 16,1 4-8-16,-1 2-7 0,-3 2-2 0,3 3 3 16,3 3 1-16,3 3 1 15,6-1 2-15,3-2-3 16,6 0-2-16,3-3 2 15,3 1 0-15,3-9-1 16,3 3-2-16,0-8-8 16,-1-6-3-16,1-1-27 15,0-4-13-15,-3-2-42 16</inkml:trace>
  <inkml:trace contextRef="#ctx0" brushRef="#br0" timeOffset="30">9902 3045 156 0,'-3'14'57'0,"3"-1"-30"0,3 3-7 0,0 2 21 16,-3 6 0-16,0 0 0 15,0 0-27-15,0-1-10 16,3 1-4-16,-3-3 3 0,0-5 3 15,0-2-2-15,0-4-1 16,0-2-1-16,0 0-2 0,0-3-2 16,0-5 1-1,3 0-10-15,3-8-5 0,0-2-1 16,0-1 0-16,3 1 3 16,0-1 3-16,-1 3 9 15,4 3 6-15,0 2 4 16,-3 3 3-16,0 3 6 15,0 5 3-15,-3 2-4 16,-3 1 1-16,0-1-10 16,0 1-2-16,0-3-10 15,0 0-2-15,3-3-38 16,3-5-15-16,3-2-43 16</inkml:trace>
  <inkml:trace contextRef="#ctx0" brushRef="#br0" timeOffset="31">10200 3204 188 0,'-9'-8'71'0,"6"8"-38"0,-6 0-28 0,3 3 19 15,0-1-6-15,-3 6 1 16,-9 0-10-16,0 6-3 16,3 1-4-16,3 1 1 0,3 0 0 15,9 0-4-15,9-3 1 16,0-5 4-16,0 0 2 15,3-5 0-15,0-3 1 16,6-5-6-16,-6-3-1 16,0 2-2-16,-3-7 0 15,-3 2 2-15,0 1 2 16,-3 2-1-16,-3 0-1 0,0 3 1 16,0 2 1-16,0 3-3 15,0 5-2-15,0 6 6 16,3 0 3-16,-1 2-3 15,1 0-2-15,3-2 0 16,-3-1-1-16,3 1-11 16,0-9-3-16,3 6-37 15,-3-8-14-15,6-2-29 16</inkml:trace>
  <inkml:trace contextRef="#ctx0" brushRef="#br0" timeOffset="32">10328 3254 124 0,'3'8'46'0,"0"0"-24"0,-1 5-2 0,-2-2 19 15,3-3-8-15,0 3-3 16,0-3-12-16,0-1-5 16,-3 1-6-16,0-2 9 0,0-1 8 15,0-5 0-15,0 0-1 16,0 0-7-16,0-3-1 15,0 1-4-15,0-6 0 16,0 0-5-16,0-3-1 16,3 3-3-16,0-5-1 0,3 2-4 15,3 4 1-15,0 1-5 16,0 4-1-16,3 2-33 16,0 0-11-1,0 0-57-15</inkml:trace>
  <inkml:trace contextRef="#ctx0" brushRef="#br0" timeOffset="33">9738 3493 88 0,'0'-6'35'0,"3"6"-18"0,-3 0-13 0,0 0 8 16,0 0 8-16,3 0 5 16,-3 0 2-16,0 0 3 15,0 0-1-15,0 0 0 16,0 0-16-16,0 6 3 0,0 4 2 15,-3-5-4-15,0 9 0 16,0 1-2-16,-3 7 0 16,3 1-2-16,-3 9-1 15,0-3 1-15,0 6 1 16,0 2-1-16,3 2-1 0,1-2-3 16,-4 3 1-16,0-3-2 15,3 0 2-15,-6-2 0 16,6-6 1-16,3 0-4 15,-6-3-1-15,0 3 1 16,9-7 0-16,0-4-2 16,-3-2 1-16,0-3-2 15,0-2-1-15,0-3 3 16,0 0 2-16,0-6-4 16,-6 1-19-1,0-3-7-15,3-3-32 16,0-2-14-16,0 0-50 15</inkml:trace>
  <inkml:trace contextRef="#ctx0" brushRef="#br0" timeOffset="34">9512 3987 116 0,'-3'-2'44'0,"3"4"-24"0,0 4-13 0,3-4 15 15</inkml:trace>
  <inkml:trace contextRef="#ctx0" brushRef="#br0" timeOffset="35">9515 4011 284 0,'6'13'56'0,"0"3"-26"16,3 3-5-16,0-1-4 0,0 1-3 15,0-1 0-15,0-2-10 16,2 0-5-16,7-3 0 16,-3-2 0-16,0-3 3 15,0-3 1-15,-3-5 1 16,0-3 0-16,0-2-4 15,0 0-3-15,-4-3 2 16,4-3 2-16,0-2-9 0,-3 0-2 16,0-3-6-16,0 3-3 15,-3 2-9-15,-3 3-5 16,0-5-17-16,-3 2-9 16,0 1-47-1</inkml:trace>
  <inkml:trace contextRef="#ctx0" brushRef="#br0" timeOffset="36">10470 3712 148 0,'3'0'57'0,"0"0"-30"0,3 0-3 16,-6 0 24-16,3 0-11 16,-3 0-3-16,6 0-7 15,0 3-2-15,-3 5-14 16,0 2 4-16,-3 4 5 0,-3-1-5 16,0 5 2-16,0-2-6 15,0 0-1-15,3-3-4 16,0 0-6-1,0-2 0-15,0-11 2 16,0 0-1-16,6 0-1 16,6-5-2-1,3-1-1-15,0 6-1 0,3-5 3 16,-3 8-2 0,0-1-1-16,-1 9 3 0,1 0 0 15,0 2 1-15,-3-3 0 16,0 1 2-16,-3 0 1 15,-6-1 3-15,-3 1 1 16,-3-1-1-16,-6 1 1 16,-3 0-4-16,0-4-2 15,-6-1-18-15,-6-1-6 16,1-2-29-16,2-3-11 16,0 0-20-16,0-3-50 15,3 0 30 1</inkml:trace>
  <inkml:trace contextRef="#ctx0" brushRef="#br0" timeOffset="37">10470 3733 228 0,'3'-2'88'0,"6"-1"-48"0,6-2-27 16,0 2 24-16,3 0-6 15,3 1-1-15,3-1-16 16,-1-2-9-16,1 0-3 16,3-1-11-16,0 4-2 0,0-4-54 0,-4 1-24 15,1 2-20 1</inkml:trace>
  <inkml:trace contextRef="#ctx0" brushRef="#br0" timeOffset="38">11078 3887 136 0,'-15'0'52'0,"6"-3"-28"0,-3 8-6 16,3 1 20-16,-6 2-6 0,0 0-1 15,-3 2-9-15,3 3-1 16,1 1-12-16,2 4 3 0,0 3 2 16,6-2-1-16,3-3 2 15,6-3-6-15,3 3-1 16,12-8-4-16,2-3-3 16,4-2-14-16,0-6-6 15,0-5-15-15,0-5-6 0,-3 2-33 31,-4-2-49-31,4-3 32 16</inkml:trace>
  <inkml:trace contextRef="#ctx0" brushRef="#br0" timeOffset="39">11113 3672 124 0,'0'0'46'0,"3"6"-24"0,3 2 1 16,-3 0 18-16,0 5 5 16,0 5 2-16,3 14-11 15,-3-3-3-15,3 6-19 0,-3-1-2 0,0-2 0 16,0-6-3-16,-3 1 2 16,0-6-5-16,0-3 1 15,0-4-3-15,0-1 0 16,0 0-3-16,0-8-8 15,3-10-17 1,0-6-1 0,0 1-3-16,6-3 1 15,3 2 6-15,0 0 4 16,0 4 10-16,0 1 3 16,-1 4 16-16,-2-1 8 0,0 3 3 15,-3 3 1 1,0 2-10-16,0 3-2 15,-3 0-7-15,0 0-4 0,0-3-4 16,0 8 1 0,0-2-26-16,3-3-11 0,0-3-32 15,3-8-11-15,6-2-12 16</inkml:trace>
  <inkml:trace contextRef="#ctx0" brushRef="#br0" timeOffset="40">11506 3887 232 0,'-12'0'88'0,"9"0"-48"0,-17 2-49 0,8 4 14 15,0 2 6-15,-3 0 7 16,0 5-5 0,0 0-2-16,3 3-6 15,3 2-2-15,3-2 1 0,3 3-2 0,3-3 1 16,6-3 0-16,0 0 1 15,3-5-5-15,3-11 1 16,6-7-5-16,0 2-1 16,-3 0-2-16,-3-3 0 15,-1-2 7-15,-2 0 5 16,-3 0 0-16,-3-1 1 0,0 4-3 16,-3-1 1-16,0 6 2 15,0 2 2 1,0 3 3-16,0 6 1 15,3 4-1-15,0 3-1 0,0 3-3 16,3-2 1 0,-3-1-6-16,3 0-1 0,0-2-27 15,0-1-9-15,0 1-42 16,0-9-17 0,6-2 1-16</inkml:trace>
  <inkml:trace contextRef="#ctx0" brushRef="#br0" timeOffset="41">11619 3932 184 0,'0'0'68'0,"-3"0"-36"0,6 0-35 15,3 2 13-15,-6 4 17 16,6-1 12-16,0 3-7 0,0 2-1 16,3 1-18-1,0 2-1-15,-3 1-1 0,0 1-4 16,0-1-2-16,0-4 0 0,0 1-1 15,-3-6-5-15,0 0 1 16,-3 1 2-16,0-9 8 16,0-2 1-1,0-6 1-15,0-2 0 16,0 2-9-16,0 1-3 16,0-1-1-16,0 1 0 15,3-1-2-15,0 0 0 16,3 1 2-16,0 2 0 15,6 3-6-15,-1-1 0 16,1 1-4-16,0 2 0 16,0 1-23-16,3-1-10 0,-3 0-35 15,3 1-58 1,3-4 31-16</inkml:trace>
  <inkml:trace contextRef="#ctx0" brushRef="#br0" timeOffset="42">12006 3879 228 0,'0'-5'88'0,"-3"5"-48"0,3 0-18 0,-3-6 28 16,0 1-4-16,-6 8 2 15,1-6-20-15,-7 8-9 16,-3 1-11-16,3-1-8 0,0 3-1 16,3 0 1-16,3 0 0 0,3 0-3 15,3 2 0 1,6 1-3-16,3 2 1 15,3 0 3-15,0-2 1 16,-3 5 1-16,-3-3 2 16,-6 3 1-16,0-3 3 15,-6-2 3-15,0 2 2 16,0-5-5-16,-3 0-2 0,0-3-29 16,1 0-10-16,-1-2-51 15,0 2-20-15,3 0-18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4:45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5673 9825 200 0,'-5'-11'77'0,"5"11"-42"0,5-4-26 15,-5 4 19-15,0 0-3 16,0 7 0-16,0 5-6 16,0 11-1-16,0 8-10 15,0 15 1-15,0 0 2 0,0-1-6 16,0 1-1-16,0 0-2 0,0-3 1 0,0-5-2 15,0-8 2-15,-5 16-31 16,5-3-26 0,-8-17-14-16,3-3-42 15</inkml:trace>
  <inkml:trace contextRef="#ctx0" brushRef="#br0" timeOffset="205.6904">5449 10124 236 0,'-5'-8'90'0,"5"8"-48"0,5-4-47 16,-5 4 17-16,17-3 0 16,4-1 2-16,10 0-5 15,-6 0-1-15,10-4-4 16,4 1-5-16,4 3 0 0,-4-11-26 15,4 11-9-15,-5 0-72 16</inkml:trace>
  <inkml:trace contextRef="#ctx0" brushRef="#br0" timeOffset="628.9043">5948 10082 208 0,'-17'30'79'0,"9"-22"-42"0,8 4-39 15,8-5 17-15,-8 1-5 16,9 0 4-16,4-1-3 16,-5 1 1-16,5-4-7 15,5 0-3-15,7-4-1 0,6-4-1 16,-6-4 2-16,1 0-1 15,-13-3-1-15,4-1 3 0,-8 5 2 16,-5-9-4-16,-8 5-3 16,-18-1 1-16,5 5 0 15,0 3 1-15,-9 8 2 16,0 3-1-16,0 5-1 16,1-1 1-16,3 5-1 15,5 3 4-15,8 0 5 16,-4 4-1-16,9 0 3 15,4 0-6-15,9-4-1 16,4 0-4-16,4 8-1 16,4-15-23-16,18-5-10 15,-4-7-59 1,3-4-47-16,1-3 51 16</inkml:trace>
  <inkml:trace contextRef="#ctx0" brushRef="#br0" timeOffset="805.9679">6388 10043 244 0,'-26'0'90'0,"26"0"-48"0,0 4-42 15,0 0 18-15,-9 11-6 16,1 8 1-16,-5 0-7 16,-4 4-4-16,8 4-1 15,-12-4-6-15,8-4 1 0,0-4-31 16,4-4-14-16,-4-3-57 15</inkml:trace>
  <inkml:trace contextRef="#ctx0" brushRef="#br0" timeOffset="980.4964">6185 10089 220 0,'9'-3'85'0,"-5"6"-46"0,9 5-35 0,-4 0 21 16,4 3-10-16,4 1 0 15,-8 3-12-15,4 0-1 16,4 1-2-16,0-1 0 0,-8 0 2 16,21-3-45-16,-13-5-18 15,0-7-41-15</inkml:trace>
  <inkml:trace contextRef="#ctx0" brushRef="#br0" timeOffset="1198.3895">6569 9798 240 0,'-9'50'90'0,"9"-35"-48"0,0 28-45 16,0-13 19-16,0 12-10 15,-4 4-1-15,4 0-2 16,0 0 0-16,4-4-2 15,5-3-14-15,-9 3-6 0,4-8-87 16</inkml:trace>
  <inkml:trace contextRef="#ctx0" brushRef="#br0" timeOffset="1396.3839">6466 9967 268 0,'-5'0'101'0,"10"0"-54"0,12-8-55 0,-4 4 18 0,4 1-9 15,4-5-1-15,5 0 1 16,4 1-1-16,9-1-115 16,13 0-51-16</inkml:trace>
  <inkml:trace contextRef="#ctx0" brushRef="#br0" timeOffset="2336.8503">7250 9990 168 0,'0'-4'66'0,"0"4"-36"0,-5 0-18 15,5 0 21 1,-4 11-2-16,-4-3 4 16,-1 4-13-16,-4-5-3 0,9 12-11 0,-9-3-5 15,4-5-2-15,5 1-4 0,4-1 0 16,4 1-5-16,5-1 0 15,4 5 8 1,4-1 5-16,-4 0-2 16,0 1 0-16,0-1 3 15,-13 4 1-15,0 0 5 16,0-4 5-16,-18 1-9 16,6-1-2-16,-6 12-4 15,10-19-2-15,-10-5-2 16,5-3-1-16,5 0-23 15,-1-3-7-15,5-5-17 16,4-7-6-16,4-1-43 16</inkml:trace>
  <inkml:trace contextRef="#ctx0" brushRef="#br0" timeOffset="2706.0445">7336 10097 208 0,'-4'-4'79'0,"8"4"-42"0,-4 4-37 0,0-4 16 15,0 12-5-15,0 3 1 16,4 4-2-16,1 4-1 16,-1 0-5-16,4 0-1 0,10 0 1 15,-1-4-2-15,4-4-2 16,1-3 1-16,-5-4-1 16,5-8 2-16,-5-4 1 15,-4-4-6-15,0-7 0 0,-4-4-1 16,-1-1-1-16,-4 1 4 15,1 0 2-15,-5 4 0 0,0 3-1 16,0 5 5-16,0 3 1 16,0 4-2-16,4 11-1 15,0 5 1-15,1 3 2 16,3 0-5-16,1 0-1 16,0 0 0-16,-1-3 2 15,1-5-21-15,-1-3-7 16,5 3-33-16,-8-11-13 0,8-11-13 31</inkml:trace>
  <inkml:trace contextRef="#ctx0" brushRef="#br0" timeOffset="3140.4502">7650 9833 192 0,'-8'0'74'0,"12"7"-40"0,0-3-40 16,1 15 25-16,-5 4 2 16,4 20 1-16,0-1 1 0,1 0-12 15,3 0 0-15,-8-4 0 0,0 1-6 16,0-9-1-16,0-3-2 16,0-8-2-16,0-4 3 15,0-3 0-15,0-4 1 16,0-8 0-16,5-4-5 15,-5-8-1-15,13-3-2 16,-5 0 3-16,9 3-2 16,1 1-1-16,-5-1 0 0,4 8 3 15,4 4 0-15,-8 8 1 16,0 4 6-16,0 3 6 16,-4 4 7-16,-1 0 5 15,-8 0-8-15,-8 0-4 16,3 12-7-1,-3-8-4-15,-5-8 0 16,0 1-1-16,-9-5-14 16,1-3-3-16,-1-12-18 0,5-4-5 0,0 1-21 15,4-5-7-15,9 1-25 16</inkml:trace>
  <inkml:trace contextRef="#ctx0" brushRef="#br0" timeOffset="3482.9058">8025 10093 252 0,'-4'0'93'0,"4"0"-50"0,-4 4-37 0,-1 0 22 15,5 0-6-15,-13 0-1 16,1 3-7-16,3 1-4 15,0 0-5-15,5-1-6 0,4 5-2 0,4-5-1 16,5 5 3-16,8-1-2 0,0 1 1 16,5 3 2-16,4 0 0 15,-18 5 0-15,1-5 2 16,-5 0 3-16,-12 1 4 16,-5 3 0-16,-4 0 0 15,-1-4-8-15,-3 1 0 16,-1-5-8-16,5-15 0 15,0 0-28-15,8-3-12 16,-4-5-15-16,5-3-7 16,8 0-28-1</inkml:trace>
  <inkml:trace contextRef="#ctx0" brushRef="#br0" timeOffset="3720.4716">8280 9791 256 0,'-5'-12'96'0,"-3"24"-52"0,16-5-56 0,-8 1 13 0,0 3 7 16,0 12 6-16,0 8 7 16,0 15 2-16,0 0-12 15,5 4-4-15,-1 0-3 0,0 3-2 0,0-7 1 16,1 0-9-16,-1 4-1 15,0-4-29-15,-4-15-12 16</inkml:trace>
  <inkml:trace contextRef="#ctx0" brushRef="#br0" timeOffset="4039.4183">8150 10055 260 0,'-13'-4'96'0,"13"4"-52"0,9-4-47 0,-5 4 19 0,9 0-3 31,-4 0 4-31,4-7-9 16,4-1-4-16,5-4-3 0,3 5-12 0,1-1-5 0,4-3-32 15,5 3-11-15,-5 4-23 16,-8 4-31-1,-1 15 40-15,-4-3 222 32,-8 38-73-17,0-4-19-15,-1-8-36 16,-3-3-19-16,-1-5-28 0,0-7-10 16,0-8-55-16,5-7-23 15</inkml:trace>
  <inkml:trace contextRef="#ctx0" brushRef="#br0" timeOffset="4325.588">8430 9886 220 0,'-25'-3'85'0,"46"-13"-46"0,-12 5-50 0,-1 7 11 0,1 0-8 15,0-4-13 1,3-11 0-16,1-8 11 15,5 5-3-15,-1 2-1 0,0 9 5 32,0 11 3-32,5 15 6 0,-13 4 4 15,3 8 19 1,6 4 9-16,-10 3-12 0,1 20-3 16,-9-4-9-16,0-1-3 15,0-3 0-15,0 0-1 16,0-7-27-16,-9-9-11 15,5-3-56 1</inkml:trace>
  <inkml:trace contextRef="#ctx0" brushRef="#br0" timeOffset="4503.8068">8529 9986 236 0,'9'-4'90'0,"4"-3"-48"0,4-1-51 0,-8 4 12 16,8 0-4-16,-4 0 0 16,0 1-21-16,17-1-8 15,-4 0-62-15,4 0-28 16</inkml:trace>
  <inkml:trace contextRef="#ctx0" brushRef="#br0" timeOffset="4789.213">8827 10005 192 0,'-5'46'74'0,"10"-15"-40"0,-5-1-27 15,4-10 18-15,5-1-13 16,-9 0-2-16,8 0-4 16,1 0 1-16,0-4-4 0,-1-7 0 0,1 0 3 15,4-8-3-15,-5-4-2 0,1-8 0 16,0-3 1-16,-1-4-6 31,1-8-1-31,4-3-3 16,-9 3 2-16,0 8 2 0,5 11 2 15,-9 4 3-15,4 16 9 16,1 3 1 0,-1 4-6-16,5 0-2 15,8 4-2-15,-9-4-1 16,5-3 0-16,5-5 0 16,-1 1-20-16,-4-9-9 15,0-3-71 1</inkml:trace>
  <inkml:trace contextRef="#ctx0" brushRef="#br0" timeOffset="4991.9758">9146 9714 236 0,'-9'27'90'0,"13"11"-48"0,-4 0-45 16,0-18 19-16,5 10-3 15,-1 20 2-15,5-4-6 16,-9 0-1-16,4 0-4 16,0-4-5-16,5-4 0 0,-9-3-19 15,0-8-7-15,0-4-85 16</inkml:trace>
  <inkml:trace contextRef="#ctx0" brushRef="#br0" timeOffset="5310.7186">8978 10040 272 0,'-9'0'104'0,"13"0"-56"0,-4-16-58 0,9 20 14 16,0-8-8-16,8 0 3 15,4-3 2-15,1-1 2 16,-1 0-1-16,1 1-13 0,4-1-4 15,0 4-15-15,-5-3-4 16,1 3 11-16,4 0 8 0,-9 8 12 16,-4 0 4-1,4 11 12-15,-4 12 3 16,0 0 8-16,-5 3 2 0,1 1-9 16,-5-4-3-1,5 0-8-15,0-4-4 0,-9-4-21 16,4-8-8-16,0-3-79 15</inkml:trace>
  <inkml:trace contextRef="#ctx0" brushRef="#br0" timeOffset="5730.5758">9361 9871 212 0,'22'0'82'0,"-35"4"-44"0,30-4-49 0,-4 0 11 16,8 0-6-16,-12 4 4 16,4 0-15-16,4 3-5 15,0 1-31-15,-8 0-14 16,4 3 7-16,-9 8 5 16,1 4 82-16,-5 4 39 15,0 4-10-15,0-1-6 16,0 1-15-16,0 0-5 15,0-5-10-15,4 1-5 16,5-4-8-16,3-8 2 0,-3-7 3 16,8-4 5-16,1-8 2 15,-6-7-6-15,6-1 0 16,-14-3-6-16,5-8 1 0,-5 0-1 16,-4-4 1-16,-9 0-4 0,1 0-3 15,-10 4 0 1,1 4 1-16,0 4-6 15,0 4 1-15,4 3-21 16,4 4-9-16,5-4-23 16,4 5-7-16,4-1-31 15</inkml:trace>
  <inkml:trace contextRef="#ctx0" brushRef="#br0" timeOffset="6009.4847">9684 9932 200 0,'30'16'77'0,"-4"-5"-42"0,-8 31-17 0,-18-19 23 15,4-4-12-15,0 1-2 16,0-1-12-16,-4 0-2 16,0-4-7-16,0-3 0 0,0-1 4 15,5-3-6-15,-5-8 0 16,4 0 2-16,5-8 1 0,-1-22-6 16,10 3 0-16,-6-4-3 15,6 4 0 1,8 4 0-16,-9 12 0 15,4 3 2-15,1 8 0 16,-1 23-3-16,5 0 2 16,0 0 1-16,-9 4 2 0,-8 0-1 15,4-4 2-15,4-4-40 16,0-4-16-16,1-7-73 16</inkml:trace>
  <inkml:trace contextRef="#ctx0" brushRef="#br0" timeOffset="7987.2796">10602 10515 132 0,'22'-12'49'0,"-14"12"-26"0,1 0-16 0,-9 0 15 0,0-4 4 0,0 4 7 15,0-4-12-15,-13 1-2 16,-4-1-11-16,-5 0-1 0,-4 0 0 15,-4 0 1-15,-9-15 0 16,1 4-4-16,-6-4-3 16,1-1 2-1,0 5 2 1,-8 0 0-16,-5 3 0 16,-5 1-6-16,1 3 1 0,-5 4 0 15,-4 1 2-15,0-1-1 0,-4 4-1 16,9 0 1-16,-23 4-1 15,10 11-3-15,-1-4 0 16,1 16 2-16,8 0 0 16,-9 0-2-16,9 0 2 15,5-1 1-15,-5 5 2 16,0-4-1-16,4 11-1 16,5-3 1-16,8-1-1 15,9 4-3-15,0 5 2 16,13 3 1-1,8 7 2-15,5 8-3 16,17 1 0-16,0-9 3 16,26 5 1-16,8-1 1 0,18 1 0 15,4-9 0-15,9-3 0 16,25-3 0-16,18-5 0 16,4-7 0-16,8-9 2 15,14-6-3-15,13-9 0 16,-1-7 3-16,1-7 3 15,-5-16-2-15,-4-8-2 16,-5 1 0-16,-3-5-1 16,-14-3 4-16,-4-4 3 15,-17-16-2-15,-18 1 0 0,-8-1 3 16,-21 1 5-16,-18-1 0 0,-13-7 1 16,-26 12-9-16,-12-1-5 15,-14 4-3-15,-21 4-1 16,-8 8-5-16,-1 7-1 15,0 8-22-15,9 8-6 16,9 7-40-16,13 8-16 16,16 0-27-1</inkml:trace>
  <inkml:trace contextRef="#ctx0" brushRef="#br0" timeOffset="11529.856">9990 11426 124 0,'0'-8'46'0,"5"8"-24"0,-5-3-17 0,0 3 11 15,0 0-5-15,0 0-1 16,8 0-9-16,-8 0 0 16,4 0-1-16,9 0 0 0,-8 0 2 15,3 0-1-15,1 3-1 16,-5 1 3-16,9 4 0 15,-9 0-1 1,9 3 1-16,-8 4 2 16,3 1 2-16,5 3-3 15,0 0-1-15,-4 0 3 16,4 0 3-16,0 1-2 0,0-5 1 0,0 4-5 16,-1 4 0-16,-3-4 1 31,4 0 2-31,4-3-1 15,-8 3 2-15,8-4-4 0,-4 4 0 16,4-3 1-16,-4-1 0 16,4 0 2-16,-4 1 1 0,0-5-3 0,0 0-1 15,4-3-1-15,1 0 1 16,3-1 2-16,5 1 2 31,-4-4-3-31,12 0-3 16,-8 0 0-16,4-4-1 15,0 0 2-15,0 3 3 16,-4-3-2-16,0 0-2 0,-4 0 0 16,-1 4-1-16,1 0 0 15,-1 0 2-15,5 0-1 16,-4 0-1-16,4-1 1 16,-1 5 1-16,1 0-3 15,4-1 0-15,-4 1 1 16,-4 0 2-16,-1-1-1 15,-3 1-1-15,-1 0 1 16,0-1-1-16,0 1-3 16,1-4 2-16,-1 0 1 15,0 0 2-15,0 3-1 16,5 1-1-16,-5-1-2 16,0 5 1-16,5-1 1 0,-5 1 2 15,0 3-3-15,5 1 0 16,-9 3 1-16,4 0 2 15,-4 0-1-15,0 0-1 16,-5 0 1-16,1 1 1 16,0-1-1-16,4-4 2 15,-9 0-2-15,9 4 2 16,-9 1-4-16,5 6-2 16,-5-3 2-16,0 4 2 15,1-4 0-15,-1 4-1 16,5 0 1-16,-9-4-1 0,4 4 2 15,-4-4 1-15,0 0-4 16,0-4 1-16,0-4 0 16,0 0 0-16,0 1 0 15,0-5 2-15,0-3-1 16,0 3-1-16,0 1-2 16,0-1 1-16,0 1 1 0,0 3 2 15,0 0-1-15,0 1-1 16,0-1 3-1,0 4 2-15,0-3-4 16,0 3-1-16,0-4 2 16,0 0 3-16,0 1-2 15,0-5 0-15,0 1-1 16,0-1-2-16,0-3 1 16,0-1 1-16,0 1-3 0,0 0 0 15,0-1 1-15,-4 1 0 16,4 0 0-16,0-1 0 15,0-3 0-15,0-4 2 16,0 4-3-16,0 0 0 16,0-4 1-16,0 8 2 15,-9-1-1-15,9 5 2 16,0 3-4-16,-4-7-2 16,-1-1 2-16,5 9 2 0,0-16 0 15,0 0-1-15,0 0 5 16,0 0-3-1,0 0-1-15,0 0 0 0,0 0 1 16,0 0-1-16,0 0 2 16,-4 0-2-16,0-4 2 15,-1 0-4-15,1-7-2 16,0-1-16 0,4 4-5-16,-13 1-6 15,9 3-1-15,-9 0 10 16,4-4 7-16,-4 1 9 15,9 3 3-15,-13-4-1 16,4 1 0-16,4 3 2 16,-4 0 2-16,0 0-2 15,0 0 0-15,0 0-19 16,0 1-7-16,5-1 5 16,-1 0 5-16,1-4 10 15,-1 1 4-15,5-1 3 0,-1 0 0 16,1 1 6-16,4-1 4 15,0 0 12-15,-9 1 6 16,9-1-6-16,0 4 0 16,0 0-13-16,0 4-3 15,0 0-4-15,9 12-2 16,-5 3 1-16,9 8-1 16,9 0 6-16,-9 8 4 0,8 3-1 15,5 5 2-15,0-9-4 16,0-3-2-16,-9-4 2 15,5-4 0-15,-5-7 8 16,-9-5 2-16,1-3-2 16,0-4 1-16,4 0-5 15,-9-8-1-15,9-3-6 16,-9-8-1-16,5 0 1 16,-1-4 0-16,1 0-5 0,0 0 1 15,-5-4 0 1,9 8 2-16,-13 0-3 15,8 3-2-15,-3 1 4 16,-1 3 1-16,-4 1 0 0,0 3-2 16,4 1-2-16,1 3 1 15,-5 0-1-15,0 4-2 16,0 0-30-16,0 8-13 16,4-1-80-1</inkml:trace>
  <inkml:trace contextRef="#ctx0" brushRef="#br0" timeOffset="14229.6646">10438 11338 104 0,'0'12'38'0,"0"-12"-20"0,5 0-10 0,-5 0 13 0,8 0-8 16,-3 0 0-16,3 0-5 15,1 0 0-15,8 0-5 16,-8 0 3-16,4 3 3 0,0 1 1 0,-1 0 2 16,6-4-2-16,-1 4 1 15,0 0-6-15,0 0-3 16,-4 3-1-16,9 1 1 16,-14 0-1-16,5 3 2 15,5 0-2-15,-1 1 2 16,-9 3 0-16,5 1 1 15,5-1 0-15,-1 0 2 16,4 4-3 0,1 1 0-16,8-1 1 15,-8 0 2-15,4 0-3 16,8-4 0-16,-8-3-1 16,0 7 1-16,0-4-2 0,4 4-1 0,-9-3 1 15,14-1 1-15,-5 0 1 16,13-3 1-16,-4-4 0 15,-5 3 2-15,1-3-3 16,-1-1 0-16,1-3 1 16,-1 4 2-16,1-4-5 15,-1 0-1-15,5-1 0 16,0 5 2-16,-1 0-1 16,-7-1 2-16,3 1-4 0,5-4 0 31,4 0 3-31,4-1 3 15,1-3-2-15,-1 0 0 16,1 0-1-16,-10 0 1 16,1 0 0-16,4 0 3 0,9 0-3 15,-5 0-2-15,1 0 0 16,-5 0-1-16,-4 0 0 16,4 0 2-16,0-3-1 15,8-1 2-15,-3 4-2 16,4-4-1-16,-1 0 3 0,-3 0 0 15,-1 1-4-15,-8-1-1 16,4 0 3 0,4 0 3-16,1 0-1 15,-1 4-2-15,-8 0-3 16,4 0-1-16,9 0 2 16,-1 0 2-16,10 4 0 15,-5 0-1-15,0 0 1 16,-13 0-1-16,0-4 0 15,0 0 0-15,0 0 0 16,0 0 0-16,5-4 0 16,-10 4 2-16,5-4-1 0,5 0-1 0,-5 0 1 15,9 0-1 1,4 4 0-16,0 0 2 16,0 0-3-16,0 0 0 0,-5-3 1 0,5 3 0 15,0 0 0-15,9 0 0 16,-5-4 2-16,14 0 1 15,16 4-1-15,-12 0-2 16,-1 0-2-16,-3 0 1 16,-1 0 1-16,0 0 2 15,-8 0-1-15,-1 0-1 16,1 0-2-16,4 0-1 16,4 4-1-16,-13 0 3 15,1-1 0-15,-10 1 3 31,-3-4-1-31,4 0-1 0,-1 0 1 16,5 0-1-16,-8 0 0 16,-5 0 0-16,0 0 2 15,9 0 3-15,-9 0-7 16,8 0 0-16,1 0 0 0,0 0 1 0,-5 4 3 16,-8-4 1-16,0 0-4 15,0 4-1-15,8 0 3 16,0-4 1-16,1 4 0 15,3-1-2-15,1-3 1 16,8 4-1-16,5 4 0 16,8-4 0-16,-17 3 0 15,0 1 0-15,0 0-3 16,5-1 0-16,-1-3 2 16,9 0 0-16,-13 0 3 15,9 0 3-15,4-1-7 16,4 1 0-16,-13 0 2 15,-4 4 4-15,0 3-6 16,0-3-3-16,5 0 5 0,3-5 4 16,-3-3-4-16,-1 0-2 15,9 4 1-15,-9 4 0 16,9 0 1-16,-9 3 0 31,-8 1 0-31,-5-9 2 0,1 1-3 16,-1 4 0-16,1-4 1 15,-1 0 2-15,0-1-1 16,-3 5-1-16,-1-4 1 16,4 0-1-16,5-1 0 15,-1 1 2-15,1 0-3 16,-4 4 0-16,-5-1 1 16,-9 1 2-16,-4 0-1 15,0-1-1-15,1 5-2 16,-1-1-1-16,0 5 4 15,4 3 1-15,-8 0-3 16,4 0-1-16,9 0 1 0,-4-3 0 0,-5 3 1 31,4-4 0-31,1 0 2 16,-1 1 1-16,5-1-4 0,0 4-1 0,0 12-2 16,-1 0 3-16,-3-1 0 15,-5-3 3-15,-4 0-1 16,-5 0 2-16,1-1-4 15,0 1-2-15,-1-4 4 16,-4 0 1-16,1-7-3 16,-1-5 1-16,-4 1 0 0,4-1 0 15,0 0 0-15,-4 5 2 32,4-1-1-32,-4 4-1 15,4 0 3-15,1 4 0 0,3 0-4 16,-4 0 1-1,1 0 0-15,-1 0 2 0,-4-4-1 16,0-3-1-16,0-1 1 16,-9-3 1-16,9-5 1 15,-9 1 1-15,1-4-2 0,-5-4 1 16,0 0-4-16,0 0 0 16,0 0 3-16,0 0 1 15,8 4-1-15,-8-4-2 16,0 0-17-1,0 0-6-15,0 0-22 16,0 0-9-16,0 0-44 16,5 7-28-1,3 9 57-15</inkml:trace>
  <inkml:trace contextRef="#ctx0" brushRef="#br0" timeOffset="14849.588">19767 12682 204 0,'0'-11'77'0,"0"11"-42"0,0-4-32 0,0 4 17 0,0 0-8 16,0 0-2-16,0-4-1 16,0 4 1-16,0 0-5 15,0 0-5-15,0 0-1 0,0 4 1 16,-4 8 2-16,4 3-1 16,0 8-1-16,0 8 7 15,0 3 5-15,0 0-13 16,4-3-3-16,5 0 5 15,-9 3 4-15,4-3-2 16,0 0-2-16,-4-12 0 16,5 0-1-16,-5-4 0 15,0-3 2-15,0-1-1 16,0-3 2-16,0-1-2 0,0-3-1 16,-5 0 3-16,1 0 0 15,0-4 1-15,-9 0 0 16,0 0 0-16,0 0 2 15,-4-4 1-15,-5 0 1 16,-4-3-4-16,-8-1-3 16,4-4 2-16,-18 1 2 15,1-4-2-15,4-4 0 16,4 3 1-16,9 5 0 0,-5-1 0 16,14-3 0-16,-5 7-2 15,13 1-2-15,-4 3 1 16,8 0-1-16,5 0-3 15,0 4 0-15,-1 0-29 16,1 38-115 0</inkml:trace>
  <inkml:trace contextRef="#ctx0" brushRef="#br0" timeOffset="18994.8127">8120 17298 152 0,'26'-8'57'0,"-22"4"-30"0,-8 4-10 15,4 0 20-15,0 0-4 16,0 0 1-16,-9 12-2 16,-8 3 0-16,4 8-17 15,-17 23 4-15,4-4 4 16,-13 0-10-16,9 0-2 15,4-3-7-15,-4-5-1 16,9-3-17-16,3 7-40 16,1-7-5-1</inkml:trace>
  <inkml:trace contextRef="#ctx0" brushRef="#br0" timeOffset="19249.7852">7814 17294 220 0,'-13'-8'85'0,"13"8"-46"0,0 4-43 16,0-4 15-16,5 8 9 16,-1 7 7-16,5 4 9 15,3 8 2-15,6 15-20 16,8 0-2-16,4-3-1 0,4-1-8 0,-8-4-4 0,13 1-2 15,0-1-1-15,-5-11-31 16,1-4-12-16,-1-7-93 16,-8-8-41-1,-5-8 89-15</inkml:trace>
  <inkml:trace contextRef="#ctx0" brushRef="#br0" timeOffset="20824.7814">9055 17658 144 0,'0'0'55'0,"0"4"-30"0,9-1-18 16,-9-3 13-16,4 4 1 0,-4-4 2 15,0 4-1-15,0 0 1 0,0 0-13 16,-4 0 3-16,4-1 1 16,-9-3-1-16,1 4 2 0,-1-4-4 15,0 0 1-15,5 0-1 16,-5-7 1 0,1-1-6-16,-9-4-4 15,-1 1 1-15,1-1-2 16,0-3 2-16,0 0-4 15,-5-12 0-15,-4-4 3 16,-4 1 1-16,0-1-4 16,0 4-1-16,4 0 3 15,-4-3 1-15,8 3 2 16,-8 0 0-16,4 0-5 16,9 1 1-16,-5 3 0 15,5 3 0-15,17-3 0 0,0-7 0 16,4 3-3-16,18-4 2 15,-5 5 1 1,0 3 2-16,18 11-3 16,-14 1 0-16,1 3-4 0,0 4 1 15,-5 4 2-15,-4 8 3 16,4 3-2-16,-13 5 0 0,1-1 1 16,-14 8 0-16,-8 4 0 15,-1 3 0-15,-3 5 0 16,-5 7 0-16,0 8 2 15,0 7 1-15,9-3-4 16,0-4 1-16,0-8-2 16,8-4 0-16,0-3 2 15,9-5 0-15,13-11 0 16,-4 8 2-16,4-15-1 16,-4 7 2-16,3-15 0 15,10-1 1 1,-5-3-5-16,9 0 1 0,0-3 0 15,-9-1 0-15,5-4 0 16,-5-3 0-16,0-1 0 0,5 1 0 16,-5-5-3-16,-8 1 2 15,4 0-4-15,4 3 1 16,-9-15-3-16,1 8 0 16,0 4 1-16,-1 0 4 15,-3 3-4 1,-5-7 4-16,0 4 1 15,0 3 1-15,-5 12 2 16,1 0-1-16,-5 4-1 16,5 0 1-16,-13 7 1 0,-5 5 3 15,-4 3 2-15,0-4 1 32,5 0 0-32,-5 1-4 15,9-5-3-15,4-3 0 0,-4 0-1 16,8 3-16-16,5-7-4 15,12-4-34-15,14-4-15 0,4-7-35 16</inkml:trace>
  <inkml:trace contextRef="#ctx0" brushRef="#br0" timeOffset="21293.853">9344 17198 156 0,'0'-4'57'0,"4"1"-30"0,-8-1-10 16,4 4 22-16,0 0-5 15,-4 0 1-15,-1 0-9 16,-3 4-2-16,-10 3-13 0,-3 5 0 0,4 11 0 15,-14 11-2-15,10 12 2 16,4 12-2 0,4-1 0-16,8-3-5 0,14-8-3 15,13-4 4 1,-1 4 1-16,14-23 0 0,-1 0 1 0,5-16 2 16,4-7 5-16,0-11-2 15,-4-12 1-15,-5-19-5 16,-4 0 0-16,-12-1-1 15,-5-3 1-15,-13 1 0 16,-9-1 0-16,-13 3 2 16,-8 9 1-16,4 7-5 15,-12 4-2-15,8 8-15 16,4 3-8-16,-5 5-19 0,14 7-6 31,9 4-17-31,-1 3-4 16,18 1-62-16</inkml:trace>
  <inkml:trace contextRef="#ctx0" brushRef="#br0" timeOffset="21646.8666">9891 17263 296 0,'-34'-4'110'0,"29"8"-60"0,-8-4-36 16,9 0 26-16,4 0-11 16,0 0 0-16,0 0-5 15,9 0-3-15,8 0-11 16,9-4 0-16,4 1 1 0,4-1-4 15,5 0-2-15,4 4-7 16,-8 0-1-16,-1 0-8 16,1 0-1-1,-1 4-15-15,-17 0-6 16,1-1-24-16,-5 5-9 0,-5 0-73 16</inkml:trace>
  <inkml:trace contextRef="#ctx0" brushRef="#br0" timeOffset="21859.0739">9934 17432 296 0,'-8'4'110'0,"8"19"-60"0,0-12-52 16,0-11 22-16,8 4-8 16,1 0 3-16,4 0-2 15,4-8 2-15,17 8-8 16,1-4-4-16,4-4-2 0,-1 4-6 15,1-8 1-15,-4 0-20 16,-9 1-9-16,-1-1-47 0,6 0-21 16,-6-3-7-1</inkml:trace>
  <inkml:trace contextRef="#ctx0" brushRef="#br0" timeOffset="22272.7141">10796 17156 232 0,'-9'-11'88'0,"1"7"-48"0,-14 0-27 16,18 4 22-16,-13 8-7 15,-1-1 0-15,1 1-9 16,-4 3-4-1,-1 5-8-15,-8 11-3 0,4 3 0 0,9 8 0 16,8 8 0-16,5 8 0 16,13-4 0-16,12-8-2 0,-4-8-2 15,22-7 7-15,0-8 5 16,4-7-2 0,9-12 2-16,4-15-3 15,-5-16 2-15,-12-4 0 16,0-7 3-16,-17-4 2 15,-5 4 2-15,-26-4-6 16,-8-4-2-16,-9 5 6 16,-8 2 1-16,-5 9-13 15,-4-1-4-15,4 12-36 16,4 8-14-16,5 15-57 16,4 0-21-16</inkml:trace>
  <inkml:trace contextRef="#ctx0" brushRef="#br0" timeOffset="22976.7622">8224 18324 208 0,'-13'-4'79'0,"4"12"-42"0,-8 11-28 0,4-7 19 16,-9 11 3-16,-4 4 6 0,-4-1-14 15,-4 5-5-15,-1 3-11 16,5-3-5-16,0 0-1 0,4-4-8 15,5-8 0-15,3-4-24 16,1-7-7-16,4-8-29 16,5-8-12-16,3-3-11 15</inkml:trace>
  <inkml:trace contextRef="#ctx0" brushRef="#br0" timeOffset="23167.9427">7827 18366 220 0,'0'-11'85'0,"4"11"-46"0,1-4-35 0,3 4 19 15,-3 8-2-15,12 3 4 16,9 8 7-16,4 1 2 16,4 3-18-16,-3-1-5 0,12 5-3 15,4 0-2-15,0 0-1 16,1-4-8-16,-1-8 0 16,9-3-48-16,-13-8-20 0,9-4-59 31</inkml:trace>
  <inkml:trace contextRef="#ctx0" brushRef="#br0" timeOffset="24486.4837">9133 18646 88 0,'0'-4'35'0,"0"4"-18"0,0 0-16 0,0 0 8 16,0 0 6-16,0 0 4 15,0 0 6-15,0 0 2 16,0 0 5-16,0 0 3 15,0 0-4 1,0 0-1-16,0 0-17 0,0 4 8 16,0 0 5-16,-5 0-5 15,1-1 0-15,0-3-1 16,-9 0 0-16,-4-3-7 0,-1-1-3 16,-3-4-1-16,-1-3-1 15,1-5-2-15,-5-3-1 16,0 0-3-16,-4-4 1 15,0 0 0-15,-9-8 1 16,9-3-5-16,4 3 1 16,-4-3-2-16,8 3 0 15,5 1 2-15,4-13 0 0,4-3 0 16,5 8 0-16,4 4-3 16,13 3 0-16,-4 4-1 15,8 8 0-15,0 4 0 16,5 3 3-16,-5 5-2 15,-4 3 1-15,0 4 2 16,0 7 2-16,-9 9-3 16,-4 7 0-16,-4 0 1 15,-5 4 0-15,-4 3-3 0,-4 1 2 16,-9-1 3-16,9 13 3 16,4-1-4-16,-4-4-1 0,4 4-2 31,8 0-2-31,5 0 3 15,5-3 0-15,8-5 1 0,4-3 0 0,0-8 0 16,5-4 0-16,-1-4 2 16,1-11 3-16,-1 4-2 31,1-8-2-31,-5-8 0 0,0 4 1 16,1-7-3-16,-1-1 0 15,0 1 1-15,-4-4 0 0,4-1-3 16,-4 1 0-16,0 0 2 15,-4-1 0-15,-1 5-4 16,-3-1-1-16,-5 5 5 16,0-1 2-16,-5 0 1 15,1 4-2-15,-5 1 1 16,1 3-1-16,-1 0-3 16,-4 3 0-16,0 5 2 15,0-4 0-15,5 4 3 16,-9-1 3-16,4 1-4 15,4-4-1-15,0 0 0 16,5-1 0-16,0 1-36 16,4-4-15-16,8 0-84 15</inkml:trace>
  <inkml:trace contextRef="#ctx0" brushRef="#br0" timeOffset="25125.7773">9426 18359 220 0,'-17'4'82'0,"17"7"-44"0,0-11-20 16,0 0 23-16,0 0-6 16,0 0 0-16,12 0-16 0,-7-4-6 0,8-7-8 15,-9-1-4-15,9-7 2 0,0 0-4 16,-5-4 0-16,10 4 1 15,-14-12 2-15,5 12-1 16,-5 4-1-16,0 3-2 16,-4 1 1-16,0 11-1 15,0 0 0 1,5 11 0 0,-1 12-2-16,-4 8 5 0,0 7 3 15,8 0 3-15,-8 1 3 0,5-1-5 16,-1 0-3-16,-4-3-1 15,9-1 1-15,-9-3-3 16,4-8 0 0,-4-4-28-16,0-4-10 0,0-3-38 15,0-8-16-15,0-4-11 16</inkml:trace>
  <inkml:trace contextRef="#ctx0" brushRef="#br0" timeOffset="25312.79">9404 18612 228 0,'-39'3'88'0,"39"1"-48"0,0 0-36 0,0-4 19 16,0 0-2 0,9 8 4-16,8-1 7 15,5 1 2-15,4 0-18 16,4-5-3-16,4 1 1 0,5-4-8 16,8 0-3-16,-12-4-7 15,-1 1 0-15,1-1-33 0,-5 0-13 16,5 0-87-1</inkml:trace>
  <inkml:trace contextRef="#ctx0" brushRef="#br0" timeOffset="25826.7076">10094 18301 296 0,'-18'4'112'0,"1"-8"-60"0,9 4-39 0,8 0 28 16,8 4-10-16,-4 0-1 15,9-4-10-15,-4 0-2 0,4 0-11 16,8 0-4-16,1 0 0 16,8-4-2-16,-8 4-1 0,4-4 1 15,8 0-1-15,1-3-9 16,-1 3-4-16,-8 0-15 16,4-4-8-16,-13 5-20 15,0-1-10-15,-4-4-48 16,0 8-40-1,0 8 64-15</inkml:trace>
  <inkml:trace contextRef="#ctx0" brushRef="#br0" timeOffset="26000.7643">10193 18439 260 0,'-22'4'96'0,"22"-4"-52"0,0 8-43 0,0-8 19 15,0 0-2 1,5 3 3-16,7 1 0 15,-3 0 2-15,8 0-13 16,9-4-6-16,9 0-2 0,3-4-18 16,1-4-4-16,4 5-67 0,-4-16-28 15,-4 3 6 1</inkml:trace>
  <inkml:trace contextRef="#ctx0" brushRef="#br0" timeOffset="26611.9509">11244 18236 208 0,'-4'-4'79'0,"4"4"-42"0,-13 4-23 0,9 4 22 15,-9-1-3-15,-5 9 3 16,-3 3-5-16,-5 15 1 16,-17 1-18-16,4 3-1 0,0 1-2 15,1 3-4-15,3-4-2 16,5 0-5-16,0-3-2 0,-5-8-6 15,14-4 0-15,4-4-27 16,-1-8-9 0,5-3-35-16,9-8-13 15,4-8-11 1</inkml:trace>
  <inkml:trace contextRef="#ctx0" brushRef="#br0" timeOffset="26843.5958">10753 18248 260 0,'-22'-8'96'0,"44"12"-52"0,-13 0-51 0,-1-1 14 15,-4 13 15-15,14-1 12 16,3 12 3-16,9 4 0 16,13-1-20-16,1 5-4 0,3-1-1 15,9 4-7 1,0-3-3-16,0-1-10 15,0-3-3-15,0-4-58 0,-4-12-24 16,-9-11-41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5:36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14428 18225 72 0,'0'-4'30'0,"0"4"-16"0,0-4 1 0,0 4 15 16,0 0-1-16,0-4 1 16,0 4-4-16,0-4-1 15</inkml:trace>
  <inkml:trace contextRef="#ctx0" brushRef="#br0" timeOffset="226.0544">14428 18190 310 0,'-8'-11'27'0,"3"3"-3"0,1 0-5 16,-13 5-1-16,-5-1-5 16,-3 15 0-16,-6 5-6 15,-3 3 1-15,4 8-3 16,0 11 2-16,-1 4 0 16,-3 4 1-16,8 0-2 15,5 4-1-15,21 3-3 16,0 1 1-16,4 0-4 15,13-9 0-15,9-2-4 16,8-13 1-16,5-3-36 16,0-8-13-16,0-19-50 15,0-4-35 1,-5 1 57-16</inkml:trace>
  <inkml:trace contextRef="#ctx0" brushRef="#br0" timeOffset="579.4823">14450 18309 184 0,'-4'-12'68'0,"4"12"-36"0,0 4-26 0,0-4 15 0,0 0-9 16,0 12 1-16,0 3 3 16,0 16 2-16,0 3-9 15,0 12-1-15,0 0-1 0,4 0-1 16,0-8 1-16,9 5-6 15,-8 2-1-15,7-18-20 16,-3 0-9-16,0-12-78 16</inkml:trace>
  <inkml:trace contextRef="#ctx0" brushRef="#br0" timeOffset="950.5953">14739 18477 148 0,'-5'0'57'0,"5"0"-30"0,-26 8-27 0,18-4 10 15,-1 4 5-15,-8-1 4 16,-5 1-3-16,5 0 1 0,0-1-10 15,0 1 0-15,0 0 0 0,-1-1 5 16,1 1 3 0,0 0-8-16,0 3-2 15,4 1-5-15,0 3-1 0,8-4 1 16,-3 1 2-16,4-1-3 16,4 1 0-16,12-1 3 15,-3 1 3-15,4-1 2 16,4-3 1-16,0 7-9 15,5-3-1-15,4-1-33 16,8-3-12-16,1 0-49 16</inkml:trace>
  <inkml:trace contextRef="#ctx0" brushRef="#br0" timeOffset="1369.9495">14816 18558 200 0,'-4'0'77'0,"4"4"-42"0,4-4-32 0,-4 0 15 16,9 4-3-16,-1-1 1 0,5-3-6 15,0 0-2-15,0 0-4 0,0-3-3 16,0-1 0-16,4 0 1 0,-4 0 1 15,-4-4-4-15,-9 1-1 16,0-1-6-16,0 0 0 16,-9 5-5-16,1-1 1 15,-10 0 1-15,1 4 5 16,-4 0 3-16,3 4 2 16,-3 3 1-16,-1 5 2 15,-4-1-1 1,9 5 2-16,4 3 4 15,0-4 4-15,13 4 0 0,13-3 3 16,-4-1-5-16,8-4-3 16,5-3-6-16,-1 4 0 15,5-9-31-15,-9-3-12 16,13-3-55 0</inkml:trace>
  <inkml:trace contextRef="#ctx0" brushRef="#br0" timeOffset="1740.9069">15036 18562 176 0,'-4'0'66'0,"8"4"-36"0,-4-1-20 0,0-3 17 16,0 0 0-16,4 4 3 15,5-4-12-15,8 0-3 0,-8-4-9 16,4 1-6-16,4-5-1 0,0 0 3 15,-4 1 1-15,0-1-1 16,0 0-2-16,-13 1 1 16,0-1-1-16,0 4-7 15,-13 0-3-15,0 4 1 16,0 0 3-16,-17 4 3 16,4 8 4-16,-8 3-2 15,12 4-2-15,5 0 4 16,-5 0 1-16,9 1 4 15,9-1 3-15,-5-4-4 16,18 0-3-16,8-3 3 16,5-5 1-16,4-3-5 15,4-4-2-15,0-4-36 0,0 1-15 16,0-9-50 0</inkml:trace>
  <inkml:trace contextRef="#ctx0" brushRef="#br0" timeOffset="2200.4724">15282 18481 184 0,'-5'4'68'0,"5"8"-36"0,0 7-26 16,0-8 17-16,0 8-1 16,0 8 2-16,0 4-7 15,0 15 0-15,5 0-10 16,8-4-4-16,-5-4-2 0,1-7-1 0,-1 0 2 15,1-9-1-15,-9-2 2 16,4-9-9-16,-4-3-3 16,-4-12-11-1,-9-4 11 1,9-3 6-16,-9-24 1 16,9 1 1-16,-1-1 3 15,1 1 1-15,4-1-1 16,4-3-2-16,9 8 5 15,13-9 1-15,-9 1 2 16,5 7 0-16,-1 8-2 0,1 4-1 16,8 11-6-1,-13 12 1-15,5 4 6 0,-9 3 4 0,0 5 1 16,0 3 1-16,-13 0 0 16,0 0 2-16,-13 0-5 31,0-3-3-31,0-1-6 0,-4-3-2 15,-5-5-26-15,-4-3-11 0,0-4-22 16,5-8-7 0,4-3-28-16</inkml:trace>
  <inkml:trace contextRef="#ctx0" brushRef="#br0" timeOffset="2420.4562">15596 18209 236 0,'4'-7'90'0,"14"7"-48"0,-1 7-45 0,-4 5 19 31,4 3 1-31,5 4 4 0,-5 23-2 16,4 4 1-16,-3 0-11 0,-5 8-5 0,-5 0-1 16,-8 3-4-16,-4 4 0 15,-9-11-43-15,-17 0-20 16,0-8-54-1</inkml:trace>
  <inkml:trace contextRef="#ctx0" brushRef="#br0" timeOffset="3407.1634">16841 18071 160 0,'-4'-38'60'0,"0"31"-32"0,-5 3-9 0,5 4 21 16,-5 0-9-16,-4 7-3 15,-13 5-12-15,-8 22-3 16,-5 5-7-16,0 7-2 0,1 23 0 16,3 3 0-16,5 1 0 15,21-4 0-15,1 4 0 0,16 0-5 16,31-8-1-16,0-12-6 16,8-7-2-16,1-11-33 15,3-16-11 1,10 0-46-1</inkml:trace>
  <inkml:trace contextRef="#ctx0" brushRef="#br0" timeOffset="3891.0957">17121 18520 156 0,'-21'-8'60'0,"12"8"-32"0,-8 0-15 16,8 4 19-16,1 3-12 0,-9 1-1 15,-14 7-11 1,6 5-3-16,3 3-3 16,5 3 1-16,4 5 0 0,4 3 1 15,9 1 0-15,18-8-2 16,3-8-2-16,1-15 3 15,3-16 2-15,1-3 0 16,-4-4 2-16,-1-4-6 16,-3-8-3-16,-1-3 1 15,-13-8 2-15,0-8 0 0,-8-4-1 16,0 1 3-16,-5-9 0 16,-4-7 7-16,5 12 4 15,-1 11 4-15,0 11 1 16,1 12-10-16,8 39-5 15,0 7-3 1,0 11 1-16,8 12 3 16,5 8-2-16,5-4-2 15,3-1 0-15,1-3 1 16,-1 0-12-16,5-7-3 16,0-9-38-16,8-7-17 15,1-7-41-15</inkml:trace>
  <inkml:trace contextRef="#ctx0" brushRef="#br0" timeOffset="4068.7291">17384 18485 248 0,'-8'0'93'0,"8"12"-50"0,0 3-50 0,0-4 16 15,0 5-6-15,0 3 1 16,0 0-2-16,0 0 1 15,4-3-2-15,9-1-12 0,-9-4-4 16,1-3-92 0</inkml:trace>
  <inkml:trace contextRef="#ctx0" brushRef="#br0" timeOffset="4234.5245">17402 18317 268 0,'-9'-16'101'0,"9"12"-54"0,0 1-59 0,0 3 15 16,0 0-7-16,0 3-1 15,9 1-16-15,-1 4-7 16,1 3-75-16,4 1-33 16</inkml:trace>
  <inkml:trace contextRef="#ctx0" brushRef="#br0" timeOffset="4487.6698">17505 18497 236 0,'-17'3'90'0,"8"1"-48"0,1 4-47 0,8-8 15 15,0 0-6-15,4 8 2 16,9-1 3-16,-9 1 2 16,9 3-5-16,0 1-4 0,4 3 1 15,0 4-2-15,-4 1 2 16,-13-1 4-16,-4 7 4 15,-5-3-6-15,1 4-1 16,-5-4 0-16,0-7 0 16,0-13-11-1,4-3-5-15,1-7-27 0,-1-1-10 16,9 0-59 0</inkml:trace>
  <inkml:trace contextRef="#ctx0" brushRef="#br0" timeOffset="4773.5387">17789 18462 212 0,'-21'19'82'0,"8"-7"-44"0,-4-1-36 0,12-3 19 0,1 3-7 15,0 1 2-15,-1 3-7 16,1 4-3-16,4 4-3 16,0 0 0-16,9-3 0 0,4 6-32 15,4-7-13-15,4-3-63 16</inkml:trace>
  <inkml:trace contextRef="#ctx0" brushRef="#br0" timeOffset="5154.2451">18078 18500 228 0,'-17'-15'88'0,"8"15"-48"0,-4 0-45 0,5 4 15 0,-18 4-4 16,4 3 3-16,5 8 2 15,0 4 3-15,4 4-7 16,4 0-9-16,5-4-3 16,4 7 6-16,9 5 4 15,-1-16-7-15,9-7-3 16,1-5-2-16,-5-11 1 16,0 1-3-16,-1-5-1 0,-3-4 2 15,0-3 5-15,-5-8 4 16,-4 8 4-16,0 0 9 15,0 3 3-15,0 1-2 16,0 3 1-16,0 8-11 16,0 4-3-16,4 3-2 15,1 5 2-15,3 3-1 16,1 0 2-16,4 5-4 16,0-5-2-16,4-4-36 0,4 1-14 15,-3-4-55 1</inkml:trace>
  <inkml:trace contextRef="#ctx0" brushRef="#br0" timeOffset="5456.3475">18212 18493 200 0,'-5'-4'77'0,"5"12"-42"0,5 7-41 0,-5-4 14 16,4 5 8-16,9-1 7 15,-4 0 0-15,-1 1-2 16,1-1-11-16,-1-3-6 0,-3-1-1 16,8-3-2-16,0-4-1 0,-13-4 27 15,0-4-6 1,0-8-1-16,0 1-7 16,0-5-1-16,0 1-7 0,0 4-3 15,4-1-1-15,4 1-1 16,5 3-7-16,5 0-3 15,3 4-32-15,9 1-15 16,-8-1-36 0,4 4-48-16,0 0 45 15</inkml:trace>
  <inkml:trace contextRef="#ctx0" brushRef="#br0" timeOffset="5833.2056">18668 18489 248 0,'-38'0'93'0,"29"0"-50"0,-17 4-41 15,9 0 19-15,4-1-15 0,-4 5-4 16,0 4-1-16,4 3-1 0,0 8 0 16,8 0 0-16,-3 0 0 15,16 0-3-15,-3-8 2 0,8-3 3 16,0-5 1-16,17-7-1 16,4-7-2-16,-12-9 1 15,-1-3-1 1,-4-4 2-16,-4-7 1 15,-4-1-1-15,-9-4 1 16,-9-7-2-16,-8 0-1 16,0 0 3-16,0 8 0 15,-1-5 3-15,6 20 3 16,-1 4-6-16,4 19-4 16,9 11 0-16,13 16 0 15,4 7 1-15,5 4 0 16,4 4 2-16,-1-4-1 15,1-4-1-15,4-7-17 16,-12-8-6-16,3-8-46 16,1-7-20-16,-5-8-5 15</inkml:trace>
  <inkml:trace contextRef="#ctx0" brushRef="#br0" timeOffset="6054.1178">18923 18014 268 0,'0'-15'101'0,"8"15"-54"0,18 0-55 16,-13 4 16-16,4 7 5 0,9 27 6 15,4 12 15-15,0 4 6 16,1 15-21 0,-10 0-2-16,-8 0-2 0,-22 0-4 15,-12 3-1-15,-26 5-28 0,-18-4-13 16,0-12-70-16,-30-11-32 15,22-16 11 1</inkml:trace>
  <inkml:trace contextRef="#ctx0" brushRef="#br0" timeOffset="6914.8016">17832 18458 152 0,'5'-19'57'0,"-5"19"-30"0,4-4-16 0,-4 4 18 15,0 0-4-15,0 0 3 16,0 0-5-16,-4 0-2 15,-1 0-11-15,-3 0-4 0,-5 12 0 16,-4-1 1-16,-1 5 1 0,1 3-2 16,0 4-1-16,4 4 1 15,4 3 3-15,5 9-2 16,4 6 1-16,9-2-5 16,8-9 0-16,9-7-1 15,-5-4-2-15,5-12-70 16,22-7-30-16,-5-15-7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6:22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13569 16790 140 0,'-3'-5'55'0,"6"3"-30"0,-3 4-21 16,0-2 13-16,0 0 7 15,0 0 5-15,-3 5-7 16,-3 3-2-16,-3 3-12 16,-6 2-3-16,0 3-1 0,-8 3 0 15,2 4 0-15,0 4-5 0,0-6 1 16,3-2 0 0,3-6 2-16,6 5-3 0,3-4 0 15,3-1 1-15,6 0 2 16,6-5-3-16,9 5 0 15,3-2 1-15,3-3 0 16,0 5 0-16,0-2 2 16,-1 2-6-16,1-3 1 15,-6 1-26-15,0-3-10 16,-3 0-51 0</inkml:trace>
  <inkml:trace contextRef="#ctx0" brushRef="#br0" timeOffset="1">13542 16999 104 0,'-9'-2'38'0,"9"4"-20"0,0-2-12 0,0 0 9 16,0 0 11-1,0 0 6-15,0 0-8 0,3 0-1 16,6 0-3-1,3 0 0-15,9 0-11 16,6 0 3-16,11-2 4 0,10-1 3 0,12 1 3 16,11-4-8-16,21 1-3 15,10-3 2-15,17 3 2 16,9 2-8-16,6-2-2 16,2 5-3-16,4-5-2 0,-6 2 1 15,-3 3 1-15,-6-3 1 16,-12-5 1-16,-8 6 0 15,-13-1 0-15,-9-5-9 16,-11 3-2-16,-13-3-47 16,-14 0-21-16,-4 0-42 15</inkml:trace>
  <inkml:trace contextRef="#ctx0" brushRef="#br0" timeOffset="2">16034 16687 112 0,'0'-10'44'0,"0"7"-24"0,0-2-2 16,0 5 18-1,0 0-3-15,0 0 3 16,0 5-9-16,0 6-2 16,-3 10-14-16,0 5 0 0,0 6 2 0,0 5-3 15,0 0 2-15,0 0-9 16,3 0-2-16,0-8-1 16,6 3 2-16,0-6-6 15,-3-4-1-15,3-6-42 16,0-6-19-16,0-5-32 15</inkml:trace>
  <inkml:trace contextRef="#ctx0" brushRef="#br0" timeOffset="3">16248 16907 140 0,'-9'3'55'0,"-3"2"-30"0,0 13-27 0,3-10 9 16,0 6 14-16,3-4 11 15,-3 3-10-15,3-5-2 16,4 16-12-16,2 0-5 0,8-6-2 16,7 6-1-16,0-8 2 15,6-3 8-15,3-2 5 16,3-6 2-16,-4-5-1 15,1-10-4-15,-6-4 0 0,-3 1-1 16,-6-5 3 0,-6-1-3-16,-6-7 1 0,-6-1-7 15,-3 1-3-15,0 7-1 16,-3-2-1-16,0 8-11 16,4 0-3-16,-1-1-22 15,3 14-9-15,3 0-40 16,3 0-45-1,6 0 43-15</inkml:trace>
  <inkml:trace contextRef="#ctx0" brushRef="#br0" timeOffset="4">16584 16867 156 0,'-9'-5'60'0,"6"5"-32"0,-6 0-22 0,3 5 15 16,-2 0 0-16,-7 3 2 16,0 0-10-16,-6 6-5 15,3 7-5-15,3-3-5 0,6 1 1 16,3-1-1-16,9 1 0 16,6-3 4-16,0 2 1 15,3-5 1-15,3-5 2 16,0-8 1-16,3 0 1 0,-3-5-4 15,-4-3-1 1,1 0-1-16,-3-2 1 16,-3-4-2-16,0-7-1 15,-3 8 1-15,-3 0-1 0,0 2 0 16,0 3 0-16,0 16-9 16,0 3 3-1,3 13 2-15,0 5 3 16,0 2 3-16,0 9 5 15,0 0 6-15,0 0-1 16,0-9 1-16,-3 4-1 16,-3-12 0-16,-3-1 0 15,-3-6 0-15,-3-3-6 16,-6-11-4-16,-5-2-15 16,-4-2-6-16,0-9-26 15,0 3-8-15,0-16-4 16,7 3 2-16,8-3-18 15</inkml:trace>
  <inkml:trace contextRef="#ctx0" brushRef="#br0" timeOffset="5">16724 16928 208 0,'0'13'79'0,"3"6"-42"0,-3-6-41 0,0-2 15 0,0-1-8 16,3 1 0 0,0 2 1-16,0 0 0 0,0 0-2 15,3 1-24-15,0-6-9 0</inkml:trace>
  <inkml:trace contextRef="#ctx0" brushRef="#br0" timeOffset="6">16748 16798 260 0,'-9'-13'99'0,"9"16"-54"0,0-1-68 16,0-2 10-16,0 0-30 16,6 6-10-16</inkml:trace>
  <inkml:trace contextRef="#ctx0" brushRef="#br0" timeOffset="7">17150 16870 192 0,'-12'-8'74'0,"0"3"-40"0,-9 5-42 0,12 5 12 15,-3-5-2-15,-3 5 3 16,-2 3 9-16,-1 3 3 15,-6 5-8-15,0 2-5 0,3 1-1 16,3-3-2-16,7 2-1 0,8 3 1 16,8-2-1-16,4 2-3 15,6-3 2 1,0-4-15-16,3 2-6 0,0-9-36 16,15-7-47-1,-1-5 22-15</inkml:trace>
  <inkml:trace contextRef="#ctx0" brushRef="#br0" timeOffset="8">17233 16883 172 0,'-21'-8'66'0,"12"13"-36"0,-5 1-37 16,8-4 10-16,0 12 8 15,-6 4 7-15,-6-2-5 16,6 0-2-16,9 0-6 15,6 2-6-15,3 3-2 0,3-5 2 0,3 0 0 16,3-5 1-16,0-3 0 16,2-8 0-16,4 0 0 15,-6 0 0-15,0-8 2 16,-3-3 3-16,-3 3 2 16,-3-2-3-16,-3-6-1 15,0 5 1-15,-3 3 0 16,0 0 0-16,0 11 0 15,0 2-5 1,3 6 1-16,3 2 0 16,0 3-3-16,3-3 2 15,2 6-8-15,7-6-2 16,-3 0-29-16,0 0-12 0,0-5-26 16</inkml:trace>
  <inkml:trace contextRef="#ctx0" brushRef="#br0" timeOffset="9">17549 16592 236 0,'0'-11'88'0,"0"17"-48"0,0 2-38 0,6 5 17 15,-6 8-8 1,0 19 1-16,0 7-5 0,0 9 1 15,0-3-5-15,0-3-2 0,6 8 0 16,0-10-23 0,0-3-10-16,5 5-79 15</inkml:trace>
  <inkml:trace contextRef="#ctx0" brushRef="#br0" timeOffset="10">17290 17047 88 0,'-3'0'33'0,"3"3"-18"0,0-3 0 16,0 0 15-16,0 0-3 16,0 0-1-16,3 0-6 15,0-3-2-15,0 0-10 16,0-2 1-16,0 5 2 0,0-2 2 15,-3-4 3-15,0 1-1 16,0 0 4-16,-3-3-5 16,0 5 0-16,0-2-11 15,-3-6-3-15,0 1 10 0,0-6 5 16,0 3-3 0,0-1-2-16,0 6-1 0,0-2 1 15,0 2-3-15,0 3-2 16,0-3-2-16,0 8-3 15,-3-3-4 1,6 0 0-16,0 3-27 0,3-8-9 16,0 8-156-1,6-2 84 1</inkml:trace>
  <inkml:trace contextRef="#ctx0" brushRef="#br0" timeOffset="11">12030 16745 144 0,'-3'-2'55'0,"3"4"-30"0,3-4-10 0,-3 2 36 16,0-5-11-1,3-3-5-15,0-3-4 0,0 6-18 16,3-3 1-16,0-5 0 16,0 5-1-16,6-6 2 0,3 1-8 15,0 0-2-15,-1 2-3 16,1 3-2-16,3 3-2 15,0 5 1-15,0 0-1 16,-3 8-2-16,-3-3 3 16,-3 9 0-16,-3-1-2 15,-3 0 2-15,-3 3 3 16,-3 0 3-16,-3 2-4 16,0-2-1-16,0-3 0 15,0-2 0-15,3-3 0 16,0-3 2-16,3-5-6 0,6 0 1 15,3 6-1-15,3-4 2 16,3 3 1 0,2 3 3-16,-2 3-3 0,0-3 0 15,3 5 1-15,-6 0 2 16,0 1 1-16,-9-4 3 16,-6 6 1-16,-3 3 3 15,-6 2-3-15,-6-5 1 16,-3-3-7-16,0-5-1 15,-5 0 0-15,2-3 0 16,0 0-14-16,3-2-3 0,3-3-22 16,6-8-10-1,3 0-32-15,12-2-50 16,9-4 32 0</inkml:trace>
  <inkml:trace contextRef="#ctx0" brushRef="#br0" timeOffset="12">12262 16534 148 0,'-21'-27'55'0,"13"25"-30"0,-10-19-7 16,9 18 20-16,-3-2 3 15,-12 2 3-15,0 0-9 16,-3 3-4-16,-2 0-17 15,2 3-2-15,-12 13 1 0,3 2-5 16,4 9 0-16,-1 10-2 0,6 13-1 16,9 8-3-1,12 8 1-15,9-2 0 16,15-1 3-16,9-2-1 0,6-8 0 16,11-8 1-16,10-13 1 15,6-13 3-15,5-9 1 16,-2-13 1-16,-7-15 0 15,-5-3-4-15,-4-11-3 0,-17-5 6 16,-9-5 5 0,-12-11-4-16,-12 2 1 15,-9 1-4-15,-12 3 2 16,-6 7-6-16,-2 3-3 16,-1 10-28-16,6 9-10 0,6 2-66 15,6 8-26-15,6-3-11 16</inkml:trace>
  <inkml:trace contextRef="#ctx0" brushRef="#br0" timeOffset="13">11923 14920 176 0,'-24'-3'68'0,"9"1"-36"0,3-1-20 16,9 3 19-16,3 0-7 15,0-3 0-15,3-2-9 16,12 0-4-16,3-3-6 15,3-3-2-15,3 3 1 0,0 0-5 16,5 3 1-16,1 5-2 0,-3 5 0 16,-6 6 2-1,-3 10 2-15,-6 8 1 16,-10 3 1-16,-7 0 2 16,-7-1 3-16,-3-1 2 0,-3 1 1 15,3-7 0-15,0-3 0 16,0-5 9-16,3-3 4 15,3-2-9-15,3-3-4 16,3-3-7-16,3-5-2 16,6 0 1-16,6 0 0 0,3 0-7 15,12-2 0 1,0-1 1-16,0-2 1 16,-1 5-8-16,-2 0-2 15,0 0-18-15,-6 0-7 16,0-6-16-16,-3 1-6 0,-3 0-17 15,-4-1-45 1,-2-2 28-16</inkml:trace>
  <inkml:trace contextRef="#ctx0" brushRef="#br0" timeOffset="14">12191 14830 140 0,'-21'-32'52'0,"12"24"-28"0,-15-8-13 16,9 6 18-16,-2-3 0 15,-4-1 5-15,-3 1-3 16,0 2 1-16,-9 4-18 16,1 4 3-16</inkml:trace>
  <inkml:trace contextRef="#ctx0" brushRef="#br0" timeOffset="15">5595 11001 68 0,'-3'-5'27'0,"3"10"-14"0,0-2 2 0,0-3 15 15,0 0-14-15,3 5-6 16,-6 1 5-16,0 2 4 0,-3 5 1 16,-3-3 3-1,3 4-7-15,0 1-1 0,-3-4-9 16,0 5-2-16,0-8 0 0,3 2 2 16,0-2 3-16,3-8 0 15,0 0 0-15,0-2-5 16,3-4-1-16,6-1-3 15,0-4-1-15,6-2 3 16,-3-1 1-16,-3 1-1 16,3 0-2-16,-3 2 1 15,0 1 1-15,0 2-3 16,0 3 0-16,-3 2-1 16,0 3 0-16,0 5 2 0,0 6 0 15,0 5 4-15,0 2 2 16,0 6 2-16,0 0 2 15,-3 0-3-15,3-1-2 16,3 1 0-16,-3-3-1 16,0 1-2-16,0-4 1 15,0-2-26-15,0-3-12 16</inkml:trace>
  <inkml:trace contextRef="#ctx0" brushRef="#br0" timeOffset="16">5544 11340 172 0,'-18'-8'66'0,"9"5"-36"0,3 3-24 0,6 0 17 0,0 0-8 15,0 0 2 1</inkml:trace>
  <inkml:trace contextRef="#ctx0" brushRef="#br0" timeOffset="17">5520 11329 345 0,'15'0'9'0,"3"0"-1"0,3-2-6 15,3 2-2-15,0 0 2 16,2-3 1-16,1 1-1 15,-3 2-2-15,-3 0-21 16,-6-3-9-16,-3 0-40 16,0 1-44-16,-4-1 36 15</inkml:trace>
  <inkml:trace contextRef="#ctx0" brushRef="#br0" timeOffset="18">5690 10962 128 0,'-18'-51'49'0,"3"41"-26"0,-6-6-3 0,13 8 19 16,-10 0-4-16,-6 0 2 16,-3 3-21-16,-3 5-7 15,1 8-6-15,-4 18-3 0,3 14 1 16,-3 13-1-16,7 5 2 15,5 8 1-15,12 11 1 16,12-6 2-16,12-7 3 16,11-11 2-16,19-3 3 15,6-10 2-15,8-22 2 0,10-12-6 16,8-14 1-16,0-24-6 16,-2-8-2-16,-16-7 0 15,-11-4-1-15,-12-2-2 16,-15 0-2-16,-15 1 1 15,-15-1 1-15,-6 8-19 16,-9 10-6-16,-9 11-48 16,-3 17-21-16,-5 9-12 15</inkml:trace>
  <inkml:trace contextRef="#ctx0" brushRef="#br0" timeOffset="19">19439 11163 192 0,'-3'-3'74'0,"6"3"-40"0,-3-3-20 0,0 3 20 16,3-5-13-16,0-3-4 15,0 0-10-15,3 0-5 16,0 0-1-16,3 1-1 0,-3-4 0 16,2 3 0-16,-2 0 0 15,0 0-3-15,0 3 0 16,-3 2-1-16,0 8 0 15,-3 3 0-15,0 8 0 16,0 5 3-16,0 1 2 16,-3 1 0-16,3 4-1 15,0-1 1-15,0 1-1 16,3-3 0-16,0-3 0 16,0 3-16-16,0-6-6 15,-3-2-132 1,0 5 52-16</inkml:trace>
  <inkml:trace contextRef="#ctx0" brushRef="#br0" timeOffset="20">19391 11417 196 0,'-3'-16'74'0,"15"19"-40"0,-6-3-35 15,-3 0 15-15,3 0-1 16,3 0 2-16,6-6-6 0,6 1-1 15,2 2-4 1,4 6-5-16,0 0-2 0,3-1-16 0,0 1-5 16,-7 5-28-1,-5-8-53-15,-6 0 14 16</inkml:trace>
  <inkml:trace contextRef="#ctx0" brushRef="#br0" timeOffset="21">19528 10919 124 0,'-21'-29'49'0,"12"21"-26"0,-11-5-7 15,14 10 18-15,-6 1-14 16,-9 2-6-16,0 5-8 16,-3 14-5-16,-3 12 0 15,-2 20 1-15,2 4 3 0,0 11 2 16,12 14 1-16,9-1 2 16,12-2 4-16,9-6-2 15,15-13 3-15,6-10 3 16,8-14 1-16,16-10-4 15,8-13-1-15,7-19-6 0,-4-11 0 16,-8-20-3-16,-10-9 0 16,-14-5 1-16,-18-2 3 15,-12-4 9-15,-21 4 6 16,-15 2-4-16,-9 3-2 16,-6 5-13-16,1 10-5 15,-1 14-38-15,3 16-17 16,7 7-87-1</inkml:trace>
  <inkml:trace contextRef="#ctx0" brushRef="#br0" timeOffset="22">922 10366 96 0,'0'-8'38'0,"6"6"-20"0,-6-3 1 15,0 2 18-15,0 0 0 0,0 1 0 16,0-1-9-16,-6 0-3 16,3-2-14-1,0 2 0-15,-6-2 2 0,-6 2-1 0,0 3 1 16,-3 0-5-16,0 6-3 15,3 2-5-15,-5 2-2 16,-1 6-2-16,3 5 3 16,6 8-2-16,0 3-1 15,6 3 3-15,6-4 2 16,6-2-2-16,6-2 0 16,-3-6 3-16,12-2 1 15,-6-4-17-15,11-4-7 16,-5-6-37-16,9-5-12 15,0-2-13 1</inkml:trace>
  <inkml:trace contextRef="#ctx0" brushRef="#br0" timeOffset="23">1246 10401 116 0,'-3'-13'44'0,"3"5"-24"0,-3 0-10 0,-3 5 14 16,3 0 4-16,-6-2 3 15,-3 2-10-15,-3 3-5 16,1 6-9-16,-7 2-7 0,0 5-1 15,-6 8 1-15,3 6 0 16,3 4 0-16,1 4 0 16,11-6 0-16,3-3 0 15,12-2 0-15,-3-5 2 16,9-4 8-16,2-7 5 16,7-5-5-16,0-8-1 15,-6-3-5-15,6-3-1 16,-3-5-1-16,0-5 1 0,-9 0-2 15,2 0-1 1,-2 0 3-16,0 2 0 0,-9 1 1 16,0 4 2-16,0 6-5 15,0 6-3-15,0 4 1 16,0 6 0-16,0 16-2 16,0-3 0-16,0 3-1 15,3 0 3-15,6 0 2 16,0-3 2-16,0-2-39 15,6-4-15-15,3-7-43 16</inkml:trace>
  <inkml:trace contextRef="#ctx0" brushRef="#br0" timeOffset="24">1350 10438 120 0,'-9'2'46'0,"9"4"-24"0,0 4-21 0,3 1 8 16,-3 10 12-16,3 0 9 15,0 0-10-15,0 1-3 16,0-1-10-16,3-3-3 0,-6-2 0 16,0-3-2-16,0-2 1 15,3-6 0-15,-3 1 3 16,0-6 1-16,3-6 3 15,-3-2-5-15,3-5-1 16,0-13 2-16,0-1 1 0,3-2-1 16,3 3-1-1,0 2-1-15,6 0 0 0,3 8-5 16,-7 6 1 0,7 4-2-16,3 4 0 0,0 2-7 15,-9 5-2-15,6 0-34 16,-3 0-13-16,6-2-25 15</inkml:trace>
  <inkml:trace contextRef="#ctx0" brushRef="#br0" timeOffset="25">1758 10422 204 0,'-6'-11'77'0,"6"6"-42"0,0 0-34 0,0 2 16 16,-3 0-5-16,0 1 3 15,-6-1-10-15,0 6-3 16,0 5-2-16,-3 2-3 0,-5 12 2 16,-1 7 1-16,3 2 0 15,3 1-5-15,3-3 1 16,3 3 0-16,12-6 2 16,3-4 3-16,3-7 2 15,-3-9 1-15,6-4 0 16,0-4-2-16,-1-6 1 0,1-5 2 15,0-3 2 1,-3-11 3-16,3-2 4 0,-6-3-6 16,3-2 0-16,-9-6-13 15,3 6-4-15,-3-6 10 16,-3 3 6-16,-3 5-2 16,0 6-3-16,0 5 3 15,0 5 1-15,3 3-5 16,-6 5 0-16,6 5-3 15,0 11 0-15,0 8-7 16,6 5-4-16,-3 8 18 16,3 6 10-16,0 4-1 0,3 6 1 15,0-2-7 1,2-1-3-16,4-5-2 16,6-5-3-16,-9-3-4 15,3-5-2-15,0-8-48 0,0-9-19 16,0-7-38-1</inkml:trace>
  <inkml:trace contextRef="#ctx0" brushRef="#br0" timeOffset="26">2115 10319 172 0,'-15'-6'66'0,"27"9"-36"0,-9 0-2 16,-3-3 27-16,0 0-10 15,6 0-2-15,-6-3-20 16,3-5-6-16,0-2-11 16,0-4-4-16,3-2 1 0,0-2-2 15,0-1-1-15,0 1 1 16,3-1 1-16,-9 6-1 16,3 0-1-16,3 2 1 0,-6 3-1 15,3 3-5 1,0 2-1-16,-3 3 3 0,3 8 1 15,3 3 2 1,0 10 0-16,0 3 2 0,-3 0 1 16,0 2-1-16,-1 3-2 15,4 3 1-15,-3 0 1 16,3-3-1-16,0 0 2 16,0-5-18-16,-3 2-6 15,3 1-54-15,-6-9-21 16,0-2-8-1</inkml:trace>
  <inkml:trace contextRef="#ctx0" brushRef="#br0" timeOffset="27">2053 10554 252 0,'-12'-8'96'0,"12"8"-52"0,6 0-40 15,0 0 19-15,6 0 2 16,2-5 7-16,10-6-4 15,9 3-2-15,6 1-14 16,8-1-5-16,-2 0-3 0,3 0-2 16,-4 2-2-16,-2 1 1 15,-3 0 1-15,-7-3-47 16,-5 3-22-16,0-1-74 16</inkml:trace>
  <inkml:trace contextRef="#ctx0" brushRef="#br0" timeOffset="28">23305 10417 132 0,'6'-14'52'0,"-3"4"-28"0,3-3-15 0,-3 7 14 0,-3-2 2 15,0 0 2-15,-3 1 1 16,-6-1 0-16,-3 2-15 16,-2 1 3-16,-4 2 2 0,-6 3-8 15,-3 8-1-15,-6 6-1 16,10 7 0-16,-7 10-2 16,0 6 1-16,12 8-6 15,12-8-3-15,6 3 1 16,6 0 2-16,12-8 0 15,9-6 2-15,11-7-26 16,7-9-12-16,0-10-81 16</inkml:trace>
  <inkml:trace contextRef="#ctx0" brushRef="#br0" timeOffset="29">23564 10369 112 0,'-9'-13'44'0,"6"10"-24"0,0-5-6 0,0 6 17 16,0-1 3-16,-2 3 1 15,-4 0-5-15,-12 3-2 0,0 5-15 16,3 2-6-16,-3 9 0 0,0 2-2 15,1 11 0-15,11-3 1 16,3 2 1-16,6-4-1 16,6-3-1-16,3-6-1 15,5-5 0-15,1-5 0 16,6-5 2-16,-3-6-3 16,0-10-2-16,-3-5 0 15,0-1 1-15,-9-2-1 16,3-3 2-16,-9 0-2 15,0 6 2-15,0 2 0 16,0 3 3-16,0 5-3 0,-3 5-2 16,-3 6 0-16,6 7-1 15,0 4 0-15,9 12 0 16,-1 0 0-16,4-2 0 16,9-3-7-16,0-2 0 15,0-3-41-15,3-3-18 16,8-5-41-1</inkml:trace>
  <inkml:trace contextRef="#ctx0" brushRef="#br0" timeOffset="30">23767 10390 196 0,'0'16'74'0,"6"0"-40"0,-3 8-18 0,0-6 24 0,0 6-14 16,3-3-5-16,-3 3-10 16,5-5-3-16,-5-1-4 15,6-5 2-15,0-2 0 0,-3-3 0 16,-6-8-1-16,3-3-3 16,-3-2 1-16,0-11 0 15,0-8 1-15,0-2 0 16,3-3 0-16,3-3-2 15,-3 3-2-15,9 5 1 16,-3 3 1-16,12 5-3 0,-3 5 0 16,0 6-23-16,-4 2-12 15,7 3-41-15,6 0-18 16,-3 3 3 0</inkml:trace>
  <inkml:trace contextRef="#ctx0" brushRef="#br0" timeOffset="31">24225 10358 216 0,'-18'-5'82'0,"9"5"-44"0,3-2-33 0,0 2 19 15,3 0-4-15,-5 0 0 16,-4 0-6-16,-3 5-1 16,-3 3-8-16,0 5-5 0,0 5-1 15,3 9 1-15,0 5 2 0,6 2-3 16,4-7 0-16,5-4-1 15,5-1 0-15,4-7 4 16,9-4 1-16,-3-6 1 16,3-7 0-16,3-6-2 15,0-13-2-15,-3-3 5 16,-7-5 1-16,4-6 0 16,-9-2 1-16,3-8-4 15,-3 3 0-15,-6-3 3 16,-6 0 1-16,3-5 5 15,-3 7 3-15,0 9-2 0,0 5 0 16,-3 8-7 0,9 5-4-16,-3 8-6 15,3 18 0-15,3 9 0 0,3 13-1 16,3 10 4 0,-3 11 2-16,9 2 0 15,0 6 2-15,0-2 0 0,0-7 1 16,3-4-2-16,-3-11-2 15,2-5-35-15,4-8-14 16,0-8-92 0</inkml:trace>
  <inkml:trace contextRef="#ctx0" brushRef="#br0" timeOffset="32">24460 10216 280 0,'-9'-6'104'0,"9"4"-56"0,0-1-41 15,3 3 23-15,3-3-14 16,3-2-2-16,3-3-6 15,9 0 0-15,-3 3-5 16,3 2-2-16,-1 1 0 0,-2 4-4 16,-6 9 2-16,-3 13 1 0,-6 2 0 15,-9 6 0-15,-9 5 2 16,3 0-1-16,-5 11-1 16,-4-3 1-16,6-6 1 15,0-7 1-15,3-6 1 16,3-4 2-16,-3-7 1 15,9-1-3-15,3-6-1 16,3-3 1-16,6-2 2 16,9-3-1-16,3 0 0 15,3 0-3-15,2-3 1 16,-2 3-4-16,6 0 0 16,-9 3-26-16,0-1-11 15,-3 1-105 1</inkml:trace>
  <inkml:trace contextRef="#ctx0" brushRef="#br0" timeOffset="33">17951 6181 88 0,'-3'8'35'0,"3"-11"-18"0,0 8-2 0,0-5 15 16,0 0-1-1,0 0 3-15,0 0-1 0,0 0 1 16,0 0-17-16,0 0 2 0,0 3 1 16,0-3-2-16,0 0 1 15,0 0 2-15,0 0 0 16,0 0-8-16,6-3-2 16,-1-5-5-1,-2 0-3-15,3-2 2 16,0-1-4-16,3 1 0 15,0-6 1-15,-3-5 2 16,0 5-3-16,3 2 0 16,-6 4-1-1,0 2 0-15,0 8 2 0,-3 0-3 16,3 13 2 0,0 3 3-16,0 3 1 15,3-1 3-15,0 3-5 16,-3 3-1-16,0 3 0 15,0-4 2-15,0-4-1 16,0-3-1-16,0-3 1 16,0-2 1-16,0-1-17 15,0-2-6-15,0-3-30 16,0-2-12-16,-3-3-40 16</inkml:trace>
  <inkml:trace contextRef="#ctx0" brushRef="#br0" timeOffset="34">17948 6358 216 0,'-6'3'82'0,"9"-6"-44"0,-6 6-33 0,3-3 19 15,0 0-17-15,0 0-4 16,6 2 0-16,0 1 2 15,-1 0-2-15,7-1 0 0,6 1 1 16,0-3-2-16,3 0 1 16,-3 0 2-16,3 0 2 0,-1 0-1 15,1-3 1 1,-3 3-6-16,0 0-1 16,-3-2-2-16,-3-1-2 0,0 0-41 15,-3 1-20-15,-3 2-38 16</inkml:trace>
  <inkml:trace contextRef="#ctx0" brushRef="#br0" timeOffset="35">18138 5974 140 0,'-3'-10'52'0,"0"4"-28"0,0-2-4 16,0 6 19-16,0-3-2 15,-3-1 1-15,0 1-8 16,0 0-2-16,-3-1-15 15,-6 1-1-15,-2 0-1 0,-1 2-2 0,0 3 0 16,-6 3-5-16,0 5-1 16,0 5-3-16,-2 5-3 15,-4 17 2-15,3 2 0 16,0 5 5-16,4 9 2 16,5-1 0-16,9 3-1 15,6 2-3-15,9 6 1 16,12-3-4-16,5-7 0 15,4-6 1-15,9-11 2 16,6-8-1-16,8-10 2 16,7-10 0-16,2-17 3 0,-2-10-3 15,-7-8-2 1,-5-6 4-16,-9-7 4 16,-9-3 1-16,-7-8 2 15,-14 3 7-15,-9-6 2 16,-14 6 5-16,-10 8 3 0,-6 5-11 15,0 5-3-15,1 8-14 16,2 6-3-16,6 2-34 16,6 5-17-16,6 3-69 15,6 3-32-15,6 0 30 16</inkml:trace>
  <inkml:trace contextRef="#ctx0" brushRef="#br0" timeOffset="36">14063 6223 160 0,'-3'-3'60'0,"3"3"-32"0,-3 0-6 15,3 0 20-15,0 0-9 16,0 0-2-16,3-2-14 16,0-1-5-16,6-2-7 15,6-1-4-15,-3 4 2 0,0-1-4 16,3 3-2-16,0 0 2 15,-4 5 0-15,-2 9 1 16,-3 2 0-16,-6 2 2 16,-3 1 3-16,-3 2 0 15,-3 3 2-15,-2 2-4 16,-1-5 0-16,-3-2-1 0,3-3 1 16,0-3-4-16,0-3 0 15,3 1 1-15,3-3 0 16,3-3 0-16,3 1 0 15,6-1 2-15,3-3 1 16,6 1 3-16,0 0 1 0,3-1-3 16,6 1-1-1,-4 0-1-15,-2-3-2 16,0 0 3-16,-6 0 0 16,0 0-4-16,-3 0-1 0,-3 0-32 15,0 0-15 1,-3-3-70-16</inkml:trace>
  <inkml:trace contextRef="#ctx0" brushRef="#br0" timeOffset="37">14245 6072 168 0,'-15'-21'63'0,"-3"8"-34"0,0 5-14 0,9 8 18 16,-3 0-7-16,-3 0-1 15,-5 8-10-15,-4 10-4 16,0 3-6-16,-6 9-2 0,3 9 1 15,7 4 6-15,2 7 4 16,6-2-3-16,12 2-1 16,9 5 0-16,9-7 1 15,8-8-3-15,13-9 0 16,9-12 1-16,-1-11 5 16,10-21-4-16,-4-6 2 15,-2-10-5-15,-9-5-2 0,-10-1 13 16,-11-4 5-16,-12-6 4 15,-12 5 1-15,-15 0-9 16,-5 0-1-16,-4 3-16 16,-3 8-3-16,0 6-31 15,0 4-14-15,10 14-104 16,5 7-71 0,15-2 90-16</inkml:trace>
  <inkml:trace contextRef="#ctx0" brushRef="#br0" timeOffset="38">8548 6247 68 0,'0'13'27'0,"0"-13"-14"0,-3 3-7 15,3-3 9-15,0 8-8 16,0 0-4-16,0-3 0 15,0 0 0-15,0 0 5 16,0-2 5-16,0-3 10 16,0 0 6-16,0 0 0 15,0 0 0-15</inkml:trace>
  <inkml:trace contextRef="#ctx0" brushRef="#br0" timeOffset="39">8548 6287 300 0,'6'-14'12'0,"-1"4"-4"0,1-4-3 0,6 1 1 15,-3 0-3-15,0 0 0 16,0 0-3-16,0-1-1 15,0 1 1-15,0 3 2 16,-3-6-1-16,0 2 2 16,0 4-4-16,0-1 0 15,-3 3 1-15,-3 8 2 16,3 6 3 0,-3 2 2-16,0 2 3 15,0 3 1-15,0 3 1 16,0 8-2-16,-3 2 1 0,0-2-2 15,0 0 0 1,3-3-5-16,0-2-3 16,0-3-3-16,0-3 1 0,0-5-23 15,3-3-10-15,-3-5-64 16,0 0-39 0,-3 3 57-16</inkml:trace>
  <inkml:trace contextRef="#ctx0" brushRef="#br0" timeOffset="40">8521 6421 184 0,'-3'0'71'0,"6"0"-38"0,0 3-28 16,-3-3 17-16,6 3 1 15,3-1 6-15,3 1-10 0,5-3-3 16,7 0-9-16,3 0-7 0,3 0-1 15,0 0-8-15,-4 0-2 16,-2 0-36-16,-6 0-14 16,-3 0-33-1</inkml:trace>
  <inkml:trace contextRef="#ctx0" brushRef="#br0" timeOffset="41">8783 6003 96 0,'-3'-10'35'0,"-3"5"-18"0,-3-3 6 16,0 5 21-16,-3 0-9 15,-3 1 0-15,0-1-7 0,-6 0 0 16,-2 3-16-16,-4 3 0 15,0 5-1-15,-3 3-4 0,-8 15 1 16,5 3-5-16,3 8 0 16,3 11 3-16,6 2 3 15,7 6 0-15,8 2 0 16,9 5-5-16,14-4-3 16,4-9 0-16,9-8 1 15,6-7 3-15,8-12 2 16,10-9 1-16,0-12 2 15,-1-18 8-15,-2-10 6 16,-7-9-2-16,-5-4-1 0,-9-9-3 16,-9-2 1-16,-9-6-6 15,-6 3 0 1,-15 0-8-16,-9 9-3 0,-9 9-4 16,-6 6 1-16,-2 8-17 15,-1 5-5-15,6 8-68 16,3 8-28-16,6 0-14 15</inkml:trace>
  <inkml:trace contextRef="#ctx0" brushRef="#br0" timeOffset="42">4672 6157 124 0,'-3'-3'49'0,"3"1"-26"0,-3-1-5 0,3 3 18 16,-3 0 2-16,-3 0 2 15,0 0-7-15,6-3-3 0,-3 1-16 16,3-1-9-16,3-2-1 0,3 2-1 16,0-2 1-16,3-1-5 15,3 1 1-15,3 3-2 16,3-1 0-16,-3 3 2 15,-1 3 0-15,-2 2 0 16,-3 3 2-16,-3 5-1 16,-6 3-1-16,-3 0 5 15,-6 0 1-15,0-1 2 16,-2-1 2-16,2-1-5 16,0-5-1-16,0 0-2 15,3-3-2-15,9-2-4 16,3-1 2-1,6 1 1-15,3 0-4 0,2 5 1 16,4 0 2-16,0 0 1 16,-6-1 1-16,0-1 0 15,-6 2 6-15,-3 0 4 16,-3 0 3-16,-6-1 3 16,-6-1-7-16,-3 4-1 15,0-4-11-15,-6-1-5 16,0 0-29-16,0 1-14 15,3-1-46 1,1 0-47-16,2 0 50 0</inkml:trace>
  <inkml:trace contextRef="#ctx0" brushRef="#br0" timeOffset="43">4794 6006 124 0,'-3'-8'49'0,"3"5"-26"0,-6-2-5 0,6 3 20 15,-3-1 1-15,-3-2 1 16,-3-1-10-16,-3 1-6 15,-2 2-14-15,-4 1 2 0,-6 2 2 16,0 2-3-16,0 6 1 16,-3 3-9-16,4 7-4 15,-1 14 0-15,3 5 2 16,6 11-5-16,9 2 1 0,6 3 1 16,9 0 1-1,6 5 1-15,9-5 0 0,6-11 0 16,8-10 0-16,1-8 2 15,6-16 3-15,5-13 0 16,1-11 2-16,-7-8-2 16,-2-5 0-16,-9-8 5 15,-12-3 6-15,-9 0 9 16,-9 1 5-16,-12-1-3 16,-9-2-2-16,-3 5-11 15,-3 8-4-15,-6 5-15 16,1 3-4-16,2 5-31 15,6 5-14-15,0 6-102 16</inkml:trace>
  <inkml:trace contextRef="#ctx0" brushRef="#br0" timeOffset="44">12063 14761 48 0,'0'0'19'0,"3"0"-10"0,0 0 16 0,-3 0 17 16,0 0-2-16,0 0 1 15,0 0-6-15,0 0 1 16,0 0-9-16,0 0-2 16,0 0-14-16,0 0 9 0,0 0 6 15,0 0-8-15,0 0 0 16,-3-3-1 0,0-2-6-16,0 0 1 15,-3 0-3-15,0-6 0 0,-3 3-3 16,0 0-1-16,-3 0-1 15,-3 3 2-15,-3 0-5 16,-2-1-1-16,-1 4 0 16,0-1 2-16,-3 3-3 15,3 5 0-15,1 3 1 16,-1 3 0-16,0-1-3 16,3 1 2-16,0 2 1 15,3 6 0-15,0 5-3 16,3 2 0-16,4 8 2 15,2 6 0-15,0 0-2 0,6-1 2 16,9 4 1 0,2-3 2-16,7-3-3 15,6-3 0-15,12-2 1 0,3-3 0 16,2-3 4-16,10-5 2 16,-1-7 0-16,4-4-1 15,0-7-1-15,-4-3 0 16,1-8-2-16,-7-3 1 15,-5-2 0-15,-3-8 1 16,-9-5-2-16,-7-9 1 16,-8-10 2-16,-9-8 2 15,-15 3-6-15,-5 2 0 16,-10 9 1-16,-3-1 1 16,-3 8-4-16,4 0 1 15,-4 9-7-15,6 7 0 0,3 3-35 16,6 5-12-16</inkml:trace>
  <inkml:trace contextRef="#ctx0" brushRef="#br0" timeOffset="45">11515 12975 144 0,'0'0'55'0,"-3"0"-30"0,-3 3-14 0,3 2 15 16,-6 3 8-16,-6 5 3 16,-5 6-4-16,-7 5 0 0,-3 7-19 15,0 6 1-15,4-2 1 16,2-6-8-16,0 0-2 16,3 0-6-16,0-5-3 0,3-6 2 15,6-2 2 1,4-2-27-16,-1-7-11 0,9-1-66 15</inkml:trace>
  <inkml:trace contextRef="#ctx0" brushRef="#br0" timeOffset="46">11238 13041 160 0,'-3'-16'63'0,"3"14"-34"0,0-3-10 0,3 5 21 15,-3 0-7-15,0 0 0 16,0 0-9 0,3 2-3-16,3 3-12 0,6 6 3 0,3 5 2 15,6 5-3-15,3 6 1 16,3 2-5-16,5 2 1 16,1-2-5-16,-3 1 0 15,-3-1-1-15,-4-5-2 16,1-3-28-16,-6-8-14 15,0 0-88 1</inkml:trace>
  <inkml:trace contextRef="#ctx0" brushRef="#br0" timeOffset="47">12090 13258 100 0,'12'6'38'0,"-9"2"-20"0,-3-3-8 0,0-5 12 0,3 2 5 15,-3-2 6-15,0 0 4 16,0 3 2-16,0-3-21 15,0 0 3-15,-6 3 0 0,3-1 2 16,0-2 3 0,0 3-5-16,-3-3-3 0,0 0-8 15,3 0-4-15,-3-3 1 16,0 1 0-16,-3-4 3 16,0-1-1-1,-3 1 0-15,0-2-3 16,-3-2 1-16,0-4-2 15,-5-7 0-15,-1 3-3 16,0 2 1-16,0-3-2 0,0 1-1 16,0-1-2-16,1-2 1 15,2 0 1-15,3 0 2 16,3 2-3-16,0-2-2 16,6-3-1-16,3 1 0 15,3 1-2-15,3 1-1 16,6 0 1-16,0 3 4 15,3 2-8-15,0 2-1 16,0 6 1-16,-3 1 1 16,2 9 3-1,-2 6 2-15,-3 3 2 16,-6 10 1-16,-3 0 1 0,-3 5 0 16,-2 6 0-1,-4 3 0-15,0 2 2 16,0 5-1-16,0-5-1 0,3 0 1 15,3-5 1-15,3-3-1 16,0 0 2-16,6-8-2 16,0-2-1-16,3-3 1 15,3-6 1-15,0-2 1 16,3-5 1-16,3-3-2 16,2-3-2-16,1-2 1 15,0-3-1-15,0-3 0 16,-3-2 2-16,0 0-3 0,0-11-2 15,-3 3-1 1,-1-3 3-16,-2 0-5 16,0 0 0-16,-3 3 3 15,0 0 3-15,0 5-1 16,0 3 0-16,-3 2-1 0,0 3-2 16,-3 3 3-16,0 3 0 15,0 2 1-15,-3 2 0 16,0 3 2-16,-3 3 3 15,-3 0 4-15,0 3 2 16,-3 0-3-16,-2-4 0 16,-4 1-5-16,3 0 0 15,3-2-3-15,3-1-3 16,6 3-49 0,3 0-20-16,6-3-13 15,3-2-20 1</inkml:trace>
  <inkml:trace contextRef="#ctx0" brushRef="#br0" timeOffset="48">12474 12906 148 0,'-6'-10'57'0,"6"7"-30"0,-9 3-7 0,6 3 21 16,-3-1-7-16,-6 4-2 15,-6 2-12-15,0 5-5 16,-3 3-8-16,1 8-1 0,-1 7 1 16,3 9 1-16,6 2 2 15,6 3-1-15,6-2 2 16,6-6-4-16,9 0-2 15,9-8 4-15,2-8 4 0,1-10-5 16,6-9 0 0,0-10 2-16,-1-5 1 15,1-13 1-15,-9-3 2 0,-6-9 4 16,-3 1 3-16,-6 3-9 16,-9-3-2-16,-6 0-4 15,-9 3-1-15,0 2-1 16,0 3 2-16,0 8-5 15,0 5-1-15,-3 5-24 16,4 6-12-16,2 5-21 0,3 2-9 16,6 9-47-1,6 5-48-15,3-6 59 16</inkml:trace>
  <inkml:trace contextRef="#ctx0" brushRef="#br0" timeOffset="49">12914 13044 264 0,'-6'0'99'0,"6"3"-54"0,0-1-31 16,0-2 26-16,0 0-11 15,6 0-2-15,0 0-9 16,6-2-3-16,6-1-9 16,3 0-4-16,3-2-1 0,-1 0-1 15,1-1 0-15,0 4 2 16,0-1 1-16,-3 1-21 0,-4 2-8 16,-2 0-33-16,-6 2-13 15,-6 3-55 1</inkml:trace>
  <inkml:trace contextRef="#ctx0" brushRef="#br0" timeOffset="50">12932 13176 204 0,'-12'0'77'0,"15"0"-42"0,0 3-39 0,0 2 13 15,3-5 10-15,3 0 8 16,3 0-10-16,9 0-4 15,3-5-8-15,2 0-6 0,1-1 0 16,0 1-12-16,-3 2-5 0,-3 1-67 16,-4 4-51-1,4 1 50 1</inkml:trace>
  <inkml:trace contextRef="#ctx0" brushRef="#br0" timeOffset="51">13554 12962 48 0,'3'-19'19'0,"-3"17"-10"0,-3-17 20 0,3 14 17 16,-3 2-1-16,-3 1-2 15,0-1-13-15,-6 3-6 16,-8 3-6-16,-1 5 1 16,0 2-10-16,0 3-1 0,-3 6-1 15,0 10-6-15,7 5 0 16,5 11 1-16,6 3 3 0,6-3 7 15,9 0 4 1,11 3-2-16,10-11 0 16,3-11 0-16,3-5 4 15,2-10 3-15,1-14 4 0,0-5-4 16,-1-8-1-16,-5-7-2 16,-6-12-2-16,-6-7-4 15,-12-6-2-15,-9 3 0 16,-9-5 4-16,-6 8-4 15,-6 2 0-15,-6 6-15 16,1 7-4-16,-1 6-31 16,-3 8-14-16,0 7-49 15,3 9-20-15,4 2 8 16</inkml:trace>
  <inkml:trace contextRef="#ctx0" brushRef="#br0" timeOffset="52">11450 13811 156 0,'-3'11'57'16,"-9"-9"-30"-16,3 1-7 0,6 5 19 0,-3 0-4 16,-6 5 2-16,-6 6-1 15,-6 5-1-15,1 5-18 0,-4 10-8 16,-3-2-2-16,3-2-2 16,3-3 0-16,4-3-6 0,5-6 1 15,6-1-27-15,0-9-11 16,3-5-19-16,3-6-5 15,3-7-37 1</inkml:trace>
  <inkml:trace contextRef="#ctx0" brushRef="#br0" timeOffset="53">11161 13811 196 0,'-6'-13'74'0,"6"13"-40"0,3 0-31 0,0 0 15 15,6 0 4-15,0 8 6 16,3 5-4-16,3 0 0 16,2 3-13-16,4 5-2 0,6 6 1 15,3 2-4-15,-3 11-1 16,8-3-2-16,-2-3 0 0,0-2-9 16,-3-6-1-16,-4-4-73 15,-2-7-34-15,-6-4 11 16</inkml:trace>
  <inkml:trace contextRef="#ctx0" brushRef="#br0" timeOffset="54">12155 14137 140 0,'-3'5'55'0,"3"-5"-30"0,0 5-7 0,0-5 18 15,0 3-1-15,-6-3 2 16,0 3-5-16,0-3-2 15,0-3-17-15,-6-2 1 0,1-3 0 16,-1 0-3-16,-6-5-1 16,-3-6-2-16,0 0 0 15,-6-2-4-15,-2-2-1 16,-4-1-1-16,3-3-2 16,0 3 1-16,4-10-1 0,2 2-5 15,6 1 1-15,3 1-7 16,6 4-1-16,3 2-2 15,3 3 1-15,6 2 7 16,3 6 5-16,0 3-3 16,0 2 1-16,0 5-1 15,0 6-1-15,-3 5-1 16,-3 5 1-16,-3 8 5 16,-6 6 4-16,-3 2-1 15,-3 5-2-15,3 3-5 0,0 13 0 16,3-2 4-16,0-3 2 15,6-3 0-15,3-7 1 16,6-6-2 0,3-3-1-16,6-7 1 0,3-6 1 15,3-5-3-15,9-3 0 16,-4-7-1-16,1-6 0 16,-3-3 0-16,-3-5-2 15,0-2 3-15,-6-9 2 16,-3 3-2-16,-4 1-2 15,1 1-1-15,-3 1 0 16,-3 3 3-16,0 2 0 16,-3 3-2-16,0 5 2 0,-3 2 1 15,0 4 0-15,-3 2 6 16,-3 2 6-16,-5 4 7 16,-4 2 3-16,0 0-7 15,0-1-4 1,3 1-6-16,3-2-2 0,0 4-8 15,3-7-4-15,6-3-44 16,3 0-20 0,9 0-39-16</inkml:trace>
  <inkml:trace contextRef="#ctx0" brushRef="#br0" timeOffset="55">12393 13941 228 0,'-3'0'85'0,"3"-3"-46"0,-9 1-24 16,12-1 26-16,-6 0-7 15,0-2 1-15,6-3-18 0,3-2-5 16,-3-4-8-16,3-2-3 0,0-5 2 16,0 0-2-16,0-3 2 15,0 3-4-15,0 3 0 16,-3 2 1-16,0 2 0 16,0 4-5-16,0 5 1 15,0 2 0-15,-3 11 2 16,0 2-1-16,3 12-1 15,0 1 5-15,0 7 3 16,0 1 1-16,0 4 2 16,-3-1-4-16,3 8-2 15,0-5 0-15,0-2 1 16,-3-3-19-16,3-9-6 0,0-1-67 16,0-4-29-16,-3-2 12 15</inkml:trace>
  <inkml:trace contextRef="#ctx0" brushRef="#br0" timeOffset="56">12307 14216 232 0,'-3'0'88'0,"3"0"-48"0,6 0-27 15,0 0 24-15,6 0-10 0,6 0-1 16,5-3-13-1,7-2-5-15,6 0-5 16,3 0-3-16,-1-1 3 0,-2 1-7 16,-3 0 1-16,-3 2-43 15,-7-2-19-15,-2 5-55 16</inkml:trace>
  <inkml:trace contextRef="#ctx0" brushRef="#br0" timeOffset="57">12887 13954 304 0,'-9'0'115'0,"15"3"-62"0,-3-3-55 0,-3 0 22 16,6 0-5-16,6 0 3 16,3-3-8-16,6 0-1 15,6 1-5-15,0-3-5 0,-1-1 0 16,1 4-1-16,0-1-2 15,-3 0-22-15,-3 3-10 16,-7 0-36-16,-2 0-17 16,-6 6-22-1</inkml:trace>
  <inkml:trace contextRef="#ctx0" brushRef="#br0" timeOffset="58">12908 14105 216 0,'0'0'82'0,"3"5"-44"0,3 1-31 0,0-6 20 0,6 0-12 16,6 0-1-16,6-3-15 15,2 3-6-15,4-8-101 16,0 8-42-16,-3 0 73 16,-6 0 36-16</inkml:trace>
  <inkml:trace contextRef="#ctx0" brushRef="#br0" timeOffset="59">13676 13901 212 0,'-3'-2'79'0,"3"2"-42"0,-6 5-28 16,3 0 22-16,-6 8 5 0,-9 9 8 16,-5 12-18-16,-7 3-4 15,-3 5-14 1,3-5-3-16,4 3-1 0,2-6-2 0,3-7 1 15,6-6-9-15,3-5-3 16,0-5-39-16,6-6-17 16,0-8-37-1,3-5-37-15,0-5 52 16</inkml:trace>
  <inkml:trace contextRef="#ctx0" brushRef="#br0" timeOffset="60">13361 13885 232 0,'0'-2'88'0,"3"2"-48"0,3 2-27 0,0 1 22 16,2 5 4-16,10 5 3 0,6 8-7 15,3 11-2-15,6 8-18 16,2 2-7-16,4 0-3 0,0-2-3 16,2 0 1-16,-2-8-40 15,0-6-14-15,-6-2-101 16</inkml:trace>
  <inkml:trace contextRef="#ctx0" brushRef="#br0" timeOffset="61">13173 14084 132 0,'-6'-19'52'0,"3"6"-28"0,0 18-15 0,0-2 14 16,-3 0 2-16,-3-1 2 0,-3 1-6 16,1 7-2-16,-10-2-11 15,-3 0-7-15,0-2-2 0,0-4-72 16,3 4-52 0,4-6 43-16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6:44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11735 11398 88 0,'0'0'35'0,"0"3"-18"0,0-3-16 0,0 0 15 16,0 16-3-1,0 5 4-15,0 5 4 16,0 9-5-16,0-3-1 16,0-1-5-16,0-2-1 15,0 1-5-15,3-4-1 0,0-2 3 0,0-6-1 16,0-2 0-16,0-3-1 16,0-2 2-16,0-6 8 15,-3-5 5-15,3-2-7 16,0-4-4-16,0-4-3 15,0-1-1-15,0-2-2 16,3 0-2-16,0-1-4 16,3 1 0-16,0-3 0 15,3 3 2-15,3 3 1 16,3 7 1-16,2 3-5 16,1 5 1-16,0 1 2 15,0 1 1-15,-3 4 1 0,-3 2 0 16,-6 0 2-1,-3 3 1-15,-3 0 5 0,-6 0 5 16,-3-3-5-16,-6 1 0 16,-6-4-4-16,0-2-1 15,-3-3-1-15,0 1 1 16,0-4-4-16,4-2 0 16,2 0-21-16,3-2-8 15,6-4-31 1,6 1-51-16,3-3 24 0</inkml:trace>
  <inkml:trace contextRef="#ctx0" brushRef="#br0" timeOffset="1">12042 11636 148 0,'-6'3'57'0,"6"2"-30"0,-3 6-23 16,3-3 15-16,-3 0-2 15,3 2-1-15,-3 1-6 16,3 0-4-16,0-1-3 16,3 1-5-16,0-1 1 0,3-2-43 15,0-2-60 1,-3-6 17-16</inkml:trace>
  <inkml:trace contextRef="#ctx0" brushRef="#br0" timeOffset="2">12081 11467 168 0,'-21'-18'63'0,"21"15"-34"0,0-2-34 0,0 5 12 15,0 0-11-15,0 0-1 16,6-6 2 0,3 1-43-16,6 0-18 15,0-1 7-15,-1-4 8 16</inkml:trace>
  <inkml:trace contextRef="#ctx0" brushRef="#br0" timeOffset="3">12212 11340 152 0,'-3'0'57'0,"3"5"-30"0,3 6-18 15,0 7 16-15,0 6-8 16,0 3 1-16,0 2-9 16,0 3-3-16,0-1-3 15,3-2-3-15,-1 1 3 0,1-4-2 16,0 0 2-16,0-2-2 15,-3 0 2-15,-3-5-42 16,-3-4-18-16,-3-1-24 16</inkml:trace>
  <inkml:trace contextRef="#ctx0" brushRef="#br0" timeOffset="4">12108 11623 164 0,'0'-16'63'0,"3"14"-34"0,11-1-19 0,-8-2 20 16,3-1-7-16,3 1 1 15,3 0-11-15,6 0-5 16,3-1-5-16,0 1-5 0,2 2-1 16,1 3-20-16,0 0-8 15,-6 0-61 1,-3 0-28-16,-1 0 63 15</inkml:trace>
  <inkml:trace contextRef="#ctx0" brushRef="#br0" timeOffset="5">12432 11562 108 0,'-6'-5'41'0,"6"8"-22"0,0-3-22 0,0 10 6 16,3 3 3-16,0 3 13 15,0 0 5-15,3 0-8 16,0 3-4-16,0-1-10 16,0-2-1-16,3 0-1 15,0-3 0-15,0-2 2 0,5-3 3 16,1-3 2-16,-3-5-3 16,-3-3-3-16,0-2-5 15,-3 0-2-15,0-1 3 16,3 1 1-16,-3 0 2 15,0 2 2-15,0 1-3 0,0 2-2 16,0 0 2-16,0 2 0 16,0 1 1-16,3-1 2 15,-1 1 8-15,4 0 5 16,0-3 2-16,0-3 1 16,0 0 2-16,-3-2 2 15,0-3-6-15,-3 0 1 16,-3 0-6-16,-3 0-1 15,-3 0-9-15,-3 1-2 16,0-4-9-16,0 3-4 16,0 3-28-16,0 5-12 0,3 2-38 31</inkml:trace>
  <inkml:trace contextRef="#ctx0" brushRef="#br0" timeOffset="6">12825 11618 160 0,'0'10'63'0,"12"-7"-34"0,-3 5-34 15,-6-3 12-15,0 3-4 16,0 3 3-16,-3 2-3 16,0 0-2-16,3 1 0 15,0-1 1-15,0 0 1 0,0-2-41 16,-3-3-54-1,3-1 12-15</inkml:trace>
  <inkml:trace contextRef="#ctx0" brushRef="#br0" timeOffset="7">12849 11496 164 0,'-6'-10'63'0,"9"10"-34"0,-3-3-34 0,0 3 10 16,6 3-8-16,0-1 0 16,0 1-42-16,3 2-20 15,-1 0 8-15,1 1 8 16</inkml:trace>
  <inkml:trace contextRef="#ctx0" brushRef="#br0" timeOffset="8">13105 11565 168 0,'-3'0'66'0,"0"0"-36"0,-3 3-15 0,3-3 20 15,-3 5-10-15,-6 0-3 16,-6 0-8-16,0 1-4 15,0 2-5-15,3 0-6 0,1 0 0 16,5 0 1-16,0-1 0 16,6 1 0-16,6 3 2 15,6 0-6-15,6-1 1 16,-1 1 1-16,1-1 3 16,0 4 0-16,-3-4-1 0,-3 1 5 15,-3-1 1 1,-3 1 2-16,-6-3 2 0,-6 0-5 15,-9 0-3-15,0 0-4 16,-2-3 1-16,2 0-23 16,0 0-12-16,3-2-23 15,3 0-11-15,3-3-11 16</inkml:trace>
  <inkml:trace contextRef="#ctx0" brushRef="#br0" timeOffset="9">13170 11681 148 0,'-6'-8'57'0,"6"8"-30"0,0-2-23 0,0 2 13 16,0 0 14-16,0 0 9 15,0 0-9-15,6 0-4 16,3 0-15-16,0 2-8 0,3 1-2 15,0 0 0-15,3-1 1 16,3-2-1-16,-4 0 1 16,1 0-2-16,0 0 2 15,3-2-2-15,-6-1-1 16,0 0 3-16,-3-2 0 0,-3 0 1 16,0 0 0-16,-6-1-5 15,-3-2 1-15,-6 0 0 16,-3 3 2-16,-3 0-3 15,-3 2-2-15,-6 6-1 16,4-1 3-16,-1 4-2 16,0 2 1-16,0 2 4 15,6 3 3-15,3 3 7 16,6 3 4-16,6-1 1 16,9 1-1-16,6 2-4 15,12-2-2-15,6-4-6 16,5-1-3-16,13-6-18 15,-3-3-9-15,-1 0-94 16,-5-5-59-16</inkml:trace>
  <inkml:trace contextRef="#ctx0" brushRef="#br0" timeOffset="10">13661 11742 72 0,'12'3'27'0,"-3"0"-14"0,12 2-2 0,-6 0 10 15,3 0-7-15,3-2-1 16,2 2-1-16,10 1 2 16,3-4-1-16,3 4 2 15,2-4-6-15,4 1-1 16,2 2-4-16,4 0 6 0,3-2 3 15,-7 0-4-15,10-3-1 16,-4 2-2-16,1-2 1 0,0 0-2 16,2 0 0-16,4 0-3 15,-1 0 1-15,1 0 0 16,-1-2 1-16,-2-1 0 16,2 0 2-16,-2 1-3 15,5-1 0-15,-5 0 3 16,-1 1 1-16,1-1-1 15,0-2 1-15,-1 0-4 16,4-3-2-16,-4 0 2 16,1 0 2-16,-1 0 0 0,-2 0 0 15,-3-3-3-15,2 1 1 16,-2-1 2 0,2 1 4-16,-5-1 2 0,0 0 1 15,-4-2-6-15,1 3-2 16,2-6 0-16,-2 0 0 15,9-5 0-15,-4 0 0 16,-2 2-2-16,0 3 1 16,-4 0-4-16,1 0 0 15,-1 3 1-15,4-8 2 16,-3 2 1-16,2-2 3 16,1 3-5-16,3-1-3 0,-4 1 1 15,7 5 0-15,2-1 1 16,1 4 2-16,-1 2-1 15,1 0-1-15,0 0 1 16,5-3 1-16,-2 1-1 16,2 2 2-16,-2 0-2 15,5 0-1-15,-2 3 3 16,-4-1 0 0,1 1-4-16,2 0-1 0,4 2 1 15,-4 0 0-15,7 1 1 16,-7 2 2-16,1 0-1 15,-7 0-1-15,1 0 1 16,-4 0-1-16,1 0-3 0,-6 0 2 16,-4 0 3-16,-2 0 1 15,0 2-1-15,-7 1 1 16,-2-3-2 0,-6 0-1-16,-6 0-24 15,-6 0-11-15,-7 0-51 16,-8-3-61-16,-5 3 35 15</inkml:trace>
  <inkml:trace contextRef="#ctx0" brushRef="#br0" timeOffset="11">18087 11144 220 0,'0'-16'82'0,"9"30"-44"0,9-6-49 0,-6-6 11 0,3 6-6 15,6 0 2-15,3-3 8 16,5 3 7-16,1 0-5 16,-3 3-3-16,-3-1-2 0,-6 1 7 15,-3 0 5-15,-7-3 9 16,-8-1 4-16,-8 1-12 16,-7 0-3-16,-6 0-9 15,-3 3-4-15,0-1-41 16,0 1-17-16,4 0-48 15</inkml:trace>
  <inkml:trace contextRef="#ctx0" brushRef="#br0" timeOffset="12">11429 11658 136 0,'-21'-3'52'0,"21"0"-28"0,-3 3-28 0,0 0 8 16,0 0 13-16,-3 0 9 15,-3 0 6-15,-3 0 4 16,-3-2-20-16,1 2-3 0,-4 0 1 15,0 0 1-15,-3 0 3 16,-6-3-12-16,0 3-6 16,-2 0 0-16,-1-3 1 15,-6 3-2-15,-3 0 0 16,-2 0 1-16,-4 3 0 0,3 0 0 16,-2-1 2-16,-7 1-1 15,4 2 2-15,2 0-4 16,3-2 0-16,-5 0 1 15,2-1 2-15,3-2 3 16,-2 0 2-16,2 0 1 16,0 0 0-16,-5-2-4 15,5-1-1-15,-3 0 1 16,4-2 2-16,-4 0-3 16,-3 2 0-16,1 1 1 0,-4-1 0 15,4-5-2-15,-1 0-2 16,0 3 1-16,1-6 1 15,2 1 1-15,3-1 3 16,-2 0-1-16,-1-2 0 16,-3 0-3-16,1-3-2 15,2 3 1-15,-2-3 1 16,-4 0-1-16,3-2 2 16,1 2-2-16,-7-3-1 15,7 3 1-15,-4 0-1 16,-3 3-3-16,1 0 0 15,-4 5 2-15,-2 0 2 16,-4 0-2-16,-2 0 0 16,-7 3 1-16,-2 2 0 0,-4 1 0 15,7-1 0-15,-6 0-3 16,8-2 2-16,7 0 1 16,-1-3 2-16,1 0-1 15,5 0-1-15,1 0 1 16,-4 0 1-16,-2-2-3 15,-1-1 0-15,-2 0 1 16,-4 3 0-16,-5 1-3 16,5-1 2-16,7 0 3 15,-7 2 1-15,4 1-4 16,-4 0 1-16,4 2-5 16,-1 3 1-16,4 0 0 15,2 0 2-15,7-3-1 0,5 1-1 16,6 2-2-16,7 0-1 15,2 0-27 1,9 0-10-16,6 0-29 0,3 0-9 16,6 2-2-1</inkml:trace>
  <inkml:trace contextRef="#ctx0" brushRef="#br0" timeOffset="13">7110 11057 124 0,'-6'-5'46'0,"-6"7"-24"0,0 1-19 0,6 2 12 0,-6 3 8 16,-3 0 8-1,-5 3-5-15,-7-1-3 0,0 4-13 16,0 1-9-16,3-1-1 0,4-1 0 15,2-3 2-15,6 1-1 16,6 0-1-16,6-3 1 16,9-1-1-16,9 1 0 15,8 0 2-15,7-2-1 16,9-1 2-16,8 0-26 16,4 1-10-16,-6-1-51 15</inkml:trace>
  <inkml:trace contextRef="#ctx0" brushRef="#br0" timeOffset="14">13670 11890 96 0,'-6'-5'35'0,"6"8"-18"0,0-3-7 0,0 0 12 16,0 0-10 0,0 0-4-16,0 0-5 15,3 2-3-15,3 1 3 16,0 2 2-16,0-2-2 15,3 0 3-15,0-1 0 0,3-2 4 16,0 3 4-16,0-3-2 16,0 3 3-16,0-3-4 15,2 2 1-15,1-2-5 0,0 0 1 16,3 0-5-16,0 3-2 16,0-1 0-16,6 1 1 15,-4 0-1-15,1-3 2 16,0 2-2-16,0-2 2 15,0 0-2-15,0 3 2 16,-1 0-2-16,1-1-1 16,0-2 1-16,0 3 1 0,0 2-3 15,3-2 0-15,-1 0 1 16,1 2 0-16,-3 0 0 16,0 0 0-1,0-2 0-15,0 2 2 16,-4-2-3-16,4 0 0 0,3-1 1 15,-3 1 0-15,-3 2 0 16,3-5 2-16,-1 3-1 16,1-3 2-16,0 0-4 15,0 3 0-15,-3-1 1 16,0 1 0-16,-1 0 0 16,1-1 2-16,-3 1-3 0,3 2-2 15,0 0 4-15,3 3 1 16,0-2 0-1,-1-1-2-15,1 0-2 16,-3 0 1-16,0 1 3 16,-3-1 1-16,0 0-4 15,-3 1-1-15,0-1 1 0,2 3 0 16,4 2 1 0,-3 1 0-16,0 0 0 15,-3-1 0-15,0 3 0 16,3 1 0-16,-3-1 2 15,0 3-1-15,0 0-1 16,-4-3 1-16,1 5-1 16,0 4-3-16,0-1 2 15,0 0 1-15,-3 3 2 16,0-3-1-16,0-3-1 16,0 1 1-16,-3 5-1 0,0 2 0 15,0-2 0 1,0-5 0-16,0-1 0 0,0 1 0 15,0-4 0-15,3 1 0 16,-3 0 2-16,0 0-1 16,0 0-1-16,0 0 1 15,-3 0 1-15,0 2-3 16,0 3 0-16,0-2 1 16,0 13 2-16,0-3-1 15,0-3-1-15,0 1-2 16,0-4-1-16,0-1 2 15,0-4 2-15,0 6 0 16,0 0 2-16,-3-3-2 0,0-3-1 16,0-2 1-16,0 3-1 15,0 2 0-15,-3 0 0 16,0 0 0-16,0 1 0 16,-3 1 0-16,0 4 2 15,0 5-3-15,3-1 0 16,-3 4 1-16,0-1 0 15,0-2 0-15,0 0 0 16,1 2 0-16,-1-5 2 16,0 0-1-16,-3-2-1 15,0 2 1-15,-3-3 1 16,3 1-1-16,0 4-1 0,0 4 7 16,-3-1 3-1,3-2-5-15,-2 0-3 0,2-1 3 16,-3-1 4-16,0-1-7 15,3-3-1-15,3-2-1 16,0 0 2-16,-6 0-1 16,-3-1-1-16,4 1 1 15,2 3 1-15,0-1-1 16,0 3 2-16,0 6-2 16,0-1 2-16,-3 0-4 15,0-2 0-15,-3 3 1 16,1-4 2-16,-1 1 1 15,0-3 1-15,0-2-5 0,-3-4 1 16,-6 1 0-16,3 0 0 16,1 0 2-16,-1 0 1 15,0 0-1 1,0 2 1-16,-6-2-2 16,1 5 2-16,2-3 0 0,0 1 1 15,0-3-2-15,4-3-2 16,-4 3 3-16,3-6 2 15,-3 3 0-15,3 6 0 16,-2-3-3-16,-4-6 1 16,-3 3 0-16,0 0 1 15,-2 1-2-15,-7 1 1 16,0 1 0-16,1-3 3 16,-1 1 1-16,0 1 1 0,1 9-2 15,-1-5 1 1,0-6 0-16,1 0 1 15,-1 3-4-15,3-3-1 0,-3 0-1 16,1-8-2-16,5 0 3 16,0 1 0-16,4-4-1 15,-1 4 1-15,3-4-2 16,3-2-1-16,6 0-2 16,4 3 1-16,2-9 1 15,6 1 0-15,6-14-55 16,9-5-10-16,6-2-8 15,3-1-31 1,5-2-24 0,1 3 55-16</inkml:trace>
  <inkml:trace contextRef="#ctx0" brushRef="#br0" timeOffset="15">13277 14862 172 0,'-15'-16'66'0,"15"13"-36"0,-11 0-22 0,8 3 18 16,-3 3-4-16,-3 5-1 15,-6 3-3-15,-3 5 1 16,-3 13-10-16,-3 2 1 0,3 4 3 16,-2-1-7-16,-4 3-1 15,3 0 1-15,6-8 3 16,3-5-2-16,6-5 1 16,3-3-1-16,18-3 5 15,6-3 1 1,6-2-10-16,6-2-3 0,5-1-1 15,4 0 2-15,0 0-9 16,-3 1-2-16,-4-1-35 16,1 0-15-1,-9 1-57-15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7:04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6530 10878 60 0,'0'-3'24'0,"4"3"-12"0,-4 0-12 0,0 0 7 16,0 0 0-16,9 0 1 16,0-4 2-16,-1 0 1 15,1 0-1-15,4 0-1 16,0-3-3-16,4-1 1 16,5 0 0-16,-1-3 3 15,14-5 1 1,3 5 1-16,10-12-2 15,16-4 1-15,18-11 0 16,13-4 1-16,17-8-6 0,13-15-4 0,17-4 1 0,13 4 2 16,5 4 2-16,-1 3-3 15,1-3-3-15,-5 3 0 16,4 5 1-16,-4 3-1 16,0 4-1-16,-8 0 1 15,-22-4-1-15,-4 8 0 16,-9 8 2-16,-22-5-1 0,-12 9 2 15,-18 7-2-15,-8 4 2 16,-14 3 0-16,-3 5 3 31,-9 3-3-31,-9 0 0 16,0 5-1-16,0-5-2 0,-8 4 1 16,0 0-1-16,-9 0 0 15,4 1 2-15,0 3-3 16,1-4 0-16,-1 4-1 15,0-4 0-15,5 0-22 16,4-4-12-16,13 1-43 16</inkml:trace>
  <inkml:trace contextRef="#ctx0" brushRef="#br0" timeOffset="1352.07">19375 10821 104 0,'0'-4'38'0,"0"4"-20"0,0 0-19 16,0 0 9-16,0 0-1 15,0 0 3-15,4 0 4 16,5 0 1-16,8-4-2 16,5-3 2-16,17-1 3 15,17-3 1-15,21-9-10 16,22-6-1-16,35-9 2 0,21-7-4 0,22-4 2 16,16-19-1-16,14 0 1 15,9 3-4-15,4 1-1 16,-1 4-1-16,-8 3-2 15,-8 4 1-15,-22 1 1 16,-22 6-1-16,-21 13 2 16,-17 3 2-16,-18 8 2 15,-17 3-3-15,-12 5-1 16,-18-1-3-16,-5 5-1 16,-7 3 1-16,-6 0 2 15,-3 0-1-15,4 1 2 16,-18-1-4-16,5 0 0 0,-4 0-23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2:03:39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11238 10896 180 0,'3'-14'68'0,"0"9"-36"0,0-6-22 15,-3 6 20-15,-3-3-1 16,0-2 3-16,-6-1-2 16,-5-2-1-16,-7-3-16 15,-3-3 1-15,-3 4 0 0,-9-9-7 16,-2 3-2-16,-4 2-1 16,-6 1 0-16,-2 4-5 15,-1 4-1-15,-2-1 1 16,-7 3 2-16,-2 0-2 15,-10 3-2-15,-2 2 2 16,-1 3 2-16,-2 3 0 16,-6 2-1-16,-10 3 3 15,1 5 0-15,6 6-4 16,-1-3-1-16,1 2-2 0,-3 9 0 16,-1 10 3-16,10 8 0 15,0 8 1-15,8 8 0 16,7-3-3-16,5 3 2 15,10 7-1-15,8 9-2 16,9 0 3-16,12 0 2 16,13-3 0-16,8 0 2 15,17 0-4-15,13 0-2 16,15-5 2-16,29-8 2 16,24-8 2-16,4-8 1 0,23-16 0 15,12-8 0 1,-1-11 4-16,10-10 3 15,9-8-2-15,0-13 2 16,3-5-4-16,-4-14-2 0,7-5-2 16,-3 0 0-16,-15 0-2 15,-18-5 2-15,-9-11 11 16,-15 3 8-16,-18-6 6 16,-17 3 6-16,-12 1-6 15,-22-4-2-15,-17-13-12 16,-21 1-4-16,-18-4-4 15,-14 6-1-15,-7-3-19 16,-9 6-7-16,-8 0-21 16,-7 2-9-16,-8 13-76 0,3 3-32 15</inkml:trace>
  <inkml:trace contextRef="#ctx0" brushRef="#br0" timeOffset="4611.7733">14682 17592 96 0,'15'-5'35'0,"-12"10"-18"0,3-5-11 16,-6 0 9-16,0 0-2 15,0 0 0-15,0 0-3 16,0 0-1-16,0 0-5 16,0 0-3-16,-3 0 0 15,0 0-1-15,0 0 2 0,0 0-6 16,0 0 1-16,0 0-1 15,0 0-1-15,-6 0-18 16,3 0-1 0,0 0-2-16,-6 0 12 15</inkml:trace>
  <inkml:trace contextRef="#ctx0" brushRef="#br0" timeOffset="4763.6909">14632 17592 114 0,'-9'0'0'16,"0"0"5"-16,3 8 4 15,0-8 2-15,0 0 3 16,3 0-3-16,0 0 1 15,3 0-7-15,3-3-1 16,3 3-4-16,3 0-1 16,9 0 1-16,3 0 0 15,2 0-51-15,1 3-20 0</inkml:trace>
  <inkml:trace contextRef="#ctx0" brushRef="#br0" timeOffset="5572.8083">16549 17463 116 0,'0'0'44'0,"3"0"-24"15,-3 0-24-15,0 0 10 0,0 0-56 16,0 0-21-16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7:31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11472 11564 120 0,'5'4'46'0,"-10"-4"-24"0,5 4-19 0,0-4 10 15,0 0-6-15,5 4-2 16,-1-1-2-16,0 5 0 0,5 0-2 16,0-1 4-16,-5-3 1 0,5 0 2 15,-1 4 2-15,9-1-3 16,-8 1-2-16,4 0 0 0,0-1-1 16,0 1-2-16,4 0 1 15,-4-1 0-15,4 1 3 16,0 7-5-16,-8-3-3 15,4-1 3-15,0 1 1 16,8-5 2-16,-3 1 0 16,-5 0-2-16,4-1 1 15,0 1-2-15,0 0 2 16,1-1-2 0,3 1-1-16,-4 4 1 15,1-5-1-15,3 5 2 16,-4-1 1-16,1-3-4 0,-1-1-1 0,0 1 1 15,0 0 0-15,1 3 1 16,-10-3 2-16,5 0-1 16,4-1 2-16,1 5-2 15,-14-1-1-15,5-3-2 16,3 0 1 0,6-1 1-16,-5 1 2 15,0 0 1-15,-1-1 1 16,6 1-5-16,-1 0 1 0,0-1 0 15,0 1 2-15,5-1-3 16,-1 1-2-16,1 0 2 16,-5-1 2-16,0 1 0 15,1 0 2-15,-1 3-4 16,0-3 0-16,-8 0 1 16,8 3 2-16,0 1-1 15,1-1-1-15,-1 1 1 16,0-1-1-16,0 1-3 15,0-1 2-15,5 1 1 16,-5-1 2-16,0 1 1 16,5-1 1-16,-5 0-7 15,-4 1 0-15,4-1 3 16,1 1 2-16,-1-1 0 0,-4 1-2 0,4 3 3 16,-8 8 0-16,4-4-4 15,0 1-1-15,-5-1 1 16,5-4 2-16,0 0-2 15,0 1 0-15,0-1 1 16,4 0 2-16,-8 1-3 16,-1-5 0-1,5 1 3-15,-4-1 1 16,-1 1-1-16,1 3 1 16,0-4-2-16,-1 1-1 0,1-4 1 15,4 3-1 1,-4 1-3-16,-1-1 2 15,-4-3-1-15,5-1-2 16,0 1 3-16,-1 0 0 0,1-5 3 0,-5 1 1 16,9 4-4-16,-9 0 1 15,-4-1-2-15,9 1 0 16,0 0 2-16,-5-1 2 16,9 1-1-16,-9 3 2 15,5 1-4-15,-1-1-2 16,1 5 4-16,0-1 1 15,-1 0 0-15,1 5-2 16,0-1 1-16,-1 4-1 16,5-4 0-16,0 0 0 15,0 0 0-15,0 4 0 0,0-4 0 16,4 8 2-16,5 0-3 16,-5-4 0-16,0 0 1 31,0-4 0-31,5 4 0 0,-5-4 0 0,0 0 0 15,1 0 2-15,-1 1 1 32,0-5 3-32,-4 4-3 15,0 0-2-15,4-3 0 16,0-1-1-16,1 0 2 0,-1-3 1 0,-4-1-1 16,4 1-2-16,0 3 3 15,0-4 0-15,1 5-1 16,-1-1-2-16,4 0-2 15,1 1 1-15,4-1 3 0,-9 4 1 16,5 0 1-16,-9 0 2 16,4 1-3-16,0-1-2 15,0-4 0-15,1 0 1 16,-1 1-1-16,0-1-1 16,0-3 3-16,0-1 2 15,1 1-2-15,3 3-2 16,1 0 0-16,-1 4 1 15,1 4-3 1,4-4 0-16,-9 1 1 16,5 3 0-16,-5-4 0 0,0 0 2 15,5 0-1-15,-10 4-1 16,6-4 1-16,-1 4 1 16,4-4-1-16,5-3-1 0,-8-1 3 15,3-4 0-15,1 1-1 31,-1-1-2-31,1-3 1 16,4 4 1-16,-9-1-3 0,4 1 0 16,1-1 1-16,4 1 2 0,0 3-1 15,-1 0-1-15,1 1 1 16,0-1-1-16,4 0 0 16,1 0 2-16,-1 1-1 15,0-5 2-15,-4 1 0 16,0-1 3-16,-5 1-3 15,1-5 0-15,-1 1-3 16,5 4-1-16,-9-5 3 16,0 1 1-16,5-4 1 15,-5-4 0-15,-8 0-2 16,4 0-2 0,4 0 1-16,-8 0-1 15,-1 0 0-15,1 0 0 16,0-4 0-16,-1 0 2 0,-4 0-8 15,5 0-1-15,-9 1-16 16,4-1-5-16,-4 0-8 16,0 0-1-16,0 0-21 15,0 0-48 1,5 1 18-16</inkml:trace>
  <inkml:trace contextRef="#ctx0" brushRef="#br0" timeOffset="427.4235">14816 14057 116 0,'-4'-15'44'0,"4"11"-24"0,0-3-4 16,0 3 16-16,0 0-2 0,0 0 0 0,-4 0-6 16,4-3-3-16,-5 3-11 15,5 0-2-15,0 0-1 0,0 0-1 0,0 1-1 16,0-1-3-16,0 4 1 15,5 4-4-15,8 3 0 32,8 5 1-32,-4 3 2 0,9 8-1 0,0 4 2 15,0 0-2-15,0-1-1 16,4-3 1 0,0 4 1-16,-4-4 1 0,0 0 3 15,-5-4-3-15,-8-3 0 16,0-1 8-16,-13-4 2 15,-13 1 0-15,-4-4 2 16,-5 3-6-16,1-7-1 16,-9 0-6-16,4 3-4 15,-4-3 3-15,8 0 1 16,1 0-3 0,3 0 1-16,1 0-2 15,4 3 0-15,5 5-29 16,-1 3-14-16,9 0-74 15</inkml:trace>
  <inkml:trace contextRef="#ctx0" brushRef="#br0" timeOffset="2460.6662">11727 11560 56 0,'0'0'24'0,"4"4"-12"0,-4 0-1 16,0-4 12-16,0 0-1 16,4 4 1-16,1 0-6 15,3-1 0-15,1 1-6 16,-1 0 1-16,1 0-5 0,4-4 1 15,4 0-5-15,5-4 3 0,4 0 0 16,4-3 0-16,4-1 1 16,-4 0-4-16,5 1 0 15,12-1-1-15,-4 0 1 16,5 1-2-16,4-5-1 16,-1 1 1-16,5-1 1 15,5 1-1-15,3-1-1 16,1 4 1-16,-9 1 1 15,0 3-1 1,0 0 2-16,0 0-2 16,0 0 2-16,0 1-2 0,0-1-1 15,4 0 1-15,5 4-1 0,4 0 0 16,-5 4 0-16,1 3 0 16,-9 1 0-16,9 0 0 15,-5-1 2 1,0 1-3-16,-4 0 0 15,0 3 1-15,5 1 0 0,-1-1 0 16,0 5 0-16,1-1 0 16,-10 4 2-16,-7 0-3 15,-6 4 0-15,1 8 1 16,0-4 2-16,0-1-3 16,-1 1 0-16,6 0 1 15,-6 0 2-15,-3 0-1 0,4-4-1 16,-9 3 1-16,9 1-1 15,4-4-3-15,0 0 2 16,0-4 1-16,4 1 2 16,-12-1-1-16,-1 4-1 15,-4 0 1-15,-4 0 1 16,0 3-1 0,-4-3-1-16,-1 4 3 15,1 0 0-15,-1-4-4 16,5 0 1-16,-9 0 0 0,5 4 0 0,-1 3 0 15,1 1 2-15,-5 0-3 16,5-1 0-16,-5 1 1 16,4 0 2-16,1-5-1 15,-5 1 2-15,0 0-2 16,1-4-1 0,-1 0 1-16,0-4 1 15,0-3-1-15,1-1-1 16,3 4 1-16,1 0-1 0,-1 0 0 15,5 4 2-15,-9 4-1 16,5 0-1 0,-1 4 1-16,1-1 1 15,0-3-3-15,-5 0 0 0,4 7 3 16,-3 8 3-16,-1 1-2 16,-4-13 0-16,4 1 1 15,-13-4 0-15,5-1-2 16,0-3-2-16,-1 0 1 15,1 0-1-15,-5-7 0 16,9-1 0-16,-13-3 0 0,4-1 0 16,-4-11 0-16,5 11 0 15,-1-3 0-15,-4-8 2 16,4 4-1-16,-4-4-1 16,0 0 1-16,0 0-1 15,0 0 0-15,0 0 2 16,5-4-19-16,-5 0-6 15,0 4-61 1,0 0-36-16,4-7 53 16</inkml:trace>
  <inkml:trace contextRef="#ctx0" brushRef="#br0" timeOffset="2972.9505">15454 13019 184 0,'-4'-7'68'0,"4"11"-36"0,0-1-35 0,0-3 11 16,0 0-9-16,0 8 1 15,0 0-2-15,4 3 0 16,0 5 2-16,1 3 2 0,3 4 3 15,1 0-2-15,-1 0 0 16,1 0-1-16,0 0-2 16,4-4 5-16,-13 0 1 15,4 0-2 1,0-4-1-16,5 1-1 16,-9-5-2-16,0-3 3 15,0 0 0-15,0-1 10 0,0-7 3 16,0 4 1-16,0 0 0 15,-13-4-9-15,0 0-3 0,-4-4-3 16,4-4-2 0,-13 1 3-16,-4 3 2 15,4-4 0-15,0 1 2 16,-4-1-6-16,4 0-1 16,0 1 0-16,0-1 2 15,5 0-3-15,4 1 0 16,-1-1 1-16,5 0 0 15,5 4-5-15,3 1 1 16,1-1-38-16,4 0-16 16,0 4-44-1</inkml:trace>
  <inkml:trace contextRef="#ctx0" brushRef="#br0" timeOffset="6415.0383">13877 18336 148 0,'-9'-4'57'0,"1"4"-30"0,-5 0-16 0,0 0 18 0,0 8-15 16,-4-1-2-16,-9 12-6 15,-9 8 1-15,9 8-4 16,-12 3 0-16,7 8 3 16,10 0-3-16,8 8-2 15,9-5-3-15,17-3 1 16,12-4 1-16,6-7 0 0,7-12-11 16,1 4-3-16,4-8-72 15</inkml:trace>
  <inkml:trace contextRef="#ctx0" brushRef="#br0" timeOffset="6952.3733">14015 18654 140 0,'-48'0'55'0,"44"7"-30"0,-9 9-32 0,9-5 10 16,0 20 1-16,-14-1 5 16,5 1-3-16,5-4 2 15,8 0-5-15,0-4-4 0,0-4-2 0,8-4 4 16,5-7 3-16,5-8 5 15,7-8 5 1,-3-3-4-16,-1-12 0 16,-3-8-6-16,-5 4-1 0,0-3 3 15,-9-1 1-15,0-4-3 16,-4-3-3-16,-4 8-3 16,0-1 1-1,-5-4 3-15,0 5 1 16,-8-5-1-16,4 8 1 0,5 8 2 15,-1 4 2-15,0 4-3 16,5 22-5-16,4 4 0 16,4 4 3-16,14 8 1 15,-6 4 1-15,6 3 0 16,-1-3-2-16,0 4 1 16,0 3-2-16,1-4-1 15,-5-3-2-15,4-4 1 16,-4-4-50-16,4-8-20 15,0 0-11 1</inkml:trace>
  <inkml:trace contextRef="#ctx0" brushRef="#br0" timeOffset="7138.6565">14265 18608 160 0,'-5'-4'60'0,"5"8"-32"0,0 7-33 0,0 1 12 16,0 3 0-16,0 0 6 16,0 8-7-16,0 4-3 15,0 0-2-15,13 0-1 0,0-4 0 0,0-4-124 32,13-8 40-32</inkml:trace>
  <inkml:trace contextRef="#ctx0" brushRef="#br0" timeOffset="7277.583">14286 18550 148 0,'-21'-7'57'0,"21"7"-30"0,0 3-80 16,0-3-26-16,13 8 22 15</inkml:trace>
  <inkml:trace contextRef="#ctx0" brushRef="#br0" timeOffset="7526.8985">14472 18577 184 0,'-26'15'68'0,"17"1"-36"0,0-1-40 0,1-7 12 15,3 3-2-15,5 1 3 16,5-1-2-16,3 1-2 15,5 7 0-15,0-4 3 0,0 8 5 16,4-4-5-16,-8-3 0 16,0-1 0-16,-5-4 2 0,-4 1 1 15,-4-1 1-15,-5-3-4 16,0 0-3-16,-3-1-18 16,-1 1-6-1,0-4-66 1</inkml:trace>
  <inkml:trace contextRef="#ctx0" brushRef="#br0" timeOffset="7788.1016">14773 18573 124 0,'-17'8'46'0,"-9"7"-24"0,-4 4-10 0,21-7 13 16,-8 3-2-16,-5 8 0 16,10 15-12-16,7-3-4 15,-3-4-5 1,8-1-2-16,8-3 1 0,14 0-6 0,-1-8-1 16,1-8-44-1,8-3-49-15,-4-4 22 16</inkml:trace>
  <inkml:trace contextRef="#ctx0" brushRef="#br0" timeOffset="8113.358">14902 18635 168 0,'-17'-4'66'0,"4"11"-36"0,0 5-37 0,9-1 8 15,-5 8 2-15,5 1 5 16,-9 6-2-16,9 1 2 0,0-4-5 15,4 4-4-15,4-8 0 0,4-3 1 16,1-5 2-16,4-3-10 16,0-8-4-16,0-4-1 15,4-4 0-15,-13-11 10 16,1 8 6-16,-1-1 14 16,-4 4 7-16,0 1-1 15,0 3 0-15,-4 4-14 16,4 8-8-16,0-1-1 15,0 1-1-15,0 7 1 16,4-3 0-16,5 3-3 16,8-4 0-16,-9-3-139 31,23-8 40-31</inkml:trace>
  <inkml:trace contextRef="#ctx0" brushRef="#br0" timeOffset="8466.153">15075 18642 124 0,'0'0'46'0,"0"8"-24"0,4-1-26 0,0 1 10 0,1 0 6 0,-1-1 4 16,0 13-1-16,5-5-1 16,-9 8-11-1,4 0-1-15,1-4 2 0,3-4 2 16,-8-3 2-16,0-1 2 15,0-7 6-15,-8 0 2 16,3-4-3-16,5 0 1 16,0-8-3-16,0-11 2 15,0 0-4 1,0 0-1-16,5 0-6 16,3 0-1-1,5-1-6-15,4 5 0 0,1 4 1 16,3-1 1-16,5 12-10 15,-5-4-5-15,14 8-30 16,-5-4-10-16,0 8-33 16</inkml:trace>
  <inkml:trace contextRef="#ctx0" brushRef="#br0" timeOffset="8859.7939">15484 18677 180 0,'-17'-4'68'0,"8"8"-36"0,-4-4-37 16,9 3 12-16,-9 5-8 31,-4 0-2-31,4 7 4 16,0 12 1-16,4 0 0 0,1-4-4 0,8-4-1 15,4 8 2-15,9-8 2 0,4-4 6 16,5-7 4-16,-5-4-4 0,0-8 1 16,5-8-5-1,-9-7 0-15,0-8-1 0,0-3 1 16,-5-1-2-16,1 0 2 15,-9-3-2 1,0-1 2-16,0 1-4 0,0 0 0 31,0-1 1-31,-9 12 0 16,5 0 6-16,0 12 6 0,4 11-11 16,0 7-4-16,0 12 1 15,0 8 2-15,4 4-1 16,9 7 0-16,-9 8 1 15,9-4 2-15,0-3-10 16,4-9-4-16,0-7-60 16,5-4-45-1,4-11 40-15</inkml:trace>
  <inkml:trace contextRef="#ctx0" brushRef="#br0" timeOffset="9082.9235">15799 18366 164 0,'4'-3'63'0,"9"6"-34"0,8 28-21 0,-3-12 18 16,-5 4 5-16,4 8 5 16,0 7-8-16,-4 0-2 15,-9 1-15-15,-4 14 2 0,-8-7 1 16,-5 0-7-16,-9-4-2 15,1-7-32-15,-5-4-14 16,9-5-78 0</inkml:trace>
  <inkml:trace contextRef="#ctx0" brushRef="#br0" timeOffset="9831.8952">16872 18374 200 0,'-22'-8'77'0,"9"8"-42"0,-4 16-43 0,8-1 12 15,-4 4 2-15,-4 4 6 16,-9 12-6-16,5 11-1 16,-1 7-3-16,14 9-4 0,8-1 1 15,12-4 1-15,6-3 2 16,8-8-3-16,8-12 0 15,0-7-17-15,10-4-8 16,-1-11-61 0</inkml:trace>
  <inkml:trace contextRef="#ctx0" brushRef="#br0" timeOffset="10099.7482">17061 18435 160 0,'0'0'63'0,"4"19"-34"0,-4 4-16 16,9-7 19-16,-9 7-9 0,4 11-1 15,1 12-13-15,-1 8-3 16,0-8-4-16,1 0 1 15,3-8 0-15,1-3-1 0,-1-9 1 16,1 1-35-16,0-8-16 16,-1-3-44-1</inkml:trace>
  <inkml:trace contextRef="#ctx0" brushRef="#br0" timeOffset="10385.8021">17302 18638 188 0,'-4'-3'71'0,"-13"6"-38"0,-5 5-39 0,14 0 14 0,-1-1-7 15,-4-3-1-15,0 8 12 16,0-5 4-16,0 1-8 16,1 7-9-16,3 1-2 0,9 7 1 15,0-4 1-15,0 0 3 16,9-4-1-16,3 4-1 15,14-11 1-15,0 11 1 16,4-7 1-16,0-1 3 16,5-3-14-1,-14-4-5-15,1-1-70 16,4-3-39-16,0-3 55 16</inkml:trace>
  <inkml:trace contextRef="#ctx0" brushRef="#br0" timeOffset="10741.1267">17458 18688 196 0,'0'0'74'0,"4"4"-40"0,5 4-40 0,-1-5 14 16,1 1 2-16,8-4 5 15,-8 0-1-15,8-4 0 16,0 1-8-16,0-1-4 0,-4-4 1 15,9 0-2-15,-18 1-1 16,0-1 1-16,-4 0 1 16,-8 5-1-16,-5-1-1 15,-4 4 1-15,-1 4 1 16,-3 3-6-16,-1 5 1 16,1-1 1-16,4 8 1 15,4 4 3-15,4 0 1 16,9 0-1-16,0 0 1 15,9-3-2-15,4-9-1 16,4 1 3-16,9-5 0 0,8-3-19 16,1-4-7-16,-5-4-43 15,4-15-55 1,-4 11 30-16</inkml:trace>
  <inkml:trace contextRef="#ctx0" brushRef="#br0" timeOffset="11075.2833">17772 18665 196 0,'-4'-4'74'0,"8"4"-40"0,5 0-42 0,-1 0 12 16,1 0-2-16,0-4 3 15,8 1 7-15,-9-1 4 16,5 0-8-16,-4 0-4 0,0 0-1 16,-1 1-2-16,1-1 2 15,-9 0-2-15,-9 0 2 16,1 0-2-16,-5 4-1 0,-5 4-2 15,-3 8-1-15,-5-1 2 16,9 4 2-16,-18 8-2 16,14 8 0-16,4 0 1 15,4-5 0-15,8 1 0 16,5-4 2-16,9-4 1 16,8-3 1-16,13-5 0 15,5-3 2-15,-5-8-10 16,17-4-2-16,-4-4-46 15,1-11-20-15,-1 0-12 16</inkml:trace>
  <inkml:trace contextRef="#ctx0" brushRef="#br0" timeOffset="11545.4142">18125 18569 192 0,'0'0'71'15,"5"4"-38"-15,-1 8-32 0,5-5 16 0,-9 9 4 16,0 3 5-16,4 19-10 31,0 4-2-31,5 4-8 16,0 0-4-16,3 0 1 0,-7 0-2 0,8-4-1 16,-13-7 3-16,4-1 2 0,0-7-4 15,1-8-1-15,-1-4 2 16,0-22 1-16,1-12 1 15,-5-4-2-15,0-8 1 16,0-11-2-16,0-12-1 16,13 5 1-16,-9-1-1 15,13 8-3-15,0-1 0 16,1 5 2-16,3 15 2 16,5 4-9-16,0 8-2 15,0 7 11-15,-1 11 6 16,1 5 4-16,-8 3 1 15,-14 0-4-15,-4 8 0 16,-4 8-3-16,-14 0 2 16,-8-4-4-16,-4-8 0 15,-4 0-3-15,-1-4-1 0,10-3-15 16,-10-8-6-16,14-1-29 16,-5-6-10-16,17-13-43 31</inkml:trace>
  <inkml:trace contextRef="#ctx0" brushRef="#br0" timeOffset="11755.5239">18651 18206 224 0,'22'-16'85'0,"-5"24"-46"0,17 7-43 0,-21 4 15 16,13 16 18-16,-9 3 11 15,1 8-1-15,-5 8 2 16,-5 3-23-16,-8-3-6 0,-8 11-4 16,-10-4 0-16,-12 0 0 15,-9-7-37-15,-12-4-18 0,3 3-97 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8:13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12998 12089 64 0,'-18'0'24'0,"15"2"-12"0,-3 4-3 16,3-1 11-16,-3 3-7 15,-6 5 0-15,0 8-1 16,-6 11 2-16,-6 10-1 16,-2 9 0-16,2 10-5 15,6-3 0-15,6 3-5 16,12 10 0-16,12-5-1 15,9-5-2-15,8-8 1 0,13-8-59 16,6 3-29 0,-4-25 37-16</inkml:trace>
  <inkml:trace contextRef="#ctx0" brushRef="#br0" timeOffset="1">15593 12131 112 0,'-3'-8'44'0,"3"6"-24"0,3-1-8 0,-3 3 16 16,3 0-7-16,3 0 0 16,0 0-6-16,3 5-1 0,3 3-8 15,0 5 3-15,6 9 1 0,2 12-1 16,1 8 2-16,-3 11-4 15,-3 3 1-15,-3-3-3 16,-6 0 2-16,-6 0-4 16,-9 5 0-16,-6-3 1 15,-3-4 0-15,-6-6-20 16,4-6-9-16,-13 1-73 16</inkml:trace>
  <inkml:trace contextRef="#ctx0" brushRef="#br0" timeOffset="2">18888 14666 44 0,'0'0'19'0,"-3"0"-10"0,6-3 7 15,-3 3 13-15,0 0-6 16,3 6-1-16,0 1-7 0,-3 9 1 16,0 3 0-16,0 5-1 15,0 5-3-15,-3 0 0 16,3-3-7-16,0-2 4 0,0 3 1 15,0-6-1-15,3-5 2 16,0-3-2-16,12-13 9 16,0-3 0-1,3-2-11-15,0-6-4 16,5 1-2-16,1-1 1 16,0-2-10-16,0 2-2 15,3 1-24-15,-1 2-8 0,1 0-40 16</inkml:trace>
  <inkml:trace contextRef="#ctx0" brushRef="#br0" timeOffset="3">18980 14796 108 0,'-6'0'44'0,"9"0"-24"0,-3 0-10 0,0 0 12 16,3 0 1-16,0-3 1 16,6-2-5-16,3-9-1 15,6-7-10-15,6-8 1 0,9-13 4 16,8-11 2-16,7-11 3 16,11 1-8-16,4-6-1 15,2 3-5-15,-2 0-3 16,2 5 0-16,-5 8-1 15,-3 8-3-15,-4 3 2 0,-5 7-21 16,-10 6-8-16,-5 5-18 16,-6 3-8-16,-3 3-18 31</inkml:trace>
  <inkml:trace contextRef="#ctx0" brushRef="#br0" timeOffset="4">20013 13364 112 0,'3'-16'44'0,"-3"19"-24"0,0-6-6 0,0 3 15 15,-3 3-10 1,-3 0-1-16,-3 4-8 0,0 4-2 16,-2 0-4-1,-1-1 2-15,0 1 0 0,3-3-2 16,0 0-1-16,3 0-1 0,6 0-2 15,3-1 1-15,3 1-1 16,6 0 2-16,0 0 1 16,0 0-4-16,-1 0-1 15,-2 0 3-15,-3 3 1 16,-6-1 6-16,-6 1 3 16,-3-1-6-16,-2 1-3 15,-4 5-4-15,3-8-1 16,0 2 2-16,3-7 2 0,0-3-5 15,3 0-1 1,6-3-27-16,3-2-11 0,6-3-36 16</inkml:trace>
  <inkml:trace contextRef="#ctx0" brushRef="#br0" timeOffset="5">20171 13406 104 0,'-3'-10'41'0,"3"7"-22"0,-3 1-7 0,3 2 13 16,-3 0 0-1,0 0 0-15,-3 0-10 16,-3 5-4-16,0 3-6 0,-6 2-6 0,4 6 0 16,-1 3 1-16,3 2 2 15,3-3 1-15,3 1 3 16,6-3-5-16,3-3-1 15,3-2 0-15,3-3 0 16,-1-3 0-16,1-5 2 16,0-5-1-16,-3-3-1 15,0-3 3-15,0-2 2 16,-3-3-4-16,-3 0-3 16,0 3 3-16,-3 0 1 15,0 2 6-15,0 3 3 16,0 3-6-16,0 2-1 0,0 3-2 15,0 5-2-15,3 3 3 16,0 6 0 0,3-1-1-16,3 0-2 0,0 0 1 15,0-2 1-15,0 0-10 16,5-6-4-16,-2 0-47 16,0-2-54-1,-3-3 26-15</inkml:trace>
  <inkml:trace contextRef="#ctx0" brushRef="#br0" timeOffset="6">20332 13393 160 0,'-3'0'60'0,"6"3"-32"0,-3 10-22 0,0-8 15 16,0 3-5-16,0 0 3 15,0 3-8-15,0-1-2 16,3 1-5-16,0-3-3 0,0 0 2 16,0 0-2-16,-3-3-1 15,0-5 1-15,0 0-1 16,0 0 0-16,0-3 2 16,0-2-1-16,0-3-1 15,3 0 1-15,0 0-1 16,0 0-3-16,3-5 2 15,0 3-1-15,2 2-2 16,-2 5 3-16,0 3 2 0,3 0 0 16,0 3 2-16,-3 2-2 15,0 3 2 1,0 0-2-16,-3 2 2 16,0 1-2-16,0-3-1 0,-3 0 1 15,0-3 1-15,3 0-1 16,-3-5 2-16,3-2 0 15,0-3 3-15,3-3-3 16,3-3-2-16,3-2-3 16,0 0 1-16,0-3 1 15,-4 2 0-15,4 7-3 16,0 4 2-16,0 3 3 0,-3 3 3 16,0 2 2-16,-3 3 1 15,0 2-4 1,-3 1-1-16,0-1-1 0,0 1-2 15,0 0-17-15,0-1-6 16,0-2-33-16,0-3-14 16,3-2-10-1</inkml:trace>
  <inkml:trace contextRef="#ctx0" brushRef="#br0" timeOffset="7">20644 13417 148 0,'-3'-3'57'0,"6"3"-30"0,0 0-23 0,-3 0 13 16,9 0 5-16,0 3 4 0,3-3-10 15,3 3-4 1,3-1-7-16,0-2-4 0,0 0 2 0,-4 0-2 16,1-2 2-16,-3-4-2 15,-3 1 2-15,0 0-2 16,-6-8 2-1,-3-1-2-15,-3 1-1 16,-6 5 1-16,-6 3-4 16,0 2 0-16,-3 3 2 15,1 6 0-15,-1 4-2 16,3 1 0-16,3-1 4 16,0 4 3-16,6-1 5 15,3 0 5-15,6 3-6 0,6 0-2 16,12-3-1-16,3-2-1 15,2-4-11-15,4 1-3 16,3-2-57 0,-3-4-62-16,3-2 29 15</inkml:trace>
  <inkml:trace contextRef="#ctx0" brushRef="#br0" timeOffset="8">21168 13401 108 0,'-6'5'41'0,"9"-2"-22"0,-6 5-7 16,3-3 13-16,0 1 0 16,3 2 0-16,-3 2-10 15,3 3-4-15,6 1-6 16,3-1-2-16,0-3 1 0,0 1-2 0,0-6-2 16,0-2 3-1,0-3 0-15,-1-3-6 0,1-2 0 16,0-3-4-1,0 0 0-15,-3-2 4 0,0 2 1 16,-3 0 2-16,0 2 0 16,-3 1 2-16,0 2 3 15,0 1 0-15,-3 2 0 16,3 2 1-16,3 4 3 16,0-1 2-16,3 3 1 15,0-3-4-15,0 1 0 16,2-1-3-16,1-3 0 15,-3-2-1-15,3-2 2 16,0-1-1-16,3-2 0 0,-9 0-3 16,3-1 1-1,-6 1-2-15,-3-3-1 16,-6 3-8-16,0-1-3 0,0-4-25 16,0 2-9-16,0 0-41 15,0 3-22 1,0 2 55-16</inkml:trace>
  <inkml:trace contextRef="#ctx0" brushRef="#br0" timeOffset="9">21546 13343 80 0,'-3'0'30'0,"6"3"-16"0,0 2-6 16,0 0 13-16,-3 3-3 15,0 5-1-15,0 1-9 16,3 1-3-16,0 1-5 0,0 0-3 16,0 0-40-16,3-3-19 15,0-2 21-15,0-3 9 16</inkml:trace>
  <inkml:trace contextRef="#ctx0" brushRef="#br0" timeOffset="10">21564 13250 176 0,'-6'-10'66'0,"9"10"-36"0,3-3-37 0,0 3 10 16,0 0-12-16,3 3-4 0,6-1-46 16,6 4-21-16,-1 2 30 15,1 0 14-15</inkml:trace>
  <inkml:trace contextRef="#ctx0" brushRef="#br0" timeOffset="11">21847 13309 120 0,'-6'0'46'0,"0"2"-24"0,-3-2-17 16,3 3 13-16,-3-1-1 15,-6 4-1-15,3 2-8 16,-3 10-5-16,1 1-2 0,2-1-1 0,-3 3 0 15,3 1 2 1,6-1 3-16,3-3-4 16,6 1-3-16,3-3 7 0,6-6 6 15,3-4 1-15,3-6 1 16,-1-6-7-16,1-4-4 16,0-4-1-16,-3 1-1 15,3-5 2-15,-9-6 1 16,-3-5-1-16,-3-3 1 15,-3-5-2-15,-3-3-1 16,-6 3-2-16,0 3-1 16,0 2 2-16,0 11 2 0,3 5 0 15,0 6-1 1,3 4-2-16,3 6 1 16,3 11 7-16,3 10 4 15,3 3-1-15,0 8 0 0,0 2-3 16,0 0 1-16,3-2-6 15,0-3-3-15,2 0 1 16,-2-5 0-16,0-3-17 16,0-2-8-16,3-3-48 15,-6-6-42 1,0-2 43-16</inkml:trace>
  <inkml:trace contextRef="#ctx0" brushRef="#br0" timeOffset="12">22064 13118 160 0,'0'3'60'0,"-3"5"-32"0,6 13-15 0,-3-5 19 15,3 7-3-15,-3 4 1 16,3 7-17-16,-3 1-6 15,3-1-4-15,0-2-3 0,-3-3 1 16,3-3-4-16,-3-2 2 16,3-5-39-16,-3-3-15 15,-3-6-37 1</inkml:trace>
  <inkml:trace contextRef="#ctx0" brushRef="#br0" timeOffset="13">21963 13364 148 0,'-3'-3'57'0,"3"3"-30"0,9-2-29 15,-3 2 9-15,3-5 8 16,6-1 5-16,3 1-8 16,5-3-4-16,4 0-5 15,0-3-5-15,0 4-1 0,-3-1-42 16,-7-3-55-16,1 3 18 15</inkml:trace>
  <inkml:trace contextRef="#ctx0" brushRef="#br0" timeOffset="14">22207 13102 132 0,'-3'3'52'0,"3"2"-28"0,3 11-22 0,0-3 14 16,0 11 14-16,0 2 8 15,0 4-8-15,0 7-6 16,0-3-13-16,-3-2-5 0,3-6-2 16,-3-2-2-16,0-3 1 15,3-2 0-15,-3-6 1 16,0-2-2-16,0-4-2 0,0-1 1 16,0-6 1-1,3-3-10-15,-3-2-4 0,3-6-1 16,3 1 2-16,0-4 7 15,3 4 4-15,3-1 1 16,-1 3 2-16,1 3-2 16,3 5 2-16,0 5 0 15,0 3 3-15,0 0-3 16,-3 0 0-16,-9 3-1 16,0-1 1-16,-3 1-13 0,-3-1-6 15,-3 1-44 1,0-3-56-1,3 3 23-15</inkml:trace>
  <inkml:trace contextRef="#ctx0" brushRef="#br0" timeOffset="15">22540 13340 132 0,'-6'0'52'0,"3"8"-28"0,-2-2-13 0,-1-4 15 16,0 1 1-16,0-1 3 16,-3 6-14-16,0 0-4 0,3-2-8 15,-3 2-3-15,9-3 0 0,0 0-1 16,0 0 0-16,9 3 4 15,0 0 2-15,0 3 4 16,-3-1 1-16,0 1 1 16,-3 0 0-1,-3-1-2-15,-6 1-1 0,-3-3-5 16,0-3-1-16,-3 0-12 16,0-2-4-16,3 0-34 15,0-3-14-15,3 0-34 16</inkml:trace>
  <inkml:trace contextRef="#ctx0" brushRef="#br0" timeOffset="16">22701 13475 120 0,'12'3'46'0,"-6"5"-24"0,3 2 3 0,-3-2 22 16,-3 3-10-16,-3 0-1 15,-9 2-19-15,0 5-5 16,-3 6-83-16,-3-3-34 16,-18 0 25-16,-2-5 15 15</inkml:trace>
  <inkml:trace contextRef="#ctx0" brushRef="#br0" timeOffset="17">20540 13944 108 0,'-3'-6'44'0,"6"9"-24"0,-3 0-15 0,0-1 13 16,3 6 1-16,3 5 3 15,0 9 1-15,0 7 3 16,3 5-14-16,0 0 4 0,-3 3 4 16,0 1-9-16,-3-7-1 15,-3-4-4-15,-3-6-1 16,0-3-3-16,-6-2 1 16,-3-5-15-16,-3-3-5 15,-3-11-42 1,-6-10-58-16,1-6 24 15</inkml:trace>
  <inkml:trace contextRef="#ctx0" brushRef="#br0" timeOffset="18">20475 13774 120 0,'9'-10'46'0,"-6"12"-24"0,3-4-30 16,-4 2 7-16,1 2-6 15,3 1 0-15,0 2-40 0,0 3-17 16</inkml:trace>
  <inkml:trace contextRef="#ctx0" brushRef="#br0" timeOffset="19">20638 13951 104 0,'-6'11'41'0,"6"2"-22"0,3 6-5 0,0-9 17 15,0 6-6-15,3 5-2 16,3 1-11-16,3-4-5 16,6-2-4-16,-3-3-3 0,3-2 3 15,0-3-2-15,-4-8-1 16,-2-3-2-16,0-7 1 0,-3-9 1 15,-3 0 2-15,-3-2-3 16,0-2 0 0,-3 1-1-16,0 4 0 15,0 2 2-15,0 3 2 0,0 5-3 16,0 5 0-16,0 8-1 16,0 3-2-16,3 3 5 15,0 7 3-15,3 6-1 16,3-3-2-16,3-2-7 15,0-6-4-15,3-2-47 16,0-3-38-16,-1 0 32 16</inkml:trace>
  <inkml:trace contextRef="#ctx0" brushRef="#br0" timeOffset="20">21049 13925 156 0,'-3'-16'57'0,"0"14"-30"0,0-1-16 0,3 3 15 16,-6 0-1-16,-6 3 2 16,3 2-11-16,0 0-4 15,1 0-7-15,-1 3-6 0,3 3 0 16,3-1 1-16,9 4 2 16,0-1-3-16,8 0-2 15,-2 3 6-15,0 5 3 16,-3-2-1-16,-3-1 2 15,-3-2 0-15,-6-3 3 16,-6 1-3-16,-6-4-2 0,0-2-7 16,1-5-1-16,-4-3-26 15,3-3-10-15,0 0-112 32,9-18 48-32</inkml:trace>
  <inkml:trace contextRef="#ctx0" brushRef="#br0" timeOffset="21">21177 13742 208 0,'-3'-5'79'0,"3"5"-42"0,3 5-45 15,-3 3 10-15,9 3 8 0,-3 13 7 16,0 5-4-16,0 5-2 15,-3 6-6-15,6 8-2 0,0-3 1 16,0-3-5-16,0-5-1 16,-3-5-26-16,0-6-9 15,-1-7-58 1</inkml:trace>
  <inkml:trace contextRef="#ctx0" brushRef="#br0" timeOffset="22">21144 13938 228 0,'3'-2'88'0,"0"-1"-48"0,9-2-34 16,0 2 22-16,6-2-15 16,3-1-2-16,6 1-25 15,2 0-10-15,1 0-85 16,3 2-38-16</inkml:trace>
  <inkml:trace contextRef="#ctx0" brushRef="#br0" timeOffset="23">21874 13896 148 0,'-6'-3'57'0,"0"3"-30"0,-9 3-16 0,6 2 15 16,-3 1-8-16,0 1 0 16,0 1-13-16,0 3-6 15,3-3 1-15,3 2-1 0,6 1 1 16,9 0 0-16,3-1 2 16,3 6 1-16,6 0 3 15,-6 3 1-15,3-1 3 16,-12-2 1-16,-3-3 3 15,-6 0-1-15,-6-2 2 16,-6-3-8-16,0-3-2 16,-6-5-5-16,0-2-1 0,3-6-32 15,-2-3-15 1,2-5-34-16,6 0-33 16,12 0 44-1</inkml:trace>
  <inkml:trace contextRef="#ctx0" brushRef="#br0" timeOffset="24">21909 13777 96 0,'3'3'38'0,"12"7"-20"0,-6 11-1 0,0-8 14 15,-6 6 6-15,3 5 4 16,-3 2-11-16,0 9-6 16,0 2-13-16,-3 0-7 0,3-5-1 15,-3-3-2-15,0-6-1 16,0-4 3-16,0-3 0 16,0-6 1-16,3-4 0 15,0-9-7-15,0-10-2 16,3-8-7-16,0-1-3 15,0-1 6-15,0 2 3 16,3 2 6-16,0 3 2 16,-1 3 4-16,4 5 1 0,6 5 3 15,-3 6 1-15,-3 2 1 16,0 6 2-16,-3 5-5 16,-3 5-3-16,0 0-3 15,-3 0 0-15,0-2-4 16,-3-3 0-16,0-1-34 15,0-4-15-15,0 0-49 16</inkml:trace>
  <inkml:trace contextRef="#ctx0" brushRef="#br0" timeOffset="25">22222 13989 168 0,'-3'7'63'0,"3"4"-34"0,-3 18-30 0,3-13 15 16,0 0-8-16,0 0-1 15,0-3-11-15,0 0-6 16,3-2-65-16,-3-3-26 16</inkml:trace>
  <inkml:trace contextRef="#ctx0" brushRef="#br0" timeOffset="26">22180 13756 184 0,'3'-11'68'0,"6"8"-36"0,6 1-68 16,-6 2-4-16,3 2-29 15,3 1-9-15</inkml:trace>
  <inkml:trace contextRef="#ctx0" brushRef="#br0" timeOffset="27">22493 13766 108 0,'-3'-8'44'0,"-3"0"-24"0,-3 0-13 16,9 6 13-16,-6-1 12 15,-3 1 9-15,0 2-19 16,-6 0-7-16,-3 5-10 0,3 5-6 0,1 9 0 15,-1 5 1-15,3 2 2 16,3 6 8-16,3 2 5 16,3-2-5-16,0 10-3 15,3-5-4-15,0-7-3 16,6-7-13-16,0-1-6 16,-3-9-41-1,0-3-51-15,-3-2 22 16</inkml:trace>
  <inkml:trace contextRef="#ctx0" brushRef="#br0" timeOffset="28">22234 13922 200 0,'-3'-5'74'0,"6"5"-40"0,9 0-31 16,-3 0 15-16,3 0 4 15,2 0 4-15,10-3-12 16,3 3-5-16,0 3-6 15,0 0-25-15,-4-1-7 0,-2 1-48 16,-3 0-46 0,-3-1 36-16</inkml:trace>
  <inkml:trace contextRef="#ctx0" brushRef="#br0" timeOffset="29">22537 13774 160 0,'0'-2'60'0,"3"7"-32"0,-3 8-26 0,0-2 12 16,0 5 13-16,-3 5 7 15,0 5-2-15,0 6-2 16,-2 5-16-16,5 3-9 0,0-3-1 16,0-3-3-16,0-2-1 15,5-6-15-15,-2-5-5 16,-3-2-45-16,0-6-18 15,0-5-1-15</inkml:trace>
  <inkml:trace contextRef="#ctx0" brushRef="#br0" timeOffset="30">22430 13975 228 0,'-6'-5'85'0,"15"5"-46"0,-3-3-32 16,0 3 20-16,3-2-5 16,3-1-1-16,3 0-14 15,12-2-6-15,-1 2-1 16,4 1-41-16,-3-1-17 0,0 1-50 16</inkml:trace>
  <inkml:trace contextRef="#ctx0" brushRef="#br0" timeOffset="31">22642 14012 164 0,'0'3'63'0,"6"2"-34"0,2 14-14 0,-2-14 18 15,3 0-3-15,3 1 0 16,3-1-15-16,3-2-4 15,6-3-7-15,0-6-5 0,-4 1-2 16,-5-3-5-16,3 0 0 0,-6-2-1 16,-3-1 3-16,-3 0 2 15,-6 1-1 1,-9-1-1-16,0 1-1 0,-3 2-3 16,-6 5-1-16,-2 3 6 15,-1 3 4-15,0 2 2 16,0 3-1-16,6 0 9 15,3 2 4-15,3 6 9 16,3 6 4-16,3-1-6 16,3-3-1-16,6 1-14 15,6-3-2-15,6-3-16 16,6-3-7-16,6-4-31 0,-1 2-13 16,1-8-30-1</inkml:trace>
  <inkml:trace contextRef="#ctx0" brushRef="#br0" timeOffset="32">23076 13975 212 0,'-6'-13'79'0,"3"10"-42"0,-15 1-37 0,15 2 20 16,-11 5-9 0,-4 6-5-16,0 2-4 15,0 5-1-15,3 6-1 0,3 3 0 16,3-4 0-16,3 1 0 15,6-3 0-15,3-2 2 16,3-6 1-16,0-5 3 16,6-5-3-16,3-6 0 15,3-5-3-15,-3-10-3 0,0-6-3 16,-4-3-1-16,-2-2-1 16,-3-2 0-16,-12-9-2 15,3-2-1-15,-8 2 6 16,-1 3 4-16,3 5 8 15,0 8 6-15,6 6-5 16,-3 5 0-16,3 5-4 16,3 10-1-16,0 11 8 15,9 9 4-15,6 4-1 16,0 6 2-16,-1 10-7 16,1 3-1-16,0 0-2 15,3-5-1-15,0-6-32 16,0-2-12-16,0-8-77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8:39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7553 9874 56 0,'0'0'24'0,"0"3"-12"0,0-3-1 16,0 0 12-16,0 0-10 15,0 0-2-15,0 0-7 0,0 0-1 16,0 0-12-1,0 0-7-15,0 0-24 16,3 0-10-16</inkml:trace>
  <inkml:trace contextRef="#ctx0" brushRef="#br0" timeOffset="1">7610 9448 84 0,'0'0'33'0,"0"8"-18"0,0-13 2 16,0 5 16-16,0 0-6 0,0 0-1 15,0 0-11-15,0 0-2 16,0 0-7-16,0 0-4 15,0 0 1-15,0 3 0 0,0-1 1 16,-3 4 2-16,0-1 1 16,0 0 1-16,0 6 2 15,0-3 1-15,-3 0 3 16,0 13-5-16,0-16-1 16,3 0-2-16,0 1 3 15,0-1-1-15,0 0-6 16,0-2-1-16,3-3-1 15,0 0 0-15,6 0 4 32,0-5-4-32,0-3 0 0,0 0 0 15,0-3 2-15,0 0-3 16,0 1 0-16,-3 2 1 16,0 0 0-16,0 0 0 15,0 3 0-15,0 0 0 16,0 2 2-16,0 0-1 15,0 3-1-15,-3 0 3 16,3 6 2-16,0 4 0 0,-3 6 2 16,0 2-2-16,0 4 0 15,0 4-1-15,0 3 0 16,0 0 0-16,0-5 0 16,0 0-2-16,0-3 1 15,0 3-4-15,0-13 0 16,3 4-17-16,0-9-8 15,-3-6-26-15,0 0-10 16,6 2-31 0</inkml:trace>
  <inkml:trace contextRef="#ctx0" brushRef="#br0" timeOffset="2">7539 9790 244 0,'-15'2'90'0,"12"25"-48"0,0-14-49 0</inkml:trace>
  <inkml:trace contextRef="#ctx0" brushRef="#br0" timeOffset="3">7521 9821 400 0,'9'-5'13'0,"2"0"-5"15,4-1-6-15,0 1 1 0,3 3-2 16,0-1 2-16,3 3-4 15,0 5 0-15,-3 0 1 16,-4 1 0-16,1 4-31 16,-3-7-12-16,0 5-66 15</inkml:trace>
  <inkml:trace contextRef="#ctx0" brushRef="#br0" timeOffset="4">8107 9427 116 0,'0'-3'44'0,"0"11"-24"0,0-13-6 16,0 5 15-16,0 0-5 15,-3 8-2-15,0-3-4 16,0 3-1-16,-3 6-9 15,0 4 1-15,0-2 4 0,0 0-1 16,0-3 1-16,0-2-7 16,3-1-2-16,0 1-2 15,3 15-2 1,0-28 1-16,3 10-1 16,0-16 2-16,3-3-3 0,0-2 0 15,0-6 1 1,3 3 0-16,-3 3 0 0,0 0 2 15,0 2-1-15,0 3-1 16,-3 0-2 0,0 3 1-16,0 3 1 0,-3-1 2 15,3 8 1-15,-3 0 3 16,0 11 10 0,0 3-4-16,0 2-2 15,0 13-1-15,0-2-1 16,0 0-2-16,0-3 1 15,3-3-4-15,-3-2-2 16,3-5 0-16,0 2-8 16,0-5-40-1,0-11-12 1,-3-5-52-16</inkml:trace>
  <inkml:trace contextRef="#ctx0" brushRef="#br0" timeOffset="5">8068 9790 192 0,'-12'2'71'0,"9"-2"-38"0,0 16-17 16,3-5 22-16,0-11-11 0,0 0-3 15</inkml:trace>
  <inkml:trace contextRef="#ctx0" brushRef="#br0" timeOffset="6">8050 9819 411 0,'0'0'1'0,"6"0"-3"0,6 8-4 0,3-11 1 16,3 3 9-16,0-5 5 16,0 5-4-16,0 0-3 15,-3 2-1-15,-1-2 1 16,4 8-8 0,-3-8-45-16,3 0-21 15,-3-5-27 1</inkml:trace>
  <inkml:trace contextRef="#ctx0" brushRef="#br0" timeOffset="7">8583 9467 136 0,'0'-5'52'0,"0"12"-28"0,0-12-13 16,0 8 15-16,0-3-3 15,0 0-2-15,-3 2-9 16,0 4-3-16,-6 4-5 16,3 1 2-16,-2 2 3 0,-1 22-5 15,3-4-2-15,0-4-1 31,3-27-1-31,0 21 0 0,3-26 2 16,0-1-1 0,6-4-1-16,0-3 1 15,3-1-1-15,-1-4 0 16,1-3 2-16,3 7 1 16,-6 4-4-16,0-1-1 15,0 3 3-15,-3 3 1 16,0-3 0-16,-3 5 1 15,0 3 2-15,0 8 2 0,0 6 3 16,0 1 1-16,0 28 3 16,0-17 2-16,0 3-7 15,0 0-3-15,0 1-1 16,0-7 1 0,0 4-3-16,0-6-2 0,0-3 0 15,3-4-1-15,0-4-31 16,0-2-12-16,0 0-137 31,0 8 71-31</inkml:trace>
  <inkml:trace contextRef="#ctx0" brushRef="#br0" timeOffset="8">8533 9858 156 0,'-3'-2'57'0,"0"7"-30"0,3-21-18 0,3 14 14 15,0-1-7-15,3 0-1 16,0 9-5-16,3-4-1 16,2-12-5-16,7 7 4 0,0-5 2 15,0 3-1-15,3 5 0 16,3 2-3-16,-4-4-1 15,-2 2-3-15,0 0 1 16,-3 2-2-16,0 4 2 16,-6-1-22-16,0-8-66 31,0-5-41-31,0 0 37 0</inkml:trace>
  <inkml:trace contextRef="#ctx0" brushRef="#br0" timeOffset="9">11259 10057 148 0,'3'0'57'0,"-3"2"-30"0,0-2-7 16,0 0 19-16,0 11-4 16,-3 0 2-16,0-1-10 15,-9 3-4-15,-6 3-13 16,1 0-4-16,-1 0-2 0,-3 0 0 16,3 5 0-16,3-2-5 15,3-1-1-15,3-2-2 0,3-3 3 16,3-2 0-1,0-1 3-15,3 1-3 16,6 0 0-16,3-3-1 16,3-3 0-16,9 0 2 15,0 0 2-15,0 1-10 16,0-1-2-16,-1-2-24 0,1-1-8 16,0 1-35-1,-3-3-43-15,-3 0 40 16</inkml:trace>
  <inkml:trace contextRef="#ctx0" brushRef="#br0" timeOffset="10">11250 10247 76 0,'-9'-18'30'0,"9"34"-16"0,-15-22 1 16,15 4 15-16,-3 2 6 15,1-3 3-15,-1 3-6 16,0 0 0-16</inkml:trace>
  <inkml:trace contextRef="#ctx0" brushRef="#br0" timeOffset="11">11212 10234 331 0,'0'0'18'0,"6"0"-4"0,-1 5 0 0,4-7 2 16,6 2-3-1,6 0 0-15,6-3 4 16,6 0 1-16,8 1-3 16,7-3-1-16,3-3-4 0,2 0-1 15,4 2-1-15,-1-2 0 16,4 3-4-16,-1-3-1 16,-5 6-1-16,-3-4 1 15,-7 4 0-15,-5 2 3 16,-3-3-3-16,-4 3 0 15,-5 0-1-15,-6 0 1 16,-3-3 2-16,-3 3 4 0,-3 0-9 16,-3 0-2-1,-4 0 1-15,1 0 2 16,-3 0-33-16,-6-2-242 31,-11-4 132-31</inkml:trace>
  <inkml:trace contextRef="#ctx0" brushRef="#br0" timeOffset="12">12881 10020 172 0,'-3'2'66'0,"0"12"-36"0,-8-1-7 15,2 3 26-15,-6 2-1 0,-3 6 2 16,-3 3-22 0,-3 7-6-16,-3 0-14 15,4-2-3-15,2 0-1 0,3-3-5 0,3-5 1 16,3-3-13-16,3-5-7 16,0-3-20-1,3-2-10-15,3-6-9 0,0-5-1 16,3-5-16-1,0-6-17-15,3-7 39 16</inkml:trace>
  <inkml:trace contextRef="#ctx0" brushRef="#br0" timeOffset="13">12631 10091 156 0,'-6'-26'57'0,"6"26"-30"0,-3-6-7 0,3 6 34 15,0 0-11 1,0 0-16-16,0 0-9 15,3 11-11-15,3 0 6 0,3 5 6 0,3 2-4 16,6 3 0-16,3 0-5 16,0 8 1-16,9-2-6 15,-1-3-1-15,1 0-2 16,0-3 1-16,-3 0-24 16,-4-3-11-16,-2-2-82 15,-6-2-56 1,-3-7 70-16</inkml:trace>
  <inkml:trace contextRef="#ctx0" brushRef="#br0" timeOffset="14">13161 10332 88 0,'0'0'33'0,"0"3"-18"0,3-1 6 0,0 4 19 16,0-1 1-16,0 3 0 16,-3 2-5-16,0 4-2 15,-3 1-19-15,0 1 4 0,-3-2 2 16,0 4-9-16,-3-2-2 16,0 8-13-16,0-6-5 15,1-4-51-15,-7-1-24 16</inkml:trace>
  <inkml:trace contextRef="#ctx0" brushRef="#br0" timeOffset="15">13629 9925 108 0,'3'-6'41'0,"-3"6"-22"0,0-2-5 15,0 2 17-15,0 0-4 16,0 0-1-16,0 0-3 16,-3 2-3-16,0 1-10 15,-3 0-2-15,0 2-1 0,-3 3 3 0,0 2 4 16,-3 4-4-16,0 7 2 15,3 5-1-15,0 6 1 16,0-3-4-16,3 3 0 16,0 2-7-16,3 3-1 15,3-5 0-15,6-3 2 16,3-2 1-16,3-6 1 16,6-5-2-16,0-3-2 15,0-5 1-15,3-6 1 16,-1-4 1-16,4-4 3 15,-6-4-1-15,-3-3 2 16,-9-1 5-16,-9-1 4 16,-3 1 3-16,-6 1 1 0,-6 3 0 15,-6 2 2-15,1 2-8 16,-1 4-3-16,0-1-9 16,9 3-1-16,3 0-12 15,3 0-3-15,6 0-28 16,6 0-13-16,12-3-40 15,6-2-17-15,6-3 11 16</inkml:trace>
  <inkml:trace contextRef="#ctx0" brushRef="#br0" timeOffset="16">14227 10089 184 0,'0'0'68'0,"0"0"-36"0,0 0-15 0,0 0 22 15,0 0-2-15,0 0 2 16,0 0-17-16,0 0-5 15,3-8-11-15,0-3-2 16,3 0-4-16,0 1-1 16,-3-3 1-16,3-1 0 15,-3-1 0-15,3 1 0 16,-3 4-3-16,2-1 0 16,-2 1 2-16,0 2 0 0,0 0 1 15,0 2 0-15,0 1 0 16,0 2 0-16,0 1-3 15,-3 2 0-15,3 5 2 16,-3 3 0-16,0 5 3 16,0 6 1-16,0 5 1 15,0 5 0-15,0-3 4 16,0 3 5-16,0 0-9 16,0-5-2-16,3 8-2 15,0-6 0 1,0-2 0-16,-3-5-16 15,0-3-6-15,0-6-27 16,0 1-9-16,-3-9-125 16,0-2 92-1</inkml:trace>
  <inkml:trace contextRef="#ctx0" brushRef="#br0" timeOffset="17">14197 10303 152 0,'-18'3'57'0,"18"-3"-30"0,0 0-18 0,0 0 14 16,0 0-2-16,9-3 2 15,3 3-2-15,3 0-1 16,0 0-10-16,3 0-4 0,0 0-2 0,-1 0 0 16,4 3 0-16,-3-1-2 15,-3-2-2-15,0 3-26 16,-3-3-91-1</inkml:trace>
  <inkml:trace contextRef="#ctx0" brushRef="#br0" timeOffset="18">14429 10115 160 0,'-3'-3'63'0,"3"1"-34"0,0 4-14 0,0-4 20 16</inkml:trace>
  <inkml:trace contextRef="#ctx0" brushRef="#br0" timeOffset="19">14432 10099 366 0,'3'-16'39'16,"3"0"-20"-16,0 1-12 0,-3-1-6 16,0 0-1-16,0 0 2 15,-3 3-1-15,0 2-1 0,0 3-2 16,0 3 1-16,3 2-34 15,0 3-17-15,-3 0-42 16,6 3-31 0,0 0 51-16</inkml:trace>
  <inkml:trace contextRef="#ctx0" brushRef="#br0" timeOffset="20">14581 10083 148 0,'0'-18'55'0,"0"34"-30"0,0-8-7 0,0-3 18 0,0-2-5 15,-3-3 2 1,-3 2-10-16,0 3-2 0,-3 1-12 16,0-1-8-16,3 0-1 0,0 1 2 15,3 2 3-15,3-1-7 16,3 1 0-16,3 3 0 16,3-3 1-16,0 3 1 15,0-4 0-15,-3 9 0 16,0-2 0-16,-6 1 13 15,0-7 8-15,-6 0-8 16,-3 3-4-16,-3-1-6 0,0-2-3 16,0-2-21-16,1-1-9 15,-1-8-25-15,3 1-8 16,3 2-32 0</inkml:trace>
  <inkml:trace contextRef="#ctx0" brushRef="#br0" timeOffset="21">14822 10141 148 0,'12'3'55'0,"-27"5"-30"0,21 0 4 0,-9 0 23 16,6 3-4-1,0-1-1-15,-6 6-20 0,6 3-6 16,0-1-13-16,0-2-5 0,0-3-2 16,0 0-1-16,-3-2 2 15,0-3-3-15,3 0 0 16,3 0-17-16,-6-3-5 15,0-2-13-15,0-1-5 16,0 1-16-16,-3-3-6 16</inkml:trace>
  <inkml:trace contextRef="#ctx0" brushRef="#br0" timeOffset="22">14894 10120 148 0,'-3'3'55'0,"3"0"-30"0,0-3-21 15,0 0 15-15,0 5 9 16,3 5 4-16,-3 1-1 15,0 0 1-15,0 2-18 16,0 5 1-16,0-2-1 0,0-2-5 16,0 1-3-16,0-1-3 15,0-9 0 1,0-2-2-16,0-3 2 16,0-8-15-1,6-3 2 1,0-2-4-16,-1 0 1 15,4 2 5-15,0 0 4 16,0 3 5-16,3 3 2 16,0 0 5-16,0 2 5 15,-3 3 2-15,0 3 0 16,0 2 4-16,0 3 0 16,-3 3-6-16,0 7 0 15,-3 1-6-15,-3-3 1 0,0-1-7 16,0-1-1-1,-3-1-2-15,0-2 0 0,0-4-18 16,0 1-9-16,0-2-32 16,0-4-13-16,0-2-36 15</inkml:trace>
  <inkml:trace contextRef="#ctx0" brushRef="#br0" timeOffset="23">14801 9972 232 0,'-3'-2'88'0,"6"2"-48"0,0 2-47 16,9-2 11-16,0 3-5 15,3-1-56-15,0 1-25 16,6-3 0-16,-3-3 3 16</inkml:trace>
  <inkml:trace contextRef="#ctx0" brushRef="#br0" timeOffset="24">15382 10139 132 0,'6'-5'49'0,"-3"-1"-26"0,0 4-5 16,0 2 18-16,-3-3-3 15,0 0 3-15,0 1-14 16,-3 2-5-16,-3 0-10 16,0 2-1-16,-3 4 4 0,-6 2-6 0,-3 5 0 15,3 0 4-15,-3 3 3 16,6 5-4 0,1 0-2-16,2 0-2 0,6-2-3 15,6-3 3-15,3-3 0 16,2-2 1-16,1-3 0 15,0-6 2-15,3-2 1 16,0-8-1-16,-3-5-1 16,0-3-6-16,0 0 1 15,0 0-2-15,-3 1 0 16,0-1-3-16,-3 2-1 0,0 4 3 16,-3 2 1-16,0 3-3 15,0 2-1 1,0 0 3-16,0 3 1 0,3 8 10 15,0 3 5 1,0-1 2-16,0 6 4 0,0 5-9 16,3-2-3-16,0-3-4 15,2-3-3-15,1-2-4 16,3-1-2-16,0-2-57 16,6-5-23-16,-3-8-33 15</inkml:trace>
  <inkml:trace contextRef="#ctx0" brushRef="#br0" timeOffset="25">15795 10147 200 0,'0'0'74'0,"0"-6"-40"0,0 12-22 0,0-1 19 16,0 0 6-16,0 3 7 16,0 0-18-16,3 3-4 0,0-1-14 15,0 6-1-15,0-2 0 0,0 4-3 16,0-2-1 0,-3-3 1-16,0-2-2 15,0-3 1-15,0 0-4 16,0-3 0-16,0 0 1 15,0 0 0-15,0-5 0 16,0 0 2-16,0 0-1 0,0 0-1 16,0-2 1-1,0 2 1-15,0-8-1 16,0 0-1 0,3-5 1-16,-3-3-1 15,3 0 0-15,0 0 0 16,3 3-3-16,0 0 0 15,0-1 2-15,3 4 2 16,0-1-2-16,3 1 0 16,0-1 1-16,0 3 0 15,0 3-11-15,0 0-3 16,5-1-35-16,-2 1-13 16,6 2-131-1,0 3 87-15</inkml:trace>
  <inkml:trace contextRef="#ctx0" brushRef="#br0" timeOffset="26">16072 10157 132 0,'-3'-2'49'0,"3"7"-26"0,0-5-12 0,0 0 15 0,0 3 5 15,-3 2 4-15,0 3-6 16,-3 2-1-16,3 1-15 15,0 10-3-15,3-2 0 0,0-1-2 16,3-2 1-16,3 0-3 16,3-3 1-16,0-5 2 15,3 0 2-15,0-5-1 16,0-3 1-16,0-3-2 16,0-5 0-16,-3 0 1 0,0-8 4 15,-3-2-6 1,-6-1-2-16,-3 1-1 15,-3 2-6-15,-6 3 1 16,0 5-5-16,0 0 1 16,0 3-20-16,0-1-7 15,3 4-22-15,0 2-8 16,6 0-17 0,3 0-41-16,6 0 31 15</inkml:trace>
  <inkml:trace contextRef="#ctx0" brushRef="#br0" timeOffset="27">16242 10152 200 0,'-3'8'77'0,"6"-3"-42"0,-3 9-17 16,0-7 23-1,0 4-1-15,0 10 3 0,3-2-22 16,0-1-7-16,0-2-9 15,0 0-4-15,3-3 0 0,0-2-1 16,0-3 2-16,3-3 1 16,0-2 1-16,0-3-9 15,-1-3-4-15,1 0-2 16,0-7 1-16,0 2-1 16,0-5 2-16,-3 7 3 0,0-4 1 15,-3 2 0-15,-3 16 4 16,0 2 0-1,3 1 1-15,0 0 0 16,3-1 8-16,0 3 5 16,3-2 0-16,0-3 0 15,12-3 4-15,-4-5 3 16,4-2-6-16,0-4-3 16,-3-2 0-16,-3-5 3 15,-3-3-2-15,-3-2 1 16,-3-4-5-16,-6 1-3 15,-3 3 0-15,-3 2-1 16,-6 0-18-16,0 3-5 0,3 2-35 16,-9 6-125-1</inkml:trace>
  <inkml:trace contextRef="#ctx0" brushRef="#br0" timeOffset="28">18772 8972 156 0,'-15'5'57'0,"-12"9"-30"0,4 4-12 16,14-5 18-16,-3 6 10 15,-6 2 8-15,-6 19-10 16,0-1-4-16,3-4-21 16,1-1-10-16,-1 3-2 0,-3-8-3 15,3 0 2-15,3-5-2 0,3-3-1 16,3-2-15-1,4-6-5-15,-1-2-14 16,3-3-4-16,0-3-11 16,3-2-2-16,0-14-82 31,0-5 48-31</inkml:trace>
  <inkml:trace contextRef="#ctx0" brushRef="#br0" timeOffset="29">18397 9033 204 0,'-3'-13'77'0,"6"10"-42"0,0 0-23 0,-3 3 21 15,3 0-13-15,3 0-1 16,0 6 2-16,6 2 1 16,3 5-11-16,0 3 2 0,-1 2 3 0,1 14-6 15,3 0-3-15,0-1-4 16,3 1 0-16,0-5-2 15,-3 2 2-15,-1-3-4 16,-2 1 0-16,0-6-30 16,-3-5-12-16,0-8-29 15,3-3-10-15,6-8-16 16</inkml:trace>
  <inkml:trace contextRef="#ctx0" brushRef="#br0" timeOffset="30">18936 9014 208 0,'-3'-2'77'0,"6"2"-42"0,-3 2-32 0,6 4 17 16,-6 2 8-16,0 5 6 15,0 5-4-15,0 19-3 16,6-5-15-16,-6 0-5 0,3 0-3 16,0-6-2-16,0 1 1 15,0-1-7-15,0-10 1 16,0-6-37-16,-6 1-15 16,0-3-54-16</inkml:trace>
  <inkml:trace contextRef="#ctx0" brushRef="#br0" timeOffset="31">18817 9215 260 0,'-3'0'96'0,"9"0"-52"0,0 6-34 15,0-4 23-15,3 1-9 16,2-3 0-16,7 3-13 15,3-3-4-15,3 2-5 16,0-4-21-16,3-1-10 0,-1 0-69 16,1-5-66-16,-6-2 48 15</inkml:trace>
  <inkml:trace contextRef="#ctx0" brushRef="#br0" timeOffset="32">19248 9057 184 0,'-3'2'71'0,"3"1"-38"0,0-3-17 16,0 0 24-16,0 0-1 16,0 0 4-16,3 0-20 15,0-3-6-15,-3-2-10 16,3-3-7-16,0 0-1 0,0-2 1 15,3-1 2-15,0 0-1 16,0-2 2-16,0-3-7 0,-3 3 1 16,3 3-1-1,-3 2 2-15,0 2-1 16,0 1-1-16,-3 5 3 0,3 5 0 16,0 3 3-16,-3 3 1 15,0 5 3-15,0 5 3 16,0 5 5-16,0 6 1 15,0 5-4-15,0 3-1 16,0-8-9-16,0-1 0 16,3-4-1-16,0-1 2 15,0-5-17-15,-3-5-6 16,0 0-83 0,0-3-27-1</inkml:trace>
  <inkml:trace contextRef="#ctx0" brushRef="#br0" timeOffset="33">19222 9361 208 0,'-12'8'79'0,"15"-8"-42"0,-6-8-34 16,3 5 15-16,3 3 4 15,3-2 4-15,2-1-6 16,4 0 1-16,6 1-12 15,3 2-3-15,9 0 0 0,-3 0-1 16,-1 0 0-16,-2 5-1 0,0 0 2 16,-3 1-14-16,-3-4-7 15,0-7-50-15,-1 0-22 16,-2-1-19 0</inkml:trace>
  <inkml:trace contextRef="#ctx0" brushRef="#br0" timeOffset="34">19677 9112 212 0,'-9'-2'82'0,"6"2"-44"0,6 0-36 0,-3 0 30 16,9 0-6 0,3 0-4-16,3-3-4 15,3 0-10-15,5 1-5 0,4-1 0 16,0 3-2-16,0-3-1 15,0-2 1-15,-1 2-1 16,1 1-5-16,-3-1 1 16,-3 1-20-16,-3-1-9 15,-6 0-8-15,-4 3 0 16,-2 0-4-16,-6 0 1 0,-3 0-25 16,0 3-10-1,-2 2 42 1</inkml:trace>
  <inkml:trace contextRef="#ctx0" brushRef="#br0" timeOffset="35">19739 9263 216 0,'-6'-3'82'0,"12"1"-44"0,0 2-36 0,3 0 17 16,3-3 5-16,12 3 5 15,0-3-13-15,6 1-4 16,2-1-8-16,1 1-3 0,-3-1 0 16,-3 3-4-16,-4 0 0 15,-2 0-31-15,-3 3-13 16,-3-1-64-1</inkml:trace>
  <inkml:trace contextRef="#ctx0" brushRef="#br0" timeOffset="36">20522 8954 104 0,'-12'-16'38'0,"12"13"-20"0,-3-13 3 15,3 13 17-15,-3-2-1 16,-3 3 1-16,1-1-15 0,-4 3-4 16,0 5-11-16,-3 6-1 0,-3-1 3 15,0 6-4-15,0 5 2 16,0 8-3-16,3 11 0 16,3 5 1-16,3 0 1 15,6-3-1-15,6-7-1 16,6-1 3-16,6-13 5 15,6-2-3-15,6-8 2 16,2-9-3-16,4-10 0 16,0-5-1-16,-6-6 0 0,-7-7-2 15,-2-3 1-15,-6 0 5 16,-6 0 2-16,-9 0 6 16,-6 0 4-1,-6 5-3-15,-3 0-3 16,-2 5-10-16,-4 3-5 15,6 3-11-15,0-3-5 0,3 8-33 16,3 3-13-16,9 3-33 16,6 2-15-1,6 5-2-15</inkml:trace>
  <inkml:trace contextRef="#ctx0" brushRef="#br0" timeOffset="37">20838 8869 168 0,'-3'0'66'0,"6"5"-36"0,0 3-26 0,0 8 15 15,0 5 2-15,0 6 4 16,3 7-7-16,0 8-3 15,0 3-8-15,0 0-1 0,-1-8 4 16,-2-5-4-16,0-5-1 16,0-6 0-16,0-3-1 0,0-5 2 15,-3-5 3 1,0-2-4-16,0-6-1 0,0-3-7 16,0-2 0-1,3-3-1-15,0-5-1 16,3-9 4-16,3 4 0 15,3 2-4-15,3 3-1 0,6 5 3 16,0 3 1-16,2 5-1 16,1 10 2-16,0 1 7 15,-3 2 4-15,-3-2 6 16,-3 2 2-16,-3 0 2 16,-6 3 2-16,-6-6-6 15,-6 4-1-15,-6-4-7 0,-9-2-3 16,-6-3-7-16,0-2-1 15,0 0-15 1,1-3-3-16,5-3-18 16,3 3-5-16,3-3-37 15,9 1-57-15,6-3 32 16</inkml:trace>
  <inkml:trace contextRef="#ctx0" brushRef="#br0" timeOffset="38">21403 8932 164 0,'0'-2'63'0,"3"2"-34"0,-3 2-21 15,3 6 16 1,0 0 5-16,0 3 5 15,0 5 1-15,0 7 1 0,0 4-19 16,0 5 1-16,0 7 0 0,-3-7-8 16,0 0-1-16,3-6-3 15,-3-2-1-15,0-5-1 16,3-3 0-16,3-1-13 16,-6-1-4-16,0-6-25 15,3 0-8-15,0-3-36 16,-3-5-56-1,9-3 31-15</inkml:trace>
  <inkml:trace contextRef="#ctx0" brushRef="#br0" timeOffset="39">21871 8975 188 0,'-9'-8'71'0,"9"10"-38"0,-3-2-30 16,0 3 17-16,0 0 3 16,-3-1 3-16,0 6-9 15,-3 5-3-15,0 6-8 16,0 5-6-16,3 13-3 0,3 0 6 15,3-5 5-15,6-3-2 0,3-3-1 16,3-2 6 0,3-8 3-16,6-6 4 0,0-4 1 15,-1-9-8-15,1-5-4 16,3-13 2-16,-9 0 2 16,-3-3-4-16,-3-2-2 15,-3-4-2-15,-6 4-3 16,-3-3-2-16,-3 2 1 15,0 1-1-15,-6 10 0 16,0-2-22-16,0 10-10 16,-3 0-11-16,6 2-5 15,9 4-56 1,6 2 7-16</inkml:trace>
  <inkml:trace contextRef="#ctx0" brushRef="#br0" timeOffset="40">22085 8946 156 0,'3'0'57'0,"-3"0"-30"0,-3 10-21 15,3-5 17-15,0 3-1 16,-3 6 2-16,0 4-2 16,0 6 1-16,0 8-13 15,3 7 3-15,0-4 1 0,3-3 1 16,6-6 1-16,6-2-2 15,0-6-1-15,3-7 1 16,-1-3 2-16,4-8-5 16,0-5 1-16,-3-14-5 0,-3-2-2 15,-3 0 0-15,-3-3-1 16,-3-3-2-16,-6 1-2 16,-6 0 1-16,-3 4-1 15,0 4-3 1,-3-3 0-16,-6 5-7 0,3 5-4 15,3 1-12-15,3 2-6 16,9 8-41 0,6 0 7-16,3-6 1 15,3 6-17-15</inkml:trace>
  <inkml:trace contextRef="#ctx0" brushRef="#br0" timeOffset="41">22368 8954 148 0,'0'10'57'0,"-3"-10"-30"0,0 3-32 16,-3 2 58 0,0 3-20-16,-3 5-2 15,0 6-4-15,0 5-16 16,6 5 11-16,0 10 5 0,3-4-10 16,3-6-4-16,0-5-2 15,12-3 0-15,0-8 3 16,3-5 2-16,3-8-3 15,2-5 2-15,-2-9-2 16,-3-7 0-16,-3-3-3 16,-9-2 1-16,0-3-2 15,-6-3 0-15,-6 3-5 0,-3 5-1 16,-3 0-3-16,-6 3-1 16,-3 3-19-16,4 5-9 15,-1 10-36-15,0 8-16 16,3 6-54-1</inkml:trace>
  <inkml:trace contextRef="#ctx0" brushRef="#br0" timeOffset="42">22907 8983 172 0,'-12'-11'66'0,"6"8"-36"0,-3 1-29 0,9 2 16 16,-6 0-5-16,-3 5 3 16,-6 3 1-16,3 5-1 15,-3 8-7-15,0 3 10 0,0 16 8 16,1 2-10-16,8-5-1 0,3-2-3 16,3-4 0-16,6-4 0 15,2-6 2 1,7-5-1-16,9-8 0 15,3-8-5-15,0-5 0 16,-3-6-3-16,2-13 2 16,-2-5-2-16,-6-3 2 0,-6-2-4 15,-12-1 0-15,0 1-1 16,-3 5 1-16,-6 3-2 16,-9 2 2-16,3 3-13 15,-3 7-3-15,-2 6-23 16,-1 11-7-16,0 2-45 15,6 3-19-15,3 0 7 16</inkml:trace>
  <inkml:trace contextRef="#ctx0" brushRef="#br0" timeOffset="43">23043 9014 168 0,'-14'0'63'0,"14"3"-34"0,-3 5-19 0,3 0 20 15,-6 5 2-15,0 3 5 16,3 13-9-16,0 5-4 16,6-2-14-16,3 0-4 0,6-6 0 15,-1-2 8-15,1-3 3 16,9-7-2-16,3-6 1 15,0-6 0-15,0-4 2 16,-1-6-1-16,1-3 1 0,-6-15-3 16,-3-1-1-1,-6-2-6-15,-9-5-3 0,0 2 2 16,-9 0 0-16,0 8-3 16,-9 6-1-16,-3 2-17 15,-2 5-7-15,2 6-23 16,-3 5-10-16,-3 3-35 15,12 2-14-15,9 0-9 16</inkml:trace>
  <inkml:trace contextRef="#ctx0" brushRef="#br0" timeOffset="44">23332 9012 164 0,'-6'0'63'0,"3"2"-34"0,0 6-25 0,0 0 15 15,-3 5 6-15,0 3 7 16,3 8-2-16,0 11 0 0,6-6-17 16,0 0 1-16,12-3 0 15,0-5 4-15,3-2 1 16,3-9-4-16,12-4 1 15,-4-9 0-15,7-2 2 16,-6-16 1-16,-3-3 3 16,-10-3 5-16,-5-2 4 0,-12-2-9 15,-3-1 0-15,-14 3-7 16,-1 0 1-16,-6 5-22 16,-3 5-8-16,0 3-38 15,3 3-14-15,1 5-70 16,5 11-69-1,6-11 68-15</inkml:trace>
  <inkml:trace contextRef="#ctx0" brushRef="#br0" timeOffset="45">19745 9864 104 0,'0'-3'38'0,"3"3"-20"0,-3 0 7 0,0 0 20 16,0 0 6-16,0 0 5 15,0 0-9 1,0 0-4-16,0 0-24 15,0 0-3-15,3 0 1 0,3 0-3 0,6 0 0 16,6 0-2-16,3 0 0 16,3-3-6-16,3 1-2 15,5-1-2-15,1-2 1 16,-3 2-4-16,0-2 0 16,-1 2 3-16,-2 1 1 15,-6-4-15-15,-3 1-4 16,-3 2-14-16,-3 3-4 15,-4 3-15-15,-2-8-7 16,0 2-31 0,-6 3-37-16,-6 5 42 0</inkml:trace>
  <inkml:trace contextRef="#ctx0" brushRef="#br0" timeOffset="46">19754 10067 192 0,'-9'-13'74'0,"9"26"-40"0,0-18-27 16,6 5 18-16,0 0 2 16,3 0 4-16,9-5-4 15,6 0-2-15,6-1-13 16,5 1-5-16,4 0-1 0,-3-1-3 0,5 4-2 15,-5-1 0 1,-6 3-1-16,-3-3-11 0,-3 3-3 16,-7 0-44-16,-2-2-17 15,-3 7-32 1</inkml:trace>
  <inkml:trace contextRef="#ctx0" brushRef="#br0" timeOffset="47">20564 9864 192 0,'-15'-6'71'0,"24"1"-38"0,0-5-19 0,-3 2 20 16,3 0-2-16,3-3 1 15,9-5-12-15,8 0-3 0,4 0-10 16,0 6-7-16,3-1-2 0,-1 9 1 16,-2 7 0-16,-3 11-3 15,-9 8 2-15,-10 5 3 16,-11 8 1-16,-8 5-1 15,-4 6 1-15,-6-3 0 16,-9 2 1-16,0-10 0 16,3 3 2-16,4-14 3 15,2 1 2-15,6-11 1 16,3-6 2-16,3 6-7 16,6-10-2-16,6-4-1 15,12-2 2-15,6-5 1 0,2 2 3 16,7 1-7-1,0-1-4-15,-3 0-3 0,-1 3 3 16,1 0-5-16,-6 0 0 16,-3 0-24-16,-3 0-10 15,-3-2-26-15,-4 2-8 16,-2-3-38 0</inkml:trace>
  <inkml:trace contextRef="#ctx0" brushRef="#br0" timeOffset="48">21263 9565 160 0,'-6'-6'63'0,"6"6"-34"0,0 0-23 16,0 0 17-16,0 0-3 15,0 0 3-15</inkml:trace>
  <inkml:trace contextRef="#ctx0" brushRef="#br0" timeOffset="49">21249 9589 343 0,'-12'26'13'0,"-3"3"-3"0,0 3-4 15,3 2-1-15,3 1 1 0,0-4 1 16,6-2 1-16,3-2 0 15,9-6-2 1,3-2-1-16,3-6 3 16,3-5 3-16,6-6-2 0,2-4 2 15,1-1-4-15,-3-2-2 16,-3 0-2-16,-6-6 0 16,-6-2 9-16,-6 0 4 15,-9 2 4-15,-6 3 2 16,-6 8-6-16,-6 0-1 15,-6 0-9-15,3 3-2 16,7 2-11-16,2 0-3 16,3 1-41-16,3 1-17 15,6 1-73-15</inkml:trace>
  <inkml:trace contextRef="#ctx0" brushRef="#br0" timeOffset="50">19213 11134 168 0,'0'0'63'0,"-3"0"-34"0,-9-3-16 0,9 8 17 16,-6 1-4-16,-3 4 2 0,-6 3-1 15,-6 9 3-15,-6 7-16 16,-5 5 12-16,-4 11 6 0,-3 3-7 16,4 2-5-16,2-8-9 15,0 1-5-15,6-9-3 16,4-5 0-16,-1-5-7 15,15-6-28 1,0-4-9-16,6-4-20 0,6-4-4 16,3-14-47-1,3-6-20 1,0-4 67-16</inkml:trace>
  <inkml:trace contextRef="#ctx0" brushRef="#br0" timeOffset="51">18808 11176 204 0,'-9'-13'77'0,"9"13"-42"0,3 0-26 0,-3 0 19 15,0 0-8-15,0 0-1 16,6 2 6-16,3 6 4 16,0 6-15-16,6 4-6 0,5 9-1 0,1-1-2 15,3 8 0 1,3 6-3-16,0-3-2 15,2 3 1-15,1-8 1 16,-3 2 1-16,3-2 3 16,-7-6-21-16,1-5-9 0,0-2-28 15,-6-6-12-15,0-2-48 16</inkml:trace>
  <inkml:trace contextRef="#ctx0" brushRef="#br0" timeOffset="52">19367 11216 192 0,'-17'-6'74'0,"17"6"-40"0,0 0-40 15,5 0 62-15,1 0-20 0,6 0-5 16,3 0-7-16,6-2-14 16,6-1 0-16,6 0 3 15,-1 1-3-15,10-3 0 0,-3-1-6 16,-1 1-1-16,-5 0 1 16,-3 2 0-16,-3 3-20 15,-6 0-7-15,-7 0-50 16,-2 5-7-1,-6 1-5-15,-6 2-1 16</inkml:trace>
  <inkml:trace contextRef="#ctx0" brushRef="#br0" timeOffset="53">19424 11486 200 0,'0'0'77'0,"3"0"-42"0,9-6-30 0,-3 6 17 15,6-2-1-15,8-4 4 16,10 1-11-16,6 0-3 16,6-6-7-16,-4 3-3 0,1 8 2 15,0-5-7-15,-7 8 1 16,-2-1-52-16,0-10-21 15,-3 0-21 1</inkml:trace>
  <inkml:trace contextRef="#ctx0" brushRef="#br0" timeOffset="54">20022 11197 252 0,'-18'-10'93'0,"18"10"-50"0,0-14-44 0,3 12 20 15,3-6-9-15,6-3 0 0,12 1-4 16,0-4 1-16,6 1-4 16,2 0 0-16,7 2 3 0,-3 3 1 15,-4 0 3-15,-2 6-5 16,0 4-3-16,-3 6-4 15,-3 8 1-15,-1 3 3 16,-8 2 1-16,-6 5 5 16,-9 6 3-16,-6 3-4 15,-6 12-2-15,-5-2 0 16,-4-5-1-16,-3 2-2 16,-3-7-2-16,0-1 1 15,3-8-1-15,4-4 0 16,2-4 2-16,-3-5-3 0,9 1 0 15,0-4 1 1,6-5 2-16,6 1-3 0,0-6 0 16,15-3-4-1,3-2 5-15,9 0 2 16,0-1 4-16,2 1 1 16,7 2-1-16,0 1-1 15,2-1-3-15,-5 3-2 16,-3 3-2-16,-6-3 1 15,0 5 3-15,-7-2 1 16,-5-1-17-16,0 1-5 16,-12-3-40-16,6 0-16 0,3 0-49 15</inkml:trace>
  <inkml:trace contextRef="#ctx0" brushRef="#br0" timeOffset="55">20808 10837 192 0,'0'-5'71'0,"0"5"-38"0,0 0-14 0,0 0 23 15,0 0-8-15,-3 3-2 16,0-1-10-16,0 4-3 16,-6 4-11-16,-6 6-1 0,-3 11 0 15,1 7-1-15,-1 3 1 0,3-3-2 16,3 1 2 0,3-1-6-16,3-2-3 15,6-6 1-15,6-2 2 0,0-3 2 16,12-5 1-16,0-5 2 15,2-6 3-15,4-5 0 16,0-3 0-16,-3 1 1 16,-3-6 1-16,-6 0 3 15,-3-5 4-15,-6-1-6 16,-6-1-2-16,-6 1-5 16,-3 1-2-16,-3 3-1 15,-6-1-2-15,0 3-6 0,0 5-1 16,1 1-17-16,5 2-7 15,3 2-16-15,3 1-9 16,3 2-18-16,6 1-8 16,6-4-25-1</inkml:trace>
  <inkml:trace contextRef="#ctx0" brushRef="#br0" timeOffset="56">20927 11364 200 0,'-3'0'77'0,"6"0"-42"0,3 0-28 16,0 0 20-16,3 0 1 16,3 0 3-16,6 0-8 15,6 0-1-15,2 3-13 16,1-3-3-16,-3 5 0 0,3-5-1 0,-4 5 0 15,1 0-6-15,0 3-1 16,-6-5-35-16,-3 0-12 16,0-3-73-1</inkml:trace>
  <inkml:trace contextRef="#ctx0" brushRef="#br0" timeOffset="57">21385 11279 220 0,'-2'0'85'0,"2"0"-46"0,2 0-24 16,-2 0 26-16,0 0-9 0,0-2 1 16,3-4-18-16,0 1-7 15,0-3-5-15,0 0-5 0,3-2 1 16,0-1 3-16,0-2 1 16,-3-3-4-16,3-3 1 15,-3 3-2-15,3 3 0 16,0 0 2-16,0 5 0 15,-3 0-3-15,0 5 0 16,0 3 2-16,-3 0 0 16,3 11-2-16,0 2 0 15,0 3 8-15,0 8 4 16,-3 5 2-16,0 3 3 0,6 7-5 16,-3 1-3-1,0-3-3-15,3 0 0 0,-3-8-2 16,0-2-1-16,0-6 1 15,0-2 1-15,0-6-34 16,0-3-16-16,0-2-55 16,0-2-59-1,-3-6 50-15</inkml:trace>
  <inkml:trace contextRef="#ctx0" brushRef="#br0" timeOffset="58">21314 11639 200 0,'3'-3'77'0,"3"1"-42"0,3-1-23 0,0 3 19 16,3-5-3 0,3 0 1-16,11 2-5 15,4-5-3-15,0 3-11 0,3-1 0 0,-1 4 1 16,1-4-4-16,-3 1 1 15,-6 0-3-15,-3 2 0 16,-4 1-14-16,-5-1-7 16,0 0-40-16,-3 1-18 15</inkml:trace>
  <inkml:trace contextRef="#ctx0" brushRef="#br0" timeOffset="59">20320 10800 140 0,'21'-21'52'0,"-21"21"-28"0,6-8-17 0,-3 8 15 16,-3-2-11-16,0-1-1 15,0-5-4 1,0 3-1-16,-15-6-3 0,3 3 1 0,-9-2 0 15,3-1 1-15,-21 0 0 16,7 1-7-16,-22-1 0 16,7 3 3-16,-28 0 4 15,13 0-1-15,-25 3-2 16,13 0 0-16,-24 2-1 16,14 1 0-16,-26 4 2 15,18 1-3-15,-18 7-2 16,14-2 2-16,-23 11 0 0,18-3 1 15,-18 13 2 1,15-5-3-16,-18 23-2 0,21-4 2 16,-15 15 2-16,17-5 0 15,1 21-1-15,15-11 1 16,8 19-1-16,13-13 0 16,17 11 2-16,10-12-1 15,35 14 2-15,0-10 7 16,41-1 3-16,-2-10-4 15,50 3-1-15,-14-12 0 16,59-1 2-16,-21-6-3 16,56-8 1-16,-23-5-3 15,60-9 2-15,-34-1 5 0,46-7 2 16,-34-1-3 0,45-4-1-16,-38-2-9 15,32-3 0-15,-35 1-1 0,35-14 2 16,-36 0-1-16,25-11-1 15,-31 3 3 1,10-21 0-16,-31 6-8 0,1-20-2 16,-27 9 2-16,-9-19 0 15,-18 11 0-15,-26-22 4 16,-13 12 2-16,-29-14 2 16,-6 10 1-16,-42-21 2 15,0 17-1-15,-48-12 2 16,7 14 5-16,-55-5 4 15,16 10-6-15,-60 0-3 16,27 5-4-16,-53 9 0 16,26 7-4-16,-48 8 0 15,34 6 1-15,-28 10 0 0,27 3-7 16,-11 15-3-16,23-2-45 16,6 14-19-16,21-1-39 15</inkml:trace>
  <inkml:trace contextRef="#ctx0" brushRef="#br0" timeOffset="60">4473 15605 52 0,'3'0'22'0,"-3"0"-12"0,6 0 3 16,-3 0 14-16,0 0 5 15,0 0 5-15,2 0-14 16,1 0-3-16,6 0-3 16,-3 0-2-16,6-3-7 15,-3 1-5-15,6 2 0 0,-3 0 0 16,6-3 3-16,-4 1 1 15,10 2 1-15,-9 0 0 0,6 0 2 16,-3 0-3-16,3-3 1 16,-4 0-5-1,10 1-2-15,-6-1 2 0,9 0 0 16,-3 1 1 0,2 2 0-16,-2 0 0 0,6 0 2 15,-6 0-1-15,5 0 0 16,-5 0-3-16,3-3-2 15,-6 3 3-15,2-3 0 16,-2 1-1-16,3-1-2 16,-6 0 1-16,5 3 1 15,-2 0-1-15,6-2 2 16,-6-1-2-16,5 3 2 16,-5 0 2-16,9 0 2 15,-6 0-3-15,5 0-3 0,-5 0 0 16,3-2-1-16,-6-1 0 15,6 0 2 1,-7 1-1-16,7-4-1 0,-3 6-2 16,6-2 1-16,-7-1 1 15,7 3 2-15,-6 0 1 16,3 0 1-16,-4 0-2 16,4 0 1-16,-3 0-2 15,3-3 2-15,-4-2-4 16,4 5-2-16,-6-3 2 15,9 1 0-15,-7-1 1 16,7 0 2-16,-3-2-1 16,2 3-1-16,-5 2 1 0,6 0-1 15,-6 0 0-15,5 0 0 16,-5 0 0-16,6 0 0 16,-6 0 0-16,2 0 2 15,-2 0-3-15,6-3-2 16,-6 3 2-16,8 0 2 15,-5 0 0-15,3-3-1 16,-6 3 1-16,8 0 1 16,-5 0-3-16,3 0 0 15,-3 0 1-15,2-2 0 16,-5 2 0-16,12-3 0 16,-10 0 0-16,10 3 0 15,-6 0 0-15,5 0 0 0,-8 0 0 16,9 0 2-16,-6 0-3 15,5 0-2-15,-5 0 2 16,6 0 2-16,-7 0 0 16,10 3-1-16,-6-3 1 15,5 3-1-15,-5-1 0 16,9 1 0-16,-10 0 2 16,10-1 1-16,-9 3-4 15,8-5-1-15,-8 0 3 0,12 3 1 16,-10 0 0-1,10-1-2-15,-9 1 1 16,8-3 1-16,-5 5-1 16,5-5-1-16,-5 0-2 15,6 3 1-15,-10-3 1 0,13 0 2 16,-9 0 1-16,5 3 3 16,-5-1-8-16,8-2 0 15,-5 6-2-15,6-6 2 16,-10 0 7-16,13 0 5 15,-7 0-5-15,10 0-3 16,-9 0 1-16,11 0 2 16,-8 0-4-16,8-6-1 0,-8 6 0 15,14-2 2 1,-11-1 1-16,8 3 1 16,-8 0-5-16,2 0 1 15,-8 0-31-15,-6-3-12 0,-7 3-79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9:12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7845 9419 132 0,'-3'-2'49'0,"3"2"-26"0,0 2-14 0,0-2 14 15,0 3-5-15,0 5 0 16,-3 5-6 0,3 6-2-16,0 2-6 0,3 2-1 0,3 1 1 15,3 11-2-15,0-11 1 16,3-3-2-16,0-5 2 16,0-1-2-16,0-7-1 15,-1 0 5-15,1-8 4 16,-3-8-5-16,0-5 0 15,0-3 0-15,-3-5 2 16,3 0-3-16,0-3 0 16,-3 0-1-16,0 6-2 15,-3 2-2-15,0 3 1 16,0 5 5-16,0 5 2 16,3 6 0-16,0 7 1 15,0 4-2-15,0 1 2 16,0 9-6-16,0-3-1 0,-1 6 2 15,4-6 3-15,0-2-18 16,0-4-8-16,0-4-42 16,0 0-59-1,3-6 22-15</inkml:trace>
  <inkml:trace contextRef="#ctx0" brushRef="#br0" timeOffset="1">8181 9462 184 0,'-6'0'68'0,"6"5"-36"0,0 5-40 15,0-2 10-15,0 3 14 16,0 2 9-16,0 0-1 0,0 1 0 16,0-1-11-1,0 5-7-15,0-4-5 0,0-4 0 16,0-2 1-16,0-3 3 15,3-13-4 1,3-2-1-16,0-3 2 16,0-3 1-16,3-3 1 15,0 6-5-15,3 0-1 16,0 5 3-16,3 3 1 16,0 5 0-16,-3 5 1 15,0 3 0-15,-1 2 1 16,-2 4 0-16,0-1 0 15,-3 5-2-15,0 1 1 0,0-1-11 16,-3-2-2-16,0 8-37 16,-3-13-14-16,3-3-40 15</inkml:trace>
  <inkml:trace contextRef="#ctx0" brushRef="#br0" timeOffset="2">8482 9499 168 0,'-15'-6'63'0,"12"6"-34"0,3-2-34 16,-6 4 58-16,0 1-20 15,-3 2-13-15,3 0-9 16,0 3-8-16,1-2-5 0,2 2-1 15,3 0 2-15,3 0 0 16,11 2-2-16,-2 3 0 16,0 1 2-16,0 4 0 15,-3 1 1-15,0-4 0 16,-6 4 15 0,-3-3-8-16,-6-3-1 15,-6-2-1-15,0-1-1 16,-3-4-20-16,3-1-9 15,1-5-25-15,2-5-11 0,3-3-22 16</inkml:trace>
  <inkml:trace contextRef="#ctx0" brushRef="#br0" timeOffset="3">8619 9491 208 0,'-3'8'79'0,"6"-1"-42"0,-3 4-34 16,0-3 15-16,0 3-3 16,0-1 1-16,0 3-11 15,0 3-2-15,0 3-3 0,0-3-27 16,0 0-11-16,0-3-61 16</inkml:trace>
  <inkml:trace contextRef="#ctx0" brushRef="#br0" timeOffset="4">8634 9406 236 0,'-12'-11'90'0,"12"1"-48"0,0 2-51 0,3 0 12 15,0 3-4-15,0-1 0 16</inkml:trace>
  <inkml:trace contextRef="#ctx0" brushRef="#br0" timeOffset="5">8640 9361 272 0,'9'5'-109'0,"0"1"35"16,3 4 18-16</inkml:trace>
  <inkml:trace contextRef="#ctx0" brushRef="#br0" timeOffset="6">8821 9443 140 0,'-11'-3'55'0,"8"6"-30"0,-3 0-23 16,3-1 14-16,-3 4 5 16,0-1 7-16,-6 5-11 0,-3 6-2 15,0 3-9-15,3-1-6 0,3 14-1 16,3-3 1-16,6-8 2 16,6-5-3-16,3-3 0 15,0-5 3 1,3-5 3-16,0-8-2 0,0-6-2 15,0-2 2-15,-3 0 0 16,0 10-1-16,-4-13-2 16,1 0 1-16,-3-2-1 15,0 5 2-15,0 2 1 16,-3 3-6-16,0 5-2 16,0 3-1-16,3 11 2 0,3 8-1 15,0 12 4 1,3-2-2-16,0 3-1 0,0-3 9 15,-3 0 6 1,-3 0 8-16,-3 1 3 0,-6-7-3 16,-3-1-1-16,-3-7-10 15,-3-1-3-15,-6-4-8 16,-2-2 0-16,-1-3-32 16,3-5-14-16,0-5-41 15,6-5-34 1,3-4 53-16</inkml:trace>
  <inkml:trace contextRef="#ctx0" brushRef="#br0" timeOffset="7">8952 9456 176 0,'-3'-2'68'0,"6"12"-36"0,0 9-33 0,0-9 15 16,-3 6 14-16,0 8 12 15,0 8-10-15,0-6-3 16,0-2-15-16,0-3-10 0,0-5-2 16,0-3 2-16,0-2 1 15,0-3-1-15,0-3 1 16,0-8 0-16,0-10 1 16,3-8-9-16,0-3-2 15,3 0 2-15,3 3 0 16,0 3-4-16,3-1 1 15,0 9 6-15,0 4 6 16,3 6-2-16,-3 8-1 0,0 3 2 16,-4 10 2-16,1 3-2 15,-3-3 0-15,0 0-6 16,0-2-2-16,0-3-38 16,0-3-16-16,0-5-43 15</inkml:trace>
  <inkml:trace contextRef="#ctx0" brushRef="#br0" timeOffset="8">9244 9496 220 0,'-6'0'82'0,"6"3"-44"0,3 2-40 16,3 0 14-16,0 0 7 0,0 1 7 15,0 2-2-15,3 0-2 16,3-3-12-16,0 0-4 0,3-2-2 15,-1-3-2-15,1-3 1 16,-3 1 0-16,3-4 1 16,-6 1-2-16,-3-3-2 15,-6-3-8-15,-6 1-3 16,-3-1-7-16,-6 3-2 16,0 3 4-16,-3 2 5 15,1 6 6-15,-1 5 3 0,3 3 2 16,3 2 2-16,3 3 1 15,0 2 3-15,6 9-3 16,3-4 0 0,6-4-3-16,6-3-1 0,3-3-6 15,9-2 0-15,-1-3-21 16,4-6-7-16,3-18-20 16,-3 0-5-16,-3 1-10 15,-4-1-4 1,-2 0 41-16,-3 0 57 15,-6 0 30-15,-3 0 3 16,-6 6 1-16,-3 2-19 16,-6 5-7-16,0 6-16 15,-3 5-5-15,3 10-7 16,-2 14-1-16,5-6 3 0,3 1-3 0,3-3 0 16,3-3 5-16,3-5 3 15,5-3-2-15,4-5 0 16,3-5 1-16,0-9 4 15,0-2-13-15,0-16-2 16,-6-2 4-16,-3-3 3 16,-3-5-1-16,-6-1 0 15,-3-2-3-15,-3-3 1 16,-3 3-2-16,-3 6-1 16,0 4 1-16,3 6-1 0,0 2-3 15,3 9 0-15,0 7-5 16,3 11 0-1,3 8 2-15,6 5 3 16,3 8 13-16,3 6 8 0,3 4-3 16,-3 6 2-16,0 0-8 15,0-8-1-15,2-2-4 16,-2-9-3-16,9-5-36 16,-3-7-73-1,0-6-56 1,0-8 63-16</inkml:trace>
  <inkml:trace contextRef="#ctx0" brushRef="#br0" timeOffset="9">9872 9464 316 0,'-15'-5'121'0,"15"5"-66"0,3 0-71 0,-3 0 18 16,0 0-15-16,0 0-2 15,0 5-53-15,-3 6-23 16,6 2-13-16,-3 11-4 16</inkml:trace>
  <inkml:trace contextRef="#ctx0" brushRef="#br0" timeOffset="10">9869 9721 256 0,'-6'2'96'0,"6"1"-52"0,3-8-100 0,3 2-5 15,3-2-35-15,3-3-8 16</inkml:trace>
  <inkml:trace contextRef="#ctx0" brushRef="#br0" timeOffset="11">10601 9311 100 0,'0'-16'38'0,"0"8"-20"0,-6-3 7 0,6 9 20 16,-3-1-2-1,0-2-1-15,-5 2-12 0,-4 6-6 16,-3 2-14 0,0 6-4-16,-3 10-2 0,0 8-2 0,3 5-2 15,3 3-2-15,6 0-1 16,6-5-1-16,6-5 3 15,6-1 0-15,6-13 1 16,3-5 2-16,3-8 3 16,-3-5 2-16,-1-6 1 15,1-5 2-15,-6-2 1 16,-3-3-1-16,-3-8-1 16,-3 2-3-16,-6-2 1 15,-3 3-4-15,0-1 0 16,-3 6-8-16,0 2-4 15,0 6-28-15,3 0-14 0,0 5-46 16,3 3-34 0,0-1 56-16</inkml:trace>
  <inkml:trace contextRef="#ctx0" brushRef="#br0" timeOffset="12">10783 9202 184 0,'0'27'71'0,"3"-19"-38"0,0 13-30 0,-3-5 17 16,0 5 1-16,0 5 4 16,0 1 0-16,0 2 0 15,0-3-14 1,0 1-2-16,0-3-2 0,0-6-3 16,3-2-3-16,-3-3 2 0,3-2 0 15,-3-3-6-15,0-8 0 16,3-3-4-16,3-2 0 15,3-6 1-15,0 1 2 16,0-1-3-16,2 0 0 16,1 4 4-16,0-1 1 15,3 2 2-15,0 6 0 16,0 6 4-16,-3 4 2 0,6 3 20 16,-9 3 7-1,-6 0-5-15,-3-3-4 16,-3 1-3-16,-6 7-1 15,-6-5-14-15,-3-6-3 16,0 1-18-16,0-3-5 0,3-3-41 16,-5-10-15-16,5-3-54 15</inkml:trace>
  <inkml:trace contextRef="#ctx0" brushRef="#br0" timeOffset="13">11283 9303 120 0,'-3'-6'46'0,"3"-1"-24"15,0 4-4-15,0 3 18 0,0 0-1 16,-3 0 4-16,0 3-10 15,-3-1-5-15,-6 3-14 16,-6 6-4-16,1 10 0 0,-1 3 1 16,3 5 1-16,3 6 0 15,3 2 0-15,3 8-2 16,6-6-1-16,9-7-1 16,6-6 0-16,3-4 4 15,5-12 3-15,1-10-4 0,0-8 1 16,-6 3-5-16,3-11 0 15,-3-2 1-15,-6-4 2 16,-4-4 1-16,-8 2 1 16,-2-5-7-16,-4 0 0 15,-3 2-8-15,0 4-3 16,0 4-30-16,0 3-11 16,3 6-36-1,3-1-50-15,3 3 36 16</inkml:trace>
  <inkml:trace contextRef="#ctx0" brushRef="#br0" timeOffset="14">11423 9316 176 0,'-21'8'68'0,"15"0"-36"0,0 16-31 16,3-8 16-16,0 2 4 15,0 6 5-15,3 2 3 16,3 3 2-16,3-2-16 15,9 10 0-15,6-11-1 0,3-4 1 16,3-12 1-16,-4-10 0 16,1-5 0-16,3-6-4 15,0-5-2-15,-3-5-4 0,-7 0 1 16,-8 0-2-16,-9-11 2 16,-6 3-4-1,-3 3 0-15,-2 2-10 0,-4 5-3 16,0 6-28-16,0 2-11 15,3 4-36-15,0 4-16 16,6 0 1 0</inkml:trace>
  <inkml:trace contextRef="#ctx0" brushRef="#br0" timeOffset="15">11706 9300 232 0,'3'11'88'0,"0"-1"-48"0,0 22-36 0,0-11 21 0,-3 8-1 16,-3 6 5-1,0-4-11-15,3 12-3 0,0-6-9 16,0 3-6-16,3-11-1 0,0-6-32 16,6-4-15-16,-1-6-38 15,4-8-51 1,0-7 36-16</inkml:trace>
  <inkml:trace contextRef="#ctx0" brushRef="#br0" timeOffset="16">11950 9377 208 0,'-12'-3'77'0,"0"8"-42"0,3 9-43 0,6-9 10 16,-6 6 16-1,3 4 10-15,0 7 6 0,0 4 2 16,3 6-19-16,9 2-8 0,6-2-4 16,3-6-1-16,3-4 2 15,6-9 3-15,0-13 5 16,2-8-4-16,4-5 2 16,-6-3-3-16,-3-3 2 15,-9-7 3-15,-6-1 3 16,-9 4-7-16,-9-9-3 15,-3 0-7-15,-3 3-2 16,-3 8-8-16,0 2-2 16,0 9-26-16,-2 2-13 0,2 5-33 15,12 3-14-15,9 8-8 32</inkml:trace>
  <inkml:trace contextRef="#ctx0" brushRef="#br0" timeOffset="17">12375 9406 264 0,'-17'0'99'0,"20"0"-54"0,-3 0-31 0,0-3 28 16,0 3-19 0,8 0-2-16,1 0-9 0,3-2 0 15,3-1-7-15,3 0-3 16,0 1-1-16,0-1-4 0,3 3 0 16,-4 5-25-16,7 1-9 15,-6-9-43-15,-3 11-18 16,-9 0-9-1</inkml:trace>
  <inkml:trace contextRef="#ctx0" brushRef="#br0" timeOffset="18">12343 9509 228 0,'-12'0'88'0,"24"0"-48"0,-3 0-47 15,3 3 53 1,2-1-12-16,4-2-12 16,3 3-6-16,0-3-10 15,6 0-4-15,2 0-1 0,1 0-17 16,-6 0-6-16,-3 0-58 16,-3 0-24-16</inkml:trace>
  <inkml:trace contextRef="#ctx0" brushRef="#br0" timeOffset="19">12831 9327 156 0,'-18'2'60'0,"18"-4"-32"0,0-1-13 16,0 3 18-16,0 0-3 15,9 0 2-15,3-3-9 0,0-2-2 16,6 0-12-16,2-1-5 0,1 4-1 15,3 2-2 1,-3 5-1-16,0 3-4 16,-3 13-2-16,-6 3 7 0,-15 5 4 15,-3 5-2-15,-6-2 0 16,-6 3 1-16,0 2 0 16,-3 0-5-16,-6-8 1 15,4-5 9-15,2-3 3 16,6-5 1-16,3-6 2 15,6 1-6-15,6-6-3 16,9-2-3-16,6-3 0 16,6-3 0-16,2 3 3 0,4 0-3 15,3 0-2-15,-3 0 2 16,0-3 2 0,-1 3-26-16,-2-2-11 0,-3-6-26 15,0 0-11 1,-3-8-40-16</inkml:trace>
  <inkml:trace contextRef="#ctx0" brushRef="#br0" timeOffset="20">13197 9020 252 0,'-6'0'96'0,"6"8"-52"0,0 7-54 16,0-1 14-16,0 2 3 0,0 10 5 16,0 6-1-16,0-3 1 15,0 0-7-15,3-3-5 0,3-2-1 16,0-3-37-16,0-5-14 15</inkml:trace>
  <inkml:trace contextRef="#ctx0" brushRef="#br0" timeOffset="21">13426 9401 264 0,'-9'8'101'0,"12"-8"-54"0,0 2-50 16,-3-2 32 0,18 3-4-16,0-3-7 15,0-5-6-15,3 5-7 16,2-6-4-16,4 6 0 0,-3-2-37 15,0-1-15-15,-6 0-51 16,-3 3-47-16,-9 0 54 16</inkml:trace>
  <inkml:trace contextRef="#ctx0" brushRef="#br0" timeOffset="22">13465 9533 268 0,'-3'0'101'0,"6"0"-54"0,12-3-48 0,-9 3 18 16,3-2-12-16,5-1-1 16,7-2-11-16,6-1-5 15,3 1-54-15,12-3-23 16,-4 3-8-16,-5 2-2 16</inkml:trace>
  <inkml:trace contextRef="#ctx0" brushRef="#br0" timeOffset="23">13893 9300 208 0,'-5'-10'79'0,"5"10"-42"0,2-6-28 16,1 4 22-16,6-1-6 15,0 0 0-15,6 1-7 16,0-1-3-16,0 0-9 16,0 6-6-16,0 2-3 0,-3 6 2 0,-6 7 2 15,-6 9 0-15,-6 2-1 16,-3 3-2-16,-9 2 1 16,0 1 1-16,-3 7 2 15,3-5-1-15,3-5 2 16,1-9 13-16,2-4 9 15,6-3-6-15,0-3-3 16,6-2-5-16,3-3-2 16,6-6 1-16,8 1 4 15,7-3-10-15,9-8-5 16,3 3 1-16,-1-1 1 16,1 9-13-16,3 0-7 0,-6 2-48 15,-10 0-18-15,-2 1-47 16</inkml:trace>
  <inkml:trace contextRef="#ctx0" brushRef="#br0" timeOffset="24">14572 9496 104 0,'0'0'41'0,"3"3"-22"0,-3-1 2 15,0-2 19-15,0 0-1 16,0 0-1-16,0 3-13 16,-3 2-2-16,-3-2-14 15,0-1-5-15,-3 1-3 0,3-3-1 16,-3 0 2-16,3 0-1 15,1 0-1-15,2-3 1 16,3-2-1-16,3 0-5 16,2 2-1-16,1 1 3 15,3-1 1-15,-3 3 2 0,0 0 0 16,0 0 6 0,-3 3 6-16,-3-3 3 15,0 0 0-15,-3 2-10 0,0 1-2 16,0-1-32-16,0 1-13 15,0 0-62 1</inkml:trace>
  <inkml:trace contextRef="#ctx0" brushRef="#br0" timeOffset="25">14551 9723 160 0,'0'0'63'0,"3"0"-34"0,3 3-19 0,-3 2 17 0,0 1 7 16,0 4 3-16,0 1-4 15,-3 7 0-15,-3 1-19 16,-3-3 1-16,-3 0-1 0,-3 0-7 16,-5 2-2-16,-1-2-34 15,3 0-15-15,-3-3-80 16</inkml:trace>
  <inkml:trace contextRef="#ctx0" brushRef="#br0" timeOffset="26">15340 9506 136 0,'0'-2'52'0,"0"2"-28"0,0-3-13 0,0 3 15 0,0-2 5 16,0-1 6-16,0 0-7 16,-3 1-3-1,0-1 7-15,-12 3-20 0,0 5-4 16,-2 1-3 0,-1 1-4-16,3 4-2 15,3 0 0-15,3-3-1 0,6 0-5 16,3 2 1-16,6 3 2 15,6-2 1-15,3 7 1 16,0-2 0-16,-1 3-3 16,-2-6 2-16,-3 0 5 15,-3 1 5-15,-3-1 6 16,-6-3 5-16,-9 4-10 0,0-6-3 16,-2 2-3-16,-1-5 0 15,0-2-2-15,0 0-2 16,3-3-19-1,3-3-8-15,0-2-26 0,6-3-9 16,6 0-29 0,3 0-30-16,0 0 45 15</inkml:trace>
  <inkml:trace contextRef="#ctx0" brushRef="#br0" timeOffset="27">15379 9517 208 0,'0'0'79'0,"3"3"-42"0,-3 2-30 0,3 0 20 16,0 6-5-16,0 10-1 15,0 6-9-15,0-1-3 0,0 0-5 16,0-2-3-16,3-3 2 16,-1-2-15-16,1-3-7 0,-3-6-41 15,0-2-18-15,3-5-15 16</inkml:trace>
  <inkml:trace contextRef="#ctx0" brushRef="#br0" timeOffset="28">15397 9456 216 0,'-6'-10'82'0,"6"10"-44"0,3-6-47 15,0 4 14-15,0-1-7 0,0 3 0 16,3-3-5-16,-1 3-3 15,4 0-32 1,0 3-15-16,0 0-17 0,3-1-4 16</inkml:trace>
  <inkml:trace contextRef="#ctx0" brushRef="#br0" timeOffset="29">15590 9491 160 0,'-15'5'60'0,"3"-2"-32"0,0 4-20 0,6-1 16 0,-2 2-3 16,-4 2 2 0,0 9-9-16,0 13-3 15,3-6-6-15,3-2-4 0,3 0 0 16,3-3-1-16,3-5 0 16,3-3-3-16,0-2 2 0,9-4-1 15,0-7 0-15,-1-2 0 16,-2-3-2-16,0-3 3 15,-6-3 0-15,0-5 3 16,0-2 1-16,-6 2-1 16,0 0 1-16,0 3-2 15,0 2 2-15,0 0-4 16,0 6 0-16,0 3-1 16,0 2-2-16,6 18 5 15,0 3 1-15,3 3 0 16,0 2 1-16,0 6 7 0,-3 0 5 15,-3-3-1-15,-3-2 2 16,-6-1-5-16,-3-2 1 16,-3-3-7-16,0-5-1 15,-3-3-9-15,0-5-4 16,0-5-28-16,1-3-12 16,-1-3-29-1,3-2-42-15,6-3 38 16</inkml:trace>
  <inkml:trace contextRef="#ctx0" brushRef="#br0" timeOffset="30">15679 9575 184 0,'0'8'71'0,"3"8"-38"0,0 18-39 15,0-23 12-15,-3 2 16 16,0 3 10-16,0 0-3 15,0-3-2-15,0 1-15 16,0-4-8-16,0-2 0 0,0-3-5 16,3 1 0-16,-3-6 1 15,3-6 2-15,3-4-8 16,0-3-3-16,3-9 2 16,3-4 2-16,0 2 0 15,0 3 4-15,0 5 4 16,3 3 6-16,0 5-3 0,-1 8 2 15,1 8 6 1,3 13 3-16,-3 0-6 0,-3 3-4 16,0-3-2-16,-3 0-1 15,0-2-5-15,0-6 1 16,-3 0-31-16,0-2-14 16,-1-3-48-1,4-6-47-15,3-4 48 16</inkml:trace>
  <inkml:trace contextRef="#ctx0" brushRef="#br0" timeOffset="31">16191 9382 160 0,'-15'-5'63'0,"15"5"-34"0,0 2-27 16,0-2 32-1,0 14-3-15,0 4 0 16,0 6 1-16,0 3-18 16,0-1-1-16,0 8-2 0,0 1-6 15,0-6-1-15,0-3-7 16,0-5-2-16,0-5-49 16,0-2-21-16,0-1-26 15</inkml:trace>
  <inkml:trace contextRef="#ctx0" brushRef="#br0" timeOffset="32">16057 9554 244 0,'-3'-8'90'0,"9"11"-48"0,3-6-42 0,-3 3 16 16,6 0-3-16,3-2 3 15,6-1-9-15,6 0-2 16,-1 1-3-16,1-1-48 0,-3 0-19 16,3 1-42-16</inkml:trace>
  <inkml:trace contextRef="#ctx0" brushRef="#br0" timeOffset="33">16450 9514 172 0,'-3'14'66'0,"6"-1"-36"0,0 24-24 16,0-19 17-16,-3 4 3 15,0-1 5-15,0 0-9 16,0-3 0-16,0-2-13 0,0-2-5 0,0-1-3 16,0-3-1-16,0-2 2 15,0-2-3 1,0-6 0-16,0-3-4 0,0-2-1 16,0-3-2-16,0-3 0 15,3 1 2-15,-3-14 2 16,9 0 2-16,0 3 1 15,0 0 1-15,0 2 0 16,0 3 0-16,3 3 0 16,0 2 2-16,-3 6 3 0,3 5-2 15,-1 5 0 1,1 9 10-16,-3 2 3 16,-3 5 1-16,0-3 0 15,-3 1-5-15,-3-3-2 0,0-1-4 16,0-4 1-1,0-3-4-15,0 0-2 0,0-3 0 16,3-7-4 0,0-4 0-16,3-2-7 15,6-15-4-15,0 4 3 16,0 0 2-16,0 6 5 16,0 3 2-16,0 4 2 0,-4 4 0 15,1 10 4 1,0 8 2-16,0-1 0 15,-3 1-1-15,0-2-1 16,-3-1 0-16,3 0-9 16,-3-2-4-16,3-1-35 0,0-2-14 15,3-3-19 1,0-2-40-16,3-3 31 16</inkml:trace>
  <inkml:trace contextRef="#ctx0" brushRef="#br0" timeOffset="34">16891 9559 160 0,'-18'-5'63'0,"15"8"-34"0,-6-3-14 0,6 2 18 16,-3 4-7-16,0-1-1 16,-3 8-10-16,0 8-4 0,0 1-6 15,1 1 1-15,2 1 3 0,0 0-3 16,3-5-1-1,3 2-5-15,3-3 0 16,3-5 2-16,2-7 3 0,1-6-4 16,3-3-1-16,-3-2-5 15,0-6 1-15,3 1 0 16,-3-4 2-16,-3 1 1 16,-6-13 3-16,0 2-1 15,0 3 2-15,0 5-2 16,0 3-1-16,0 5-2 15,0 2 1-15,0 12 1 16,6 10 0-16,0 2 2 0,0 1 1 16,3-1-4-16,0 1 1 15,3-3-13-15,-3-3-7 16,2-3-29-16,1 1-11 16,0-6-29-1</inkml:trace>
  <inkml:trace contextRef="#ctx0" brushRef="#br0" timeOffset="35">17099 9599 208 0,'-18'-18'77'0,"12"18"-42"0,0 0-23 0,3 0 21 16,-2 8-17-16,-1 7-4 15,-3 1-7-15,0 0-2 0,0 3-1 16,0 2 3-16,0-3 1 0,3-2 0 15,3 0-1-15,3-3-1 16,3-5 0 0,0 0-2-16,3-5 1 0,0-3 0 15,3-3 1-15,-3-5-2 16,3-2 1-16,-3 2 0 16,0-3 1-16,0 3-5 15,-3-2 1-15,-3 4 0 16,2 1 0-16,-2 0-3 15,0 5 0-15,3 8-1 16,0 2 0-16,6 6 0 16,3 5 0-16,0 6 7 0,-3-3 5 15,0 2 7-15,-3-2 3 16,-9 0 4-16,-6-1 3 16,-3-1-11-16,-3-4-3 15,-3-2-3-15,-2-3 0 16,-4-5-11-16,-3-2-3 15,-3-6-24-15,3-6-10 16,1-2-23-16,5-2-11 16,6-1-42-1</inkml:trace>
  <inkml:trace contextRef="#ctx0" brushRef="#br0" timeOffset="36">17251 9517 228 0,'6'-3'85'0,"-3"3"-46"0,0 3-15 16,-3-3 29-16,0 0-9 15,0 0-4-15,0 0-22 16,0 0-11-16,0 0-5 0,0 0-5 15,0 0 0-15,0 0-40 0,0 0-17 16,0 5-75 0</inkml:trace>
  <inkml:trace contextRef="#ctx0" brushRef="#br0" timeOffset="37">17296 9747 208 0,'-6'8'79'0,"6"-8"-42"0,0 0-32 0,0 0 19 16,0 0 5-16,-3-2 4 15,0 2-9-15,0 0-4 16,3 0-11-16,0 0-13 0,0-3-5 16,3 0 2-16,0 3 2 15,-3 0 0-15,3 0 4 16,-3 0 2-16,0 0 4 15,0 0 2-15,0 3 3 16,-3 0-12-16,0-3-5 16,0-3-79-16,0 0-74 15,0-2 42-15</inkml:trace>
  <inkml:trace contextRef="#ctx0" brushRef="#br0" timeOffset="38">17852 9335 84 0,'-3'-3'33'0,"0"0"-18"0,-12 1 11 16,7-1 18-16,-1 3-8 16,0 3-1-16,-6 7-14 0,0 6-3 15,-3 3-10 1,0 4-1-16,0 9 0 0,3 10-3 16,4 6-1-16,8 0 3 15,6-6 3-15,8-5 5 0,13-8 3 16,9-5-3-16,0-8 2 15,2-8-5 1,-2-8-1-16,0-8-2 0,-3-16 0 16,-9 0 2-16,-4-2 4 15,-11-3 1-15,-12-3 0 16,-5-2-1-16,-7 4 1 16,-12 7-4-16,0-1-1 15,3 5-6-15,4 3-3 16,2 8-25-16,6 1-9 15,6 7-38-15,9 5-17 16,15 3-31 0</inkml:trace>
  <inkml:trace contextRef="#ctx0" brushRef="#br0" timeOffset="39">18043 9377 104 0,'9'-3'41'0,"-18"3"-22"0,15 3-7 0,-6-3 35 16,3 10-3-1,0 6-12-15,0 3-4 16,0 5-17-16,-3 2 4 0,0 6 3 16,0 2-8-16,0 1-1 15,0-9 4-15,0-5 3 16,0-2-8-16,0-3-2 15,0-6 0-15,0-2 1 16,0 0-6-16,0-8 0 16,0 0-1-16,0-18-7 15,3-1 0 1,0 1-2-16,0-1 1 0,3 1 2 16,2 2 2-1,1 2 4-15,3 4 2 0,3 5-7 16,0 7-4-16,3 6 11 15,0 0 5-15,-3 16-2 16,0-3-1-16,-1-2 4 16,-2-1 3-16,-3-2 2 15,-6 0 3-15,-6-3-3 16,-3 0 0-16,-6-2-10 16,-5-3-1-16,-4-3-9 15,0 0 0-15,-3-2-8 16,-3-3-1-16,6 0-11 15,4-3-43-15,20-5-63 32</inkml:trace>
  <inkml:trace contextRef="#ctx0" brushRef="#br0" timeOffset="40">18558 9379 152 0,'-3'-2'57'0,"3"2"-30"0,-3 0-7 16,3 5 19-16,-3 0-13 15,0 1-2-15,0 2-12 0,-3 2-3 16,-6 6-5-1,3 8 4-15,-6 10 2 0,9 9-3 16,3-4-2-16,0-2-2 0,9-5-3 16,3-5 7-16,3-6 5 15,3-5 5-15,3-8 2 16,3-8-4 0,-1-6-1-16,1-10-4 0,-3-5 1 15,0 0-6-15,-6-3-1 16,-3-2 0-16,-3-3 0 15,-6 0-2-15,-3 5-2 16,-6 3-2-16,0 2 1 16,-3 1-6-16,0 4 0 15,3 4-37-15,0 7-13 16,3 0-28-16,3 3-54 16,3 0 33-16</inkml:trace>
  <inkml:trace contextRef="#ctx0" brushRef="#br0" timeOffset="41">18769 9417 152 0,'-3'0'57'0,"0"5"-30"0,3 5-34 16,-6-2 10-16,3 6 10 16,0 4 6-16,6 6 6 15,0 13 2-15,3 0-14 16,0-3 3-16,3-2 2 0,3-3-2 0,6-8 3 15,-3-2-1 1,3-8-2-16,2-4 0 16,4-7 0-16,-3-2 0 0,-3-6 0 15,-3-11 3-15,-6-4 0 16,-3-1-6-16,-9-3-3 16,-6-2-5-16,-3 3-4 15,-3-1 0-15,0 6-1 16,-3 3-7-16,0 4 0 15,3 4-32-15,4 2-12 16,-1 3-40-16,6 2-17 16,6 3 8-16</inkml:trace>
  <inkml:trace contextRef="#ctx0" brushRef="#br0" timeOffset="42">19076 9369 216 0,'0'3'82'0,"6"2"-44"0,-3 16-33 15,0-10 17-15,-3 7 12 16,3 6 8-16,0 2-17 16,0 6-7-16,-1 3-11 15,1-4-3-15,0-2 0 0,-3-5-2 16,3 0 1-16,-3-5-24 15,0-4-11-15,0-1-38 16,0-6-18-16,0 0-16 16</inkml:trace>
  <inkml:trace contextRef="#ctx0" brushRef="#br0" timeOffset="43">19293 9459 180 0,'-6'-3'68'0,"6"6"-36"0,-3 0-37 0,3-1 10 16,-3 6 3-16,0 5 5 0,-3 3 5 15,0 11 3-15,0 7-11 16,3-2-6-16,3 2-2 0,3-2 0 16,6-6 3-16,3-2 7 15,3-5 4-15,12-9 3 16,-3-7 3-16,2-6-6 16,1-7-1-16,-3-11-3 15,-3-9 0-15,-6 1 7 16,-9-5 2-16,-6-3-4 15,-6 3-2-15,-3 7-1 16,-6-2 2-16,-6 0-9 0,0 5-4 16,3 6-22-1,-3 7-8-15,4 6-30 0,2 10-12 16,3 3-67 0</inkml:trace>
  <inkml:trace contextRef="#ctx0" brushRef="#br0" timeOffset="44">19704 9509 280 0,'-6'-3'104'0,"9"6"-56"0,0-3-49 0,-3 0 18 15,6 0-1-15,3 0 2 16,3-3-9 0,2 1-3-16,10-1-4 0,3 1-2 0,0-1 1 15,-3 3-8 1,-1 0-3-16,-2 0-27 0,-3 0-14 16,-3 3-53-1,-3 2-40-15,-6 0 57 16</inkml:trace>
  <inkml:trace contextRef="#ctx0" brushRef="#br0" timeOffset="45">19692 9668 216 0,'-6'3'82'16,"9"-3"-44"-16,6 2-42 0,0 1 13 0,0-3 4 15,6 0 3 1,-1-3-3-16,10 1-3 0,3 2-5 16,0 2-4-16,0-2 2 15,-4 3-15-15,-2-3-7 0,-3 2-87 16</inkml:trace>
  <inkml:trace contextRef="#ctx0" brushRef="#br0" timeOffset="46">20254 9379 164 0,'-3'-5'63'0,"0"5"-34"0,6 0-25 0,-3 0 15 16,0 0 4-16,3 11 6 0,6 5-3 16,-3 7 2-16,0 7-16 15,0 7-5-15,0 5-2 0,0 0-1 16,-3-7 0-16,0-4-2 16,0-7-2-16,0 0-6 15,-3-8-1-15,3-3-48 16,-3-5-18-16,0-8-23 15</inkml:trace>
  <inkml:trace contextRef="#ctx0" brushRef="#br0" timeOffset="47">20186 9562 280 0,'-15'-5'104'0,"18"5"-56"0,0 0-56 0,-3 0 18 15,6 0 4-15,3 0 6 16,6-3 1-16,12-2 2 16,2 2-13-16,7-2-8 0,3 2-2 15,5-2-7-15,-2 2 0 16,-3 1-65-16,-4-1-29 16,-5 0-20-16</inkml:trace>
  <inkml:trace contextRef="#ctx0" brushRef="#br0" timeOffset="48">20635 9491 180 0,'-12'-8'68'0,"10"5"-36"0,-1 0-15 0,3 1 20 0,0-1-6 15,0 0-1-15,3-2-16 16,2 0-7-16,7-3-4 15,3 3-3-15,6-1 3 0,6 4-4 16,-3 2-2-16,-1 2-3 16,-5 9-1-16,-3 5 6 15,-6 5 5-15,-6 5-2 0,-9 9 1 16,-12 2 1 0,-3-5 0-16,-2-3 0 0,-1-5 0 15,0-1 4-15,3-7 5 16,0-3 4-1,9-2 2-15,4-3-8 0,2 0-2 16,6-3-3-16,6-2-1 16,5-3-3-16,7 0 1 15,12 0-4-15,3 0 0 16,0 0-4-16,-4 0 1 16,1 0-18-16,-3 0-8 15,-6 0-17-15,-3-3-9 16,-7 1-44-1,-2-1-32-15,-3-2 59 16</inkml:trace>
  <inkml:trace contextRef="#ctx0" brushRef="#br0" timeOffset="49">20912 9125 240 0,'-6'-2'90'0,"9"4"-48"0,0 20-45 16,0-6 16-16,0 2 4 16,0 6 6-16,-3 0-12 15,3-1-4-15,0 4-4 0,0 2 0 0,3-5 0 16,0-3-21-1,-3-5-10-15,0 0-50 16,0-3-62-16,-3 0 34 16</inkml:trace>
  <inkml:trace contextRef="#ctx0" brushRef="#br0" timeOffset="50">21159 9504 236 0,'-6'-3'90'0,"12"6"-48"0,-6-3-34 16,0 0 24-16,3 0-5 15,9-3 4-15,6 1-13 16,3-4-5-16,6 1-8 16,2 0-6-16,1-1-2 0,-3 4-29 15,3-1-12-15,-6 3-48 16,-7 5-56 0,-5 3 43-16</inkml:trace>
  <inkml:trace contextRef="#ctx0" brushRef="#br0" timeOffset="51">21222 9660 264 0,'-3'0'99'0,"18"3"-54"0,-3-19-46 0,-6 13 20 16,5-8-11-16,4 4-2 16,6-1-3-16,6 0 0 15,3 2-2-15,2 1-47 0,-2 0-19 16,-3 0-44-1</inkml:trace>
  <inkml:trace contextRef="#ctx0" brushRef="#br0" timeOffset="52">21731 9419 216 0,'-12'-8'82'0,"12"-8"-44"0,6 6-31 0,0 2 18 16,3 0-13-16,6 0-2 15,2 0 3-15,4 3 1 16,0 2-7-16,-3 11-4 0,-3 3-2 16,-3 4-4-16,-9 9 0 15,-9 8-3-15,-9 8-1 16,-6 7 6-16,-3 1 2 15,-3-8 5-15,-2-6 1 16,5-5 12-16,3-5 5 0,3-5-1 16,6-4 0-1,6-4-8-15,9-3-2 16,6-5-3-16,9-3 1 16,9-3-4-16,6 0-2 0,2 1-5 15,7-1 0-15,0 0-5 16,-7 1 1-16,-2 2-22 15,0 0-11-15,-12 2-33 16,-3 1-14-16,-7 2-32 16</inkml:trace>
  <inkml:trace contextRef="#ctx0" brushRef="#br0" timeOffset="53">22725 9430 228 0,'-12'0'88'0,"12"2"-48"0,0 6-47 16,0 0 14-1,0 8 4-15,0 3 7 0,0 2-9 16,0 13-2-16,3 1-5 16,0-9 1-16,0-5 2 0,-3-5-15 15,3 0-8-15,0-3-38 16,3-7-13-16,-6-6-20 16</inkml:trace>
  <inkml:trace contextRef="#ctx0" brushRef="#br0" timeOffset="54">22716 9414 260 0,'-12'-11'96'0,"6"-2"-52"0,0 8-45 0,6 5 33 16,0-8-5-1,3 3-9-15,6-3-5 16,3 0-8-16,6 2-6 0,3 1 0 15,3 0-4-15,5 2-1 16,-2 1-8-16,0-1-2 16,-3 6 4-16,-3-3 5 15,-4 2 2-15,4 1 0 16,-3 5 1-16,-3 5 0 16,3 0 3-16,0 0 2 15,-3 3-5-15,-4 5 1 0,1 1 3 16,-3 1 4-16,0 1-1 15,0 5 0-15,-6 6-3 16,6-9-1-16,-6-2 1 16,-3-5 2-16,0-4 1 15,-6-4 1-15,-6 0-5 16,-12-3 1-16,4-3 2 16,-10 0 1-16,3 0 1 15,-6 1 2-15,-2-4-3 16,2 1 0-16,3-3-1 15,6 0 1-15,3 0-20 0,1 0-8 16,11-3-36 0,3 1-13-16,6-4-22 15</inkml:trace>
  <inkml:trace contextRef="#ctx0" brushRef="#br0" timeOffset="55">22740 9260 208 0,'-12'-5'79'0,"18"10"-42"0,-6-5-43 31,6 8 34-31,0 3 1 0,3 2 0 15,0 14-3-15,6 2-14 16,2 0-5-16,-2 0-1 0,3 0 3 16,-3-2 5-16,-3-6-4 15,0-3 2-15,-3-5-7 16,-6 1-1-16,6-6 0 16,-3-3 0-16,0-5 2 15,0-5 3-15,2-9-4 16,1-7-1-16,6-13-2 0,12-9 1 15,0-17-4 1,9-7 0-16,5 1 1 0,1 3 0 16,6 2 0-16,-7 8 0 15,-8 11-22 1,3 7-10-16,-7 6-37 0,-2 8-16 16,0 3-30-1</inkml:trace>
  <inkml:trace contextRef="#ctx0" brushRef="#br0" timeOffset="56">6187 16105 56 0,'0'-2'22'0,"0"-1"-12"0,3 3-5 0,-3 0 6 0,0 0 2 15,3-5 3 1,-3-1-3-16,0 4 2 0,0-1 1 16,0 0 2-16,0 1 3 15,0-1 2 1,0 0-1-16,0 3-2 15,0-2-10-15,0-1 0 0,0 3 3 16,0 0-1-16,0 0-8 16,0 8-2-1,0 0 2-15,0 0-2 16,0 3-1-16,6-1 2 16,0 3 0-16,3 1-1 15,3-1 1-15,0 0 0 16,3 0 1-16,2-2-2 15,1-1 1-15,6 1 0 16,0-6 3-16,3 6-1 16,3-3 0-16,-1-3-1 0,1-2 2 15,0-3-1 1,3 0 0-16,2-6-6 16,1-1 1-16,3 4 2 0,2-2 1 15,1-1-1-15,0 4 1 16,5-1-2-16,-2 0 2 15,0-2-2-15,2 2-1 16,-2-2 3-16,3 0 2 16,-4 2-2-16,1 1-2 15,-1 2-3-15,1 2 1 0,0 4 1 16,-4 1 0 0,-2 1 0-16,-3 0 0 15,0 6 2-15,-4-1 3 0,-5 0-2 16,3 8-2-16,-6-5-3 15,-3 0 1-15,-7-3 3 16,-2 0 3-16,0-2 0 16,-3-3 0-16,-3-3-3 15,0 0 1-15,0 1-2 16,-3-1-1-16,-3-5 1 16,0 0-1-16,0 0-3 15,0 0 2-15,0 0 3 16,0 0 1-16,0 0-1 15,0 0 1-15,0 0-4 16,3 0 0-16,-3-3 1 0,0 1 0 16,0-4 0-1,0-7 0-15,0-3 0 16,3 1 2-16,3-4-3 16,0 6 0-16,3-3-1 0,3 0 0 15,3 0 2-15,-1 0 0 16,4 3-3-16,0 2 2 15,3 4-1-15,3 1 0 16,3 1 2-16,-1 2 0 16,1 3 0-16,0 3 0 15,0 0 0-15,3 2 0 0,-1 0 0 16,1 0 0 0,3-2 2-16,0 5 1 15,2-3-1-15,1-5 1 16,6 6-2-16,-1-4-1 15,-5 1 1-15,3-3-1 0,-4 0 0 16,7-3 2-16,0-5-1 16,-1 6-1-16,1-9 1 15,0 3 1-15,-3-2-1 16,2-1 2-16,-2-5 0 16,-6 3 1-16,-4 0-2 15,-5-3 1-15,-6 0-2 16,-6 0 2-16,-3 3-22 15,-6 2-7-15,-3 3-18 16,-6 0-5-16,-3 3-60 16,-6 0-24-16,0 15 69 15</inkml:trace>
  <inkml:trace contextRef="#ctx0" brushRef="#br0" timeOffset="57">7113 16510 64 0,'-3'-3'24'0,"3"3"-12"0,0-2-3 0,0 2 11 15,0-8 6-15,0 5 5 16,0 0-2-16,0 1 0 16,0-3-8-16,0 5-2 15,0-3-11-15,0 0-1 0,3-2 3 0,3 0-6 16,3-1-2-16,0 1 1 16,0 0 0-16,3 0-1 15,-1 2-2-15,1 3-2 16,0 3 1-16,0 2 1 15,-3 5 2-15,-3 6-1 16,-6 0 2-16,-3 0-2 16,-3 5-1-16,-3-2 1 15,-3 5-1-15,-3-3 0 16,0-3 2-16,-2 1-3 16,2-3 0-16,3-3 10 15,3-3 5-15,3-2-2 16,6-2-2-16,3-4-1 15,6-2 1-15,0 0-1 0,3-2 0 16,6-4-1-16,-1 1 2 16,1 0-3-16,0-3-2 15,0 5 0-15,0-2-1 16,-3 0-5-16,-3 5-1 16,0 0-32-16,-4 0-13 15,-2 0-20-15,0 5-6 16,-6-5-7-1</inkml:trace>
  <inkml:trace contextRef="#ctx0" brushRef="#br0" timeOffset="58">7271 16367 100 0,'0'-3'38'0,"3"1"-20"0,0-1-12 15,-3 3 11-15,6 0-9 16,-1 0-4-16,1 0-3 15,0 0-1-15,0 3 0 16,0-1 0-16,-3 6 2 16,-3 3 1-16,0 0-1 15,-3-1 1-15,-3 3-2 16,0-5 2-16,0 14 0 16,0-9 1-16,1-3-2 15,-1-2 3-15,3-2 4 0,3 1-1 16,3-4 3-16,3 0-2 15,2-3 0-15,4-3-3 0,6 0-1 16,0 1-3-16,-3-3 1 16,3 5-4-16,-6 0-2 15,0 0-34 1,0 7-54-16,-1-1 7 16</inkml:trace>
  <inkml:trace contextRef="#ctx0" brushRef="#br0" timeOffset="59">7577 16515 132 0,'-18'14'52'0,"18"-7"-28"0,0 7-30 16,0-1 8-16,0-2-2 16,0 2 0-16,0 0 0 15,6 0 0-15,0-5-29 16,0 5-10-16,0-5-10 16,0-2 0-16</inkml:trace>
  <inkml:trace contextRef="#ctx0" brushRef="#br0" timeOffset="60">7494 16618 168 0,'-3'-5'66'0,"3"5"-36"0,6-5-33 0,0 5 13 16,6 0-1-16,6-3 2 15,-1-2-5-15,1 0-4 16,3 2-43-16,3 0-18 15,-3 3-12-15,-3 0-2 16</inkml:trace>
  <inkml:trace contextRef="#ctx0" brushRef="#br0" timeOffset="61">7842 16494 140 0,'-6'-13'52'0,"6"10"-28"0,-12 1-15 16,12 2 14-16,-3 0 2 15,3 0 4-15</inkml:trace>
  <inkml:trace contextRef="#ctx0" brushRef="#br0" timeOffset="62">7818 16476 318 0,'9'5'5'0,"-3"-2"-4"0,3 4-3 15,-3-4 0-15,-3 0 2 16,0-3 2-16,-3 0 1 0,0 0 10 15,0 0-1 1,0 0-6 0,-3 0-3-16,-3 0-2 0,0-3 1 15,0 0 1-15,3 1 3 16,0-3 1-16,0 5 3 16,0 0-5-16,3-3-3 15,0 0 7-15,6 1 6 16,3-1-5-16,0 0-3 15,3 3-4-15,-3-2 0 16,3-1-4-16,0 3 0 16,0 5 1-16,-3 3 2 0,0-2-3 15,-7 7 0 1,-2 5 1-16,-2-2 2 16,-4 3-3-16,-3-1 0 0,0 3-1 15,-6-5 0-15,3 0 2 16,0-3 2-16,3-2-1 15,3-3 2 1,0 0-2-16,3-3-1 16,3-5 1-16,6 0-1 15,3 0 2-15,3-5 1 16,0 5 3-16,3-3-5 16,0 1-1-16,0-1 0 15,-4 3 2-15,1 0-3 16,0 0 0-16,3 3-28 15,-3 2-13-15,-3 0-36 16,0 0-53-16,0-2 31 16</inkml:trace>
  <inkml:trace contextRef="#ctx0" brushRef="#br0" timeOffset="63">8065 16431 100 0,'-6'8'38'0,"6"-8"-20"0,0 8-15 16,0-3 10-16,3 0 3 15,0-2 4-15,3 5-4 16,0 0 1-16,3-3 1 16,3-2 1-16,0-3-10 15,0-3 3-15,0-5 4 0,0-3-2 16,-3 1 0-16,-3-3 0 16,-3-1 2-16,-3 1-5 15,-6 0-1-15,-3 5-6 16,-3-8-3-16,-3 3-3 15,0 2 1-15,0 11-6 16,0 3 0-16,3 2-26 0,3 6-10 16,3 2-53-1</inkml:trace>
  <inkml:trace contextRef="#ctx0" brushRef="#br0" timeOffset="64">8342 16491 180 0,'-6'-10'68'0,"9"10"-36"0,-3 0-29 15,0 0 15-15,6 0 0 16,3-3 3-16,0 1-9 16,3-1-2-16,0 0-6 15,6 3-5-15,-3-2-2 0,2-1-27 0,-2 3-10 16,0 0-24 0,-3 0-36-16,-3 3 27 15</inkml:trace>
  <inkml:trace contextRef="#ctx0" brushRef="#br0" timeOffset="65">8336 16618 140 0,'3'0'52'0,"3"0"-28"0,6-2-17 16,-3 2 13-16,3-3-10 15,6-2-3-15,6 5-7 16,-4-3-2-16,-2 1-52 16,0-1-22-16,0-2 21 15,-3 5 11-15</inkml:trace>
  <inkml:trace contextRef="#ctx0" brushRef="#br0" timeOffset="66">8714 16439 160 0,'0'-8'63'0,"3"13"-34"0,9-5-27 16,-12 0 14-16,0 0 7 15,0 3 6-15,0 5-4 16,-3-3-3-16,0 8-12 16,-3-2-6-16,3 2-1 0,0-5 0 15,0 5 1-15,0-2-2 16,0-3-2-16,0-1 1 15,3-1-1-15,0-1-3 16,6-2 2 0,6-3 1-16,0 0 0 15,3 0 0-15,3 0 0 16,0 0 2-16,3 0-3 16,-1 0-2-16,4 8 2 0,0-3 2 15,0 0-2-15,-6 3 0 16,0-3 3-16,-7 9 3 15,-2-4 2-15,-3 1 3 16,-3-1-1-16,-9-2 0 16,-6 6-5-16,-2-4-3 15,-1 1-22-15,-6-3-9 16,0 0-36-16,0 0-15 0,-15 2-6 16</inkml:trace>
  <inkml:trace contextRef="#ctx0" brushRef="#br0" timeOffset="67">8673 16431 228 0,'0'-11'85'0,"9"11"-46"0,8-8-28 16,-5 8 23-16,3-5 0 15,6 2 4-15,6-2-17 16,6 0-4-16,-1-3-11 16,1 5-4-16,0 0-1 0,2-2-39 15,-2 0-16-15</inkml:trace>
  <inkml:trace contextRef="#ctx0" brushRef="#br0" timeOffset="68">5648 16216 124 0,'-6'0'46'0,"9"0"-24"0,-6-2-6 16,3 2 16-16,0-3-2 15,0 0 0-15,-3-2-9 16,0 5 0-16,1 0-12 16,-1 0-1-16,3 0 2 0,3 0-2 15,2-3 1-15,1 3-3 16,6 0-1-16,6-2 5 15,3 2 6-15,0 0-2 16,3 0 0-16,2 0-8 16,4 0-2-16,0 0-4 15,-3 0-1-15,-3 0 3 0,-4 0 1 16,-2 0-1 0,-6 0 1-16,0 2 2 0,-3-2 2 15,-3 0 5-15,-3 0 5 16,-3-2-11-16,-3-1-4 15,-6 1-1-15,-3 2 1 16,-6 0-1-16,-3 0-1 16,1 0-2-16,-4 0 1 15,-6 2 1-15,3 1 2 16,3-1-3-16,1 1-2 16,2-3 2-16,6 0 2 15,0 0 0-15,6 5-1 0,3-2-2 16,6-3-1-16,0 0 4 15,12 3 1-15,6-1-3 16,6-2-1-16,3 6 1 16,2-4 2-16,4 1 0 15,-3 0-1-15,0-3 1 16,-4 5 1-16,-2-3-3 16,-6 1 0-16,-3 0 1 15,-3-3 0-15,-6 5-53 16,-6 3-33-1,-3 11-18-15,-3-6 2 16</inkml:trace>
  <inkml:trace contextRef="#ctx0" brushRef="#br0" timeOffset="69">5770 17388 108 0,'-6'-2'41'0,"-2"4"-22"0,2-2 2 0,6-5 19 16,-3 0-4-16,3 5-1 16,-3-5-8-16,0 5-3 15,-3-3-13-15,0 3 2 0,3 0 3 16,0-5-6-16,0 5-1 0,3 0-5 16,3 0-3-16,3 0 2 15,0-6 0-15,3 6 1 16,3-2 0-16,2-4 4 15,7 1 3-15,6 5-6 16,0 0-1-16,0 0-2 16,-1 0-2-16,-2 0 1 15,0 5 1-15,-3-5-1 16,-6 6-1-16,-3-6 3 16,-3 0 2-16,-3 0 2 15,-9 0 1 1,-6-6-4-16,-3 6-3 15,-6 0 2-15,-6 0-4 0,-3 0-2 16,0 0 2-16,1 0 2 16,-4 8 0-16,3-8-1 15,3 6 1-15,1-6-1 16,2 0 0-16,6 0 0 16,3 0 0-16,3 8 0 15,6-8-3-15,3 0 2 16,9 0-4-16,3 5 1 15,3-5 2-15,3 0 1 16,5 5-2-16,4-5 2 16,0 3 1-16,0-1 2 15,-3-2-1-15,-4 3-1 0,-2 2 5 16,-6-5 1-16,-3 3 2 16,-3-6 2-16,-6 3-3 15,-6-5-2-15,-6 5-2 16,-3 0 0-16,-6 0-4 15,1-8-2-15,-1 3 2 16,0 0 2-16,0 5 0 16,6-3-1-16,3-2-6 15,3 5 1 1,6 0 2-16,3 5-3 16,3-2 2-16,3 2 2 0,6-5 3 15,0 5-9 1,3-2-4-16,3 2-49 15,0 0-20-15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1:30:42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4681 6392 104 0,'-6'-5'38'0,"3"5"-20"0,3-3-6 0,0 3 16 16,0 0-12-16,3 0-3 15,12 0-6 1,3 0-5-16,9-2-1 0,5 2 0 15,4-3-1-15,6 3 0 16,5 0-3-16,1 0 2 16,3 3 1-16,2-3 0 15,7 0 0-15,2 0 0 16,7 0 0-16,-4 0 0 16,4 2-3-16,2 4 0 15,0-4-1-15,-2 1 3 0,5 2-2 16,-2 1 1-16,-7 2-3 15,-5-1 1 1,-1 1 2-16,1 0 3 0,-4 0 0 16,4 0-1-16,5 0-4 15,-2 5 0-15,2 3 2 16,-2-3 1-16,-1-2-2 16,4 0 2-16,2-3 1 15,1-3 0-15,-4-2 2 16,1-1 1-16,2 1 1 15,1-1 0-15,-1-2-5 16,7 3-1-16,-4 0 1 16,-2-1 0-16,-1 1-2 15,-3 0 0-15,1-1 4 16,2 1 1-16,1 0-3 0,-1-1 1 16,-2 1-5-16,-1 0 1 15,4-1 0-15,11 1-1 16,-2-1 4-1,2 1 2-15,-9 0-2 16,1-1 0-16,-4 1-1 0,1-3 0 16,-4 0 2-16,4 0 0 15,2 3 0-15,-5-1 2 16,2 1-3-16,0 0 0 16,7-3 1-16,5 0 0 0,4-3-3 15,-1 0 2 1,0 1 1-16,7-1 2 0,5-2-3 15,3 2-2 1,-3 0-1-16,-5-2 3 0,2 3-2 16,6-1 1-1,-3 0 2-15,-2 1 0 16,2 2 0-16,0 0-5 16,6 2 1-16,-5-2 2 15,-7 0 3-15,0 0-2 16,3 0 0-16,4 0 1 15,-10-2 0-15,-3 2 0 16,-2 0 0-16,-1 2 0 16,0-2 0-16,4 3 2 15,-4 0 3-15,-2-3-4 16,2 0-3-16,-3 0 1 0,7 0 2 16,-1 0-2-16,3-3 0 15,-8 3 1-15,5 0 0 16,0-3 0-16,7 3 2 15,-4-2-3 1,0-1-2-16,4 3 4 0,5 0 1 16,6 3 0-16,-9-3 1 15,-2 0-4 1,5 2-2-16,3-2 2 0,-3 3 2 16,-2-3 0-16,5 0-1 0,3 0 1 15,3 0 1 1,-6 0-3-16,-2 0 0 15,5 0 3-15,6 0 1 0,-3 3-1 16,-3-1 1 0,7 1-4-16,-1-1 0 0,-3 4-1 15,-3-4 0-15,-3 4 4 16,1-4 3-16,5 1-2 16,-6 0-2-16,3-3-3 15,0 0 1-15,4-3 3 16,-1 0 1-16,-6 3-1 15,0 0 1-15,6-2-2 16,10 2-1-16,-10 0 1 16,-3 2-1-16,0-2-3 15,3 0 0-15,-2 3 4 16,-1 2 1-16,-3-2 0 0,9 0-2 16,-3-1-2-16,-5 1 1 15,-1 0 1-15,3-3 0 16,0 2 0-16,0 1 2 15,1 2-1-15,-4-2 2 16,-3-3-4-16,6 5 0 16,-3-2-1-16,1 2 0 15,2-5 4-15,3 5 3 16,0-2-2-16,3 2-2 16,-2 1 0-16,8-4-1 0,0 1 0 15,-6-1 0 1,3-2-3-16,0-2 2 0,3 2 3 15,-8 0 1-15,-1 0-1 16,3 0-2 0,6 0-2-16,-6 5 1 0,3-2 1 15,6-3 0-15,3-3 0 16,-5 3 0-16,-7 0 0 16,3-5 2-16,3 0-1 15,-12-1-1-15,3 4-2 16,6-4 1-16,7 1 3 15,-4 0 1-15,-3-1-1 16,6 1 1-16,6 0-4 16,0 2-2-16,-6 1 2 15,3-1 0-15,6 0 1 16,-6 1 2-16,3-1-1 0,0 0 2 16,-3 1-4-1,-12-1 0-15,-14-2-6 0,-16-3 0 16,-17 0-46-16,-7 3-17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9:31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5095 7772 148 0,'-4'-27'55'0,"4"27"-30"0,0-3-3 0,0 3 23 15,0 0-5 1,0 0 1-16,0 0-10 0,0 0-4 16,13 7-4-16,8 31 8 15,-3 1-3-15,-1 3-9 16,4 0-3-16,5 8-6 16,-4-4-1-16,4-8-3 15,-13-3-1-15,4-5-1 16,-4-3 0-16,0-8-2 15,-5-3-2-15,1-5 5 16,0-3 1-16,-5-5 2 16,4-3 2-1,-3-7-1-15,-1-1 0 16,5-15-5-16,-1 0-1 16,-3 4 1-16,3-12 0 15,10-3 0-15,-18 3 0 16,12-7-2-16,-3-4 1 0,0 7-2 15,-1 5 2-15,1 7-4 16,0 4 0-16,-9 3 1 16,4 5 2-16,-4-1-3 15,0 5-2-15,8 3-14 16,5 4-4-16,0 0-20 16,5 0-7-16,-6 4-45 15,6-1-17-15,-1 13-11 16</inkml:trace>
  <inkml:trace contextRef="#ctx0" brushRef="#br0" timeOffset="524.0312">5905 7891 200 0,'-8'-15'74'0,"3"-12"-40"0,5 8-22 0,-8 7 21 15,3 1-2-15,1-1 4 0,-9 1-13 16,5 3-5-16,-1 0-10 16,-8 8 2-16,-5 8 3 15,1 15-4-15,-1 0 0 16,-8 11-2-16,4 1 1 16,5 3-4-16,8 4-2 0,8 0 0 0,-3-3-1 15,8-5-3-15,8-3 2 16,-3-8 1-16,12-4 0 15,9-7 0-15,-5-9 0 16,5-6 2-16,-9-9 1 16,5-11-1-16,-5-4-2 31,0-3 3-31,-4-1 0 16,-4 0-1-16,-5 4 1 0,-4-7 2 15,0 7 4-15,0 8-2 0,0 4-2 16,0 3 0-16,0 20-1 15,0 7-5 1,5 4 3-16,7 4 1 16,-7 0-6-16,3 4 0 15,1-4 3-15,4-4 4 16,4 4-3-16,-8-11-3 16,4-1-17-16,-5-3-7 15,1-4-25-15,0-12-7 0,-1-3-19 16,1-5-6-16,-5-3-8 15</inkml:trace>
  <inkml:trace contextRef="#ctx0" brushRef="#br0" timeOffset="799.8046">6035 7320 244 0,'-5'-11'90'0,"10"11"-48"0,-5 0-40 0,0 0 19 16,8 7 4-16,-8 9 7 0,5 11-6 16,-1 11-3-1,0 12-13-15,0 11-2 0,-4 4 2 16,0 15-6-16,0-11-2 16,0-7-1-16,5-9 1 15,3-7 1-15,1 0 1 16,8-7-11-16,-4-9-3 0,0-7-26 15,0-4-11-15,4-15-23 16,-8-4-6-16,4-4-27 16</inkml:trace>
  <inkml:trace contextRef="#ctx0" brushRef="#br0" timeOffset="1205.2638">6293 7676 236 0,'-17'12'88'0,"17"3"-48"0,0 16-36 0,0-4 19 16,0 11 0-16,-4 4 3 0,4 4-7 15,0 0-1-15,4-8-11 16,5 1-6-16,3-9-4 0,1-3 4 16,13-8 1-16,-9-3 0 15,9-13 1-15,-4-10-2 16,-1-12 2-16,-3-4-2 15,-1-4-1-15,0-4 1 0,-13-7 1 16,5-4-3 0,-5 3 0-16,-4 9 1 0,0 7 2 15,0 4 1-15,0 7 1 16,0 4 0-16,0 16 2 16,0 15-3-16,5 4 0 15,-1 4 1-15,0 3 2 16,5 1-1-16,-5-1 0 15,9 4-3-15,-9-7 1 16,9-4-7-16,0-4 1 16,0-8-37-1,4-3-15-15,1-16-82 16</inkml:trace>
  <inkml:trace contextRef="#ctx0" brushRef="#br0" timeOffset="1618.8223">6707 7814 252 0,'-9'0'93'0,"14"4"-50"0,-1 0-50 16,9 7 36-16,4 5-4 16,-4-5-3-16,13 5-3 15,-9-5-11-15,9 1-5 0,4-5 0 16,-8-3 0-16,-1-4 3 15,1 0 1-15,-5-4 1 16,0-3-2-16,-4-9-1 0,-4 1-1 0,-5-8 0 16,-4 0-2-16,-4 4 1 15,-5 0-2-15,-8 3 2 16,0 5-4-16,-14 3 0 16,-3 8-1-16,4 8 0 15,-9 19 4-15,9 3 3 16,4 9 0-16,-4-1 2 15,13 8 7-15,8 0 3 0,0 0-2 16,18 0 1-16,0-4-7 16,25-11-3-16,9-8-3 15,9-8 0-15,8-8-26 32,5-10-10-32,-9-13-45 15,-13-14-20-15,0-1-39 16</inkml:trace>
  <inkml:trace contextRef="#ctx0" brushRef="#br0" timeOffset="2721.558">4781 8822 144 0,'-5'-4'55'0,"-16"8"-30"0,8-4-10 16,13 0 18-16,-4 0 4 16,4 0 2-16,0 0-6 15,0 0 0-15,0 0-19 16,0 0-6-16,0 0-3 0,0 0-1 16,13 3 6-1,8 1 2-15,1 0-4 0,-1 0 0 16,1 0-1-16,-5 0 3 15,0-1-3-15,0-3-2 16,1 0 0-16,-5-3 1 16,4-1-3-16,-4-4 0 15,-5 0 1-15,10-3 0 16,-18-8-2 0,4 4 1-16,-4-1-2 15,-4 5 2-15,4-1-2 0,-18 1 2 16,5-1-2-16,5 5 2 15,-22 3-2-15,4 0 2 16,-9 4-4-16,5 0 0 16,4 11-1-16,5 9 0 15,-9-1 2-15,8 0 0 16,1 0 2-16,8 4 1 16,8 0 1-16,1 4 0 0,4 0 0 15,4-1 0-15,9-3-2 16,9 4 1-16,17-8-2 15,-9-3 2-15,4-5-4 16,1-3-2 0,-5-4-3-16,0-4-1 0,-4-4-21 15,-5-8-6-15,1-3-36 16,4 0-13-16,-18-8-35 16</inkml:trace>
  <inkml:trace contextRef="#ctx0" brushRef="#br0" timeOffset="3130.7538">5022 8695 208 0,'0'-4'77'0,"-4"12"-42"0,4 4-30 0,0-1 19 16,0 4 2-16,0 5 7 0,0 6-9 16,4 5-5-16,5 0-10 15,-9-1-4-15,4-3 1 0,5 0-1 16,-9-8 2-16,0 0-4 15,0-7-2-15,0-1 2 16,0-7 0-16,8-8-1 16,-8-3 1-16,0-16-2 15,9 0 2-15,-1 0-4 16,10-8-2-16,-5 4 4 16,4-4 1-1,-9 5-3-15,10 7 1 16,-1 3 2-16,4 12 1 15,-3 12 3-15,3 4 3 16,-4 3 0-16,1 4 2 0,-5 4-2 16,-5 0 0-16,1 4-3 15,-1-4-1-15,-8 0-3 16,0-4-2-16,0 0-4 16,0-7 0-16,0-5-27 15,0-7-11-15,5 0-41 16,-1-4-15-16,5-3-12 15</inkml:trace>
  <inkml:trace contextRef="#ctx0" brushRef="#br0" timeOffset="3458.0509">5638 8791 184 0,'5'-23'68'0,"-5"23"-36"0,4-8-20 0,-4 1 21 15,0-1-2-15,0 4 4 16,0-3-13-16,-4 3-3 16,-5 0-11-16,5 0 1 0,-14 4 2 15,1 0-4-15,0 8-2 16,-5 7 0-16,-8 4-1 16,4 0-2-16,5 4-2 15,8 0 1-15,9 4 1 16,4 0-6-16,17 0 1 0,4 0 3 15,-3-8 2-15,7 4-3 16,6-12 1-16,-6-3-2 16,10-8-2-16,-1-8-26 15,-3-3-12-15,-6-8-15 16,1 3-4-16,-4-3-33 16</inkml:trace>
  <inkml:trace contextRef="#ctx0" brushRef="#br0" timeOffset="3813.0977">5854 8753 208 0,'-9'-4'77'0,"9"-19"-42"16,-4 34-26-16,4-7 19 0,-5 0-8 15,5 0-1-15,-8 4-5 0,3 7 1 16,1 0-8-16,-4 0 0 0,-1 5 3 16,0 3-2-16,9 0 3 15,0 0-6-15,5 0-3 0,3-4 1 16,5-4 2-16,4-3 2 15,1-1 3-15,3-11 6 16,-4-11 2-16,-4-1-1 16,0-3 2-1,0-4-6-15,-13-1-3 16,0 1-3-16,-8-4-2 16,-1 4-3-16,-4-8 1 0,4 8-4 15,-4 0 0-15,-4 4-8 0,9 7-2 16,-1 12-14-16,5 0-6 15,4-4-11-15,0 0-3 16,8 4-9-16,5-4-4 16,4 0-48-1</inkml:trace>
  <inkml:trace contextRef="#ctx0" brushRef="#br0" timeOffset="4324.0815">6263 8684 220 0,'9'-12'85'0,"-5"12"-46"0,-4 0-24 16,0 0 24-16,0 0-10 16,-4 0-2-16,-1 0-11 15,-3 0-5-15,-1 8-6 16,-12 3-4-16,3 9 0 0,-16 3-1 16,12 3 2-16,-4 1-6 15,9 4 1-15,4-1 1 16,5 1 3-16,16-4-5 15,-8-4 1-15,17-4 1 0,5 0 1 16,-5-11 5-16,1-12 2 16,3-11 2-16,-4-1 0 15,-4-7-2-15,0 0 1 16,0-11-4-16,-9-4-2 16,1-1 0-16,-5-3 1 0,0 0-3 15,-9-4 0-15,0-4 1 16,1 8 0-16,-1 8 0 15,1 7 2-15,3 8-1 16,-3 3 2-16,-1 9-4 16,9 3-2-16,0 15 2 15,0 9 2-15,0 6 6 16,9 9 4-16,-1 3 2 16,5 8 5-16,0-4-6 15,0 0 1-15,0 1-8 16,0-5-3-16,0-4-4 15,4-3 1-15,-13-8-10 16,5-4-5-16,4-11-56 16,0-8-25-1,-9-4-12-15,0-4 1 16</inkml:trace>
  <inkml:trace contextRef="#ctx0" brushRef="#br0" timeOffset="4513.9311">6487 8691 236 0,'0'0'90'0,"4"31"-48"0,-4-12-25 0,0-3 25 0,0 3-7 15,0 0 0-15,0 4-20 16,0 0-9-16,5 0-4 16,-1-4-2-16,0 0 0 0,5-4-14 15,-9-3-3-15,0-12-46 0,4-4-19 16,1-4-35-1</inkml:trace>
  <inkml:trace contextRef="#ctx0" brushRef="#br0" timeOffset="4685.2441">6474 8622 288 0,'-13'-3'107'0,"18"3"-58"0,-5-4-51 0,0 4 22 16,0 0-12-16,0 0-2 15,0 0-3-15,8 0-3 16,1 4 1 0,-1-1-39-16,1 1-16 0,4 0-68 15</inkml:trace>
  <inkml:trace contextRef="#ctx0" brushRef="#br0" timeOffset="5105.5365">6625 8680 224 0,'-9'11'85'0,"18"-3"-46"0,-9 23-43 0,4-12 13 16,-4-4 12-16,0 4 9 15,0 0-11-15,0-3-3 16,0-1-10-16,0-3-2 0,0-1 0 16,0-3-2-16,0-1 1 15,0-7-2-15,0 0-1 16,5-3-2-16,-1-5 1 15,0 0 1-15,0-3 0 16,1-5 0-16,-1-7 2 16,5 4 1-16,-1 0 3 0,5-4-1 0,-4 8 2 15,8 3-4-15,9 5-2 16,-9 3 0-16,5 4 1 16,-5 8 8-16,-4-1 3 15,13 9 2-15,-9-1 1 0,-4 4-2 16,0 0 1-16,0 0-6 15,-9 0-1-15,5 1-4 16,-5-5-1-16,0 0-6 16,-4-3 0-16,0-5-23 15,0-3-8-15,0-4-27 32,0-4-11-32,5 1-55 15</inkml:trace>
  <inkml:trace contextRef="#ctx0" brushRef="#br0" timeOffset="5659.4681">7168 8684 196 0,'0'-4'74'0,"0"0"-40"0,0 0-20 0,0 4 22 15,0 0-5-15,-9 0-1 16,5 0-8-16,0 4-3 15,-14 4-11-15,-3 7 1 0,4 0 2 16,-5 8-2-16,5 0 0 16,4 4-5-16,0 0-3 15,4-4 2-15,5 0 0 16,4 0-4-16,4-4-1 16,14-7 1-16,-1-5 0 15,0-7 3-15,5-4 1 16,-5-3-1-16,0-5-2 15,5-3 1-15,-14 0 1 16,1-5-1 0,-5 1 2-16,-4-4-2 15,0 0 2-15,0 4 0 16,0 0 1-16,0 4-5 16,0 3 1-16,0 5-2 0,0 3-2 0,0 15 3 15,4 8 0-15,5 4 5 16,4 4 2-16,0 8 2 15,4 7 0-15,0 0 11 16,1 4 7-16,-10 4 0 16,1-8-1-16,-9-4-2 15,-4-7-3-15,-9-4-4 16,-5-8-2-16,-3-4-11 16,-9-7-1-16,-9-8-20 0,0-4-8 15,0-8-24-15,5 1-8 31,4-12-36-31,4 0-15 16,9 4-22-16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30:18.3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7-10-04T23:30:22.788"/>
    </inkml:context>
  </inkml:definitions>
  <inkml:trace contextRef="#ctx0" brushRef="#br0">21736 8136 124 0,'9'-19'49'0,"-9"19"-26"0,4-4-9 0,-4 4 17 16</inkml:trace>
  <inkml:trace contextRef="#ctx0" brushRef="#br0" timeOffset="712.7982">21758 8113 272 0,'9'0'20'15,"-1"8"-12"-15,5-8 0 0,0 7 1 16,4 1-3-16,5 0 2 15,-5-4-5-15,13-1 0 16,5 1 1-16,-1 0 0 16,5 4-2-16,0-4 1 0,8 3 2 15,0 1 2-15,1-1-1 16,4 1-1-16,4 4-1 16,-5-1 0-1,-3 4-5-15,-1 5 1 0,0 3 0 16,-3 3 2-16,-1 5 1 15,0-4 3-15,-4 7-3 16,-1 1-2-16,10-1 2 16,-5 1 2-16,0-5-4 15,0 1-3-15,4-4-2 0,-4 7 3 16,9-3 9-16,-13 0 4 16,0-5-5-16,0-3-4 15,-5 0 0-15,0 0 0 16,-3 4-1-16,-1 0 1 15,4 0-2-15,-4 3 2 16,5 1-2-16,4 0 2 16,8 18 0-16,-12-3 1 15,3-3-5 1,1-1 1-16,0-4 0 0,0 0 2 16,-1 4 1-16,-3-3 1 0,-1-5-2 15,-3 1-2-15,3-5 3 16,-4 1 0-16,0 0-1 15,1 3-2-15,3 1 1 16,-12-1-1-16,3 16 2 16,1 0 1-16,-4-12 3 15,-1 4 1 1,-3-7-1-16,-1 3-1 0,0-8-1 16,-4 5 2-16,0-4 1 0,4-5 1 15,-4-3-4 1,0-3-3-1,-4-1 0-15,-1-4 1 0,5 0-1 16,-4 1-1-16,-1-5 1 16,1 1-1-16,0-1 0 0,-5 1 2 15,0-5-3-15,5 1 0 16,-9 0 3-16,4-1 1 16,-4 1-4-16,0 0-1 15,-4-1-39 1,-13 1-15-16,-5 0-76 15,5-1-36 1</inkml:trace>
  <inkml:trace contextRef="#ctx0" brushRef="#br0" timeOffset="1183.4283">24287 9848 152 0,'9'-8'57'0,"-5"12"-30"0,0-4-23 0,-4 0 15 16,0 0-5-16,0 0 2 15,5 8 0-15,-1 7-1 16,0 1-7-16,1 3-3 0,-1 11 1 16,-4 1-3-16,0-4-2 15,-4 0 2-15,-1-1 0 16,1-3-1-16,0-3-2 16,-5-5 7-16,5 0 3 15,-9 1 3-15,-4-5 3 0,-5-3-3 16,1-4 0-16,-10-4-1 31,6-4 0-31,-6 0-2 16,6-4-1-16,-1 1-8 0,0 3-2 15,4 0 0-15,1 4-11 16,4 4-7-16,-1 3-64 16,18 5-70-1,9-1 39-15</inkml:trace>
  <inkml:trace contextRef="#ctx0" brushRef="#br0" timeOffset="2897.4732">16652 8006 116 0,'17'-4'44'0,"-13"4"-24"0,-4-4-2 0,0 4 18 15,0 0-9-15,-4-4-3 16,0 4-12-16,-1 0-3 16,-7 0-5-16,-6 0-1 0,-3 4 1 15,-1 4 0-15,-17-1 0 16,-4 5-2-16,5 3 1 16,-1 4-2-16,-9-3-1 15,-8-1 1-15,0 4-1 16,0 4 2-16,5 0 1 15,-10 8-1-15,-3 3-2 16,-1 5 3 0,5-1 0-16,-5 19-1 15,9-3 1-15,-4 3-2 0,-5-3 2 16,0-4-2-16,1-4-1 0,-1-4 1 16,-12 4-1-16,3 8 2 15,10 3 3-15,-1 0-4 16,5 5-3-16,-1 7 5 15,1-4 3-15,-13 4-3 32,8-8 0-32,1-4-1 15,3 1 1-15,-12 7-2 16,8 4 2-16,5 15 0 0,8 4 1 16,-8 8-2-16,4-16 1 15,4-3 0-15,-4 4 3 16,5-1 1-16,3 4 1 15,1 8 0-15,-1-4 0 16,-3-7 0-16,-1-9 0 16,0-6 0-16,1-5 2 0,7 8-1 0,6 0 2 15,-1 0-6-15,4-4-1 16,-3-4-2-16,7-3 1 16,6-9-2-16,3-10-1 15,5-5-2-15,4-3 1 16,0-4 1-16,4-4 2 15,1-8-6-15,3 0 1 16,5 0-19-16,5-3-6 16,3-4-27-16,10-8-12 15,-1-8-40 1</inkml:trace>
  <inkml:trace contextRef="#ctx0" brushRef="#br0" timeOffset="3352.0344">13709 10591 184 0,'-4'-7'68'0,"4"10"-36"0,0-3-37 16,0 8 10-16,0 7-3 16,0 4 12-16,-5 4 6 15,1 8-10-15,0 11 5 0,-1 12 3 16,1 7-2-16,0 0 3 16,-5 5-8-16,0-5-4 15,5-11 0-15,0-4 2 16,-1-8 2-16,5-7 1 15,0-9 2-15,0-2 2 16,0-9 2-16,0-11 1 16,5-4-10-16,3-7-3 0,10-12-4 15,8-8 1 1,8-7-4-16,9 0 0 0,-4-5 1 16,0 5 2-16,-9 4-1 15,-4 3-1-15,0 8 1 16,-14 4-1-16,1 7-7 15,0 1 0-15,5 3-52 16</inkml:trace>
  <inkml:trace contextRef="#ctx1" brushRef="#br0">24662 15846 0,'0'0'15,"0"0"1,0 0 0,0 0-1,0 0 1,0 0-1,0 0 1,0 0 0,-95-4-1,69 8-15,-12 0 16,12 15 0,4 0-1,14 23 1,-5-11-1</inkml:trace>
  <inkml:trace contextRef="#ctx0" brushRef="#br0" timeOffset="5207.2519">12950 8439 184 0,'0'0'68'0,"0"-20"-36"0,-4 13-37 16,8 7 62-16,-4 0 7 15,9-4-10 1,0 4-28-16,-1 0-5 0,1 0-3 16,-5 23 14-1,1 0-8-15,-1 0-2 16,9 4-10-16,-5 0-3 15,1-4-5-15,4 0-3 16,-13-1 0-16,4-2-1 16,1-5 0-16,-1 0 2 15,0-3-8-15,0-1-3 16,1-3-11-16,-5 0-5 0,0-8-8 16,0 7-5-16,0-7-12 15,0 0-6-15,-13 0-76 31</inkml:trace>
  <inkml:trace contextRef="#ctx0" brushRef="#br0" timeOffset="5420.5686">12963 8209 236 0,'-30'-16'90'0,"30"16"-48"0,-4-3-31 31,4 3 23-31,0 0-11 16,0 0-4-16,0 0-13 0,0 0-6 15,0 0 0-15,0 0-6 0,9 3 2 16,-1 5-25-16,1 0-58 16,4-1-3-1,4 5-3 1</inkml:trace>
  <inkml:trace contextRef="#ctx0" brushRef="#br0" timeOffset="5876.3167">13136 8351 204 0,'0'26'77'0,"4"-10"-42"0,0 22-26 15,5-15 22-15,-5 0-4 16,1 0 4-16,-1-4-15 15,0-4-4-15,1 1-8 16,-5-1-3-16,0-3 2 0,0-5 2 0,0-7 4 16,0 8 2-16,0-8 1 15,0 0-4-15,0-4 0 16,0 0-7-16,0-7-1 16,0-8 0-1,4-8 2-15,0 0-3 16,5 0 0-16,-1 0 3 0,1 0 1 0,4 4-4 15,0 4 1-15,0 4 0 16,4 4 2 0,-8 3-3-16,8 12 0 15,0 3 5-15,5 9 2 16,-5 7 0-16,0 3-1 16,-4 5-3-16,0-4 1 0,0-4-2 15,0-4 2-15,-5-4-4 16,1-3 0-16,0-4-21 15,4-5-10-15,-9 1-17 16,9-15-69 15,0-12-26-31,0-8 43 16</inkml:trace>
  <inkml:trace contextRef="#ctx0" brushRef="#br0" timeOffset="6108.1376">13571 8205 220 0,'-13'-4'85'0,"9"8"-46"0,-5 4-28 0,5-1 21 16,-5 5-8-16,5 3-2 16,-9 4-6-16,9 4-2 15,-9 8-8-15,8 0-4 0,5 7 1 16,9-8-2-16,4 1-1 16,4-8-2-16,0-4 1 15,9-3 1-15,4-5 2 16,-4-3-8-16,0-8-3 15,-4-12-33-15,-5-11-15 16,4 0-56 0</inkml:trace>
  <inkml:trace contextRef="#ctx0" brushRef="#br0" timeOffset="6806.0737">13717 8239 184 0,'-8'0'68'16,"8"0"-36"-16,0 4-33 0,0 4 12 15,8 0 10-15,-8 3 9 16,5 8-7-16,-1 4-4 16,5-4-10-16,-9 8 3 0,4-4 3 0,0-4-5 0,1-3-3 15,-1-5-2-15,0 1-1 16,-4-16 15 0,0-4-8-16,0 0 0 15,-4-3-5-15,0-4 1 16,-1-4-2-16,5-1 0 15,0 1-3-15,0 0-2 16,5-4 1-16,3 8-1 16,1-1 0-16,-1 5 0 15,1 3-3 1,4 1 0-16,0 3-14 16,0 0-6-16,0 0-13 15,0 0-4-15,0 0-10 16,0 1-2-16,-1-1 7 15,-7 4 4-15,-1 0 26 16,5 0 13-16,-9 0 25 0,0 0 10 16,0 0 3-16,0 4 1 0,4 3-9 15,5 1-3-15,-1 0-5 16,1-5-1-16,0 1-4 16,8 0 1-16,0-4-7 15,5-4-3-15,-5 0-3 16,4-3 0-16,-3-1 0 15,-10 0 3-15,1-3-3 16,-1-1-2-16,-8-3 2 16,0 4 0-16,-13-1-1 15,1-7-2-15,-6 4-2 0,1 3-1 16,0 12 4-16,0 4 1 16,4 8-3-16,0-1 1 15,0 1 2-15,9 3 1 31,-9 4 3-31,8 4 1 0,1 0-3 16,4 4-3-16,4 0-3 16,5-1 1-16,0-6 1 15,16-1 2-15,6-4-14 0,-6-7-5 0,6-4-29 16,-1-4-12-16,-4-8-50 16,4-4-29 15,-4-3 63-31</inkml:trace>
  <inkml:trace contextRef="#ctx0" brushRef="#br0" timeOffset="7227.5887">14325 8082 184 0,'-9'-30'71'0,"-21"26"-38"0,13 0-21 15,13 4 21-15,-1 4-4 16,-3 4 1-16,-1 3-15 16,1 4-4-1,-5 8-7-15,4 4-3 16,0 8 0-16,9-1 3 0,-8 1 5 15,8-5-3-15,8-3-1 0,-3 0-5 0,8-8 0 16,8-7 0-16,5-5 0 16,-4-7 0-16,3-7 0 15,-3-9 2-15,-5-3 1 16,0-4-1-16,-8 0-2 16,0 4 3-16,-5-8 0 15,-4-4-4-15,-4 5 1 16,-9 3 0-16,8 7 2 15,-8 1-3-15,9 7 0 16,-4 8-1-16,3 4 0 16,1 8 2-16,4-1 0 15,17 8 0 1,-8 1 0 0,4-1 0-16,4 0 0 15,0-4 0-15,5-3-3 16,-1-5 0-16,1-3-20 0,-1-4-10 15,5-4-27-15,0-7-12 16,4-1-20 0</inkml:trace>
  <inkml:trace contextRef="#ctx0" brushRef="#br0" timeOffset="7536.1707">14708 7968 260 0,'-30'-20'96'0,"30"17"-52"0,-4-1-27 0,4 8 25 16,-13-4-11-16,0 3-1 15,0 5-13-15,0 0-5 16,9-1-7-16,-9 1-2 0,9 3 1 16,4 1-7-16,0 3 0 15,4 4-1-15,9 4-1 16,4-3 6-16,-4-1 1 16,-4 0 6-16,-1 0 5 15,-8 0 4-15,-8 4 2 16,-1 0-8-16,1-4-4 15,-5-3-2-15,4-5-1 16,-8-3-7-16,4-4-2 0,4-4-12 16,-8 0-1-16,8-4-22 15,5-4-9-15,4-3-23 16,4-1-9-16,5-7-37 16</inkml:trace>
  <inkml:trace contextRef="#ctx0" brushRef="#br0" timeOffset="7750.0499">14790 7964 220 0,'-4'4'85'0,"8"-1"-46"0,1-3-39 16,-5 0 18-16,8 4 10 15,1 4 9-15,0 3-6 16,3 5-1-16,-3 7-17 16,0 0-3-16,-1 0 0 0,-3 0-6 15,3 0 0-15,-3-4-2 16,-1 0 1-1,0-4-20-15,-4-3-8 16,0-5-62-16,0-3-26 16,-4 0 3-1</inkml:trace>
  <inkml:trace contextRef="#ctx0" brushRef="#br0" timeOffset="7917.8867">14769 7753 264 0,'-13'-8'101'0,"17"8"-54"0,1 0-57 0,-5 0 14 0,4 0-8 16,4 0 3-16,1 0-42 16,8 0-16-16,-8 4-38 15,4-4-17-15</inkml:trace>
  <inkml:trace contextRef="#ctx0" brushRef="#br0" timeOffset="8286.5919">14945 7994 240 0,'0'31'90'0,"0"-12"-48"0,18-7-36 0,-14-1 20 16,0 1-5 0,1-1 2-16,-5-3-11 0,4-1-4 15,-4-7 6 1,0 0-9-16,4-7 1 0,5-5-2 15,-9-3-2-15,0-4-2 16,4-8 1-16,9 0 1 16,-9 4-1-16,5-7-1 15,4-5 1-15,0 4-1 16,4 16 0-16,-8 7 0 16,8 5-3-16,0 10 2 15,0 9 5-15,-4-1 2 16,0 4 0-16,-4 0 1 15,0 4-4-15,-1-4-2 0,1 0 0 16,-5-3-1-16,0-5-9 16,1 1-2-16,3-5-25 0,1-3-11 15,0-4-27-15,-1-4-9 16,14-3-12 0</inkml:trace>
  <inkml:trace contextRef="#ctx0" brushRef="#br0" timeOffset="8742.4552">15471 7738 272 0,'-8'-4'104'0,"8"4"-56"0,-13 0-38 0,8 4 23 16,1 3-16-16,-13 5-2 16,0 3-9-16,-1 12-4 15,-3 0-1-15,4 0-1 0,4 3 2 16,8-3-3-16,5-4 0 15,13-4-1-15,0 0 0 16,0-7 2-16,0-5 2 16,4-3-1-16,5-4 2 15,-5-7-2-15,-8-1 2 16,4-3-2-16,-5-1 2 16,1-3-2-16,-9-1 2 15,0-7-4-15,0 4 0 0,0-4 1 16,0 8 2-16,-9 0-1 15,9 3-1-15,0 4-2 0,9 24-1 16,-5 3 2 0,9 8 6-16,0 3 7 15,0 5 9-15,0 11 5 16,-5-4 5-16,1 0 4 0,-5 0-8 16,-4-3-4-16,-8-1-9 15,-5 0-1-15,-17-3-8 16,-13-5-3-16,-5-3-34 15,5-8-16-15,0-3-29 16,4-5-12-16,5-3-67 16</inkml:trace>
  <inkml:trace contextRef="#ctx0" brushRef="#br0" timeOffset="9592.7874">13136 9224 212 0,'-9'-8'79'0,"18"4"-42"0,-9 8-23 0,0-4 20 15,0 0-13-15,4 8-4 32,13 3 3-32,1 5 4 15,3 14-13-15,1 5 5 0,8-1 2 16,4-3-4-16,-4-1 0 0,1 1-6 16,-6-4 0-16,-3-8-5 0,-5-4 0 15,-4-3 5-15,0-4 5 16,-4-8 4-16,4-12 2 15,-13-7-10-15,4-8-5 16,-4-7-3-16,0-1-1 16,0 1 2-16,0 3 3 15,4 8-2-15,-4 0-2 16,9 4-5-16,-9 4 0 16,8 3-9-16,1 1-4 15,4 3-24-15,4 4-9 16,0 4-47-1,1 4-18-15,12 0 4 16</inkml:trace>
  <inkml:trace contextRef="#ctx0" brushRef="#br0" timeOffset="9986.661">13748 9205 200 0,'-13'0'74'0,"4"-8"-40"0,-17 8-24 0,22 4 20 16,-9 0 2-16,-4 3 5 15,-1 5-14-15,1 7-3 0,9 0-12 16,-10 4-7-16,10 12-4 0,3-1 4 16,5-3 1-16,5-5 0 15,12-3 1-15,5-3-2 16,-5-9-1-16,9-7 5 16,-13-8 1-16,4-15 0 15,0 0-1-15,-4-4-1 16,0 0 0-16,-4-4-2 15,-5 0-2-15,-4 0 3 0,0 4 2 0,0 4 4 16,-4 4 5-16,4 3-8 16,0 5-3-16,0 7-9 15,4 11 3 17,4 5 3-32,1-1-1 15,4 4 0-15,0-4 1 0,0 5 0 0,0-1-3 31,0-4 2-31,0-15-17 0,0 0-5 16,-1-4-38-16,-3-7-13 16,0-1-43-16</inkml:trace>
  <inkml:trace contextRef="#ctx0" brushRef="#br0" timeOffset="10249.965">13791 8753 264 0,'0'0'101'0,"0"0"-54"0,0 4-55 15,0 11 40-15,8 8-8 0,5 7-3 16,4 9 0-16,-8 3-12 16,8 19 1-16,1-7 1 0,-1-4-4 0,-4-4-2 15,0-8-5-15,4-4-2 16,0-3 1-16,0-12 0 15,5-4-30-15,-5-7-14 16,0-8-30-16,-4-8-13 16,5-3-17-1</inkml:trace>
  <inkml:trace contextRef="#ctx0" brushRef="#br0" timeOffset="10615.2088">14101 9002 240 0,'-9'11'90'0,"9"1"-48"0,5 3-42 0,-1 0 16 0,5 4 6 16,-5 4 8-16,4-3-13 0,5-1-5 16,0-4-7-16,5 0-4 0,-1-7 0 15,-4-8 1-15,0-4 1 16,0-7 1-16,4-12 0 31,4 0-5-31,-12-4 1 16,0 0 0-16,-9-4 2 15,-5 5-1-15,1 3-1 0,0 0 7 0,-1 7 3 16,5 5-1-16,0 7 2 16,0 4-2-16,5 12 0 15,3 3 3-15,1 8 3 16,12-8-6-16,-8 12-3 16,5-4-3-16,3-8 0 15,-4 1-2-15,-4-5 2 16,5-3-26-16,-1-16-10 15,0-3-43-15,0-5-16 16,1-3-36 0</inkml:trace>
  <inkml:trace contextRef="#ctx0" brushRef="#br0" timeOffset="11007.1114">14510 8780 288 0,'-13'15'107'0,"13"-30"-58"0,5 22-57 0,-5-7 18 15,4 4 8-15,5 0 11 16,-1 0-6-16,5-1-4 16,0-3-10-16,4 0-4 0,5-3-1 15,-1-5 0-15,5-3 2 16,0-5-3-16,-9 1 0 16,-4 0-1-16,0-1 1 0,-9 1 0 15,-12 0 1-15,-9 3-2 16,-5 8 1-16,1 0-4 15,-1 8-2-15,-12 4-1 16,3 19 3-16,1 0 0 16,4 3 1-16,5 1-3 15,4 3 2-15,4-3 3 16,8 0 3-16,5-5 0 16,9 1 0-16,8 0-1 15,9-12 2-15,4-3-1 16,26-5 2-16,-13-7-4 15,9-7 0-15,-9-8-8 16,0-8-4-16,-8 3-46 16,-9 1-21-16,-5-4-74 15</inkml:trace>
  <inkml:trace contextRef="#ctx0" brushRef="#br0" timeOffset="12697.7134">22215 7569 196 0,'0'-11'74'0,"0"11"-40"0,0-4-13 0,0 4 25 16,0 0-11-16,0 0 0 15,0 0-7 1,8 11-3-16,-3 5-13 15,-1 3 8-15,0 0 3 0,0 8-11 16,1-8-5-16,-5 0-4 0,0-4 0 16,4 1-4-16,-4-5 0 15,4-3-6 1,-4 0-3-16,0-5-10 0,0-3-2 16,-4 4-40-1,0 0-16-15,-1-8-9 16,1-3-15-1</inkml:trace>
  <inkml:trace contextRef="#ctx0" brushRef="#br0" timeOffset="12885.3177">22240 7378 252 0,'-25'-8'93'0,"25"8"-50"0,0 0-35 0,0 0 21 0,0 0-13 15,0 0-2-15,0 0-10 16,0 0-3-16,0 0-1 16,13 4-5-16,-1 0 1 0,1-1-44 15,5 1-18-15,-5 0-44 16</inkml:trace>
  <inkml:trace contextRef="#ctx0" brushRef="#br0" timeOffset="13308.4426">22370 7607 212 0,'-13'20'79'0,"13"-1"-42"0,8 0-34 0,-8-8 17 15,0 1 8-15,0 3 6 16,0 1-2-16,0-5 1 16,0 1-19-16,0-5-6 0,0 1-3 15,5 0-1-15,-5-8 2 16,0 0-1-16,0-4 2 15,4-4-4-15,5-7-2 16,-9-8 0-16,8-4-1 16,1 0 0-16,4-4 0 15,4 8 0-15,0 4 0 16,1 4 0-16,-1 4 2 16,0 3-1-16,5 4-1 15,-1 8 5-15,1 7 4 0,-5 8 1 16,-4 8 2-16,-5 4-2 15,1-4 1-15,0 0-6 16,-1-1-1-16,-8-3-4 16,9 0-1-16,0-7-10 15,-9-1-3-15,8-7-15 16,5-8-4-16,4-8-25 16,1-4-8-16,-10 1-29 15,9 0-41 1,1-5 44-16</inkml:trace>
  <inkml:trace contextRef="#ctx0" brushRef="#br0" timeOffset="13549.9722">22921 7577 212 0,'0'-15'79'0,"-4"11"-42"0,-13-4-23 0,12 8 20 16,1-4 0-16,-9 0 2 16,0 4-8-16,0 4-3 15,-4 4-14-15,0 3-7 0,0 5 0 16,4 7 3-16,0 0 6 15,4 7-3-15,5-7 2 16,8 4-9-16,9 0-4 16,4 4 0-16,9-9 2 0,4-2-7 15,-8-17-1-15,4-10-20 16,4-1-8-16,-4-3-35 16,0-5-13-16,-1-3-31 15</inkml:trace>
  <inkml:trace contextRef="#ctx0" brushRef="#br0" timeOffset="14203.0484">23042 7554 232 0,'-13'4'88'0,"13"3"-48"0,-4 9-31 0,4-5 22 16,4 8 3-16,0 4 6 16,1 8-10-16,-1-4-3 15,0 3-16-15,9-7-7 0,-13 8 0 16,5-8-1-1,-1-4 1-15,4-7-2 16,-8-1-2-16,5-15 16 16,-1-7-7-1,-4-5 1-15,4-3-6 0,1-4-1 16,3-3-1-16,5-1 1 16,-4 0-7-16,4 0 1 15,4 8-10-15,5-4-2 16,-5 8-19-16,9 3-45 15,-1 4 5 1,-3 5 2-16,-5-1 7 16,-4 4 32-16,0 4 15 0,0-1 34 15,-9 5 14-15,9 4 10 16,-13-1 5-16,9 1-9 16,0 3-4-16,-1-4-7 15,5-3-4-15,-4 0-3 16,8-4 1-16,-4-4-8 15,4-4-2-15,-8 0-5 16,4-4-1-16,4 1-1 16,0-9 1-16,-17 5-2 15,0-1 2-15,0 1 0 16,0-1 1-16,-13 1-5 16,5 3 1-16,-1 4 0 15,-4 4 0-15,0 8-3 0,0 3 0 16,0 5 6-16,0 3 5 15,0 8-4-15,9-4 0 16,4 7-4-16,4-3-1 16,9 4-1-16,0-4 0 15,4-4 2-15,9-4 0 16,0-4-18 0,4-7-8-16,0-16-28 0,1-7-11 15,3-4-30 1,-8-4-34-16,4 0 47 15</inkml:trace>
  <inkml:trace contextRef="#ctx0" brushRef="#br0" timeOffset="14584.7952">23762 7562 212 0,'-9'-20'79'0,"0"17"-42"0,-4-5-26 15,9 8 23-15,-5 0 6 16,5 4 6-16,-13 0-19 16,0 3-5-16,-1 5-14 15,1 7-1-15,4 8 0 0,0-1 3 16,0 17 4-16,9 3-4 15,-4-8 0-15,8-4-6 16,8-7-3 0,-4-4 0-16,5-4 1 15,4-7 1-15,4-8 1 0,0-12-7 0,1-7 0 16,-1-5 1-16,0 1 3 16,-4 0 0-16,-4-4-1 15,-1 0 3-15,1 4 0 16,-9 4-4-16,0 3 1 15,0 5-2-15,0 3 0 16,0 4 0-16,0 7 0 16,0 5 4-16,4 3 1 15,5 4-6 1,-1 1 0-16,10 2 3 16,-10-2 2-16,5-5-18 0,9-15-9 0,8 0-29 15,0-12-11-15,0 1-52 16,5-4-38-1,-9-4 67-15</inkml:trace>
  <inkml:trace contextRef="#ctx0" brushRef="#br0" timeOffset="14891.2196">24098 7604 216 0,'-5'-20'82'0,"1"13"-44"0,0-5-18 0,4 9 27 16,-5-1-3-16,1 0 1 31,0 0-7-31,-9 4-1 0,0 0-21 16,0 4-7-16,0 4-4 0,9-1-3 15,-5 5 1-15,5 7-4 0,4 0 0 16,13 8-1 0,-9-4-2-16,5 7 3 0,-1 5 2 15,-3-8 11-15,-5-1 7 16,-5 1-4 0,1-4 2-16,-5-4-8 0,-12-3-1 15,-1-5-6-15,1-3-2 16,-9-4-9-16,8-4-2 15,1-4-18-15,3-8-7 16,14 1-21 0,-5-8-9-16,5 0-57 15,26-4-48 1,8 0 69-16</inkml:trace>
  <inkml:trace contextRef="#ctx0" brushRef="#br0" timeOffset="15094.4358">24197 7565 272 0,'-5'-3'101'0,"10"6"-54"0,-5 5-48 16,0 0 20-16,0 3 15 15,0 8 11-15,0 4-10 16,0 8-3-16,0 0-19 16,0-5-8-16,4 5-3 0,-4 0-2 15,4-8 0-15,1-8-25 16,-5 0-10-16,0-3-42 15,4-24-99 1</inkml:trace>
  <inkml:trace contextRef="#ctx0" brushRef="#br0" timeOffset="15254.4647">24145 7493 288 0,'-17'-23'110'0,"17"19"-60"0,0 0-52 15,0 4 22-15,4-8-14 16,0 1-1-16,1 3-5 0,8-4-3 16,0 4 2-16,4 0-57 0,4 1-26 0,1-1-30 15</inkml:trace>
  <inkml:trace contextRef="#ctx0" brushRef="#br0" timeOffset="15365.9692">24343 7607 280 0,'0'39'107'0,"5"-20"-58"0,-5 8-37 16,0-16 24-16,0 5-8 16,0-5-2-16</inkml:trace>
  <inkml:trace contextRef="#ctx0" brushRef="#br0" timeOffset="15666.5864">24348 7753 552 0,'0'8'8'0,"0"-4"-3"16,0-4-1-16,0 0 2 15,0-4-3-15,0-4 0 16,0-3-3-16,4-5-1 0,0-3 1 0,0 0 0 15,5 0 0-15,4 0 0 16,0-4 0-16,4 7 2 16,0 1 3-16,5 3 2 15,0 5-6-15,-1-1 0 16,5 4-1-16,0 8 2 16,-5 8 8-16,-3 3 3 15,-1 4-2 1,-4 8 1-16,-5-4-3 15,1 0 0-15,-5 4-8 16,1-4 0-16,-1-4-8 16,-4 4-3-16,9-12-19 15,-9 5-8-15,8-5-19 16,1-11-5-16,4-4-38 16,4-11-14-16,0 0 14 15</inkml:trace>
  <inkml:trace contextRef="#ctx0" brushRef="#br0" timeOffset="16145.3565">24934 7604 244 0,'-9'-8'90'0,"9"4"-48"0,-4 0-31 0,4 4 23 0,0 0 2 0,-5 0 3 32,-3 4-13-32,-10 0-5 15,6 7-12-15,-14 9-6 0,4 6 0 16,1-3-2-16,3 16 2 15,5-5-2-15,5 1 2 16,4-5-2-16,4-3-1 16,8-8-2-16,5-3-1 15,4-9 6-15,5-7 3 16,-1-11-1-16,-3-8 0 16,-1-1-3-16,0-3-2 0,0-3 3 15,-8-1 2-15,0 0-2 16,-5 0-2-16,0 4 0 15,-4 4-1-15,0 4 0 16,0-1 0-16,0 5-5 0,5 15-1 16,3 19 0-16,9 4 4 15,-4 22 3-15,9 9 13 16,-1 3 6-16,-3 4 7 16,-5-7 6-16,-5-5-5 15,-21 1-2-15,-8-8-6 16,-5 0-2-16,-4-8-8 15,-13-7-4-15,-1-12-23 16,-3-8-9-16,0-11-27 16,-1-3-11-16,-3-1-48 15,8-4-21-15,17-11-4 16</inkml:trace>
  <inkml:trace contextRef="#ctx0" brushRef="#br0" timeOffset="16921.2525">23020 8328 240 0,'-8'-4'90'0,"8"8"-48"0,8-1-38 15,-8 1 19-15,5 8 7 16,3 3 6-16,10 19-2 15,7 5 0-15,-7-1-19 16,3 0 2-16,1-3 3 0,-1-4 0 16,1-5 3-16,-1-3-9 15,-8-7-3-15,5-5-2 0,-6-3-1 16,1-1-2-16,0-10 1 16,0-9-2-1,0-7 2-15,0-8-4 0,0-7 0 16,-9-1-3-1,9 1-1-15,-8 3 1 16,-1 4 2-16,0 4-8 0,1 4-1 16,-5 4-16-1,4 3-8-15,0 5-3 0,0 3-2 16,5 8-24-16,0 0-9 16,8-1-70-1</inkml:trace>
  <inkml:trace contextRef="#ctx0" brushRef="#br0" timeOffset="17341.1183">23650 8396 232 0,'-9'0'88'0,"9"-3"-48"0,-9-1-36 0,5 4 21 16,-5 0 4-16,1 4 4 0,-1 3-9 16,-17 16-4-16,5 0-11 15,3 8-8-15,1 3-2 0,0 1 3 16,4 3 3-16,4 4-2 15,5-3-2-15,4-9 0 16,4-3 1-16,9-8-1 16,5-3 2-16,-1-5 0 15,4-15 1-15,-3-11-2 16,-1-4 1-16,0 0-4 16,-4-4 0-16,-4 0 3 15,-1-4 1-15,1-8-4 16,-9 1 1-16,0 3 0 15,0 8 2-15,0 4-3 0,0 15 0 16,0 23 5 0,4 4 0-1,9 4 3-15,-9 4 0 16,5 7-1-16,4-3 1 16,0-5-9-16,4-7 0 15,0-4-5-15,5-3 2 16,-9-12-17-16,4-4-8 15,-4-12-53-15,21-7-21 16,-8-4-10-16</inkml:trace>
  <inkml:trace contextRef="#ctx0" brushRef="#br0" timeOffset="17587.1603">23964 8063 304 0,'-4'0'112'0,"4"4"-60"0,0 23-52 16,0-12 23-16,0 12 11 16,0 15 8-16,0 12-6 15,-9 22-4-15,5-3-18 16,4-4-9-16,-4 0-1 0,8-11-3 16,9-9-1-16,-9-7-13 15,9-7-6-15,0-8-23 16,4-8-11-16,0-15-32 15,1-12-11-15,-1-7-26 16</inkml:trace>
  <inkml:trace contextRef="#ctx0" brushRef="#br0" timeOffset="17986.0607">24145 8488 260 0,'-4'27'96'0,"8"-8"-52"0,-8 20-36 0,8-20 24 0,-4 8 2 15,0 7 4-15,0 1-12 16,9-1-3-16,4-3-13 16,4-4-4-16,-4-8 0 15,4-8-3-15,0-7-2 0,5-4-3 16,4-12-1-16,-5-10-5 16,1-5-2-16,-1-4 2 15,-4 0 5-15,-4 1 2 16,-4-9 1-16,0 9 2 15,-5 7 1-15,0 4 1 0,1 3 2 16,-5 16 1 0,0 8 1-16,4 4 4 15,0 7 3-15,5 7 5 16,-1 9 2-16,1-1-9 0,0-3-5 16,4-4-5-16,0-4-3 15,-1 0-17-15,6-8-6 16,3-7-24-16,5-1-10 15,-4-7-52 1,3-7-22-16,-7-12 16 16</inkml:trace>
  <inkml:trace contextRef="#ctx0" brushRef="#br0" timeOffset="18375.7616">24697 8577 316 0,'-18'3'121'0,"18"9"-66"0,9-16-60 0,-9 12 20 15,9-1 11-15,4 1 7 16,-5 0 1-16,9-1 0 0,1 1-19 16,-1 0-5-16,9-5 1 0,0-3-7 15,-9-3 0-15,4-1 0 16,-3-4 0-16,-1-3-2 16,-4-1-2-16,-5 1 1 15,-8-12 1-15,0 15-6 16,-13-11 1-16,-4 0-6 15,-4 7 1-15,-5 12 6 16,-4 4 3-16,-5 8-2 16,9 7-1-16,-12 8 1 15,7 7 2-15,6 4 13 16,3-3 8-16,9-1-2 16,13 5 0-16,9-5-7 0,8 0-3 15,9-3-3-15,13-8 0 16,-1-8-2-16,1-3 0 15,4-12-21-15,5-4-9 16,-1-7-31-16,0-1-13 16,-12-11-117-1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31:07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22219 7696 88 0,'-56'-12'35'0,"52"8"-18"0,-14-3-7 0,14 3 12 31,-5 0 18-31,1 0 10 0,-1 0-4 15,1 0-1-15,8 1-16 16,-9 3-8-16,9 0-12 16,0 0-6-16,9 7-2 0,16 1 3 0,6 3 5 15,7 5 1-15,18 3 2 16,22 19-2-16,12 8 1 16,14 8-4-16,-1 22-2 15,14 12 2-15,16 12 0 16,1 15 8-16,4 23 2 15,0-8-4 1,-5 0-3-16,5 4 3 16,-13-3 2-16,-17-9-4 15,-13-15-1-15,-18-11-4 16,-17-12-1-16,-12-11-1 16,-22-12 2-16,4-11-1 0,-17-8 0 15,-9-7-8 1,-4-8-13-16,-4-4-6 15,-1 0-8-15,1-12-4 16,0 1-14-16,4 3-8 16,-9-15-49-16,5-8-46 15,0-3 53-15</inkml:trace>
  <inkml:trace contextRef="#ctx0" brushRef="#br0" timeOffset="405.4522">24158 9101 252 0,'-4'-4'96'0,"4"8"-52"0,4 23-47 0,9-8 19 15,0 12 1-15,0 19 4 16,0 11-4-16,0 12 0 16,4 11-10-16,0 0 2 0,5 0 4 15,-14-7-5-15,5-12 0 16,-4-15 7-16,-5 0 11 16,-8-27 2-1,-9-12-8-15,-17-11-11 16,-9-11-4-16,-4-5 1 15,-13-10 3-15,-9-5-2 16,5 8 1-16,8 4-5 16,5 4 0-1,8 3-23-15,9 1-12 16,8-1-60-16,9 1-28 16,5 14-22-1</inkml:trace>
  <inkml:trace contextRef="#ctx0" brushRef="#br0" timeOffset="2042.0431">13605 14264 140 0,'-13'-11'55'0,"13"11"-30"0,-8-27-12 0,8 23 17 16,0 4-2-16,0 0 1 16,-9 0-12-16,5 8-3 15,0 15-8-15,4-4-2 0,0 42 0 16,0-11-2-16,17 50 1 0,0-16 4 16,22 73 4-16,0-23-2 15,34 73 2 1,-4-35 5-16,39 54 4 31,-18-31 1-31,57 20 2 0,-31-35-9 0,48 11-1 16,-31-26-5-16,27-12-3 15,-27-22-2-15,9-16-3 0,-21-16-15 16,0-15-5-16,-18-15-41 16,-12-19-17-16,3-8-42 15</inkml:trace>
  <inkml:trace contextRef="#ctx0" brushRef="#br0" timeOffset="2760.2681">13282 14226 140 0,'0'-4'52'0,"0"4"-28"0,5 23-15 0,-5-19 16 16,8 23-1-16,1 0 1 16,-1 22-3-1,5-6-2-15,5 33-10 16,-1-11-2-16,-9 16 2 0,5-12 0 16,5 0 2-16,-14-12-6 15,9-11-2-15,-5-8-2 0,1-26-2 0,0-1 1 16,4-45 1-16,-9 7-1 31,9-30-1-31,-13 7 1 0,8-31 1 16,1 12-6-16,0-7 1 15,4 11 3-15,-9 3 2 16,9 9 0-16,-9 7 1 16,5 4 0-16,8 19 1 15,-4 4 2-15,8 26 3 16,-3-3 2-16,16 38 3 15,1-4-5-15,8 8-3 16,-4-7-3-16,8 7-3 0,-8-8 1 16,4 0 1-16,-4-3-17 0,-5-8-4 15,1-4-108 1</inkml:trace>
  <inkml:trace contextRef="#ctx0" brushRef="#br0" timeOffset="5191.697">10783 16559 176 0,'-4'-16'66'0,"8"12"-36"0,-4 1-7 0,0 3 24 16,0 0-2-16,0 0 3 15,0 0-21-15,0 0-8 16,4 11-11-16,-4 12 9 0,0 8 9 16,-4 3-12-16,0 1-5 15,-1-5-8 1,5 1-1-16,0-4 2 16,0 0 1-16,5-8-12 0,-5-4-4 15,0-15-80 1,0-8-51-1</inkml:trace>
  <inkml:trace contextRef="#ctx0" brushRef="#br0" timeOffset="5375.4604">10800 16352 244 0,'-8'-12'90'0,"8"8"-48"0,0 4-47 0,0 0 15 15,0 0-11-15,0 0-1 16,4 8-2-16,9 4 3 16,-9-1 0-16,9 1-37 0,-9-5-16 15,9 1-37-15</inkml:trace>
  <inkml:trace contextRef="#ctx0" brushRef="#br0" timeOffset="5709.0377">10960 16605 208 0,'0'30'79'0,"0"-7"-42"0,0 8-32 0,4-16 19 0,-4 0-9 16,0 1 2-16,0-5-6 15,4 1-1-15,-4-5-6 16,0-7 4-16,0 0 2 0,0-3-1 16,0-5 2-16,9-7-6 0,-5-5-3 15,9-6-1-15,9-1-1 16,-14 4-3-16,5 0 0 15,5 4 2-15,-1 3 2 16,4 1 0-16,1 4 2 16,-1 7-2-16,5 4 2 15,-4 7 0-15,-1 9 3 16,-3 7 1-16,-1 4 1 16,-13 3-7-16,5-3-2 15,-1 0 0-15,-3 0 2 16,-1-4-11-16,5-4-3 0,8-8-82 15,-4-11-28 1</inkml:trace>
  <inkml:trace contextRef="#ctx0" brushRef="#br0" timeOffset="5959.7378">11585 16539 236 0,'-13'-7'90'0,"8"3"-48"0,-3 0-40 0,-1 4 17 15,0 4 3-15,-8 0 4 16,0 7-12-16,-5 8-5 16,1 8-6-1,4 4-3-15,-1 3 1 0,5 5-4 16,9-1 2-16,13 0 1 16,4-7 2-16,8-4-1 15,5-8-1-15,4-8-6 0,5-3-4 16,4-16-32-16,-5-11-12 15,0 4-57 1</inkml:trace>
  <inkml:trace contextRef="#ctx0" brushRef="#br0" timeOffset="6568.3521">11735 16585 200 0,'-8'-3'74'0,"8"3"-40"0,0 3-33 15,0 1 16-15,0 4 0 16,0 7 2-16,0 8 1 15,4 4 2-15,0 4-12 16,1 11-1-16,-1-8 1 0,0-3-4 16,1-8-1-16,-1-4 2 0,4-4 0 15,-8-19 14 1,0-7-9-16,5-4-1 16,-5-8-3-16,4-8 0 15,0 0-4-15,5 1-3 31,0 3 0-31,4 4-1 0,4 4-3 16,0 0 2-16,5 3-21 0,-1 5-10 16,1 3-15-16,-5 4-4 15,0 1 4-15,-4 3 3 16,4 0 20-16,1 3 10 16,-10 5 17-16,5 0 11 15,4 3 13-15,-12 1 7 16,8-1-6-16,0-3-2 15,-1-1-2-15,1-3 0 16,5-4-5 0,-1-4-1-16,-4 1-8 0,0-5-2 15,0-3-4-15,-5-1-3 16,5 1 2-16,-13-1 0 16,0 1-1-1,0-1-2-15,-13 1 1 0,5 3-1 16,-10 4-3-16,-3 8 2 15,-1 4-1-15,1 7 0 0,4 4 0 16,4 4 0-16,-5 4 0 16,10 0 0-16,8 7 2 15,0-3 0-15,8 3-3 16,10-7 0-16,3-4 4 16,1-8 1-16,4-7-31 15,8-12-15-15,-4-7-42 16,5-5-53-1,8-3 40-15</inkml:trace>
  <inkml:trace contextRef="#ctx0" brushRef="#br0" timeOffset="6932.4853">12446 16559 236 0,'-8'-16'88'0,"3"16"-48"0,-8 0-34 0,9 0 20 16,-9 4-10-16,0 4-1 15,-8 7-9-15,4 8-2 16,-1 8-2-1,1 3 1-15,8 4 0 0,1 5-1 16,8-9-2-16,8 1 1 16,1-13-1-16,4-2 2 15,4-9 1-15,0-15 1 0,5-11 0 0,-5-8-5 16,0-4 1-16,1 0 0 16,-5-3 0-16,-5-1 0 15,-3 4 0-15,-5 4 0 16,0 4 2-16,0 4-1 15,0 3-1-15,0 9-2 16,0 3-1-16,0 11-1 16,4 4 3-16,0 8 2 15,5 0 2-15,8 0-1 0,-8-4-2 16,8-3-8-16,0 3-3 16,0-11-47-16,1-8-21 31,7-4-26-16</inkml:trace>
  <inkml:trace contextRef="#ctx0" brushRef="#br0" timeOffset="7230.0671">12817 16532 276 0,'-30'-8'104'0,"21"4"-56"0,-8 4-49 15,4 8 20-15,-4 0-9 16,-1-1 0-16,6 1-6 15,3 3-1-15,5 5-1 16,-1-1-4-16,14 4 1 0,0 4 1 16,12 4 2-16,-12 0 3 15,4-4 4-15,-5 4 2 16,1-4 1-16,-9 3-4 16,-13-3 0-16,0-4-5 15,0-3 0-15,-4-5-1 0,0-3-2 16,-1-12-2-16,5 0-1 15,1-11-38-15,7-4-15 16,5 0-65 0,13-4-40-16,9-4 71 15</inkml:trace>
  <inkml:trace contextRef="#ctx0" brushRef="#br0" timeOffset="7418.3331">12920 16528 260 0,'9'-4'99'0,"-9"8"-54"0,4 4-42 0,1-1 21 16,3 5 1-16,-8 7 5 16,0 8-12-16,0 3-5 15,0 1-8-15,0 0-6 0,0-1-2 16,0 1-3-16,0 0 1 0,0-5-68 16,0-7-30-16,0-3-17 15</inkml:trace>
  <inkml:trace contextRef="#ctx0" brushRef="#br0" timeOffset="7602.9527">12903 16425 316 0,'-13'-12'121'0,"17"8"-66"0,1-3-66 15,-5 7 18-15,8 0-9 16,-3 3-2-16,3-3-24 15,10 0-11-15,-1 0-62 16,13 0-27-16,-13 0 42 16,5 0 24-16</inkml:trace>
  <inkml:trace contextRef="#ctx0" brushRef="#br0" timeOffset="7956.9583">13140 16539 212 0,'4'20'79'0,"5"-5"-42"0,-9 12-32 0,0-12 19 16,0 4-9-16,-9 0 2 15,5 0-8-15,0-3-1 16,4-5-4-16,0 1-1 0,0-5 3 16,0-7 3-1,0-3 2-15,0-5-1 16,4-7-1-16,9-5-3 16,-4-3-1-16,4-3-3 15,4-1-2-15,4-4 1 16,1 4 1-16,-1 8 3 15,5 12 4-15,4-1 0 16,-4 8 0-16,0 4 1 16,-4 3 4-16,-5 5-4 15,-4 3 0-15,0 4-9 16,-5 4 0-16,-3 0 1 16,-1 0 3-16,-4-4-15 15,9-3-6-15,-5-1-30 0,9-3-10 16,-5-5-9-16,10-3 0 15,-1-4-35 1</inkml:trace>
  <inkml:trace contextRef="#ctx0" brushRef="#br0" timeOffset="8388.9936">13752 16551 212 0,'13'-15'82'0,"-13"11"-44"0,8-15-22 0,-8 15 24 15,0-8-3-15,-8 8 2 16,4-7-12-16,-5 11-7 15,0 0-11-15,-8 8-6 0,-4 3-2 16,-1 8-1-16,5 4 0 16,-1 4-3-16,6 4 2 15,3-4 1-15,5-1 0 0,4-3 0 16,13-7 0-16,4-5 0 16,0-7 2-16,0-8-1 15,5-7-1-15,4-1-6 16,-13-3-1-16,4-1 3 15,-4 1 2-15,0 0 4 16,-13 3 1-16,0 1-4 16,0 3 1-16,4 1 0 15,-4 3 0-15,0 4-3 16,9 7 0-16,4 16-1 16,4 8 0-16,4 15 7 0,1 11 3 15,-5 1 19-15,-8-5 8 16,-9 5-1-1,-26-1 1-15,-13-7-17 0,-21-4-4 16,-9-4-15-16,-4-7-5 16,4-8-27-16,4-4-12 15,5-4-56-15,4-8-21 16</inkml:trace>
  <inkml:trace contextRef="#ctx0" brushRef="#br0" timeOffset="9082.1839">11279 17554 236 0,'-9'-3'90'0,"18"6"-48"0,-9 1-53 0,8 4 13 16,1 3 11-16,4 9 11 16,0 10 1-16,8 5 3 0,1-1-16 15,4 1-2-15,-9-1 0 0,0 1-4 16,5-5-1-16,-1-3-2 16,-4-8 0-16,1-4 7 15,-1-7 3-15,4-12 0 16,-12-3 2-16,4-9-8 15,0-3-2-15,-4-11 1 16,-5-5 3-16,4-3 0 16,1 3 0-16,0 5-3 15,-5-1-1-15,0 0-3 16,9 16-2-16,4-4-4 16,1 11 0-16,-5 4-20 15,12 4-9-15,-3 0-30 16,12 0-10-16,-8 0-18 15,5 0-46-15,-1 0 35 16</inkml:trace>
  <inkml:trace contextRef="#ctx0" brushRef="#br0" timeOffset="9425.2701">11959 17554 228 0,'-17'-3'88'0,"9"-1"-48"0,-10 15-36 16,10-3 21-16,-10 3-1 16,6 5 3-16,-14 11-10 15,4 3-3 1,5 8-8-16,0 1-2 0,4-5 2 15,8 1-3-15,5-8 0 0,9-5 3 16,4-6 1-16,9-9 1 16,-5-10 0-16,4-5-7 15,-3-4 0-15,-1-14-1 0,-4 3 2 16,0-4 1-16,0 0 1 16,-13 0-5-16,4 4 1 15,-4 8 0-15,0 0 0 16,4 7-3-16,-4 8 2 15,9 11 1-15,-1 12 0 16,5 4 0-16,-8 0 0 0,8-4 0 31,-9 0 2-31,9 0-3 16,8-8 0-16,-3-3-17 0,-1-5-5 16,4-7-33-16,-8 0-12 15</inkml:trace>
  <inkml:trace contextRef="#ctx0" brushRef="#br0" timeOffset="9671.7479">12183 17206 264 0,'-4'-8'99'0,"8"12"-54"0,-4 0-57 0,5 7 15 0,3 12 12 0,-8 19 10 15,5 20 1-15,-1 11-1 16,-4 3-13-16,4 1-5 0,1-5-1 31,3-6-3-31,5-9-2 16,-4-11 0-16,4-12 1 15,4-11-23-15,0-11-11 0,9-12-16 16,-4-8-6-16,3-22-26 16,-12-5-45-1,5-7 32-15</inkml:trace>
  <inkml:trace contextRef="#ctx0" brushRef="#br0" timeOffset="9995.6972">12446 17478 260 0,'-4'4'96'0,"4"3"-52"0,0 24-43 16,0-16 19-16,4 8 4 15,1 8 7-15,3 11-7 16,-3-4-2-16,3-7-13 16,5-4-1-16,0-4-1 0,4-4-1 0,0-8-1 15,5-3 1-15,-5-12 3 16,-4-11-4-16,4-4-3 15,-4-4-6-15,0-8 0 16,-4-7 0 0,-5-8 2-16,1 8 1 0,-1 11 1 15,-4 8 0-15,4 30 4 16,0 8 0 0,5 8 7-16,-5 15 5 15,9-4-6-15,-8-3-3 16,12-4-2-16,0-5-1 0,0-3-13 15,5-3-7-15,-5-9-38 16,5-3-15 0,-1-12-35-16,1-15-12 0,-5-4 16 31</inkml:trace>
  <inkml:trace contextRef="#ctx0" brushRef="#br0" timeOffset="10319.8103">12933 17543 300 0,'-4'0'112'0,"4"0"-60"0,0 11-61 0,4-3 18 0,9 4 8 16,-4 3 11-16,8 0 1 16,5-7 1-16,-1 0-17 15,5-5-1-15,0 1-1 0,4-4-4 16,-9-7 1-16,1-5-5 16,0-3-2-16,-9-4 2 0,-9-8 0 15,-8 4-8-15,-9 0-2 16,-9 7-5-1,-4 5 0-15,-8 11 4 16,-1 15 4-16,5 4 3 16,0 8 1-16,8 4 0 0,5 11 0 0,9-4 6 15,16 1 6-15,5-1 3 16,13-4 3-16,8 1-8 16,14-8-1-16,8-4-5 15,13-12-1-15,-5-3-54 16,5-8-23-16,-8-27-93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2:15:50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17462 9745 144 0,'0'0'55'0,"0"-3"-30"0,-3 0-23 0,3 3 14 15,0 0-1-15,0 0 3 16,0 0 3-16,0 0 2 16,0 0-12-16,0 0 7 0,0 0 2 15,3 3-2-15,-3-3 2 16,0 0-7-16,0 0 0 15,6 0-4-15,3 0 0 16,3 0-3-16,3 0 1 16,0 0-4-16,3-3 0 15,6 1-3-15,2-1-1 16,4 3 3-16,0 0 3 16,-3 0-4-16,-3 0-1 15,-7 0 0-15,-2 0 2 16,-6 0-6-16,-6 5-1 0,-3 3-126 31</inkml:trace>
  <inkml:trace contextRef="#ctx0" brushRef="#br0" timeOffset="597.2596">16415 10644 172 0,'3'-5'66'0,"3"5"-36"0,5-3-9 15,1 3 25-15,0-2-13 16,6-1-4-16,6 0-16 16,3 1-6-16,0-4-5 15,-1 4-2-15,-2 2 1 0,0 0-12 16,-3 2-5-16</inkml:trace>
  <inkml:trace contextRef="#ctx0" brushRef="#br0" timeOffset="1167.3688">15688 11459 176 0,'0'-3'66'0,"3"6"-36"0,6-3-13 0,0 3 20 15,3-3-13-15,9-3-3 16,15 0-12-16,5 1-6 0,7-1-2 16,3 1-17-16,-4 2-6 0,-2 0-80 15</inkml:trace>
  <inkml:trace contextRef="#ctx0" brushRef="#br0" timeOffset="1573.1824">15126 12422 260 0,'-9'-5'96'0,"15"5"-52"0,3-3-40 0,3 1 19 0,11-1-15 15,10-2-4-15,15-3-41 16,5 0-17 0,10 0-57-16,-4 3-22 0</inkml:trace>
  <inkml:trace contextRef="#ctx0" brushRef="#br0" timeOffset="2026.2737">15111 13610 280 0,'-15'-18'104'0,"18"18"-56"0,15 0-54 16,-6-3 19-16,9-2-10 15,8-1 0-15,10-4-17 16,12-1-5-16,2 3-99 16,13 6-44-16</inkml:trace>
  <inkml:trace contextRef="#ctx0" brushRef="#br0" timeOffset="2432.386">15644 14674 244 0,'-18'-8'90'0,"18"5"-48"0,6-2-34 15,0 2 24-15,6-2-16 16,14 0-1-16,7-3-9 16,18-3-4-16,14 3-1 15,10 3-8-15,8 2 0 0,12 3-116 16</inkml:trace>
  <inkml:trace contextRef="#ctx0" brushRef="#br0" timeOffset="2818.1549">16266 15330 252 0,'3'-3'93'0,"15"3"-50"0,23-2-44 16,-17-1 18-16,18 3-12 15,20-3-3 1,13-2-17-16,14 2-5 0,15 3-89 16,12-2-38-16</inkml:trace>
  <inkml:trace contextRef="#ctx0" brushRef="#br0" timeOffset="3213.338">17331 16174 144 0,'-6'3'55'0,"12"5"-30"0,15 2-27 16,-3-7 11-16,6-1 11 15,6-2 10-15,11-2-5 16,4-3 0-16,9-1-14 16,5 4-2-16,4 2-2 0,-1 2-28 15,10 4-12-15</inkml:trace>
  <inkml:trace contextRef="#ctx0" brushRef="#br0" timeOffset="19963.7021">21865 7826 104 0,'-21'-23'38'0,"6"20"-20"0,-12-2-10 0,12 2 13 16,-6 3-12-16,-2 0-5 15,-10 3-5-15,-9 2-2 16,-5 0 4-16,-10 6 1 0,-8 5 2 16,-1 0 2-16,-5 2-3 15,-4 3-2-15,1 0 0 16,-12 6 1-16,2 2 1 0,-5-5-1 16,0 2-2-1,-7 6 1-15,-8 10-1 16,3 11 0-16,0 8 2 15,-3-3-3-15,-7 1 0 0,7 1 1 16,-3 9 2-16,6 8 3 16,-6 8 2-16,6-1 1 15,5 1 0-15,4 10-4 16,12 14-1-16,14-9-1 16,13 14-2-16,14 8 1 15,15-6-1-15,21-13 2 16,18 0 1-16,15-13 10 0,20-5 3 15,19-14-1 1,14-12 1-16,15-12-5 0,13-10-1 16,2-13-2-16,-6-13 2 15,9-17-3-15,-3-7 1 16,33-16-3-16,-3-16 2 16,6 0-2-16,-7-18 2 15,-5-25-4-15,6-12-2 16,-15 13 0-16,-12-14-1 15,-12-18 0-15,-17 2 2 16,-10 4 1-16,-2-22 1 16,-7 0 2-16,-11 13 3 0,-13-5-4 15,-5 5-3 1,-12 14-1-16,-9 21 1 0,-7 18-36 16,-13 5-15-16,-13 11-63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39:48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16486 14854 96 0,'3'-3'35'0,"0"3"-18"0,-6 0 0 16,0 0 16-16,-3 0-15 0,-3 0-5 15,-3 0-6-15,-3 0 0 16,-8 0-4-16,-4 0 3 0,-3 3 3 16,-3-1-1-1,-5 4 3-15,-7-1-4 0,-3 0-2 16,-2 3-2-16,-1 0-3 16,-2 3 1-16,-4 5 1 15,-3 2-1-15,1 1-1 16,2-1 1-16,-2 1 1 15,2-1-3-15,-2 1 0 0,2-1 1 16,4 3 0 0,-4-2 2-16,6 2 1 0,1 0-1 15,2-2 1-15,-2-1-2 16,2 1-1-16,-3-1 3 16,-2 6 2-16,2 5-2 15,-5 8-2-15,5 6-3 16,0-4 1-16,-2 4 1 15,2-1 0-15,4 0 0 16,2-2 0-16,3-3 0 16,1 3 2-16,2-1-3 15,6 4 0-15,3 4 7 16,7 1 4-16,2-3-5 0,6 8-3 16,3-8 1-1,6 5 0-15,6-5 1 16,6 0 0-16,6-3 0 0,9-2 2 15,6 5-3-15,5-5 0 16,7-3 1-16,3-5 0 16,8-6 0-16,4-5 2 15,8-5-3-15,4-5 0 16,8 2 1-16,-2-5 0 16,2-6-2-16,1-2 1 15,-1-2-2-15,-3-6-1 16,1 0-2-16,-1-5-1 15,4-11 4-15,-4-3 1 0,4 6 0 16,-7-3 1 0,0-2-2-16,-2 7-1 15,-4-2 1-15,4 0 1 0,-7 0-1 16,4 2-1-16,-1-4 3 16,1-4 0-16,2 3-1 15,-5-2-2-15,2-1-2 16,1 1-1-16,-9-14 4 15,-1 6 1-15,1 0-3 16,-4 2 1-16,4 0 0 16,-1 3 2-16,-2 0-3 15,-3 2 0-15,5-2 1 16,-5 5 2-16,0-5-1 16,8-5-1-16,-2 2 1 15,-7 3 1-15,7 0-3 16,-9-5 0-16,-4-1 1 15,-2-2 0-15,-6 5 0 16,-4-2 2-16,4 0-1 16,-3 5 2-16,-6-3 0 0,-6-3 1 15,-4 1 2-15,-5 2 3 16,-3 3-2-16,-9 0-2 16,-9-8-2-16,-5-3-3 15,-7 6-2-15,-15 2-1 16,-6 0 2-16,-11 6 2 0,-7 2 0 15,-11 8-1 1,-6 0 1-16,-7 6 1 16,-5 2-3-16,0 8 0 15,2 5 1-15,4 3 0 16,0 0 0-16,2 5 0 16,7 0-16-16,6 9-6 0,8 9-42 15,10-2-19-15,11-2-16 16</inkml:trace>
  <inkml:trace contextRef="#ctx0" brushRef="#br0" timeOffset="1">3228 15894 80 0,'-3'0'30'0,"3"-16"-16"0,-3 24-1 15,3-6 11-15,0-2-1 16,0 0 7-16,0 0-10 15,0-5-2 1,0 2-1-16,0 9-10 0,0-6 2 16,0 2 6-1,0-2-1-15,3-5-3 0,3 8 0 16,3-6-4-16,3 0 1 16,3 6-3-16,0-6 2 15,3 6 0-15,3-6 1 16,3 1-2-1,-4-1 1-15,7 0-6 0,0 1-1 16,-3-1 2-16,0 3 1 0,-1 0-1 16,-2 0-2-16,-3 0 5 15,-3 0 4 1,0 0-3-16,-3 0 2 16,-3 0 1-16,-3 0 2 0,-6 0-1 15,-3-3 1-15,-3-5-8 16,-6 8-2-16,-3-5-1 15,-3 5 2-15,-3 5-1 16,-3 3-1-16,-2-8 1 16,-1 0 1-16,0 0-3 15,-3 0 0-15,1 0 1 16,2 0 2-16,3 0 1 16,3 0 1-16,3 0-2 15,3 0-2-15,3-5 3 16,3 5 0-16,4 0-4 15,2 0 1-15,3 0 0 0,6 0 0 16,2 3-3-16,10-3 0 16,0 5 4-16,3 0 1 15,3-5-3 1,0 0 1-16,-7 3 0 0,1-6 2 16,3 3-1-16,-6 0 2 15,-3 6-4 1,0-1-28-16,-12 0-93 31,-3 6-40-31,0-1 55 0</inkml:trace>
  <inkml:trace contextRef="#ctx0" brushRef="#br0" timeOffset="2">3708 15891 72 0,'0'-5'30'0,"0"7"-16"0,0-2-8 0,0 0 11 15,0 0 2-15,0 0 1 16,-3 3-3-16,3-8 0 15,-3-1-3-15,6 4 1 16,0-1 3-16,0 0 1 16,3 3-2-16,3 6 0 15,-1-9-1-15,1 6 0 16,3-1-4-16,0 1 0 0,0 0-1 16,3-1 1-1,0 1-2-15,6 0-1 0,3-1-3 16,2 1 1-16,-5-1-4 15,3 1 0-15,0 0-1 16,3-1 1-16,-1-2-2 16,1 6 2-16,0-4-2 15,0-2-1-15,0 3 1 16,-1-3 1-16,1 3-3 16,0-3-2-16,0 0 2 15,-1 5 2-15,1-2 0 16,3-1-1-16,-3 1 1 15,0-3-1-15,-4 0 0 0,1 0 2 16,0 0-1-16,0 0 2 16,0 0 0-1,-1 0 1-15,-2 0-2 0,0-3-2 16,0 3 1 0,0 0-1-16,-3 0 0 15,0 0 0-15,-4 0 2 0,7 0 3 16,-9 0 0-16,0-2 0 15,0 2-6-15,-3 0 1 16,-3 0-7-16,0 0-3 16,-3 2-47-16,-3 1-22 15,3 2-31 1</inkml:trace>
  <inkml:trace contextRef="#ctx0" brushRef="#br0" timeOffset="3">523 16436 104 0,'-9'3'38'0,"-3"-3"-20"0,6-3-4 0,6 3 17 16,-3 0 0-16,0 0 4 16,3-5-10-16,-6-1-6 0,6 6-10 15,0-2-4-15,0-4 1 0,6-2-3 16,0-2 0-16,9-3-1 16,-3-1-2-16,6-4-2 15,-4 5 1-15,4-1 1 16,0 1 0-16,-3 11-5 15,3 2 1-15,0 8 2 16,-6-1 1-16,0 7 1 16,-3-1 0-16,-1 8 2 15,-8-2 1-15,0-1-1 16,-8 1 1-16,2 2-2 16,0-5-1-16,-3-3 1 15,3-3 1-15,0-4-1 16,6 2-1-16,-6-3 1 15,6-5-1-15,0 0-3 0,6 0 2 16,6 0-1-16,-3 5 0 16,6 1 0-16,2 2 0 15,1-1 0-15,-6 4 0 16,-3 0 6-16,0 2 2 16,-9-3 6-16,-6 9 5 15,-3-3-9-15,0 0-2 16,-6-3-4-16,3-2 1 0,-5-6-2 15,-4 5-1 1,9-4-10-16,-6-4-6 16,6-2-25-16,3 6-9 0,3-6-38 15</inkml:trace>
  <inkml:trace contextRef="#ctx0" brushRef="#br0" timeOffset="4">1234 16465 136 0,'-3'-3'52'0,"3"3"-28"0,-9 0-8 0,6 3 16 16,-3 2-13-16,-3 3-5 15,0 3-7-15,4 2 0 16,-4 0-4-16,-3 3 3 0,6 3 3 15,3 2-3-15,3 0-1 16,0 0-5-16,9-5 0 16,3-3 0-16,-1-2 0 15,7-6 0-15,-6-2 2 16,6-6 1-16,-6-7 3 16,0 2-3-16,0-6-2 15,-3-4 0-15,-3 5 1 16,-6-1-1-16,-6 1-1 15,3-5 3-15,-9 2 0 16,3 3-4-16,0 2-1 0,-3 3-2 16,3 3 0-16,0 5-11 15,6 8-5-15,-6-3-16 16,9 0-5-16,0 1-27 16,9-4-18-1,-3-2 37-15</inkml:trace>
  <inkml:trace contextRef="#ctx0" brushRef="#br0" timeOffset="5">1320 16521 124 0,'6'13'46'0,"0"-5"-24"0,-3 0-10 0,3 2 16 16,-6-2-7-16,3 3 0 15,-3-1-8-15,0 1-3 16,0-3-5-16,0 2-6 0,0-7 0 15,0 5 3-15,0-5 3 16,0-3-2-16,0-3-2 16,3-5 0-16,0-5 1 15,3 0-3-15,0-1 0 16,0 1 1-16,3 0 0 16,6 0 0-16,-3 2 0 0,3 1 4 15,0 4 2 1,-6 1 4-16,2 5 4 0,1 5-2 15,0 1 1-15,3 2-7 16,-12-1-2-16,6 4-2 16,-6 2 1-16,3 1 0 15,-6-1 3-15,3 0-19 16,0-5-5-16,0 5-27 16,0-5-9-16,0-3-34 15</inkml:trace>
  <inkml:trace contextRef="#ctx0" brushRef="#br0" timeOffset="6">1573 16547 116 0,'0'-5'44'0,"0"5"-24"0,3 2-15 0,-3-2 13 16,0 0 3-16,0 0 4 15,9 0-9-15,0 3-2 16,3-3-8-16,3 3-4 0,0-3 1 15,-6 0-2-15,3-3-1 16,0 0 3-16,0 1 0 16,3-6 1-16,-10-3 0 0,1 3-5 15,3-2-1-15,-9 2-2 16,0 0 3 0,0-3 2-16,-9 6 2 15,-2 0-4-15,-4 2 1 0,0 3 0 16,0 5 0-16,0 3 0 15,0 3 0 1,0-3 2-16,3 5 1 0,3 0 5 16,3 0 3-16,3 6-6 15,3-3-1-15,9 0-2 16,-6-3-2-16,15-5 1 16,0 2 1-16,3-7-47 15,3-3-22-15,3 0-13 16</inkml:trace>
  <inkml:trace contextRef="#ctx0" brushRef="#br0" timeOffset="7">1940 16447 156 0,'-15'-22'60'0,"0"22"-32"0,-6-5-22 0,15 5 15 16,0 0 0-16,-3 3 2 15,0-1-8-15,-3 4-2 16,3 2-7-16,3-3-4 0,3 3 1 16,3 5-7-16,3 0 1 15,3 0 3-15,0 1 2 16,0-4 2-16,3-2 2 16,-9 5 3-16,0 1 5 0,-6-4-6 15,0 1 0-15,-3-1-2 16,-5-2-1-16,-1-2-3 15,0 2 1-15,3-3-15 16,0-5-5-16,3 5-46 16,6-5-19-16,3 0-7 15</inkml:trace>
  <inkml:trace contextRef="#ctx0" brushRef="#br0" timeOffset="8">2216 16452 164 0,'-3'5'63'0,"3"14"-34"0,0 2-19 0,0-11 17 0,0 1-15 16,0 0-5-16,0-4-4 16,0 7-3-16,0-4 1 15,0 1-1-15,3-1 0 0,-3 1-18 16,0-3-8-16,0 0-28 16,0-3-40-1,0-5 24-15</inkml:trace>
  <inkml:trace contextRef="#ctx0" brushRef="#br0" timeOffset="9">2205 16386 148 0,'-3'-8'55'0,"6"8"-30"0,-3 0-32 0,0 0 10 15,0 0-12-15,8 0-2 16,-5 2-47-16,3-2-21 16</inkml:trace>
  <inkml:trace contextRef="#ctx0" brushRef="#br0" timeOffset="10">2318 16473 136 0,'0'24'52'0,"3"-11"-28"0,9 0-26 0,-12-5 9 0,0-3 3 16,2 6 4-16,-4-3-1 16,2-3 2-16,2-2-8 15,-4-3-4-15,2 0-2 0,2 0 1 16,1 0 1-16,3-3-1 16,0-7 1-16,3 4-4 15,3-7 0-15,0 0-8 16,0 0-2-16,0-1 4 15,3 7 3-15,0 1 3 16,0 6 1-16,-1 3 11 16,-5 7 7-16,0 1-5 0,3-3-2 15,-9 5-4 1,0 0 0-16,-3 6-26 0,0-3-12 16,0 0-53-1</inkml:trace>
  <inkml:trace contextRef="#ctx0" brushRef="#br0" timeOffset="11">847 16981 140 0,'0'-8'52'0,"0"8"-28"0,-3 0-19 16,0 0 13-16,-3 0-6 16,0 0-2-16,-3 8 1 15,3-3 0-15,-8 8-5 16,2 1-6-16,3 4-1 0,0 3 3 16,3-2 3-16,6 2 0 15,3-5 2-15,6 0-6 16,0-3-3-16,0-5 3 15,6-5 3-15,2-6-1 16,-2-5 0-16,0 3-3 16,-3-8-1-16,0-1 3 15,-3-2 1-15,-3-2-1 16,-3 5 1-16,-3 2 0 16,0 1 1-16,0-1-2 0,0 6-2 15,0-3 1-15,0 8-1 16,3 13 2-1,3 0-1-15,3 0-1 16,-6 6 1-16,6-6-1 16,2 6 0-16,7-3 0 15,3-1-42-15,-6-1-19 16,3-6-20 0</inkml:trace>
  <inkml:trace contextRef="#ctx0" brushRef="#br0" timeOffset="12">1213 17007 108 0,'-3'3'44'0,"6"0"-24"0,3 7-21 16,-6-7 7-16,3 5 2 16,6-3 3-16,-6 0-2 15,3 3 0-15,-3-2-3 16,0 2 1-16,0-3-4 16,0 0-2-16,-3 1 0 0,0-4 14 15,0-2 10-15,-3 0-7 16,0 0-2-16,3 0-7 0,-3-5-1 15,3-3 1 1,0-5 2-16,0 5-1 0,3-3 1 16,0-2-4-16,3 0 1 15,0-1 4-15,3-1 2 16,3-1-12-16,-3 8-3 16,3 0-2-16,0 3 1 15,-1 5-39-15,4 2-14 16,-6 4-44-1</inkml:trace>
  <inkml:trace contextRef="#ctx0" brushRef="#br0" timeOffset="13">1514 16997 144 0,'-9'-3'55'0,"9"6"-30"0,0-1-23 16,0 4 12-16,-9-1 6 15,6 3 5-15,3 0-11 16,3 5-5-16,6 0-6 16,-6 1-3-16,6-1 1 0,3-3 1 15,3-4 1-15,-3-4-1 16,-3-2 1-16,2-5 0 0,1-3 3 16,0 0-3-16,-3-2 0 15,-9-4 1-15,-3 6 0 16,-3-2-2-16,-6-1 1 15,-3 1-4-15,1-4 0 16,-1 12-1-16,-9-1 0 16,9 1-7-16,-6 2-2 15,9 0-14-15,6 2-4 16,6-2-5-16,6 3-1 16,0-3-10-16,3 0-21 15,9 0 15-15</inkml:trace>
  <inkml:trace contextRef="#ctx0" brushRef="#br0" timeOffset="14">1594 16997 120 0,'6'2'46'0,"12"4"-24"0,-9 2-13 0,0 0 16 15,0-3-5-15,-3 8-2 0,3-2-8 16,0-3-2-16,0 5-4 16,0-5-3-16,2-3 2 0,1-5-2 15,0 0-1-15,3 0 1 16,-6-2 1-16,3-4-1 15,-3 1 2-15,-3 0-2 16,3-3-1-16,-3 8-2 16,0 0-1-16,0 5-1 15,3 3 0-15,0 0 3 16,2-3 2-16,10 8 0 0,0-5 2 16,0-2 4-1,0-6 4-15,-3 0 2 0,0-8 5 16,2-3-6-16,-8-2 1 15,0 0-2-15,-3-3 3 16,0 3-7-16,-9-3-2 16,-6 2-14-16,3-1-4 15,-3 1-34-15,0 4-14 16,0 2-28 0</inkml:trace>
  <inkml:trace contextRef="#ctx0" brushRef="#br0" timeOffset="15">2734 16412 100 0,'-6'0'38'0,"6"0"-20"0,0 0-12 0,0 0 9 16,0 0 3-16,0 0 3 15,6 0-2-15,0 0-2 16,0-3-5-16,6 1-2 16,6-1-6-16,0-2 2 0,3 5 0 15,0-3 0-15,-1-2-1 16,1 0-1-16,6-1 2 15,0 1-3-15,0 0-2 16,2-11 0-16,1 11-1 16,3-9 2-16,3 6 1 0,-4 1-4 15,7-1 1-15,-3 2 0 16,-4 1 2-16,1 0-1 16,-3-3-1-1,-3 5 1-15,3-2-1 0,-1-3 0 16,-2 3 0-16,-3-1-3 15,0 1 2-15,0 0 1 16,-1-3 2-16,1 0-1 16,0 0-1-16,0-3 1 15,-3 6 1-15,-1-6-1 16,1 4-1-16,3-1-2 16,0 0 1-16,-6 0-1 15,0-3-2-15,-3 8 5 16,-1-2 3-16,-2 0-3 0,0 0-1 15,0 2 0-15,0-2 0 16,-3 5 0-16,0-3 2 16,0 0-1-1,0 1-1-15,-3-4 1 0,0 6-1 16,0-2 0-16,-3-1 0 16,0 0 2-16,0-2 1 15,-3 5-1-15,0-2-2 16,0 2-2-16,-3-3-1 15,0 0 2-15,0 1 2 16,-3-1 0-16,0-2-1 16,0 2 1-16,-3 0-1 0,-3 1 0 15,-6-1 2-15,-3-2-1 16,3 2 2-16,-2 1 0 16,-1-1 3-16,0 0-1 15,3 3 0-15,0 0-6 16,0 0 1-16,3 0 0 15,0 0 0-15,4 6 0 16,2-1 0-16,0-8-3 16,3 8 0-16,3-2 2 15,0 0 0-15,3-3 1 16,6 2 2-16,3-2-1 16,3 0-1-16,2 0 1 15,4-5-1-15,12 2 0 16,-6 1 2-16,3-1-1 15,2 1-1-15,-2-1 1 16,-3 3 1-16,-3 0 3 0,-3 0 2 16,-3 0-1-1,-3 5-1-15,-6 0 1 0,-3 3 1 16,-3 0 3-16,-3 3 4 16,-3 2-6-16,-3 0 0 15,0 1-4-15,0-1-1 16,0 0-1-16,-3 0 1 15,3 1-2-15,0-4-1 16,3 1-2-16,0-3 1 16,0 0-26-16,3-1-9 15,3-1-35-15,0 2-13 0,0-8 1 32</inkml:trace>
  <inkml:trace contextRef="#ctx0" brushRef="#br0" timeOffset="16">6053 16002 76 0,'-12'0'30'15,"9"0"-16"-15,-3 0 3 0,6 0 16 0,-3 0 7 16,0 0 3-16,-3 0-8 15,3-3-4-15,1 1-9 16,2 2-1-16,0 0-12 16,2 0-3-16,4 0-2 0,9 0-2 15,3 0-2-15,12-3 1 16,9 0 1-16,8 1 1 16,10-1 1-16,5 3-2 15,4-3 1-15,2 3 2 16,-2-2 2-16,-7 2-3 0,-2-3-1 15,-7 3 5-15,-8 0 3 16,-6 0-2 0,-9 0 0-16,-7 0 3 0,-5-5 5 15,-9 2-5-15,-12 3 1 16,-9 0-10-16,-5 0-2 16,-10 3 1-16,-6 2 1 15,-3-5-4-15,-8 0 1 16,-4 0 0-16,-5 0 0 15,-1 0 0-15,4 0 0 16,-1 0 0-16,6 0 0 0,7 0 0 16,-1 0 0-16,12 0 0 15,6 0 0 1,4 0-5-16,8 3-1 16,6 2 0-16,12 0 2 0,12-2 2 15,8 0 1-15,10-1 1 16,12-2 0-16,5 3-3 15,7 0 2-15,2-1 1 16,-2-2 2-16,-4 0-1 16,-5 6-1-16,-6-6 1 15,-10 2-1-15,-8-2 2 16,-9 0 1-16,-9 0 1 16,-15 0 0-16,-9 3-5 15,-15 0 1-15,-8-3 0 0,-10 7 2 16,-3-7-1-1,-5 6-1-15,2-1-2 16,4 0 1-16,5-2 1 0,6 8 0 16,10-6-3-16,8 0 2 15,9 0-4-15,9 1 1 16,9-1 2-16,12-2 3 16,8-1 0-16,7 4-1 15,3-4 1-15,3 4-1 16,-4-4 0-16,-2 6 0 15,-9-5 0-15,-6-1 0 16,-9-2 2-16,-9 0 3 0,-12 0-4 16,-3 0-1-16,-6 0 0 15,-6 0 2-15,-3 0-1 16,4 0-1-16,2 0 1 16,3 6 1-1,6-4-19-15,3 4-6 0,6-1-52 16,6 3-21-16,6 2-11 15</inkml:trace>
  <inkml:trace contextRef="#ctx0" brushRef="#br0" timeOffset="17">7601 15983 64 0,'-3'0'27'0,"3"3"-14"0,0 0-11 15,0-3 6-15,0 0 0 16,0 0 0-16,0 0 9 16,6 2 4-16,0-2-5 15,3 0-1-15,3 0-3 16,6 0 0-16,5 3 2 16,7 0 2-16,6-1-9 15,9 1 9-15,14-6 4 0,7 3-6 16,8-2-3-16,15 2-6 15,10-6-4-15,8 1 4 16,6 2 1-16,0-2 0 16,9-5-1-16,0 2 1 15,0-3 1-15,0 6-3 16,-9-3-1-16,-6 5-1 16,-8-2 1-16,-10 0-2 15,-15 5 2-15,-14 0-4 0,-10 0 0 16,-11 0-1-16,-6 0 0 15,-6 8-44-15,-10-3-22 16,-5 3-20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40:09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11831 7501 132 0,'-6'-5'52'0,"3"5"-28"0,3 0-8 0,0 0 16 16,0 0-2-16,0 0 0 15,0-3 2-15,0 0 5 16,0 1-20-16,0-4 4 0,0 1 2 16,3-8-10-16,6-6-2 15,3 1-9-15,8-1-4 16,4 1 1-16,3 2 2 16,0 3-2-16,0 5-2 15,-1 5 2-15,-2 3 2 16,0 11-2-16,-3 10-2 15,-6 3 4-15,-9 2 1 16,-9 9 0-16,-6 2 1 16,-6 0-2-16,-3 0 2 0,-9 0 2 15,0-3 2 1,4-5 1-16,2-2 2 0,0-4-1 16,3-4 2-16,6-6-2 15,0-2 0-15,3-1-1 16,3-2 2-16,6-2-10 15,3-1-2-15,9 0 3 16,6-2 3-16,6 0 3 16,3-3 1-16,0 2-7 15,5-2 0-15,-2 0-1 16,-3 8 2-16,-3-3-1 0,-6 1-1 16,-4-1-6-1,1-2-1-15,-3-1-79 16,0-2-161-1,0 8 111 1</inkml:trace>
  <inkml:trace contextRef="#ctx0" brushRef="#br0" timeOffset="1">12450 7493 180 0,'-9'-3'68'0,"9"3"-36"0,0 0-20 0,0 0 21 16,0 0-4-16,0 0 1 15,6 3-4-15,3-3 1 16,0 0-15-16,3 0-5 0,5 0-2 16,10 0-3-16,-3 0 1 15,0 0-4-15,0 0 0 16,0 0 1-16,-1 0 2 16,-5 0-23-16,0 0-8 15,-3 0-28-15,-3 0-11 16,-6 3-30-1</inkml:trace>
  <inkml:trace contextRef="#ctx0" brushRef="#br0" timeOffset="2">12509 7631 192 0,'-15'0'74'0,"15"0"-40"0,-2 0-29 16,2 0 17-16,0 0-6 0,0 0 1 15,5 0 4 1,1 0 1-16,15 0-11 16,0 0-4-16,3 0-1 0,3 0-8 15,2 0 0-15,-2 0-20 0,0-6-8 16,0 9-68 0,-3 2-42-16,2-7 62 15</inkml:trace>
  <inkml:trace contextRef="#ctx0" brushRef="#br0" timeOffset="3">13411 7382 152 0,'0'-3'57'0,"-3"-7"-30"0,0 15-16 0,0-2 18 16,0 2-8-16,-3 5-2 15,-3 4-5-15,1 2-1 16,-4 7-7-16,0 6 0 0,3 6 1 16,3 2 3-16,3 3 4 15,3 2-6-15,6-5 0 16,3 0 0-16,9 3 2 16,5-11-1-16,7-13 0 0,0-11 3 15,0-5 5-15,-1-8-5 16,1-8-2-16,-6-5-1 15,-6 0-1 1,-6-16-4-16,-6 5-1 0,-9 3-1 16,-6 0 1-16,-6 2-2 15,-3 4 2-15,-6 1-7 16,1 7-1-16,2 1-18 16,3 6-8-16,3 3-34 15,6 0-14-15,3 2-29 16</inkml:trace>
  <inkml:trace contextRef="#ctx0" brushRef="#br0" timeOffset="4">13664 7448 156 0,'0'3'60'0,"3"7"-32"0,0 11-31 0,0-10 13 15,0 10 10-15,0 6 7 16,0 2 0-16,0 0 1 16,0 0-16-16,0-3 0 0,0 1-1 15,0-6-4-15,3 0-2 16,-6-8 0-16,0-2-1 16,0-3 2-16,0-8 3 15,6 0-4-15,-3-5-3 16,0-6-6-16,3 0 0 0,3-4 0 15,0 4 2-15,3 0-1 16,0 4-1-16,2 1 0 16,4 4 3-16,0 2 2 15,0 5 2-15,3 3 10 16,-3 2 6-16,-3 4-6 16,-7 1-2-16,-8-1 0 15,0-1 3-15,-5-2-4 16,-7 4 0-16,-3 4-9 15,-3-8 0-15,-6 2-8 16,0-8 0-16,0-10-19 16,4 2-6-16,2-2-27 15,6 0-13-15,3-1-32 16</inkml:trace>
  <inkml:trace contextRef="#ctx0" brushRef="#br0" timeOffset="5">14126 7514 136 0,'-3'-5'52'0,"3"8"-28"0,-3-3-19 15,3 2 11 1,-3 3 4-16,0 3 4 15,0 8-1-15,0 3 0 16,0 2-12-16,0 3-2 0,3 2-2 0,6 1 8 16,0-3 4-16,3-3-3 15,6 0 1-15,-4-8 1 16,7-2 1-16,0-3-2 16,0-6 0-16,3-4-5 15,-3-4-2-15,-3-2-4 16,-1-5 1-16,-2-5-2 15,-3 2 0-15,-3-8-3 16,-3-3 1-16,-6 1-4 16,-3 0 0-16,-3-1 1 15,0 1 2-15,-5-3-3 0,-1 5-2 16,-3-3-5 0,3 6-2-16,3 5-13 0,3 3-5 15,0 2-21-15,6 1-8 16,6 2-28-1,6 3-39-15,3 5 37 16</inkml:trace>
  <inkml:trace contextRef="#ctx0" brushRef="#br0" timeOffset="6">14394 7498 132 0,'-3'16'52'0,"3"-5"-28"0,0 13-17 15,0-6 15-15,3 1 7 16,2 2 6-16,1 0-5 16,3 3-3-16,3-3-15 15,3 0 6-15,6-2 4 0,3-4 0 16,0-7 1-16,-4-5-1 16,4-6 1-16,3-5-7 15,-6-7-1-15,-3-1-5 16,-6-5 1-16,-9-6 0 15,-9 1 3-15,-3-3-3 16,-6 2 1-16,-6 1-5 16,-3 4 1-16,0 7-12 15,4-4-4-15,-4 11-25 16,3 3-9-16,6 7-42 16,3 4-16-16,12 2-21 15</inkml:trace>
  <inkml:trace contextRef="#ctx0" brushRef="#br0" timeOffset="7">14882 7448 152 0,'0'-3'57'0,"0"9"-30"0,0-6-12 0,0 0 20 15,0 0-8-15,0 5-1 16,0 3-4-16,0 5 1 0,0 6-13 16,-3 12 5-16,0 1 3 15,-3 3-2-15,0-1 3 0,6-2-10 16,0-3-5-16,0-5-3 16,6 5-4-1,-3-8-2-15,0-3-57 16,3-4-26-16,0-6-24 15</inkml:trace>
  <inkml:trace contextRef="#ctx0" brushRef="#br0" timeOffset="8">15194 7493 208 0,'-15'0'77'0,"9"11"-42"0,-3-1-43 0,4-2 12 16,-1 8 2-16,-6 8 6 15,-3 2 9-15,6 6 5 16,3 5-14-16,6 3 0 0,6 5 1 0,3-8 2 16,6-5 0-16,5-9 1 15,7-4 3 1,6-11-5-16,6-11 2 16,-1-13-9-16,1-5-2 0,-6-8 1 15,-6-3 3-15,-10-13 5 16,-8 3 3-16,-12 0 0 15,-8 5-1-15,2 7 3 16,-21-12 0-16,-3 8-24 16,0 7-8-16,1 11-34 15,-1 6-12-15,0 12-74 16,-3 6-55 0,13-2 72-16</inkml:trace>
  <inkml:trace contextRef="#ctx0" brushRef="#br0" timeOffset="9">11253 8427 236 0,'-12'-5'90'0,"15"5"-48"0,0 0-47 16,3 0 15-16,3 0-2 15,3 0 5-15,9-3-1 16,3-2 1-16,6-1-7 15,2 1-4-15,1 0-1 0,0 2-6 0,-3 1-1 16,-7 2-33-16,-2 0-13 16,-3 0-51-1</inkml:trace>
  <inkml:trace contextRef="#ctx0" brushRef="#br0" timeOffset="10">11670 8266 208 0,'-18'-22'77'0,"18"22"-42"0,0-2-28 0,6-1 20 16,0 0-3-16,3 1 1 0,0-1-8 15,6-2-2-15,3 2-9 16,5 1-4-16,-2 2-1 16,0 5-4-16,-3 8 2 0,-3 8 1 15,-6 3 2-15,-6 3-1 16,-9 2-1-16,-6 2 1 16,-3 4-1-16,-3-3-3 15,0-3 2-15,-3-3 1 16,1-2 0-16,8-6 2 15,0-2 1-15,3-2 1 16,3-4 2-16,9-2 3 16,3 0 5-16,6-3 1 15,3-2-6-15,8 0-3 16,1-1-3-16,0-2 0 16,0 3-4-16,0 0-2 15,3-3-31-15,-4 2-13 16,-2-2-36-16,-3 3-12 15,0-3 1 1</inkml:trace>
  <inkml:trace contextRef="#ctx0" brushRef="#br0" timeOffset="11">12221 8374 200 0,'-6'0'74'0,"6"0"-40"0,0 0-2 0,0 0 27 16,0 0-12 0,0 0-2-16,0 0-17 15,3 0-8-15,3-3-11 16,3 1-2-16,5-1 0 0,1 0-6 0,6-2 0 16,6 0-1-16,-3 0 2 15,3-1-1-15,-1 4-1 16,1-1-19-16,-6 0-10 15,0 3-18-15,-6 0-6 16,-3 3-23-16,-3-3-9 16</inkml:trace>
  <inkml:trace contextRef="#ctx0" brushRef="#br0" timeOffset="12">12268 8453 228 0,'-3'-2'85'0,"6"4"-46"0,3-2-32 0,0 0 18 0,0 0 0 15,3-2 4-15,6 2-11 16,6-3-3-16,3 3-9 16,2 0-6-16,-2 0-1 0,0 0-12 15,-3 0-5-15,3 0-50 16,-4 0-20-16</inkml:trace>
  <inkml:trace contextRef="#ctx0" brushRef="#br0" timeOffset="13">13259 8308 132 0,'-5'-19'49'0,"-7"19"-26"0,3-2-27 16,6-4 45-1,-6 4-11-15,0 7-11 16,-3 8-7-16,-3 9-8 15,-3 4-3-15,0 11 0 0,3 0-1 16,4 5 2-16,5-2-1 16,6-3-1-16,9-5 3 15,5-6 2-15,4-5 9 16,6-7 3-16,6-4 5 16,-3-10 3-16,-1-10-9 0,4-4-2 15,-9-4-6 1,0-3-3-16,-6-3-2 15,-6 0 0-15,-6 0 0 0,-6 1 1 16,-6-1-18 0,-3 3-7-16,-9 5 1 0,3 2 1 15,-3 4-15-15,6 2-5 16,4 3-53 0</inkml:trace>
  <inkml:trace contextRef="#ctx0" brushRef="#br0" timeOffset="14">13560 8205 184 0,'-6'8'71'0,"9"2"-38"0,-3 25-28 15,0-17 19-15,0 11-9 16,0 0 0-16,0 6-1 16,0 2 2-16,0-3-9 15,0-2-4-15,0-3 0 0,0-5-2 16,0-3-1-16,3-5 3 15,-3-3 0-15,0-2-4 0,6-11-5 16,0-6-2 0,0-1-3-16,3-9 0 15,3 2 6-15,3-7 2 16,0 0-2-16,5 5 1 16,7 6 2-16,0 2 1 15,0 2 5-15,0 6 2 16,-4 8 9-16,1 6 2 15,-3-1 0-15,-3 3 2 16,-6 0 3-16,-6 2 3 16,-6 3-7-16,-9-2 0 15,-6-1-9-15,-15-2-3 16,-3 0-10-16,-2-5-5 16,-1-3-15-16,3-3-5 0,3-3-18 15,7-2-6-15,5-2-39 16,9-3-34-1,9-3 49-15</inkml:trace>
  <inkml:trace contextRef="#ctx0" brushRef="#br0" timeOffset="15">14114 8242 192 0,'-3'0'74'0,"6"2"-40"0,0 1-35 0,0 2 15 16,0 6 12-16,0 10 10 15,0 6-3-15,0-1-2 16,-3 8-17-16,0 1-4 0,0-1-3 16,0 1-6-16,0-1 0 0,3-5 1 15,0-2 1-15,0-6-26 16,0-3-11-16,-3-5-34 16,2-5-14-1,7-8-15 1</inkml:trace>
  <inkml:trace contextRef="#ctx0" brushRef="#br0" timeOffset="16">14429 8215 140 0,'0'0'55'0,"3"6"-30"0,0 2-7 16,0-1 18-16,-3 15-1 0,3 1 2 15,0 4-5-15,-3 2 0 16,0 5-18-16,0 3-1 0,0-2 0 16,0-1-7-16,0-2-3 15,0-3-2-15,0-2 1 16,3-6-30-16,0-5-13 15,0-3-41 1,3-8-55-16,3-5 37 16</inkml:trace>
  <inkml:trace contextRef="#ctx0" brushRef="#br0" timeOffset="17">14786 8266 200 0,'-6'8'74'0,"4"-16"-40"0,2 16-33 16,-3 2 16-16,-3 3 6 15,0 3 6-15,-3 5-9 16,0 6-2-16,3 5-10 16,3-1-5-16,3 4 0 0,6-1-2 0,3-2 2 15,3-3 7-15,8-5 3 16,4-6-2-16,3-7 1 16,3-8-1-16,6-9 3 15,-7-7-7-15,-2-5-2 16,-3-9-1-16,-6-2 2 15,-6-5-5-15,-6-6-3 16,-9-2-2-16,-6 2 0 16,-6 5 0-16,-3 9 3 15,-3 5-13-15,-9 5-6 16,4 5-20-16,-4 9-8 16,6 2-18-16,6 0-9 15,3 5-12-15</inkml:trace>
  <inkml:trace contextRef="#ctx0" brushRef="#br0" timeOffset="18">15212 8168 128 0,'15'10'49'0,"-6"-2"-26"0,-3 13 4 16,-3-5 21-16,-3 11-8 16,0 10-3-16,-3 2-15 0,-3 6-6 15,0 3-9-15,0-3-3 0,0-3 2 16,3-5-5-16,0-5-3 16,3 0-59-16,0-8-24 15</inkml:trace>
  <inkml:trace contextRef="#ctx0" brushRef="#br0" timeOffset="19">15852 8189 148 0,'-3'-5'57'0,"3"5"-30"0,3 2-21 0,-3 4 17 15,3 1 8-15,0 7 5 16,-3 12-1-16,0 6-1 0,0 2-19 16,0 6-7-16,-3 0-1 15,3-3-4-15,0-3 0 16,0-2-1-16,0-6 1 0,0-2-33 15,0-5-12-15,0-3-36 16,0-9-49 0,0-1 35-16</inkml:trace>
  <inkml:trace contextRef="#ctx0" brushRef="#br0" timeOffset="20">15706 8416 232 0,'-3'-2'88'0,"9"4"-48"0,15-4-40 0,-9 2 18 16,3 0-3-16,3 0 0 15,8-3-5-15,7 3-2 16,9-3-4 0,0 1-23-16,-1-1-9 0,-5-2-68 15,-6 2-45-15,-6 1 56 16</inkml:trace>
  <inkml:trace contextRef="#ctx0" brushRef="#br0" timeOffset="21">16418 8205 160 0,'-3'8'63'0,"3"2"-34"0,0 22-14 0,0-13 20 15,0 7 3-15,-3 6 4 0,0 7-14 16,0-2-7-16,0 1-12 16,0-1-6-16,0 0-2 15,0-3 1-15,0-5 3 0,3-5-11 16,-3-6-3-16,3 1-42 16,0-8-19-16,0-6-35 15</inkml:trace>
  <inkml:trace contextRef="#ctx0" brushRef="#br0" timeOffset="22">12239 9252 228 0,'-18'3'85'0,"15"-6"-46"0,3 3-41 0,0 0 14 16,6 3-4-16,3-3 2 15,5 0-3-15,4-3-2 16,9 1-2-16,3 2-3 0,0-3 3 0,-1 1-7 15,1 2-1 1,3 0-27-16,0 0-9 16,-7 0-47-1,4 2-30-15,-6 1 53 16</inkml:trace>
  <inkml:trace contextRef="#ctx0" brushRef="#br0" timeOffset="23">12358 9361 208 0,'-42'8'79'0,"39"-21"-42"0,3 21-45 15,3-6 12-15,3 1-2 16,9-6 1-16,3 1 1 16,2-1 0-16,4 0-2 15,3 6-4-15,12-6-1 0,-4 9-56 16,10-9-55-16,-6 8 25 15</inkml:trace>
  <inkml:trace contextRef="#ctx0" brushRef="#br0" timeOffset="24">13078 9086 160 0,'-12'2'60'0,"9"1"-32"0,-3 8-26 0,0-6 12 0,-6 8 2 15,-3 11 4-15,0 5-6 16,4 3-1-16,-1 10-7 15,6-2 0-15,3 0 1 0,6-3-3 16,12-3-1-16,2-5 1 16,7-5 2-16,6-8 1 15,3-8 1-15,8-11 0 16,1-7 2-16,-3-6-1 16,-4-8 0-16,-5-3-1 15,-3-4 2-15,-12-1-1 16,-9-10 2-16,-6 2-11 15,-12 3-2-15,-6 5 3 0,-6 6 1 16,3 4-18-16,-2 9-7 16,2 5-34-16,3 6-14 15,6-1-27 1</inkml:trace>
  <inkml:trace contextRef="#ctx0" brushRef="#br0" timeOffset="25">13483 9049 184 0,'12'8'71'0,"-6"5"-38"0,0 16-28 0,-4 0 17 0,4 3 3 15,-3 2 5-15,0 6-10 16,3 0-2-16,0-3-10 15,0-6-3-15,0-1-1 0,-3-7-2 16,0-4 1-16,0-3-2 16,0-6 2-16,-3-2-4 15,0-8-2-15,3-2-3 16,0-6 1-16,0-6-2 16,3-4 0-16,0-1 6 15,6 4 2-15,3 1-4 16,3 4-2-16,2 2-1 0,7 5 4 15,0 6 3 1,0 5 2-16,0 2 10 16,-4 4 6-16,-5-1-4 0,-3 3 2 15,-6 0-1-15,-9-1 2 16,-9 4-8-16,-12-3-1 16,-2-3-5-16,-4-2-3 15,-3-3-20-15,0-3-8 16,3-3-26-16,4-2-11 15,5 0-41 1,6-2-25-16,9-3 60 0</inkml:trace>
  <inkml:trace contextRef="#ctx0" brushRef="#br0" timeOffset="26">14078 9086 212 0,'0'2'82'0,"6"9"-44"0,-3 8-27 0,0 2 23 16,-3 3 2-16,0 5 3 15,0-3-17 1,0 1-8-16,0 7-8 0,0-2-5 0,3-3 0 16,0-3 1-1,0-2 1-15,-3 0-15 0,3-6-6 16,-3-2-33 0,3-2-13-16,0-4-125 15,3-10 94 1</inkml:trace>
  <inkml:trace contextRef="#ctx0" brushRef="#br0" timeOffset="27">14331 9102 192 0,'3'-3'71'0,"0"3"-38"0,0 3-34 16,-3-3 15-16,3 5 3 16,0 8 7-16,0 8 0 15,-3 8 1-15,0 6-14 16,0 7-4-16,0-5-1 0,0 0-1 16,0-2 0-16,0-4-3 0,0-1 1 15,3-7-24 1,0-1-8-16,3-7-35 15,3-4-11-15,3-3-14 16</inkml:trace>
  <inkml:trace contextRef="#ctx0" brushRef="#br0" timeOffset="28">14715 9104 148 0,'3'0'57'0,"0"3"-30"0,-3 8-12 0,3-1 20 16,-3 9 3-16,0 4 2 0,0 7-9 15,-3 7-4-15,0-3-15 16,0 0-8-16,3-2 0 0,0-3-3 15,0-2 2-15,3-3-18 16,0-6-6 0,0-5-50-16,6-2-21 0,0-6 1 15</inkml:trace>
  <inkml:trace contextRef="#ctx0" brushRef="#br0" timeOffset="29">15004 9128 104 0,'-9'0'41'0,"6"5"-22"0,-3 38-22 0,3-27 8 16,-6 5 24-16,0 5 16 16,-3 11-1-16,3 0-1 15,3 0-18-15,3 0-7 16,6 0-11-16,6-5-3 0,6-5 0 15,3-6 4-15,6-8 5 16,8-5-1-16,4-11 1 16,3-7-3-16,0-6-1 15,-4-8 1-15,-5-8 1 16,-9-2 6-16,-15 0 1 16,-6-9 8-16,-12 1 4 0,-12 5-10 15,-9 2-2-15,-2 6-21 16,-4 8-8-16,3 5-44 15,4 8-18-15,8 14-73 16</inkml:trace>
  <inkml:trace contextRef="#ctx0" brushRef="#br0" timeOffset="30">17153 10144 132 0,'-3'-10'52'0,"3"10"-28"0,0 2-17 0,0-2 13 15,0 0 1-15,0 0 4 16,0-2 2-16,0-1 3 16,-6-2-16-16,3-1 3 0,-6-7 1 15,0 3-2-15,-3-6 1 16,0 2-7-16,-6-4-2 15,3 2-4-15,-11-8-3 16,2 6 0-16,-9-3-1 16,3 2 2-16,-8-5 3 15,5 3 0-15,-9-3 0 0,7 3-6 16,-10-3 1 0,6 3-2-16,-11 0 0 0,5 2 2 15,-9-7 2-15,7 5-1 16,-10 0-1-16,7 2-2 15,-10 1 1-15,9 2 1 16,-11 2 0-16,8 1 0 16,-8 3 0-16,8 2 0 15,-8 2 0-15,8 1 0 16,-5 2 0-16,8 1-3 16,-8 10 2-16,8-3-1 15,-9 11 0-15,7 0 2 16,-4 5 2-16,7-3-3 0,-4 9-2 15,9-6-1-15,1 6 3 16,8-6-2-16,0 10-1 16,7-1 0-1,5 12 3-15,6-8 0 0,6 14 1 16,3-6 0-16,6 14 0 16,0-11 0-16,9 8 2 15,0-8-1-15,9 13 2 16,0-10-4-16,12 4-2 15,-7-7 2-15,19 8 0 0,-6-5 1 16,14 2 2 0,-5-7-1-16,15 7 2 15,-10-8-2-15,16 11 2 16,-10-8 0-16,13 8 1 16,-10-8-5-16,10 8 1 0,-9-11 0 15,11 1 2-15,-11-6-1 16,14 2 2-16,-9-4-2 15,10-1 2-15,-10-5 0 16,13 8 1-16,-10-5-2 16,10 2-2-16,-13-5 1 15,13 3 1-15,-13-3-1 16,10-2 2-16,-10-6 2 16,13 5 2-16,-13-4-3 15,18-1-3-15,-11-5-3 0,14-1-1 16,-14 1 4-1,17-5 1-15,-15 0 0 16,10-4-2-16,-13 1 1 0,7-2-1 16,-13-1 0-16,7-5 0 15,-10 0 2-15,10-3 1 16,-13 1 1 0,10-6 0-16,-13 0-2 0,4-5 1 15,-10-1-2-15,-2-7 2 16,-6 3-2-16,-4-11 2 15,-5 2 2-15,-6-7 2 16,-3 5-3-16,-6-8-1 16,-3 7-3-16,-15-12-1 15,3 5 1-15,-15-16 2 16,3 8-1-16,-18-13-1 16,3 10 5-16,-17-12 1 0,5 9-2 15,-26-12-3-15,11 10 0 16,-26-8 1-16,8 11 1 15,-26-6 1-15,15 9 0 16,-22-9 0-16,16 8-5 16,-15-2-1-16,15 8-2 15,-10-1 0-15,16 9-26 16,-3 5-10-16,14 2-106 16</inkml:trace>
  <inkml:trace contextRef="#ctx0" brushRef="#br0" timeOffset="31">14310 9676 84 0,'0'0'33'0,"0"5"-18"0,0-8-11 0,0 3 8 0,0 0-7 15,0 0-1-15,0 6-4 16,3-1-1-16,0 3 7 15,-3 0 4-15,3 3-3 16,0 2-2-16,0 0 0 16,0 5-1-16,0 1 0 15,0-3 2-15,0 0-1 16,0 0 0-16,0 2-3 0,0 1 1 16,3 2-2-1,0-3-1-15,0 1 3 0,0-1-2 0,0 1-1 16,0 2 1-16,0 6-1 15,0-1-3-15,-1-7 2 16,1-1 1-16,0 1 2 16,0-4-1-16,0-1 2 15,-3-4 2-15,3 1 4 16,0-1-2-16,-3 1-2 16,0-3-2-16,3 0-3 15,-3 0 1-15,3-3-1 0,-3 0 2 16,3 3 3-1,0-2-7-15,0 7 2 16,3 3 3-16,0-3-3 16,0 0-2-16,0 0 3 15,0-2 1-15,-1 0-3 16,1-1-1-16,3 1 3 16,-3-1 1-16,0 1 0 15,0 0-2-15,0-1 3 16,3 1 2-16,-3-1-4 15,3 3-1-15,0-2 0 16,0 2 2-16,-1-2-3 16,1 2 0-16,0 3 1 0,0 5 0 15,0-5 0-15,3 0 0 16,-3-3 0 0,3 0 2-16,0 1 3 15,0-1 4-15,2 0-4 0,-2 0-3 16,0 3-1-16,0-3 1 15,3-2-1-15,3 5-1 16,-3 2 1-16,-1-2-1 16,1-3 2-16,0-2 1 15,0 0-1-15,0-1 1 16,0-2-2-16,0 0 2 0,2 0-2 16,1 0-1-16,3 3 5 15,-3-1 1 1,0 1-2-16,0-1-3 15,-1 4 0-15,4-1-1 0,3 0 0 16,-6 0 2 0,0-2-1-16,0-1-1 0,-1 1 3 15,1 5 2-15,0-3 2 16,3 8 1-16,0-5-2 16,-1 0-1-16,1 0-3 15,0-6-2-15,3 4 1 16,-3-1-1-16,0 0-3 15,-1 0 2-15,1 1 3 16,-3-1 1-16,0-3 3 16,0 1 3-16,2-3-4 15,-2 0-3-15,-3 2 1 16,0-2 0-16,0 0-4 16,0 3 1-16,0-3 2 15,2 0 1-15,1 0-6 0,0 0 0 16,0 0 3-16,-3 0 2 15,0-1-3-15,0 1-1 16,-1 0 1-16,4-2 0 16,-3 2 1-1,0 0 0-15,0-1 0 0,0 1 2 16,0 0 1-16,-1-2 1 16,1-1-2-16,0 0 1 15,3 0-7-15,-3 1 1 16,0-1 3-16,-1 0 2 0,4 1 0 15,-3-1-2-15,0 0 1 16,0-2-1-16,3 0 0 16,0-1 2-16,-1 1-3 15,1-1 0-15,-3-2 1 16,0 3 2-16,-3-3-1 16,0 0-1-16,0 0-2 15,-3 0 1-15,-4 0 3 16,1 0 1-16,-9 0-1 15,0-3-2-15,-3 1 3 16,-3-1 0-16,1-2-1 16,-4-3-2-16,-6 0 1 15,-3 0-1-15,-6-3 2 16,0 4 1-16,0-1-1 0,1 0-2 16,-7 0-2-16,6 0-1 15,0 3 2 1,3-1 2-16,3 1-2 0,4 2 0 15,5 1-1-15,0 2 0 16,6 0-3-16,0 0 1 16,9 5 2-16,3 0 3 15,6 3 0-15,2 0 2 16,7 0-2-16,6 0-1 16,3 0-2-16,-1 0-1 15,1 0 2-15,-6 0 2 0,0 0-2 16,-6-3 0-16,-6 0 1 15,-1 1 2-15,-8-1 3 16,-9 0 2 0,-6 0 1-16,-2 3 0 0,-7 0-4 15,-3 6-3 1,0-4 0-16,0 3 1 0,0 3-3 16,6-3 0-16,4-2-15 15,2-3-4-15,3 0-36 16,3 0-14-16,6 2-28 15</inkml:trace>
  <inkml:trace contextRef="#ctx0" brushRef="#br0" timeOffset="32">21719 12525 124 0,'-3'-2'46'0,"0"2"-24"0,3 0-8 15,0 0 28 1,0 0-12-16,3 0-6 15,3-6-4-15,3 1-11 16,6 3 1-16,5-1 1 0,7 0 2 0,12 1 3 16,6-1-1-16,14-5 4 15,16 0-9-15,2 3-3 16,9 2-2-16,12 0-1 16,4-2-2-16,-4 10 1 15,-6-5-4-15,-5 3 0 0,-13 0 1 16,0-1 0-1,-14-7 0-15,-10 8 2 16,-11-1-1-16,-9 1-1 16,-6-3 3-16,-18-5 4 15,-15 2-1-15,-12 0-5 16,-6 1-1-16,-6-1 2 16,-11 1 1-16,-7-1-4 15,-11 3 1-15,-10 0 0 16,1-3 0-16,-4 1 0 15,-2-1 0-15,3 3 0 16,-1 0 2-16,10-3-3 16,8 3 0-16,9-2-6 15,13-1 0-15,5 0-15 16,9 1-5-16,9-1-37 16,9 6-16-16,9-6-13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12:15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7642 11062 156 0,'-4'-4'57'0,"12"8"-30"0,-8-4-21 0,0 0 17 16,0 0-10-16,0 0 0 0,0 0-1 15,4-4 2-15,-4 4-7 16,9 0 0-16,8-3 3 0,-17 3-2 15,9-4 1 1,4 0-3-16,0 4-1 0,0 0-3 0,4 0 1 16,0 0 0-16,5 0 1 31,4 0 4-31,-1-8 3 0,6 4-9 16,7 1-2-1,-7-1 3-15,-1 0 3 0,4 0-3 16,-8 0-2-16,4 8 2 15,0-4 0-15,1 0 1 16,-1 0 0-16,0 0 0 16,0 0 0-16,0-4-2 15,5 0 1-15,-5 1-2 16,4-1-1-16,-4 0 1 16,5 4 1-16,4-4 1 0,-1 4 1 15,1-4-5-15,0 4-1 16,-4 0-2-16,3 0 3 15,-3 0 2-15,-5 0 2 16,0 0-1-16,0 0-2 16,5 0 1-16,-5 0-1 15,0 0 0-15,-4 0 0 16,4 0 0-16,0 0 0 16,0 0 0-16,-4 0 2 15,0 0-3-15,0 0 0 16,4 4 1-16,5-4 2 15,-5 0-1-15,4 0-1 16,1 0-2-16,-5 0 1 16,0 0 1-16,0 0 0 0,-4 0 0 15,0 8 0-15,0-4 0 16,0-1 0-16,-1 1 0 16,6 0 0-16,-1-4 0 0,-4 4 2 15,4 0-3-15,-4 0 0 16,-1-4 1-16,1 3 2 15,5-3-1-15,-10 4-1 16,5-4-2-16,0 0 1 16,4 4 1-16,0-4 0 15,5 4 0-15,3-4 0 16,-8 0 0-16,5 0 2 16,-5 0-6-16,-4 0 1 15,4 8 3 1,-8-5 2-16,12-6 0 15,-8 6 1-15,8-3-2 0,-3 4-1 16,7-4 1-16,-12 0 1 16,9-4-1-16,-1 4 2 15,-4 8-4-15,5-4 0 16,-1 0 3-16,1 0 3 16,4-8-2-16,-1 0-2 0,1 8 0 15,0 0 1-15,-5-1-3 16,1-3 0-16,-5 0 1 15,4 0 2-15,1 4 1 16,4-4 1-16,-5 0-2 16,5 0-2-16,4 0 1 15,-8 0 1-15,3 0-1 0,1 0 2 16,0-7-2-16,4 3-1 16,4 8 1-16,1-8-1 15,-9 8 0-15,-1-4 2 16,1 0-1-16,0 0 2 15,4 0-2-15,-4 0 2 16,4 0 0-16,-4 0 1 16,-1 3-2-16,-3-3 1 15,4-7-2-15,-1 3 2 16,6 0-2-16,-1 0-1 0,4 4 1 16,0 0-1-16,-3 8 0 15,-6-4 2 1,1-4-1-1,0 4 2-15,13-4-4 16,-14 3 0-16,1-3 1 0,0 0 2 16,0 0-1-16,-5 4 2 15,1 0-2-15,3 0 2 16,-7-4-4-16,3 0 0 16,5 0 1-16,0 4 0 0,-1-4 0 15,1 0 2-15,4 4-3 16,-13-4 0-16,5 0 1 15,-1 0 2 1,-3-4-1-16,3 4-1 16,-4 0 3-16,0 0 0 15,0-4-4-15,5 4 1 0,-5 0 0 16,0 0 2-16,0 0-1 16,5 0-1-16,-5-8 1 15,5 8 1-15,3 0-1 0,1-7-1 16,4 3 1-16,-4 0-1 15,-9 0 0-15,0 8 2 16,-4-4-1-16,-4-4-1 16,-1 4 1-16,1 0-1 15,-9 0 0-15,4 0 2 16,-4-4-12 0,0 4-6-16,0 4-33 15,0 0-14-15,0 0-68 16</inkml:trace>
  <inkml:trace contextRef="#ctx0" brushRef="#br0" timeOffset="1165.2457">9852 11376 124 0,'9'-7'46'0,"0"3"-24"0,-9 4-10 0,0 0 27 16,0-8-11-16</inkml:trace>
  <inkml:trace contextRef="#ctx0" brushRef="#br0" timeOffset="1445.6602">9870 11334 303 0,'0'-15'20'0,"-9"0"-3"0,0 3-9 0,1 1-3 16,-5 3 1-16,0 0 1 31,0 1-6-31,-4 7 0 15,-5 3-3-15,1 9-2 16,-5 3-2-16,9 8-1 16,4 4 1-16,0 8 4 15,4 10-1-15,5 5 1 16,4 8 2-16,0-5 0 16,0-3 0-16,0-8 2 15,0-3-1-15,0-5-1 16,0-7 3-16,0-4 0 0,-5-8-6 15,1-3 0-15,0-5-21 0,0-3-9 16,4-8-34 0,-13-3-34-16,4-5 35 0</inkml:trace>
  <inkml:trace contextRef="#ctx0" brushRef="#br0" timeOffset="1638.0247">9495 11591 192 0,'-13'-8'71'0,"8"8"-38"0,5-4-28 16,0 4 17-16,0 0-6 15,0 0 3-15,0 4-6 32,18-4 0-32,-10 4-8 0,10-4-1 0,12 0 2 15,-4 0-3-15,8-4-2 16,1 0 2-16,3 1 0 16,5-5-12-16,0 4-4 15,1 0-25-15,-14 0-8 16,0 1-49-1</inkml:trace>
  <inkml:trace contextRef="#ctx0" brushRef="#br0" timeOffset="2008.8681">9990 11564 140 0,'-8'0'55'0,"8"4"-30"0,-5 0-21 15,1 0 15-15,0-1-2 16,-1 5-1-16,-3 4-4 15,-1-1-2-15,5 12-6 16,0 4-3-16,-1 0 0 0,5-1 1 16,0 1 1-16,5-4 1 0,3-4 2 15,1 1 1 1,-1-5 3-16,5-4 1 0,0-3 1 16,0-4-2-16,4-4-1 15,-8-4-3 1,0-4 1-16,4 1-2 15,-5-5 0-15,1 1 1 16,-9-8 1-16,0-8 1 0,0 4 0 16,-5 4-2-1,1 3-1-15,4 1-6 16,-8 3 1-16,3 5-2 16,1-1 0-16,0 0-16 15,-1 5-5-15,1-1-29 0,0 0-9 16,4 4-32-1</inkml:trace>
  <inkml:trace contextRef="#ctx0" brushRef="#br0" timeOffset="2403.5129">10158 11599 160 0,'0'-4'60'0,"0"8"-32"0,-4-1-33 0,4-3 12 16,0 8 0-16,0 11 6 15,0 0 2-15,0 4 0 16,0 0-7-16,0 0-3 0,0 0-1 16,0 0 0-16,0-4 0 15,0 1-2-15,0-5-2 16,0-4 5 0,0 1 1-16,0-5-2 15,0 1-3-15,0-8 6 16,0 0 5-16,0-4-2 15,0 0 2-15,0-7-3 0,0-1 2 16,0-3-4-16,4 0 1 16,1-8-3-16,3 4 2 15,-3-4-4-15,7 4 0 16,-7 3-3-16,3 1-1 16,1 3-1-16,0 5 0 15,-1-1 2-15,1 0 0 16,4 5-9-16,0-1-4 15,-5 0-15-15,5 0-8 16,-4 4-31 0</inkml:trace>
  <inkml:trace contextRef="#ctx0" brushRef="#br0" timeOffset="3097.5311">10348 11675 132 0,'13'0'49'0,"-13"8"-26"0,0 15-14 15,0-16 14-15,0 5-5 16,-5-1 0-16,5 5-8 16,-4-1-2-16,4 0-4 15,-4 1 2-15,0-1 0 0,4-4-2 16,0-3-1-16,0 0 3 0,0-4 1 15,0-4 3-15,0 0 1 16,0-4 1 0,0-4-6-1,0-3-4-15,0-1-1 0,4-3 1 0,4-8-1 16,1-4-1-16,4 4 1 16,-9 4-1-16,9 4-3 0,-8 3 0 31,3 4-1-31,1 5 3 15,-1 10-2-15,1 12-1 16,0-3 3-16,-1-1 2 16,-8 4 0-16,0-3 2 0,0-5-2 15,0 1-1-15,0-1 3 16,0-3 0-16,0-1-1 16,0-3 1-16,0-4-2 15,0 0 2-15,0-4-2 16,0-3-1-16,9-1 1 15,0-11-1-15,3 4 0 0,1-8 0 16,0 3 0-16,5 5 0 16,3 4 2-16,-8-1 1 15,4 4-1 1,0 5-2-16,1 3 1 16,-1 7-1-16,0 9 0 15,-4-5 0-15,0 4 0 16,-4 1 2-16,-1-1-1 15,1 0-1-15,-9 1 1 16,0-5-1-16,0 1 0 16,0-1 0-16,0-3-20 0,0-1-9 15,0-7-25-15,8 4-11 16,1-4-12 0</inkml:trace>
  <inkml:trace contextRef="#ctx0" brushRef="#br0" timeOffset="3521.5934">10921 11706 200 0,'4'-31'77'0,"5"27"-42"0,-5-19-28 0,-4 19 20 16,0 1-10-16,-4-5-2 15,-5 4-8-15,-4 0-3 16,0 8-2-16,-4 4-4 0,-9 11 1 16,0 8-4-16,5 0-1 15,4-1 3-15,4 1 1 16,4-4 2-16,9 4 0 15,0-4 0 1,0-4 0 0,9-4 2-16,-1-7 3 0,5-4-2 0,0-4 0 15,0-4-1-15,0-4-2 16,0-7 1-16,0 0 1 16,4-4 1-16,-8-8 1 15,-1-4-2-15,1 8 1 16,4 4-4-16,-9 4-2 15,1 3-1-15,-1 5 0 16,-4 7 3-16,4 7 0 16,0 5-4-16,1 3 1 15,-1 4 2-15,5 0 3 16,-5 1 2-16,0-1 1 16,5-4-7-1,4 0-2-15,0-7-18 16,4 0-5-16,0-8-41 15,1-4-46-15,3-8 34 0</inkml:trace>
  <inkml:trace contextRef="#ctx0" brushRef="#br0" timeOffset="3776.312">11253 11376 200 0,'-5'-7'77'0,"5"7"-42"0,0 0-48 0,0 0 12 16,0 0-3-16,0 7 4 15,0 9 10-15,0 7 3 16,0 11-6-16,0 8-2 0,0 4 1 16,0 8-1-1,0-1 0-15,0-7-6 16,5-3 1 0,-5-5 2-16,0-7 1 0,0-9-1 15,0-2 1-15,0-9-51 16,-5-3-21-16,1-8-15 15</inkml:trace>
  <inkml:trace contextRef="#ctx0" brushRef="#br0" timeOffset="3962.1247">11072 11564 228 0,'-13'-4'88'0,"13"4"-48"0,4 0-42 15,-4 0 17-15,9 0-2 16,-1 0 2-16,5 0-2 15,5-4 0-15,7 1-7 16,10-1-4-16,-1 0-1 0,1 0-6 16,8 0 1-16,0 0-47 15,0 4-18-15,0-3-33 16</inkml:trace>
  <inkml:trace contextRef="#ctx0" brushRef="#br0" timeOffset="4379.4965">11981 11610 216 0,'9'0'82'0,"-9"0"-44"0,0 4-25 0,0-4 22 16,0 0-7 0,-13 0-2-16,0 4-14 15,-5 3-5-15,-3-3-5 16,-1 0-2-16,1 0 1 0,4 3-4 16,4 5 2-16,4 7-4 15,9 0 1-15,9 0 2 16,8 4 1-16,4 0 1 0,5 0 2 15,-8 0-3-15,-1-4-2 16,-4 1 4-16,-5-5 1 0,-3 0 2 16,-10 1 2-1,-8-9-1-15,-8 5 0 0,-1-5-1 16,-8-7 0 0,4 0-9-16,5-3-2 15,4-1-31-15,-1-4-13 0,10-3-64 16</inkml:trace>
  <inkml:trace contextRef="#ctx0" brushRef="#br0" timeOffset="4642.2762">12166 11392 152 0,'13'4'57'0,"-13"3"-30"16,0 8-21-16,4-3 15 0,-4 11 0 16,5 8 2-16,-5 7-6 15,0 8 0-15,-5 0-10 0,1 4-2 0,-4-4-1 16,3-8-2-16,1-4-2 16,4-3 1-16,0-8 1 15,0-4-36-15,0-4-17 16,9-11-38-1</inkml:trace>
  <inkml:trace contextRef="#ctx0" brushRef="#br0" timeOffset="4769.3106">12011 11553 212 0,'0'-8'79'0,"17"4"-42"0,-8 4-37 0,0 0 18 15,4 4-1-15,4 0 4 32</inkml:trace>
  <inkml:trace contextRef="#ctx0" brushRef="#br0" timeOffset="4865.6163">12119 11553 403 0,'30'3'8'0,"0"1"-2"0,5 0-11 0,3-4-2 16,-7 0-36-16,-1 0-14 16,4 0-42-1</inkml:trace>
  <inkml:trace contextRef="#ctx0" brushRef="#br0" timeOffset="5246.6168">12352 11656 132 0,'0'27'52'0,"12"7"-28"0,-7-7-8 16,-5-15 16-16,0 3-6 15,0 4-1-15,0 0-10 16,0 0-2 0,0 0-7-16,0-3-4 0,0-5 1 15,0-3 9-15,0 0 4 16,0-8 4-16,0 0 0 16,0-4-7-16,4-4-3 0,-4 0-3 15,4-7-2-15,1 0-1 16,3-12 0-16,5 4-2 15,-8-4 1-15,7 4-4 16,1 4 0-16,5 4-1 16,-1 3 0-16,0 5 0 0,5-1-2 15,-1 8 3-15,5 0 0 16,-9 0-28 0,-4 0-13-16,0 0-49 15,0 0-44 1,4 0 47-16</inkml:trace>
  <inkml:trace contextRef="#ctx0" brushRef="#br0" timeOffset="5414.3835">12713 11752 220 0,'-4'11'85'0,"8"1"-46"0,-4 7-41 0,0-8 14 16,0 1-6-16,0-1-1 15,0 5-3-15,0-5 1 16,0 1-2-16,0-1-1 0,0-3 3 15,0-4-24 1,0-1-8-16,0-3-68 16</inkml:trace>
  <inkml:trace contextRef="#ctx0" brushRef="#br0" timeOffset="5618.2151">12683 11549 260 0,'0'-12'99'0,"0"12"-54"0,0 0-55 0,0 0 16 16,0 0-11-16,0 0 1 16,0 0 0-1,5 4-1-15,3 0 4 16,5 0-24-16,4 0-11 16,1-1-58-1,-1 1-29-15,0 4 61 0</inkml:trace>
  <inkml:trace contextRef="#ctx0" brushRef="#br0" timeOffset="5934.1698">12838 11725 160 0,'0'42'63'16,"0"-30"-34"-16,-4-1-23 0,4-3 15 0,0-1-9 15,0 1 1-15,0-4 7 16,0-4 5-16,0 0-13 16,0 0 2-16,0-4 2 0,0 0-4 15,4-3 1-15,1-5-6 16,3-7 1-16,5 0-3 15,0-4 0-15,0 4-6 16,0-1-1-16,4 5 1 16,9 4 0-16,-9 3 1 0,5 4 0 0,-9 4 0 15,4 4 0-15,0 7-3 16,1 5 2-16,-6-1 1 16,6 0 0-16,-14 1 0 15,9-1 2-15,-9-3 1 16,5-1 1-16,-1 1-9 0,1-5-2 15,4 1-36-15,9 0-14 32,-1-5-48-17</inkml:trace>
  <inkml:trace contextRef="#ctx0" brushRef="#br0" timeOffset="6374.1541">13511 11595 240 0,'-13'-19'90'0,"13"19"-48"0,-9-8-49 16,5 8 16-16,-9 0-8 16,-4 0 2-16,-5 4 0 0,-4 3 3 15,0 5-3-15,5 3-4 16,-5 8 0-16,4 4 1 0,14-4 0 16,-5 0 2-16,9-4 1 15,4-4 1-15,4 1 2 16,9-5-3-1,-5-7 0-15,5-4 1 16,0-4 0-16,9-3-2 0,-14-5-2 16,5 1 3-16,5-9 0 15,-14 1 3-15,0 4 1 16,5 0-3-16,-5 3-3 16,0 4-3-16,1 5-1 15,-1-1-1-15,0 8 3 16,1 15-2-16,-1 8 1 15,5 11-3-15,-1 4 1 16,5 4 8-16,0 0 5 16,-4 4 0-16,4-4 2 0,-13 0-2 15,-13-8 0-15,-5-4 1 16,-3-7 4-16,-14-4-6 16,-8-7-2-16,-4-9-23 15,-5-7-9-15,-4-4-97 16</inkml:trace>
  <inkml:trace contextRef="#ctx0" brushRef="#br0" timeOffset="14848.2005">17225 10687 184 0,'0'-4'71'0,"4"4"-38"0,-4 0-25 15,0 0 18 1,0 0-4-16,0 0 1 0,0 0-8 15,0 0-2 1,0 0 6 0,5-8-11-16,3 1 1 0,-8-1-2 0,0 4-1 15,4-3 1-15,-4-1-2 16,0 0 0-16,0 1 1 16,0-5 1-16,0 1-1 0,0-1-1 15,0 1-1-15,0-1 0 16,5-3 0-16,-5-4 2 15,0-8-1-15,0-4 0 16,0 4-3-16,0 1 1 16,0 3-2-1,-5 0 2-15,1 0-2 0,4 0-1 16,-8 4 1-16,-1-4-1 16,0 3 0-16,1 1 0 15,-1 0 0-15,0 0 0 16,-3 0 0-16,3 4 0 15,-8-1 0-15,4 5 0 0,4-1-3 0,-8 1 2 16,4-1-1-16,-4 5-2 16,8-1 3-16,-8 4 2 15,4 0-2-15,0 0 0 32,0 1-1-32,-4-1 0 0,0 0 2 15,-1 0 2 1,1 0-6-16,4 4 1 0,0 0-1 15,-4 0 2-15,4 0 1 16,-4 0 3-16,8 4-1 16,-8 0-1-16,4 0-2 15,0 0 1-15,0-1 1 16,0 1 0-16,0 0 0 16,0 4 0-16,5-1-3 15,-1 1 2-15,-8 0 1 16,8-1 2-16,1 1-3 15,-1 4 0-15,1-5 1 0,3 5 0 16,-8-5 0 0,5 5 0-16,-1-1 0 15,0 1 0-15,1 3-3 16,-1 0 2-16,1 1 1 16,-1-1 2-16,-4 4-3 0,4-3 0 15,-4-5 1-15,1 1 2 16,-6 3-3-16,10 0 0 15,3 4 1-15,-12 4 0 16,4 0 0-16,5 0 0 16,-1 0-3-16,0 0 0 0,1 0 2 15,-1 0 0 1,1 4 1-16,3-4 2 16,1 0-3-16,0-4 0 0,-1-4 1 0,1 1 0 15,4-1 0-15,0 0 0 16,0 1 0-16,0-1 0 31,0 4 0-31,0 0 0 16,0 4-3-16,0 0 2 0,4 0 1 15,1 0 0-15,3 0 0 16,5 0 2-16,-9 0-1 16,9 0 2-16,-4 8-4 15,4-1 0-15,4-3-1 16,-8 0 0-16,4-4 2 15,0 0 0-15,8-4 2 16,-12 0 1-16,4 1-1 16,0-1-2-16,8 0 1 15,-4-4 1-15,-4 4-1 16,5-7-1-16,3 3 3 0,1-3 0 16,-1-5 1-16,1 1 0 15,-1-4 2-15,5-4 1 16,0-4-1-16,4 0-1 0,-4-4-3 15,0 5 1-15,4-1-2 16,-4-4 2 0,4 0-2-16,-8 1 2 15,3-5-2-15,1-3 2 16,0-4 2-16,0-4 2 16,0-8-3-16,0-3-3 0,-5-1 2 0,-3 1 2 15,-1-1 2-15,0 5 1 16,-4-5 0-16,0 5 0 15,-5 3-7-15,1 4 0 16,-9 4-1 0,0-1 2-16,0 5-8 0,0 0-1 15,0 0-29-15,0 3-14 16,4-3-102 0</inkml:trace>
  <inkml:trace contextRef="#ctx0" brushRef="#br0" timeOffset="16355.4903">16803 11514 104 0,'0'-7'38'0,"8"3"-20"0,-8 0-8 0,0 4 12 16,0 0 3-16,5-4 2 16,-1 0-1-16,-4 0 1 15,0 4-15-15,0 0-5 0,0 8-2 0,4 4 3 16,-4 7 5-1,0 11-5-15,-4 9-2 0,4 3-1 16,-4-4-1-16,-1-3-2 16,5-5 1-16,0-7-2 15,0 0-1-15,0-4 3 0,0-3 0 16,0-5 1-16,0-3 0 16,0-4 4-16,0-1 5 15,0-3-5 1,0-3 0-16,-8-1-2 15,8-4 1-15,0-7 0 16,0 0 1-16,0-8-7 0,0-8-2 16,0 0 0-1,8 4 0-15,-8 1 1 16,5-1 0-16,-1 0-3 0,4 4 2 16,1 0 1-16,4 4 2 0,-9 4-3 15,9-5 0-15,0 5-1 16,4 4 0-16,9-1 2 15,-4 4 0-15,-1 1-3 16,1 3 0-16,-5 4-3 16,0 4 1-16,1 7 1 15,-1 5 2 1,-9 3-1-16,1 4 1 16,0 0 2-16,-5 4 2 15,-4 7 1-15,-4 0 3 16,-5-11 1-16,-4-3 3 15,-8-5-3-15,-10-4 1 16,1-3-7-16,4-4-1 0,1-12-2 16,3 1-2-16,5-1-4 15,4 0 0-15,4 1-9 16,1-9-31 0,16 5-2-16,-3-5-52 15</inkml:trace>
  <inkml:trace contextRef="#ctx0" brushRef="#br0" timeOffset="16769.3947">17229 11480 156 0,'-4'-8'60'0,"4"4"-32"0,0 4-22 15,0 0 17-15,0 0-3 16,0 0 0-16,-9 4-10 0,1 4-6 15,-1 3-3-15,0 5-4 16,5 7 2-16,-4 7-1 0,3 9-2 16,5 3 3-16,5-8 0 15,3-7 3-15,5 0 1 0,0-8 3 16,9-4 3-16,8-3 2 16,-4-5 1-16,-5-7 7 15,-4-3 2-15,1-1 1 16,-6-8-2-16,-3 5-4 15,0-24 0-15,-9 0-9 16,0 1-2-16,-9-1-3 0,0 4 1 16,1 4-4-16,-1 4-2 15,-4 4-9-15,9 3-5 16,-9 5-11 0,4 3-5-16,9 4-2 15,-8 0-1-15,8 0-7 16,4 0-2-16</inkml:trace>
  <inkml:trace contextRef="#ctx0" brushRef="#br0" timeOffset="16994.9809">17548 11495 184 0,'0'-4'71'0,"4"8"-38"0,-4 0-41 0,0 0 12 15,0 3 7-15,0 5 7 16,0-1-9-16,0 1-2 16,0 3-5-16,0 1 1 0,0 3 0 15,0-4-1-15,0 4 1 16,0 4-9 0,0-4-56-1,0 0-56-15,0-7 29 16</inkml:trace>
  <inkml:trace contextRef="#ctx0" brushRef="#br0" timeOffset="17178.2848">17578 11415 200 0,'-17'-16'77'0,"34"20"-42"0,-4-4-43 0,-17 0 12 0,0 0-2 15,-1 0-1-15,14 4-5 16,4 0 2-16,-13 0-21 0,4-1-7 0</inkml:trace>
  <inkml:trace contextRef="#ctx0" brushRef="#br0" timeOffset="17569.6443">17682 11518 132 0,'-9'19'52'0,"9"-7"-28"0,-4 3-19 0,4-7 13 16,0-1 5-16,0 1 6 16,0-4-1-16,0 0 1 15,0-4-16-15,0 0 3 0,0 0 4 0,0 0-7 16,0-4 0-16,4 0-3 16,0-4-1-16,1 1-5 15,-1-5-3 1,5 1-3-16,-5-5 1 0,9 1-1 15,-5 4 0-15,1-1 2 16,4 4 0-16,0 1-5 16,0 3 1-16,0 4 0 15,-5 4 2-15,10 3-4 16,-14 5 2-16,9 3 4 16,-9 1 2-16,5-1-5 15,-5 0 0-15,0 8 1 16,1-4 3-16,-1 4 2 15,5-7 1-15,-5-5-35 16,9-3-17 0,-13-4-6-16,8-4-36 15</inkml:trace>
  <inkml:trace contextRef="#ctx0" brushRef="#br0" timeOffset="17818.5352">18113 11193 180 0,'-9'-12'68'0,"9"12"-36"0,0 4-37 16,0-4 12-16,0 0-6 15,4 8-1-15,-4 7 12 16,0 12 4 0,0 7-8-16,-4 1-2 0,4-1 0 15,-4 4-1-15,4 1 2 16,0-5-4-16,0 1 0 15,0-9 1-15,0 5 0 16,4-4 0-16,-4-4 0 16,0-8-35-16,0-3-14 0,0 3-46 31</inkml:trace>
  <inkml:trace contextRef="#ctx0" brushRef="#br0" timeOffset="17943.5499">17975 11438 192 0,'0'-12'71'0,"0"16"-38"0,0-4-19 0,0 0 20 0</inkml:trace>
  <inkml:trace contextRef="#ctx0" brushRef="#br0" timeOffset="18057.7198">17988 11430 394 0,'13'0'25'0,"4"0"-12"31,4 0-10-31,9 0 0 0,1 0-4 15,12 0 0-15,-5 0-1 16,1 0 0-16,-4 0-27 0,4 0-13 16,-18 0-69-1</inkml:trace>
  <inkml:trace contextRef="#ctx0" brushRef="#br0" timeOffset="18440.1058">18388 11453 176 0,'-8'0'66'0,"3"0"-36"0,1 8-35 0,4-5 10 0,0 5 3 0,0 0 7 32,0-1 2-32,0 1 1 15,4 0-9-15,1-1 1 0,3 1 1 16,1 0-4-16,4-4-2 16,0-4 0-16,8 0-1 15,-12-4-2-15,4 0 1 16,0-4 0-16,-5 1 3 15,-3-1-3-15,3 0-2 16,-8 1 0-16,-8-1 1 0,-1 0-1 16,-4 1 2-16,5 3-4 15,-10 4 0-15,-3 4-1 16,4-1-2-16,-1 5 0 16,5 4 3-16,0 3-2 0,5 0 1 15,4 1 2-15,-5 3 0 16,9 8-3-16,0 7 2 15,9 0 1-15,-5-7 2 16,9-4-32-16,0-4-14 16,4-3-53-16</inkml:trace>
  <inkml:trace contextRef="#ctx0" brushRef="#br0" timeOffset="18547.5795">18513 11568 164 0,'-4'4'63'0,"4"3"-34"0,4 5-34 0,-4-4 10 0,5 7 1 15,-1 4 6-15</inkml:trace>
  <inkml:trace contextRef="#ctx0" brushRef="#br0" timeOffset="18770.4675">18531 11667 293 0,'4'20'9'0,"0"-5"-5"0,-4-4 0 15,0-3-1-15,0-16 14 16,4 1 8-16,1-16 8 15,3 4-9 1,-8-4-5-16,5-4 3 16,-1 8 2-16,0 0-8 15,1 3-4-15,-1 1-10 16,13 3-1-16,-8 5-3 16,8-1 0-16,0 4 2 15,5 4 0-15,4 4-25 16,-1 0-10-16,6 0-97 15</inkml:trace>
  <inkml:trace contextRef="#ctx0" brushRef="#br0" timeOffset="19567.8655">19401 11472 196 0,'-17'-15'74'0,"12"15"-40"0,-12-4-40 0,0 8 14 16,-9 3-12-16,0 5 1 16,-4 3 3-16,0 4 4 15,4 1-1-15,0 10 0 0,9 9 1 0,4-1-2 16,9-11 1-16,4-4-2 16,4-4-1-16,5-8 5 15,-1-3 4-15,5 0-3 16,0-8 2-1,0-8-1-15,-4-4 3 0,8-7-3 16,0 0 1-16,-8 4-3 0,-1-1 2 16,1 1-4-16,-5-4 0 15,5 8-1-15,-9 3-2 16,4 0 5-16,-4 4 1 16,0 4-7-16,5 8-1 15,3 7-2-15,1 16 2 16,-1-4-1-16,1-4 1 0,4 0 0 15,-4 0 0-15,3-4 2 16,6 0 2-16,3-4-25 31,-4-3-10-31,5-4-69 16</inkml:trace>
  <inkml:trace contextRef="#ctx0" brushRef="#br0" timeOffset="19977.4638">19496 11522 176 0,'0'0'66'0,"0"0"-36"0,4 4-26 0,-4-4 13 16,0 7-2-16,0 1 1 0,0 4-4 15,0-1 0-15,0 1-1 16,0 11-5-16,0 7 7 16,0-11 4-1,0-11-9 1,0 7-2-16,0-15 5 16,0 0 2-16,4-11 5 15,5-5-10 1,-9 1-4-16,4-4-3 0,1 4-1 15,-1 3 0-15,0 1 0 16,9-1-3 0,0 5 0-16,4 3-1 15,1 0 0-15,-1 4 0 0,0 0-35 16,0 0-16-16,5 0-56 16</inkml:trace>
  <inkml:trace contextRef="#ctx0" brushRef="#br0" timeOffset="20149.2961">19784 11549 224 0,'-4'0'85'0,"4"4"-46"0,0 3-48 0,0 1 12 15,0 0-4-15,-4 3 0 16,4 8 3-16,-9 12 1 16,5-4-1-16,0-4-2 0,-1-4 3 15,1 0-37-15,0-4-15 16,4-3-37-1</inkml:trace>
  <inkml:trace contextRef="#ctx0" brushRef="#br0" timeOffset="20327.7611">19720 11430 232 0,'-13'-19'88'0,"13"19"-48"0,4-4-49 15,-4 4 14-15,9-4-5 16,-9 0 0-16,8-7-9 16,5-1-4-16,0-7 7 0,9 0-26 0,-5 0-8 15,5 0-42 1</inkml:trace>
  <inkml:trace contextRef="#ctx0" brushRef="#br0" timeOffset="20495.0067">19944 11204 196 0,'0'0'74'0,"0"-4"-40"0,0 16-40 0,0-5 14 0,0 16-5 15,0 4 1-15,0 0-2 16,-9 4-2-16,5-1 1 16,0 5-1-16,4-1 2 0,-9 1 1 15,18-1 3 1,-9 4-5-16,0 5-3 16,0-9-79-1,0 4-43-15,0-11 53 16</inkml:trace>
  <inkml:trace contextRef="#ctx0" brushRef="#br0" timeOffset="20693.9177">19741 11487 260 0,'-4'-19'96'0,"4"19"-52"0,4-4-51 15,-4 4 14-15,9 0-1 16,4 0 6-16,4-3-6 15,5-1-1-15,-1 4-3 0,14 0-2 0,-1 0 3 0,1 0-4 16,-1 0-2-16,5 0-38 16,-18 0-15-16,5 0-51 15</inkml:trace>
  <inkml:trace contextRef="#ctx0" brushRef="#br0" timeOffset="21111.9664">20121 11212 140 0,'-5'11'52'0,"5"4"-28"0,-4 12-28 16,4-8 10-16,0 8 19 16,-4 8 11-16,-1 3-12 15,-3 0-3-15,8 1-13 16,-13 3-1-16,8-4 0 0,1 0-3 15,0-7-1-15,-1-4 3 16,5-8 1-16,-4-11 8 16,4-8 4-16,4-8-7 15,1-4-2-15,-1-3-6 16,5-8-1-16,4 4-3 16,-9 4-1-16,5-1 1 15,-1 5 0-15,1 3-5 16,-1 8 1-16,1 4-3 15,0 8 0-15,-1 3 4 0,-3 4 1 16,-1 12 2-16,5-1 2 16,-5-7 1-16,4 0 1 15,-8-4-13-15,18 1-51 16,-10-5-9 0,5-4-26-1</inkml:trace>
  <inkml:trace contextRef="#ctx0" brushRef="#br0" timeOffset="21683.482">20370 11484 172 0,'0'0'66'0,"5"7"-36"0,-5 9-35 16,0-9 10-16,0 5 6 15,0 3 5-15,0 0 0 16,0 8 1-16,0 0-9 15,0 12-3-15,0-8 1 0,0-4-3 16,-5-4 0 0,5-4 1-16,0-3 0 0,0-5 0 15,0-7 2-15,0 0-1 16,0-11 0 0,5-12-1-16,-1-4 0 0,0 4 2 15,5 0-1-15,0-4 2 16,4 8-4-16,-9 4-2 15,4 3 0-15,1 5 1 16,0 3-12-16,-1 8-6 16,1 3 9-16,0 5 3 0,-5 11 3 15,-4 11 3-15,0-3 3 16,0-8 2-16,0-4 1 16,0-4 0-16,0-3-2 31,0-1 1-31,0-3 5 0,0-8 2 15,8-12-5 1,1-11-3-16,8 0-6 0,-8 4 0 16,4 0-2-16,0 4 0 0,-5 3-3 15,5 5 1-15,5 7-3 16,-10 15 2-16,1 8 3 16,4-4 1-16,-5 4 1 15,1-4 0-15,0 0 0 16,-1 1 2-16,1-5-8 15,-1 0-3-15,5-3-39 16,-4-5-19 0,4 1-34-16</inkml:trace>
  <inkml:trace contextRef="#ctx0" brushRef="#br0" timeOffset="22064.0907">20875 11599 220 0,'25'-4'82'0,"-25"4"-44"0,5 4-44 16,8-4 14-16,-5 0 4 0,5 0 4 16,-4 0-3-16,4 0-3 0,0-4-5 31,0 0-4-31,0 0 2 0,-5 0 0 0,1-3 1 16,-5-1 0-16,0 0 0 0,-4-3 0 15,-4-1 2-15,0 1-3 16,-5 3 0-16,-4 0-3 15,-17 5-3-15,4 3-1 16,-4 7 0-16,4 5 0 16,-8 3 0-1,4 4 3-15,8 4 0 16,5 8 1-16,8 3 0 16,1-3 0-16,8-4 2 0,8-4-1 15,9 0-1 1,-4-4 1-16,22-8 1 15,-1-3-1-15,1-4-1 16,-1-4-15-16,1 0-5 16,-1-4-41-16,-8 0-15 0,0-3-12 15</inkml:trace>
  <inkml:trace contextRef="#ctx0" brushRef="#br0" timeOffset="22492.6162">21271 11227 212 0,'-4'0'79'0,"4"4"-42"0,0 0-43 16,-5 15 18-16,1 8-2 15,-9-1 1-15,5 5 1 0,-1 7-6 0,0 4-4 0,9 12 1 16,-8 7-2-16,8-3 2 16,0-1 0-16,0-11 3 15,0-7-1-15,0-5 0 16,0-7-41-16,-5-8-15 0</inkml:trace>
  <inkml:trace contextRef="#ctx0" brushRef="#br0" timeOffset="22687.9095">20987 11530 256 0,'-13'-20'96'0,"13"17"-52"0,4 3-49 16,-4 0 15-16,0 0 0 0,9 0 6 0,4 0-4 15,4-4-2-15,4 4-5 16,5 0-4-16,4 4 2 0,13-1-4 15,-4 1 0-15,4 4-30 16,-13 0-12-16,5-5-73 16</inkml:trace>
  <inkml:trace contextRef="#ctx0" brushRef="#br0" timeOffset="22814.3883">21439 11583 188 0,'-4'12'71'0,"4"-1"-38"0,-5 27-34 0,5-18 12 0,0 3-7 15,0 0-1 1,0-4-1-16,0 0 1 16,0-4-2-16,-4-3 2 0,4-1 0 0,-9-3-89 15</inkml:trace>
  <inkml:trace contextRef="#ctx0" brushRef="#br0" timeOffset="23145.3023">21400 11507 260 0,'-8'-20'96'0,"8"20"-52"0,0-3-54 0,0 3 16 0,0 0-8 16,8 0 0-16,5 0 0 15,4 3 0-15,18-3 2 16,-1 4-11-16,9 0-5 0,1-4-21 16,3 4-9-16,-17 0 20 15,0 0 12-15,-8-1 9 16,-5 1 4-16,-4 0 23 15,-13 0 12-15,-13 7-11 16,0 1-4-16,0 15-12 16,0 7-3-1,9 1 0-15,-5-5 2 16,9 1-5-16,9-4-1 16,-5 0 2-16,14-4 1 15,7-4 1-15,6-4 0 16,12-4-77-16,4-3-62 15,-4-8 45-15</inkml:trace>
  <inkml:trace contextRef="#ctx0" brushRef="#br0" timeOffset="23663.7691">22581 11591 184 0,'0'-12'68'0,"0"12"-36"0,9 0-20 15,-9 0 21-15,-9 0-8 16,0 0 0-16,-4 4-14 0,-4 4-7 16,0 11-2-16,-5 15-2 0,1-3 0 15,-1 0-3-15,5-4 2 16,13-1-1-16,-5-3 0 16,9-3 2-16,9-1 0 15,4-8 4-15,4 1 5 16,9-9-3-16,4-3 2 15,-4-3 8-15,-5-5 7 16,-3-4 5 0,-6-7 6-16,-12-7-8 0,-8-13-1 15,4 5-12-15,-14-1-3 16,1 5-8-16,0 3-4 16,0 8-13-16,4 3-5 15,0 5-14-15,4 3-3 16,5 1-14-16,4 3-5 0,4 4-6 15,5 0-1-15,4 0-23 16</inkml:trace>
  <inkml:trace contextRef="#ctx0" brushRef="#br0" timeOffset="23995.5483">22710 11587 132 0,'4'12'52'0,"1"-1"-28"0,8 46-15 16,-5-45 14-16,-8-1 6 15,5 1 7-15,-1-1-2 16,5 1 2-1,-9-4-20-15,0-1 13 0,0 1 7 16,0-4-8-16,0 0-4 16,0-4-11-16,0-4-6 0,0 4-4 15,4-12 0-15,0 1-4 16,9-12 0-16,-4 4-1 0,17-4 0 31,-5 3 0-31,1 5 0 16,-1-4 0-16,1 8-2 0,-1 3 0 15,5 12 0-15,-9-4 0 16,1 23 3-16,3 0 0 16,-4 3 1-16,-4-3 0 15,5 4 0 1,-5-4 0-16,-1 0 2 0,1-4-63 16,-4 1-28-16,0-5-32 15</inkml:trace>
  <inkml:trace contextRef="#ctx0" brushRef="#br0" timeOffset="34860.294">17794 12211 156 0,'4'-4'60'0,"5"4"-32"0,-9-3-17 0,0 3 18 15,0 0-4-15,0-4 3 16,0 4-5-16,0-4-2 16,-13 0-11-16,0 4-4 0,0 0 0 15,-4 0-3-15,-14 8-2 16,-3 3-3-16,4 1 1 16,4 7-1-16,4 8 0 15,5 7 0-15,4-3-2 16,5 0 3-16,3 3 0 0,14-3 1 15,8-8 2-15,5-4 1 16,4-4 1-16,8 0 0 0,9-7 0 16,-4-8-2-1,0-4-2-15,4-3-15 0,0-5-5 16,-4 1-21-16,-5-9-7 16,-8 1-42-1</inkml:trace>
  <inkml:trace contextRef="#ctx0" brushRef="#br0" timeOffset="35318.5303">17983 12039 140 0,'-4'-12'55'0,"4"12"-30"0,0 0-21 0,0 0 13 16,0 0-2-16,0 0 1 0,4 4-2 15,-4 8-1-15,5 7-7 16,-5 12 3-16,0 7 1 0,0 8 1 16,0 4 1-16,0-4-2 15,0-4-1 1,0-8-1-16,0-7 0 0,0-4-2 16,0-4-1-16,0-4 3 15,0-7 3-15,0-8-2 0,0 0 0 16,0-4-3-16,8-11-1 15,-3-4-3-15,7-4 1 16,-7 0-4-16,8 4-2 16,0 3 2-16,4 1 0 15,0 7-2-15,0 5 2 16,1 3 1-16,-1 7 0 16,0 12 0-16,0 1 0 15,0-1 0-15,-8 0 0 0,4 0 0 16,-9 0 0-16,1-4 0 31,-5 1 2-31,4-1-14 16,0-3-5-16,1-1-46 0,8-7-21 15,4 0-10 1</inkml:trace>
  <inkml:trace contextRef="#ctx0" brushRef="#br0" timeOffset="35779.7089">18531 12288 212 0,'-5'-38'79'0,"1"38"-42"0,-5-12-39 0,5 12 14 16,-5 0 3-16,-4 0 2 15,-4 0-6-15,0 4-4 16,-5 4-4-16,1 7 0 0,-1 19 0 16,-4-3-4-16,5 0 1 15,12-1 0 1,-8 5 0-16,13-8 2 15,4-4 1-15,8 0 1 16,5-8 2-16,5-4 1 16,-1-3 3-16,4-4-3 15,1-8 1-15,-1-4-1 16,1-3 1-16,-5-8-4 16,0-12-3-16,-4-7 2 15,0 0 0-15,-4 3-4 16,-5 8-1-16,1 4 3 0,-5 8 3 0,0 0-1 15,0 7-2-15,0 8-3 32,-5 8 1-32,1 18-1 0,4 1-2 15,0 0 3-15,0 0 2 16,4 3 0-16,1-3 2 16,3-4-7-16,1-4-1 15,-1-7-31-15,1 3-14 16,4-3-45-1,13-5-39-15,-5-7 49 16</inkml:trace>
  <inkml:trace contextRef="#ctx0" brushRef="#br0" timeOffset="36140.9244">18716 12372 212 0,'-9'-11'79'0,"13"-8"-42"0,-4 30-45 0,0-11 12 15,0 8 0-15,0-1 2 16,0 9 6-16,0 3 3 15,5 4-8-15,-5 0 2 0,0 4 4 16,0-1-5-16,0-3 0 16,0-3-2-16,0-5-1 15,0 0 5-15,8-7 6 16,-8 0 9-16,0-16 14 16,0 0-13-1,-8-3-4-15,3-8-5 16,5-4-5-1,0 0-2-15,5 0-2 0,3 0 0 16,-3 0-7-16,3 0-2 16,5 0 0-16,5 4 2 15,-1 7-2-15,0 4-2 16,5 5-1-16,3-1 0 0,1 4-15 16,-4 0-5-16,-1 0-28 15,-3 0-9-15,-1 0-76 31</inkml:trace>
  <inkml:trace contextRef="#ctx0" brushRef="#br0" timeOffset="40429.4752">19233 12062 164 0,'0'-4'63'0,"4"4"-34"0,-4 0-25 0,0 0 13 15,0 0-6-15,0 8 1 16,0 3-3-16,0 5 0 15,0 3-5-15,0 4 4 0,4 4 2 16,5 7-1-16,-9 4 2 16,0-3-4-16,4-1-2 15,-4-3 2-15,0-8 0 16,0 0-1-16,5-4-1 16,-5-4-3-16,0 1 1 15,0-5-2-15,0-3 2 16,0-1-4-16,0-7 0 15,0 0-1-15,0 0 0 16,-5 0-20-16,1-3-8 0,4-1-73 16</inkml:trace>
  <inkml:trace contextRef="#ctx0" brushRef="#br0" timeOffset="40734.4182">19401 12165 176 0,'-13'0'68'0,"9"4"-36"0,-5 4-22 16,5 0 20-16,-5-1-7 15,-8 1-1-15,-5 3-6 0,5 1 0 16,-13-1-9-16,4 1-6 0,0 3-2 0,0 0 5 15,1 1 5-15,3 3-5 16,9-11 0-16,-4-5-2 16,8 1-2-16,1-4-21 15,3 0-11-15,5 0-24 16,-8 0-10-16</inkml:trace>
  <inkml:trace contextRef="#ctx0" brushRef="#br0" timeOffset="40964.2662">19052 12127 236 0,'-4'-4'90'0,"4"4"-48"0,0 0-42 0,0 0 18 15,0 0-10-15,4 8-2 16,0 3 5-16,9 9 5 16,4 3-8-16,9-1 2 0,4 9 3 15,1 7-3-15,3 1 0 16,0-9-4-16,1 1-1 15,4-4-3 1,-5-8 1-16,-8-4-2 16,0 1 2-16,-5-9-44 15,-3 1-17-15,-1 0-68 16</inkml:trace>
  <inkml:trace contextRef="#ctx0" brushRef="#br0" timeOffset="47480.8742">10197 15302 160 0,'-4'-4'60'0,"4"1"-32"0,0-1-15 0,0 4 17 31,0-4-6-31,4 0 0 16,-4 0-7-16,0 4-2 16,0 0-9-16,4 0 0 0,-4-4 4 0,0 4-8 15,0 4-1-15,-4 4-6 16,-5 7 1-16,1 8 2 15,-9 4 3-15,-1 4 2 16,-3 3 3-16,-1 12-3 16,5-4-2-16,0-3 2 15,8-5 0-15,-4-3-4 0,5-8 1 16,-1-4-2-16,5-4 0 16,-1-3 8-16,5-5 6 15,-8 1-4-15,8 0 0 16,0-5 2-16,0-3 4 15,0 0-6-15,0 0-2 16,0 0-1-16,0-7 1 16,8 3-3-16,-8-4-2 15,5-3 0-15,8-1 1 16,0-3-3-16,12-8 0 16,-12-4 1-16,5 4 2 15,-1 0-1-15,0 0-1 16,-4 0 1-16,4 0 1 15,0 0-3-15,-8 0 0 16,8 0 1-16,-4 4 0 16,-4 0 0-16,4 4 0 15,0 3 2-15,-5 1 3 0,5 3-7 16,-8 4 0-16,-1 8-5 16,4 4 2-16,5 7 1 15,5 4 2-15,-1 4 1 16,0 12 3-16,5 3-1 15,-1 0-1-15,5-3 3 0,0-5 0 16,4-3-1-16,-8 0 1 16,-1-8 2-16,-4-4 2 15,1-3-25-15,-5-4-13 16,-5-1-31-16,-4-3-13 16,-4 4-31-1</inkml:trace>
  <inkml:trace contextRef="#ctx0" brushRef="#br0" timeOffset="48494.4833">10270 15459 132 0,'0'-4'49'0,"-4"4"-26"0,8-3-14 0,-4 3 14 16,5 0-5-16,3-4 0 15,-8 4-6-15,5-4 0 16,-1 4-7-16,-4 0 1 0,0 0 4 15,0 0-6-15,0 0-2 16,0 0-4-16,0 8-1 16,0 3-1-16,0 8 3 0,0 4 0 15,0 4 1-15,4 0 0 16,-4 4 0-16,-4 7 0 16,4-4 2-16,-4 1 3 15,4 3 2-15,0 0-3 16,-5 1-1-16,-3-5-3 15,3 4-3-15,-3 5 4 16,3-1 1-16,1 4 4 16,-5 7 3-16,1-7-4 15,-1 0-3-15,1 0-1 16,-1 0 1-16,5 0-1 0,-1-4 2 16,1 0-2-16,0-3 2 15,-1-5-2-15,5 1 2 16,0-1-2-1,0-3-1-15,0-1 3 0,9-3 0 16,0 0 1-16,4 0 0 16,0-4 0-16,4 7 2 15,4 5 1 1,5-4 3-16,4-1 1 16,5-7 3-16,8 0-1 0,4-4 2 0,1-7-4 15,12-1 1-15,-4 1-5 16,0-5 1-16,-4-3-1 15,-5 0 3-15,1-4-3 16,-1-4-2-16,-4 4 0 16,-9 0-1-16,1 0-2 0,-13 0 1 15,-1 4-33-15,-4 4-14 16,1-1-62 0,-1 9-62-16,-17-16 53 15</inkml:trace>
  <inkml:trace contextRef="#ctx0" brushRef="#br0" timeOffset="49680.5183">11253 16589 128 0,'-5'-4'49'0,"5"1"-26"0,0 3-7 16,0 0 18-16,0 0-1 16,5 0 1-16,-5 0-6 15,0 0-3-15,0 0-13 16,0 0-5-16,4 0-3 0,5 3 0 15,4 5 0-15,-5 0 2 0,5 3 1 16,0 1 1 0,0 3 0-16,4 0-2 0,-4 1-1 15,-4-5-1-15,-1 1 0 32,10-1-2-32,-10-3 1 15,1-1-2-15,-1 1-1 16,-8-8-6-16,5 4-4 0,-5-4-16 0,4 0-9 15,-8-4-21-15,8 0-10 16,0-3-22 0</inkml:trace>
  <inkml:trace contextRef="#ctx0" brushRef="#br0" timeOffset="49888.7987">11447 16589 200 0,'0'-11'74'0,"4"7"-40"0,-4 4-24 16,0 0 20-16,0 0-5 15,0 0 3-15,0 0-16 16,0 0-7-16,4 8-3 16,5-1 2-16,-1 5 2 0,1 3-2 15,0 0-3-15,4 1 2 16,0-1 0-16,0 0-1 16,-1 1 1-16,-3-5-40 15,4 1-16-15,-4-5-60 16</inkml:trace>
  <inkml:trace contextRef="#ctx0" brushRef="#br0" timeOffset="50225.192">11942 16915 120 0,'-4'-4'46'0,"4"0"-24"0,4 0-13 16,-4 4 14-16,0 0 0 15,0 0 3-15</inkml:trace>
  <inkml:trace contextRef="#ctx0" brushRef="#br0" timeOffset="50431.572">11938 16896 309 0,'-4'0'30'0,"-14"0"-5"0,1 3-10 16,-4 5-2-16,-5 7-6 16,0 8-2-16,-4 4 0 15,4 0-1-15,0 4-5 16,9-1 1-16,4 1-2 0,13-4-2 31,13-4 3-31,-5 0 0 16,14-4-2-16,8-4 0 15,5-3-27-15,3-5-10 0,-3-3-59 16,4-4-26-16,-1-4 62 16</inkml:trace>
  <inkml:trace contextRef="#ctx0" brushRef="#br0" timeOffset="50812.2128">12162 17072 208 0,'-4'-19'79'0,"4"3"-42"0,-9 5-26 16,5 7 21-16,-1 0-8 15,-8 0-2-15,-8 4-10 16,-1 0-5-16,1 8-4 16,-5 3-5-16,0 9 1 0,5 3-1 0,3-4 0 15,5 0 2-15,9 0 2 16,4-4-3-16,9 1 0 16,4-5 3-16,4-3 1 15,17-4-1-15,-16-4 1 16,3-4-2-16,1-4 2 15,-1 1-2 1,-8-5 2-16,4-3 0 0,-12-1 1 16,-1 5 0-16,0-1 0 15,-4 5 0-15,0-1 0 16,0 8-9 0,0 8 3-16,0-1 0 15,5 5 2-15,-1-1 2 0,5 1-3 16,-1 3-2-16,9-3 4 15,-8-1 1-15,4 1-20 16,4-5-8-16,-8 1-38 16,4-4-14-16</inkml:trace>
  <inkml:trace contextRef="#ctx0" brushRef="#br0" timeOffset="51152.4128">12425 17018 212 0,'0'-15'82'0,"0"11"-44"0,-5 0-27 0,5 4 23 16,-4 0 0-16,-4 0 4 15,3 4-17-15,-12 4-7 16,0-1-8-16,4 1-5 0,4 3 0 16,-4 5-4-16,9-1 2 15,13 0-1-15,-1 5-2 16,9-5 3-16,-4 0 0 15,5 1-2-15,-1-5 2 16,-4 1 1-16,-5-1 2 16,-3 1 8-16,-5-1 5 15,-5-3-3-15,-3-1-2 16,-9 1-3-16,-5-4-2 16,0-4-12-16,5 0-5 0,-9-4-16 15,5 0-5-15,12 0-25 16,-8-3-8-16,17-12-42 15</inkml:trace>
  <inkml:trace contextRef="#ctx0" brushRef="#br0" timeOffset="51407.7817">12653 16673 212 0,'4'-11'82'0,"5"11"-44"0,-9 0-38 16,0 0 18-16,0 8-1 16,4 3 4-16,-4 4 2 15,0 16 3-15,0 11-14 16,0 4-5-16,0 0 0 0,0 4-4 0,0 7 0 16,0-11-1-16,5-7 1 15,3-9-11-15,-3-3-4 16,-1-4-25-16,0-4-9 15</inkml:trace>
  <inkml:trace contextRef="#ctx0" brushRef="#br0" timeOffset="52031.2726">12554 16903 48 0,'4'-7'19'0,"1"3"-10"0,-5 4 20 0,0 0 19 16,0 0-9-16,0 0-2 16,0 4-16-16,-5-4-5 15,1 0-1-15,4 0 1 16,-9 0-9 0,5 0 2-16,0 0 4 0,-1 0-1 15,1 0 1-15,0 0-5 0,0 0 0 16,-1 0-5-16,5 0 0 15,-13 0-1-15,9 3-2 16,-9 1 1-16,9-4-1 16,-1 4 4-16,1 0 5 15,0 0 1-15,0-4 4 0,-1 4-3 16,5-1 1-16,0-3-5 16,0 0 1-16,0 4 1 15,9 0 2-15,8-4 3 16,5 8 2-16,3-4-3 15,1-1 2-15,4-3-6 16,9 0-3-16,-9 0 1 16,5 0 0-16,-1 0-1 15,1-3 1-15,-9 3-4 0,4-4 0 16,-13-4-1-16,0 4-2 16,-4 0-4-16,-4 4 0 15,0 0-25-15,-1-3-10 16,-8 3-40-16,0 0-17 15,0 0-20 1</inkml:trace>
  <inkml:trace contextRef="#ctx0" brushRef="#br0" timeOffset="53113.7736">13114 16597 156 0,'0'-4'57'0,"0"4"-30"0,0 0-16 15,0 0 18-15,0 0-11 16,0 4 0-16,0 4 5 16,0 3 3-16,0 4-14 15,-4 1 2-15,0 3 2 0,-1 0-4 0,1 0-2 16,-5 8-3-1,5-4-2-15,0 8-3 16,-5-5 1-16,5-3 2 16,-1-7-9-16,5-5-4 15,0-3-25-15,0-1-11 32,0-7-134-17,18-30 75-15</inkml:trace>
  <inkml:trace contextRef="#ctx0" brushRef="#br0" timeOffset="53311.0768">13308 16597 200 0,'0'0'74'0,"0"4"-40"0,-4 7-31 15,4-3 17-15,0 7 3 16,-13 4 3-16,4 4-7 15,1 0-1-15,-1 8-11 16,0 7-4-16,1-3 0 0,-1-1-9 0,1-7-3 16,3 0-108-1</inkml:trace>
  <inkml:trace contextRef="#ctx0" brushRef="#br0" timeOffset="54347.5781">11111 17390 140 0,'4'-8'55'0,"0"4"-30"0,-4-3-7 0,0 7 18 0,0-4 2 16,-4 0 4 0,0 0-14-16,-5 0-7 15,-4 4-12-15,-4 8-4 0,-13 3-1 0,4 12-2 0,-13 8 1 16,0 11-4 0,0 4 0-1,5 8-1-15,17-1-2 0,8-3 3 16,9 0 2-16,13 0 2 15,9-4 1-15,12-4-2 16,0-8 1-16,1-11-2 0,4-4 2 16,0-7-18-16,-1-8-6 15,-3-8-34-15,-1-4-15 16,-4-3-23 0</inkml:trace>
  <inkml:trace contextRef="#ctx0" brushRef="#br0" timeOffset="54652.2081">11360 17455 228 0,'-21'-23'88'0,"17"46"-48"0,4-12-47 15,0 12 25 1,0 0-2-16,0 8 5 15,0 3 2-15,0 12-12 16,4-7-4-16,0-1-3 0,5 4-2 16,-9 0 1-1,4 0 0-15,0-3 1 16,1-5-2-16,-5-7 1 16,0-8-9-16,0-4-1 0,0-3-25 15,-5-8-11-15,-3-4-38 16,-1-4-49-16,1-8 34 15</inkml:trace>
  <inkml:trace contextRef="#ctx0" brushRef="#br0" timeOffset="54836.3818">11128 17777 260 0,'-17'-8'96'0,"17"8"-52"0,0 0-43 15,0 0 19-15,0 0-5 16,8 0 4-16,5 0-2 15,4 0-1-15,9 0-8 16,9-8-5-16,-1 8 0 0,1 0-7 16,-5-4 1-16,4 1-32 0,1 3-14 0,-1 0-66 15,1 0-39 1,-14-4 70-16</inkml:trace>
  <inkml:trace contextRef="#ctx0" brushRef="#br0" timeOffset="55579.9131">11507 17788 172 0,'-4'-4'66'0,"4"4"-36"0,0 4-26 0,0-4 13 16,0 8 5-16,0-4 4 16,0 3-8-16,0 1 0 15,0 3-11-15,0 5 0 0,0-1 0 16,4 4-3-16,0 4-1 15,1 0 5-15,-1-4 3 0,0-3-2 16,1-1 2-16,-1-4 0 16,-4-3 1-16,0-4 7 15,0-4 2-15,0-4-4 16,0-7 0-16,0-5-6 16,0 1-1-16,0 0-4 15,8-1 1-15,-8 1-4 16,9 0 0-16,4 3-3 15,0 1-1-15,0 3-1 16,4 4-2-16,0 0-4 16,5 0 0-16,4 4-14 15,-9 0-5-15,4 0-15 16,-3 0-6-16,-10 0 10 16,5 4 8-16,-4-4 17 0,-1 0 8 15,-8 0 10-15,0 0 5 16,0 0 8-16,0 0 3 15,0 0-6-15,0 8-4 16,5 0-4-16,-1-1-2 16,5 1-1-16,-1 0 2 15,5-1 6-15,5 1 2 0,-10-4-5 16,9 0-1 0,1-4 0-16,-1 0 0 15,0-4-2-15,0-4-1 0,1 0-3 16,-14 1 1-16,0-1 0 15,-4-3 1-15,-8 3-5 16,-1 0 1-16,-8 1 0 16,-1 3 0-16,-3 4-3 15,-1 4 0-15,1-1 2 16,4 5 0-16,-1 4-2 16,5 3 0-16,0 0 2 15,5 4 0-15,4 1 1 16,4-1 0-16,12 0-3 15,-3 0 2-15,8-4-12 16,5-3-5-16,4-4-25 0,0-5-11 16,-1-3-39-1,6-3-39-15,-6-1 51 16</inkml:trace>
  <inkml:trace contextRef="#ctx0" brushRef="#br0" timeOffset="55996.7159">12106 17876 200 0,'-17'-19'77'0,"4"11"-42"0,0 4-23 0,4 4 21 0,1 0-10 16,-1 0-4-16,0 0-10 0,-12 0-6 16,4 4-2-1,-1 4-1-15,1 3 0 0,0 9-3 0,4 3 0 16,4 0 4-16,9 3 1 16,0-3 0-16,5 0-2 15,8-7 3 1,-1-1 2-16,6-7 0 15,-1-5 2-15,4-6 2 16,5-5 5-16,-8-3-8 16,-10-5-1-16,5-3-3 15,-4-4 1-15,-1 0-2 16,-8 4 2-16,0 0-4 16,0 7 0-16,0 1-1 15,-8 3 0-15,8 4 0 0,0 4-2 0,0 4 3 16,0 8 2-16,8 3 0 15,-3 4-1-15,3 0-2 16,1 0 1-16,4 1 1 16,0-1 2-16,4-4-10 31,-4-3-2-31,4-5-24 16,-8-7-10-16,4-4-24 15,0-3-9-15,8-9-3 16</inkml:trace>
  <inkml:trace contextRef="#ctx0" brushRef="#br0" timeOffset="56205.1522">12227 17631 252 0,'-13'-15'93'0,"13"15"-50"0,-5 0-46 0,5 0 16 16,0 7-12-16,0 1 0 0,0 7 3 15,5 4 2-15,-5 8-2 16,0 0-3-16,4 4 2 0,0 3 0 15,1 5 3-15,3-1-3 16,-4 0-2-16,9-7-3 0,-13-4 1 16,5-4-52-16,-1-8-24 15,0-7-25 1</inkml:trace>
  <inkml:trace contextRef="#ctx0" brushRef="#br0" timeOffset="56431.0075">12050 17769 240 0,'0'-4'90'0,"4"4"-48"0,18 0-38 15,-9-4 21-15,0 0-7 16,8 1-1-16,5-5-9 0,8 0-5 15,10 1-2-15,-1-1-4 0,0 4 2 16,0 0-37-16,-4 4-14 16,-1 0-60-1</inkml:trace>
  <inkml:trace contextRef="#ctx0" brushRef="#br0" timeOffset="56906.3367">12817 17823 244 0,'-13'-8'90'0,"9"8"-48"0,-9 0-45 16,8 0 19-16,-8 4-12 15,-4 3-2-15,0 1-4 16,4 3 1-16,-8 5 1 16,3 3 0-16,5 4 2 0,9 0 1 15,-5 0 1-15,9-4 2 16,9-4 1-16,0 1 3 16,8-5 1-16,0-7-1 15,0-8 1-15,1-3-4 16,-1-5-2-16,0-3-2 0,-8-4-3 15,-1-1 1-15,1 1-1 16,-5 4 0-16,5 0 2 16,-9 3-3-16,0 4 0 15,0 1 1-15,0 3 0 16,0 4 0-16,4 8 0 0,0 3-3 16,5 4 0-16,-5 5 2 15,5-1 0-15,0 0-4 16,8 0-1-16,-8 0-28 15,3-3-10-15</inkml:trace>
  <inkml:trace contextRef="#ctx0" brushRef="#br0" timeOffset="57270.0728">13192 17819 264 0,'-13'-12'101'0,"9"-3"-54"0,-1 19-48 16,1-8 18-16,-5 0 1 16,-4 0 6-16,5 8-4 0,-14 4 0 15,5-4-11-15,0 3-3 0,-5 1 0 16,9 0-8-16,9 3 0 16,-5 0-2-16,9 5 2 15,9 3 1-15,4 0 1 0,4 4 0 16,0 0 0-16,1 4-3 15,-1-4 2-15,-4-4 3 16,-13 0 3-16,0-4 4 16,-13-3 2-16,0 3-3 15,0-15-3-15,-22 4 0 0,14-4 1 16,-9-4-16-16,8 0-6 16,5-3-27-16,0-1-11 31,8 0-31-31,9 1-11 0,13-5-2 15</inkml:trace>
  <inkml:trace contextRef="#ctx0" brushRef="#br0" timeOffset="57680.1478">13248 17443 196 0,'0'-30'74'0,"0"30"-40"0,0-4-13 0,0 4 25 15,0 0-13-15,0 0-4 16,8 0-16-16,1 4-6 16,4 3-5-16,4 9 1 0,5 10 0 15,-1 9 3-15,5 11 1 16,0 4 5-16,0-1 5 0,-5 1-3 16,-3 4 2-16,-18 0-7 15,0 3-1-15,-26-7-2 16,-4 11-1-16,-5-3-17 15,-8-13-6-15,0-2-49 16,4-5-18-16,0-7-43 16</inkml:trace>
  <inkml:trace contextRef="#ctx0" brushRef="#br0" timeOffset="59694.2693">12946 14494 160 0,'0'-8'60'0,"4"16"-32"0,-4-4-24 0,0-4 15 0</inkml:trace>
  <inkml:trace contextRef="#ctx0" brushRef="#br0" timeOffset="60785.7003">12959 14498 347 0,'0'0'57'0,"9"0"-28"15,-1 0-1-15,1-4-1 0,-5 0-2 16,1 0 0-16,-1 1-9 15,-4-1-5-15,0 4 2 32,0-4 11-17,0-4-5-15,0 1-5 16,-9-1-3-16,5 0-3 0,-5-3 0 16,5-1 0-16,-5 1 0 15,1-1-4-15,-1 1-3 16,-4-4 0-16,0 3-1 0,5 1 0 15,-10-5 0-15,6 5-3 16,-6-1 0-16,-3-3 2 16,-1 3 0-16,1-3 1 15,-1 7 0-15,5 1-3 16,-9 3 2-16,4 0 1 0,1 0 0 31,-1 4 0-31,-3 0 0 16,-6 0 2-16,1 0 3 15,0 0-4-15,0 0-1 0,4 8 0 16,4 0 2-16,5-5-1 16,-9 9-1-16,9-1 1 15,4-3-1-15,-4 4-3 16,0-1 0-16,0 1 2 16,-1 3 0-16,1 4 3 15,0 0 1-15,0-3-4 16,-5-1-1-16,5 0 1 15,0 4 0-15,4-3 1 0,-5-1 0 16,1 0 0 0,0 1 0-16,0-1 0 15,-1 0 0-15,6 4-3 16,-1 1 2-16,4-1 1 16,0 4 0-16,1 0 0 0,-1 3 0 15,1 5 0-15,3 0 0 16,1-1-3-16,0 5 2 0,4 3 1 15,-9 0 0-15,9 5 0 16,0-1 0-16,0-8 0 16,0 1 0-16,9-1 2 15,-9 1 1-15,4-9-4 16,5 5 1-16,3 0 2 16,6-1 1-16,3 5-4 0,9-1 1 15,-4 1 0-15,9-1 2 16,-1-3 1-16,5-4 1 15,4-4-2-15,4-4-2 16,5-4 3-16,0-3 2 16,-5-5 2-16,-4-3 1 15,0 0-4-15,-4-4-1 16,4-4 1-16,-4-4 0 16,-9 1-2-1,5-5-2-15,-1-3 3 16,1-4 0-16,-1 0 3 15,-8-4 1-15,4 0-1 16,-13 0-1-16,5 0-3 0,-5-4 1 16,0-4-2-1,5 1 2-15,-13 3-2 16,3 0 2-16,-3 0-2 0,0 0 2 16,-1 4-2-16,1 0 2 15,-9 4 0-15,0-8 3 16,0 1-3-16,0-1 0 15,0 4-1-15,-9-4 1 16,1-7-2-16,-1-1 2 16,0 4-2-16,-3 5-1 15,3-1 1-15,-8 4 1 16,-1 0-3-16,1 4-2 16,0 3-3-16,4 1 1 15,0 4-13-15,5-1-3 16,-1 4-13-16,9 1-7 0,-9 3-37 15,9 4-17 1,0 0-69 0</inkml:trace>
  <inkml:trace contextRef="#ctx0" brushRef="#br0" timeOffset="61766.7764">13175 14073 212 0,'0'-19'79'0,"4"15"-42"0,-4-4-26 15,0 8 23-15,0-4-7 16,0 0 1-16,0 4-13 16,0 0-6-16,0 0-6 15,4 8-5-15,-4 4-1 0,0 7 4 16,0 4 1-16,0 4 4 0,-4 3 1 15,0 5-1-15,-1-5-1 16,1-3-1-16,0 0 2 16,4 0-3-1,0-8 0-15,0-4 1 16,0-3 0-16,0-1-2 16,4 1 1-16,0-5 2 0,1 1 2 15,3 0-1-15,5-4 1 16,0-1 2-1,4-3 2-15,5 0-1 16,-5 0 1-16,-4-3-4 16,4-1 1-16,0 0-10 15,1 4 0-15,-1-4 0 16,-4 4 3-16,0 0-2 16,0 0 0-16,0 0-19 15,4 0-9-15,-9 4-29 16,5-4-11-16,5 4-61 15</inkml:trace>
  <inkml:trace contextRef="#ctx0" brushRef="#br0" timeOffset="62277.8045">13390 14333 220 0,'-17'4'82'0,"12"-8"-44"0,5 4-25 0,0 0 22 16,0 0-1-16,0 0 5 15,0-4-13-15,0 1-6 16,0-1-3-1,9-15-9-15,4-1 1 0,4-3 4 16,0 0-3-16,5 1 0 16,4-5-2-16,0 0 2 15,4 0-1-15,0 4 0 16,4 0-5-16,5 4-1 16,9 0-3-1,-5 3-3-15,8 5-1 16,5 3 3-16,-8 1 0 15,-1 7 1-15,1 0 2 0,-1 0 1 0,-4 4-1 16,-4-1-2-16,-5-3 1 16,-3 4 1-16,-14-4-1 15,4 0 2-15,-12 0 0 16,4 0 1-16,-4 0-11 16,-5 0-5-16,-4 0-34 0,0 0-15 15,0 0-39-15,4 4-14 31,0 0 5-15</inkml:trace>
  <inkml:trace contextRef="#ctx0" brushRef="#br0" timeOffset="62724.472">14450 13943 188 0,'0'0'71'0,"0"0"-38"0,0 0-21 15,0 0 21-15,0 0-8 16,0 0-2-16,4 7 4 16,-4 1 3-16,0 3-16 15,0 5-1-15,5 3-2 16,3 0-4-16,-8 0-2 15,0 0-2-15,0 0-3 16,0-3 3-16,5-5 0 0,-5 1-4 0,0-5 1 16,0-7-38-16,0 0-16 15,0 0-72 1,0-3-32-16,-5-5 83 16</inkml:trace>
  <inkml:trace contextRef="#ctx0" brushRef="#br0" timeOffset="62879.8481">14381 13877 260 0,'-9'-26'99'0,"14"26"-54"0,-5-4-53 16,0 4 16-16,0 0-11 16,0 0 0-16,4 0-1 15,5 0 0-15,-1 4 3 16,5-4-35-16,-4 3-14 0,8-3-47 0</inkml:trace>
  <inkml:trace contextRef="#ctx0" brushRef="#br0" timeOffset="63315.7237">14549 13923 192 0,'0'16'74'0,"0"-12"-40"0,4 3-35 0,1 1 15 15,-1 0 1-15,-4-1 3 16,0 5-5-16,0-1-3 0,0 1-5 15,0-5-2-15,0 1 3 0,0 0-1 16,0-8 0-16,0 0 8 16,0 0 3-16,0 0 1 15,0 0 2-15,0-4-8 16,0-4-4-16,0 1-2 16,4-5 1-16,1 1-3 15,3 3 0-15,-3-4-1 16,3 1-2-16,1 3 1 15,8 1-1-15,-8-1 2 16,4 4 1-16,8 0-4 16,1 4 1-16,-5 4 0 15,0 4 2-15,0-1-1 16,1 5 2-16,-5-1-2 16,-1 5 2-16,-3-1-2 15,0 0 2-15,-1 1-2 16,-8-1 2-16,5-4-2 15,-1-3-1-15,0 0-17 16,1-4-9-16,3-1-19 16,-4-3-8-16,5-7-57 15,-5-5-33-15,5 1 68 16</inkml:trace>
  <inkml:trace contextRef="#ctx0" brushRef="#br0" timeOffset="63579.358">14976 13740 252 0,'0'-12'96'0,"0"8"-52"0,4 0-40 0,-4 4 21 0,0 0-10 0,0 0 2 16,0 4-6-16,4 8 1 15,-4-1-7-15,9 8-1 0,-9 4 0 16,4 8-2-16,1-4 1 16,-5 3-4-16,8 1 0 15,-8 0 1 1,4-1 2-16,1-3 1 15,-1-4 3-15,0-4-3 16,5-3-2-16,4-1-38 0,-13-7-15 16,4-1-64-1,-4-7-40-15,5-4 69 16</inkml:trace>
  <inkml:trace contextRef="#ctx0" brushRef="#br0" timeOffset="63808.5918">14812 13916 280 0,'-9'-8'107'0,"9"-3"-58"0,0 14-46 0,0-6 21 15,5 3-3-15,3-4 4 16,5 0 0-16,0 0 2 16,4 0-15-16,9 0-7 0,4-3-1 15,0-1-3-15,1 4-1 16,3 0 1-16,-12 1-1 15,4-1-25-15,-1 0-10 16,-3 0-40-16,4 0-17 16,-9-3-31-1</inkml:trace>
  <inkml:trace contextRef="#ctx0" brushRef="#br0" timeOffset="64143.7281">15338 13674 248 0,'0'-3'93'0,"-5"6"-50"0,10 1-41 0,-5-4 19 16,0 0-4-16,0 0-1 15,4 8 3-15,0 0 0 16,1 3-10-1,3 4-1-15,5 5-1 0,0-1-1 0,-9 4 1 16,5 0-4-16,0-4-2 16,-1 0 0-16,1-4 1 0,-9 1 1 15,4-1 1-15,-4-4-2 16,0 1-2-16,13-4-2 16,-13-1-1-16,0 1-34 15,0-8-12-15,0 0-36 16,9-15-62-1</inkml:trace>
  <inkml:trace contextRef="#ctx0" brushRef="#br0" timeOffset="64446.4365">15544 13724 96 0,'9'-11'38'0,"-5"11"-20"0,1-4 27 0,-5 4 28 0,0 0-7 16,0 0-1-16,0 0-22 0,-5 4-6 0,-3 3-22 16,-1 1-2-16,-8 4 0 0,-5-1-1 15,1 1 3-15,-9-1-6 16,4 1-1-16,-4-1-4 16,4 1-1-1,4-1-1 1,5 0 1-16,0-3-4 15,-5 0 0-15,9-4-12 0,0-4-7 0,5 0-33 16,-5 0-16-16,4 0-57 31,1 0-33-15,-1-4 77-16</inkml:trace>
  <inkml:trace contextRef="#ctx0" brushRef="#br0" timeOffset="64649.6091">15182 13743 276 0,'-8'-7'104'0,"12"7"-56"0,0 0-52 0,-4 0 18 16,5 4 3-16,3 3 4 15,5 1 2-15,5 0 3 16,3 3-14-16,5 4-2 0,13 1-3 16,-5-1-3-16,9 0-1 15,9 1 1-15,-13-5 2 16,4 1-3-16,-4-5 0 15,-5-7-34-15,1-4-17 0,-14 1-101 16</inkml:trace>
  <inkml:trace contextRef="#ctx0" brushRef="#br0" timeOffset="69123.7921">13942 15065 100 0,'0'-12'38'0,"0"12"-20"0,0 0-12 31,0 0 9-31,0 0-6 16,0 0-1-16,0-4 9 0,-9 1 4 15,9-1-3-15,0 0 0 0,0 0 1 16,0 0 2-16,0 4-11 16,0-4 1-16,0 4 0 15,0 0-2-15,0 0 2 16,0 0-8-16,0 0-4 16,0 4-3-16,0 4 0 15,0 0 3-15,0 3 2 16,0 4-2-16,9 1 0 15,-9 7 1-15,4 4 0 16,4-1 2-16,5-6 3 16,0-1 2-16,9 0 1 0,-5 0-2 15,5 0-1-15,-1-4-1 16,1 1 2-16,-5-5-1 16,4 1 2-16,5-5 2 15,-4 1 2-15,12-4-1 16,-3-4 1-16,3 0-4 15,5-4 1-15,-5 0-5 16,5 0 0-16,8-3-1 16,-8 3-2-16,22 0 1 0,-5 0 1 0,0 0-1 15,0 1-1-15,4-1-2 16,0 0 1 0,1 0 1-1,-1 0 0-15,-4 0 0 0,4 4 2 16,1-3 1-16,7 3 3 15,6 0-5-15,-14 3-1 16,9 5-2-16,0 0-2 16,-4-4 3-16,-9 3 0 15,-9 1 3-15,5 3 3 16,-5 5 0-16,0-1 2 16,-8 0-4-16,9 5 0 15,-10-1 1-15,-3 0 0 0,-5-4 2 0,-4 0 1 16,-5 5-1-16,-3-5-1 15,-1 4-3-15,-4-4 1 16,0 1-4-16,0-5 0 16,-5 1 1-16,1-1 2 15,-5-3-1-15,1 0 2 16,-1-1-2 0,-4-7 2-16,0 0-2 15,0 0 2-15,0 0 7 16,0 0 3-16,0 0 0 15,0-4 0-15,0-3-7 16,0-1-2-16,9 0-2 16,-9-7-2-16,0 4 1 15,4-1 1-15,0-3-3 16,5 3-2-16,-1 1 2 16,5-1 2-16,5-3-2 0,-10 0 0 0,5-1-1 15,22 1-2-15,-14 0 3 16,5-1 2-16,4 5-2 15,5-1 0-15,-5 1 1 16,4-1 0 0,1 5 0-16,-1-1 0 15,5 0-3-15,8 1 2 16,1 3 1-16,-5 0 0 16,-4 0 0-16,-1 0 0 15,1 1-3-15,4 3 2 16,-4 0 1-16,0 0 2 15,0-4-1-15,-1 4-1 0,1 0-2 16,0 0 1-16,0 0 3 16,-1 0 1-16,10 0-4 15,-5 4-1-15,4-1 1 16,-8 5 0-16,0 0-2 16,0-1 2-16,-1 1 1 15,1 0 0-15,4-1 2 16,-4-3 1-16,-4 0-4 15,-1 4-1-15,1-1 1 16,-1 1 0-16,9 0 1 16,-8-1 0-16,-1-3 2 15,5 0 1-15,-9 0-1 16,9 0-2-16,0 0 1 16,-5-4-1-16,1 0 0 15,-1-4 0-15,0 0 0 16,5 0 2-16,4-4-1 0,-4 1-1 15,-4-5 3-15,-5 1 0 16,-4-1-1-16,-1-3 1 16,1 0-2-16,-8 3 2 15,-10-7-2-15,1 4-1 0,-1-1-2 16,5 5-1-16,-13 3-20 16,5 0-8-16,-5 5-30 15,0-1-14-15</inkml:trace>
  <inkml:trace contextRef="#ctx0" brushRef="#br0" timeOffset="70160.5773">15872 15662 172 0,'0'-11'66'0,"0"7"-36"0,4 0-15 15,-4 4 18-15,5 0 1 0,-1 0 2 16,4-4-6-16,-8 0-2 16,0 4-15-16,0 0-3 0,0 0 0 0,0 8-6 15,0 4 0-15,0 3 2 16,-8 4 1-16,4 4 1 16,-5 4 2-16,0 4-1 15,5-5 2-15,0-3-2 16,4-4 2-16,-9 1-2 15,5-5 0-15,-1-4-5 16,5 1-3-16,0-4 4 16,0-1 4-16,0 1-5 15,0-4-2-15,0-4 3 16,0 0 4-16,0 0-1 16,0 0 1-16,0 0-3 15,5 0-1-15,8 0-3 16,-5 0 1-16,5 0-2 15,4 0 2-15,9-4-4 16,4 0-2-16,1 4 2 16,-1 0 2-16,0 0 2 15,-4 0 1-15,-5 0-5 16,1 0-1-16,-5 0 1 0,0 0 2 16,-4 0-5-16,5 0-1 15,-14 0-18-15,4 0-8 16,-8 0-14-16,0 0-5 15,0 0-17-15,0 0-8 0,0 0-41 16</inkml:trace>
  <inkml:trace contextRef="#ctx0" brushRef="#br0" timeOffset="70460.336">16156 15655 236 0,'-13'-16'88'0,"18"16"-48"0,-5 0-38 0,0 0 19 0,0 0-7 16,0 0 2-16,0 8-3 15,8 0 2 1,-8 11-8-16,0 4-4 0,0 11 0 0,0 1 4 16,0 3 4-16,5 4-2 0,-1 4 2 15,5 0-2-15,-9-4 2 16,4 4-4-16,0 0 1 0,0-8-5 15,1-3 0 1,-5-8 1-16,4-4 0 0,-4 0 0 16,0-8 0-16,0-4-40 15,0-3-17-15,0 0-89 16</inkml:trace>
  <inkml:trace contextRef="#ctx0" brushRef="#br0" timeOffset="74844.0392">17074 15785 120 0,'-9'-4'46'0,"9"4"-24"0,0 0-21 0,0 0 8 0,0 0-1 16,0 0 0-16,0 0 7 15,9 8 2-15,-9 3-8 16,4 8 8-16,-4 4 3 0,0 0-6 16,0 8-1-16,0 3-3 15,0 1-1 1,0-1-3-16,0-3 1 15,0 3-2-15,0-7 2 16,0-4-2-16,0-4 0 0,0-7 3 16,0-1 3-16,0-3 0 15,5-16 1 1,-1-3-4-16,0-1-7 16,1-3-3-16,3 0-2 0,5-4 3 15,0 3-2-15,4 1-1 16,5 0 3-16,-5 3 2 15,0 5-5-15,9-1 1 16,4 8-1-16,1 4 2 16,-6 3 1-16,1 9 1 15,-4-1 0-15,-5 4 0 16,-4 4 4-16,-4 0 2 16,-5 4 4-16,-8-4 1 15,-5 0-1-15,-8-4 1 16,-9-4-6-1,0-3-1-15,-4-5-11 0,0-3-5 16,0 0-12-16,-1-15-3 16,6 3 2-16,3 0 0 0,5 1-15 15,8-12-64 17</inkml:trace>
  <inkml:trace contextRef="#ctx0" brushRef="#br0" timeOffset="75091.3453">17466 15999 212 0,'0'0'82'15,"5"8"-44"-15,-5 4-40 0,4-5 17 0,0 5-5 16,5 3 2-16,-9 0-6 15,4 8-4-15,9-4-1 16,-9 8 1-16,5-4 1 0,0-4-4 16,-1 1 1-16,9-5-24 0,1-4-10 15,3-3-37 1,-4-4-44-16,1-16 37 16</inkml:trace>
  <inkml:trace contextRef="#ctx0" brushRef="#br0" timeOffset="75296.1709">17695 16068 192 0,'-9'0'71'0,"9"4"-38"0,-4 4-34 0,4-1 15 15,-5 5-1-15,-8 19 4 16,5 3 0-16,-18 1 1 16,4 3-9-16,5 4-5 0,0-8-3 15,4 5 1-15,-4-1 1 16,0-7-6-16,4-5 0 0,4-3-21 15,0-3-9-15,5-9-25 16,0-7-51 0,8-12 17-16</inkml:trace>
  <inkml:trace contextRef="#ctx0" brushRef="#br0" timeOffset="75567.4909">17919 15743 188 0,'4'-19'71'0,"-4"22"-38"0,0 1-34 0,0-4 15 0,0 8 1 16,0 3 5-16,-4 16 3 16,4 0 1-16,-9 0-13 15,9 7 0-15,0 1 0 0,0 3-6 16,0 0-1-16,0-3-2 15,9 3-2-15,-9 8 1 16,0-8-1-16,0-7-29 16,0-4-10-1,0-8-71 1</inkml:trace>
  <inkml:trace contextRef="#ctx0" brushRef="#br0" timeOffset="75808.783">17703 15961 244 0,'-8'-11'93'0,"8"11"-50"0,0 0-44 0,0 0 18 16,0 0-1-16,4 0 4 16,17-4-4-16,10 0-1 15,-1 0-9 1,13-4-4-16,4 5 1 0,1-1-2 15,-1 4-1-15,0 0-17 16,-12 0-6-16,4 4-40 16,-13-1-16-16,-5 1-23 15</inkml:trace>
  <inkml:trace contextRef="#ctx0" brushRef="#br0" timeOffset="76222.5187">18156 15992 216 0,'-9'0'82'0,"5"4"-44"0,8 7-44 0,0-3 12 16,1-1 7-16,3 5 6 15,9-1-3-15,-12-3 1 16,12 0-10-16,5-5-2 0,-1-3 1 16,1 0-3-16,-5-3 0 15,0-1-1-15,0-4 1 16,-4 0-2-16,-4-3 2 15,0 0-2-15,-9-1 2 0,-9 1-4 16,5-1-2-16,-9 1-5 16,-9 3 0-16,1 4 2 15,-1 4 1-15,1 0 0 16,-10 8 4-16,10-1-2 16,-1 5 1-16,5 3 2 15,4 1 2-15,4 3 5 16,9 0 4-16,0 0-4 0,5 8-2 15,8 3-2-15,4-3 0 16,9 0-2-16,4-4-1 16,0-4-10-16,0-7-6 15,0-5-45-15,5-3-20 16,-5-19-13 0</inkml:trace>
  <inkml:trace contextRef="#ctx0" brushRef="#br0" timeOffset="76616.4009">18668 15969 212 0,'13'-16'79'0,"-13"13"-42"0,-4-1-17 16,4 4 42 0,-9 0-15-1,-8 0-17-15,-4 0-11 0,3 4-12 0,-7-1-7 0,3 5-1 16,5 0-1-16,4-1 0 16,4 5 0-16,5-1 0 15,8 5 0-15,5-1-2 16,4 4 0-16,8 0 0 15,-3 0 3-15,7 12 0 0,-12 0 1 16,0-4 2 0,-13 3 3-16,-8-3 0 15,-10-4 0-15,-7 0-17 16,-6-4-6-16,1-4-71 31,4-3-28-31,-8-4 10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1:39:41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3517 16322 156 0,'-3'-24'57'0,"3"3"-30"0,-3 8-14 0,3 5 19 16,0 3-3-16,-3-6 1 15,0 1-9-15,0-4-2 16,-3 6-11-16,0 0 4 0,-6 3 1 16,1 3-2-16,-4 2 1 15,-6 5-3-15,0 0 0 16,-6 8-3-16,0 8 1 15,1 11-2-15,-1 5 0 0,0 6 1 16,3-6 1-16,0 13-3 16,1 3-1-1,2 2-1-15,0 4 1 16,3-1 2-16,0-3 2 16,0-2-1-16,1-5-1 0,-1-8-1 15,-3 5 2-15,3 0-1 16,6-6 0-16,-9-4-1 15,6-6 0-15,0-8-2 16,1 0-2-16,2-8 3 16,0-7 2-16,3-1-2 15,6-10-2-15,-3 2 0 16,6-8-1-16,6 6 0 16,6-3 0-16,3 3-5 0,3 5 1 15,2 10 2 1,4 9 1-16,3 10-2 0,-3 13 2 15,-3 1-1-15,-9-4 0 16,-10 12 2-16,-7 7 2 16,-4 3 5-16,-6 2 6 15,0-2 2 1,3 3 3-16,3-17-8 0,3 4-3 16,3-4-2-16,6 3 1 15,6 3-3-15,12-2-2 16,15-4 0-16,2-2 1 15,7-5-17-15,0-6-6 16,2-10-50-16,13-11-19 16,-4-5-57-1</inkml:trace>
  <inkml:trace contextRef="#ctx0" brushRef="#br0" timeOffset="1009.2976">1943 17560 156 0,'0'8'60'0,"3"3"-32"0,3-6-4 0,-6-5 24 16,2 3-4-16,4-3 1 0,3 0-5 15,-6-8-1-15,6-11-21 16,3-7-4-16,0-1-2 0,6-17-7 16,0-17-1-16,3-21-4 15,-6 2-3-15,-1-10 4 16,-2-8 1-16,0 11 0 15,-3 2-2-15,-3 17 3 16,0 15 0-16,0 13-4 16,3 14-1-1,3 18-2-15,6 21 3 0,6 27 0 16,2 10 3-16,1 13 5 16,9 14 6-16,-9 5-5 15,2-3-2-15,1-7-3 16,0-11 0-16,-3-6-4 15,-4-4 0-15,-2-9-19 0,-6-10-9 16,-12-9-65-16,-6-4-28 16,-9-14 3-1</inkml:trace>
  <inkml:trace contextRef="#ctx0" brushRef="#br0" timeOffset="1142.0263">2014 17306 344 0,'12'-8'129'0,"15"-5"-70"0,11-11-53 0,-8 9 28 16,21-1-24-16,14-5-5 15,13 2-83-15,5-2-38 16</inkml:trace>
  <inkml:trace contextRef="#ctx0" brushRef="#br0" timeOffset="3578.8772">5098 15404 168 0,'-15'-5'63'0,"9"-8"-34"0,3 7-23 0,3 6 15 15,0-2 6-15,3-4 8 16,3 1-12-16,0-6-5 16,3-4-11-16,3-4-5 0,3-2-1 15,5-3 3-15,1 0 5 16,3-2-5-16,0-3-2 16,0-3-1-16,2 3-1 0,1-3 0 15,-3 3 2 1,0 3-3-16,0 12-2 0,-4 9-1 15,4 8 0-15,3 5 0 16,-3 5 3-16,0 11 4 16,5-6 3-1,1 1 2-15,6-3 0 0,0-1-4 16,-1-1-1-16,7-4 1 16,3-2 0-16,2-3 0 15,-2-2 0-15,-6-3 0 16,-4-5 0-16,1 0-2 15,-3-3 1-15,-3-6-2 16,-1-2-1-16,4-5 1 16,-6 0 1-16,-3-8-1 15,-3 0 2-15,-4 2-4 0,-2 4 0 16,-3 4 1-16,0 3 2 16,0 6-6-16,0 4 1 15,3 6 1-15,-3 8 1 16,0 11 1-16,5 5 0 15,4-1 2-15,3 4 1 16,0 2-4-16,3-5 1 16,3-3 0-16,2-2 2 15,4-6 1-15,-3-3 3 16,-1-4 1-16,-2-1 1 16,0-5 2-16,0-5 1 15,2-9-3-15,1-1-3 16,3-4-2-16,0-2-3 15,-4-3-2-15,-5 3 1 0,0 8-1 16,0 7 0-16,0 6 0 16,2 6 0-16,-2 4 2 15,0 11 0-15,3-2 2 16,-7-1 3-16,-2 1-2 16,-3-3-2-16,0 0 0 15,-3 2-1-15,3 3-73 16,3 1-30-16</inkml:trace>
  <inkml:trace contextRef="#ctx0" brushRef="#br0" timeOffset="4283.6256">6187 14190 192 0,'-3'-11'74'0,"9"14"-40"0,-6 2-42 0,0 3 12 16,3 8 11-16,-3 0 10 15,0 5-4-15,0 11-2 16,0 5-11-16,0 5-3 0,-3 3-1 15,3 0 0-15,0-3 0 0,0-5-5 16,0-2 1 0,3-9-18-16,3-5-5 0,-3-5-167 31,9-13 96-31</inkml:trace>
  <inkml:trace contextRef="#ctx0" brushRef="#br0" timeOffset="4781.7725">6187 14258 144 0,'-3'-13'55'0,"3"13"-30"0,-3-2-10 0,0-1 20 16,0 0-6-16,0-2 0 16,0 2-5-16,-3-2-1 15,3-3-12-15,3 0 2 0,3-2 1 16,3-4-7-16,3 1-4 16,6-3-5-16,15 3-1 15,0 5 2-15,2 8 0 16,-5 8 1-16,-3 3 0 15,-9 2 0-15,-6 5 0 16,-12 1 0-16,-3-3 0 0,-6 0 0 16,0-3 2-1,3 0-1-15,6 0 2 16,6 1-4-16,6 1-2 0,6 7-1 16,3 4 3-16,0 3-2 15,-3-2 1-15,-4 4 11 16,-5 1 5-16,-9-3 7 15,-6-2 4-15,-5-4-11 16,-7-1-3-16,-3-4-7 16,0-2-1-16,3-5-28 15,0-1-12-15,-5-2-97 16</inkml:trace>
  <inkml:trace contextRef="#ctx0" brushRef="#br0" timeOffset="10779.727">6958 17574 184 0,'-6'-6'71'0,"6"4"-38"0,-3-4-17 0,3 1 24 0,-3 5-12 16,-3-8-1-16,0 3-10 16,-3-3-2-16,0-3-9 15,0 1 7-15,1-1 4 0,-1-2-5 16,0 5 1-16,-3-3-6 16,0-2-2-16,-3 0 0 15,0 5 1-15,-3-3-3 16,0-2 0-16,-2 3-1 15,2-1-2-15,-3 3 3 16,0 3 0-16,3 0-1 16,-3 2-2-16,0 3-2 15,-2 0 1-15,-1 3-1 0,0 2 0 16,-3-5 4-16,3 10 1 16,1-2-1-16,-1 0-2 15,3 0-2-15,0-2-1 16,0 7 2-16,0 0 0 15,1 0 3-15,2 6 1 16,0 7-1-16,0-2-2 16,3 10-2-16,3 3 1 15,0-2-1-15,3 5 0 16,3-1 0-16,1-7 0 16,2 2 2-16,0 9 0 15,3-9 0-15,3 6 2 16,0-8-3-16,2 7 0 15,4-2 3-15,0-2 3 0,3-1-4 16,3-5-1-16,3-2 2 16,0-6 1-16,0 5 1 15,3-7 0 1,2 2 0-16,1-3 0 0,3-4-2 16,0-1 1-16,6 0 0 15,-4-5 3-15,1-3-1 16,3-5 0-16,0 0-1 15,2-5 2-15,1-3-1 16,-3 0 0-16,-4-2-6 16,4 7 1-16,-3-8 0 15,0 3 2-15,0 3-1 16,-7-8-1-16,1 0 3 16,-3-1 2-16,0 1 2 0,0-5 1 15,-4-3-4-15,-2-1-3 16,0-7 2-16,-3 3 2 15,0-1-4-15,0 1-3 16,-3-1 3-16,0 6 1 16,-3-3 0-1,0 3-2-15,-3-3 1 0,0-2-1 16,-3 0 2-16,0 4 1 16,0-4-4-16,-3-6 1 15,-3 0 0-15,-6 3 0 16,-3 0 0-16,-3 8 2 15,0 3-3-15,-3 4-2 16,-2-2-1-16,-7 3 3 0,9-3-13 16,0 3-6-16,0 5-44 15,1-5-19-15,11 8-63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14:50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3579 6872 108 0,'0'-4'41'0,"0"4"-22"0,0 0-18 0,0 0 8 15,0 0 8-15,0 0 6 16,0 0-3-16,8 0-2 0,-4 0-4 16,-4-4-1-16,5 4-7 15,3 0 0-15,-8-3 1 0,0 3 5 16,5-4 5-16,-1 0-3 16,-4 0 0-16,0 4-4 15,9 0-1-15,-9 0-3 0,0 0 1 16,0 0-4-16,0 0-2 15,0 0 2-15,0 0 0 16,0-4 5-16,0 4 3 0,0 0-4 16,0 0-2-16,0 0 0 15,0 0 1-15,0 0 1 16,0 0 1-16,0 0-4 16,0 0-3-16,4 4 2 15,-4 0 0 1,0 4-1-16,-4-1-2 15,4 5 1 1,-9-1-1-16,9 5-3 0,-4 3 2 16,-1 8 3-16,5 3 1 15,0 1-4-15,0 3 1 16,0 8 0-16,0-3 0 16,0 3 0-16,0 0 0 15,0-8 0-15,0 1 2 16,-8-4 1-16,8-1 1 0,0-7-5 15,0 0 1-15,-5-4 2 16,5 0 1-16,0-3-4 16,0-5 1-16,-4 1 2 15,4-1 3-15,-8-3-2 16,8 0-2-16,0-1-3 16,0-3 1-16,-9 0 1 15,9 0 0-15,-4-4-31 16,4 0-12-16,-5 0-29 15,5-8-10-15,0-7-11 16</inkml:trace>
  <inkml:trace contextRef="#ctx0" brushRef="#br0" timeOffset="472.1038">3410 7251 168 0,'-4'-4'66'16,"8"8"-36"-16,-4 4-26 0,0-8 13 0,0 0-4 16,0 0 0-16,5 8-3 15,-1-1 1-15,13 5-6 16,-8 7-1-16,8 4 0 0,0 0 4 15,1 4 3 1,3-1-2-16,-8 1 0 0,4-4-3 16,1 0 1-1,-5-4-2-15,-1-3 2 0,1-5-2 16,-4 1 2-16,0-5 2 16,-1-3 2-16,5-4 3 15,-4-4 2-15,-1-3-7 16,-3-5-3-16,3 1-1 0,1-5-1 15,8 1-5-15,-17-4 1 16,9 0 0-16,-1 3 0 16,1 1 0-16,-9 4 2 15,13-1-3 1,-4 1-20-16,-1 3-6 16,9-3-28-16,-17 3-10 15,5 0-41 1</inkml:trace>
  <inkml:trace contextRef="#ctx0" brushRef="#br0" timeOffset="1013.0893">4022 6769 192 0,'-4'-4'74'0,"4"4"-40"0,0 0-27 32,0 0 20-32,0 0-16 15,0 11-4-15,0 8-4 0,0 1 0 16,0 3-2-16,0 7 4 0,-9 9 1 15,5 7 4-15,0 19 1 16,-1-4-5-16,1-4-2 16,0-3 0-16,4-4 2 15,-9 3-3-15,9-7 0 16,-8-7-1-16,8-9-2 16,0-7 1-16,0-4 1 15,0-3 1-15,0-5 1 16,0-3-20-16,0-12-40 15,0-7-1 1,0-1-42-16</inkml:trace>
  <inkml:trace contextRef="#ctx0" brushRef="#br0" timeOffset="1412.409">3872 7274 156 0,'0'0'60'16,"0"4"-32"-16,0 0-26 0,0-4 12 0,4 8-1 15,4 3 5-15,1 4-6 16,4 1-2-16,4 3-5 15,-8 11 3-15,4-3 2 0,4-8-1 16,-17 1 0-16,9-5-1 16,-1-4 2-1,1-3-1-15,-1 0 2 16,-3-4 3-16,-1-4 3 16,0-8-3-16,5 0 2 15,-5-11-7 1,9 4-7-16,-8-1-2 15,8-3 0-15,-5 4 2 16,-8 3-21-16,4 1-9 0,5 0-17 16,0-1-84-1</inkml:trace>
  <inkml:trace contextRef="#ctx0" brushRef="#br0" timeOffset="1697.3343">4466 6861 140 0,'9'15'52'0,"-9"-34"-28"0,-13 23-15 15,17-1 16-15</inkml:trace>
  <inkml:trace contextRef="#ctx0" brushRef="#br0" timeOffset="1949.906">4466 6864 296 0,'4'4'35'15,"1"8"-14"-15,-5 3-8 16,0 4-4-16,-5 8-1 16,5 8 2-16,-4 7 1 15,0 11 1-15,0-3 0 16,4 0-6-16,0-4-2 16,0-8-2-16,0-3 1 15,0-9-2 1,0 9 2-16,0-8 0 15,0-8-1 1,0-4 1-16,-9-3-11 16,9-1-4-16,-9-3-25 15,1-4-11-15,3-8-26 16,-3 0-44-16,3 0 28 16</inkml:trace>
  <inkml:trace contextRef="#ctx0" brushRef="#br0" timeOffset="2396.8541">4328 7297 184 0,'-4'-7'68'0,"0"10"-36"0,4 1-37 15,0-4 12-15,4 8-2 16,0 3 2-16,5 1-1 16,-5 3 1-16,9 4-4 15,-9 4 0-15,5 0 3 0,8 0 1 0,-8 0 1 16,8-4 2-16,-13 1 1 16,9-5-1-1,-13-4 1-15,5-3-4 16,3 0 5-1,1-4-2-15,0-4 1 0,-1-4 0 0,1 0-3 16,-1-8-3-16,1-7-2 16,4 0-3-16,-4 0-2 15,-1-4 1-15,1 0 3 16,4 4 3-16,-9 0-7 31,9 3-3-31,-13 1-6 16,4 0-4-16,5 3-16 15,-9 1-5-15,0-1-21 0,0 5-9 0,0-1-13 16</inkml:trace>
  <inkml:trace contextRef="#ctx0" brushRef="#br0" timeOffset="4089.7035">3596 9308 128 0,'8'-4'49'0,"-8"0"-26"0,5 1-9 0,-5 3 17 0,0 0-2 0,4-4 3 31,-4 4-3-31,9-4 2 16,-9 0-17-16,0 4 3 0,0-4 3 15,-9 0-2-15,0 1 1 16,1-5-4-16,3 4-1 16,-7-4-4-16,-10 5-1 15,0 3-8-15,5 0 0 16,4 0-1-16,-8 3 2 15,3 1-1-15,6 8-1 0,-6-1-2 16,1 5 1-16,4 10 1 16,5 1 2-16,-10 4-6 0,10 3 1 15,-5 8-1 1,13 1 2-16,0-1 1 16,13-4 3-16,0 8-6 15,8-4-1-15,9-11 2 0,0-8 1 16,1-4 4-16,3-8 1 15,-4-11-1-15,0-3-2 16,1-9 7-16,-10-3 5 16,1-8 0-16,-5-8 1 15,0-3-3-15,0-9 1 16,-8 9-2-16,-9-4 0 16,0 3 1-16,0 1 1 15,-9 3-1-15,1 4 1 16,-1 1 0-16,-12 6 1 15,8 1-6-15,-9 8-4 16,1 3-1-16,-5 0 1 16,9 1-12-16,-1 3-3 15,5 0-16-15,5 0-4 0,8 4-18 16,8 0-6-16,5 0-18 16,5 4-5-16,7-8-23 31</inkml:trace>
  <inkml:trace contextRef="#ctx0" brushRef="#br0" timeOffset="4641.5583">3988 9281 124 0,'-9'-7'49'0,"9"3"-26"0,0 0-18 0,0 4 13 0,0-4-1 16,0 0-1-16,9 0 0 15,-9 1 0-15,0-1-8 16,4 0 4-16,-4 0 3 16,4 4 2-16,-4-4 1 15,0 4-5-15,0 0-3 16,5 8-1-16,-1 7-1 0,0 12 0 15,-4 8 2-15,0-1 6 16,0 4 2-16,-4 8-3 16,0 0-1-16,4-4-6 15,0-3-3-15,0-9-2 16,0-3 0-16,0 0-2 16,0-12 2-16,0 1-2 15,0-5 2-15,0-3-4 16,0-4 0-16,0-1-17 15,0-3-8-15,0 8-26 16,4-12-10-16</inkml:trace>
  <inkml:trace contextRef="#ctx0" brushRef="#br0" timeOffset="5313.028">4440 9308 72 0,'9'-11'27'0,"-9"7"-14"0,0-4 7 0,0 4 16 16,0 0 1-16,9 1 0 15,-9-1-7-15,0 0-2 16,0 0 0-16,-9 0 2 16,0 0-16-16,1 1 5 0,3 3 2 15,-8 3-9 1,1 5-4-16,3 7-5 16,-8 8 0-16,-1 8-2 0,6 4 2 15,3 7-4-15,-4 7-2 16,9 1 2-16,8 0 0 15,9 0 1-15,-4-4 0 16,8-8 0-16,4-7 2 16,5-12 1-16,-4-15 3 15,4-12 8-15,4-11 5 16,0-12-3-16,0-7 1 16,-4-8-6-16,-9 4-1 15,-4-4 2-15,-13 4 3 0,-4 0-6 16,-13 3-3-16,8 9-1 15,-4 3-1-15,-4 4-5 16,4 8 1-16,-4 3-13 16,8 4-5-16,-8 5-17 15,8 3-5-15,5 3-25 16,-1 5-12-16,14-8-35 16</inkml:trace>
  <inkml:trace contextRef="#ctx0" brushRef="#br0" timeOffset="6163.729">4906 9266 152 0,'-9'-12'57'0,"9"12"-30"0,0-3-10 0,-9 3 22 16,5-4-9-16,0 4-2 15,4 0-12-15,-17 4-3 0,4-1-7 16,-5 5-2-16,1 4 0 0,9 14-2 0,-10 5-2 31,5-4-2-31,5 3 1 16,-5 5 1-16,9 3 2 16,4 1-1-16,4-1 2 0,0 0-2 0,13 0-1 15,5-3 1-15,4-4 1 16,-9-8 1-16,5-4 1 15,3-12 9-15,-3-14 3 16,4-9 4 0,-13-10 0-16,13-9-9 0,-22-7-2 15,9 0-3-15,-13-4 1 16,0 0 0-16,0 4 3 16,-9 3-3-16,1 5 1 15,8 3-3-15,-22 5 0 16,9-1-6-1,0 8-1-15,5 3-21 16,-5 1-10-16,8 7-47 16,5 4-19-16,5 1-14 15</inkml:trace>
  <inkml:trace contextRef="#ctx0" brushRef="#br0" timeOffset="6883.9807">5302 9220 160 0,'-4'-4'63'0,"-1"-4"-34"0,-3 8-19 0,4 0 20 16,-1 0-3-16,-3 0 2 0,3 0-5 15,-3 4-3-15,-10 0-11 16,6 8 0-16,-1-1 1 0,0 8-9 15,-5 12 0-15,10 7 0 32,-1 4 1-32,1 8-1 0,3 0 1 15,1 0-2-15,4 3 2 0,4-3-2 16,5-4-1-16,4-11 5 16,13-12 4-16,0-16 6 15,4-11 3-15,0-7-3 16,0-16 1-16,4-7-3 15,-12-12 0-15,0 4-1 0,-5-4 0 32,-9-4-2-32,-3 0-1 0,-5 4-5 0,-9 4-1 15,1 0 1-15,-14 7 0 16,0 8-5-16,1 4-1 16,-1 8-17-16,1 11-7 15,4 4-16-15,4 4-6 16,8 4-27-16,5-4-12 0,5-1-20 15</inkml:trace>
  <inkml:trace contextRef="#ctx0" brushRef="#br0" timeOffset="7545.5553">5780 9231 184 0,'-17'-11'71'0,"17"11"-38"0,0-4-19 16,0 4 20-16,0 0-8 16,-13 0-1-16,5 4-10 0,-1 4-4 15,0 7-6-15,-8 8-4 0,4 11 0 16,0 5-4-16,0 7 2 16,0 3-1-16,5 5 0 15,4-4 2-15,8 3 2 16,4-7-3-16,5-3 0 15,9-9 7-15,-1-11 4 16,5-15 10-16,0-16 5 16,0-7-7-16,4-12 0 15,-4-11-7-15,4-8-1 16,-13 7-2-16,-8-7 2 0,-5-3-1 16,-4 3 0-16,-8 0-5 15,-5 7-1-15,4 9-1 16,-8-1 1-16,4 8-13 15,-4 4-3 1,8 7-29-16,-4 5-13 16,5 7-35-16,3 4-16 15,14-1 6 1</inkml:trace>
  <inkml:trace contextRef="#ctx0" brushRef="#br0" timeOffset="8208.6123">6254 9308 132 0,'5'-15'49'0,"-5"11"-26"0,4-8-5 0,-4 12 20 15,0-3-1-15,0-1 2 16,-4-4-6-16,-5-3-3 16,0 3-16-16,1 4 0 0,-1-4 2 15,-4 5-6-15,0 3-1 16,-4 7-3 0,-4 9-1-16,-1 7-6 15,5 11 1-15,0 1-2 16,-1 3-2-16,5 4 3 15,9 4 0-15,4 0-4 16,4-4 1-16,9 0 2 0,9-7 3 16,8-9 0-1,-4-6 2-15,8-13 9 16,5-14 4-16,0-13 1 16,-5-6 0-16,1-13 2 0,-9 5 2 15,-5-1 0-15,-8-7 2 16,0 4-4-16,-13 0-2 15,-13 3-5-15,-4 1 0 16,-5 7-5-16,1 4 1 16,-14 8-21-16,10 3-5 15,-1 8-23-15,4 4-7 16,1 4-29-16,16 8-14 16,5-5-39-1</inkml:trace>
  <inkml:trace contextRef="#ctx0" brushRef="#br0" timeOffset="8733.4845">6629 9239 172 0,'0'-4'66'0,"0"0"-36"0,0 1-15 16,0 3 20-16,0 0-2 16,0 0 1-16,0 0-13 15,0 0-3-15,0 0-10 0,0 0-3 16,0 0 1-16,0 7-3 0,0 5-2 16,0 3 2-16,0 4 0 15,0 12 3-15,0 0 1 16,0 3 1-16,0 4 2 0,0 1-1 15,0 3 2 1,0-4-2-16,0-3 2 16,0-5-8-16,0-7-2 15,0 0 1-15,0-8 1 0,0-3-4 16,0-1 1-16,0-3-9 16,0-4-2-16,-4-4-29 15,4 0-14-15,0-8-76 16</inkml:trace>
  <inkml:trace contextRef="#ctx0" brushRef="#br0" timeOffset="10302.6784">8870 9235 188 0,'-9'-7'71'0,"9"7"-38"0,-4 0-21 0,4 0 21 16,0 0-10-16,-9 3-1 15,1 1-9-15,-5 4 0 0,-9 3-8 32,1 5-7-32,3 11-4 0,1 3 3 0,0 5 3 15,4 7-1-15,4 4-2 16,5 4 2 0,4-4 0-16,9 7-2 0,8-7 2 0,0-8 1 15,5-7 2-15,8-12 3 16,-9-3 2-16,5-5 3 15,-4-11 4-15,4-11 1 16,-9-9 3 0,0-6-1-16,5-13-1 15,-5-7-2-15,-4 4-1 16,0-4-5-16,0 0 0 0,-9 0-1 16,-4 4 1-16,-4 4 7 15,4 7 2-15,-13 4-2 16,0 1-1-16,0 6-11 15,-4 5-3-15,-5 4-15 16,5 3-2-16,4 4-23 0,0 4-7 16,5 8-61-1,8-1-69-15,4-3 53 16</inkml:trace>
  <inkml:trace contextRef="#ctx0" brushRef="#br0" timeOffset="10949.6303">9271 9216 172 0,'4'-8'66'0,"0"5"-36"0,5-1-20 15,-9 4 17-15,0 0-4 16,0 7 0-16,4 5-6 0,0 3-2 16,1 16-9-16,-1 7 0 0,0 8 4 15,-4 8 0-15,0 3 2 16,5-3 2-16,-5 0 2 15,4 11-7-15,-4-19-1 0,9-4-4 16,-9-12-3 0,0-7 2-16,0-4 2 15,0-3-18-15,0-5-5 16,0-3-43-16,0-8-15 0,0-4-32 16</inkml:trace>
  <inkml:trace contextRef="#ctx0" brushRef="#br0" timeOffset="11533.4659">9706 9235 208 0,'-4'-4'77'0,"8"8"-42"0,-4-4-32 16,0 0 17-16,0 8-8 16,0 3-2-16,0 5-3 15,0 3-2-15,0 15-3 16,0 5-2-16,-4 10 3 0,4 5 2 16,0 4 2-16,0-5 5 15,-9-3 3-15,5 0-8 16,-1-12-2-16,1-7-3 15,0-4 1-15,4-12-4 0,0 0 0 16,0-3-41-16,8-5-17 16,1-11-49-1</inkml:trace>
  <inkml:trace contextRef="#ctx0" brushRef="#br0" timeOffset="12124.113">10262 9212 144 0,'0'-7'55'0,"4"14"-30"0,0-7-7 0,-4 0 20 16,0 0-15-16,5 12-2 15,-5 3-4-15,8 4-2 16,-8 8-7-16,0 8 10 0,0 3 8 16,0 4-3-16,0 4-1 0,0 0-12 0,0-4-6 31,0 0-3-31,0-7-1 16,0-1 2-16,0-3 3 0,0-8-9 15,0-4-41 1,0-15-14-16,9-12-59 15</inkml:trace>
  <inkml:trace contextRef="#ctx0" brushRef="#br0" timeOffset="12688.9832">10641 9189 160 0,'0'-3'63'0,"4"-1"-34"0,0 4-19 15,-4 0 17-15,9 7-2 16,-9 9 2-16,0 7 0 16,0 11 3-16,0 4-16 15,0 1 1-15,-9 7-1 0,9 3-5 16,-4-3-1-16,4-3-4 15,0-5-1-15,0-8-1 16,0-7-2-16,0 0 1 16,-4-7-1-16,4-5-22 15,0-3-10-15,0-8-50 16,4-8-62-16,-4-3 36 16</inkml:trace>
  <inkml:trace contextRef="#ctx0" brushRef="#br0" timeOffset="13079.6296">11076 9220 152 0,'-4'-8'57'0,"4"4"-30"0,4 1-14 0,-4 3 17 15,0 0-2-15,0 0 1 16</inkml:trace>
  <inkml:trace contextRef="#ctx0" brushRef="#br0" timeOffset="13238.6131">11076 9228 360 0,'0'26'17'0,"0"13"-1"16,0 3 2-16,-4 8 1 16,4 7-2-16,0-3 2 15,0 3-4-15,0 1 1 16,0-9-9-16,0-6-2 16,0-13-5-16,0-3-1 15,0-12-4-15,4 1-1 16,0-5-44-16,5-38-106 15</inkml:trace>
  <inkml:trace contextRef="#ctx0" brushRef="#br0" timeOffset="13687.0775">11455 9254 160 0,'-8'-7'60'0,"-10"3"-32"0,-3 4-9 0,21 4 23 15</inkml:trace>
  <inkml:trace contextRef="#ctx0" brushRef="#br0" timeOffset="13998.0468">11391 9258 345 0,'-18'12'20'0,"5"7"-12"16,5 15-3-16,-9 5-2 0,8 10 3 16,5 9 1-16,4 3-1 15,13 8 1-15,-5-4 2 0,9-19 2 16,5-4 6-16,8-15 1 16,5-12 4-16,-1-11 3 15,-4-15-7-15,5-16-3 16,-5-7-4-1,0-9 0-15,-13-3-4 16,-4-3-2-16,-8-1 2 0,-10 4 2 16,-3-4 0-16,-5 8 0 15,-5 4-3-15,-3 7-1 16,4 8-8-16,-1 4 0 16,-3 4-17-16,4 7-4 15,4 8-26-15,0 4-8 16,4 7-37-16,9 1-15 15,4-5 9 1</inkml:trace>
  <inkml:trace contextRef="#ctx0" brushRef="#br0" timeOffset="14399.5478">11942 9266 216 0,'0'-8'82'0,"0"4"-44"0,4 1-27 0,-4 3 23 16,0 0-9-16,5 3 0 0,-1 5-8 15,0 7-2-15,1 5-9 16,3 10-2-16,-8 5 2 0,0 3-3 16,0 4 0-16,5 0 1 15,-1-3 0-15,-4-5-2 16,9-7-2-16,-9-4-2 15,0-4 1-15,0 8-34 16,0-20-15 0,0 1-75-1</inkml:trace>
  <inkml:trace contextRef="#ctx0" brushRef="#br0" timeOffset="16183.4627">14157 9304 168 0,'-4'-15'66'0,"4"7"-36"0,-5 1-13 16,5 3 20-16,0 0-4 15,-8 0 3-15,8 4-11 16,-5 0-3-16,-3 4-13 0,-1 4-1 16,1 7-1-16,-10 8-6 0,-3 15 0 15,4 8-3-15,-1 12-2 16,-3 18 5-16,12-7 1 16,1 0 0-16,8-15-2 15,0-8 1-15,12-8 1 16,6-11 10-1,8-8 7-15,-9-11 1 16,9-5 0-16,-1-14-4 16,1-12-2-16,-4-8-2 15,12-3 2-15,-12-8 2 16,-5 0 2-16,-8-4-1 16,4 0-1-16,-13 0-2 15,0 7 1-15,-5 5-4 16,-3 7 1-16,-1 0-7 15,-4 8-1-15,5 0-9 16,-5 4-2-16,0-1-20 16,4 5-8-16,0 3-33 15,5 1-14-15,4 7-29 0,9 0-13 16,4 0 20 0</inkml:trace>
  <inkml:trace contextRef="#ctx0" brushRef="#br0" timeOffset="16961.7645">14553 9343 188 0,'-8'-12'71'0,"3"4"-38"0,-3 1-23 0,8 3 20 16,-4 4-5-16,-1 0 0 15,5 0-5-15,-13 8 0 16,5 3-11-16,-1 20-8 0,0 3-1 0,-8 16-2 15,4 15 0-15,5 12 2 0,3 3 2 16,1-11-3 0,8 0 0-16,5-8 3 15,8-11 1-15,0-12 3 0,5-18 3 16,4-20 7-16,21-4 4 16,-8-19-4-16,0-4-1 15,0-23-5-15,-5-4-1 16,-4-7-3-16,-4 0 1 15,-9-16 0-15,-8 12 3 16,-9 4 1-16,-9 7 3 16,1 4-5-16,-14 12-1 0,5 8-9 15,-9 7-4 1,4 7-24-16,5 5-11 0,4 7-30 16,0 4-13-16</inkml:trace>
  <inkml:trace contextRef="#ctx0" brushRef="#br0" timeOffset="17645.1899">15053 9235 160 0,'-4'4'63'0,"4"0"-34"0,0 7-16 0,0 1 17 16,0 7 2-16,0 23 4 0,0 12-9 16,0 7-2-1,0 16-14-15,0-1 2 0,0-7 1 0,4-11-3 16,1-8 1-16,3-12-7 16,-8-4-1-16,0-7-2 15,0-4 1-15,0-4-11 16,0-3-2-16,0-5-22 15,0-3-6-15,0-1-148 16,4-14 65 0</inkml:trace>
  <inkml:trace contextRef="#ctx0" brushRef="#br0" timeOffset="18179.6416">15480 9239 180 0,'-9'15'68'0,"18"1"-36"0,-9 18-22 0,0-3 20 16,0 7-1-16,-9 12 3 15,9 4-4-15,-4 3-3 16,4 4-13-16,0 1-5 0,0-13-1 15,0-6-3-15,0-9-2 16,0-7-9-16,0-4-5 0,0-8-44 16,4-3-20-16,9-9-29 15</inkml:trace>
  <inkml:trace contextRef="#ctx0" brushRef="#br0" timeOffset="18679.9218">15812 9228 200 0,'0'-4'74'0,"0"8"-40"0,0-8-24 0,0 4 17 16,0 11-7-16,0 5 1 16,0 7 3-16,0 23 2 15,0 11-13-15,-5 8-1 0,5 12 1 0,0-8-5 16,0 0 0-16,0-12-2 15,0-3 1 1,0-12-4-16,5-8-2 16,-1-7-3-16,-4-8 1 15,0-3-37-15,4-5-16 16,1-3-75-16</inkml:trace>
  <inkml:trace contextRef="#ctx0" brushRef="#br0" timeOffset="19181.251">16273 9201 188 0,'21'-4'71'0,"-17"8"-38"0,-4-4-30 0,0 0 42 0,5 15-3 15,3 8-7-15,5 23-6 16,-13 8-17-16,-8 7 8 0,8 12 6 16,0 3-5-1,8-3-2-15,-8-8-11 16,9-7-3-16,0-9-5 15,-9 5-1-15,4-12 1 16,0-7-31 0,1-8-12-16,-1-4-40 15,-4-27-79 1</inkml:trace>
  <inkml:trace contextRef="#ctx0" brushRef="#br0" timeOffset="19762.9775">16747 9297 192 0,'-5'-12'74'0,"1"12"-40"0,0-8-18 0,4 8 24 16,-5 0-8-1,1 4 1-15,-9 4-14 16,0 3-4-16,-8 12-9 16,3 12-4-16,-7 7-1 0,7 8 5 0,5 3 4 15,0 13-5-15,9 2-1 16,8-6-4-16,9-5-1 16,9-11 3-16,4-4 1 0,0-11 5 15,4-12 3-15,4-11 2 16,1-12 5-16,4-11-1 15,4-28 1-15,-9-6-5 16,-4-9 0-16,-8-7 3 16,-5-15 2-16,-17 11-3 15,-13 4 1-15,0 7-3 16,0 8 0 0,-4 1-7-16,-4 10-4 15,3 9-15-15,1 14-4 16,-9 9-24-16,13 3-9 15,-4 8-51-15,4 11-23 16,9 0-7 0</inkml:trace>
  <inkml:trace contextRef="#ctx0" brushRef="#br0" timeOffset="20281.0641">17272 9331 212 0,'-21'-15'79'0,"21"15"-42"0,0-4-26 16,0 4 23 0,0 0-9-16,-5 0 0 0,1 4-10 15,-4 3-4 1,-1 13-6-16,-4 6-4 0,-4 9 0 16,0 7-1-16,-1 4 0 0,5-4 4 15,5 19 2-15,-1 1-2 16,9-13-1-16,4-6 5 15,9-9 5-15,9-7-5 16,4-8-2-16,21-11 3 16,-4-12 4-16,9-27-5 15,-9-7 0-15,9-8-2 16,-13 0-1 0,-5-12 12-16,-25 1 8 0,-5 0 5 15,-8 7 4-15,-5 4-7 16,-17 4-4-16,-4 7-18 15,-9 12-7-15,5 4-29 16,-1 8-10-16,5 7-43 16,9 4-19-16,3 4-49 15</inkml:trace>
  <inkml:trace contextRef="#ctx0" brushRef="#br0" timeOffset="21528.4169">19526 9197 176 0,'0'-4'68'0,"4"4"-36"0,-4 0-13 16,0 8 23-16,0-1-10 15,0 9-1-15,-4 11-7 16,-5 19-1-16,5 7-12 16,-9 8 4-16,4 12 3 0,1 4-2 15,-1 3 3-15,5-15-8 16,0-3-2-16,-1-13-5 15,5-10-3-15,0-1-3 0,5-7-27 16,-1-16-13-16,0-7-34 16,5-4-15-16</inkml:trace>
  <inkml:trace contextRef="#ctx0" brushRef="#br0" timeOffset="22074.6089">19927 9304 184 0,'-9'-11'71'0,"5"7"-38"0,-18 4-23 16,18 4 20-16,-5 0-9 15,1 3 0-15,-5 1-8 16,0 23 0-16,0 3-8 15,0 12-3-15,9 19-1 0,-5 8-1 0,9 7 0 16,9-11 2-16,8-7 1 16,22-1-6-16,-5-11 0 15,9-8 10-15,9-23 7 16,-13-11 4-16,4-12 2 16,8-15-3-1,-16-20 0-15,-5-11-7 0,-8-7-2 16,-5 0 0-16,-17-9 0 15,-13 1 0-15,-4 8 2 16,-1 11 4-16,-3 8 3 16,-5 11-11-16,0 4-6 15,5 11-20-15,-5 5-8 16,4 3-31-16,14 11-15 0,8 13-56 16</inkml:trace>
  <inkml:trace contextRef="#ctx0" brushRef="#br0" timeOffset="22657.7372">20508 9189 236 0,'-8'-7'90'0,"8"11"-48"0,8-1-42 0,-8 5 18 15,0 7 1 1,0 8 3-16,0 27-3 16,0 11 1-16,0 12-11 15,0 11 6-15,0 1 2 0,0-9-7 16,0-7-1-16,0-4-5 15,0-3-1-15,0-13-1 16,0-10-2-16,0-9-19 16,0-14-10-16,0-5-45 15</inkml:trace>
  <inkml:trace contextRef="#ctx0" brushRef="#br0" timeOffset="23237.2195">20831 9343 176 0,'0'-23'66'0,"-4"19"-36"0,8-12-13 0,-4 13 20 16,0 3 7-1,-4-4 6-15,4 4-19 0,-8 4-7 16,3 3-15 0,-3 16-8-16,-1 12-4 0,0 11-1 0,-4 11 3 0,9 16-2 15,-4-8 1-15,8 0 2 16,8-15 2-16,1-8 1 31,4-11 3-31,13-12 8 0,-1-12 3 16,1-18 5-16,4-20 1 15,1-7-6-15,-6-8-2 16,-3 0-1-16,-5-15 4 16,-12 3-4-16,-5 1 2 15,-5 7-7-15,-8 4-1 16,-4 8 2-16,-4 7 1 0,-1 4-16 16,0 12-7-16,5 7-18 15,-4 8-7-15,8 8-40 16,0 4-15-16,8 3-53 15</inkml:trace>
  <inkml:trace contextRef="#ctx0" brushRef="#br0" timeOffset="23691.8016">21202 9266 220 0,'0'0'85'0,"0"0"-46"0,4 4-35 15,1 3 21-15,3 5-3 16,-8 15 4-16,9 11-3 16,0 12 0-16,-9 3-12 15,0 9 2-15,0 7 3 16,4-8-4-16,0-11 1 15,0-8-10-15,5-4-2 0,-9-7-3 16,0-8-2-16,0-8-33 16,0-3-15-16,0-12-31 15,17 3-13-15,-4-6-1 16</inkml:trace>
  <inkml:trace contextRef="#ctx0" brushRef="#br0" timeOffset="24186.7058">21745 9308 212 0,'-9'-11'79'0,"5"11"-42"0,0-8-17 0,-5 8 24 16,5 0-9-16,-5 0-1 0,1 4-17 15,-1 7-8-15,0 12-5 16,1 12-6-16,-10 7 1 0,6 8 5 0,3-1 2 15,9 5-5-15,0 3-2 16,13-7-3 0,4-4 3-16,9-11 4 15,4-12 3-15,5-12 6 16,12-18 3 0,-4-16 5-16,0-12 2 0,-4-7-5 0,-9-8-2 15,-8-3 2-15,-9-9 3 16,-13 5 1-16,-18 3-1 15,-3 8-6-15,-14 0-4 16,5 8-10 0,0 11-5-16,0 16-24 15,4 3-11-15,9 8-23 16,-5 8-11-16,9 11-81 16</inkml:trace>
  <inkml:trace contextRef="#ctx0" brushRef="#br0" timeOffset="24589.8356">22159 9247 228 0,'0'-12'88'0,"0"20"-48"0,0-12-31 0,0 4 22 0,0 8-2 15,4 3 3-15,0 12-9 16,-4 16-3-16,0 7-12 15,0 7-3-15,0 12 1 0,0 4-1 0,0-8 2 0,0 1 0 16,0-16 1-16,0-4-4 16,0-12-3-16,0-3-20 15,9-8-10-15,-9-3-25 16,13-20-101 0</inkml:trace>
  <inkml:trace contextRef="#ctx0" brushRef="#br0" timeOffset="25078.0112">22620 9339 192 0,'-5'-19'74'0,"10"15"-40"0,-27 0-16 0,18 4 23 16,0 0-6-16,-5 0 2 15,0 0-17-15,-8 4-6 16,4 0-9-16,-4 15-4 0,0 8 2 15,-5 7-4-15,5 8-2 16,4 8 2-16,4-4 0 16,9 19-2-16,5-4 2 15,8-15-1-15,17-7 0 0,9-9 11 16,-1-11 5-16,10-15 5 16,-1-23 1-16,9-12 2 15,-13-7 1-15,-8-4 3 16,-9-4 3-1,-14-11 5-15,-16-1 3 16,-13 1-9-16,-5 7-4 16,-8 8-14-16,-9 7-4 15,-4 12-37-15,9 8-17 16,-1 3-46-16,10 12-20 16,16-3-46-1</inkml:trace>
  <inkml:trace contextRef="#ctx0" brushRef="#br0" timeOffset="51417.3468">19211 13583 160 0,'5'-23'63'0,"-1"23"-34"0,0 0-34 16,-4 0 47-16,0 0-12 15,0 0-7-15,0 0-4 0,0 0-12 16,0 0-2-16,-4 15 1 16,-5 8-1-16,-4 4 0 15,-4-4 1-15,-9 0-3 16,0 0 0-16,-4 0-1 15,4 0 1-15,-4 0-2 16,-4 0 2-16,4-4-2 16,4 0 2-1,9 0-2-15,-1-4-1 16,5-3-2-16,5-1 1 16,-1-3 1-16,5 0 0 0,0-1 0 0,4 1 0 15,8 0 0-15,5 3 0 16,4 1 2-16,1-5 1 15,3 5 1-15,9-1 0 16,0 1-2-16,5 3 1 16,-1 0-2-16,-3 1 2 15,-6-1-2-15,-3-4-1 16,-5 1 1-16,0-1 1 16,-4-3-1-16,-4 0 2 15,4-4-2 1,-13-1 2-16,0-3 0 15,0 0 1-15,0 0-2 0,0 0 1 0,0 0-29 16,0 0-11-16,0-3-33 16,0-1-13-16,0 4-5 15</inkml:trace>
  <inkml:trace contextRef="#ctx0" brushRef="#br0" timeOffset="51776.2115">18923 13954 152 0,'-5'0'57'0,"5"0"-30"0,5 0-27 15,-5 0 10-15</inkml:trace>
  <inkml:trace contextRef="#ctx0" brushRef="#br0" timeOffset="52071.5365">18936 13958 289 0,'12'4'31'0,"10"0"-15"15,0-4-1-15,12 0 1 0,9 0 3 16,5 0 1-16,8-4-9 15,4 4-2-15,5-4-1 16,3 4 0-16,1-4-2 16,0 0 1-16,0 0 0 0,-4 1 1 31,-5 3 0-31,-8 0 2 16,-9-4 4-16,-4 0 3 15,-18 0 2-15,1 0 3 16,-1 0-8-16,-3 4-1 15,-5 0-7-15,-5-3-4 16,1 3-4-16,-9 0 1 16,0 0-4-16,0 0-1 0,0 0-17 15,0 0-5-15,0 0-32 16,0 0-12-16</inkml:trace>
  <inkml:trace contextRef="#ctx0" brushRef="#br0" timeOffset="62597.3334">20620 13809 176 0,'0'-12'66'0,"0"8"-36"0,-8 0-18 15,8 1 19-15,-5-1-10 16,1 0-1-16,-5 0-12 16,-3 4-3-16,-6 4-3 15,-3 0-4-15,-9 7 1 0,-1 12-1 16,1 4-2-16,4 0 0 0,5 0 0 15,4-1 5 1,4 1 1-16,8 0-3 16,5 0 1-16,9 0 0 15,8-4 2-15,9-4 1 16,4-8 3-16,5-3-19 0,4-4-5 16,4-4-71-16,8-4-40 15,-16-4 59-15</inkml:trace>
  <inkml:trace contextRef="#ctx0" brushRef="#br0" timeOffset="63063.7572">20763 13851 160 0,'0'0'60'0,"0"3"-32"0,8 9-24 0,-8-1 13 15,0 1-2-15,0-1 1 16,4 5-2-16,1 3 1 16,3 0-8-16,-8 0-2 0,0 0 1 15,5 1-3-15,-1-1-2 16,-4-4 2-16,0-4 0 16,0-3 1-1,0 0 2-15,0-8-1 16,0 0 0-16,0 0 1 15,0-4 3-15,-4 0-4 0,4-4-1 16,-5-3 2 0,5-1 1-16,0-3 3 15,0 4 1-15,0-5-5 0,9 1-2 16,0-4-2-16,-1 4 1 16,5-1-2-16,4 1 2 15,5 0-4-15,-5-1 0 16,0 5-1-16,1 3 0 15,3 4 4-15,-4 0 1 16,-4 1-10-16,5 3-3 16,-1 0-24-16,0 3-10 15,-4 1-21-15,4 0-10 16,-8 8-3 0</inkml:trace>
  <inkml:trace contextRef="#ctx0" brushRef="#br0" timeOffset="63471.2599">21068 13943 212 0,'-4'-4'79'0,"4"8"-42"0,4-4-37 16,-4 0 18-16,0 0-8 15,5 3 2-15,3-3-1 16,1 0 1-16,8 0-6 0,-8 4-2 0,8-4 2 16,0 0-1-16,-4 0 0 15,0 0-1-15,0 0 0 16,0 0-2-1,-4-7 1-15,-1-1-2 16,1 0 2-16,-5-3 0 16,-4-1 1-16,0 1 0 0,-4-1 0 15,-5 5-5-15,-4-1-1 16,-4 4-2-16,0 4 0 16,-5 8 3-16,-8-1 0 0,4 9-2 15,5-1 0 1,4 0-1-16,-1 1 3 15,5 3 0-15,5 0 1 16,3 0 0-16,5 4 0 0,5-4 0 16,3 0 0-1,10-3-3-15,3-5 2 0,5-3-15 0,0 0-6 16,4-5-20-16,0-3-6 16,5-3-24 15,-1-1-28-31,-4-4 31 15</inkml:trace>
  <inkml:trace contextRef="#ctx0" brushRef="#br0" timeOffset="63947.9015">21413 13977 180 0,'4'-15'68'0,"-4"7"-36"0,-4-7-26 15,4 11 17-15,0-4-5 16,-4 1 1-16,-5-1-6 16,1 0-3-16,-5 4-5 15,-5 4-6-15,-3 12 0 0,-5-1-1 16,0 1-2-16,5 3 0 15,-1 4 3-15,9 4 0 0,5 4 3 0,3 0-3 16,5-4 0-16,9-4 3 16,4 0 3-16,4-3 2 15,5-9 1 1,-1-7-2 0,1-4-1-16,-1-3-3 0,-4-5 1 15,1-3 2-15,-5-4 2 0,4 0-6 16,-13-1 0-16,0-2 1 15,5 2 3 1,-9 5-4-16,0 4-3 0,0-1-2 16,0 4 3-16,0 5-5 15,0 3 2-15,0 0 2 0,0 7 1 32,0 5-2-32,0 3 2 15,9 4 1-15,4 4 0 16,4 0 0-16,-8 0 0 15,8-4 0-15,0-3 2 16,5-5-6-16,-1-3 1 16,5-8-15-16,-9-4-5 0,0-4-19 15,5-7-9-15,-9 0-30 16,0-5-15 0,0-6 48-16</inkml:trace>
  <inkml:trace contextRef="#ctx0" brushRef="#br0" timeOffset="64178.6783">21659 13579 192 0,'-9'-39'71'0,"9"39"-38"0,-4 0-36 0,4 0 13 16,0 0-7-16,0 16-2 15,0 11 4-15,-4 7 4 16,4 0-5-16,0 5 7 0,4 7 2 16,0-4 0-1,0-4 0-15,1 0-7 0,-1 1-2 0,5-1 0 16,-9-3 0-16,4-5-2 15,0-3 1-15,5-8-15 16,-9-4-5-16,0-7-37 16,0-8-16-16,0 0-16 15</inkml:trace>
  <inkml:trace contextRef="#ctx0" brushRef="#br0" timeOffset="64398.2026">21400 13812 248 0,'-4'-7'93'0,"8"7"-50"0,5 0-41 0,-9 0 17 0,4 4-1 16,9-4 3-16,4 0-7 16,9 0-3-16,4-4-6 0,9 0-4 0,4 4 2 15,0 0-2-15,5-4 2 16,-14 4-29-16,5 0-11 15,-13 0-62-15,8 0-52 16</inkml:trace>
  <inkml:trace contextRef="#ctx0" brushRef="#br0" timeOffset="64803.1055">21827 13862 220 0,'0'4'85'0,"0"11"-46"0,4-3-39 15,5-1 18-15,-5-3 3 16,9 0 7-16,0-1-11 16,4-3-2-16,5 0-9 15,-1 0-4-15,5-4 1 0,0 0-2 16,0 0 2-16,0-4-2 16,-9 0 2-16,0-7 0 15,-4-1 1-15,-4-3-2 16,-9 3 1-16,-5-3-4 15,-3 0 0-15,-5 3-4 16,-4 4-1 0,-9 5-2-16,-4 3 0 0,-1 3 2 15,1 5 4-15,4 7 1 16,1 1 3-16,3-1-3 16,5 0 0-16,8 1 1 15,5 3 2-15,8 0-1 16,5 4-1-16,8 0 1 15,-4 0-1-15,13-4 0 16,0 0 0-16,8-7-18 16,1-5-5-16,-1-3-40 0,5-8-14 0,4 1-15 15</inkml:trace>
  <inkml:trace contextRef="#ctx0" brushRef="#br0" timeOffset="65167.6748">22374 13843 212 0,'0'-4'79'0,"9"0"-42"0,-9-3-23 0,0 7 20 16,0 0 5-16,-9-4 3 15,0 0-14-15,-3 0-4 0,-1 0-14 16,0 4-4-16,-13 4-2 15,9 0-5-15,-9 4 1 16,8 3-2-16,10 4 0 0,4-3 0 16,12 3 0-16,5 1 0 0,9 3 0 15,-1 0 0-15,1 4 0 16,-1 0 2-16,-3 0 2 16,-6 0-3-16,-12-4-2 15,0-4 10-15,-12 1 5 0,-1-5-3 16,0-3-3-16,-13-8-3 15,-4 0 0-15,-1-4-18 16,6 0-4-16,3 0-37 16,5 0-17-16,4 4-52 15</inkml:trace>
  <inkml:trace contextRef="#ctx0" brushRef="#br0" timeOffset="65533.4794">23098 13690 148 0,'9'-12'57'0,"-1"-15"-30"0,-8 12-14 0,0 11 17 16</inkml:trace>
  <inkml:trace contextRef="#ctx0" brushRef="#br0" timeOffset="65853.341">23115 13625 318 0,'-13'-8'23'15,"0"8"-12"-15,0 11-10 0,-12 5-2 0,-1 7-1 16,-4 7 0-16,-9 9 0 15,4 3 0-15,9-4 2 16,9 4 0-16,4 0 2 16,13 1 1-16,13-5 7 15,4-4 6-15,14-3-6 16,7-4-1 0,10-8 4-16,-1-11 3 15,9-8 1-15,-8-12 1 16,-1-7 2-16,-8-4 2 0,-5 0 1 15,-8-8 1-15,-13-3 4 16,-13-4 3-16,-9-5-2 16,-4 1 2-16,-12-7-11 15,-10 6-2-15,-4 9-15 16,-4 7-4-16,0 4-22 16,4 15-10-16,5 16-30 0,4 7-10 15,8 5-87 1</inkml:trace>
  <inkml:trace contextRef="#ctx0" brushRef="#br0" timeOffset="72653.2239">19009 15141 136 0,'0'-3'52'0,"4"3"-28"0,-4-4-13 0,0 4 15 16,0 0-3-16,0 0 0 15,0 0-3 1,0 0-3-16,0 0-9 15,0 0 1-15,0 0 4 0,0 0 2 16,-4 15 9-16,-9 0-6 16,-13 5-9-16,4-1-4 15,-3 0-3-15,3 0-2 16,1-4 1-16,-1 1 1 16,0-1-1-16,10-4 2 15,-1 1-4-15,4-1 0 16,5-3 1-16,-1 0 0 15,5 3-3-15,0 1 0 16,0-1 2-16,5 1 0 16,-1 3 1-16,5 0 0 15,4 1-3-15,12 3 2 16,-7 0-1-16,3 8 0 16,5-4 4-16,-9-4 3 0,-4 0-2 15,4-4 0-15,-4 1-1 16,0-5 1-16,-8 1-2 15,3-5 2-15,-4-3-20 16,1 0-6-16,-5-4-34 16,0 0-16-16</inkml:trace>
  <inkml:trace contextRef="#ctx0" brushRef="#br0" timeOffset="73508.9908">18862 15379 156 0,'-4'0'57'0,"8"0"-30"0,-4 0-21 16,0 0 15-16,0 0-2 15,0 0 3-15,0 0-3 16,0 0-2-16,0 0-9 16,0 4-3-16,0-4-1 0,-4 0 0 15,4 0 0-15,0 0 0 0,0 4 0 16,0-4 2-16,0 0 3 16,0 0 0-1,0 0 0-15,0 0-5 16,0 0-1-16,0 0 1 15,0 0 2-15,0 0-3 16,17 0 3-16,9 0 5 16,4 0-2-16,-4 0 1 15,9-4-2-15,3 0 0 16,5 0 0 0,5 0-2-16,12 4 1 15,-4-4-4-15,0 4 0 16,-4-3 1-16,8-1 0 15,-4 0 0-15,-4 0 2 0,-9 0 1 16,-4 0 1 0,-5 1 2-16,1-1 4 0,-14 0-6 15,1 0 0 1,-5 0-4-16,-4 0-1 16,-4 4-1-16,-1 0-2 0,-3 0-2 15,-5 0 1-15,0 0-23 0,4 0-12 16,0 4-47-16,5 4-20 15,-5-4-19 1</inkml:trace>
  <inkml:trace contextRef="#ctx0" brushRef="#br0" timeOffset="74730.7818">20319 15333 164 0,'0'-8'63'0,"0"8"-34"0,0-4-16 0,0 4 19 0,0 0-5 15,-9 0 1 1,0 0-11-16,-16 0-9 0,12 4-4 0,-13 4-2 31,9 0-2-31,4 3 1 16,-5 4-1-16,1 1-3 16,4 3 2-16,5 0 1 15,8 4 0-15,0 4-3 16,0 0 0-16,8-4 4 15,14-4 1-15,4-15 0 0,0-4-2 16,-5-12 1-16,1 1 1 16,3-5 1-16,-7 1 3 15,-5-4-3-15,0 0-2 16,-1-1 0 0,1-2 1-16,-4-1-1 0,0 3 2 15,-5 1-4-15,0 0-2 16,-4-19 8-1,0 3-3-15,-4 5 0 16,0-1-1-16,-1 8 1 16,-3 4-1-16,-1 0-1 15,0 3 1-15,9 5-1 16,-8 3 0-16,4 1 0 16,-1 3-3-16,1 4 0 0,0 4 2 15,4 3 0-15,0 5-2 16,0 7 0-16,4 12-1 0,0-5 3 15,5 5 0-15,-1 3 3 16,5 1 1-16,0-1 1 16,0-3-5-16,5-4 1 15,-1-4-2-15,4 7 0 16,-12-7 6-16,4-3 5 0,0-5-18 16,-5-4-6-16,5 1-48 15,-13-4-21-15,0-8-6 16</inkml:trace>
  <inkml:trace contextRef="#ctx0" brushRef="#br0" timeOffset="75309.8231">20775 15367 184 0,'0'-11'68'0,"5"7"-36"0,-5 0-20 0,8 4 21 0,-8-4-2 16,0 1 4-16,-8-1-13 16,-1 0-5-16,1 4-10 15,-5 0-5-15,0 4 1 0,-5 3-2 16,-3 5-1-16,-1 3-4 15,-3 4 0-15,12 1 0 16,-5 10 2-16,10 5 1 16,8-5 3-16,0-3-3 15,13-4 0-15,4-8 1 16,-4-3 2-16,8-8 1 16,-8-4 1-16,5-8 0 15,-1-3 0-15,-4-5-5 16,0-3 1-16,0 0-2 15,-5 0 0-15,1 3 2 16,-1 1 2-16,-8 4-1 16,0-1 2-16,0 4-2 15,-8 5 2-15,3 3-9 16,5 3-1-16,-4 5 2 16,4 0 2-16,0 7 2 15,9 4 3-15,-1 4-1 0,5 0-1 16,0 0 1-16,9 0-1 15,-1-4 0-15,5 4 0 16,-4-7 0-16,-1-5 2 16,-3 1-30-16,-6-5-11 15,1-7-22-15,0-4-10 16,0-3-12 0</inkml:trace>
  <inkml:trace contextRef="#ctx0" brushRef="#br0" timeOffset="75567.7178">21008 15164 208 0,'-8'-34'77'0,"8"30"-42"0,0 4-37 16,0 0 14-16,0 0-4 16,0 0 2-16,0 0-3 15,0 0 1-15,4 15-5 16,0 8-2-16,0 0 2 0,5 0 0 15,4 4 1-15,-9 4-2 16,9 3 1-16,-13 1 0 16,9-5 1-16,-1 5-5 0,1-5 1 15,4-7 0 1,-13-3 2-16,4-5-23 16,1-4-11-16</inkml:trace>
  <inkml:trace contextRef="#ctx0" brushRef="#br0" timeOffset="75823.9129">20810 15306 272 0,'-13'-11'101'0,"17"11"-54"0,-4-4-53 16,0 4 17-16,0 0 6 15,5 0 8-15,3 0 1 16,9 0-1-16,9 0-13 15,0-4-5-15,9 0-1 0,3 0-3 16,1 0-2-16,0 1 0 16,0-1-1-16,0 0-29 0,12 0-13 15,-8-4-44-15,-4 12-19 16,-4-8-1 0</inkml:trace>
  <inkml:trace contextRef="#ctx0" brushRef="#br0" timeOffset="76313.8706">21430 15302 180 0,'0'-4'68'0,"-4"4"-36"0,4 0-18 0,0 0 20 0,-9 0-4 16,5 0 2-1,0 0-12-15,-5 0-4 0,1 0-9 16,-14 8-5-16,5 0-1 16,-13 3-4-16,8 5 2 15,1 3 1-15,3 4 0 16,5 0 0-16,9 3 0 16,0-3-3-16,12 4 0 15,1-4 4-15,8-11 1 16,1-5 2-16,3-10 2 15,-8-5 1-15,0 0 1 0,0-3-4 16,-5-5-1-16,1-3-1 16,0-4-2-16,-5 0 1 15,-4 0 1-15,0 4-1 16,0 4 2-16,0 3-2 16,0 5 2-16,0-1-7 15,0 8 1-15,0 0 1 16,4 8 3-16,1 7 4 15,3 4 4-15,1 4-6 16,8-4-4-16,-8 4 0 16,8 8 2-16,13-4 0 15,-13-4 2-15,5-4-75 0,8 0-33 16,-13-7-9 0</inkml:trace>
  <inkml:trace contextRef="#ctx0" brushRef="#br0" timeOffset="77115.7913">22094 15272 188 0,'-13'-4'71'0,"9"8"-38"0,-5-4-34 15,5 3 15-15,-5 1-6 16,1 4 1-16,-5 3 1 16,0 5 4-1,0 7-8-15,-4 4-3 0,4-1-2 16,13 16 1-16,4-3 1 0,9-9-1 16,4-3 1-16,5-8 7 0,8-7 5 15,0-4 2-15,9-24 1 16,-5-3 4-16,-8 0 1 15,-4-4 1-15,-5-4 2 0,-4 0-5 32,-5 1-1-32,-8 3-7 15,-8 0-3-15,-5 3-5 16,-4 1-4-16,-1 4-11 16,5 3-4-16,-4 5-13 0,9 3-3 15,-5 4-24-15,4 0-10 16,5 4-61-1</inkml:trace>
  <inkml:trace contextRef="#ctx0" brushRef="#br0" timeOffset="77465.0995">22745 15019 232 0,'-13'-23'88'0,"8"15"-48"0,-12-3-25 0,9 3 24 16,-1-7-10-16,0-1 0 0,-17-3-16 16,1 15-8-16,3 1-3 15,1 14-7-15,3 4 1 0,-8 12-3 16,5 0 2-16,4 7 1 15,4 12 2-15,4 0 1 16,0 0 1-16,9 0-3 16,0-4 2-16,0-3 1 15,0-5 0-15,0-3 2 16,0-8 1-16,0-4-41 31,0-7-17-31,-12-5-62 16</inkml:trace>
  <inkml:trace contextRef="#ctx0" brushRef="#br0" timeOffset="77659.176">22189 15287 316 0,'-39'-15'121'0,"48"15"-66"0,-9-4-66 0,0 4 18 31,17 0-3-31,-9 0 2 16,23 0 0-16,-6-4 1 15,19 0-4-15,3 4-4 0,9 0-2 0,9 0-20 0,-1-8-10 16,-3 5-100 15</inkml:trace>
  <inkml:trace contextRef="#ctx0" brushRef="#br0" timeOffset="78400.6994">23033 15264 212 0,'0'-4'82'0,"0"4"-44"0,0 0-29 15,0 0 19-15,0 0-8 16,0 0-1-16,0 8 0 16,0-1 2-1,-4 9-11-15,4 3-1 0,-4 4 1 16,4 4-6-16,0 0-2 16,0-8-1-16,0 11 1 0,4 9-1 15,0-13-1-15,1-3 1 16,-5-3 1-16,0-5-19 0,0-4-8 15,0-3-27-15</inkml:trace>
  <inkml:trace contextRef="#ctx0" brushRef="#br0" timeOffset="78709.9058">22973 15126 96 0,'4'-8'35'0,"1"8"-18"0,3-3 11 15,-3 3 19-15,3-4 0 0,1 4-1 0,-1 0-12 32,-8-4-6-32,0 4-16 0,5 0 6 0,-5 0 2 0,0 0 3 15,-5-4 1-15,5 0-7 16,-8 4-2-16,3-4-12 31,1 4-1-31,4-3-2 0,-8-1 0 16,3 0-7-16,5 4 0 15,0 0-17-15,0 0-4 16,5 0-37-16,3 8-15 16,1-5-24-1</inkml:trace>
  <inkml:trace contextRef="#ctx0" brushRef="#br0" timeOffset="79579.71">23089 15260 160 0,'0'0'63'0,"0"0"-34"0,5 4-19 0,-5-4 20 15,4 8-9-15,0-1 0 0,9 5-1 16,-8 3 2-16,3 0-12 16,-4 5 1-16,1-5 0 0,-1 0-2 15,0 1 2-15,-4-5 0 16,0-3 1-16,0-1-4 16,0 1 0-16,0-8-1 15,0 0 1-15,0 0-7 16,0 0 0-1,0 0-1 1,0 0 2-16,0 0-1 0,0 0-1 16,0 0 1-16,0 0-1 15,0 0-3-15,0 4 2 16,0 0 1-16,0-4 0 16,0 0-3-16,-4 3 0 15,4-3 2-15,-4 4 0 16,4 0 1-16,-5 0 0 0,1 0 2 15,4 0 1-15,0-1-1 16,0 1-2-16,0-4-2 16,0 4-1-16,0-4 2 15,0 4 0-15,0 0 1 16,-4 0 0-16,0-1-3 16,-1 13 2-1,5-5 1-15,0 1-3 16,0-5 5-1,0 9 0 1,0-12 4 0,0-4 1-16,-8-12 12 15,8 4-8 1,0-3-1-16,0-1-11 16,0-3-1-16,0 0 2 15,8-4 2-15,-8-4-3 16,5 4 1-16,3-1-2 15,1 1 0-15,-1 4 2 0,1 0 0 0,0 3-3 16,8 1 2-16,4 3-1 16,5 0-2-16,-9 4 3 15,5 4 0-15,-5 4 1 16,-4 4 0-16,4 3 0 16,1 5 0-16,-5 3 0 15,0 0 0-15,-5 4 2 0,5 0 1 16,-13 0-1-16,4 8 1 15,1-5-2-15,-5-6 2 32,0-1-2-32,0-4-1 0,0-3 1 15,0-5-1-15,8 1-18 16,-8-8-5-16,0 0-57 16,0-19-85-1</inkml:trace>
  <inkml:trace contextRef="#ctx0" brushRef="#br0" timeOffset="80207.8418">23576 14977 176 0,'18'-12'68'0,"-18"-22"-36"0,0 15-15 0,8 15 22 0,-8 0-7 16,0 0-1-16</inkml:trace>
  <inkml:trace contextRef="#ctx0" brushRef="#br0" timeOffset="80385.4481">23559 15042 324 0,'60'23'121'0,"-60"4"-66"0,0 26-69 16,0-26 17-16,0 0-6 16,0 7 3-16,0 5 1 15,0-1 2-15,0-4-2 16,5-3-3-16,-1 4 1 16,0-9 3-16,-4-3 3 15,0-4-9-15,0-3-4 0,9-5-27 16,-9-3-12-16,0-20-133 31,-17-3 56-31</inkml:trace>
  <inkml:trace contextRef="#ctx0" brushRef="#br0" timeOffset="80632.8088">23425 15275 216 0,'-17'-11'82'0,"13"11"-44"0,4-4-40 15,0 4 17-15,0 0 9 16,0 0 7-16,0 0 1 16,9 0 3-16,3 0-19 15,6-4 0-15,12 4-2 0,0-4-5 0,4-3-1 0,5-1-6 16,0 0-2-16,4 1 0 0,-4 3 2 31,-13 0-1-31,4 0-1 16,-4 4-35-16,4 0-14 15,-13 0-59 1,5 0-54 0,-5 4 54-16</inkml:trace>
  <inkml:trace contextRef="#ctx0" brushRef="#br0" timeOffset="81437.2328">23611 15134 152 0,'0'4'57'0,"0"-1"-30"0,0-3-16 0,0 0 18 16,0 0 0-16,0 0 5 0,0 0-3 15,0 0-1-15,0 0-17 16,0-3 3-16,0 3 2 0,0-4-4 16,0 0 2-16,0-4-5 15,0 1-1-15,0-5-2 16,0-3 2-16,0-4-1 16,0-1 0-16,0-10-3 15,0-8 1-15,0 7-6 16,-5 0-1-16,5 8 0 15,-4 4 0 1,4 4-3-16,0 3 0 16,0 5-5-16,0 3 0 15,0 0-36-15,4 31-119 32</inkml:trace>
  <inkml:trace contextRef="#ctx0" brushRef="#br0" timeOffset="82488.9551">23830 15375 160 0,'0'-4'60'0,"0"4"-32"0,0 4-15 0,0-4 17 16,0 0-9-16,0 0 1 16,0 0-9-16,5 4 0 15,8 0-8-15,4 0-1 0,0-1 2 16,5 1 1-16,-1-4 1 16,1 0 2-16,-1 0 4 15,-3 0-4-15,3-4 0 16,-4 1-2-16,1-5 2 15,-5 0-3-15,4-3 1 0,-13 3-5 0,0-3-2 16,1-1 0-16,-5 1 1 16,-5 3 1-16,-3 0 1 15,-1 1-2-15,-4-1 1 16,-4 4-4-16,-9 0-2 16,-4 4-3-16,0 4 1 15,4 4 1-15,0-1 2 16,5 5 1-16,-1 3 3 15,5 4-1-15,8 4 2 16,5 0-4-16,4 0 0 0,4 4 1 16,18 8 0-16,-5-5 0 15,5-7 0-15,3-4 0 32,1-7 2-32,0-1-14 15,0-3-7-15,0-8-39 16,-5-8-17-16,-3-3-30 15</inkml:trace>
  <inkml:trace contextRef="#ctx0" brushRef="#br0" timeOffset="82870.8754">24119 15314 116 0,'0'-4'46'0,"9"12"-24"0,-9-1-17 15,0 1 11-15,0 3 10 16,0 5 9-16,0 3-10 16,0 0-3-16,4 0-12 15,0 8-2-15,1 0-1 0,-1-4 1 16,0-4 0-16,-4 0 7 0,0-7 4 16,5-5 6-16,-5-7 2 15,0-4-6-15,0-7 0 16,0-1-10-16,0-3-2 15,0 0-1-15,0-4 2 16,13-4-5 0,-9 3-1-16,9 1-2 15,-5 4-2-15,5 0 1 16,5-1 1-16,-10 5-3 16,5 3-2-16,4 1-3 15,1 3-1-15,-1 0-23 0,0 4-8 16,5 0-24-16,-9 4-9 15,4 3-35-15</inkml:trace>
  <inkml:trace contextRef="#ctx0" brushRef="#br0" timeOffset="83268.2357">24391 15394 208 0,'-9'0'77'0,"9"0"-42"0,9 4-43 0,-5 0 10 31,5 0 5-31,4 3 5 15,-1 1 6-15,6-4 3 16,8 0-11-16,4-1 5 0,-4-3 3 16,4 0-4-16,-13-3 0 0,4-5 0 15,-3 0 4-15,-14 1-8 16,9-5-1-16,-4 1-3 16,-9-1-1-16,-5-3-3 15,-8 3-2-15,5 1 3 16,-18 3 0-16,4 4-6 15,1 1 0-15,-5 6-1 16,0 5-1-16,5 4 1 16,-1 3 3-16,5 4-2 15,4 0 1-15,0 4 0 16,9 4-2-16,4 7 0 16,0-3 3-16,8-4 0 0,9-4 3 15,1-4-6-15,12-4-1 16,9-7-20-16,4 0-7 15,-5-8-27-15,1-8-10 16,0-7-28 0</inkml:trace>
  <inkml:trace contextRef="#ctx0" brushRef="#br0" timeOffset="83571.9886">24908 15364 236 0,'-5'-23'90'0,"-12"11"-48"0,9 4-27 0,-1 5 24 16,0-1-8-16,-4 0 2 15,0 4-19-15,1 0-6 0,-1 0-5 16,-5 4-5-16,5 3-1 0,5 5-1 16,4 3 0-16,4 1 0 15,8 3 0-15,1 4 3 16,12 3 0-16,-3 9 1 16,-1-4 0-16,-4-8 2 15,-5-4 1-15,-8 0 10 16,-13-8 6-16,0 5-1 15,1-9 1-15,-14-3-10 16,4 0-3-16,1-4-4 16,-1-4-2-16,5-7-13 15,0-1-6-15,4-7-17 16,4 0-7-16,9 0-17 16,4-4-5-16,5-4-47 0</inkml:trace>
  <inkml:trace contextRef="#ctx0" brushRef="#br0" timeOffset="83830.2649">24994 15015 236 0,'-9'-19'88'0,"14"15"-48"0,-1 4-45 16,-4 0 17-16,0 0-3 16,0 0 13-1,4 15 0 1,1 4-12-16,3 8-3 0,1 15-3 15,-1 1-5-15,-3 3 1 16,-1 3 0-16,0 1 2 16,-4 4 1-16,0 7 3 15,0-7-3-15,0-8-2 0,-4-8-11 16,4-4-4 0,0-11-37-16,-4 0-17 0,-1-7-37 15</inkml:trace>
  <inkml:trace contextRef="#ctx0" brushRef="#br0" timeOffset="84076.3636">24791 15241 280 0,'0'-4'107'0,"13"4"-58"0,9 4-44 0,-14-4 42 15,18 0-11 1,4 0-11-16,14 0-8 16,-1 0-10-16,8-4-5 15,5 4-1-15,-13-4-12 0,1 0-3 16,-10 1-66-16,-4-9-29 16,-8-3-19-1</inkml:trace>
  <inkml:trace contextRef="#ctx0" brushRef="#br0" timeOffset="85597.7884">18901 16179 76 0,'-21'0'30'0,"42"0"-16"0,-8 0-10 0,-13 0 8 0,4 0 1 15,1 0 20 1,8-7 0-16,-5-1-2 16,1 0 1-16,-1 5-7 0,1-1-1 15,-9 4 4 1,0 11-15-16,-17 12 4 15,-5 0-6-15,5 0-2 16,-13 4-4-16,4 4-2 16,-4-8-1-1,8 0 1-15,1-4-2 16,4-4-1-16,-1 0 3 16,5-3 0-16,5-1-4 0,3 1 1 15,-3-4-2-15,3 3 0 16,10 0 4-16,3 5 1 0,10-1-1 15,3 0 1-15,-4-3-2 16,9-1 2-16,4 1-2 16,1-1 2-16,-6-3-4 15,-3 0-2-15,-5-1 2 16,-4 1 2-16,0 0-29 16,0-1-13-16,-9-3-70 15</inkml:trace>
  <inkml:trace contextRef="#ctx0" brushRef="#br0" timeOffset="86165.7762">18806 16493 180 0,'-4'-3'68'0,"4"3"-36"0,0 0-22 16,0 0 20-16,0 0-7 16,0 0-1-16,9 0-8 15,-1 0-1-15,1 0-8 16,-1 0-1-16,14 0 2 0,0 0-3 15,3 0 0-15,6 7 3 16,3-3 1-16,9 0 3 16,5 0 1-16,8 0 1 15,4-4 0-15,0 3-2 16,1-3-1-16,3 0 6 16,-8 0 2-16,0 0-6 0,-4 0-2 15,0 0 8-15,-1 0 6 16,1-3-6-16,-13 3-2 15,-9 0-2-15,0-4-1 16,-4 4-4-16,0 0-3 16,-13 0 0-16,4 0-1 15,-4 0-5-15,0 0 1 16,0 0 0-16,-5 0 0 0,1 0-3 16,0 0 2-16,-1 0 3 15,1 0 1-15,-9 0-15 16,4-4-6-16,-4 4-16 15,9 0-3-15,-5 0-14 16,5 0-3-16,-9 0-15 16,13 0-7-16,-5 0-29 15</inkml:trace>
  <inkml:trace contextRef="#ctx0" brushRef="#br0" timeOffset="87622.899">20228 16072 176 0,'0'-4'68'0,"-17"8"-36"0,26 0-35 15,-9-4 11-15,4 8 0 16,0 11 5-16,1 15 4 0,-1 5 4 31,4 3-11-31,-8 4 3 0,5 15 3 16,-1-11-2-16,5-4 0 0,-9-4 0 0,4-8 2 15,0-3-3-15,1-4 2 16,-1-8-6-16,0-4-1 16,-4-3-2-16,5-5 1 15,-5-7 2-15,0 0 5 16,0 0-8-16,0-3-3 16,0-5 0-16,0 0 0 15,0 1-1-15,4-5-2 16,4-3 1-16,-8-8-1 15,9 4-3-15,0-4 2 16,4 3 1 0,4 1 0-16,4 0 0 15,5 4 0-15,0 3-3 16,4 5 0-16,0 3-1 16,1 8 3-16,-1 11 0 15,9 4 1-15,-14 4-3 16,-3 4 2-16,-5 4 1 0,-4-5 2 15,-9 1 1-15,-8 0 3 16,-9-4 1-16,-4-4 3 16,-9-4-5-16,-8-3-3 15,-5-4 1-15,0-5 0 16,0-3-8-16,5-3-2 16,4-1-7-16,-1 0-2 15,10 0-11-15,4 0-3 16,17-3-24-16,0-1-8 15,4 0-49 1</inkml:trace>
  <inkml:trace contextRef="#ctx0" brushRef="#br0" timeOffset="87844.2325">20771 16421 228 0,'0'-4'85'0,"4"4"-46"0,1 0-50 15,-5 0 13-15,8 8 2 16,-8 7 7-16,5 4 8 16,-5 0 3-16,0 4-11 15,0 0-2-15,0 0 1 0,0 0-8 16,0 0-1-16,4-4-3 0,-4-3 0 16,0-5-47-16,0-3-21 15,0-8-34 1</inkml:trace>
  <inkml:trace contextRef="#ctx0" brushRef="#br0" timeOffset="88175.0028">20685 16321 296 0,'-9'-19'112'0,"9"19"-60"0,0-8-67 0,5 4 16 15,3 1-16-15,1-5-1 0,4-11-7 16,8 3-2-16,1-6 13 15,-1-1-31-15,10 0-11 0,7 0-32 16,-12 3 163 15,4 9-32-15,-12 3-1-16,3 4-20 16,-4 8-13-16,-8 15 0 15,4 20 3-15,-4 7-8 16,-1 11 3-16,1-3 4 0,-1-4-7 15,-3-4-3-15,-1-1 0 16,0 1 2-16,5-3-2 0,-9-9-2 16,4-3-33-16,-4-8-14 15,0-8-67 1</inkml:trace>
  <inkml:trace contextRef="#ctx0" brushRef="#br0" timeOffset="88374.2026">20819 16436 288 0,'0'-4'110'0,"8"0"-60"0,-4 4-52 0,1 0 20 16,8-3-2-16,8-1 4 16,9-4-10-16,1 0-6 15,7 1-2-15,5-1-11 0,1 4-2 16,-6 0-38-16,5 1-16 15,5-1-56 1</inkml:trace>
  <inkml:trace contextRef="#ctx0" brushRef="#br0" timeOffset="89017.1114">21499 16390 220 0,'0'4'85'0,"5"0"-46"0,-1 3-46 0,0 1 16 16,-4 4-4-16,9 3 4 16,-5 8 2-16,-4-4 3 15,13 0-7 1,-13 0 5-16,0 0 3 0,0 1-7 15,0-5-2-15,0-4-4 16,0-3 1-16,0 0 0 0,0-8 3 16,0 0 3-16,0-4-2 15,4-4 1-15,5-3-3 16,0-8 0-16,8-8-8 16,-8 0 0-16,3 4-1 15,1 4 2-15,0 0-1 16,0 7-1-16,0 5 0 15,0 7 3-15,0 11 0 16,0 0 3-16,-4 9-3 16,-5-1 0-16,-4 0 5 15,0-4 5-15,-4 1-5 16,4-5 0-16,0 1-2 16,0-5-2-16,0 1 3 15,0-8 2-15,0 0 0 16,8-4 2-16,5-4-6 15,4 1-3-15,5-5 1 16,4 1 2-16,-9-1-2 16,5 5 0-16,-1 3-1 15,1 8 0-15,-1-1 2 0,-8 9 0 16,4-1 0-16,-4 1 2 16,0-1-3-16,-4 5 0 15,-1-5 1-15,1 1 2 16,4-1-34-16,0-3-13 15,0 0-22-15,4-8-9 16,5-4-18 0</inkml:trace>
  <inkml:trace contextRef="#ctx0" brushRef="#br0" timeOffset="89376.9058">22249 16463 228 0,'-21'-27'85'0,"16"23"-46"0,1-3-35 0,0 7 21 0,-9 3-14 16,0 1-1-16,0 0-4 15,-4 7-1 1,-5 5-3-16,5-1 3 0,0 4 1 16,4 0-5-16,4 1-2 0,5-1-3 15,4 0 3-15,8-4 2 16,1-3 4-16,4-5 0 16,0-7 0-16,8-3 1 15,5-5 1-15,-4 0-6 16,-5 1-2-16,0-9 2 15,-4 1 1-15,-4 3 2 16,-1 1 2-16,-3 3-3 16,8 1 0-16,-13 3-3 15,4 11-5 1,0 1 2-16,1 4 2 16,3-1 1-16,1 4-3 15,4 1 2-15,0-5-15 16,0 1-4-16,4-5-36 0,0 1-17 15,5-4-25 1</inkml:trace>
  <inkml:trace contextRef="#ctx0" brushRef="#br0" timeOffset="89726.856">22667 16340 260 0,'-17'-15'99'0,"13"15"-54"0,-5 0-50 15,0 0 15 1,-4 4-11-16,-4 3 1 16,0 5 6-16,0-1 4 0,4 5-5 15,0 3-5-15,9 0-3 0,4 8 2 16,0-4 0-16,12-4 3 0,6 0 1 16,-1 0-1-16,0 0-2 15,-4 1 3-15,4-1 2 16,-17-4 4-16,5 0 5 15,-10-3 5-15,-8-4 5 16,0-1-10-16,1-3-5 16,-14-4-6-1,4 0-3-15,5-4-15 16,0 0-7-16,4 1-25 16,-5-5-7-16,6 0-40 0,12 1-44 15,4-13 45-15</inkml:trace>
  <inkml:trace contextRef="#ctx0" brushRef="#br0" timeOffset="89998.5407">22796 16057 212 0,'0'-4'82'0,"9"4"-44"0,-5 11-47 0,1-3 14 15,-1 7 1-15,0 20 6 16,1 7 9-16,-5 8 5 16,0 0-14-16,0 3-2 0,0-3-3 0,-5-4 1 15,5-4 0-15,0-4-4 16,0-3-3-16,0-4 0 16,-4-5-1-16,0-6-11 15,-1-5-5-15,5-4-61 16,0-3-68-1,0-8 34-15</inkml:trace>
  <inkml:trace contextRef="#ctx0" brushRef="#br0" timeOffset="90305.6237">23033 16428 152 0,'9'0'57'0,"0"-3"-30"0,-1-1-32 0,-8 4 12 15,0 0 11-15,0 0 11 16,0 4-6-16,-13-1-4 16,0 9-10-16,0-1-2 0,-17 1 0 15,4-5 1-15,-8 5 0 16,12-1 0-16,-3 1 0 16,7-4-7-16,5-1 0 15,-4 5-1-15,13-1 0 16,4 1 2-16,13 3 3 0,8 0 2 15,5 1 3-15,9-1-3 0,3 0-2 16,1 1-11 0,-4-5-4-16,-5-3-90 15,4-4-53-15</inkml:trace>
  <inkml:trace contextRef="#ctx0" brushRef="#br0" timeOffset="91228.472">20349 16930 132 0,'8'-15'52'0,"-3"7"-28"0,3-3-24 15,1-1 10-15,0-7 5 16,-5 0 2-16,0 0 11 16,-4 0 7-16,0 3-18 15,-8 5 10-15,-5 3 4 0,-5 8-12 0,-3 15-5 16,-14 16-3-16,-3 3 3 15,-1 12-2-15,4 8 1 16,-3-4-5-16,12 11 0 16,9 8-3-16,17 0 2 0,13 8-4 15,21-8 0-15,5-8-1 16,12-11-2-16,10-8-39 16,3-15-16-16,10-12-74 15</inkml:trace>
  <inkml:trace contextRef="#ctx0" brushRef="#br0" timeOffset="103271.4165">20750 17194 136 0,'0'-3'52'0,"0"-1"-28"0,0 4-28 0,0 0 36 15,-5 0-8-15,-3 0-4 31,3 0-5-31,-12 0-9 16,-4 4-2-16,-5-1 2 0,0 5-1 16,-4 0 0-16,4 7-6 15,4 0 1-15,-4 4 0 0,14 1 0 16,-6-1 0-16,18 0 0 16,0-4 2-16,9 1 1 15,4-5 5-15,21 1 3 16,-4-5-6-16,1 1-1 15,-1-8-11-15,0 0-5 0,0-4-16 16,-4-7-8-16,4-1-49 16</inkml:trace>
  <inkml:trace contextRef="#ctx0" brushRef="#br0" timeOffset="104414.0094">20694 17217 52 0,'4'-3'22'0,"-4"3"-12"0,4 0 6 0,-4 0 11 0,0 0-3 15,0 0 0-15,0 0 2 16,0 0 1-16,0 0-3 0,0 0-1 16,-4 0-8-16,-5 0-4 15,-4 0-6 1,-4 3 1-16,0 1 3 0,0 0-5 0,-1 4 0 15,1-1-2-15,9 1 1 16,-10 0-2-16,10-1-1 16,-1 1-2-16,5 0-1 15,-1-1-1 1,5 1 3-16,0 0 0 16,5-1 1-16,3 1 0 15,5 0 0-15,9-1 2 16,-1 1 1-16,1 0-4 0,0-1 1 15,3 1 0-15,-7 0 0 16,3-1 4 0,-4 1 2-16,1 0 2 0,-5-1 0 15,-5-3 4-15,-8-4 5 16,0 4 0-16,0 0 1 16,-17 7-11-16,4 1-5 15,-9-12-1-15,-3 0 1 16,-1 7-6-16,4-11 1 0,1 12-12 15,3-12-6-15,5 12-10 16,1 0-6-16,3-5-104 31,18-10 42-31</inkml:trace>
  <inkml:trace contextRef="#ctx0" brushRef="#br0" timeOffset="105067.2903">20909 17217 140 0,'-4'0'55'0,"4"4"-30"16,-22 4-21-1,26 3 15-15,-8 5 0 16,4 10 1-16,0 5 0 0,4 19 0 0,1 0-11 15,3-4 1-15,-8 0 1 0,13-4-2 16,0-8 0-16,0 1-8 16,-8-12 0-16,7-4 12 15,-12-8 2 1,5-3 3-16,-5-8-9 16,0-4-3-16,-5-11-6 0,5-4-1 15,-8-12 1-15,4-15 0 16,-1 4 0-16,5-4 2 15,5 0-3-15,7 4-2 32,-7 4 2-32,3 3 0 0,1 8-10 15,8 4-3-15,-8 8 13 16,8 3 8-16,0 5-8 16,1 7-3-16,-1 7 4 15,0 5 4-15,-8 3-2 16,-1 1-1-16,-8 3 0 15,0-4 1-15,-8 0-1 16,-1 1 2-16,-4-5-2 16,0-3 2-16,0 0-18 15,-4-5-4-15,-5 1-22 16,5-4-7-16</inkml:trace>
  <inkml:trace contextRef="#ctx0" brushRef="#br0" timeOffset="105480.8972">21211 17236 180 0,'0'-3'68'0,"0"6"-36"0,8-3-37 15,-8 0 10-15,5 4 8 16,8 0 6-1,-1 0-1-15,6-4 0 0,-1 0-10 16,4 0-1-16,1 0 0 0,4-4-3 16,-9 0-3-16,-4 0 0 0,0-3-1 15,0-1 2-15,-5 1 3 16,1-5-4-16,-9 4-1 16,-9 1 0-16,1-1 0 15,-5 4-3-15,-9 0 2 16,1 8 1-16,-9 4 0 15,4 3-3-15,4 1 2 16,5 3 1-16,0 0 2 16,4 5 3-16,4-1 2 15,9-4-3-15,0 0-1 0,5 1-1 16,8-1-2-16,8-3-2 16,5-5 1-16,4-3-26 15,-8-4-11-15,3-4-63 16</inkml:trace>
  <inkml:trace contextRef="#ctx0" brushRef="#br0" timeOffset="105758.166">21568 17187 160 0,'-4'0'60'0,"-22"0"-32"0,13 0-17 0,9 4 15 0,-5 3-10 16,1 1-4-16,-1 3-3 15,0 5-1-15,5-1-4 16,-4 4-1-16,3 0 1 0,5-3 0 16,5-1 0-16,3 0 0 15,5-3 0-15,4-1-11 16,9-7-3-16,-4-4-33 15,-1 0-11-15,1-4-28 16</inkml:trace>
  <inkml:trace contextRef="#ctx0" brushRef="#br0" timeOffset="105925.1852">21689 17214 172 0,'-13'-4'66'0,"13"4"-36"0,0 4-33 15,0 3 11-15,0 5-2 16,0 3 3-16,0 4-4 15,0 0-1-15,4 0-2 16,5 1-4-16,-9-1 1 0,4-4-30 0,5-3-12 16,0-9-29-1</inkml:trace>
  <inkml:trace contextRef="#ctx0" brushRef="#br0" timeOffset="106080.4501">21659 16995 216 0,'-13'-19'82'0,"13"19"-44"0,8-4-60 0,1 4 8 0,4-4-12 0,9 1 1 16,8-1 3-16,-4-4 1 16,8 0-41-1,9 1-17-15</inkml:trace>
  <inkml:trace contextRef="#ctx0" brushRef="#br0" timeOffset="106296.998">22103 16739 196 0,'-22'-8'74'0,"13"8"-40"0,-12 4-29 0,17 0 19 16,-14 3-13-16,1 1-1 16,-4 11-6-16,-1 12-3 15,5 7 0-15,4 8 1 0,4 11 3 16,1-3 0-16,3 0 2 15,5-5-4-15,5-3-2 16,-1-3 0-16,0-5-1 16,-4-4-20-16,0-7-7 15,0-8-72 1</inkml:trace>
  <inkml:trace contextRef="#ctx0" brushRef="#br0" timeOffset="106468.9575">21715 17191 240 0,'-4'-8'90'0,"12"8"-48"0,9-4-49 15,-4-4 14-15,5 5-7 16,3-1 0-16,9-8-3 16,9 8 2-16,0-3 1 15,-5 7-29-15,1 0-10 0,-9 0-54 16</inkml:trace>
  <inkml:trace contextRef="#ctx0" brushRef="#br0" timeOffset="106597.1903">22107 17179 200 0,'0'12'74'0,"0"-1"-40"0,0 8-33 15,0-7 16-15,0 3-11 0,0 4-1 16,0 0-3-16,4 0-2 16,-4-3 1-16,9-1-6 0,-9-3 1 0,0-9-88 15</inkml:trace>
  <inkml:trace contextRef="#ctx0" brushRef="#br0" timeOffset="106709.6207">22090 17026 244 0,'0'-12'90'0,"4"9"-48"0,5 6-49 15,-9-3 9 1,17 8-8-16</inkml:trace>
  <inkml:trace contextRef="#ctx0" brushRef="#br0" timeOffset="106795.6536">22163 17037 232 0,'34'8'-127'0</inkml:trace>
  <inkml:trace contextRef="#ctx0" brushRef="#br0" timeOffset="106957.0962">22426 17076 184 0,'-5'-4'71'0,"-3"8"-38"0,-5-4-32 16,9 11 16-16,-5 1-7 15,-4 3 2-15,-4 4-7 16,4 4-1-16,-4 0-2 16,-1 4-2-16,-3 3 1 0,12 1-1 15,14-4 0-15,3-4-3 16,9-4 2-16,1-7-37 16,-1-5-16-16,9-7-28 15</inkml:trace>
  <inkml:trace contextRef="#ctx0" brushRef="#br0" timeOffset="107337.275">22581 17110 236 0,'-43'-23'90'0,"39"42"-48"0,-18-7-49 0,13-1 14 0,1 5-5 16,-10-1 3-16,-3 4 9 15,4 4 3-15,4 0-8 16,8 0-5-16,5 0-3 0,0-4 1 15,9-4 3-15,4-3-2 16,0-4-2 0,8-8-3-16,-3-4-1 0,-10-4-7 15,5-3-2-15,5-5 7 16,-10 1 2-16,1 0 5 16,-9 3 1-16,0 1-1 15,0 3-2-15,8 0 1 16,-8 5-1-16,0-1-5 15,0 4 1-15,0 7 2 16,0 1 1-16,5 7 1 0,3 1 2 16,1 3-1-16,4-4-1 15,0 0-6-15,0-3-4 16,-5-4-27-16,10-5-12 16,-6-3-45-1</inkml:trace>
  <inkml:trace contextRef="#ctx0" brushRef="#br0" timeOffset="107533.0811">22710 16857 184 0,'0'31'68'0,"0"-12"-36"0,-4 19-31 0,4-18 14 0,4 6 3 16,0 9 3-16,1-1-10 15,-1 1-7-15,0-1-2 16,1 1-2-16,3-5 0 0,-8-3-29 16,5-8-10-16,8-3-52 15</inkml:trace>
  <inkml:trace contextRef="#ctx0" brushRef="#br0" timeOffset="107783.5957">22883 16811 212 0,'-9'0'82'0,"9"4"-44"0,0 27-44 0,0-16 12 16,0 8 5-1,0 8 5-15,0 7-6 16,0 8-1-16,0 0-5 0,0-4-1 0,0 4 1 15,4-4 0-15,1-3 0 16,3-9-20-16,-8-3-9 16,17-12-80-1</inkml:trace>
  <inkml:trace contextRef="#ctx0" brushRef="#br0" timeOffset="107995.4622">23007 17152 244 0,'5'19'93'0,"3"-7"-50"0,-3 3-50 0,-1-3 16 0,5-1-6 16,4 4 1-16,0 1 0 16,-1-1 0-16,1 0-2 15,0-3-8-15,0-4-4 0,0-1-32 16,0-7-15-16,9-4-36 15</inkml:trace>
  <inkml:trace contextRef="#ctx0" brushRef="#br0" timeOffset="108149.6621">23292 17156 240 0,'-9'12'90'0,"-8"3"-48"0,-17 19-40 0,29-11 17 0,-12 8 10 15,0 3 6-15,-5 20-16 16,1 0-6-16,3-8-8 15,1 0-4-15,4-8 0 0,5-7-39 16,3-8-14-16,1 0-73 16</inkml:trace>
  <inkml:trace contextRef="#ctx0" brushRef="#br0" timeOffset="109038.2696">23865 17137 148 0,'-26'-8'57'0,"22"-15"-30"0,-5 12-18 0,5 11 14 0,-5 0 0 15,-4 7 1-15,-4 9-5 16,-4-1-1-16,-1 0-10 16,0 5 1-16,1-1 4 0,4 4-3 15,4 3 0-15,4 1-4 16,1 0 1 0,8 0-4-16,8-4 0 15,9-4 1-15,5 8 2 16,4-16-5-16,4-3-1 0,-4-4-16 15,4-8-6-15,0 0-9 16,-4-7-1 0,0-5-25-1,-5-3-52-15,1-4 18 0</inkml:trace>
  <inkml:trace contextRef="#ctx0" brushRef="#br0" timeOffset="109478.5686">23960 16796 192 0,'-9'-23'71'0,"18"19"-38"0,-9 4-43 15,0 0 9-15,0 0 0 16,0 16 5-16,0 7 13 16,0 3 9-16,0 13-13 15,4 7 0-15,-4 11 0 0,0-3-5 16,0-1-2-16,0 1-3 15,0-4 0-15,0-8-2 16,-4-8 2-16,4-3 0 16,0-8 1-16,0-4 4 0,-9-7 0 15,9-12 1-15,9-4-5 16,-9-4-1-16,4-7-6 16,9-1-2-16,-9 1-1 15,5 0 2-15,4 3-3 16,0 1 2-16,0 3 1 15,0 4 2-15,0 4 3 0,4 4 2 16,-9 8 1 0,1 3 0-16,0 0-5 0,4 1-1 15,-13-1 3-15,4 0 3 32,0 1-10-32,-4-5-5 0,0-3-39 15,0-1-18 1,9-3-26-1</inkml:trace>
  <inkml:trace contextRef="#ctx0" brushRef="#br0" timeOffset="109796.957">24261 17236 216 0,'-8'0'82'0,"-5"0"-44"0,13 8-47 0,0 0 14 0,0 3-3 15,-9 1 3-15,18 3 9 16,-9 0 3-16,4 1-8 15,5-1 1-15,4 0 3 0,0 1-3 16,4-5 0-16,4-7 5 16,1-4 4-16,-1-4 0 15,-3-3-2-15,-1-9-7 16,-4 1-2-16,-4-4 0 16,-9 0 0-16,-5-1-4 15,-8 1-3-15,5 0-3 16,-14 0 1-16,5 4-4 15,-9 3-1-15,4 8-19 16,-3 4-9-16,-6 4-20 16,10 0-8-1,4 4-49 1</inkml:trace>
  <inkml:trace contextRef="#ctx0" brushRef="#br0" timeOffset="110171.0168">24455 17076 260 0,'5'-8'96'0,"-5"8"-52"0,0-4-32 16,0 4 24-16,0 0-10 15,0 4-3-15,-5 0-18 16,1-4-7-16,0 11 0 15,4 1-2-15,0 7 0 16,0 0 3-16,0 0 0 16,8 4 1-16,5 0 0 0,4 0 2 0,-12 4-1 15,8-4-1-15,-9 0 5 16,-4-4 1-16,-4 0 4 16,4-3 1-16,-13-1-5 15,0-4-2-15,-4-3-2 16,4 0 1-16,-5-4-11 15,-3-4-2-15,8 0-28 16,0-4-11 0,4 0-14-16,5 0-6 15,13-4-31 1</inkml:trace>
  <inkml:trace contextRef="#ctx0" brushRef="#br0" timeOffset="110587.9693">24628 17225 244 0,'-9'-8'93'0,"13"8"-50"0,-4 0-52 16,0 0 14-16,0 0 1 15,9 4 4-15,-5 0 14 16,5 0 8-16,0-4 0 16,8 0-17-16,-4 0-8 15,4-4-5-15,-4 0 0 16,4-3 3-16,0-1-2 15,-8-4-2-15,4 1 0 16,-5-4-1-16,-3-1-3 16,-5 1 2-16,-5 0-6 0,-3 3-3 15,4 4 1-15,-14 5 0 16,-3 3 3-16,4 3 4 16,-14 5 1-16,6 7 1 15,-6 5 0-15,10-1 0 16,4 0-3-16,4 0 2 15,4 4 1-15,5 0 2 16,8 0-1-16,9 0-1 16,0 0 3-16,0-4 0 15,0-4-10-15,0-3-3 16,0-4-24-16,4-5-10 0,-4-3-50 31,4-3-42-31,5-5 50 0</inkml:trace>
  <inkml:trace contextRef="#ctx0" brushRef="#br0" timeOffset="110970.4525">24791 17187 192 0,'0'0'71'0,"0"4"-38"0,5-1-34 0,3 1 12 16,-8 4 6-16,0 7 6 16,0 0-1-16,0 5-1 0,0-1-11 15,0-4-2-15,0 0-1 0,0-3-1 16,0-1 1-16,0-3-4 15,0-4 0-15,0-4 5 16,0 0 5-16,5-4-5 16,-1-4 0-16,-4-7-2 15,13 0 1-15,0-4-6 16,8-8-3-16,-3 4 1 16,-6-4 2-1,1 4 0-15,0 4 2 16,5 11-2-16,-1 4 2 15,4 1 0-15,-8 10 1 16,5 5 0-16,-1 3 0 16,-4 4 0-16,-5 0 0 15,-3 4 0-15,-5 4 0 16,0-4 0-16,0 0 0 0,-5-4-11 16,5-3-3-16,0-1-44 15,0-7-19-15,5-5-53 16</inkml:trace>
  <inkml:trace contextRef="#ctx0" brushRef="#br0" timeOffset="111394.066">25041 16493 236 0,'-4'-7'90'0,"4"3"-48"0,4-19-38 0,1 27 21 0,-1 0-16 15,5-1-5-15,-1 5 0 16,9 7-1-16,-4 8-1 16,13 12 1-16,0 11 2 0,4 19 9 15,-4 15 3-15,-4 5 3 16,3-1 2-16,-16 4-10 16,-5-4-2-16,-8 1-4 15,-5-1-1-15,-16-8-1 16,-6-10 0-16,-3-9-18 15,-1-7-5-15,1-8-53 16,8-8-20 0</inkml:trace>
  <inkml:trace contextRef="#ctx0" brushRef="#br0" timeOffset="120998.7549">2743 17210 140 0,'0'-4'52'0,"25"0"-28"0,-7 0-11 0,-18 4 19 0,13-4-5 15,-13-3 1-15,17-1 2 16,-4 0 1-1,-9 5-16-15,5-5 6 0,-5 4 3 0,-8-7 5 16,-9 3 5 0,-9 0-17-1,5 8-7-15,-5 0-4 16,1 4-2-16,-5 8-7 16,0-1 0-16,0 4 1 15,-4 1 1-15,4 3 1 16,-4 4 0-16,4 4 0 15,5 3 0-15,8 9 0 16,0-5 2-16,13 8-1 16,13-7-1-16,0-5-2 15,8-7-1-15,18-4 4 16,4-7 1-16,5-4 0 16,-1-5-2-16,5-10 1 0,-9-12 1 15,-13-1 3-15,0 1 4 16,0 0 7-16,-8-4 2 15,4 0-3-15,-26-4 1 16,8 1-5-16,-16-1 1 16,8 4-3-16,-18 0 2 15,5 4-4-15,1 3-2 16,-10 5-7 0,0 3-8-16,14 1-4 15,-5 3-17-15,0 4-5 0,13 0-25 0,13 4-9 31,0 3-71-15</inkml:trace>
  <inkml:trace contextRef="#ctx0" brushRef="#br0" timeOffset="121643.635">3307 16945 152 0,'0'-7'57'0,"0"-1"-30"0,0 8-12 0,0 0 18 0,0 0-1 31,0 0 3-31,0 0-15 16,0 0-4-16,0 15-10 15,0 1-4-15,0 7-1 0,0 11 16 0,0 4 9 0,0 1-2 16,0 7 0-16,0 0-7 16,0 0-2-16,0 7-3 15,0 5 0-15,0-8-6 16,4-8-2-16,-4-8 0 16,5-3 2-16,3-4-5 15,-3-4-3-15,-5-4 1 16,4-4 0-16,5-3-6 15,-9 3-3-15,0-7-36 16,0-8-15-16</inkml:trace>
  <inkml:trace contextRef="#ctx0" brushRef="#br0" timeOffset="128007.3424">3833 17145 144 0,'0'-4'55'0,"8"4"-30"0,-8-4-14 0,0 4 18 16,0 0-4-16,0 0 0 16,0 0-13-16,0 0-5 0,0 0 12 31,0 11-10-31,-8 1 0 0,3-1-1 0,-3 1-4 15,-1-1-1-15,1 1 1 32,3-1 2-32,5-3-3 15,-8 0-2-15,3-5 2 0,1 1 2 16,4-4 2-16,0 0 3 16,0-4-5-16,9 1-1 15,-1-1-2-15,5-4-2 16,-13 1 1-16,9-1 1 15,-1-4-1-15,5 1-1 16,-8-8 1-16,3 3-1 16,5 1 0-16,-8 4 2 15,-1 3 3-15,4 0 2 16,-8 4-3-16,0 1-1 16,5-1-1-16,-1 11-2 15,0 5 3 1,5-1 0-16,-9 5 3 15,9 3-1-15,-9 8 2 0,0 3-2 16,8 5 2-16,-8-1-4 16,0-3-2-16,5-4 0 15,-1-4 1-15,0 4-1 16,5-12 2-16,-9 4-2 16,4-4 2-16,9-3-2 15,-13-5 2-15,0-14-53 16,0-1-45-1,0 4-24-15,0-3 18 16</inkml:trace>
  <inkml:trace contextRef="#ctx0" brushRef="#br0" timeOffset="128248.4109">3816 17562 228 0,'-31'8'88'0,"27"-4"-48"0,4 3-40 16,0-7 18-16,0 0 1 0,0 0 3 15,4 4 0-15,9-4 1 16,-8 0-13-16,12 0 1 0,9 0 0 16,4 0-6-16,9-4-1 15,-9 4-2-15,4 0-2 16,-4 0 1-16,-4 0-1 16,0 0-16-16,-4 4-6 15,4 0-201 16,-1-4 89-15</inkml:trace>
  <inkml:trace contextRef="#ctx0" brushRef="#br0" timeOffset="129077.5115">4647 17240 232 0,'-8'-4'88'0,"8"4"-48"0,0-3-31 0,0 3 22 15,0 0-4-15,0 0 2 0,8 0-10 16,1 0-1-16,8 0-11 16,-4 0 0-16,13 0 0 0,-5 0 1 15,14 0 2-15,-9 0-5 16,8 0-3-16,1-4-1 15,-1 0 1-15,-12 0-3 16,3 0 0-16,6 4-1 16,-23 0 0-16,1 0-25 15,-9 0-9-15,0 8-24 16,0 0-8-16,-13 3-18 16,9 1-33-1,-18-1 38-15</inkml:trace>
  <inkml:trace contextRef="#ctx0" brushRef="#br0" timeOffset="129281.0558">4699 17374 244 0,'-17'4'93'0,"17"0"-50"0,0 0-37 15,0-4 22-15,4 4-8 16,5-4-2-16,8 0 1 16,-4 0 0-16,13 0-10 15,8 0-3-15,5 0 0 0,0 0-5 0,-1 0-3 16,1 0 1-16,-4 0 0 15,-1 0-4-15,1 0 1 16,-14 0-44-16,5 0-21 16,0-4-55-1</inkml:trace>
  <inkml:trace contextRef="#ctx0" brushRef="#br0" timeOffset="131384.0767">5655 17014 148 0,'0'-3'57'0,"0"6"-30"0,-4 1-16 16,4 4 18-16,-4-1-13 16,0 5-1-16,-1 3 0 0,-3 4 0 15,-1 1-8-15,0-1 2 0,1 0 2 16,-1-4 0-16,0 1 1 0,1-5-6 16,4 1-2-16,4-5-2 15,-9 1 1-15,9-4 4 16,0-4 4-16,9 0-2 15,-9-4 2-15,4-4-6 32,4-3-1-32,1 3-2 0,0-7-2 15,-1-1 3-15,1 1 0 16,0 0-1-16,-1-1-2 16,-3 5-2-16,3-1-1 15,-4 5 2-15,1 3 0 16,-5 4 1-16,8 4 0 15,-8 3 2-15,5 9 1 0,-1 3 3 16,0 0 1-16,1 8-1 16,-1 4 1-16,0 3-2 0,1-3 0 15,-1-1-3-15,-4 1 1 16,0-4 0-16,4-4 1 16,-4 0-5-16,4-4-1 15,-4-4-24-15,0 0-7 16,-4-3-52-16,0 7-67 31</inkml:trace>
  <inkml:trace contextRef="#ctx0" brushRef="#br0" timeOffset="131604.7062">5561 17566 264 0,'-5'0'99'0,"5"0"-54"0,5-4-42 15,-5 4 21-15,4 0-1 16,5-4 3-16,8 0-7 16,4-7-1-16,10 3-11 15,3 1-4-15,0-1-2 0,5 0-1 0,0-3 2 0,-5 11-1 16,-3 0-1-16,-6 0-2 16,-7 0 1-16,-5 0-32 15,-5 11-128 1</inkml:trace>
  <inkml:trace contextRef="#ctx0" brushRef="#br0" timeOffset="132923.3686">2648 18003 140 0,'0'7'55'0,"0"1"-30"0,0 0-12 16,0-8 19-16,0 0-1 16,0 0 4-16,0 0-4 15,0 0-1-15,0 0-17 16,0 0 1-16,4 0 2 0,5-4-4 0,-1 0-2 16,10-4-5-16,-18-3-4 15,8-1 0-15,1-3-1 16,-1 0 0-16,1 3 0 15,-5 1 0-15,1 3 2 16,-1 0-3-16,5 4 0 16,-9 4-1-16,0 0-2 15,4 8 0-15,9 4 0 16,-13 7 5-16,0 4 1 16,4 11 4-16,0 8 1 0,1 0-3 0,-1-3-3 15,5-1 0-15,-9-3 1 16,4-9-1-16,5 1 2 15,-9-4-2 1,4-4 2-16,-4-7-20 16,0-1-8-16,0 1-29 15,0-5-13-15,-4-7-38 16</inkml:trace>
  <inkml:trace contextRef="#ctx0" brushRef="#br0" timeOffset="133173.9128">2626 18378 232 0,'-13'0'88'0,"18"-4"-48"0,-5 8-45 0,0-4 30 15,8 0-1 1,14 0-3-16,-1 0 0 16,1 0-12-16,12 0-5 0,5 0-1 0,0-4-2 15,0 4 2-15,-1 0-4 16,6 0 0-1,-14-4 1-15,9 0 2 16,-18 1-25-16,5 3-12 16,0 0-147-1,4-12 56-15</inkml:trace>
  <inkml:trace contextRef="#ctx0" brushRef="#br0" timeOffset="133454.4595">3359 17876 184 0,'0'-4'71'0,"0"4"-38"0,0 0-19 0,0 0 20 15,0 0-4-15,0 0 2 16</inkml:trace>
  <inkml:trace contextRef="#ctx0" brushRef="#br0" timeOffset="133627.2046">3359 17891 434 0,'0'31'25'0,"0"7"-5"16,0 16 0-16,0 0-1 16,4 3-4-16,5-3-1 15,-9-4-8-15,8-1-2 0,-8-10 0 16,5-9 2-16,-1-3-3 16,5-4 0-16,-5-4-1 15,-4-3 1 1,0-5-22-16,0-3-9 15,0-12-90 1</inkml:trace>
  <inkml:trace contextRef="#ctx0" brushRef="#br0" timeOffset="134226.0125">3725 17976 132 0,'0'-4'52'0,"0"8"-28"0,0 0-13 0,0-4 18 15,0 7 3-15,0 1 5 16,0 0-7-16,0-1-1 16,0 1-16-16,0-8 1 0,0 8 0 15,0-8 4-15,0 0 1 16,0 3-2-16,0-3 2 16,0 0 1-16,0 0 0 15,0 0-7-15,4 0-3 16,5-3-5-16,0-5-2 0,4-4-3 15,-1 1-1-15,1-1 1 16,0-3 0-16,0 4 0 16,-8-1 0-16,3 1 0 15,1 3 0-15,-1 4-3 0,-8 0 2 16,5 4-1-16,-5 0 0 16,4 4 2-16,0 8 0 15,1 3 0-15,-5 8 0 0,0 4 0 16,0 15 0-16,0 0 2 15,0-4 1-15,0 1 1 16,0-5 0-16,0-3-2 16,0-5-2-16,8 1-4 31,-3-11 0-31,-5-5 4 16,4 1 4-16,-4-5-19 0,0-7-7 15,0 0-40-15,0 0-15 0,0 0-50 16</inkml:trace>
  <inkml:trace contextRef="#ctx0" brushRef="#br0" timeOffset="134488.0099">3760 18447 228 0,'-22'7'85'0,"39"1"-46"0,-12-8-37 0,-10 0 19 16,5 0 0-16,17-4 4 31,-12 4 0-31,8-4 0 16,8 1-14-16,-4-1-4 0,9 0-1 0,9 0-3 15,-1 0 0-15,5 4-1 16,-13 0-2-16,4 4-2 16,-8-4 1-16,3 0-17 0,-7 0-8 15,-5 8-44-15,8-1-17 16,-21-7-19-1</inkml:trace>
  <inkml:trace contextRef="#ctx0" brushRef="#br0" timeOffset="135204.143">4617 18190 208 0,'-13'-4'79'0,"13"-19"-42"0,-4 43-19 0,4-20 23 16,0-4-4-16,0 0 12 15,0 12-16-15,0-8-18 16,4 7-7-16,9-3-2 0,9 0 1 16,-1-4 1-16,5 0-4 15,8 0-3-15,1 4 0 16,-5 0-1-16,-4-4-3 15,0 0 2-15,0 0-4 16,-9 0 1-16,-9 0-20 16,1 0-9-16,-9 0-19 15,0 0-7-15,0 7-30 16,-9 1-40 0,-8 0 41-16</inkml:trace>
  <inkml:trace contextRef="#ctx0" brushRef="#br0" timeOffset="135372.2994">4647 18317 260 0,'-8'3'99'0,"16"-3"-54"0,-8 4-44 0,0-4 21 0,9 4-5 16,8-4-1-16,-4 0-6 15,4-4-2-15,13 8-4 16,5-4-5-16,4 4 0 0,-14 4 3 16,6-8 1-1,-6 0-26-15,-3 0-11 16,4 3-41-16,-13-6-17 15,0-1-4-15</inkml:trace>
  <inkml:trace contextRef="#ctx0" brushRef="#br0" timeOffset="136102.0132">5466 17953 200 0,'0'0'74'0,"0"4"-40"0,-4 3-31 0,-5 1 17 16,0 3-8-16,-4 5-2 15,0-1 1-15,1 0 0 0,-1 8-5 16,4-4 0-16,0-3 1 0,5-5-3 16,0-3-1-16,4 0 5 15,4-20 9 1,0 1-2-16,5-5-8 0,0 1-2 15,4-4-5-15,-9 0-1 16,9 0 1-16,0 3 0 16,-5 1 0-16,10 3 2 15,-10 5-3-15,1-1 0 16,-1 4 3 0,5 0-1-16,-13 8-1 15,5 4 5 1,-1 7 1-16,5 4-2 15,-9 12-1-15,0 7 1 16,0-3 2-16,0 3-3 16,0-3 0-16,0-1-3 15,0-3-1-15,4-5 3 16,0 1 1-16,0-8-4 16,1-7-1-16,-5-4-21 0,0-1-10 0,4 1-34 15,-4 0-12-15,0-1-21 16</inkml:trace>
  <inkml:trace contextRef="#ctx0" brushRef="#br0" timeOffset="136379.0375">5337 18485 244 0,'-13'-4'93'0,"13"8"-50"0,0-4-37 15,0 0 20-15,0 0-5 16,13 0 2-16,-9 0-2 15,9 0-1-15,4 0-10 16,18-4-2-16,3 0-1 0,-3 4-3 16,4-3-1-16,4 3 5 0,0 0 3 31,0 3-6-31,-4-3-1 0,-9 4-2 16,-4 0-2-16,-5-4 1 15,-4 0-1-15,-4 0-29 16,-4 4-10-16</inkml:trace>
  <inkml:trace contextRef="#ctx0" brushRef="#br0" timeOffset="138264.527">2049 14793 156 0,'-13'-4'57'0,"13"4"-30"0,4-4-12 0,-4 4 20 0,9 0 3 16,-9-4 2-16,0 1 4 16,0-1 5-16,0 0-27 15,0 0 1-15,4 0 1 16,-4 0-2-16,0 4-1 15,0 0-16-15,0 8-7 16,13 0-3-16,-9 3 1 16,9 1 2-16,-8 11 1 15,12 3 1-15,-9 1 0 16,5-4 0-16,0-4 2 16,-8 1-6-16,12-5-26 15,-8-4-10 1,-1-3-22-16,1-4-6 0,4-4-48 15,-13 0-20 1</inkml:trace>
  <inkml:trace contextRef="#ctx0" brushRef="#br0" timeOffset="138486.2474">2234 14701 212 0,'0'-12'82'0,"0"12"-44"0,0-3-29 16,0 3 19-16,0 0-3 15,0 0 2-15,0 0-17 16,0 7-6-16,0 5-3 16,9 3 3-16,-9 4 2 0,8 0-5 15,1 8 0-15,4 8-3 0,0-1 0 16,-5-3 4-16,5-4 3 16,0-1-2-16,-4 1 0 15,0-4-30-15,-1-4-14 0,5 0-76 31</inkml:trace>
  <inkml:trace contextRef="#ctx0" brushRef="#br0" timeOffset="138975.4577">2596 15084 208 0,'-17'4'79'0,"4"0"-42"0,0 3-37 0,4 1 16 15,1 0-9-15,-5 3 1 16,0 4-5-16,9 1-2 16,-5-1-3-1,18 4 1-15,8 0-1 0,-4 0 0 16,8-3 2-16,1-1 2 15,-1 0 5-15,-3 1 6 0,-10-1 6 16,-3 0 5-16,-10 1-3 0,-3-5-1 16,-1 1-11-16,-8-1-3 15,-5-3-2-15,5 0 2 32,-13-5-23-32,13 1-10 15,-5-4-34-15,9 0-11 0</inkml:trace>
  <inkml:trace contextRef="#ctx0" brushRef="#br0" timeOffset="139423.1007">2695 15268 264 0,'0'0'101'0,"0"0"-54"0,9 4-50 0,-9-4 19 16,0 0 1-16,8 3 4 15,-3 1-4-15,3-4-2 16,10 0-9 0,7 0-4-16,6 0-1 0,-14 0 1 15,4-4 1-15,1 1 1 0,-5-1 0 16,0-4-2-16,1 4 1 16,-10-3-2-16,-3-1-1 15,-5-7 3-15,-5 3 0 16,-3-3-4-16,-14 3 1 15,-4 1-2-15,5 3-2 16,-5 4 5-16,0 12 3 16,0 0-3-16,5-1-1 15,-5 9-2-15,13-1 0 16,-4 0-3-16,4 4-1 16,8 1 3-16,10 3 1 0,8 0 2 15,4 0 0-15,4-4 0 16,14 0 0-16,-9-4 0 15,8-3 2-15,1-5-1 16,-14-3 2-16,5-4-20 16,4-7-6-16,-13-5-28 15,1 1-12-15,-1-5-53 16</inkml:trace>
  <inkml:trace contextRef="#ctx0" brushRef="#br0" timeOffset="139696.3071">3061 14881 220 0,'-12'-58'85'0,"24"58"-46"0,-12-3-39 15,0 3 18-15,0 0-1 0,0 0 4 16,0 0-7-16,5 15-3 16,-5 16-6-16,0 7-4 0,0 12 0 0,0 3 3 15,0 5 2-15,0-5 2 16,0 1 2-16,0 0-3 15,0-5-2-15,0-6-2 16,0-5-3-16,0-7 3 16,0-1 2-16,0-3-24 15,4-8-10 1,-4-4-40-16,0-3-19 16,-4-8-11-1</inkml:trace>
  <inkml:trace contextRef="#ctx0" brushRef="#br0" timeOffset="139906.4873">3005 15138 252 0,'0'-8'93'0,"0"8"-50"0,0 0-26 0,0 0 25 16,0 0-16-16,5 0-4 15,8 0-13-15,4 0-6 16,9-4-2-16,4 0-4 0,9 0 2 15,-1 1-1-15,1-1 0 16,-4 0-47 0,4 0-21-16,4 4-53 15</inkml:trace>
  <inkml:trace contextRef="#ctx0" brushRef="#br0" timeOffset="140203.5756">3510 15122 248 0,'-31'0'93'0,"31"-4"-50"0,-4 8-37 0,-9-4 20 15,5 0 3-15,-10 4 5 16,1 0-12-16,4 0-5 16,5 7-10-16,-10 1-9 0,10 7-2 0,8-4 2 15,0 4 1-15,8 0-2 16,1 1 0-16,8-1-1 0,13 4 3 16,-21 0-2-16,8 0 1 15,-13-4 8-15,-8-4 6 16,-4 1 3-16,-1-5 3 15,-13 1-10-15,1-5-4 16,-1-3-1-16,1-4 2 16,4 0-15-16,-9-4-8 15,8 0-31-15,10-3-13 16,8-1-74 0</inkml:trace>
  <inkml:trace contextRef="#ctx0" brushRef="#br0" timeOffset="140516.6162">4035 14797 232 0,'-8'0'88'0,"16"4"-48"0,-8 3-45 0,5 12 17 0,-1 12 6 16,-4 3 6-16,0 9 1 15,0 6 0-15,0 9-14 16,-4-8-4-16,-1-1-1 0,5-3-1 16,-8 0 0-16,3 0-3 15,1-7-2-15,4-5-26 16,-9-7-12-16,5-8-36 15,0-4-14-15,-5-3-8 16</inkml:trace>
  <inkml:trace contextRef="#ctx0" brushRef="#br0" timeOffset="140709.599">3841 15268 280 0,'-8'-12'104'0,"16"12"-56"0,-8 0-52 15,0 0 21-15,0 0-13 0,9-7 0 0,8-1-4 16,0 0-1-16,5 1 1 16,17-9 0-16,4 5 2 0,4 3-36 15,1 1-15-15,-1 3-32 16,-12 0-48 0,-1 0 37-16</inkml:trace>
  <inkml:trace contextRef="#ctx0" brushRef="#br0" timeOffset="140956.1645">4324 15226 248 0,'-13'23'93'0,"4"-16"-50"0,5 9-41 0,4-5 19 0,0 4-4 16,-8 5 1-16,16-1-5 15,-8 4 0-15,13-4-8 16,-4 0 6-16,8-4 2 0,9-3 2 16,4-8 1-16,4-4 3 0,-12-8 2 15,-1-3-2 1,1-5 0-16,-9-3-4 0,-4 0-1 15,-14 0 0-15,1 3 2 16,-31 1-7-16,5 0-1 16,0-1-6-16,-9 9-4 15,5 3-19-15,12 0-7 16,5 4-34 0,9 4-12-16,16 4-83 15</inkml:trace>
  <inkml:trace contextRef="#ctx0" brushRef="#br0" timeOffset="141718.2144">4940 15092 244 0,'-4'11'93'0,"4"-11"-50"0,0 0-19 0,0 0 27 0,0 0-9 16,0 0-2-16,0 0-16 16,4 0-5-16,0-4-11 31,1-3-3-31,3-5-1 0,10 1-5 0,-18-1-1 15,8-3 1-15,1-1 0 16,-1 1 1-16,1-8 2 16,0 4-1-16,4 4-3 15,-9-1-1 1,-4 1-1-16,13 11 0 16,-13 12 3-16,13 3 0 15,-5 9-4-15,1-1-1 16,0 8 5-16,-1-1 5 15,-8 13 2-15,0 3 4 16,0-4-5-16,0 0-1 16,0-3-2-16,0-1-2 15,0-3 3-15,0-4 2 16,0-4-11-16,0-4-3 0,0-4-18 16,0-3-8-16,-8-5-87 15,-1 1-20 1</inkml:trace>
  <inkml:trace contextRef="#ctx0" brushRef="#br0" timeOffset="141969.8601">4949 15452 252 0,'-5'0'96'0,"10"3"-52"0,3-3-45 15,10 0 20-15,-18 0 7 16,17 0 5-16,-9 0-9 15,23-3-3-15,-6 3-11 16,6 0-7-16,-1 0-2 0,4-4-1 16,-4 0 0-16,5 0 2 0,-9 0 2 15,-5 0-12-15,-3 1-3 16,-6-1-49-16,6-4-22 16,-14 4-33-1</inkml:trace>
  <inkml:trace contextRef="#ctx0" brushRef="#br0" timeOffset="142449.2267">5574 14728 192 0,'0'0'71'0,"0"7"-38"0,0 5-32 16,0-1 16-1,0 1 11-15,-9 11 7 16,5 7-7-16,-1-3-4 15,5 4-14-15,-8-4-4 0,3-4-2 0,-3 4 0 0,3-4 2 16,1-4-3-16,0-4 0 16,0-4-28-16,4-3-10 15,0 0-36-15,0-8-15 16,8-4-5 0</inkml:trace>
  <inkml:trace contextRef="#ctx0" brushRef="#br0" timeOffset="142618.2446">5655 14785 220 0,'-8'0'85'0,"8"4"-46"16,4 4-43-16,-4-1 13 0,0 9 12 15,-4 10 11-15,0-3-7 16,-1 4-5-16,1 0-11 16,0 8-6-16,4-9-2 0,-9 1-6 15,5-4 1-15,-1 0-121 16</inkml:trace>
  <inkml:trace contextRef="#ctx0" brushRef="#br0" timeOffset="144275.7644">7620 14743 168 0,'-8'-4'63'0,"16"4"-34"0,-8 0-14 0,0 0 20 0,0 0-8 16,0 4-3-16,5 4-8 16,-1-1 0-16,5 5-9 15,-9 3 2-15,4 1 2 0,0 6-6 16,0 5-3-16,1 0-1 16,-1 0 1-16,0-4 1 15,1 4 1-15,3-8-5 16,-8-4 1-1,0 1-31-15,0-9-12 16,0 1-49-16,0-8-40 16,0 0 51-16</inkml:trace>
  <inkml:trace contextRef="#ctx0" brushRef="#br0" timeOffset="144455.5549">7650 14781 216 0,'-4'-3'82'0,"4"3"-44"0,9 3-40 0,-9-3 17 15,4 8-7-15,5 0 3 16,4 3-2-16,0 1 2 16,-1 18-6-16,1 1-3 0,5-4 1 15,-1 0 0-15,0 3 1 16,5-7-44 0,-1-4-18-16,1-7-42 15</inkml:trace>
  <inkml:trace contextRef="#ctx0" brushRef="#br0" timeOffset="144915.7001">8025 14862 196 0,'-4'-27'74'0,"8"27"-40"0,1 4-40 15,-5 23 27 1,0 7 1-16,0 4 3 16,-5 16 0-16,1 0-14 0,0-5 7 0,4 5 4 15,0 0-7-15,0-1-3 16,4-3-7-16,0-8-2 15,1 0 1-15,-1-7 0 16,0-8-11-16,1 3-43 16,-5-18-19-16,8-16-49 15</inkml:trace>
  <inkml:trace contextRef="#ctx0" brushRef="#br0" timeOffset="145324.8019">8168 15295 244 0,'-5'-8'90'0,"5"8"-48"0,0 4-49 15,0-4 16-15,5 4 5 16,3 3 6-16,5 1-6 16,0 0-1-16,9-5-7 15,-1 1-2-15,1-4 0 0,3 0 0 0,1-4 2 16,-4 1-1-16,-5-5 0 15,-4 0-3-15,4 1 1 32,-17-1 2-32,0 0 2 0,-13 1-6 15,9-1 0-15,-13 0-1 16,0 4 0-16,-5 1-3 16,0 3 2-16,-3 3 1 15,3 5 0-15,5 4-3 16,-5 3 0-16,5 4 2 15,13 4 0-15,4 0 3 16,4 4 1-16,9-4-1 16,4 0 1-16,0 4-4 15,5-8 0-15,8-4-19 16,5-15-9-16,-1-4-43 16,-4 0-18-16,9-7-11 0</inkml:trace>
  <inkml:trace contextRef="#ctx0" brushRef="#br0" timeOffset="145729.5317">8598 15272 208 0,'-12'-16'79'0,"3"12"-42"0,-4 1-26 0,4 3 21 16,-4 0-4-16,0 0 3 15,-4 3-15-15,0 5-7 16,-5 4-5-16,-3 7-4 0,3 8 1 16,-4 3-1-16,13 1 2 15,0 3-1-15,9 1 2 16,8-5 0-1,9 1 1 1,-4-12 2-16,8-3 1 16,0-20-1-16,1-4 1 0,3-3 0 15,-4-5 1-15,-4-3-7 0,0 0-2 16,-4-4 2-16,-1-4 3 16,1 0-1-16,-9 4 0 15,0 4 1-15,0 4 0 16,-9 3-5-16,9 5 1 0,0 3-2 15,0 4-2-15,0 8 0 16,9 7 3-16,-5 8 0 16,9 4 1-16,0 0 0 15,5 3 0-15,3 5 0 16,-4-5 0-16,1-3-11 16,-1-8-3-16,0-3-37 15,0-5-14-15</inkml:trace>
  <inkml:trace contextRef="#ctx0" brushRef="#br0" timeOffset="146074.3804">8723 15275 240 0,'-17'-11'90'0,"17"11"-48"0,0 0-51 0,0 0 14 16,0 0-1-16,4 8 2 0,5 3 9 15,4 8 4 1,0 8-9-16,-4 8 3 0,3-1 3 16,6-3-4-16,-1 3-2 0,0-7-1 15,5 0-1-15,-5-8 4 16,-4-4 5-16,4-3 2 16,-4-12 3-16,0-4-1 15,0-8 2-15,0-7-9 16,0-4-1-16,-13-4-7 15,4-3-2-15,0-5-2 16,-4 5 1-16,9 3-4 16,-9 4-2-16,0 4-16 15,0 3-7-15,0 5-18 16,4 3-7-16,1 4-24 0,3 4-10 0,14 0-31 16</inkml:trace>
  <inkml:trace contextRef="#ctx0" brushRef="#br0" timeOffset="146421.7009">9094 15333 232 0,'-4'4'88'0,"4"0"-48"0,4 3-40 0,5-3 16 16,-5 4 0-16,9-4 2 15,-5-1 2-15,10-3 2 32,3-3-12-32,1-1-1 0,4-4 1 15,-9 0-6-15,4-3 0 0,-3-1-2 16,-1 1 1-16,-13-1 0 15,-4 1 1-15,-4-1-5 16,-5-3 1-16,-8 4 0 16,0 3 2-16,-5 8-1 15,1 0-1-15,-1 4-2 16,1 3-1-16,-1 5-1 16,5 3 0-16,4 4 3 15,0 4 2-15,4 4-2 16,9 0 0-16,5 0 1 15,8 3 2-15,-5-3-1 16,14 4 2-16,4-16-11 16,4-3-2-16,4-5-46 15,1-14-18-15,12-5-41 16</inkml:trace>
  <inkml:trace contextRef="#ctx0" brushRef="#br0" timeOffset="146716.5737">9572 15222 308 0,'-13'-19'115'0,"13"19"-62"0,-8-4-57 0,-1 4 21 15,0 0-9-15,-3 0 1 16,-1 4-5-16,4 3-3 16,-4 1 0-16,9 3-4 0,-1 5 0 15,5 3 2-15,9 4 0 16,0 4-2-16,4 3 2 15,-5 1 1-15,-3-4 2 16,-5-4 1-16,-5 0 3 16,-3 0 8-16,-5-4 5 15,-13-4-5-15,4-3-3 16,-4-5-6-16,1-3-2 16,3 0-23-16,5-8-9 0,4 0-35 15,13 4-101 1</inkml:trace>
  <inkml:trace contextRef="#ctx0" brushRef="#br0" timeOffset="147320.3027">10150 15337 160 0,'4'-16'63'0,"0"9"-34"0,1-5-14 0,3 8 18 15,-8 1 8-15,5-5 7 0,-5 0-2 0,0-3 2 16,-5 3-27-16,-3-3-3 0,-10 7-3 15,-3 4-8-15,-5 0-2 32,-9 4-5-32,1 7-1 0,-5 8-4 15,5 8 1-15,4 8 0 16,4-1 2-16,13 4 1 16,8 4 1-16,10-3-3 15,8-9 2-15,4-7 3 16,5-7 3-16,3-5-4 15,-3-15-1-15,4-7 2 16,0-4 3-16,-1-5-2 16,-3-3-2-16,-5-3 0 15,-4-1 1-15,-4 0-1 16,-1 4 2-16,-8 4-4 16,5 4 0-16,-1 3-4 15,0 4 1-15,-4 8 0 0,5 8-1 16,-1 7 1-16,5 8 0 15,-1 0 3-15,9 4 0 16,-8 8 1-16,8-5 2 16,1 1-6-16,-1-8 1 0,0-4-39 15,5-4-14-15,12-7-73 16,-4-8-35 0,13-15 86-16</inkml:trace>
  <inkml:trace contextRef="#ctx0" brushRef="#br0" timeOffset="147627.0799">10619 15218 296 0,'-13'-23'110'0,"9"38"-60"0,-17-22-45 16,12 14 22-16,-4-3-9 16,0 0 0-16,-8 4-10 15,3-1-3-15,1 5-3 0,4 3-4 16,5 4-1-16,8 4-1 0,4 4 3 15,13 4 2-15,-8-1 2 16,4-3-1-16,-5-4-2 16,-8 4 5-16,-4 0 1 15,-5 0 6-15,-8-4 3 16,-9-8-6-16,-4-4-1 16,4 1-9-16,0-4-1 15,0-8-24-15,9 0-11 16,0 0-46-16,17-12-93 31</inkml:trace>
  <inkml:trace contextRef="#ctx0" brushRef="#br0" timeOffset="147945.8055">11115 15256 288 0,'-13'-4'110'0,"13"8"-60"0,-4 0-54 15,4 4 18-15,-5 7 12 16,1 8 7-16,4 4-1 15,-9 4-2-15,5-1-16 16,0 5-7-16,4-1-2 0,0 1-3 16,4-9-2-16,0-3-21 15,5-3-11-15,-9-5-33 16,9-4-11-16,-1-7-57 16</inkml:trace>
  <inkml:trace contextRef="#ctx0" brushRef="#br0" timeOffset="148126.9445">11072 15111 304 0,'0'-12'112'0,"0"8"-60"0,0 1-61 16,0 3 20-16,0 0-10 16,0 0-1-16,4 3-4 15,9 1 0-15,4 0 2 16,9 4-43-16,4-1-19 0,9 9-50 15</inkml:trace>
  <inkml:trace contextRef="#ctx0" brushRef="#br0" timeOffset="148415.6677">11541 15233 320 0,'-12'-4'121'0,"-6"4"-66"0,1 0-47 15,8 0 29-15,-8 4-12 16,-4 4-2-16,-1 0-13 0,5-1-6 15,4 5-3-15,9 3-6 16,-5 8 1-16,18 4 2 0,8 7 1 16,0 1-2-16,5 3 0 15,-1 0 2 1,-4-3 0-16,1-8 1 0,-18 0 2 16,-9-8 10-16,-4 4 4 0,-4-12-1 15,-13-3-1-15,4-4-8 16,-13-4-2-16,5-4-18 15,-5 0-7-15,13-11-21 16,4-12-9-16,14 4-41 16,8-8-18-16,4 1-8 15</inkml:trace>
  <inkml:trace contextRef="#ctx0" brushRef="#br0" timeOffset="148679.3688">11813 14785 264 0,'9'-4'101'0,"-9"8"-54"0,4 0-39 0,0 4 24 16,-4-1-14-16,4 5-2 15,-4 3-3-15,0 16-1 16,-4-1-6-16,0 5-2 0,0-1 0 15,-5-7-2-15,0 0-2 16,1-4-8 0,3 0-3-16,1-4-38 15,0-7-16-15,8-5-61 16</inkml:trace>
  <inkml:trace contextRef="#ctx0" brushRef="#br0" timeOffset="148836.091">11959 14801 260 0,'0'0'96'0,"5"3"-52"0,3 9-49 16,-8-5 17-16,5 13-9 15,-1 6-2-15,-4 1 2 16,0 4 0-16,-4 3-1 16,-1-7-6-16,-3 0-2 0</inkml:trace>
  <inkml:trace contextRef="#ctx0" brushRef="#br0" timeOffset="151454.9202">8202 17233 148 0,'4'-4'57'0,"-4"0"-30"0,0 0-12 0,0 4 18 15,5-4-1-15,3 1 1 16,-8-1-1-16,0 0 0 16,0-4-17-16,0 1 4 0,-8-5 2 0,-1-3 2 15,0-1 1 1,-8 1-7-16,4-4 0 15,-13 0-4-15,5 0 0 16,-5 3-5-16,-4 5-3 16,0 3-2-16,-5 4 0 15,-4 8-4-15,5 4 0 16,-5 11-1-16,0 0 0 16,1 8-3-16,3 11-1 15,14 12 5-15,-5 7 2 16,13 9-2-16,13-1 1 0,8-8 2 15,14-3 1-15,17-8 1 16,12-8 0-16,5-11 0 16,13-8 2-16,-4-11 1 15,0-12 1-15,-1-11 2 16,-3-24 1-16,-14 1 1 16,-8-4 0-16,-5-4 2 15,-21-4 4-15,-8 0-1 16,-10 8-1-16,-8 4 5 15,-17-1 3-15,4 9-12 16,-13 3-7-16,9 4-6 16,-4 4 0-16,-1 4-21 15,5 7-8-15,4 4-16 16,5 8-6-16,12 7-25 16,1 5-11-16,16-1-63 15</inkml:trace>
  <inkml:trace contextRef="#ctx0" brushRef="#br0" timeOffset="152288.2915">8598 16972 148 0,'13'-19'57'0,"-8"19"-30"0,-5-8-10 16,0 8 22-16,0 0 0 15,0 0 4-15,0 0-15 0,0 0-5 16,0 4-13-1,0 4-2-15,0 7 2 0,0 8-2 0,-5 12 3 16,1 3 9 0,-9 16 5-16,5 7-7 15,-1 8 0-15,0 0-5 16,1-4 0-16,3-8-5 16,1-3-3-16,4-8 0 15,0-8 1-15,0-3-1 16,0-5 0-16,0-7-6 0,0-4 1 15,0-11-2-15,0-8 0 0,0 0-22 16,0 0-12-16,4 0-41 16,1-4-18-16,3-7-32 15</inkml:trace>
  <inkml:trace contextRef="#ctx0" brushRef="#br0" timeOffset="153005.6497">9327 17164 176 0,'-9'-23'68'0,"5"19"-36"0,-9 0-15 15,8 4 22 1,-3 0-2-16,-5 0 0 15,-4 0-9-15,-5 0-5 16,1 8-13-16,-5 3-6 0,0 5-1 0,0 14 0 16,0 12 1-16,5 4 2 0,16 16 1 15,10-5-3-15,8-3-1 16,12-5 3-16,10-6 3 16,8-13 2-16,9-7 1 31,4-15-2-31,0-12 1 0,0-23 0 15,-5-7 1-15,-3-8 0 16,-18-8 0-16,-8 0 0 16,-10 0 2-16,-20 4 4 15,-5 4 1-15,-4 0-2 16,-18 4 0-16,5 3-14 16,0 12-4-16,0 8-18 15,-5 3-5-15,5 5-23 16,9 14-8-16,8 5-55 0,4 7-21 15,9 4 8-15</inkml:trace>
  <inkml:trace contextRef="#ctx0" brushRef="#br0" timeOffset="153442.7848">10020 17252 148 0,'-8'-8'57'0,"8"8"-30"0,-5 0 8 16,5 0 27-16,0 0-7 16,0 0 0-16,0 0-7 15,0 0 0-15,0 0-27 0,0 0-3 0,13 4-3 0,0 0-4 16,13-4-1-16,-4 0-4 16,12 0 1-16,-4 0-4 15,5 0 0-15,4 0-1 16,4 0-2-16,-5 0-8 15,1 0-3-15,-13 0-25 16,4 0-9-16,-4 0-21 16,-4 4-7-16,-9-1-28 15,-9 5-38 1,-4 0 50-16</inkml:trace>
  <inkml:trace contextRef="#ctx0" brushRef="#br0" timeOffset="153650.7115">10163 17397 272 0,'-31'8'101'0,"31"-4"-54"0,-25-4-33 16,25 0 28-16,0 4-14 16,0-4 7-1,12 7-11-15,6-3-13 16,8 0-2-16,4 0-2 16,9 0-3-16,4-4-1 0,4 0-1 0,0-4-2 15,1 0 1-15,-5 0-1 16,-4 0-22-16,-5 1-8 15,-8-5-34-15,-4 4-11 16,-1-4-58 0</inkml:trace>
  <inkml:trace contextRef="#ctx0" brushRef="#br0" timeOffset="154223.0197">11248 17064 188 0,'0'-8'71'0,"0"5"-38"0,-4-5-19 0,4 8 22 0,-4-4 0 16,-5 0 2-16,-4 4-9 15,-4-4-5-15,0 4-14 16,-5 4-6-16,-4 4-1 0,-4 11-4 15,0 4 0-15,0 4 1 16,4 7 2-16,5 12 3 16,12 4 4-16,9 11-2 0,17 1 1 15,9-5 1-15,13-7 5 16,4-8-2-16,4-11 3 0,14-8-6 16,-1-16-3-16,0-14-1 15,-4-20 1-15,-4-8 1 16,0-11 3-16,-31-7 4 15,-4-1 3-15,-12 1 4 16,-10-1 4-16,-20 4-7 16,-6 0 0-16,-3 8-20 15,-5 8-6-15,0 11-27 16,1 7-12-16,3 9-45 16,5 11-18-16,13-1-37 15</inkml:trace>
  <inkml:trace contextRef="#ctx0" brushRef="#br0" timeOffset="155471.0987">7978 18297 136 0,'-4'8'52'0,"8"0"-28"0,-4 3-22 15,0-11 14-15,0 8 7 0,0-8 8 16,0 8 1-16,0-1 3 15,0-7-19-15,0 8 6 0,0-8 5 16,0 0 0-16,0 0 4 16,0 0-8-16,4 4-4 15,-4-4-7-15,0 0 0 16,5-4-1-16,3 0 3 0,-8-4-7 16,4-3-2-16,1-1-3 15,3-3 1-15,-3-4-4 16,3-12 0-16,-3 8 1 15,-1-7 0-15,0 3 0 16,1 4 0-16,3 4-3 31,-8 3 2-31,5 5 1 16,-1-1 2-16,-4 5-3 16,8 3 0-16,-8 0-4 0,0 4-1 0,0 23 5 15,5 4-2 1,-1 7 0-16,-4 5 2 15,0 7 2 1,4 3 2-16,-4-6 1 16,5-5-2-16,3 0-2 15,-3-3-2-15,8-5 1 16,-5-3 1-16,1-4 0 0,-1-8-25 16,-3-3-10-16,-1-1-26 15,0-3-12-15,-4-8-47 16</inkml:trace>
  <inkml:trace contextRef="#ctx0" brushRef="#br0" timeOffset="155734.2521">7926 18657 256 0,'-17'0'96'0,"17"0"-52"0,0 0-34 15,0 0 23-15,0 0-12 16,9 4 1-16,4-4-4 15,4 0-2-15,9-4-8 16,12 1 1-16,6-1 4 0,7 0-5 16,-3 0 0-16,8 0-2 0,-5 1-1 15,-8-1-3-15,-4 0-2 16,-9 4 1-16,-4 0 1 16,0 0-8-16,-13-4-1 15,0 0-45-15,0 0-18 16,4-3-70-1</inkml:trace>
  <inkml:trace contextRef="#ctx0" brushRef="#br0" timeOffset="156288.4671">8689 17880 216 0,'0'-15'82'0,"4"11"-44"0,-4 0-27 0,0 4 23 15,0 0-11-15,0 0-4 16,5 8-4-16,3 3-2 15,-8 12-7-15,4 12 5 16,1 26 2-16,-5 8 2 0,0 7 4 16,-5-3-5-16,1 4 2 0,4-1-7 15,0-3-1-15,0-12-6 16,0-3-2-16,0-12 0 16,0-8 0-16,0-7 2 15,0-8 3-15,0-4-9 16,0-4-2-16,-8 4-15 15,3-11-6-15,5-4-24 16,-4 0-10-16,4-4-130 16,17-16 72-1</inkml:trace>
  <inkml:trace contextRef="#ctx0" brushRef="#br0" timeOffset="156782.8696">9335 18324 184 0,'0'-11'68'0,"5"3"-36"0,-5-3-22 0,0 7 17 0,-5-4 2 15,1 0 2-15,0 1 3 16,-14-5 4-16,1 8-21 16,-4 4-5-16,-1 4-4 0,5 15-2 15,-9 1-1-15,4 14-3 16,5 4 1-16,9 8-2 16,-5 4 2-16,13 0 0 15,13-4 1-15,4 0 0 16,4 0 2-16,14-19 6 15,-5-16 2-15,4-11 1 0,14-8 1 16,-5-15-4 0,-4-11-2-16,-5-4 0 15,-8-4 4-15,-9-4-4 16,-8 0 2-16,-9 0 4 16,-13 4 2-16,-9-1-3 15,1-3 1-15,-5 16-14 16,0 7-5-16,5 8-17 0,-5 3-7 15,4 12-15-15,14 4-6 16,-5 7-29 0,13 1-12-16,13-4-47 15</inkml:trace>
  <inkml:trace contextRef="#ctx0" brushRef="#br0" timeOffset="157147.7975">10158 18251 312 0,'-17'0'115'0,"8"-7"-62"0,9 11-40 16,0-4 28-16,0 0-8 16,9 0 3-16,-9 0-16 15,13 0-6-15,4 0-9 16,5-4-4-16,4 4 2 0,8-4-2 16,5 0-1-16,0-3 1 0,-1 3-1 0,1 0-18 15,-4 0-5-15,-5 0-27 16,-4 4-8-16,-9 4-24 15,-13 0-11-15,-8 4-21 16</inkml:trace>
  <inkml:trace contextRef="#ctx0" brushRef="#br0" timeOffset="157284.9689">10262 18355 280 0,'-35'19'104'0,"27"-19"-56"0,-5 8-34 0,8-4 28 15,5-1-16-15,0-3-5 16,0 0-4-16,9 4-1 15,8 0-8-15,-4-4-3 0,17-4-1 0,9-3-22 16,8-1-8-16,5 0-42 16,4 1-17-16,-4-5-43 15</inkml:trace>
  <inkml:trace contextRef="#ctx0" brushRef="#br0" timeOffset="158063.2185">11119 17865 200 0,'-4'-4'77'0,"4"4"-42"0,-4 4-30 0,4 3 17 16,-5 1-6-16,1 3 3 15,-9 5 3-15,-4 3 1 0,0 0-12 16,4 0 0-16,4-3 0 0,-4-1-6 16,9-4-3-16,-5 1-1 0,5-4-1 15,0-5 2-15,8-3 3 16,0 0 2-16,9-7 3 16,0-5-5-16,0-3-3 15,0 0-1-15,0-5 1 16,-5 1 1-16,1 0 1 15,4 4-7-15,-4-1 0 16,-1 5 1-16,1 3 3 16,-5 1 2-16,0 3 1 15,5 4-2-15,-5 4 1 0,5 7 0 16,0 8 3-16,-1 8 3 16,1 8 2-16,-9 18-3 15,0 1-3-15,0-4 0 16,0-1 1-16,4-6-5 15,0 2-1-15,1-2 2 16,3-9 1 0,-3-7-17-16,-1-8-5 15,0-4-46-15,1-3-20 16</inkml:trace>
  <inkml:trace contextRef="#ctx0" brushRef="#br0" timeOffset="158293.8378">11033 18497 284 0,'0'-4'107'0,"0"4"-58"0,4-4-44 16,-4 4 42-1,22 0-11-15,8 0-2 16,9 0-4-16,4 0-17 15,9 0-6-15,4 0-2 0,-9-4-3 16,0 4-2-16,-4-4 1 0,-8 0-1 0,-9 1-58 16,0-1-25-16,-13-8-71 15</inkml:trace>
  <inkml:trace contextRef="#ctx0" brushRef="#br0" timeOffset="162687.5116">15131 17401 124 0,'0'-4'49'0,"0"4"-26"16,0 0-16-16,0 0 15 0,0 0-2 15,0 0 3-15,0-3-9 16,0 3-1-16,0 0-7 16,0 0 5-16,0 0 2 0,0 0 2 15,0 0 1-15,0 3-2 16,-5 17-1-16,1 6-3 16,4 5-1-16,-8 3-5 15,3-3-1-15,5 0-3 16,5 3-3-16,3 4 2 15,-4 1 0-15,9-9-2 16,0-3 2-16,5-4 5 16,-1 0 2-16,0-4-2 0,0-3-3 15,9-5 2-15,9 1 0 16,-5-5 1-16,0-3 2 16,0-4-1-16,0 0 0 15,9 0-3-15,-13-4 1 16,13-7-2-16,-1-1-1 15,-3-11-2-15,-1 4 1 16,1 4 1-16,4 3 0 16,-1 5 0-16,1 11 0 15,-4 3-3-15,8 9 0 16,8-1 2-16,-12 0 0 0,0 4 1 16,-5 0 2-16,-3 1-1 0,-6-1 2 15,-3-4 0-15,-5-3 3 16,1-1 3-16,-14 1 2 15,4-5-3-15,-3 1 0 16,-5-8-3-16,0 4 2 16,-5-4-2-16,1-4 0 15,0 0-3-15,0-4 1 16,4 1-2-16,0-5-1 16,4 1 1-16,4-1-1 15,5-7 0 1,0 4 0-16,5-8-3 15,12 0 0-15,4 0-1 16,1 4 0-16,3 3 3 0,6 5 2 0,3-1-2 16,5 5-2-16,12 7 2 15,5 0 0-15,-13 4 1 16,5 7 0-16,3-3 2 16,-4-1 1-16,-3-3 1 15,-1 0 2-15,-5-12 3 16,-3 1 2-16,-10-5-3 15,-3-3 0-15,-5 0-1 16,-4-5 1 0,-17 1-18-16,-1 0-7 15,-16 0-83-15,-1 4-33 16</inkml:trace>
  <inkml:trace contextRef="#ctx0" brushRef="#br0" timeOffset="164169.5665">15527 18278 160 0,'0'-7'60'0,"-4"7"-32"0,0 0-15 16,4 0 17-16,-13 0-2 16,4 3 1-16,-4 1-8 15,0 0-2-15,-4 4-11 16,-9-1-5-16,9 1-2 0,-5 0-1 15,18-1 2-15,-5 5-3 16,18-1 0-16,0 1 1 0,12-1 0 16,9 5 0-1,-4 3 2-15,0 0 1 16,4 0 1-16,-8 0 6 16,-5 0 4-16,-4-3 6 15,-13-1 2-15,-4 0-5 16,-9-3-2-16,-5-4-7 15,-3-5-3-15,-5-3-5 16,-4 0 0-16,4-3-20 16,-8 3-7-16,21-4-21 0,4 0-8 15,13 0-60 1</inkml:trace>
  <inkml:trace contextRef="#ctx0" brushRef="#br0" timeOffset="164627.4836">15807 18363 244 0,'-4'-4'90'0,"4"8"-48"0,0-1-36 0,0-3 38 16,9 12-7-16,4 3-12 15,4 1-5-15,4-5-12 16,1 1-3-16,12-9-1 0,1 1-2 15,-1-4 1-15,1 0-2 16,-14-7-1-16,1-1 3 16,-5 0 2-16,-4 1-2 15,-4-5-2-15,-9 4 0 16,-9 1 1-16,-8-1-3 0,-9 0-2 16,-4 5-1-16,-5 6 3 15,-4 9-2-15,1 7 1 16,3 0 0-16,14 0-2 15,-5 0 3-15,13 1 0 16,4-1 3-16,14 0 1 16,8 0-4-16,8 0 1 15,5-3 0-15,13-1 2 16,-1-4-1-16,1-7 2 0,0-4-20 16,0-4-6-16,-5-3-28 15,-4-5-10 1,-4 1-41-1,4-1-35-15,-4-18 53 16</inkml:trace>
  <inkml:trace contextRef="#ctx0" brushRef="#br0" timeOffset="164756.6657">16363 18091 248 0,'-8'-39'93'0,"8"39"-50"0,0-4-35 15,0 4 24-15,0 0-7 16,0 4 3-16</inkml:trace>
  <inkml:trace contextRef="#ctx0" brushRef="#br0" timeOffset="164850.3913">16355 18106 511 0,'0'50'22'0,"0"7"-3"0,0 4-11 16,0-3-5-16,4-4-2 0,0-5-1 15,0-3-3-15,9-4 2 16,-8-7-21-16,-1-8-8 16,0-8-29-16,1-4-13 15,-5-7-49-15</inkml:trace>
  <inkml:trace contextRef="#ctx0" brushRef="#br0" timeOffset="165007.2136">16195 18393 316 0,'-4'-4'121'0,"-1"4"-66"0,18-3-58 0,0 3 24 0,5-4-6 15,3-4 3-15,14 4-10 16,12-3-2-16,5-1-4 15,-1 0-17-15,10 1-7 0,-1-9-128 32</inkml:trace>
  <inkml:trace contextRef="#ctx0" brushRef="#br0" timeOffset="165552.8296">17100 17570 112 0,'-4'-12'44'0,"8"8"-24"0,-4-26-13 0,4 22 15 16,5 0 2-16,-9 5 3 16</inkml:trace>
  <inkml:trace contextRef="#ctx0" brushRef="#br0" timeOffset="166126.0325">17113 17489 319 0,'0'0'29'0,"0"27"-3"15,4 4-8-15,0 3-2 0,5 8-4 16,4 0 0 0,0-7-3-16,4-4 2 15,5-5-6-15,8-3-1 16,0-3 0-16,0-5 0 16,5-4-2-16,-5 1 1 15,-4-5-2-15,0 1 2 16,4-4-2-16,-9-4 2 0,1 0-2 15,8-4-1-15,-4 4 1 16,4-4 1-16,-8 0-3 16,3 1-2-16,6-9 2 15,-1 8 2-15,4 4-2 16,14 0 0-16,-14 4 1 16,5 4 2-16,-9 3 8 0,9 5 5 15,-9-1 2-15,-4 4-1 16,0-4-8-16,-18 1-3 15,1-1 3-15,-9-3 5 16,-4-5-3 0,-1-3-5-16,-3-4-3 15,8-4 1-15,-9-3 0 16,9-9-6-16,9 1 0 16,-1-4-1-16,5 0-1 15,4 3 1 1,1 1 3-16,3 0-2 15,5 3-1-15,0 5-2 0,13 3 1 0,-1-4 5 16,-3 8 2 0,4 0 4-16,8 0 3 0,1 0 0 15,-1 0 2-15,-8-8-4 16,-5 1-2-16,1-9 0 16,-9 1-1-16,-1 0-13 15,-12-4-7-15,0-1-40 0,-13 1-18 16,-8 0-72-1</inkml:trace>
  <inkml:trace contextRef="#ctx0" brushRef="#br0" timeOffset="177327.0998">17535 18045 148 0,'0'-4'55'0,"0"4"-30"0,0 0-12 16,0 0 19-16,0 0-9 0,0 0-4 16,0 0-8-16,0 0-5 15,9 7-3-15,-9 13 4 0,4 10 5 16,-4 9 3-16,0 7 3 16,0 0-1-16,-4 3-1 15,4-3-6-15,0-4-4 16,0-3-1-16,0-5-1 15,0-3 0-15,0-8 0 16,0-4-2-16,0-4-2 16,0 1 3-16,0-5 0 0,0-3-15 0,-9-4-4 31,5-4-43-31,4-4-19 16,4 0-23-16</inkml:trace>
  <inkml:trace contextRef="#ctx0" brushRef="#br0" timeOffset="178334.7474">17716 18424 148 0,'-4'4'57'0,"4"15"-30"0,4-8-21 0,-4-11 17 16,9 4 1-16,-1 0 3 15,10 0-8-15,-10 0-4 0,9-4-8 16,5 0-1-16,4 0 1 0,-13 0 1 16,4-8 0-16,0 8-2 0,-4-8-1 15,0 1-1-15,-4 3 0 16,-5-8-5-1,-4-3 1-15,0 4 0 16,-4-1-3-16,-5 1 0 16,-4 3-1-1,0 0 0-15,-4 8 3 16,-5 0 0-16,1 0 1 16,-1 4 2-16,5 8-1 15,0-1-1-15,0 4 1 16,4 1-1-16,4-1 2 0,-4-4 3 15,9 1-2-15,4-1-2 16,13 5 0-16,0-1 1 16,4-3 1-16,9-1 1 15,0 1-13-15,4-5-4 16,0 1-16-16,0-4-7 16,5-4-62-1</inkml:trace>
  <inkml:trace contextRef="#ctx0" brushRef="#br0" timeOffset="178705.3733">18263 18213 160 0,'0'-23'63'0,"-21"-7"-34"0,8 10-34 16,9 5 60 0,-5 4-14-16,0-1-8 15,1 4-8-15,-10 8-15 16,1 8-6-16,0 11-1 0,4 0-2 16,4 4-1-16,-8 8 1 0,9 4-1 15,3 7-3-15,1-4 2 16,4 0 1-16,0 1 2 15,4-1-1-15,1 0-1 16,-1-3 3-16,0-9 0 16,1-3-1-16,-1-7 1 0,-4-5-33 15,0-3-12-15,0-4-52 32,0-4-37-32,-4-4 53 15</inkml:trace>
  <inkml:trace contextRef="#ctx0" brushRef="#br0" timeOffset="178876.114">17901 18435 228 0,'-8'-7'88'0,"8"7"-48"0,4-4-42 15,-4 4 17-15,9 0-2 16,8-4 4-16,9 0-7 0,4 0-3 16,4 1-4-16,1-1-3 15,4 4 1-15,-13 0-4 0,8-4 0 16,5 0-34-16,-5 0-12 15,-8 0-55 1</inkml:trace>
  <inkml:trace contextRef="#ctx0" brushRef="#br0" timeOffset="179121.2871">18380 18163 220 0,'-18'-26'85'0,"14"26"-46"0,0 30-41 0,4-18 17 16,0 3 2-16,-4 4 4 16,4 4-2-16,-9 8 1 15,9 7-11-15,0 0-3 0,0 1-2 16,0-1 0-16,9-4 0 16,-9 1-2-16,4-8-2 15,0-4-15-15,-4-4-5 16,0-4-25-16,0-3-12 15,-4-8-46-15</inkml:trace>
  <inkml:trace contextRef="#ctx0" brushRef="#br0" timeOffset="179319.0296">18186 18370 272 0,'0'-7'101'0,"0"7"-54"0,13-4-39 15,-13 4 21-15,4-4-11 16,13 0 0-16,5-4-7 0,-1 1-1 16,10-1-6-16,-6 4-5 0,10-3-2 15,-1-1-36-15,-4 4-16 16,-4 0-76 0</inkml:trace>
  <inkml:trace contextRef="#ctx0" brushRef="#br0" timeOffset="185656.3115">19017 18397 136 0,'9'-31'52'0,"-9"28"-28"0,4-13-11 0,1 12 17 16,-5-3 0-16,0-1 2 15,-5 0-6-15,1 1-2 16,-5 3-13-16,-8 4 0 0,-9 8 0 15,0 7-9-15,1 8 0 32,-1 4-2-32,4 0 2 0,5 3-1 15,8 1-1-15,1-4-2 16,8-4 1-16,13-4-1 16,8-4 0-16,-4-7 4 15,5-4 3-15,-5-8 0 16,0-4 0-16,5-3-6 15,-5-1 1-15,-4 1 0 16,0-9 2-16,0-3-3 0,-13 4 0 16,4 4 3-16,-4 4 3 15,0 11 2-15,-4 0 1 16,4 11-7-16,-9 0-2 16,9 5 0-1,0 7 2-15,9 0 0 0,-5 4 2 16,14-4-4-16,3 0 0 15,1-8-15-15,4-4-6 16,-1-3-60 0,10-8-61-16,4 0 41 15</inkml:trace>
  <inkml:trace contextRef="#ctx0" brushRef="#br0" timeOffset="186007.3403">19401 18370 188 0,'0'-11'71'0,"0"7"-38"0,-9 0-14 15,9 4 23-15,-4 0-3 16,0-4 1-16,-1 4-16 16,-3 8-4-16,-1-8-12 0,-8 4-5 0,-5 3 0 0,5 5-2 15,4 3-1-15,9 1-2 16,-5-1 1-16,5 0-4 15,17 0 1-15,-4 5 2 16,3-1 3-16,-3 0 2 16,0 0 3-16,-5 0-1 15,-8 0 2-15,-9-3 0 16,4-1 1-16,-8-7-4 16,-5-1-1-16,5-3-1 15,-9-4-2-15,9 0-24 0,4-4-11 16,-4 1-29-16,8-1-12 15</inkml:trace>
  <inkml:trace contextRef="#ctx0" brushRef="#br0" timeOffset="186324.7388">19681 18424 232 0,'-9'0'88'0,"9"4"-48"0,-4 15-45 15,4-12 17-15,0 5-3 16,0-1 2-16,0 5-1 16,0 3 1-16,0 0-6 15,4 0-1-15,-4-3 0 0,0-1-5 16,0-4 1-16,9 1-40 16,-9-4-15-16,0-8-50 15</inkml:trace>
  <inkml:trace contextRef="#ctx0" brushRef="#br0" timeOffset="186502.1887">19655 18282 280 0,'-13'-15'104'0,"13"3"-56"0,0 8-54 0,5 1 19 15,-1 3-12-15,0-4-1 16,5 4-2-16,-5 0 0 0,9 0 2 15,-4 4-18-15,8 3-8 0,0 5-88 16</inkml:trace>
  <inkml:trace contextRef="#ctx0" brushRef="#br0" timeOffset="186783.1884">19871 18332 256 0,'0'-4'96'0,"-9"8"-52"0,5 0-36 15,-1-4 24-15,1 4-9 0,-5 3-1 16,1 1-12 0,-1 7-6-16,5-3-3 15,4-1-4-15,4 5 2 0,5-1-1 16,4 0 0-16,0 4 2 16,0 4 2-16,4 0-1 0,-4 4 2 15,-9 0 4-15,0 0 6 16,-8-4-3-16,-5 0 0 15,1-4-6-15,-9-4-3 16,-5-3-31-16,5 7-15 16,-9-4-94-1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18:38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4354 7309 124 0,'0'-12'49'0,"0"12"-26"0,0-4-12 15,0 4 18-15,-8-3 3 16,3 3 5-16,1 0-9 16,-13 3-2-16,8 9-15 15,-17 3-4-15,-4 4-3 0,0 16 2 0,-5 3 3 16,10 8-2-16,-6 12 1 16,10-1-3-16,12 20 2 15,14-12-4 1,20-4 0-16,6-7-3 15,12-12-1-15,0-12-26 16,17-10-11-16,-13-9-72 16</inkml:trace>
  <inkml:trace contextRef="#ctx0" brushRef="#br0" timeOffset="654.2721">4664 7458 172 0,'-8'-8'66'0,"-1"-11"-36"0,-4 8-13 0,9 11 22 15,-5 0-7-15,-4-4 1 16,5 4-9-16,-14 0-3 15,5 11-12-15,0 1-5 0,4-1-1 16,-9 5-4 0,18-1 0-16,-13 0-4 15,12 1-1-15,10 3 0 16,12 0 4-16,-4 4 1 16,13 4 3-16,4 0-3 15,0 3 0-15,-8-3 3 16,-1 4 1-16,-12-4 5 15,-5 3 3-15,-8 1-2 16,-18-8 0-16,5-4-5 16,-9-4-1-16,0-3-1 0,5-8-2 15,-14-16 1-15,14-7 1 0,3-4-3 16,14-8-2-16,8-3 2 16,9-4 0-16,9-1 1 15,4 5 2-15,4-8-1 16,-4 11-1-16,4 0 3 15,-8 5 2-15,-1 3-2 16,-4 7-2-16,-8 1-3 16,-5 3 1-16,1 5-39 0,-5-1-18 15,-5 4-65 1</inkml:trace>
  <inkml:trace contextRef="#ctx0" brushRef="#br0" timeOffset="928.3273">4962 7385 248 0,'-9'8'93'0,"18"0"-50"0,4-1-50 16,-13 9 14-16,0 7 10 15,0 3 9-15,0 9-5 16,0 3 1-16,0 0-13 16,0 1-5-16,0 3-1 0,0 0-2 0,0-7-1 15,0-9-8-15,0-3-3 16,0-7-36-16,0-1-14 16</inkml:trace>
  <inkml:trace contextRef="#ctx0" brushRef="#br0" timeOffset="1430.0717">5031 7416 192 0,'-9'0'74'0,"9"-8"-40"0,0 8-27 0,0 0 20 0,0 0 1 16,0-4 6-16,0 4-8 16,0-3-3-16,0 3-13 15,0 0 2-15,9-4 2 0,-9 0-7 16,13 0-4-16,4 0-5 16,0 0-1-16,-4 4 4 15,0 4 1-15,0 0-3 16,-22 19 3-1,1-4 1-15,-1 0-1 16,-4 1-2 0,4-5 1-16,1 0-1 0,3 1-3 15,1-5 2-15,4 4-1 16,9 1 0-16,-1 3 2 16,1 0 0-16,0 4 0 15,-9 4 2 1,-9-4 1-16,0 0 3 15,-4-4 3-15,1 4 2 16,-1-4-3-16,-9-7 0 16,5-1-5-16,4-3 0 15,9-12-23 1,-18 0-25-16,13-4-12 0,5 1-34 31,8-9-52-31,1-3 37 0</inkml:trace>
  <inkml:trace contextRef="#ctx0" brushRef="#br0" timeOffset="1704.1438">5225 7316 208 0,'0'-7'79'0,"4"3"-42"0,4 4-37 0,1 0 18 0,0 4 1 16,4 7 5-16,4 8-1 15,0 8 0-15,0 8-12 16,1 3 2-16,-6 4 1 0,-7 4 4 16,-5-4 1-16,-5 0-10 15,-7-3-5-15,-10-1-3 16,5-7-1-16,-5-8-16 16,9-4-6-16,-8-4-47 15,8-4-19-15,4-3-26 16</inkml:trace>
  <inkml:trace contextRef="#ctx0" brushRef="#br0" timeOffset="2913.8941">6224 7286 192 0,'-13'-12'74'0,"0"1"-40"0,-4 15-33 16,4 3 16-16,-8 9-7 16,-10 3 2-16,1 11-5 15,-4 9-2 1,8 7-2-16,0 7-3 0,13 5 3 15,13 14-2-15,9 1-1 16,12-11 1-16,14-9-1 16,4-7-5-16,8-8-1 15,-12-11-26-15,3-11-11 16,5-16-44 0</inkml:trace>
  <inkml:trace contextRef="#ctx0" brushRef="#br0" timeOffset="3223.8221">6336 7370 220 0,'-17'4'85'0,"17"-8"-46"0,4 4-41 15,-4 0 14-15,0 8-4 16,0 3 0-16,0 8 7 15,-4 4 2-15,0 0-8 16,-1 4-1-16,1 0-1 0,4 0-1 16,0 0-1-16,0-5-8 15,0-2 0-15,0-5 1 16,9-7 7 0,21-8 3-16,-9 0-9 15,5-4-1-15,0-4-20 0,0 0-6 16,-4 5-29-1,-1-1-14-15,5 0-20 16</inkml:trace>
  <inkml:trace contextRef="#ctx0" brushRef="#br0" timeOffset="3462.6297">6496 7381 208 0,'-13'4'77'0,"13"4"-42"0,0 23-34 16,0-12 14-16,0 4 7 16,0 7 6-16,0 13-3 0,0-1-1 15,0 0-13-15,4 15-7 0,0-7-2 16,5-8 0-16,4-7 3 16,-13-9-29-16,9-3-13 15,-1-7-30 1,-4-5-11-16,9-11-11 15</inkml:trace>
  <inkml:trace contextRef="#ctx0" brushRef="#br0" timeOffset="3663.7515">6703 7500 212 0,'-5'0'79'0,"10"8"-42"0,-1 7-41 15,-4-3 15-15,0 11-2 0,0 3 5 16,0 5-8-16,0 4-1 16,0-9-3-16,0 5-2 0,0 4 3 31,0-9-29-31,0-3-11 16</inkml:trace>
  <inkml:trace contextRef="#ctx0" brushRef="#br0" timeOffset="4124.0785">6703 7489 112 0,'-9'-23'44'0,"13"23"-24"0,-4-4-2 0,0 4 18 16,0 0 4-1,0 0 5-15,0 0-18 0,5 0-5 16,3-8-14 0,5 1-1-16,0-1 3 0,9 4-6 15,-1 4-2-15,1 4-1 16,-5 7 1-16,-4 1-1 0,-9-1-1 16,-4 1 5-16,-4 3 1 15,-13 4-2-15,4-3-3 16,4-1 0-16,0 0-1 15,5-3-3-15,4-1 2 16,4 5-1-16,5 3 0 16,0 4 2-16,-1 0 0 15,-3 0 2-15,-5 4 1 16,-9 7 10-16,-4 0 6 0,0-3-8 0,-4-4-3 16,4-8-3-16,0-4-1 15,-4-3-2-15,-5-4-2 16,5-5-26-16,4-3-10 15,0-15-28-15,4-8-10 16,9-4-21 0</inkml:trace>
  <inkml:trace contextRef="#ctx0" brushRef="#br0" timeOffset="4392.6457">6901 7397 184 0,'4'-8'68'0,"5"8"-36"0,8 4-26 0,-4 4 15 15,0-1 4-15,13 9 5 16,-9 7-1-16,9 7 2 0,-5 9-17 16,-4 7-1-16,-4-1-2 0,-4 21-4 15,-13-13 1-15,-9-7-3 16,0-4 0-16,-4-3-3 15,-5-9-2-15,5-7-26 0,-9 0-10 16,0-11-31-16,0-8-12 16,5-4-20-1</inkml:trace>
  <inkml:trace contextRef="#ctx0" brushRef="#br0" timeOffset="5014.3594">8551 7297 164 0,'-13'-11'63'0,"4"7"-34"0,1 0-10 0,-5 4 21 16,0 4-11-1,-9 4-2-15,-8 3-10 0,0 4-2 16,4 16-9 0,-8 7 3-16,4 4 1 0,8 8-1 15,5 4 2-15,13 7-6 16,4 4-1-16,12-11-2 15,14-8 1-15,9-8-24 16,4-11-11-16,4-12-67 16,4-19-50-1,9-19 55-15</inkml:trace>
  <inkml:trace contextRef="#ctx0" brushRef="#br0" timeOffset="5451.0851">8611 7512 248 0,'-13'-8'93'0,"26"4"-50"0,9-19-50 0,-13 12 16 15,3-1 1-15,1 5 3 32,9-1-2-32,-5 4-1 15,-8 8-6-15,8 4-3 0,0 3 2 0,-12 8-2 16,-14 4 2-16,-4 0-2 16,-4 4 2-16,-5 0-4 0,1-4 0 15,-1 4 1-15,-4-1 2 16,9-6-1-16,-4-5-1 15,12-4 1-15,-4-3-1 16,9 0-3-16,4-1 2 16,8-3 1-16,10-4 2 15,7 0 1-15,6-4 1 16,7 1-2-16,-3-1-2 0,-1 0-2 16,1 0-1-1,-9 4-34-15,4-4-15 16,-13 0-61-16</inkml:trace>
  <inkml:trace contextRef="#ctx0" brushRef="#br0" timeOffset="5694.7587">9103 7493 204 0,'0'15'77'0,"0"-15"-42"0,4 8-34 0,0 3 16 16,-4 4 4-16,0 8 7 16,-4 4-9-16,0 0-1 0,4 4-10 15,0-8-3-15,-9 7 1 16,5 5-16-16,-1-8-8 0,1-5-31 16,0-2-13-16,12-5-37 15</inkml:trace>
  <inkml:trace contextRef="#ctx0" brushRef="#br0" timeOffset="6096.1765">9064 7531 204 0,'-9'-15'77'0,"31"15"-42"0,-9-23-30 0,-9 19 17 0,5-8 3 16,-1 1 5-16,1-1-10 15,4 5-2-15,4-1-10 16,0 4-7-16,0 0-2 0,1 12 3 16,-5 0 3-16,-5 3-2 15,-8 1-2-15,-4-1 0 16,0 4-1-16,-9 1-3 0,4-5 2 16,0 1-1-16,5-1 0 15,4 1-3-15,4-1-1 31,9 1 3-31,5 7 3 16,-10 0 1-16,5 8-1 16,-9-4 9-16,-4 0 6 0,-8 4 4 15,-5-4 1-15,0-4-7 16,-4 4 0-16,4-4-8 16,-4-4-3-16,-1-15-15 15,1-8-4-15,4-3-24 16,-4-4-11-16,8-4-24 15,5-8-10-15,13-4-4 16</inkml:trace>
  <inkml:trace contextRef="#ctx0" brushRef="#br0" timeOffset="6289.3795">9331 7339 228 0,'21'0'85'0,"10"12"-46"0,7 11-39 15,-20-4 16-15,3 4 6 16,1 8 6-16,-1 7 3 15,-3 8 3-15,-6 0-18 16,-7 4-7-16,-10 7-2 0,-7-11-4 0,-10-4 0 16,-8-4-28-16,0-7-10 15,0-8-65 1</inkml:trace>
  <inkml:trace contextRef="#ctx0" brushRef="#br0" timeOffset="6894.5025">10731 7259 196 0,'-60'11'74'0,"47"-3"-40"0,-21 11-35 0,21-3 12 0,-9 3-1 16,1 15 1-16,-1 4 6 15,1 8 1-15,8 8-9 0,8 0 3 0,10 15 2 16,12-4-7-1,4-12-4-15,10-3-7 16,3-15-2-16,9-9-35 16,-4-10-13-16,0-12-45 15</inkml:trace>
  <inkml:trace contextRef="#ctx0" brushRef="#br0" timeOffset="7302.9303">10796 7539 232 0,'-4'-4'88'0,"12"0"-48"0,1-4-45 0,-9 4 15 16,9-3 0-16,-1-5 4 15,-4-3-3-15,5 0-1 32,0-1-6-32,-1 1-3 0,1 0 0 15,-5 3-6-15,1 1 1 0,3 3 4 16,-4 4 4-16,-4 4-10 15,0 15-3-15,0 8 6 16,0 4 4-16,0 0 2 16,5 4 1-16,3 3-5 15,1-3 1-15,4-4 0 16,-9-4 0-16,1 0-20 16,-5-4-7-16,0-4-76 15</inkml:trace>
  <inkml:trace contextRef="#ctx0" brushRef="#br0" timeOffset="7506.5186">10818 7799 264 0,'0'0'101'0,"12"4"-54"0,10-4-53 0,-9-8 19 15,8 4-4-15,1 0 2 16,4-3-5-16,8-1-4 15,1 1-1-15,-1-1-10 0,5 0-2 16,-4 1-45-16,-1-1-18 16,-4 0-28-1</inkml:trace>
  <inkml:trace contextRef="#ctx0" brushRef="#br0" timeOffset="7793.9383">11434 7366 252 0,'-5'8'93'0,"5"-1"-50"0,0 9-44 0,5-1 18 15,-10 8-4 1,1 4 5-16,0 7-4 15,-1 9 2-15,-3-5-9 16,8 0-4-16,-9 0-2 0,9-3-4 16,0-8 2-16,0-4-19 0,9-8-51 15,-1-11-4-15,5-8-31 16</inkml:trace>
  <inkml:trace contextRef="#ctx0" brushRef="#br0" timeOffset="8228.5963">11412 7485 192 0,'-21'-19'71'0,"21"19"-38"0,0-4-25 15,0 4 18 1,0 0 9-16,0-12 6 16,0 9-11-16,0-5-3 15,0 4-16-15,8-4-7 0,9 1 0 16,1-1 1-16,3 4-2 15,1 0-2-15,4 4-3 16,-13 0-1-16,0 8 4 0,-1 4 1 16,-12 3 0-16,-8 0 1 15,-1 4 0-15,-4-3 1 16,5-1-2-16,-5-3 1 16,4-1-4-16,9 1-2 15,4-1-1 1,14 1 0-16,-10 3 3 15,10 0 0-15,-6 4-2 16,6 0 2-16,-5 4 5 16,-9 0 5-16,-4-3 6 15,-9 3 3-15,1-4-7 16,-10-4-4-16,-3 0-4 16,-5-3 0-16,0-12-4 0,5-4-2 15,-5 0-20-15,13-3-8 16,-4-1-15-16,-1-4-6 15,10-3-19-15,21-8-7 16,4 0-11 0</inkml:trace>
  <inkml:trace contextRef="#ctx0" brushRef="#br0" timeOffset="8446.473">11658 7313 260 0,'26'-4'99'15,"-1"8"-54"-15,6 3-48 0,-6 1 19 0,-3 7 10 16,13 20 10-16,3 3-1 16,-3 12 0-16,-5 7-20 15,0 8-7-15,-13 8-3 0,-8-8-1 16,-13-7 2-16,-14-5-12 16,-16-3-3-16,-5 0-60 15,-17 0-26-15,0-16-43 16</inkml:trace>
  <inkml:trace contextRef="#ctx0" brushRef="#br0" timeOffset="24650.0182">16828 9450 200 0,'5'-8'74'0,"-1"-3"-40"0,0 14-20 0,-4-6 22 16,0 3 0-16,0 0 2 15,9 3-11-15,-9 9-7 16,4 3-11-16,1 8 3 0,-5 12 1 0,0 3 5 31,0 12 3-31,-5 0-5 16,5 3 1-16,0-7-8 16,0-4-3-16,0-3-6 0,0-9 0 0,0-3 0 15,0-8 0-15,0-3-11 16,0-5-5-16,5-3-12 15,-5-1-5-15,0-7-20 16,0-3-8-16,0-9-41 16,0-3-39-1,-5-4 50 1</inkml:trace>
  <inkml:trace contextRef="#ctx0" brushRef="#br0" timeOffset="25018.953">16682 9434 228 0,'-22'0'85'0,"22"0"-46"0,0 0-24 0,0 4 24 15,0-4-4-15,0 0 4 16,0 0-10-16,0 0-5 15,5 0-14 1,8-4 0-16,0 4 3 0,4 0 2 16,4 0 0-16,5-3-5 15,-4-1-2-15,4 0-4 16,8 4-1-16,1 0-1 16,-1 0-2-16,-8-4 1 15,4 0-1-15,-8 0 0 16,-1 1 0-16,1 3-14 15,-5 0-5-15,-4 0-12 16,-5 0-4-16,1 0-21 16,-18 11-55-16,5 4 13 15,0 1 0 1</inkml:trace>
  <inkml:trace contextRef="#ctx0" brushRef="#br0" timeOffset="25358.2005">16587 10032 212 0,'0'0'79'0,"0"19"-42"0,4-23-30 16,1 4 18-16,3 0 0 15,5 0 4-15,13 0-4 16,-4-4-1-16,12 4-13 16,1 0 4-16,8-7 3 0,0-1-6 15,-4 0 1-15,-5 5-8 16,-4 6-3-16,-4-3-1 16,-4 4-1-16,-5-4 0 15,-4 0 0-15,4-7-22 16,-13 3-32-1,5 0-16-15</inkml:trace>
  <inkml:trace contextRef="#ctx0" brushRef="#br0" timeOffset="25854.987">17087 9695 228 0,'-9'4'85'0,"9"3"-46"0,0 43-28 0,0-31 21 0,0 4-8 16,0 4 0-16,0 4-9 15,5-4-4 1,-1 3-6-16,-4-3-4 0,4 0 2 0,-4-8-2 15,0-8 2-15,0-3-2 0,0 0 2 16,0-8 4-16,0 0 4 0,5-16-6 16,-1-6-3-1,9-1 1-15,-9-8-2 16,9-4-1-16,4 1 1 16,5 3 1-16,-5 4 1 15,0 5 3-15,5 6-3 31,-1 5 0-31,5 7-1 0,0 8 1 16,0 7 2 0,0 5 2-16,0 3 1 0,-9 11 2 15,-8 1-3-15,3 0-2 0,-3-5 0 16,0 1-1-16,-5-4-2 16,0-4-2-16,-4-3-4 15,0-5 0-15,0-3-22 16,0-8-11-16,9-4-20 15,-9-4-9-15,4-7-60 16</inkml:trace>
  <inkml:trace contextRef="#ctx0" brushRef="#br0" timeOffset="26133.2383">17544 9484 248 0,'-9'-7'93'0,"9"3"-50"0,0 4-46 0,0 0 16 16,0 0 6 0,9 7 5-16,-9 5 3 15,8 11 1-15,1 8-15 16,0 3-1-16,-1 23 1 0,-3-3-5 16,-1-4-2-16,0-4-1 0,5-4-1 15,-9-8-5-15,4 1-1 16,-4-8-10-16,0-4-5 15,0-12-77 1,0-3-134 0,-4-16 113-1</inkml:trace>
  <inkml:trace contextRef="#ctx0" brushRef="#br0" timeOffset="26343.7008">17410 9695 284 0,'-17'-23'107'0,"21"23"-58"0,1 0-42 0,-5 0 23 0,8 0 6 15,5-4 5 1,13 0-16-16,-9 0-4 16,22-3-13-16,-9-1-5 0,9 0 0 0,0-3-18 0,4 3-4 15,-4 4-42-15,-5 1-15 16,-4-1-67-1</inkml:trace>
  <inkml:trace contextRef="#ctx0" brushRef="#br0" timeOffset="26763.4378">17751 9798 216 0,'-9'0'82'0,"18"4"-44"0,-1 8-33 15,1-9 17-15,-5 1 8 16,9 0 6-16,9 4-11 0,-5-8-4 16,0 4-12-16,5-1-4 0,-1-6-1 15,1-1 2-15,4-4 3 16,-5-11-2-16,1 0-2 16,-9 0-2-16,0 0-3 0,-1-1 1 15,-20 1 1 1,-5 0-1-16,0 4-1 15,-4 7-2-15,-5 4 1 16,1 4-1-16,-14 8 0 16,5 11 2-16,0 8 0 15,4 4 0-15,4-1 0 16,5 5 11-16,9-1 5 0,-5 4-2 16,13-7 0-16,13 0-8 15,4-8-4-15,0 0 1 16,9-4 0-16,4-4-12 15,9-11-7-15,0-8-27 16,-9-7-10-16,0-1-27 16,-4-3-10-16,0-4-16 15</inkml:trace>
  <inkml:trace contextRef="#ctx0" brushRef="#br0" timeOffset="27135.3724">18069 9664 212 0,'-8'4'79'0,"8"-4"-42"0,8 8-32 0,-8 3 19 0,5 1 2 16,-1 11 5-16,5 0-2 16,-1 0 2-16,1 7-17 15,0-3 5-15,-5 0 4 0,4 0-6 16,-8-8-2-16,5 0-4 16,-5-4 0-16,0-3-6 15,0-4-1-15,0-1 0 16,0-7 2-1,0-4 1-15,0-3 1 16,4-5-4-16,5-7-3 16,-9 4-3-16,8-4 1 15,1-8 1-15,0 4 0 0,3-8 0 16,6 4 2-16,-5 1-3 16,4 6-2-16,0 1-12 15,-4 4-2-15,4 3-10 16,-12 5-3-16,8 3-5 15,-9 0-2-15,4 4-8 16,1 0-4-16,0 0-145 16,8 0 99-1</inkml:trace>
  <inkml:trace contextRef="#ctx0" brushRef="#br0" timeOffset="27229.5165">18371 9668 228 0,'-13'0'85'0,"17"4"-46"0,-4 0-46 16</inkml:trace>
  <inkml:trace contextRef="#ctx0" brushRef="#br0" timeOffset="27592.3307">18362 9726 407 0,'0'30'38'16,"0"5"-17"-16,0-9-6 0,0 1-2 16,0-8-5-16,0 1 0 15,0-9-4-15,0 1-1 16,0-5 1-16,0 1 2 15,0-8 1-15,5-4 3 0,-1 0-5 16,5-15-1 0,-1-8 0-16,10 4-5 0,-10-7 1 15,9 7 0-15,1 4 0 16,3 3 2-16,1 5 3 16,-5 3 0-16,0 12 2 15,0 4 0-15,1 7 3 16,-1 0-3-16,0 4 1 15,-8 0-3-15,-1 4 0 32,-8 0-1-32,0 0 0 15,0 0-5-15,0-3 1 0,0-5-13 16,0 4-29-16,18-15-41 16,3-4 3-1,-4-4-46 1,5-4-25-16,4-7 73 15</inkml:trace>
  <inkml:trace contextRef="#ctx0" brushRef="#br0" timeOffset="28029.7428">18987 9706 296 0,'0'-30'112'0,"0"26"-60"0,-8-4-41 15,8 8 39-15,-9 0-14 16,-13 0-18-16,5 8-11 15,-9 7-5-15,5 8-2 0,-1 12 0 16,-4-5 2-16,9 5 1 16,4-5-4-16,9 1 1 0,4-4-2 15,4-4-2-15,9-8 3 16,-4-3 2-16,17-5 0 16,0-7-1-16,-5-3 1 15,1-9 1-15,-1-3-1 16,-4-4-1-1,1-1-2-15,-5-14 1 0,-5-1 3 16,-4 5 3-16,1 7-4 0,-1 4-1 16,-4 7-2-16,0 5 0 15,0 14 0-15,4 12-2 16,5 4 3-16,-5 4 0 16,9 0 1-16,-8 0 2 15,3 0-3-15,5-4 0 0,0 3 1 16,-4-6 2-16,-1-1-19 15,5-4-6-15,0-11-26 16,0-8-11-16,0 0-21 31,-4-3-10-31,4-5-3 16</inkml:trace>
  <inkml:trace contextRef="#ctx0" brushRef="#br0" timeOffset="28295.2901">19216 9343 256 0,'-5'0'96'0,"10"3"-52"0,3 1-51 15,1 8 14 1,-9 7 15-16,4 4 10 0,0 11 3 16,5 12 4-16,-9 12-21 15,4 3-2-15,-4 4-1 0,0-11-8 0,0-4-2 16,5-8-1-16,-5-8 0 15,0-7-11-15,0-4-5 16,0-8-14-16,0-3-6 16,0-5-19-16,4-3-7 15,0-8-66 1,18-3-32-16,-5-5 79 16</inkml:trace>
  <inkml:trace contextRef="#ctx0" brushRef="#br0" timeOffset="28562.311">19427 9392 232 0,'4'-23'88'0,"5"35"-48"0,-1-5-29 0,-8-7 23 15,9 8 4-15,-9 4 6 16,4 7-6-16,-4 8-3 15,0 11-19-15,0 12-1 0,0 7-1 16,0 4-1-16,-4-7 0 16,4-4-7-16,0-8-4 15,0-8-6-15,0-3 0 16,0-8-29-16,0-8-11 16,4-7-94-1</inkml:trace>
  <inkml:trace contextRef="#ctx0" brushRef="#br0" timeOffset="28794.3453">19526 9653 272 0,'-4'-4'104'0,"8"8"-56"0,4 0-54 0,-8 3 19 16,9 1 21-16,0 11 12 15,8 8-1-15,-8 4-2 16,4-1-24-1,4 1-9-15,0-1-5 0,0-3-1 16,5-4 0-16,-14-4-5 16,5-7-1-16,0-1-28 0,0-3-12 15,0-8-26-15,4-4-9 16,1-7-58-16</inkml:trace>
  <inkml:trace contextRef="#ctx0" brushRef="#br0" timeOffset="28991.3026">19888 9657 280 0,'-13'7'104'0,"13"5"-56"0,-4 22-43 16,4-11 22-1,-13 8 13-15,0 7 10 16,0 12-2-16,-13 0 0 16,4 0-26-16,1-1-4 0,-1 5-3 15,5 0-6-15,4-8-1 0,0-4-4 16,5-8-3-16,-1-7-9 15,9-8-5-15,-9-7-37 16,5-1-15-16,4-7-71 16,4-8-29-16</inkml:trace>
  <inkml:trace contextRef="#ctx0" brushRef="#br0" timeOffset="30164.9261">22400 9316 148 0,'-4'-23'57'0,"4"15"-30"0,-5-7-10 0,5 11 44 15,0-4-10 1,0 1-6-16,0 3-5 16,0 4-19-1,5 23-12-15,-1 15 7 0,-4 12 6 16,0 11-11-16,0 0-4 15,0 8-2-15,0-4-1 16,0-7-2-16,0-12-2 16,0-12 3-16,0-7 0 15,0-8-19-15,0-3-9 16,0-16-58 0,0-23-54-1</inkml:trace>
  <inkml:trace contextRef="#ctx0" brushRef="#br0" timeOffset="30573.1094">22357 9377 248 0,'-9'-31'93'0,"9"20"-50"0,5-1-35 0,7 5 24 16,-3-5 2-16,8-3 4 16,13 0-18-16,-8 3-7 15,17 1-8-15,-5 7-6 0,1 11 0 16,-5 5 1-16,-4 3 0 15,-13 4 0-15,-5 8 0 0,-8 0 2 16,-21 0 1-16,4-4 1 16,-1 0 0-16,-12-4-5 15,4-4-1-15,5-3 1 16,-5-1 0-16,13-3 1 16,0 0 2-16,9-1-1 15,4 5-1-15,0-1 7 16,13 8 3-1,4 1 6-15,0 2 4 16,5 1 1-16,-5 20 2 16,4-5-9-16,5-4-1 15,-8-3-9-15,-6-4-3 0,1-12-1 16,0 4 0-16,-4-3-27 16,0-5-9-16,-1-3-37 15,1-8-14-15,4-12-60 16</inkml:trace>
  <inkml:trace contextRef="#ctx0" brushRef="#br0" timeOffset="30987.4802">22809 9584 308 0,'-8'4'115'0,"8"3"-62"0,4 1-62 16,0-4 18-16,1 3 10 0,8 1 12 15,-1 4-2-15,10-9-2 16,-5 1-15-16,5-4-3 0,-1 0-2 16,5-4-3-16,-9-7-1 15,5 3-1-15,-5-3 1 16,0-1 0-16,-17 1 3 16,0-1-3-16,-8 1-2 15,-1-1-3-15,-17 5-1 16,-4 3 2-16,0 4 2 15,4 4-2-15,-13 7-2 16,9 8 2-16,4 4 0 0,-4 23 1 16,13-11 2-16,8-8 5 15,1 7 4-15,8-3-2 16,8-1 2-16,10-3-6 16,7 0-3-16,-3-8-8 15,17-4-1-15,8-7-35 16,-8-8-12-1,4-8-45-15,4-3-19 0,-8-4-9 16</inkml:trace>
  <inkml:trace contextRef="#ctx0" brushRef="#br0" timeOffset="31291.8136">23270 9549 272 0,'-26'-7'104'0,"26"3"-56"0,-4-4-49 15,4 8 38 1,-8 0-6-16,3 4-6 15,-12 4-5-15,4 3-12 16,0 5-5-16,5-1 0 0,3 0-7 16,5 4-1-16,0 0 2 15,9 8 3 1,4 4 5-16,4 0 2 16,-13-1 3-16,9-3 1 15,-13 0 6-15,0-4 1 16,-13-4 2-16,0-4 0 15,0 1-7-15,-4-5-3 16,-4-3-8-16,-1-1-3 16,1-7-7-16,-1 0-2 15,5-3-22-15,8-1-6 0,-4-8-32 16,13 1-12-16,13-16-59 16</inkml:trace>
  <inkml:trace contextRef="#ctx0" brushRef="#br0" timeOffset="31722.8982">23344 9546 260 0,'-5'-4'99'0,"5"4"-54"0,0 0-55 0,0 0 16 16,0 7 11-16,0 5 11 16,0 7 3-16,0 4 2 15,5 19-18-15,-1-4 0 0,5 5-1 16,3-1-7-16,1-4-2 15,9-7-5-15,-5-8-1 16,9-8 5-16,8-4 2 16,-3-7-2-16,-6-8-1 15,1-3-6 1,-4-9-2-16,-5-18-5 0,-4-1-1 16,-4 1 3-16,-1 3 5 15,1 1 4-15,-9 7 2 16,0 7 3-16,-9 5 3 0,5 7-4 15,0 8-3-15,-1 4-6 0,5 11 0 16,0 11 2-16,5 1 3 16,3-4 2-16,5 0 1 15,0-4 0-15,0 0 0 16,4-8-11-16,1 0-5 16,-1-7-34-16,0-8-13 15,0-4-70 1,0-7-41-16,5-16 80 15</inkml:trace>
  <inkml:trace contextRef="#ctx0" brushRef="#br0" timeOffset="31952.7713">23848 9235 292 0,'0'8'110'0,"0"11"-60"0,4 12-43 0,-4-8 23 15,4 11 8-15,5 8 6 16,-9 8-17 0,4 0-5-16,5 4-14 15,0 3-5-15,8-3-2 0,-9-8-1 0,5-12 0 16,-4-3-18-16,0-8-8 16,-1-4-19-16,5-8-8 15,0-3-22-15,-9-8-10 16,9-19-27-1</inkml:trace>
  <inkml:trace contextRef="#ctx0" brushRef="#br0" timeOffset="32252.5024">24154 8983 296 0,'4'-27'110'0,"22"27"-60"0,-22 0-50 0,-4 0 23 0,4 11 7 16,1 5 6-16,-5 14 0 0,0 16 3 16,-5 12-21-16,1 3-2 0,0 8 1 0,4 0-5 31,0 0 1-31,4-4-10 16,0-4-2-16,9 0 1 15,-4-7 1-15,0-8-17 16,-1-15-7-16,-8-8-23 15,9-4-10-15,-9-19-29 16,0-16-10-16,0-7-40 16</inkml:trace>
  <inkml:trace contextRef="#ctx0" brushRef="#br0" timeOffset="32423.1392">24024 9366 368 0,'-25'3'137'0,"25"-6"-74"0,4-1-67 16,0 4 26-16,5 4 6 0,4-4 9 15,8 0-4-15,9-4-2 16,9 0-17-16,0-4-9 0,4 1-3 16,0-1-20-16,-4 0-8 15,-5 1-61-15,-3-1-28 16,-10-4-51 0</inkml:trace>
  <inkml:trace contextRef="#ctx0" brushRef="#br0" timeOffset="34492.4357">16604 10289 160 0,'-13'-8'60'0,"9"8"-32"0,4 0-17 0,0 0 15 0,0 0-1 16,0 0 0-16,0 0-1 15,0 0 0-15,0 0-13 16,0 0 9-16,0 0 3 0,0 0-7 16,0 0-2-16,0 0-2 15,0 0 0-15,0 0-2 16,0 0 1-16,0 0 3 15,9 0 1-15,-1 0-2 16,10 0 2 0,3 0-4-16,1 0 1 15,-1 0-7-15,5 0-3 16,4 0 3-16,0 0 4 16,1-4-3-16,7 0 2 15,1 4-3-15,-4 0 2 16,3 0-4-16,1 0 0 15,-4 0-1-15,16 0 1 16,5 0-2-16,5-4 2 16,-14 4-4-16,13 0 0 0,5-3 1 0,0 3 2 15,-9 0-3-15,-9 0 0 16,5 0 1-16,-5 0 0 16,1 3 2-16,3-3 1 15,-3 0-1-15,3 0 1 16,-3 4-4-16,4-4 0 15,-5 0 3-15,5 0 1 16,-14 0-4-16,1 0 1 16,9 0-2-16,-5 0 0 15,-4 0 2 1,-1 0 2-16,-3-4-1 16,4 1 2-16,-1-1-2 0,1 0-1 15,0 0 1-15,0 0-1 16,-1 0 0-16,1 1 0 15,0 3 0-15,0 0 0 16,-5 0 0-16,1 0 0 0,-1 0 0 16,-4 0 0-16,9 0-3 15,4 0 0-15,-4-4 4 16,0 4 1-16,0 0 0 16,4-4 1-16,4 4-4 15,-12-4 0 1,12 0 1-16,-4 4 0 15,0 0 0-15,-4 0 2 16,-5 0-3-16,5 0-2 16,-13 0 2-16,4 0 2 15,9 0 2-15,-13 0 3 16,8 0-3-16,1 0 0 16,-14-4-1-16,5 4-2 0,0 0 1 15,-9-3 1-15,5-1-3 16,-14 4 0-16,5-4-8 15,-4 4-2-15,0-4-69 16,-5 4-31-16,9 4-50 16</inkml:trace>
  <inkml:trace contextRef="#ctx0" brushRef="#br0" timeOffset="36011.1258">22439 10124 128 0,'-13'0'49'0,"8"0"-26"0,5 4-1 0,0-4 20 16,-8 0 0-16,4 0-1 15,-1 0-7-15,1 4-1 16,4-4-19-16,-4 0 10 0,4 0 3 0,0 0-1 16,0 0-1-16,0 0-5 15,0 0 0-15,8 0-2 16,1 0-2-16,-1 0-4 16,10 0 0-16,-10 0-3 15,10 0 0-15,-1 0-3 16,4 0 1-16,10 0-2 15,-6 0 0-15,6 0-3 0,7 0-2 32,-8 0 3-32,14 0 2 0,3 0-2 0,0-4-2 15,9 0 4-15,0 0 1 16,0 0-2-16,-8 4-1 16,8-4 1-16,0 4 0 15,-4 0-2-15,-1 0-2 16,-8 0 1-16,0-3 1 15,5 3 1 1,4 0 1-16,-5 0-2 0,0 0 1 16,1 0-2-16,-1-4-1 0,1 4 1 15,-1 0 1 1,9-4-1-16,0 0-1 16,-13 4 1-16,9 0 1 0,-18-4-1 15,5 4-1-15,0-7 5 16,-9 3 4-16,4 4-5 15,-3-4 0-15,-1 0-2 16,-4 8 1-16,-1-4-2 16,6 0-1-16,-10 0 1 15,1 0 1-15,8 0-1 16,-13 0-1-16,5 0 1 16,-1 0 1-16,-4-4-1 0,1 4 2 15,-5 0-2-15,0-4-1 16,-1 8 1-16,-7-12 1 15,8 5-19 1,-13-1-6-16,0-12-107 16,0-3-68-1</inkml:trace>
  <inkml:trace contextRef="#ctx0" brushRef="#br0" timeOffset="40675.7909">5009 9726 168 0,'4'0'66'0,"1"0"-36"0,-1 0-13 16,5 0 22-16,-5-8-2 15,9-4 2-15,-13 5-6 16,8-1-3-16,1-3-16 16,-5-1 2-16,1 1 4 0,-10 3 2 15,1-4 4-15,0-3-1 0,-1 4 0 16,-3-1-8-16,-5 1-2 16,-4-1-3-16,-5 5 2 31,1-1-5-31,-14 0-1 15,-4 4-4-15,1 4-3 16,-1 4-5-16,-4 4 0 0,0 7 2 16,4 4 1-16,0 4-2 15,5 23 2-15,8-4-1 16,0 1-2-16,13 2 0 16,0 9 0-16,9 0 0 15,12-8 3-15,14-4 0 0,8-8 1 16,13-7 0-16,9-8 0 15,4-7 0-15,4-8 0 16,5-12-3 0,-9-11 2-16,0 0-17 15,-17 3-8-15,-5 5-24 16,-8-1-8-16,0 5-49 16,-9-1-22-16,0 4 25 15</inkml:trace>
  <inkml:trace contextRef="#ctx0" brushRef="#br0" timeOffset="41270.1266">5703 9837 136 0,'4'-16'52'0,"0"20"-28"0,1-8-8 0,-5 0 16 16,0 4-2-16,0 0 2 15,0 0-3-15,0 0 0 16,0-3-16-1,-5-1 8-15,1 4 2 0,-4 0 2 16,-5 0 2-16,0 0-11 16,-5 4-2-16,1 3-8 0,0 5-2 15,0 3-4-15,4 8-3 16,4 0-3-16,5 4 1 16,4 4 1-16,8 3 2 15,5-3-1-15,5-5 1 16,12-3 2-16,4 0 0 0,1-7-14 15,-1-9-3-15,1-3-31 16,-1-4-11-16,1-11-54 31,3-12-27-31,-7 0 72 0</inkml:trace>
  <inkml:trace contextRef="#ctx0" brushRef="#br0" timeOffset="41550.7459">6026 9871 208 0,'-17'4'79'15,"8"-4"-42"-15,-4 11-32 0,13-7 19 0,-13 8 5 16,5 3 4-16,-1 0-9 16,5 8-4-16,-1 4-11 15,5 0-4-15,5-4 1 0,8-8 1 16,8 1 1-16,1-9 4 16,4-3 5-16,4-8-3 15,-4-3 2-15,-5-5 2 16,-4-3 3-16,-4-1 0 15,0-3 2-15,-13-4-7 16,-8 4-1-16,-10 0-12 0,1 4-1 16,4 3-7-16,-4 1-1 15,-9-1-28-15,5 8-10 16,3 1-29-16,5 3-11 16,5 3-54-1</inkml:trace>
  <inkml:trace contextRef="#ctx0" brushRef="#br0" timeOffset="42046.1666">6474 9860 280 0,'-8'-8'104'0,"16"8"-56"0,-8 8-47 16,-13-8 19-16,9 0 2 15,-18 0 6-15,5 3-15 16,0 5-5-16,-9 7-5 15,4 8-5-15,1-3 1 0,-1 6-1 16,9 5-2-16,9-4 0 16,4-4 3-16,4-4-5 15,5-4 0-15,0-3 5 0,8-8 2 16,0-12 5-16,5-7 3 16,-1-5 2-16,-4-3 3 15,1 0-1 1,-5-3 2-16,-5-5-4 15,1-11 1-15,-18-8-5 16,1 0-2-16,-5 4-2 0,4 4-3 0,-8 4 1 16,4 3 1-16,4 5-3 15,1 11 0-15,3 7 1 16,1 8 0-16,4 8-5 0,4 11 1 16,9 20 2-16,9 15 1 15,-14 0 3-15,5-1 3 16,0-3-2-16,0 4-2 15,0 0 0-15,0-8 1 16,0-8-14-16,0-3-7 16,4-12-37-1,5-3-16-15,-1-5-42 32,1-3-46-32,-1-16 56 0</inkml:trace>
  <inkml:trace contextRef="#ctx0" brushRef="#br0" timeOffset="42426.386">6707 9932 292 0,'0'-7'110'0,"4"14"-60"0,5-3-54 0,-9-4 21 16,8 0-2-1,10 0 5-15,3 4 5 16,5-4 4-16,-9 0-15 16,5-4-4-16,-1 0 1 0,1 1-5 15,-5-5 2-15,0-4-1 0,1 5 1 16,-1-1 0-16,-13-7 4 15,0-1-4-15,-4 5 0 16,-8-8 0 0,-1-4-4-16,-12 11-3 0,-5 12-3 15,-9 0 1-15,14 0-1 16,-18 12-2-16,13-5 0 16,-4 13 3-16,13 3-2 15,-9 0-1-15,13 11 0 0,4 4 0 31,9-3 5-31,9-5 1 16,13 1-3-16,12-4 1 16,5-4-2-16,0-8 0 15,8-7 4-15,0-8 3 16,1-4-29-16,-5-11-10 16,-4-8-50-16,-5-4-21 0,-8 0-31 15</inkml:trace>
  <inkml:trace contextRef="#ctx0" brushRef="#br0" timeOffset="43702.2545">4488 10223 192 0,'0'0'71'0,"0"0"-38"0,0 4-28 0,0-4 19 16,0 0 0-16,17 4 5 15,-17-4 0-15,13 0 0 16,0 0-16-16,4 0-3 0,9 4-3 16,0-4 3-16,-5 4 4 15,14 0-4-15,8-1 2 16,-4 1 2-16,-1 0 3 15,1 0-3-15,0 0 2 16,-5 0-3-16,1-1 2 16,4 1-4-16,-1-4 1 15,-3 0-5-15,-5 0-2 16,5 0-2-16,-5 0-3 16,4 4 3-16,5-4 0 15,-5 4-1-15,1 0 1 16,4 0 0-16,4 3 1 0,-4-7-2 15,-1 4-2-15,-3 0 5 16,-1-4 1-16,1 0-2 16,4 0-1-16,-14 0-3 0,10 0-1 15,-1 0 3-15,-3 0 3 16,-6 0 0-16,1 0 2 16,4 0-2-16,-4 4 0 15,4-4-3-15,1 0 1 16,-1 0-4-16,4 0 0 15,-8 0 1-15,9 0 2 16,3 0-3-16,1 0-2 0,-4 0 2 16,-1 0 2-16,-4 0 0 31,0 0 2-31,1 0-2 16,-6 0 2-16,10 0-4 0,-1-4 0 15,5 0 1-15,0 0 2 16,-9-3-1-16,5 3 2 15,-1 4-2-15,0-4-1 16,1 4 1-16,-9 0 1 0,4 0-1 16,-4 0 2-16,4 0-2 15,9 0 2-15,-9 0-2 16,0-4 2-16,0 0-4 16,0 0 0-16,1 4 3 0,-6-3 1 15,1 3 1-15,-4 0 0 16,4 0 0-1,4 0-5-15,-9 0 1 16,1 0 0-16,-5 0 2 16,0-4-3-16,1 0 0 15,-1 0-4-15,-4 0-1 16,-5 0-22-16,1-3-6 16,0-1-49-16,-5 0-19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19:59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17600 6336 184 0,'0'4'68'0,"0"3"-36"0,4 13-31 15,0-5 14-15,5 4-4 16,-5 27 3-16,1 0-3 15,-1 8 1-15,0-5-7 16,-8 5-1-16,8-4 2 0,-8-8-3 16,8 0 0-16,-8-8-1 15,8-3 1-15,-4-8 0 16,5-4 1-16,-5-3 2 16,0-5 3-16,0-11 0 15,0 0 0 1,4-4-5-16,0 0-3 15,5-11 2-15,-9 4 0 0,4-9-1 16,5 1-2-16,-1 0-2 16,10 0-1-16,-1 4-1 15,4-1 3-15,1 9 0 16,4 3 1-16,0 15-5 16,-1 1-1-16,-3 7 5 15,-5 0 5-15,-4 4 0 31,-4 0 3-31,-9 0 0 0,-5 0 3 0,-3 0-3 16,-9-4 1-16,-9 0-3 16,4-11 0-16,1-4-3 15,-1-4-2-15,1-4-15 16,3-4-7-16,-3-3-18 16,8 3-5-16,9 1-33 15,4-5-42 1,4-7 38-16</inkml:trace>
  <inkml:trace contextRef="#ctx0" brushRef="#br0" timeOffset="204.9762">17949 6773 208 0,'-17'0'77'0,"34"22"-42"0,-26-6-41 0,9-1 14 0,0 0-3 0,0 5 4 15,0-1-2-15,0 4 1 16,0 0-5-16,0-4-4 0,9 0-2 16,-5 0-78-1,18-11-50-15,-14-8 51 16</inkml:trace>
  <inkml:trace contextRef="#ctx0" brushRef="#br0" timeOffset="358.9784">17919 6504 260 0,'-13'-26'96'0,"13"26"-52"0,0 0-62 0,0 0 9 16,4-4-15-16,9 4 0 16,0-4 0-16,8-4 2 15,1 1-61-15,0-9-24 16</inkml:trace>
  <inkml:trace contextRef="#ctx0" brushRef="#br0" timeOffset="524.2659">18151 6378 204 0,'-4'27'77'0,"4"0"-42"0,0 26-37 0,0-18 14 16,0 11-8-16,0 3-1 16,-4-3-1-16,4 0 1 15,0-7-2-15,0-5-1 0,-9 1 1 16,9-5-54-1,0-7-64-15,-4-4 21 16</inkml:trace>
  <inkml:trace contextRef="#ctx0" brushRef="#br0" timeOffset="692.6451">18031 6661 264 0,'-13'-7'99'0,"13"3"-54"0,13-8-55 15,-9 12 14-15,9-3-8 0,8-5 3 0,-3 4 0 16,-1 0 3-16,9 4-1 16,4 0-14-16,9 8-6 0,-9-4-87 15</inkml:trace>
  <inkml:trace contextRef="#ctx0" brushRef="#br0" timeOffset="1160.6176">18526 6677 172 0,'0'4'66'0,"5"-4"-36"0,-1 3-31 0,0 1 15 16,0 8 3-16,9-1 4 0,-8 12-2 16,3 4-1-16,1 0-10 15,8 0-3-15,0-1 1 0,-4-3-5 16,0 0-1-16,0-3 0 0,4-5 0 15,-8-4 4-15,0-3 5 16,-1-8 6-16,5-8 3 16,-4-7-5-16,-1-8-3 15,5-8-3-15,-4-3-2 16,0-1-3-16,-1 1-2 16,1 3-2-16,-1 8-1 15,-3 4-3-15,-1 4 1 16,0 3-21-16,5 5-8 15,0 3-58 1,-1 4-47 0,1 0 51-16</inkml:trace>
  <inkml:trace contextRef="#ctx0" brushRef="#br0" timeOffset="1477.223">18979 6795 212 0,'-5'23'82'0,"10"-19"-44"0,3-4-40 0,1 0 14 16,-1 0 0-16,1-11 5 15,4-5 0-15,4 1 1 16,-8 0-9-16,4-4-14 0,-5 3-5 16,1 1 9-1,-9-4 7-15,0 4-7 16,-9-1-1-16,1 5-1 16,-5 3 1-16,4 8-1 0,-17 8 1 15,-4 7 0-15,13 4 0 16,-9 4 4-16,13 4 1 15,-4-4-1-15,8 0 1 16,18 0-2-16,0 0-1 16,8-8 1-16,4-3 1 15,5-5-23-15,0-3-8 16,4-4-32 0,0-7-12-16,1-9-5 15</inkml:trace>
  <inkml:trace contextRef="#ctx0" brushRef="#br0" timeOffset="1695.1337">19319 6627 200 0,'-21'-15'74'0,"16"18"-40"0,1-3-27 0,-5 4 18 15,1 4-13-15,-5 0-2 16,4 7-6-16,-8 4-1 16,4 4-1-16,0 4-2 0,4 4 1 15,5-5-1-15,4-3 2 16,9 0-1-16,4-4-1 15,8-7 1-15,5-4 1 16,0-8-6-16,0-4 1 16,4-8-23-16,-9-3-8 15,1-8-29 1,0-4-44-16,-5-7 27 16</inkml:trace>
  <inkml:trace contextRef="#ctx0" brushRef="#br0" timeOffset="1888.9936">19422 6294 220 0,'-4'0'82'0,"4"7"-44"0,0 13-42 16,0-5 13-16,4 8-1 15,-4 23 3-15,5 4-2 16,3 7 2-16,-8 1-6 16,5-1-3-16,-1-3-1 0,0-8-4 15,-4-4 2-15,0-8-15 0,0-3-6 16,0-8-80-1</inkml:trace>
  <inkml:trace contextRef="#ctx0" brushRef="#br0" timeOffset="2094.6553">19298 6504 240 0,'-5'-23'90'0,"27"23"-48"0,-5-3-42 0,-4-1 16 16,4-4-11-16,-4 0-1 0,13 1-7 15,-9-1 0-15,9 0 1 0,4 5-21 16,9 3-7-16,0 0-71 16</inkml:trace>
  <inkml:trace contextRef="#ctx0" brushRef="#br0" timeOffset="2341.1507">19560 6734 216 0,'-30'39'82'0,"30"-13"-44"0,0 5-38 0,0-20 25 31,22 5-10-31,-1-5 2 16,1-3-1-16,-1-4-9 15,1-8 2-15,4-8 4 0,-5-7-5 16,1 0-2-16,-5-4-3 15,-4 0 0-15,-9-4-2 16,-8 1 2-16,-5-1-7 16,1-4 1-16,-9 4-19 15,-5 4-6-15,5 8-23 16</inkml:trace>
  <inkml:trace contextRef="#ctx0" brushRef="#br0" timeOffset="2593.2641">19832 6711 192 0,'8'31'71'0,"1"-16"-38"0,-5 16-28 0,1-20 17 16,-5 5-3-16,0-5 1 16,0-3 0-16,0-1 0 15,0 1-11-15,0-4-1 0,0-4-1 16,0-15 5-16,0-1-4 15,4-3 0-15,5-8-6 16,8 4-2-16,4 0 0 16,1 4 0-16,-1 4-5 15,1 3 1-15,4 9-22 16,-5-1-11-16,-3 0-77 16</inkml:trace>
  <inkml:trace contextRef="#ctx0" brushRef="#br0" timeOffset="3673.9415">20689 6681 152 0,'0'-8'57'0,"0"0"-30"0,0 4-18 16,0 4 16-16,0 0-5 0,0 0 0 15,0 12-7-15,0 3 0 16,0 8-8-16,0 12-1 0,5-5 2 15,-1 1-3-15,0-4 0 16,5 0-1 0,-1-4 1-16,5-8-2 0,-8-4 2 15,3-7 0-15,5-4 1 16,0-4-2-16,-4-3-2 16,4-1 1-16,-5-3-1 15,1-1 0-15,0-3 0 16,-1 7-3-16,-8 4 0 15,0 8 2-15,4 4 2 16,1 3-2-16,8 5 0 16,0-5 3-16,8 1 1 15,-4-1 3-15,-4-3 3 16,5-4 5-16,-1-4 1 0,0-4-2 16,-4-4 2-16,-4 0-8 15,-1-7-4-15,-3-8-2 0,-1 0-1 16,0 4-29-16,-4-4-13 15,0 0-31 1,0 4-58-16,9 0 28 16</inkml:trace>
  <inkml:trace contextRef="#ctx0" brushRef="#br0" timeOffset="3810.8212">21090 6669 180 0,'4'15'68'0,"1"5"-36"0,3 3-35 0,-3-12 11 0,-1 8-4 31,0 8 0-31,-4-4-2 16,0 0-2-16,0-4 1 16,0-4-17-16,0-3-6 0,9-4-55 15</inkml:trace>
  <inkml:trace contextRef="#ctx0" brushRef="#br0" timeOffset="3992.9325">20995 6439 232 0,'-13'-11'88'0,"18"7"-48"0,3-4-53 0,-8 4 12 0,5 1-14 15,3-1-3-15,1-4-4 16,8 0 1-16,-8 1-43 16,4-1-18-16,4 4 26 15,0 4 15 1</inkml:trace>
  <inkml:trace contextRef="#ctx0" brushRef="#br0" timeOffset="4097.354">21176 6665 104 0,'0'69'41'0,"0"-46"-22"0,5 15-9 16,-5-18 14-16,0-1-11 15,0-4-4-15,4-3-15 16,0-5-4-16,-4-7-48 16,4-7-21-16</inkml:trace>
  <inkml:trace contextRef="#ctx0" brushRef="#br0" timeOffset="4301.9461">21331 6290 172 0,'0'0'66'0,"5"4"-36"0,-1 15-35 15,0-4 12-15,5 8-4 16,-9 23 1-16,4 8 6 16,9 3 6-16,-13 1-8 15,4-1-2-15,1 1 0 0,-1-5-3 16,5-7-2-16,-1-8-16 15,1-7-7-15,-1-12-64 32</inkml:trace>
  <inkml:trace contextRef="#ctx0" brushRef="#br0" timeOffset="5065.854">21181 6336 148 0,'0'0'55'0,"0"0"-30"0,0 4-23 0,0-4 14 0,4 7 1 16,0 5 2-16,0 3-4 15,-4 8 1-15,9 19-9 16,-9 0 2-16,0 4 2 0,0 0 0 16,0-7 1-16,0 7-4 15,0-12 0 1,0 4-3-1,0-7 0-15,0-8-1 16,0-4-7-16,0-11-33 16,0-4-10-16</inkml:trace>
  <inkml:trace contextRef="#ctx0" brushRef="#br0" timeOffset="5710.9762">21672 6290 140 0,'0'-8'52'0,"4"8"-28"0,0 0-22 15,-4 0 12-15,9 4 6 16,-9 4 7-1,9 15 1-15,-5 4 3 16,0 15-17-16,1 11 1 0,-1 1 1 0,-4-4-2 16,0-4 0-16,0 3-6 15,0-10 0-15,0-9-5 16,0 5 0-16,0-16-1 16,0-4-2-16,0-3 3 15,4-12 2-15,5-4 0 0,-9-4 2 31,8-3-4-31,1-4-2 16,4-5-5-16,0 1-2 0,4 4 0 16,0 3 2-16,1 5 2 15,3 3 1-15,5 4-2 16,0 8 0-16,-5 3 4 16,-3 4 3-16,-14 1 10 15,-4 7 3-15,-13 4-6 0,0-5-2 16,0-2-1-16,-4-5 0 15,0 0-4-15,-1-3-3 16,1-5-16-16,0-3-7 16,4-11-22-16,4-1-10 15,5-7-29 1,4-5-45 0,13 1 36-16</inkml:trace>
  <inkml:trace contextRef="#ctx0" brushRef="#br0" timeOffset="6008.4948">21978 6688 192 0,'13'8'74'0,"4"0"-40"0,-4 3-31 0,-5-3 17 16,10-4-3-16,-1-4 1 15,-4 0-3-15,4 0-1 16,0-4-8-16,-4-4-2 0,-4 0 0 16,-1 1-2-16,1-5 1 15,0 1 0-15,-9-1 3 16,-9 5-5-16,0 3-3 0,-4 4-2 15,5 7 3 1,-9 5-2-16,-5 7 1 16,5 0 6-16,4 12 2 15,9 0 6-15,-5-5 5 0,9-3 0 16,9 0-1-16,8-7-8 16,0-5-3-16,13-3-3 15,9-4 1-15,0-4-40 16,0-8-16-16,8-11-73 15</inkml:trace>
  <inkml:trace contextRef="#ctx0" brushRef="#br0" timeOffset="7034.3873">17893 7385 192 0,'-5'-4'71'0,"5"8"-38"0,-4 4-34 0,4 0 15 16,0 7-4-16,0 8 4 15,0 4-3 1,0 3 1-16,0 5-7 15,4-4-3-15,1-1 1 0,3-7-2 16,1-4 2-16,4 0-2 16,0-7 2-16,4-8 0 15,5-4 1-15,-9-4-2 16,4-4 1-16,-4-3-2 0,0-1-1 16,-9 5 1-16,5 3-1 15,-5 0-3-15,5 8 0 16,3 3-1-16,-7 9 0 15,8-5 5-15,-5 1 1 16,5-1 2 0,4-3 0-16,-8-4 9 15,4-4 3-15,0-4 1 0,0-4 2 16,0-3-6-16,0-5 0 16,-13-3-8-16,4 4-1 15,0 0-4-15,-4-1-1 16,0 5-8-16,-4-1-2 15,0 5-71 1,4-9-42 0</inkml:trace>
  <inkml:trace contextRef="#ctx0" brushRef="#br0" timeOffset="7222.0187">18337 7408 204 0,'0'4'77'0,"0"19"-42"0,4 15-39 0,-4-22 15 15,0 7-6-15,0 4 2 16,0 3-2-16,0 1 0 16,0-4-3-16,0-1-2 0,0-6 1 15,0-5-19-15,0-4-5 0,0-11-68 16</inkml:trace>
  <inkml:trace contextRef="#ctx0" brushRef="#br0" timeOffset="7386.0315">18246 7309 268 0,'-26'-12'101'0,"48"16"-54"0,-14-12-57 0,-8 8 16 16,0 0-11-16,5 4 1 16,3 4 0-16,10 0-1 0,-1 3 4 15,4 1-46-15,10-1-19 16,-6-3-28-16</inkml:trace>
  <inkml:trace contextRef="#ctx0" brushRef="#br0" timeOffset="7793.156">18595 7404 208 0,'-26'0'79'0,"22"0"-42"0,-5 0-41 0,1 4 15 0,-1 8-10 15,1-1-3-15,-5 12 1 16,-5 0 0-16,5 8 1 15,0 3-3-15,5 1 2 0,4-1 1 16,4-3 0-16,4-8 0 16,4-4 0-16,1-4 2 0,8-7 1 15,-8-12 5-15,4-7 3 16,0-8-4-16,0-4 1 16,4-16-5-16,-4-3 0 15,-13 0-1 1,0-4-2-16,-4 0 1 0,-1-4 1 15,-3-7-1 1,3 11-1-16,-3 11 1 16,3 9-1-16,1 3-3 15,4 11 2-15,4 39-1 16,1 11-2-16,3 20 0 16,1-1 3-16,4 1 0 15,4-5 3-15,-8-3 1 16,8-8-4-16,0-7-1 15,0-9-37-15,1-3-16 16,-1-15-34 0</inkml:trace>
  <inkml:trace contextRef="#ctx0" brushRef="#br0" timeOffset="8043.4003">18832 7037 192 0,'0'4'74'0,"-4"7"-40"0,4 20-33 16,0 3 16-16,0 8-5 16,0 12 1-16,0 15-3 15,-4-4-1-15,-1-4-5 16,5-3-3-16,0-5 0 0,0-10-4 0,0-9 0 15,0-7-36-15,0-4-16 16,0-16-34 0</inkml:trace>
  <inkml:trace contextRef="#ctx0" brushRef="#br0" timeOffset="8220.5651">18686 7401 232 0,'0'-8'88'0,"8"4"-48"0,14-7-42 16,-9 3 14-16,4 0-8 16,5-3-1-16,-1-1-3 15,9 1-3-15,0-1-47 0,1 5-19 16,-6-5-20-16,1 5-6 16</inkml:trace>
  <inkml:trace contextRef="#ctx0" brushRef="#br0" timeOffset="8570.229">19017 7102 168 0,'-8'15'66'0,"8"50"-36"0,0-7-31 16,0-31 15-16,0 26-1 16,0 1 4-16,0-1 6 15,-5-3 3-15,5-4-13 16,-4-4-6-16,4-7-2 0,0-12-3 0,0 0 1 15,0-12 0-15,0-11 3 16,9-4 1-16,-1-7 1 0,5-12-13 16,5 4-6-16,-1-8-2 15,0-4 0-15,0 16 8 16,1 4 2-16,3 3 3 16,-8 16 0-16,0 3 0 15,0 8 0-15,-5 4 2 16,1 0 3-1,-5 4-2-15,1 0 0 16,-5-8-12-16,4-4-4 16,0-3-170-1,22-12 91 1</inkml:trace>
  <inkml:trace contextRef="#ctx0" brushRef="#br0" timeOffset="9007.0634">19724 7531 184 0,'-4'-4'68'0,"8"4"-36"0,0 0-35 15,-4 0 11-15,0 0 9 16,0 0 6-16,-4 4-7 16,0 4-4-16,-5 3-7 0,1 8-4 15,-1 0 2-15,0 4-4 0,5 0 0 0,4 4-1 16,0-8 0-16,0 0 0 16,9-7-2-16,4-1 5 15,4-3 1-15,0-8 4 16,-4-8 1-1,4-3-1-15,0-4-1 16,1-5-1-16,-5-3 2 16,-5-3-3-16,-8 3 0 0,-4-4-1 0,0 4-2 15,-18-4-2-15,5 4 1 16,0 15-15-16,-1 5-4 16,1-1-32-16,4 4-12 15,9 0-19 16</inkml:trace>
  <inkml:trace contextRef="#ctx0" brushRef="#br0" timeOffset="9252.0835">20056 7152 200 0,'-9'-62'74'0,"1"47"-40"0,-1-4-24 15,5 11 20-15,-9 1 2 0,0 3 5 0,-4 4-18 16,-5 4-6-16,5 11-8 15,0 27-6-15,4 4 0 0,4 8-1 16,5 15-2-16,-1-8 3 16,5 0 2-16,0-3 0 15,0-5-1-15,0-7-2 16,0-8 1-16,0-3-23 16,-4-8-12-16,0-8-63 15,4-11-43 1,-13-8 58-16</inkml:trace>
  <inkml:trace contextRef="#ctx0" brushRef="#br0" timeOffset="9412.3155">19664 7427 280 0,'8'-26'107'0,"10"22"-58"0,20-4-53 0,-16 4 21 0,8 0-11 16,22-3-1-16,-5-1-13 15,1 1-5-15,8-5-111 0,4 1-49 16</inkml:trace>
  <inkml:trace contextRef="#ctx0" brushRef="#br0" timeOffset="10266.2275">20715 7477 172 0,'-4'-7'66'0,"4"-13"-36"0,-9 9-20 0,5 7 17 16,0 0-2-16,-1 0 2 16,-8 4-13-16,-12 8-3 15,-1 11-7 1,-5 0-3-16,1 8 2 0,4 8-4 0,1 3 0 16,7-4-1-1,5 5 0-15,5-9 0 16,4 1 0-16,8-8 6 0,4-4 2 15,5-15 9-15,5-4 2 16,3-8-2-16,9-7-1 0,-4-12-8 0,-4-3-4 31,4-1 1-31,-13-15 2 16,-1 4 0-16,1-4 0 16,-13-4-6-16,0 0 1 0,-8-7 0 0,-1 3 2 15,1 12 1-15,-5 4 3 16,13 11-1-16,-9 4 2 31,0 8-6-31,9 7-3 16,0 16-6-16,9 18-2 0,0 17 5 15,4 6 2-15,-1 9 3 0,1-1 0 16,0-3 0-16,5 0 2 16,-6-8-6-16,6-8-1 0,-1-8-38 15,4-7-16-15,10-7-56 16</inkml:trace>
  <inkml:trace contextRef="#ctx0" brushRef="#br0" timeOffset="10642.7378">21056 7404 236 0,'-22'-7'90'0,"9"11"-48"0,-4-1-49 0,13 13 16 16,-14 3-2-16,-8 0 4 15,9 8-4-15,-9 4-2 16,13 3-2-16,-4 0-5 0,9-3-1 16,3 0 2-16,5-8 2 15,13-8 0-15,-9-3 2 16,14-9 0-16,3-6 3 16,-3-9-8-16,-1-7 0 15,0 0 0-15,0-8 1 16,-12 0-2-16,3 4 2 0,-4 4 5 15,1 4 5-15,-1 3-7 16,0 20-6 0,5 7 0-16,-5 4 6 15,9 4 4-15,-8 0-10 16,7 0-4-16,1 0 8 16,0-7 6-16,0-5-13 0,0-7-7 15,13-8-29-15,-17-7-12 16,4-9-40-1</inkml:trace>
  <inkml:trace contextRef="#ctx0" brushRef="#br0" timeOffset="10825.4272">21163 7098 240 0,'-13'-11'90'0,"9"14"-48"0,4 1-51 15,4 0 14-15,1 11-5 0,3 16 2 16,-8 7 1-16,5 4 3 15,3 12-3-15,-3 0 0 0,3-5 3 16,-4-3-3-16,5 0-2 16,-9-7-7-16,4-5-1 15,-4-7-52-15,0-8-21 16,0-7-8-16</inkml:trace>
  <inkml:trace contextRef="#ctx0" brushRef="#br0" timeOffset="11041.9123">21034 7316 296 0,'-9'-7'112'0,"18"7"-60"0,-5 4-52 0,9-4 21 16,-4-4-8-16,8 0 0 15,5 0-7-15,8-4-4 16,13 1-1-1,-4 3-30-15,-1 0-10 0,1 0-47 16,-4 4-18-16,-1 0 6 16</inkml:trace>
  <inkml:trace contextRef="#ctx0" brushRef="#br0" timeOffset="11394.5304">21474 7297 216 0,'-9'4'82'0,"0"-4"-44"0,5 8-40 0,0-4 17 16,-1 3-11-1,-3 5 0-15,-1 3-2 0,-4 12-2 16,0 7 1-16,0 5-1 0,5-5 0 16,-1 1 2-16,9-5 3 15,0-3 0-15,0-8 2 16,4-4 0-16,5-7 1 16,0-8 4-16,8-8 3 15,-9-3-8-15,5-4-4 16,-4-8-2-16,0-4 1 0,-5 4 1 15,0 0 3-15,-4 4-3 16,0 3 0 0,0 5-6-16,9 3 0 0,-9 4-1 15,0 12 2-15,4 11-1 16,1 0 1-16,3 4 0 16,1 0 0-16,8 4 2 15,0-4 2-15,5-4-25 0,-1 0-12 16,1-7-66-16,4-4-38 15,-5-8 61-15</inkml:trace>
  <inkml:trace contextRef="#ctx0" brushRef="#br0" timeOffset="11970.0521">22025 7025 220 0,'0'-7'82'0,"0"7"-44"0,0 0-38 0,0 0 16 15,0 11-7-15,0 4 0 0,-4 24 3 16,-1 7 3-16,1 7-8 15,0 1-4-15,-5 7 0 0,1-7-2 16,-5-4 2-16,4-8-2 16,5-8-1-16,4-3-17 15,-5-8-9-15,1-8-149 32,0-7 64-32</inkml:trace>
  <inkml:trace contextRef="#ctx0" brushRef="#br0" timeOffset="12165.9797">21775 7339 268 0,'-13'-3'101'0,"18"-1"-54"0,3 0-53 16,1 4 19 0,-1-4-4-16,10 0 5 0,-1 0-6 15,13-3 0-15,-4-1-4 0,8 0-7 16,1 5-3-16,-5-1-52 0,-4 0-24 15,0 0-27 1</inkml:trace>
  <inkml:trace contextRef="#ctx0" brushRef="#br0" timeOffset="12339.229">22107 7332 228 0,'-4'19'85'0,"4"0"-46"0,8 0-41 0,1 0 14 16,-5 4 0-16,5 0 3 15,-1-4-2 1,1 1 2-16,0-5-6 16,8 0-5-16,-9-3-18 0,14-5-41 15,0-3-7 1,-5-4-36 0</inkml:trace>
  <inkml:trace contextRef="#ctx0" brushRef="#br0" timeOffset="12528.988">22340 7320 208 0,'-9'12'77'0,"5"-1"-42"0,-5 20-30 15,5-1 17-15,-1 1 5 16,-12 4 6-16,-4-1-15 16,-10 1-6-16,14-1-7 15,9 0-6-15,-10-7-2 0,5 0-18 16,5-8-7-16,-1-3-49 15,5-9-60 1,4-7 37-16</inkml:trace>
  <inkml:trace contextRef="#ctx0" brushRef="#br0" timeOffset="12973.4827">22469 7374 232 0,'0'7'88'0,"8"5"-48"0,-8 49-47 0,0-34 16 0,-8 11-2 16,-1 12 4-16,-4 15 9 16,5 4 5-16,-10-7-13 15,6-9-2-15,-1-3-3 0,4-12-6 0,5-3 0 16,-9-8 3-16,8-8 2 16,5-8 0-16,-8-7-1 15,8-8-10-15,0-11-2 16,0-20 4-16,8-14 1 15,-3-9-5-15,8-3 0 32,-9-16 3-32,9 4 4 15,8 12 1-15,-3 4 2 16,-1 11 0-16,4 7 3 16,1 9 3-16,0 11 2 0,-1 7-3 15,1 12-3-15,-5 8 6 16,-4 11 3-16,-13 8 1 15,-4 3 4-15,-14 1-11 16,5-4-2-16,-4 0-6 16,-4-4-1-16,-1-4-15 0,5-4-6 0,0-3-31 15,4-5-11-15,4-7-57 16,9-4-32 0,4-3 74-16</inkml:trace>
  <inkml:trace contextRef="#ctx0" brushRef="#br0" timeOffset="13314.7137">22702 7416 264 0,'8'8'101'0,"1"11"-54"0,12-8-39 16,-12-7 21-16,4 0-6 15,8 0-2-15,1-4 2 16,4 0 0-16,0-12-12 0,-5 1-7 0,1-1 0 16,-5 1 1-16,-4-1 2 31,-4 1-3-31,-1-1-1 15,-8 1-14-15,-13-1-8 16,-8 5-4-16,-1 3 2 0,-4 4 9 0,0 8 4 16,-4 3 3-16,4 12 4 15,1 8 4 1,7-1 6 0,5 1 8-16,9-4 7 0,4 3-4 15,9-3-2-15,8-4-8 16,9-4-2-16,13-3-2 15,4-9 1-15,8-11-11 16,-3-7-2-16,3-4-63 0,18-12-29 16,-21-15-45-1</inkml:trace>
  <inkml:trace contextRef="#ctx0" brushRef="#br0" timeOffset="15589.26">17419 6087 208 0,'-26'-4'79'0,"13"12"-42"0,-17-4-45 0,21 3 10 15,-8 9-3-15,-9 10 2 16,-4 9 2-16,-4 15 1 0,-5 15-2 15,4 30 1-15,-8 20 2 0,17 16-2 16,9 26-2-16,17 0 0 16,9-4 1-16,29-15-1 15,36-19 2-15,21-5-18 16,12-22-4-16,23-23-73 16</inkml:trace>
  <inkml:trace contextRef="#ctx0" brushRef="#br0" timeOffset="16427.4117">23012 6133 132 0,'-5'-4'52'0,"5"0"-28"0,-4-3-15 15,4 7 14-15,0-4-2 16,0 0-1-16,0 4-4 15,4 0-2-15,1 0-8 16,3 4 0-16,10 11 1 16,3 16 3-16,5 11 1 15,9 15 1-15,8 35 2 0,-5 15-1 16,-7 12 2-16,-10 11-6 16,-8 4-1-16,-9-11-4 15,-8 3-1-15,-18-18-1 16,-3-16 1-16,-6-12-18 15,-3-11-4-15,-5-8-35 16,5-11-13-16,-18 15-27 16</inkml:trace>
  <inkml:trace contextRef="#ctx0" brushRef="#br0" timeOffset="19877.2393">16768 11124 124 0,'0'-8'49'0,"4"4"-26"0,-4-4-16 15,5 8 15-15,-5-3 7 16,4-1 4-16,0 0-2 16,5 0 1-16,-9 0-18 15,4 0 3-15,-4 4 1 16,0-7-8-16,0 7-1 0,0 7 4 16,0 16 3-1,0-7-2-15,0 26 0 0,-4 4-2 16,4 4 0-16,-9 3 0 15,5 1 0-15,0-4-6 16,-1-4-2-16,5-8-2 16,0-7-2-16,0-5 1 15,0-3-1-15,0-7 0 16,0-1 0-16,0-7-16 16,0-8-4-16,0-4-41 15,5-4-15-15,3-7-45 16</inkml:trace>
  <inkml:trace contextRef="#ctx0" brushRef="#br0" timeOffset="20427.4166">17173 11170 148 0,'0'-16'57'0,"0"16"-30"0,-4-7-10 16,4 7 22-16,0 0-7 15,0 0 1-15,-9 3-12 16,1 5-5-16,-1 4-9 16,-4 3-5-16,0 15 1 0,0 9 2 15,0 3 4-15,5 4-2 16,3 0 1-16,10 0-7 16,8-8-1-16,4-3 11 15,9-9 7-15,4-10 0 16,4-9-1-16,9-10-3 15,-4-17-1-15,0-6-3 16,-5-9-1-16,-8-7-5 0,-4 0-1 16,-9 0 1-16,-9-4 2 0,-4 0-1 15,-9 4 2-15,-8 3-2 16,-4 9 0-16,-1 7-6 16,5 7 1-16,-9 13-9 0,9 3-2 15,4 7-18-15,-4 1-7 16,8 0-23-16,5-1-10 15,4 1-98 1,30-8 54 0</inkml:trace>
  <inkml:trace contextRef="#ctx0" brushRef="#br0" timeOffset="20915.5585">17742 11062 184 0,'0'19'68'0,"0"-7"-36"0,0-1-22 0,0 1 17 16,0 3-4-16,0 8 0 0,0 12 1 16,-4 3 2-16,-1 0-14 15,5 1 2-15,-4-1 0 0,4 0-7 16,0-3-2-16,0-5-5 16,0-3-1-16,0-4 3 15,0-4 1-15,0-7-15 16,0-5-4-16,0 1-32 15,0-8-11-15,4-4-49 16</inkml:trace>
  <inkml:trace contextRef="#ctx0" brushRef="#br0" timeOffset="21243.9067">18048 11066 184 0,'4'-8'68'0,"-4"12"-36"0,0-19-26 0,0 15 15 15,5 8-5-15,-1 7 3 0,4 8-1 16,-8 8 0-16,0 11-9 15,0 4 3-15,0 0 4 0,0 0-2 16,0 0 0-16,0-4-8 16,0-4-2-16,0-7-2 15,0-5-2-15,0-6-17 16,0-5-6-16,0-4-55 16,9-11-68-1,0-7 35-15</inkml:trace>
  <inkml:trace contextRef="#ctx0" brushRef="#br0" timeOffset="21784.4438">18875 11005 184 0,'-8'0'71'0,"8"-12"-38"0,8 24-34 0,-8-8 15 0,0 7 3 0,0 4 4 16,0 8 5-16,0 8 3 16,0 7-15-16,0 12 3 0,0-4 1 15,0 0-8-15,0 0-1 16,0-4-5-16,0-3-1 0,0-9 1 16,0-7 0-16,0-4-9 15,0-7-4-15,0-5-39 16,0-7-19-16,13-3-47 15</inkml:trace>
  <inkml:trace contextRef="#ctx0" brushRef="#br0" timeOffset="22119.4094">19224 11028 216 0,'0'0'82'0,"9"27"-44"0,-9-4-36 0,4-12 17 16,-4 4 5-16,0 8 7 0,0 8-5 15,0 15-1-15,0 0-14 16,0-4-4-16,0-4-3 0,0 1-2 16,0-5 1-16,0-7-2 15,4 0 2-15,-4-8-9 16,0-4-3-16,9-3-37 16,-9-5-15-16,9-3-57 15</inkml:trace>
  <inkml:trace contextRef="#ctx0" brushRef="#br0" timeOffset="22423.8437">19595 11089 232 0,'4'-8'88'0,"-4"12"-48"0,0 4-36 16,9-4 19 0,-1 3-2-16,1 1 4 15,-5 11-2-15,1 4 0 16,-5 12-12-16,0 7 4 0,0-4 3 16,0 0-10-16,0 1-4 15,0-5-3-15,4-3-1 16,-4-4 0-16,4-8 0 0,1-4-31 0,-1-3-12 15,0-1-33-15,5-11-76 32</inkml:trace>
  <inkml:trace contextRef="#ctx0" brushRef="#br0" timeOffset="22849.3263">20039 11081 212 0,'0'-3'79'0,"0"-1"-42"0,-9 11-26 0,9-3 23 0,-4 4-14 15,-5 3-3-15,-4 5-6 16,-8 3-2-16,-1 8-5 15,5 19-1-15,4 0 1 0,9 0 4 16,-5 0 5 0,9-4 2-16,17-4 0 15,0-7-1-15,5-8 1 16,8-12-4-16,5-7 1 0,-10-12-5 0,14-11 1 16,9-8-3-1,-10-7 2-15,-12-4 7 0,-4 3 3 16,-9-3 3-16,-18 3 0 15,-12 5-5-15,0 3-1 16,-5 0-8-16,-8 8-2 16,4-4-20-16,1 15-9 15,-6 4-31-15,6 4-13 16,12 4-91 0</inkml:trace>
  <inkml:trace contextRef="#ctx0" brushRef="#br0" timeOffset="23862.2252">22508 11108 220 0,'-9'-11'82'0,"9"11"-44"0,0-4-29 0,0 4 19 15,0 0-5-15,0 0-2 16,0 0-5-16,4 15-2 15,-4 12-8-15,5 15 5 0,-1 12 4 16,0 3-7-16,1 1-2 16,-1-8-4-16,5-5 1 15,-9-6-4-15,0-9-2 0,8-7-18 16,-12-15-75 0,12-8-32-1</inkml:trace>
  <inkml:trace contextRef="#ctx0" brushRef="#br0" timeOffset="24441.0498">22542 11101 176 0,'-26'-4'68'0,"26"4"-36"0,-4-4-37 15,4 4 69 1,0-12-15-16,0 5-14 16,0-1-9-16,4-11-12 0,14 4-4 0,3-1-1 15,5-3 1-15,0 4-5 16,4 3-3-16,-4 5-1 15,0 7-1-15,-5 4 0 16,-8 11 0-16,-4 12 2 16,-9-4 1-16,-5 3-1 15,-3 1 1-15,-5-4 2 16,-4 0 2-16,-5-4-1 16,5-3-1-16,4-5-6 15,9 1 1-15,8-5-5 16,5 1-1-1,8 0 3-15,4 3 3 16,-3 4-1-16,7 8-2 16,-3 8 4-16,8-4 3 0,-8 0 12 15,-5 0 7-15,-4-4 1 16,-17-1 1-16,4-22 12 31,-31 23-20-31,5-3-9 16,1-9-10-16,-6-3-4 15,1-1-26-15,-4-3-11 16,12 0-69 0,14-4 61-16,16-4-82 15</inkml:trace>
  <inkml:trace contextRef="#ctx0" brushRef="#br0" timeOffset="24761.99">23068 10963 240 0,'-9'0'90'0,"9"7"-48"0,0 20-38 16,0-8 19-16,0 4 4 15,0 8 8-15,0 3-5 16,0 12-3-16,-8 4-15 16,8-4-3-16,0 0 1 0,0-4-8 15,8-3-3-15,-8-9 0 16,0-3 0-16,5-8-21 16,-5-4-10-16,0-7-35 0,0-8-15 15,4 0-33 1</inkml:trace>
  <inkml:trace contextRef="#ctx0" brushRef="#br0" timeOffset="24861.4005">22973 11101 316 0,'-9'-8'121'0,"9"8"-66"0,0-4-36 16,0 4 32-16</inkml:trace>
  <inkml:trace contextRef="#ctx0" brushRef="#br0" timeOffset="25003.3133">22977 11070 609 0,'26'-15'27'0,"-4"-1"-15"16,12-3-9-16,1 0-2 0,3 0-1 15,1 4 0-15,0-5-9 16,-9 9-2-16,0-1-25 16,-4 1-11-16,0 3-31 15,-9 4-14 1,-8 8-36-1</inkml:trace>
  <inkml:trace contextRef="#ctx0" brushRef="#br0" timeOffset="25239.9883">23029 11246 308 0,'-22'4'115'16,"22"0"-62"-16,0 3-55 0,0-7 20 0,13 0 0 15,-4-3 3-15,8-1-4 0,13-4 0 0,-8 0-10 16,17 1-4-16,0-1-2 0,-1 0-19 16,-3 5-8-16,-9-1-24 15,-5 4-11-15,-4 0-22 16,-8 7-11-16,-9 5 2 16</inkml:trace>
  <inkml:trace contextRef="#ctx0" brushRef="#br0" timeOffset="25397.7587">23059 11487 244 0,'-26'23'90'0,"26"-19"-48"0,0 4-36 16,0-8 20-1,9 4-3-15,8-4 3 16,0 0-3-16,9-4-2 16,17-4-11-16,5 1-6 0,-1-1-3 0,-4 0-6 15,-4 1 1 1,-9-1-42-16,-4 0-17 15,0 4-63 1</inkml:trace>
  <inkml:trace contextRef="#ctx0" brushRef="#br0" timeOffset="29361.5962">16794 13958 132 0,'0'-19'49'0,"0"30"-26"0,0-18-12 16,0 7 18-16,0 0-2 15,0-4 4-15,0 0-4 0,0 0-2 16,-9 4-13-16,5 0-3 0,-5 0-2 16,1 8-6-16,-9 3 0 15,-9 5-1-15,4 7 2 16,-8 7-1-16,9 8-1 15,3 16 1-15,10 4-1 0,8-5 0 16,21-3 0-16,1-4 2 16,12-12 1-16,-8-7 1 15,9-8 2-15,8-7 3 16,4-16 5-16,-12-4-2 16,3-18 3-1,-12-13 1-15,-4 5-1 16,-5-8-3-16,-8 3 0 15,-5 1-3-15,-4 4 0 16,-9-1-3-16,-4 4-1 16,-4 8-1-16,-4 8 0 15,3 4-9-15,1 3-2 0,-9 8-12 16,13 8-3-16,-4 3-32 16,4 4-15-16,9 1-50 15</inkml:trace>
  <inkml:trace contextRef="#ctx0" brushRef="#br0" timeOffset="29697.5214">17315 13920 220 0,'-4'-4'85'0,"4"8"-46"0,0 11-43 0,0-7 13 16,0 3-3-16,0 8 1 0,0 8 5 16,0 11 3-16,0 8-8 15,0 8-6-15,0-4-2 0,0-4 5 16,0-8 5-16,0 4-5 15,4-11 0-15,-4-4 0 16,13-8 2-16,-4 0-12 16,0-4-3-16,-1-11-95 15</inkml:trace>
  <inkml:trace contextRef="#ctx0" brushRef="#br0" timeOffset="30078.3004">17583 14000 180 0,'-22'-8'68'0,"22"12"-36"0,0 0-29 0,0 0 15 15,-9 7-5-15,1 8 2 16,8 8-2-16,-9 4 0 15,5 15-7-15,4 0 3 0,4-4 1 16,13-4 3-16,1-3 3 16,3-12-1-16,5-8 1 15,0-7-4-15,4-8 0 16,0-16-5-16,5-10-2 16,-5-5 0-16,-13 0 1 0,5-3-3 15,-18-1 0 1,-4 1 3-16,-4 3 1 0,-14 4-3 15,5 4-1 1,-4 4-8-16,9 8-2 16,-10 3-14-16,5 4-6 0,5 1-24 0,-1 3-7 15,9 0-52 17</inkml:trace>
  <inkml:trace contextRef="#ctx0" brushRef="#br0" timeOffset="30395.0929">18078 13969 184 0,'0'4'71'0,"0"4"-38"0,-4 7-34 0,-1-3 15 15,5 7-4-15,-8 8 2 0,4 7 9 16,-1 8 4-16,5 0-13 16,5 1 2-16,7-9 0 0,6 0 6 15,-5-11 2-15,12-7 4 16,6-9 3-16,3-7-6 15,1-15-4-15,-5-8-7 16,-9-8 0 0,-3 5-3-1,-6-5 0-15,-7 0-3 0,-10 1 1 16,-7 3-4-16,-6 4 0 0,-3 4-6 16,4 3 0-16,-1 5-21 15,5 3-9 1,5 4-32-16,-5 4-13 15,13 0-54-15</inkml:trace>
  <inkml:trace contextRef="#ctx0" brushRef="#br0" timeOffset="31062.1679">19009 13923 212 0,'-13'-7'79'0,"-13"7"-42"0,13 4-34 0,9-1 15 16,-9 9-9-16,-4 3-1 16,-1 8 0-16,-3 8 0 15,4 7-4-15,-1 16 2 0,5-4 0 0,9-1 2 16,4-7 0-16,9-3 4 0,17-5 5 15,-1-15-3-15,6-7 0 16,-1-8-4-16,4-8 1 16,-8-15 0-16,4-8 1 15,-12-4 0-15,-6 1 0 16,-3-1-4-16,-9-3-3 16,0-1-5-16,-13 4-2 15,0 8-4-15,0 4 1 16,-4 0-21-16,-5 8-11 15,10-1-16-15,7 5-4 16,5 3-52 0,9 0-28-16,8 0 65 15</inkml:trace>
  <inkml:trace contextRef="#ctx0" brushRef="#br0" timeOffset="31388.9189">19310 13908 220 0,'-21'0'85'0,"12"4"-46"0,-21 23-41 0,21-16 14 16,1 5 0-16,-9 7 5 0,4 11 0 0,4 4 1 15,0 16-9-15,9-4 1 0,9-4 1 16,0-8 2-16,12-4 5 16,9-7-1-16,5-11 1 31,4-9-3-31,-1-11-1 0,-3-11-2 15,-5-12 2-15,5-7-3 16,-10-1 1-16,-12 1-5 16,-4-1-2-16,-18 1-2 15,1-1 0-15,-1 5-2 16,-8-1 2-16,4 4-18 16,-9 8-4-16,5 8-20 15,0 3-5-15,-5 4-26 16,22 0-87-1</inkml:trace>
  <inkml:trace contextRef="#ctx0" brushRef="#br0" timeOffset="31707.6929">19655 13916 220 0,'-8'0'82'0,"8"4"-44"0,-22 19-47 0,22-12 14 16,-9 8 6-16,1 4 7 15,-9 12 4-15,8-1 4 16,9 16-14-16,4-4 2 0,9-4 0 0,4-4 4 16,5-7 1-16,4-4 3 15,8-12 1-15,5-7 1 16,0-12 0-16,8-15-5 16,-8-8 1-16,-5 0-2 15,-3-7 0-15,-14-5-5 16,-13 1-3-16,-8 4-5 15,-13 3-2-15,-1 0-8 16,-3 8-4-16,4 4-20 16,-9 4-8-16,4 3-23 15,1 12-10-15,8 0-15 16,4-7-7-16,9 11-14 0</inkml:trace>
  <inkml:trace contextRef="#ctx0" brushRef="#br0" timeOffset="31913.8453">20125 13858 272 0,'8'0'101'0,"-3"4"-54"0,8 23-35 15,-9-12 26-15,0 8-7 16,-4 12 2-16,0 7-13 16,5 11-4-16,-1 9-9 15,0-5-5-15,1-3-1 0,7-1-1 16,6-7 2-1,-1 0-30-15,4-7-11 16,-3-5-112 0</inkml:trace>
  <inkml:trace contextRef="#ctx0" brushRef="#br0" timeOffset="32953.2747">22477 13774 212 0,'0'-15'79'0,"0"11"-42"0,5 0-28 0,-1 4 22 16,5-4-8-16,-9 4-1 31,0 0-8-31,0 4-1 16,4 4-8-16,0 7 4 0,-4 4 1 15,0 16-1-15,-4-1 0 0,0-3-1 16,-5-1 0-16,0-3-4 16,9 0-1-16,-8-4 1 15,4-4 2-15,-1-4-3 16,5-3-2-16,0-1 0 16,5-3-1-16,-1-4 0 0,4-4 2 15,10 0-1-15,-1 0-1 16,13-4 1-16,0 0-1 15,0 4-9-15,-4 0-2 16,0 0-21-16,4 0-9 16,-8 0-29-16,-1 0-13 0</inkml:trace>
  <inkml:trace contextRef="#ctx0" brushRef="#br0" timeOffset="33198.2968">22779 13847 224 0,'-9'-4'85'0,"5"4"-46"0,8 0-48 0,-4 8 12 16,0-1 4-16,0 9 8 0,0 7 9 16,0 7 8-1,0 5-17-15,0 3 3 0,0 4 2 0,5 12-11 16,-1-4-2-16,0-4-3 15,1-4 0-15,3-4-2 16,-8-7-2 0,5-8-4-16,-1-4-2 15,-4-4-41-15,0-7-19 0,4-1-54 16</inkml:trace>
  <inkml:trace contextRef="#ctx0" brushRef="#br0" timeOffset="33724.3653">22977 14023 200 0,'0'0'77'0,"0"0"-42"0,5 0-17 16,-5 0 25-16,4 0-9 16,0-4-2-1,1-3-14-15,3-1-4 16,1 0-8-16,-1 1-4 0,1-9-1 0,4-7-1 15,4 4 0-15,-12 0-3 16,7 0 2-16,-7 0 1 16,-1 7 0-16,0 1 0 0,1 3 2 15,-1 0-3-15,-4 4 0 16,0 4-1-16,4 8-2 16,1 7 3-16,3 8 0 15,-8 0 1-15,5 4 2 16,-1 4-1-16,0 3-1 15,0 1 1-15,1-5-1 16,-1 1 0-16,5 4 2 16,-5 3-1-16,0-4 2 0,1-3-29 15,-5-8-11-15,0 0-44 16,-5 4-62 0,-3-8 34-16</inkml:trace>
  <inkml:trace contextRef="#ctx0" brushRef="#br0" timeOffset="33943.7485">23038 14387 236 0,'0'-8'88'0,"4"8"-48"0,0 0-31 0,1 0 22 16,3 0-6-16,-3-4 0 15,7 1-5-15,6 3-2 16,3 0-10-16,5 0-5 0,4-4-2 0,9 0-1 15,-13 0 2 1,4 0-1-16,-4 0-1 16,-9 1-21-16,0-1-9 15,-4 4-104 1</inkml:trace>
  <inkml:trace contextRef="#ctx0" brushRef="#br0" timeOffset="38548.0415">16906 16601 160 0,'0'-12'63'0,"0"8"-34"0,-9 1-21 16,5 3 16-16,-4 3-8 16,-5 1-1-16,-5 8-3 0,1 3 2 15,-4 12-7-15,-10 3 0 0,1 24 3 16,4 0-6-16,5 3-2 16,12 1 3-16,14-1 1 15,12-11 2-15,4-12 2 0,9-7 1 16,18-11 3-16,-1-13-1 15,-4-14 2-15,9-12-6 16,-13-8-3 0,0-15-1-16,-14 0-1 15,-7 4-2-15,-14 0 1 16,-8 4-2-16,-5 3 2 16,-8 5 0-16,-5 3 1 15,-4 8-5-15,1 3 1 16,3 9-11-16,5 3-5 0,8 4-25 15,5 8-11-15,13-5-42 16,12-3-39 0,5 0 49-16</inkml:trace>
  <inkml:trace contextRef="#ctx0" brushRef="#br0" timeOffset="38869.8186">17337 16601 164 0,'-30'7'63'0,"8"5"-34"0,1 11-23 0,12-8 15 16,-4 8 0-16,0 23 2 16,0 8-6-16,9-1 0 15,4 1-10-15,13 0 2 0,-4-12 4 16,12-8 2-16,14-7 3 16,-1-8 1-16,5-15 1 0,0-16-7 15,-5-11-3-15,1-7-1 16,-1-8-1-1,-17-8-4-15,-8 0-3 16,-9 0 2-16,-4 0 2 16,-9 4-7-16,4 7 0 15,-8 4 0-15,-5 5 1 0,5 7-8 16,4 7-2-16,0 4-21 16,4 8-6-16,9 0-19 15,9 4-4-15,4-4-38 16</inkml:trace>
  <inkml:trace contextRef="#ctx0" brushRef="#br0" timeOffset="39176.57">17686 16635 192 0,'-17'38'74'0,"12"-7"-40"0,-3 30-29 15,8-30 19-15,0 11-2 16,4 0 4-16,5-3-3 0,4 7-2 15,8-12-11-15,18-15 7 0,0-7 5 16,4-9-2-16,4-14-2 16,1-12-8-16,-5-8-2 15,-9-11-4-15,-8 4-3 16,-9-4 2-16,-8-4 0 16,-9 0-1-1,-13 4-2-15,-9 7-2 0,1 5 1 16,-5 7-8-16,0 4-2 15,5 7-18-15,-1 4-7 0,9 5-23 0,9 3-8 16,-5 0-39 0</inkml:trace>
  <inkml:trace contextRef="#ctx0" brushRef="#br0" timeOffset="39498.096">18108 16624 164 0,'-17'30'63'0,"13"1"-34"0,-9 19-23 0,13-12 15 16,0 4 6-16,0 4 6 16,4 0-4-1,5 0-3-15,4-8-14 16,4-7 8-16,9-8 3 0,4-15-3 16,0-8 1-16,5-16-3 15,3-7-2-15,-12-23-2 16,-4-3-1-16,-9-1-3 15,-9 0 1-15,-8 0-4 16,-9 4-2-16,-9 0-5 0,-4 8-2 16,0 7-2-1,1 8 0-15,-1 8-13 16,8 7-6-16,-3 5-15 0,4 6-6 16,8 9-29-16,5 3-11 15,17 4-20 1</inkml:trace>
  <inkml:trace contextRef="#ctx0" brushRef="#br0" timeOffset="39893.0182">19030 16559 212 0,'-4'-8'79'0,"4"8"-42"0,-13 4-34 0,9 0 17 0,-1 3-6 0,-7 9 0 16,-1 10-4-16,-9 13-1 15,5 14-5-15,8 9-3 0,9-5 2 16,9-3 0-16,4-8 1 16,8 0 9-16,9-12 3 15,9-15 4-15,4-11 2 16,9-8-8-16,-9-12-3 15,-4-11-2-15,-5-7-1 16,-8-12 0-16,-8-1 0 0,-18-3-4 31,-9 1-1-31,-8 2-1 16,-5 5-2-16,-8 7-2 16,4 8 1-16,-13 8-15 0,9 4-6 15,4 7-18-15,0 8-7 0,9 3-22 16,4 1-8-16,13 0-19 15</inkml:trace>
  <inkml:trace contextRef="#ctx0" brushRef="#br0" timeOffset="40229.926">19427 16624 196 0,'-5'4'74'0,"1"7"-40"0,-4 16-40 0,8-8 14 0,-5 12 8 15,1 11 9-15,4 4 1 16,0 0 2-16,0-4-16 16,9-4 2-16,8-3 2 0,4-16 1 15,9-8 1-15,5-11-3 16,4-7-1-16,-9-9-4 16,0-18-1-16,-4-8-3 15,-9 3 1-15,-8-7 0 16,-9 0 1-16,0 4-7 15,-17 4 0-15,-5 0-1 16,-12 7 0-16,3 8-7 16,1 4 0-16,0 11-17 15,0 4-4-15,8 8-24 16,5 4-6-16,8 3-32 16,14-3-43-16,8 0 42 15</inkml:trace>
  <inkml:trace contextRef="#ctx0" brushRef="#br0" timeOffset="40531.9398">19720 16643 200 0,'-17'27'74'0,"12"-1"-40"16,5 9-27-16,0-12 20 0,0 11 4 16,5 1 3-16,3-1-10 15,5-3-4 1,9-4-11-16,8-12 3 0,-9 0 3 15,14-11-1-15,-5-11 2 0,0-16-5 16,5-4 1 0,-18-4-5-16,0-7 1 0,-8-4-7 15,-14 0-1-15,-8-1 0 0,-4 1 2 16,-9 4-3-16,5 0-2 16,-14 3-18-16,14 12-9 15,-5 16-24-15,4 3-9 16,14 0-142 15,8 4 102-31</inkml:trace>
  <inkml:trace contextRef="#ctx0" brushRef="#br0" timeOffset="40833.5872">20043 16555 184 0,'-17'15'68'16,"4"8"-36"-16,0 23-35 0,4-19 13 0,-8 26 15 15,4 1 8-15,4 0-1 16,9-1 1-16,9 5-19 16,13-12-1-16,3-8-2 15,6-11 7-15,12-12 3 16,8-15 3-16,-3-15 2 16,4-12-8-16,-5-11-3 15,-8-16-4-15,-13-3 0 16,-14-1 3-16,-20 1 1 15,-14-1-6-15,-4 5-1 16,-12 7-13-16,3 7-6 16,-4 9-26-16,5 7-9 15,0 7-58-15,8 5-22 0,8-1 5 16</inkml:trace>
  <inkml:trace contextRef="#ctx0" brushRef="#br0" timeOffset="41718.2591">22477 16570 156 0,'-8'-8'57'0,"4"5"-30"0,-9-1-10 0,4 4 20 16,-4 4-10-16,-4 3-3 0,-5 5-8 15,1 11-2-15,-1 11-8 16,1 27-2-16,3 8 2 0,6-4-1 15,12 1 0-15,12-5 5 16,14-19 6-16,9-8 7 16,4-11 3-16,8-15-5 15,5-12 0-15,-1-19-10 16,-3-11-2 0,-9-12-1-16,-9-12 0 0,-13 1-2 0,-8 0-1 15,-18-1-1-15,-13 8 2 16,-3-3 1-16,-10 11 3 15,-4 7-10-15,1 8-2 16,3 8-15-16,5 4-6 16,8 15-21-16,14 11-8 15,8 1-27-15,8-1-10 16,22 1-13-16</inkml:trace>
  <inkml:trace contextRef="#ctx0" brushRef="#br0" timeOffset="42009.0035">23046 16486 256 0,'-26'-4'96'0,"13"4"-52"0,-12 23-40 0,16-12 19 16,-13 1-11-16,-3 11 1 16,-6 15-2-16,1 16 3 15,4 15-7-15,14 4 2 0,7-5 2 0,18-6-4 0,9-5 1 16,12-22 6-16,22-16 3 15,9-19 0-15,4-19 0 32,0-16-7-32,-9-15-2 0,-21-3 9 15,-18-5 4 1,-16-3 2-16,-14 4 1 0,-25 3-9 16,-5 8-2-16,-9 8-16 15,5 7-5-15,0 8-46 16,9 12-19-16,12-1-103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21:17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20319 3674 200 0,'0'-8'74'0,"0"8"-40"0,0-4-16 0,0 4 23 16,0 0-8-16,0 0-2 16,0 0-13-16,0 0-4 15,0 4-8-15,4 4-2 16,5 7 0-16,-1 8 6 0,1 8 4 15,-1 3-5-15,1 5-1 16,0 7-2-16,-1-4 1 16,1-4 0-16,0-4 1 15,4-7-4-15,-9-4-3 16,4-4 0-16,1-7 1 16,0-4 3-16,-1-1 2 15,1-3 1 1,4-4 0-16,0 0-2 0,8-4-1 15,-3-3-6-15,-1-1 1 0,9-4 0 16,-5 5 0-16,1-1 0 16,-5 4 2-16,-4 0-1 15,0 4 2-15,-5-7-4 16,5 7-2-16,-13 0-18 16,0 0-7-16,0 0-27 15,0 0-10-15,0 0-70 16</inkml:trace>
  <inkml:trace contextRef="#ctx0" brushRef="#br0" timeOffset="609.2497">20470 3992 140 0,'-13'34'52'0,"8"-30"-28"0,-3 0-6 0,8-4 18 16,0 0 2-16,0 4 2 16,0 0-9-16,0-4-2 15,0 0-16-15,0-4-1 0,8-12 5 16,-3-3 0-16,8 0-7 16,-9-4-1-16,9 0-1 31,0-4 2-31,0-3-3 15,8-5 1-15,1 1-3 16,4-5 2-16,-1 5-2 16,6-4 2-16,-10 3-4 0,9-3-2 15,0 3 0-15,1 5-1 16,7-1 0-16,1 8 0 16,-9 0 2-16,5 4 1 15,-1 0-1-15,5-4 1 16,-4 4-2-16,-1 3 2 15,-4-7-2-15,-4 4-1 16,0 4 1-16,4 4 1 16,-13 3-1-16,-8 0-1 15,0 1-6-15,-5-1-1 16,0 4-39-16,-4 0-14 16,0-3-80-16</inkml:trace>
  <inkml:trace contextRef="#ctx0" brushRef="#br0" timeOffset="1041.2607">21293 2950 208 0,'-22'-4'79'0,"26"-11"-42"0,-4 23-23 0,0-8 20 0,0 0-6 15,0 0 9 1,13 7-12-1,0 1-13-15,0 3 2 0,0 5 1 16,0 3-3-16,0 0-2 16,4 0-1-16,-13 0-1 15,5-3-7-15,0-1 0 16,-1-4 1-16,1 1 1 16,-5-1-6-16,-4-3-2 0,0-8-18 15,0 4-8-15,0-4-14 0,0 0-5 16,-4 0-35-1,4-8-50-15,0 1 36 16</inkml:trace>
  <inkml:trace contextRef="#ctx0" brushRef="#br0" timeOffset="1263.464">21417 2954 240 0,'-4'-8'90'0,"4"-7"-48"0,0 7-49 0,4 16 53 16,5-8-17-16,-9 4-11 15,4 7-6-15,5 1-8 32,0-1 2-32,-1 4 3 0,1 5-3 0,0-5-1 0,-1 0-2 15,-4 1-3-15,-4-1-6 16,5 0-4-16,-1-3-27 31,-4-1-12-31,0-3-67 16,0-8-36-16,0 0 72 15</inkml:trace>
  <inkml:trace contextRef="#ctx0" brushRef="#br0" timeOffset="2110.4111">21680 3011 184 0,'0'-7'68'0,"9"-16"-36"0,-9 15-15 0,0 8 20 15,0 8-8-15,0 3-2 16,0-3-11-16,0 3-3 15,0 8-7-15,0 8 3 0,0 8 3 16,0 3 0-16,0 19 3 16,0-3-2-16,0-4 2 15,4-4-6-15,-4-4-3 16,0-4-3-16,5 1 0 16,-5-9-2-16,0-3 2 15,0-8-2-15,0-3 2 16,0-5 0-16,0-3 1 0,0-1-2 15,0-11 1 1,4 1 0 0,0-5 1-16,1-3 2 0,-1-5-5 15,0 1-1-15,5-4 0 16,-1 0 0-16,1-12-3 0,4-4 2 16,0 5 1-16,0 3 2 15,4 0-6-15,-8 8 1 16,8 4 1-16,0 3 3 15,5 5-2-15,8 7 0 0,-9 11 1 16,5 12 0-16,-4 0 0 31,4 0 2-31,-9 4 5 16,-4 0 4-16,0-4-2 16,-9 0 0-16,-4 0-1 0,-9 0 2 0,-8-4-5 31,-4-4-1-31,-14 0-2 15,5-3-2-15,0-5-4 0,-9-7 0 16,9-3-9-16,4-1-2 0,9 0-14 16,-5-4-7-16,9 5-20 15,9-1-10-15,4 0-35 16,9-4-38 0,4 1 50-16</inkml:trace>
  <inkml:trace contextRef="#ctx0" brushRef="#br0" timeOffset="2661.0622">22284 3345 176 0,'0'-39'66'0,"0"39"-36"0,0-23-18 0,0 19 21 15,0-3 5-15,0 3 6 16,-5 0-6 0,1 0-3-1,-22 4-13-15,5 12-6 0,-1 11-9 16,0 0-3-16,1 4-2 0,-1 7-2 16,5-3-2-16,4 3-1 0,5 4-1 15,8-3 0-15,0-8 3 16,4-4 0-16,9-4 1 15,8-4 0-15,5-3 2 16,0-12 1-16,-4-12 1 16,-5 1 0-16,0-9 0 0,5 1 0 15,-14-4-2-15,1 0 1 16,-5 0-4-16,-4-7 0 16,0 3 1-16,0-4 2 15,0 4-1-15,-4 8 2 31,0 16-2-15,-1 14-1-16,5 4 3 0,0 4 0 16,0 1 1-16,5-1 0 15,-1 4-2-15,5 0 1 16,3 0-4-16,-3 0 0 16,4 0-19-16,0-8-7 15,0-4-15-15,0-3-6 16,0-4-25-1,-5-16-66 1</inkml:trace>
  <inkml:trace contextRef="#ctx0" brushRef="#br0" timeOffset="3071.486">22456 3387 228 0,'-4'3'88'0,"8"1"-48"0,5 4-36 0,-5 0 19 0,4 3 0 15,-8 1 6-15,9 3-5 16,0 4-2-16,-9-4-12 16,4 1-4-16,-4-5-2 0,0 8-2 15,0-3 1 1,0-16 2 0,0 0-2-16,0 0 0 15,4-4-1-15,1-8 1 16,-1-3-4-16,0-4 0 15,14-4 1-15,-10-19 0 16,14 7 0-16,4 5 2 16,-9 3-1-16,4 8 2 0,-3 3 0 15,-1 9 3-15,4 11-3 16,-3 11-2-16,-1 4 6 16,4 4 3-16,-12 4-1 15,0 0 2-15,-1-1-6 16,1 1-1-16,-1 0-2 15,-3-4 1-15,3-4-13 16,-8-3-6-16,5-1-11 16,-1-8-6-16,5-10-66 15,8-9-36 1</inkml:trace>
  <inkml:trace contextRef="#ctx0" brushRef="#br0" timeOffset="3604.581">23098 3390 232 0,'-4'-7'88'0,"4"7"-48"0,-5-31-23 15,1 24 25-15,-5 3-11 16,1 0-3-16,-1 4-14 16,-12 15-6-16,3 0-5 0,1 5-5 15,0 3-1-15,0 0 2 0,12 0 2 16,-8 7-2-16,9-3 0 15,4 0-1-15,0-4 0 16,4-4 4-16,9-8 3 31,-4-11-2-31,8-7 0 0,5-5 1 16,-5-3 2 0,0 0-3-16,1-8 0 0,-6 0 1 15,-3 0 2-15,-5-8-1 16,-4-3 2-16,0 3-4 15,0 4 0-15,0 8-1 16,0 4-2-16,0 3-4 16,5 31-2-1,3 8 0-15,5 8 4 16,4 3 1-16,1 12 7 16,3-4 4-16,-4 3 3 15,-4 1 3-15,-4 0 2 16,-9-8 3-16,0-7 0 15,-13-5 2-15,-4-3-11 0,-9-4-2 16,-8-8-11-16,-5-7-1 16,-4-4-22-16,-5-8-9 15,5-7-19-15,4-5-5 16,1-3-18-16,7-4-5 16,6 0-39-1</inkml:trace>
  <inkml:trace contextRef="#ctx0" brushRef="#br0" timeOffset="3955.09">23365 2893 204 0,'0'3'77'0,"4"-3"-42"0,-4 0-26 0,0 0 22 16,9 4 1-16,-9 4 14 16,-9 11-14-16,9 0-17 15,-4 0-5-15,0 8-3 0,0-4-3 16,-5-4-3-16,5 0-3 31,-1-3 1-31,5-5-32 0,0 1-13 16,0-5-28-16,0-7-11 15,5-3-9 1</inkml:trace>
  <inkml:trace contextRef="#ctx0" brushRef="#br0" timeOffset="4149.3478">23585 2858 260 0,'0'0'99'0,"0"8"-54"0,-22 3-46 0,18 5 20 16,-9 7-2-16,0 0 2 0,0-1-10 16,5 9-3-16,-1-8-4 15,5 0-8-15,4-4-1 0,0-3-48 16,0-5-20-16,0-3-37 15</inkml:trace>
  <inkml:trace contextRef="#ctx0" brushRef="#br0" timeOffset="8499.9314">4639 10139 192 0,'0'-11'71'0,"0"7"-38"0,0 4-17 0,0 0 22 0,0 0 0 16,0 0 2-16,0 0-14 15,0 0-3-15,0 0-13 16,8 11-4-16,-8 9 0 0,0 6-1 15,0 9 2-15,0 18-2 16,0 9 0-16,-8-5-3 16,8-7 1-16,0-4 0 0,0-4 1 15,0-7-5-15,0-9 1 16,0-18-40 0,0-8-33-16,0-8-16 15,0-7-26 1</inkml:trace>
  <inkml:trace contextRef="#ctx0" brushRef="#br0" timeOffset="8829.1128">4363 10105 248 0,'-9'-4'93'0,"9"8"-50"0,0-4-35 16,0 0 21-16,0 0-11 15,9 0 0-15,12 4 11 16,-8-1 8-16,17-3-19 16,5 0 1-16,21 0 2 0,9 0-6 15,8 0 2-15,-17 4-8 16,4-4-1-16,-8 0-4 15,-5 0-3-15,-8 0 0 16,-5 0 1-16,-3 0-23 16,-6 0-8-16,-7 0-39 15,-1 0-16-15</inkml:trace>
  <inkml:trace contextRef="#ctx0" brushRef="#br0" timeOffset="9816.5795">9555 10089 228 0,'4'-7'88'0,"1"11"-48"0,-5-1-27 0,0-3 35 16,0 12-12-16,0 7-5 15,0 12-4-15,0 7-16 16,-5 16-4-16,5 3-1 0,0-7-3 16,0 0 0-1,5-8-1-15,-5-4-2 16,4-7 1-16,0-8-1 15,1-4-7-15,-5-4-3 0,0-7-25 16,4-8-10-16,-4-4-21 16,0-4-7-16,0-7-31 15</inkml:trace>
  <inkml:trace contextRef="#ctx0" brushRef="#br0" timeOffset="10088.8361">9521 10174 208 0,'-9'-16'79'0,"9"13"-42"0,0-1-21 0,0 4 24 16,0 0-1-16,4-4 4 15,1 0-11 1,7 0-4-16,-7 0-16 16,12 1 1-16,5-1 3 0,8 0-4 15,0-4-2-15,4 4-5 16,5-3-4-16,9 3 0 15,-18 0 1-15,4 0-10 0,-4 4-4 0,-12 0-21 16,-1 4-6-16,-9 0-31 16,-8 4-10-16,-4 3-37 15</inkml:trace>
  <inkml:trace contextRef="#ctx0" brushRef="#br0" timeOffset="10289.7397">9551 10446 240 0,'-18'7'90'0,"18"-7"-48"0,5 4-42 16,-5-4 16-16,13 0 2 15,-5 0 3-15,10 0 5 16,12 0 1-16,0-8-14 16,4-7-3-16,9 0-3 0,5 3-1 15,-9 5-1-15,-1-1-6 16,-3 12-1-16,-9-4-32 15,0 0-15-15,-18 0-83 16</inkml:trace>
  <inkml:trace contextRef="#ctx0" brushRef="#br0" timeOffset="11444.9148">4561 11384 208 0,'0'-8'79'0,"0"8"-42"0,0 0-28 0,0 0 19 16,0 0-1-16,0 0 3 16,0 0-7-16,4 8-4 15,5 4-11-15,-9 10 6 0,0 13 5 16,0 3-6-16,0 4 0 0,0 4-5 16,0 4-3-16,0-12-2 0,4 1 0 15,-4-9-2-15,5-7-1 16,-1-3-8-1,0-5-3-15,9-4-27 16,-9-7-13-16,5-8-26 16,0 1-10-16,-5-5-10 15</inkml:trace>
  <inkml:trace contextRef="#ctx0" brushRef="#br0" timeOffset="11696.4965">4574 11376 236 0,'0'-7'90'0,"0"7"-48"0,0-4-34 0,4-4 24 0,5 8 2 15,4 0 4-15,4-4-3 16,0-3-1-16,9-1-19 16,4-3-9-16,5 3-2 0,-1-4-1 15,1 5 3-15,-5-1-5 16,0 4-1-16,-4 0-7 15,-9 4-3-15,5 0-27 16,-14 4-14-16,1 8-31 0,-9-5-13 16,0 13-13-1</inkml:trace>
  <inkml:trace contextRef="#ctx0" brushRef="#br0" timeOffset="11938.9944">4664 11549 220 0,'-8'0'82'0,"8"0"-44"0,0 4-18 0,0-4 24 0,0 0-9 15,0 3-3-15,8 1-14 16,5 0-4-16,5 0-8 31,7 0 5-31,10-4 4 0,4 0-1 16,4-4 0-16,0 0-8 15,-13 4-2-15,0-4-2 16,5 4-2-16,-18-4-28 16,0 1-14-16,-8-1-108 15</inkml:trace>
  <inkml:trace contextRef="#ctx0" brushRef="#br0" timeOffset="12857.6708">9766 11399 200 0,'-4'-7'74'0,"4"7"-40"0,0 0-13 16,0 0 25-16,0 0-13 15,0 0-4-15,0 4-12 16,-4 7-4-16,4 12-7 16,-13 11 3-16,0 5 3 0,8 11-2 0,1-1 0 15,0 1-6 1,-1-8-1-16,5-3-1 0,0-9-2 15,0-7 1-15,0-4-1 32,0-3-16-32,0-9-4 15,0-7-21-15,0-4-7 16,0-3-34 0,-8-5-54-16,4-14 32 15</inkml:trace>
  <inkml:trace contextRef="#ctx0" brushRef="#br0" timeOffset="13125.9434">9521 11357 272 0,'-13'-23'101'0,"4"23"-54"0,9 8-37 0,0-8 25 0,0 0-17 16,4 4-4-16,9 0 2 15,4-1 3-15,9 1-9 16,9 4 10-16,8-4 3 0,9 0-3 15,17-4-1-15,-13 3-9 0,0 1-2 16,0-4-6-16,-13 0-4 16,-5 0 3-16,-7 0 1 15,-10 0-3-15,-4 0-1 16,-4 0-26-16,0 0-9 16,0 0-38-16,-9-4-15 15,9-11-48 1</inkml:trace>
  <inkml:trace contextRef="#ctx0" brushRef="#br0" timeOffset="15788.0236">5035 12564 160 0,'0'7'60'0,"9"-10"-32"0,-9 3-20 16,0 0 18-16,0-4-2 15,8 0 1-15,-8 4-3 16,9 0-2-16,-9 0-10 15,0 4 7-15,0-4 5 0,0 11 0 16,-5 1 1-16,5 7-3 16,0 8-3-16,-4 7-5 15,0 4 0-15,0-3-5 0,4-1-2 16,-9 5-2-16,9-5 0 16,-4-7-2-16,4-4-1 15,0-8-6-15,0 1-4 16,0-5-14-16,0-3-7 15,0-8-22 1,0-12-94 0</inkml:trace>
  <inkml:trace contextRef="#ctx0" brushRef="#br0" timeOffset="16099.3005">4940 12571 240 0,'-13'0'90'0,"9"-3"-48"0,0 3-31 0,4 0 23 31,0 0-3-31,0 3 4 0,0-3-13 16,0 0-5-16,0 0-10 16,8 0-5-16,5 4 1 0,9 0 2 0,8 0 2 15,0-4-3-15,4 8-1 16,1-1-1-16,-1-3-2 0,1 0 3 15,4 0 0-15,-18-12-1 16,1 12 1-16,-1-8-33 16,-12 0-12-16,0 0-78 15,3 1-61 17,-12-1 68-32</inkml:trace>
  <inkml:trace contextRef="#ctx0" brushRef="#br0" timeOffset="17621.1849">3962 12560 144 0,'4'0'55'0,"1"-4"-30"0,3-4-23 16,-8 8 12-16,0 0 10 15,0 0 8-15,0 0-6 16,0 0-3-16,0 0-13 0,0 0 7 0,0 0 5 16,0 0-5-16,0 0-2 15,0 0-4 1,0 0-2-16,-8 0-1 15,-1 0 0-15,9 4 0 16,-17 0 2-16,8 0-5 16,-4 7-1-16,5 1 2 15,-1-1 1-15,-4-3 1 16,4 7 0-16,-3 1-7 16,-1-1-2-16,0 0 2 0,0 1 3 15,0 3-1 1,-4 4-2-16,4 0 0 0,0 4 1 0,8-1-3 0,-12 1 0 15,0 15 1-15,8-7 2 16,5-1 1-16,-5 1 1 16,-4-5-2-16,9 1 1 15,4 0 0-15,0-5 1 16,-13 5-2-16,9 4 1 16,0 3 0-16,4 0 1 15,0 0-2-15,0 5-2 16,0-5 1-16,0 0-1 15,4-3 0-15,13-1 0 0,-17 1 0 16,9 3 0-16,8-4 0 16,5-3 0-16,3 0 0 15,-7-5 0-15,3-6-14 16,1-1-5-16,-1-4-34 31,1 0-16-31,8-3-61 16</inkml:trace>
  <inkml:trace contextRef="#ctx0" brushRef="#br0" timeOffset="18892.7753">6194 12575 80 0,'-9'-7'33'0,"18"7"-18"0,-18 0 4 0,9-4 18 16,0 4-11-1,0-4-3-15,-4 0-4 16,-9 0-3-16,13 0-8 16,-8 4 8-16,8-3 4 0,-5-1 3 15,-8 0 1-15,9 4-5 16,4-4 1-16,-9 0-2 0,5 4-2 16,4 0-2-16,13 4-1 15,-13-4-3-15,0 8 1 16,4-1-2-16,9 1 0 15,-8 7-1-15,3 1 0 16,5 3 0-16,0 0 0 16,4 4-2-16,-8 0 1 15,4 4 0-15,4 0 3 16,-4-1-1-16,0 5 2 16,0-4-8-16,4 3-2 0,-8 9 1 15,-1-9 1-15,14 1-1 16,-18 4-2-16,9-5 3 15,-13 5 0-15,0-5-1 16,0 5 1-16,0-8-2 16,0 19 4-1,-9-8-1-15,5 0-2 16,0 0-1-16,4-3-3 16,-9-1 1-16,5-3 3 15,-9 0 3-15,4-5-4 16,5 1-1-16,-13-4 2 15,4 12 1-15,-4-5-1 0,8-3-2 16,-12 4-2-16,8-8 1 16,-9-4 1-16,9 0 0 15,0-4-3-15,5-3 2 16,3-4-6-16,-8-1-3 16,9 1-16-16,4-4-9 15,-9-4-80-15,18 0-31 16</inkml:trace>
  <inkml:trace contextRef="#ctx0" brushRef="#br0" timeOffset="20194.9433">9706 12545 212 0,'-4'-12'79'0,"4"20"-42"0,0-12-23 0,0 4 22 15,0 0-9-15,0 0-1 16</inkml:trace>
  <inkml:trace contextRef="#ctx0" brushRef="#br0" timeOffset="20403.6507">9702 12541 457 0,'0'7'14'0,"-9"13"-1"15,5 3-6 1,8 3-2-16,5 1 2 15,-9 4 0-15,0 3 3 16,0 1 1-16,0-1 1 16,0 4-6-16,0-3-2 15,-9 3-2-15,18-3-2 0,-9-1 1 32,0-11-1-32,0-4-11 15,0-7-5-15,0-5-17 16,0-7-6-16,-13 0-26 15,4-11-11-15,0 0-30 16</inkml:trace>
  <inkml:trace contextRef="#ctx0" brushRef="#br0" timeOffset="20537.9188">9477 12502 280 0,'-25'-3'104'0,"25"10"-56"0,0-3-45 0,0-4 23 16,0 0-8-16,0 0-1 0</inkml:trace>
  <inkml:trace contextRef="#ctx0" brushRef="#br0" timeOffset="20741.0668">9469 12518 530 0,'26'4'24'0,"-5"-1"-1"0,18-3-9 0,4 0-1 16,5 0-6-16,-10 0 1 15,5 0-7-15,5 0-1 16,-9 4 2-16,-1 0 1 15,-8 4-1-15,-4-8 1 16,-4 4-2-16,-5-1-1 16,0 1-10-16,-8-4-4 15,0-4-20-15,-5 4-5 16,0-3-37-16,1-1-14 16,-5-4-35-16</inkml:trace>
  <inkml:trace contextRef="#ctx0" brushRef="#br0" timeOffset="30328.7805">14066 9825 156 0,'-8'-11'57'0,"8"-1"-30"0,-22 8-16 15,22-3 18-15,-8-1 0 16,3-7 3-16,-8 11-2 16,1 4-1-16,-1 11-16 0,-5 1-1 15,-3 7 1 1,-1 12-7-16,1 11-3 16,-9 15 0-16,4 12 2 15,8 4-2-15,6 15-2 0,7-11 2 0,14-5 2 16,8-14 2-16,9-16 1 15,13-15 2-15,0-12 4 0,8-23-4 32,0-15 2-32,-4-11-5 15,-4-12 1-15,-9-4-1 16,-8-3 3-16,-9-1 1 16,-13-3 1-16,-5 7-2 15,-7 4-1-15,-6 4-3 16,-8 7 1-16,1 16-6 15,3 4-1-15,1-1-18 16,3 9-5-16,5 3-13 16,5 4-5-16,16 8-82 15,5-1-10 1</inkml:trace>
  <inkml:trace contextRef="#ctx0" brushRef="#br0" timeOffset="30631.8031">14540 10124 252 0,'-25'15'93'0,"12"4"-50"0,-5 20-44 0,6-16 18 16,-1 3-6-16,0 24 1 15,0-8-6-15,8-3-4 16,-8-5-1-16,9-3-10 0,-4-8-4 16,3-8-35-1,-8 0-16-15,5-7-36 16</inkml:trace>
  <inkml:trace contextRef="#ctx0" brushRef="#br0" timeOffset="30848.093">14247 10109 236 0,'0'-8'90'0,"5"8"-48"0,3 0-49 0,1 8 47 16,8 7-8-16,5 4 3 15,-1 12 0-15,5 3-19 16,-4 8-9-16,12 8-3 0,-8 0-1 16,4-8 1-16,0-8-11 15,-4-3-3-15,-4-8-26 16,17-11-121 0</inkml:trace>
  <inkml:trace contextRef="#ctx0" brushRef="#br0" timeOffset="31412.1427">15355 9925 164 0,'21'-16'63'0,"-12"-3"-34"0,-5 8-12 0,1 3 20 15,-5-3-2-15,-9 3 4 0,-8 0-1 16,0-7 0-1,-5 11-20-15,-8 0 3 0,-5 8 0 0,-3 4-7 16,-1 7-3-16,0 12-11 16,5 7-2-16,-5 5-2 15,13 3-1-15,0 4 4 16,17 4 0-16,9-1-2 16,5-3 2-16,8 12 1 15,8-12 0-15,9-4-11 16,9-11-3-16,0-20-31 15,8-3-12-15,5-16-68 16</inkml:trace>
  <inkml:trace contextRef="#ctx0" brushRef="#br0" timeOffset="31821.359">15807 9902 192 0,'9'-12'71'0,"-5"12"-38"0,1-7-19 0,-5-1 20 16,0 4 0-16,0-7 2 15,-5 3-6-15,-3 0-4 32,-5-7-14-32,-5 0 6 0,1 15 2 0,-4 7-10 15,-18 9-3-15,4 7-3 16,-3 7 0-16,-1 12-2 16,4 4-2-16,14 8 1 0,4 3-1 15,4 9 0-15,13-5 0 16,13-4 2-16,12-7 1 0,6-8-1 15,3-11-2-15,5-8-4 16,8-12 0-16,1-18-40 16,8-16-18-16,0-8-76 15</inkml:trace>
  <inkml:trace contextRef="#ctx0" brushRef="#br0" timeOffset="34004.4307">16893 10262 88 0,'4'7'33'0,"-4"-3"-18"0,9 0-18 0,0 0 67 0,-1 4-12 15,1 3-2-15,-5-3-6 16,1-1-25-16,-1 1 4 0,-4-8 4 16,4 4-6-16,0 0 0 15,-4-4 1-15,0 0 1 0,0 0-4 16,9 4-1-16,-9-4-4 31,0 0 1-31,0 3-2 16,0 1 7-1,0 8-5-15,0-8-1 16,0-4-2-16,0 0-2 16,0 7 3-1,-13 1 0 1,5 0-5-16,-1-8-3 15,5 3 0-15,-1 1-3 0,-3-4 1 16,-1-4-2-16,0 8-1 16,1-8 1-1,-1 1-1-15,1-1 2 0,3 0 3 0,-12-4-2 16,4 1 0 0,0-5-1-16,0 1-2 15,-4-5 1-15,-5 1 1 16,-3-8-1-16,3 0-1 15,1 0-2-15,-1 0 1 0,0 0 1 16,5 0 0-16,-9-4 0 16,5-3 0-16,-1 3 0 15,-4 0 0-15,9-4 0 16,-9 4 0-16,5-3 0 16,4 3 0-16,-1 0 0 15,5 4 0-15,-4-15-3 16,4 3 2-1,5 5 1-15,3 3-3 16,5 0 0-16,5 0-1 16,3 1 0-16,5-1 0 0,4 0 3 15,1 8-2-15,3 0-1 16,-4 3-2-16,5 5-1 16,-5 3 4-16,0 8 3 15,1 0-1-15,3 4-2 16,-4 4 2-16,-8-1 0 15,4 5 1-15,-4-1 2 16,-1 1-3-16,-8-1 0 0,0 8 1 16,-8-3 0-16,-1 7 0 15,0 7 0 1,1 5-3-16,-5 3 0 16,4-3 2-16,-12-1 0 15,8-3 1-15,0 7 2 16,4-3-1-16,-4-5 2 15,5 1-4-15,-1-1 0 16,0 5 1-16,9-1 0 16,-8 1 0-16,8-4 0 15,8-1 0-15,-8-3 0 0,9 0-3 16,4-4 2 0,4 4 1-16,0-12 0 0,1-4 0 0,3 5 0 15,-4-9-3 1,1-3 2-16,3-4 1 15,1 0 2-15,-5-4-1 16,0-3 2-16,0-5-4 16,1-3 0-16,3-4-4 15,-8-4 1-15,4 0-3 16,1 4 2-16,-5-4 3 16,-1 3 3-16,-3 1-2 15,4 4-2-15,-13 0 2 16,4-1 2-16,1 5-2 0,3-1 0 15,-8 1 1-15,0-1 2 16,0 1-3 0,0-1 0-16,0 1 3 15,0-1 1-15,0 5-4 0,-8-1-1 16,3 4-2-16,5 0 3 0,-4 8 2 31,-5 0-2-31,1 4 0 16,-5-1 1-16,4 1 2 15,-8 0 5-15,-9 7 4 16,0 0-4-16,0 1 1 16,9-5-3-16,-4 1 0 0,3-5-6 15,6 1 1-15,-1-4-20 16,4 0-7-16,5-4-24 16,4 0-7-16,8-4-52 15,10 0-19-15</inkml:trace>
  <inkml:trace contextRef="#ctx0" brushRef="#br0" timeOffset="35544.599">18078 9726 168 0,'0'-4'66'0,"-4"-15"-36"0,4 3-15 0,0 12 18 15,-5 1-3-15,5-1 0 16,-8 0-6-16,-5 0-3 15,-4 4-11-15,-1 0-2 0,-7 4-1 16,-1 11-1-16,-4 16-1 0,-1 7-3 16,1 4 1-16,4 8-2 15,5 8-1-15,4 3 3 16,8 8 2-16,9 0-2 16,13-4 0-16,8 0 5 15,14-15 3-15,8-8-2 16,4-27 0-1,1-15-3-15,8-15 1 16,-4-23-2-16,-5-1 2 16,-8-14-2-16,-9-1 0 15,-13 0 1-15,-8 1 1 16,-9-16 1-16,-13 8 0 16,-4 7 0-16,-1 12 2 15,-3 4-3-15,4 11-2 0,-5 8-11 16,5 7-4-1,0 8-17-15,8 12-6 0,5 11-35 16,4 8-16 0,8-4-42-16</inkml:trace>
  <inkml:trace contextRef="#ctx0" brushRef="#br0" timeOffset="35798.9294">18630 9975 252 0,'-43'7'96'0,"34"20"-52"0,-4 7-49 0,9-22 15 16,-9 7 9-16,-9 12 10 16,-4 3-4-16,0 1 0 15,1-1-14-15,3 8-7 0,5 8-2 16,4-27-13-16,4 8-5 0,-4-8-32 15,5-4-14-15,3-31-58 16</inkml:trace>
  <inkml:trace contextRef="#ctx0" brushRef="#br0" timeOffset="36000.3048">18306 9948 296 0,'-4'0'112'0,"8"4"-60"0,1-1-58 0,-1 1 19 0,5 12 7 16,4 3 7-16,4 4-2 16,4 11-1-16,10 12-13 15,-1 0-7-15,0 0 0 0,-4 0-3 16,-5 4-1-16,-3-8-10 16,7-11-59-1,6-24-113 1</inkml:trace>
  <inkml:trace contextRef="#ctx0" brushRef="#br0" timeOffset="36577.8425">18802 9848 180 0,'-13'-11'68'0,"13"11"-36"0,-9 0-13 16,9-4 21-1,-8 0 2-15,4-4 4 16,-1-3-19-16,5-1-5 0,0 1-12 15,5-8-6-15,7 0-5 0,6-1 0 16,3 1 1-16,9 8 0 16,-4 3 0-16,0 8 2 15,-4 4 3-15,-5 19 2 0,-9 4 5 16,-8 3 3-16,-4 1-4 16,-9 0 1-16,0-1-9 15,9-7-2-15,-9-4-3 16,9-3 0-16,12-1 2 15,10 4 0-15,-1-3-3 16,4 6 2-16,5-2-1 31,-13-1-2-31,0 0 11 16,0 4 5-16,-13 4 12 16,-13 0 5-16,0-4-9 0,0 0-2 15,-17-4-8-15,9-4-4 16,-1-7-6-16,5-5 0 15,0-3-18-15,4 0-5 16,4-3-27-16,5-5-8 0,4-4-37 16,21 1-15-16,-8 0-6 15</inkml:trace>
  <inkml:trace contextRef="#ctx0" brushRef="#br0" timeOffset="37134.2438">19310 9848 192 0,'-21'0'71'0,"21"-4"-38"0,-26 4-10 16,22 0 24-16,-1 0 0 0,1-7 2 0,4 3-8 16,-9 0-2-1,5-11-18-15,4 3-7 0,4-7-9 16,9 4-2-16,5-1-1 16,3 1-2-16,5 4-4 15,0 3 0-15,0 4 2 16,-5 12 1-16,5 11 1 15,-13-4 2-15,-4 8-1 16,-5 0-1-16,-4 4 1 16,-4-4 1-1,4 0-1-15,0-4-1 16,4 4-2 0,9 0-1-16,-4-4 2 15,3 4-2-15,10 0-1 16,-5 0 3-16,-4 4 2 0,0 4 2 15,-17-1 3-15,-1 5 10 16,-7-5 7-16,-6 1-6 16,1-8-2-16,-4 0-8 15,-5-4-5-15,8 0-4 0,-12-15-1 16,0-4-25-16,4-4-9 16,5-3-34-16,4-1-15 15,12-4-56 1</inkml:trace>
  <inkml:trace contextRef="#ctx0" brushRef="#br0" timeOffset="42225.8508">20254 10097 140 0,'-9'0'55'0,"9"-19"-30"0,-30 23-14 0,26-8 15 16,0 8 3-16,4-4 2 15,-9 4 3-15,9-4 4 16,0 0-21-16,-4 3 6 0,4-3 4 0,0 0-6 15,13 4 0-15,-9-4-6 16,5 0-1-16,16 4 7 31,1 0-1-31,9-4 3 16,8 0-10-16,4 0-5 16,9 0 1-16,0 0 2 15,0 0-2 1,-8 0 0-16,3 0 1 15,1 0 1-15,4 4 1 0,-17-4 2 16,0 0-3-16,-5 0 1 16,-8 0-1-16,4-4 1 0,-13 4-4 15,1 0-3-15,-5 0 0 16,-5 0-1-16,1 0 0 0,-9 0 0 16,0 0-2-16,4 0 1 15,-4 0-7-15,0 0 1 16,0 0 3-16,0 0 2 15,4 0-3-15,-4 0 1 0,0 0-11 16,0 0-5-16,0 0-17 16,0 0-4-16,0-4-22 15,0 4-10-15,13-19-111 32,-4 0 36-32</inkml:trace>
  <inkml:trace contextRef="#ctx0" brushRef="#br0" timeOffset="42682.6463">20978 9852 212 0,'-9'-8'79'0,"-12"12"-42"0,29-4-19 0,-8 0 23 0,0 0-4 15,0 0 3-15,0 4-11 16,0 4-5-16,0-8-14 16,0 0 0-16,9 7 1 15,4 1-4-15,4 3 1 16,5-3-1-16,-1 4-3 16,5-5-3-16,0 1 2 15,-4 0 0-15,3-1-4 16,-7 1-1-16,-5 0 1 15,0-1 2-15,-5 1 2 16,-4 7 1-16,-8 0 0 16,-4 5 2-16,-5-1 1 15,-5 0 3-15,-3 0 1 16,-9 4 1-16,4 4-2 16,4 0 1-16,-4 0-4 0,5-5-2 15,4-2-7-15,4-5-1 16,8-4 1-16,5-3-21 0,0-8-9 15,9 0-28-15,8-8-10 16,9-3-80 0</inkml:trace>
  <inkml:trace contextRef="#ctx0" brushRef="#br0" timeOffset="43349.8509">21784 9779 192 0,'0'-30'74'0,"0"26"-40"0,4 0-40 0,-4-8 73 15,4 5-15-15,-4-1-6 16,0 0-6-16,-4 1-24 15,0-1 4-15,4 4 1 0,-13 0-14 16,4 4-5-16,-4 16-5 16,-4 11 2-16,-4 7-5 15,-1 8 2-15,-4 8 0 0,9 4 2 16,8-1-1-16,5 1 1 16,8-1 2-16,5-3 0 31,8-8 2-31,9-7 3 15,0-5 0-15,4-10 0 16,9-9 8-16,4-11 3 16,0-8 4-16,-4-11 0 0,4-4-5 15,-13 0 1-15,-4-15 2 16,-5-4 1-16,-3-8-6 0,-18 0 0 16,0-7-4-16,-9 3 2 15,-4 4 0 1,-4 8 3-16,0 8-14 15,-9 7-4-15,4 4-12 16,1 8-3-16,-1 7-8 16,5 4 0-16,0 4-21 15,8 12-9-15,0 11-10 16,9 0-1-16,9-4-69 16</inkml:trace>
  <inkml:trace contextRef="#ctx0" brushRef="#br0" timeOffset="43618.5806">22521 9909 260 0,'-5'4'96'0,"1"0"-52"0,-5 19-27 0,5-15 25 16,-9 11-7-16,-8 8 0 15,-5 3-14-15,0 1-5 16,4 0-9-16,-4-1-5 0,1-3-1 16,3-4-8-16,-4-4 0 15,5-4-37-15,-1-3-13 16,9-12-86 0,13-8 20-1</inkml:trace>
  <inkml:trace contextRef="#ctx0" brushRef="#br0" timeOffset="43803.057">22228 9959 280 0,'-5'-4'107'0,"5"8"-58"0,5-8-51 15,-1 8 22-15,4 0-1 0,1 4 5 16,0 7 5-16,8 8 2 16,0 0-16-16,5 4 0 0,4 0 1 15,4 3-8-15,0-3-4 0,0 0-3 16,-4-4 1-16,4-4-8 15,0 0-3-15,0-7-44 16,-4-5-17-16,4-7-82 16</inkml:trace>
  <inkml:trace contextRef="#ctx0" brushRef="#br0" timeOffset="44265.2141">22934 9749 284 0,'-13'3'107'0,"0"24"-58"0,-25-8-51 0,25-3 22 16,0 3-1-16,-4 8 3 0,-5 11 6 15,5 4 3 1,4 0-17-16,4 4-4 0,5 0-2 0,4-4 0 16,4-7 0-16,9-1 0 15,9-11 0-15,8-8 0 16,4-7 2-16,1-12-3 16,4-7 1-16,-5-12-1 31,-4 0 1-31,-4-15 0 15,-9-5 2-15,-4-3-3 0,-13 4-2 16,0 0 2-16,-13-8 0 16,5 8-6-16,-5 8 0 15,0 3-6-15,4 8-1 16,-4 19-52 0,13 16-53-1,13-1-17-15,4 1-6 16,9-1 24-1</inkml:trace>
  <inkml:trace contextRef="#ctx0" brushRef="#br0" timeOffset="44625.9779">23481 9814 280 0,'0'-8'107'0,"9"8"-58"0,-9 0-37 15,0 0 24-15,0 0-6 16,0 8 2-16,0-1-20 15,-17 12-7-15,0 8-4 16,-1 12-4-16,1 3 2 0,4 0 1 16,9 4 2-16,4-4-1 15,4 0-1-15,9-4 5 16,13-7 4-16,8-8 4 16,5-12 2-16,9-11 5 15,-1-7 2-15,0-12-3 16,-8 0-1-16,-9-12 7 0,-8-7 6 15,-18-1-1-15,-8-3 2 16,-13 0-5-16,-5 8 1 16,-17-9-14-16,5 9-5 15,-5-1-20-15,0 16-7 16,13-4-35-16,5 23-16 16,-1 8-61-16,18-8-25 15,-5 4-8 1</inkml:trace>
  <inkml:trace contextRef="#ctx0" brushRef="#br0" timeOffset="46163.4885">12649 8665 168 0,'-35'-12'63'0,"31"20"-34"0,-13-1-23 0,8 1 17 15,-4 11-5-15,0 8 1 16,-4 8-4-16,0 7 1 16,8 4-9-1,-4-4 2-15,13 19 4 0,13-7-7 16,-4-12-1-16,12-8 1 15,10-7 1-15,7-12 3 0,1-15 4 16,-4-11 1-16,-1-4 3 16,-8-5-1-16,-5-6-1 15,-3-5-6-15,-10 0-2 16,-3-3-2-16,-5 3-1 16,-9 8-6-16,-4 4 1 15,-17 8-9-15,4 3-2 16,5 4-18-16,3 8-9 15,-8 4-49-15,14 3-21 0,3-3 13 32</inkml:trace>
  <inkml:trace contextRef="#ctx0" brushRef="#br0" timeOffset="46607.3453">12864 8707 204 0,'9'7'77'0,"-9"16"-42"0,0 16-30 15,4-24 17-15,1 8-6 16,3 8 3-16,-8-1-1 16,4 1 0-16,1-4-9 0,-1 0-5 0,0 3-3 0,1-7-1 15,-1-4 2-15,-4-7 1 31,0-1 1-31,0-3-2 16,0-16-8 0,0 1-4-16,0-5-3 0,4 1-2 0,5-1 3 15,-5 4 5-15,22 5 4 16,0 3 2 0,0 3 1-16,-5 5 0 15,1 0 2-15,-5 11 5 16,-4-4 4-1,-13 12 29 1,-4-4-15-16,-9-4-5 0,-13-3-15 16,4-9-3-16,-3 1-13 15,-1-4-5-15,4 0-28 16,5-1-9 0,0 1-60-1</inkml:trace>
  <inkml:trace contextRef="#ctx0" brushRef="#br0" timeOffset="48636.4243">13726 8688 152 0,'0'0'57'0,"0"3"-30"0,0-3-21 0,0 0 15 16,0 0-7-16,0 0 0 0,0 8 3 15,0 7 3 1,0 8-10-16,0 4-1 0,0 0-2 15,-4 4 3-15,4-1 4 0,0 5-6 0,0-5 0 16,0 9-2-16,0-1 1 16,0 0-4-16,0-7-2 15,0-8 0-15,0-4 1 16,0-4-17-16,4-3-4 16,5-20-73-16,-5-7-9 31</inkml:trace>
  <inkml:trace contextRef="#ctx0" brushRef="#br0" timeOffset="48925.2832">13903 8703 156 0,'0'-4'57'0,"0"4"-30"0,0 23-27 0,0-15 28 16,0 11 3 0,0 4-7-16,0 4-1 15,0 7-14-15,0 1 3 0,0-1 4 32,0 8-8-32,0-3-2 15,0-1-6-15,0-4-1 16,0-7-1-16,4-8-2 0,0-3-41 15,1-16-82 1</inkml:trace>
  <inkml:trace contextRef="#ctx0" brushRef="#br0" timeOffset="49273.7524">14092 8737 148 0,'-8'16'55'0,"3"-32"-30"0,5 28-14 0,-4-1 18 15,0 5-4-15,-5 7 3 16,1 7-10-16,-1 9 0 16,5-1-11-16,-1 4-2 0,14 4-1 15,0-8-2-15,3-7-2 16,1-8 5-16,5-4 4 15,-1-19 6-15,0-8 3 16,0-7-1-16,1 0 0 16,-6-8-9-16,1-4-3 15,0 0-1-15,-13-3 0 16,0 3 0-16,0 0 0 16,-13 0-5-16,5 4-1 0,-1 8-13 15,1 3-2-15,-1 1-27 16,0 11-12-16,1 0-54 15</inkml:trace>
  <inkml:trace contextRef="#ctx0" brushRef="#br0" timeOffset="49592.8062">14286 8875 160 0,'-26'19'63'0,"26"1"-34"0,0 10-19 0,0-7 17 16,0 4 0-16,0 7 1 0,13 1-11 16,5-4-3-16,7-8-8 15,-3-4 3-15,-1-4 1 0,1-11 10 16,8-23 5-16,-8 0-2 31,4-8-2-31,-1-4-7 0,-16-3-1 16,0-1 1-16,-9-3 1 15,-5 7-6-15,-8 1-1 16,1-9-6-16,-1 9-2 16,0 3-16-16,0 8-6 15,-5 3-38-15,6 5-14 16</inkml:trace>
  <inkml:trace contextRef="#ctx0" brushRef="#br0" timeOffset="50145.4376">14907 8691 184 0,'0'-7'68'0,"4"11"-36"0,0-1-29 0,-4-3 17 31,0 8 10-31,0 7 6 16,0 12-8-16,0 4-2 0,0 3-15 16,5 5-2-16,-5-1 1 0,0 8-4 15,0 4-1-15,0-8-5 16,-5-4 0-16,1-7 0 0,0-4 0 16,-1-4-11-16,1-8-5 15,4-7-30-15,0-8-10 16,9-4-53-1</inkml:trace>
  <inkml:trace contextRef="#ctx0" brushRef="#br0" timeOffset="50377.663">15053 8825 180 0,'-4'-3'68'0,"8"3"-36"0,-4 0-29 15,0 0 15-15,0 7 11 16,0 5 6-16,0 11-12 0,0 4-5 16,0 3-11-16,-4 9-5 0,4 10-1 15,0-7-1-15,0-7 2 16,0-4-6-16,4-8-1 16,1-4-25-16,3-4-8 0,-8-7-26 15,9-4-52 1,-1-4 25-16</inkml:trace>
  <inkml:trace contextRef="#ctx0" brushRef="#br0" timeOffset="50750.3091">15234 8764 192 0,'-8'0'71'0,"8"0"-38"0,-5 23-32 16,5-11 16-16,-4 3 2 15,4 4 3-15,-9 4 0 0,5 8 1 16,0-1-13 0,4 9-3-16,0 10-3 0,4-10-2 15,9-5-2-15,-4-7 5 16,3-8 4-16,14-19 1 16,9-11 2-16,-1-5-6 15,1-7-4-15,-18-3 1 16,0-5 2-16,-4-3 0 0,-4-5 0 15,-18 1-3-15,-4 7-2 16,-4 4 1-16,-9-3 1 16,5 3-6-16,-1 8 1 15,1 4-10-15,3 3-4 16,5 8-16-16,5 8-4 0,8 0-22 16,0-4-10-16,17 8-18 31</inkml:trace>
  <inkml:trace contextRef="#ctx0" brushRef="#br0" timeOffset="51023.0014">15536 8833 204 0,'-13'15'77'0,"9"5"-42"0,-9 14-34 0,13-15 16 16,-5 4 2-16,5 4 3 15,0 11-7-15,9-3-4 16,0-1-6-16,8-7 7 0,4-4 5 15,5-8 8-15,0-7 7 16,4-23-4-16,0-8-2 16,5-4-1-16,-14-4-1 15,-3-3-2 1,-10-1 1-16,-8-3-9 16,-8 0-3-16,-10-4-9 0,-12 7-1 15,0 4-17-15,-4 12-6 0,-1 4-44 16,5 4-18-16,8 7-71 15</inkml:trace>
  <inkml:trace contextRef="#ctx0" brushRef="#br0" timeOffset="52513.4129">17307 8730 168 0,'0'-27'66'0,"0"31"-36"0,0-8-22 15,0 4 18-15,-9 0 0 16,1 0 6 0,-1 23-15-16,-13 4-9 15,5 7-3-15,-9 8 0 0,9 4 0 0,8 4 2 32,5 8-4-32,8-13 0 15,9-6 1-15,9-9 0 16,12-10 0-16,-3-9 2 0,-1-3 3 15,-4-16 2-15,4-7-1 16,-13-4-1-16,0-8-3 16,-4 0-1-16,-4-4-1 15,-9 1 2-15,-9-5-1 16,5 5 0-16,-1 7-10 16,-3 3-4-16,-1 5-20 15,5 0-8-15,4 7-34 16,-9-3-15-16,18 3-7 15</inkml:trace>
  <inkml:trace contextRef="#ctx0" brushRef="#br0" timeOffset="52902.4844">17488 8726 192 0,'-13'34'74'0,"13"-3"-40"0,0 11-40 0,0-19 12 15,0 8 5-15,0 3 7 16,0 1 4-16,4 11 2 16,5-12-13-16,-9-7-7 0,4-4 0 0,0-4-5 15,-4-7-2 1,9-5 2-16,-9-11 2 16,4-11-5-16,1-4-1 0,3-4-5 0,1 0-1 15,8 0 6-15,9 4 4 16,0 4 0-16,0-1 0 15,4 5 1-15,-4 11 2 16,4 4 10-16,-9 7 4 16,-3 1 6-16,-10-1 1 15,-8 4 1-15,-8 8 0 0,-5 8-11 16,0-8-3-16,-13-4-6 16,-4-7-3-16,4-12-14 31,0-4-6-31,9 0-34 15,0-15-98 1</inkml:trace>
  <inkml:trace contextRef="#ctx0" brushRef="#br0" timeOffset="53469.0198">18087 8699 124 0,'0'-8'49'0,"0"5"-26"0,0 6-12 16,0 1 15-16,-9 4-3 0,5 3 0 15,-1 5-1-15,-16 7-2 16,4 4-10-16,-1 7 5 0,1 4 2 0,13 1-1 31,13-5 3-31,3 8-4 16,-3-15-1-16,8-4 5 0,5-15 5 15,4-8-7-15,-9-12 1 16,4-3-7-16,-3-4-1 0,-1-8-2 16,-4 4 2-16,-5 0-3 15,-8-4 1-15,0 4-1 16,-12 4 3-1,-6-8-10-15,1 8-4 16,0 11-12-16,0 5-4 16,4 6-30-16,4 1-10 15,5 4-44 1,8-4-47-16,5-8 51 16</inkml:trace>
  <inkml:trace contextRef="#ctx0" brushRef="#br0" timeOffset="53763.1128">18255 8734 208 0,'-30'19'79'0,"25"-12"-42"0,-3 13-43 15,3-9 12-15,1 4 5 16,0 8 5-16,4 4 3 16,4 0 1-16,9 0-11 15,9-4 3-15,-1 0 4 0,1 0 1 16,3-12 1-16,6-7 0 15,3-8-2-15,1-7 0 0,-10-8 0 16,-3-4-4-16,-5 0 0 16,-4 0-3-16,-13-4 2 15,-9-4-6-15,-3 0-3 16,-6 5-8-16,-3 7-4 16,4 7-12-16,-1 4-6 15,-8 12-25-15,14 0-11 16</inkml:trace>
  <inkml:trace contextRef="#ctx0" brushRef="#br0" timeOffset="54001.3636">18565 8645 192 0,'4'4'71'0,"1"4"-38"0,16 11-19 0,-12-4 22 0,-1 8-3 16,-3 4 1-16,-1 4-11 16,-4 3-3-16,0 1-12 15,0-1-3-15,4-3 1 0,1-4-5 16,-1-4-1-16,-4 0-18 16,0-12-8-16,17-7-26 15,-8-8-10-15,-1-3-42 16</inkml:trace>
  <inkml:trace contextRef="#ctx0" brushRef="#br0" timeOffset="54222.2282">18806 8668 244 0,'0'16'93'0,"13"-1"-50"0,-13 31-33 0,0-27 23 16,0 8-3-16,0 4 2 15,0-1-17-15,0 5-7 16,0-5-5-16,0-3-5 0,0 8-1 16,5-12-27-16,-1-4-12 0,-4-19-162 31,4-8 75-31</inkml:trace>
  <inkml:trace contextRef="#ctx0" brushRef="#br0" timeOffset="54835.5317">19319 8707 192 0,'-30'7'71'0,"0"16"-38"0,8 16-23 0,18-24 17 0,-9 8 2 16,4 8 2-16,1 3-5 15,3 1-2-15,5 3-13 16,9 0-4-16,8-11-3 0,13-8 9 16,5-11 3-16,-5-8-1 15,5-8-1-15,-1-7-4 16,-4-8 1-16,-8 0-2 16,-5-8 2-16,-4 4-4 15,-9-3-2-15,-4-1-2 16,-8 0 0-16,-1 1-4 15,-13 7 0-15,5 4-10 0,-9 0-5 16,-4 7-19 0,4 4-5-16,5 8-41 15,12 12-17-15,18-16-11 16</inkml:trace>
  <inkml:trace contextRef="#ctx0" brushRef="#br0" timeOffset="55160.142">19625 8722 228 0,'-30'31'88'0,"26"-4"-48"0,-18-5-38 15,13-6 17-15,5 7 10 16,0 7 8-16,12 5-6 16,1-4-3-16,8 7-16 15,5-8 1-15,-1-3 1 16,14-8-1-16,-5-15 0 15,13-8 4-15,-13-11 1 0,9-8-7 16,-9-7-4-16,-4-5-2 16,-9 4 1-16,-8-11-1 15,-18 0 0-15,1 4-3 16,-23 0 1-16,6 7-9 16,-10 8-3-16,1 8-15 15,-5 7-5-15,0 12-20 16,9 3-7-16,4 1-34 15,9-4-13-15,4-4 0 16</inkml:trace>
  <inkml:trace contextRef="#ctx0" brushRef="#br0" timeOffset="55384.4708">20004 8638 264 0,'13'27'101'0,"-4"-8"-54"0,8 31-37 0,-8-31 23 0,-5 8-3 16,0 3 2-16,5 5-15 15,-5-1-5 1,5-3-8-16,-5-4-5 0,5-4-2 16,-1 7-20-16,-3-18-10 15,3-5-23-15,-3-7-7 0,7-4-55 16</inkml:trace>
  <inkml:trace contextRef="#ctx0" brushRef="#br0" timeOffset="55583.7387">20345 8607 260 0,'-5'0'96'0,"10"4"-52"0,7 15-40 0,-12-7 19 15,9 14 9 1,-5 9 9-16,5 3-8 15,-5 4-4-15,5 0-17 16,-5 1-8-16,5-5 0 0,0-4-12 16,-1 9-4-16,1-5-45 0,4-19-20 15,-5-8-62 1</inkml:trace>
  <inkml:trace contextRef="#ctx0" brushRef="#br0" timeOffset="67229.0512">14122 12939 148 0,'5'-27'57'0,"-5"23"-30"0,0-3-12 0,0 3 20 16,0 0-4-16,0-4-1 16,-5 1-3-16,-3-1 0 15,4 0-15-15,-14 1-2 0,1 3-3 16,0 8-6 0,-5 11-2-16,-4 23-3 15,-4 12 3-15,4 4 0 16,5 7 1-16,8-7 0 15,9-1 0-15,12-3-3 16,10-4 2-16,12-8 7 16,8-7 6-16,10-12-2 15,4-15 0-15,4-8-4 16,-13-7 1-16,-5-8 2 0,-3-8 2 0,-1-4 3 16,-21-3 2-16,-8-1-3 15,-10-11 0-15,-8 0 4 16,-12 8 1-16,-1 7-5 15,-4 4-3-15,4 8-5 16,0 4-4-16,9 7-9 16,-1 5-5-1,5 3-18-15,13 11-7 16,13 1-33-16,5-1-15 16,20 0-36-1</inkml:trace>
  <inkml:trace contextRef="#ctx0" brushRef="#br0" timeOffset="67441.6504">14851 13108 160 0,'0'3'60'0,"4"9"-32"0,-8 3-15 0,4-3 19 16,-9 3-7-16,-4 8 0 15,-4 0-10-15,-9 4-4 16,-8 3-6-1,3 1-4-15,6-4 0 0,3 0-6 16,-4-8-1-16,13-4-52 16,-4-11-66-1</inkml:trace>
  <inkml:trace contextRef="#ctx0" brushRef="#br0" timeOffset="67619.7067">14562 13161 228 0,'0'-4'88'0,"4"8"-48"0,9 0-47 0,-8 4 14 16,7-1 1-16,1 9 5 16,5 3-4-16,-1 4-3 0,13 0-3 15,-13 4-3-15,9 3 3 0,4-3-7 0,-8-4 1 16,4-4-61-16,0-3-24 16,-1-9-2-1</inkml:trace>
  <inkml:trace contextRef="#ctx0" brushRef="#br0" timeOffset="68020.7274">15174 12851 212 0,'-13'-8'82'0,"4"12"-44"0,-8 4-38 0,8-1 18 0,-3 9-3 16,-6 22 0-16,1 12-1 16,4 3 1-16,-4 5-8 15,0-4 7-15,12-5 3 0,5-3-5 16,13 0 1-16,17-7-4 16,9-13 0-16,13-10-1 15,-5-12 2-15,1-8-5 16,-1-4-1-16,-4-3 0 15,-4-9 0-15,-22-6 0 16,-4-5 2-16,-13-7-1 16,-13-1 0-16,-4-14-3 15,-13 7-2-15,4 4-2 16,-13 7-1-16,5 8-7 0,4 8-2 16,4 4-20-16,8 3-9 15,10 5-11-15,12-1-6 16,9 0-50 15</inkml:trace>
  <inkml:trace contextRef="#ctx0" brushRef="#br0" timeOffset="68346.5898">15669 12828 208 0,'-13'11'77'0,"5"12"-42"0,-5 31-37 16,9-12 14-16,-9 4 7 15,4 8 5-15,0-1 5 0,9 1 2 16,5 3-16-16,8 1-2 16,4-4 0-16,13-12 2 15,13-12 3-15,9-14-1 16,0-16-1-16,-5-12-6 0,-4-7-4 16,-13-4 3-16,-13-8 2 15,-8-3-4 1,-9-8 1-16,-9 0-5 15,-21-8 0-15,-4 4-3 0,4 8-1 16,-5 7-17-16,5 16-8 16,8 15-22-16,5 7-9 15,9 5-63 1,12-1-42-16,9 1 67 0</inkml:trace>
  <inkml:trace contextRef="#ctx0" brushRef="#br0" timeOffset="69160.6581">16885 12778 228 0,'0'0'85'0,"4"4"-46"0,0 0-39 16,0 0 16-16,5 7-5 15,0 8 3-15,-1 12 2 16,-8 19 2-16,0 11-10 0,0 0 9 15,-8-3 3-15,3-1 3 0,5 5 3 16,0-1-8-16,0 0 0 16,0-7-7-16,0-8-1 15,0-8-4-15,0-7-1 16,0-8-6 0,0-8 3-16,0-4 1 15,0-3-15-15,-4-4-4 0,4-4-63 0,0-4-27 31,0-7-28-15</inkml:trace>
  <inkml:trace contextRef="#ctx0" brushRef="#br0" timeOffset="70206.9277">18199 13000 180 0,'-18'-30'68'0,"18"26"-36"0,-8-23-18 0,4 19 20 0,-1 5-8 16,-3-1-1-16,-1 0-10 16,5 4-4-16,-14 11-6 15,1 16-8-15,-4 8-1 0,-14 11 2 16,5 11 3-16,9-3-2 16,3 3 0-16,10 1 3 15,12-5 1-15,13-7 7 16,9-11 6-16,9-12-2 15,8-16 2-15,0-11 4 16,-5-11 4-16,-3-4 8 16,-5-4 2-16,-13-4 1 15,-4-3 4-15,-4-5-13 16,-9 1-6-16,-4-1-11 16,-9-3-4-16,0 0-3 15,-4 7-2-15,-9 4-6 16,4 8-4-16,1 4-14 15,-1 11-5-15,5 4-7 16,4 7-1-16,9 5-17 0,8 3-7 16,9-3-32-16,4 3-11 15,22-3 6 1</inkml:trace>
  <inkml:trace contextRef="#ctx0" brushRef="#br0" timeOffset="70399.5712">18677 13134 244 0,'0'4'90'0,"0"0"-48"0,0 11-47 16,-4-3 15-16,-9 7 3 15,-4 4 6-15,-5 0-6 16,-4 4-2-16,0 0-6 16,0 3-4-16,5-3 2 0,-1 0-15 15,5-4-7 1,0-8-56-16,4-3-24 0,9-9 7 15</inkml:trace>
  <inkml:trace contextRef="#ctx0" brushRef="#br0" timeOffset="70593.4548">18427 13188 240 0,'-4'-8'90'0,"4"12"-48"0,8 0-49 0,-3-4 16 0,3 8 3 15,10 3 7-15,-1 4 1 16,4 1 0-16,5 3-10 15,4 4-4-15,-4 4 0 0,4 0-3 32,-12-1-2-32,3 1 2 0,-4-4 0 15,1-4-39-15,3-3-15 16,-4-9-70 0</inkml:trace>
  <inkml:trace contextRef="#ctx0" brushRef="#br0" timeOffset="70982.1583">18849 13042 88 0,'-8'-7'33'0,"8"7"-18"0,0 0-2 0,0 0 14 16</inkml:trace>
  <inkml:trace contextRef="#ctx0" brushRef="#br0" timeOffset="71437.1798">18841 13023 223 0,'0'-11'33'16,"0"3"-10"-16,0 1-5 16,0-1-11-16,0 4 5 0,0 0 3 15,0-7 2-15,0-1-1 16,0 1 0-16,0 3 3 16,0 0-5-16,8 1 0 0,-8-5-2 15,5 1 0-15,-1-1-4 16,13-3-3-1,-4 0-5-15,4 3 0 0,1 1-2 16,3 3 0-16,5 4 0 0,-9 8 0 16,-4 7 2-16,0 5 0 15,0 3 0-15,-13 15 0 16,0-3 2 0,-9 4 1-16,5-9-1 15,0-3-2-15,-1-4-2 16,5 4-1-16,5-3 2 15,3 3 0-15,5 0 1 16,0 7 0-16,0-3-3 16,-4 0 2-16,-5-4 3 15,-8 0 1-15,-5 0 16 16,-4 0 8-16,-4-4-10 16,-5-4-2-16,-3-3-11 15,3-1-3-15,1-3-1 16,3-4 0-16,1-4-14 0,0 0-5 15,8-4-21-15,-8 0-10 16,0 0-31-16,12 0-11 16,5 1 0-1</inkml:trace>
  <inkml:trace contextRef="#ctx0" brushRef="#br0" timeOffset="72225.9862">19298 12974 136 0,'-5'-4'52'0,"1"0"-28"0,-9 4-13 15,13-8 15-15,-4-3 1 16,4 3 3-16,-5 4-3 15,1-3-2-15,4 3-13 16,0 0-3-16,0 0 1 0,0-4 5 16,0 1 3-16,4-1-9 15,9-3-5-15,5-1-3 16,3 1-1-16,5 3-3 16,0 0 2-16,4 4 1 15,-13 8 0-15,0 4-3 16,5 3 2-16,-18 5 1 15,1 14 0-15,-5-3 0 16,0 4 0-16,0-8 0 0,0 0 2 16,8-4-1-16,1 0-1 15,4 0-2-15,4 0 1 16,0 4 1 0,5-3 2-16,-5 6-1 0,-13-3 2 0,-4 0 13 15,-4-4 7-15,-13 1-3 16,-1-1-1-16,1-4-9 15,-4-3-2-15,-1-1-4 16,-4-3-3 0,-4-1-7-16,0 1-4 0,4 0-30 15,-4-1-13-15,8 1-59 16,5 4-43 0,13-1 61-16</inkml:trace>
  <inkml:trace contextRef="#ctx0" brushRef="#br0" timeOffset="73346.7248">20452 13177 152 0,'0'0'57'0,"0"0"-30"0,0 0-21 16,0 0 17-16,0 0-8 16,0 0 2-16,0 0 3 15,0 0 4 1,0 0-12-16,0 0 6 0,0 0 5 15,0 3-3-15,0-3 0 16,0 0-5-16,0 0-1 0,0 0-4 16,5 4 1-16,8 0 0 15,4-4 1-15,4 0 0 16,1 0 0 0,12 0-4-16,-8 0 0 0,9-4-3 0,-1 0 0 15,-4 1-1-15,5-1 2 16,-5 4-1-16,4-4 0 15,-12 0-3-15,-1 0 1 16,1 0-2-16,-5 4-1 16,-4 0 1-16,-4 0 1 15,-1-3-1-15,-3 3 2 0,-5 0-2 16,4 0-1-16,0 0 1 16,-4 0-1-16,0 0 0 15,5 0 0-15,-5 0-3 16,0 0 2-16,0 0-1 15,0 0 0-15,8 0 2 16,-3 0 2-16,-5 0-3 16,8-4-2-16,-8 0-18 15,0 0-59 1,0 0-9 0</inkml:trace>
  <inkml:trace contextRef="#ctx0" brushRef="#br0" timeOffset="74051.7875">20732 13184 192 0,'0'0'71'0,"0"0"-38"0,0 0-25 0,0 0 18 0,0 0-9 16,9 4-2-16,0-4-6 15,-1 0-1-15,5 0-5 0,4-4 3 0,9 0 0 0,4 1-5 32,-4-1 0-32,4 0-1 15,9 0 0-15,-9 0 8 16,5 0 7-16,-5 1-7 16,-4-1-4-16,-5 0-3 15,-3 0-1-15,-5 4 0 0,-5-4 2 0,5 0-12 16,-9 1-6-16,-4 3-35 15,0 0-15-15,0 0-32 32</inkml:trace>
  <inkml:trace contextRef="#ctx0" brushRef="#br0" timeOffset="74503.7275">21000 12908 228 0,'-5'-3'85'0,"5"6"-46"0,0-3-35 0,0 0 21 16,0 0-5-16,0 0 0 15,5 8-8-15,3 0-3 16,9 3-5-16,9 1-1 0,-4 11 1 16,4-4-2-16,4 0-2 0,-4-4 1 15,-5 1-1-15,5-1 0 16,-9 0 0-16,-8-3 2 16,0-1 1-16,-1 1-4 15,-8-1 1-15,-4 1 2 31,-5 3 3-31,-4-3 2 0,-4 7 3 16,-13 0-1-16,4 0 0 16,-4-4-5-16,8 1-1 0,1-5-3 15,4 1-1 1,4-5 1-16,4 5 0 16,0-5-27-16,9 1-11 0,9 4-94 15</inkml:trace>
  <inkml:trace contextRef="#ctx0" brushRef="#br0" timeOffset="75486.2297">21995 13031 180 0,'-4'-15'68'0,"4"-4"-36"0,-13 7-22 0,8 12 17 16,-8 0-11-16,5 12-2 15,-14 3-4-15,-4 12-1 16,-4 7-5-16,-4 16-1 0,-1 4 3 15,14 7-3-15,-1 4 0 16,18-8 3-16,13 1 1 16,12-5 10-16,5-7 6 15,17-23-1-15,-4-15-1 16,8-12-5-16,1-11-2 16,-1-12-6-16,-4-4-3 0,-4-3 2 15,-18 0 2-15,-3-9-2 16,-18 1-2-16,0 0 9 15,-18 0 5-15,-3 4-8 16,4 7-1-16,-14 8-8 16,6 8-2-16,-1 7-13 15,4 4-7-15,5 8-27 16,8 8-10-16,14 3-58 16,12-4-55-1,4-3 61-15</inkml:trace>
  <inkml:trace contextRef="#ctx0" brushRef="#br0" timeOffset="75668.382">22460 13253 248 0,'0'0'93'0,"5"15"-50"0,-5-3-50 0,0-4 16 16,-9 3-4-16,-8 8 4 15,-1 8-2-15,-12 4-2 16,9-1-2-16,4 1-5 0,-1-8 1 15,10 0-28-15,-10-8-10 0</inkml:trace>
  <inkml:trace contextRef="#ctx0" brushRef="#br0" timeOffset="75857.5637">22240 13303 276 0,'13'0'104'0,"-8"0"-56"0,8 0-52 0,-13 0 21 0,8 4 2 16,10 3 8-16,12 5-8 16,8 7-3-16,1 8-9 15,0 4-5-15,-5-1-1 0,1-3-1 16,-5-4 2-16,0-8-45 16,-12-3-21-16,7-8-71 15</inkml:trace>
  <inkml:trace contextRef="#ctx0" brushRef="#br0" timeOffset="76695.7732">22723 13085 204 0,'0'0'77'0,"0"0"-42"0,0-4-21 0,0 4 20 16,0 0-8-16,-4-4-1 16,-1 0 1-16,1 0 1 15,4-3-14-15,-4-1-1 0,4-19 3 16,4 4-6-1,5 0-4-15,-1 4-1 16,5-4-3-16,5 8 2 16,3 3-7-16,5 5 1 15,-4 7-1-15,3 3 2 16,-12 13-1-16,0-1 1 16,0 12 2-16,-13-4 2 0,-8 0-1 15,-1 0-1 1,0-4 1-16,1 0 1 15,8-4-3-15,4 1 0 0,5-1-4 16,4 0 1-16,4 5 2 16,0 6 1-16,0-3 1 15,-4 0 0-15,-4-4 0 0,-1 1 2 16,-16-1 12-16,-1-4 8 16,-4 0-7-16,-8-3-3 15,-1-1-7-15,1-3-2 16,3 0-3-16,-7-4-1 15,7-1-17-15,5-3-5 16,0 0-38-16,13 0-107 31</inkml:trace>
  <inkml:trace contextRef="#ctx0" brushRef="#br0" timeOffset="77040.4783">23158 13042 180 0,'-8'-3'68'0,"3"3"-36"0,1 0-22 0,4 0 20 15</inkml:trace>
  <inkml:trace contextRef="#ctx0" brushRef="#br0" timeOffset="77456.7683">23132 13027 367 0,'-8'-11'31'0,"4"3"4"15,-1-7-20-15,5 3-3 0,-8 1 2 0,3-1-2 16,5-3 1-16,5 3-5 15,3 1 0-15,5-1-3 16,4 1 2-16,1-1-6 16,3 5-3-1,5 3-2-15,0 4 3 16,4 4-2-16,-8 3 1 16,-1 5 2-16,-4 7 0 0,-4 4 0 0,-13 4 2 31,-13-4-1-31,0 0-1 15,-4-4 1-15,4 0 1 16,-4-4-1-16,4 1-1 0,4-1-6 16,5-3-4-16,8 3 3 15,5 4 2-15,8 0 3 16,1 4 1-16,3 0 1 0,-4-4 0 16,1 0 2-16,-10 1 3 15,-3-1 18-15,-10-4 7 16,-8 0-9-16,-4 1-4 15,-9-5-10-15,-4 1-5 16,-4-5-10-16,-5 1-3 16,0 0-34-16,5-1-15 15,8 1-86 1</inkml:trace>
  <inkml:trace contextRef="#ctx0" brushRef="#br0" timeOffset="89530.5866">2893 15157 100 0,'0'0'38'0,"0"4"-20"0,-4-4-10 0,4 7 13 15,0-7 3 1,0 0 3-16,0 0-3 0,0 8-3 16,-9-8 0-1,9 4 1-15,-4 0 19 16,0-1-23-16,4-6 3 0,0 3 0 15,0-4-3-15,0 4 1 16,0-4-4-16,0 0-1 16,0 0-8-16,8 4-2 15,5-4 2-15,13 4 1 16,4-3 1-16,14-5 0 16,12 0-2-16,4 4-1 15,13 1-1-15,13 3 0 16,-4 0-2-16,4 0 1 15,-4 0-2-15,-4 0-1 16,-5 0 3-16,-4 0 2 16,-9 0 2-16,-12 0 3 15,-1 0 4-15,-8-4 1 16,-9 4-6-16,-4-4-1 16,-5 0-2-16,-3 4-1 15,-5-4-3-15,0 0 1 0,-5 1-18 16,-8-1-4-16,0 4-33 15,-8 4-12-15,-5-1-87 16</inkml:trace>
  <inkml:trace contextRef="#ctx0" brushRef="#br0" timeOffset="90475.2894">2652 15310 124 0,'-13'0'49'0,"5"8"-26"0,-14 3-18 0,13-3 11 16,-8 3-1-16,0 5 4 16,-9 3-5-16,-4 0 2 0,0 0-9 15,0 4 2-15,4-4 2 0,9-4-6 16,-1-3-3-16,5-1-4 16,13-3 1-16,-8-4 7 15,16-4 4 1,1-4-5-16,4-4-1 0,13 1-4 15,-9-5-1-15,9 1-1 16,4-5 0-16,0 1 4 16,0 0 1-16,5 0-1 15,-14-1-2 1,5 5 1-16,-13 3 1 0,4 4 5 0,-12 0 4 16,-5 4-6-16,0 8-3 15,0 7 1-15,0 1 2 16,0 3-2-16,0 4 0 15,13 0-1-15,-13 4-2 16,4-1 1-16,9 1 1 16,-5-4-10-16,-3 0-2 15,3 0-30-15,-3-8-14 16,-5 1-36 0</inkml:trace>
  <inkml:trace contextRef="#ctx0" brushRef="#br0" timeOffset="90804.0404">2631 15448 128 0,'-9'4'49'0,"5"3"-26"0,-5 9-16 0,9-1 15 0,-9 16 2 16,5 7 3-16,-9 0-1 15,0 8-1-15,0 8-14 16,-8-8 7-16,-5-4 2 0,-4 0-4 16,0-4 1-16,-13 1-8 15,-5-1-3-15,-4-4-3 16,1 1 0-16,-5 3-18 15,0 8-6-15,8-8-74 16,5-3-52 0,0-8 56-16</inkml:trace>
  <inkml:trace contextRef="#ctx0" brushRef="#br0" timeOffset="91997.2418">588 16574 88 0,'0'-4'35'0,"0"4"-18"0,4 4-16 16,5 0 11-16,-9 3 16 15,0 5 9-15,4 7-7 16,5 4-6-16,0 0-7 16,-9 0-3-16,0-4-8 15,8 0-2-15,-8-3 2 0,0-5 6 16,0-3 4-16,0-8 1 15,0 0-1-15,0-4-8 16,0-4-5-16,0-3 0 16,0-5 0-16,0-3-1 15,0-4-2-15,0 0 1 16,13 0 1-16,4 4 1 0,1 4 1 16,-1 0-2-1,-4 3-2-15,4 4-4 0,5 5-2 16,-5 3 0-1,-4 3 2-15,0 5 2 16,-5 4 1-16,1 7-2 16,4 0 2-16,-5 4 3 15,1-4 1-15,-9 0-4 16,9-4 1-16,-1 1-18 16,5-9-5-16,4-3-35 15,-8-8-59 1,8-3 20-16</inkml:trace>
  <inkml:trace contextRef="#ctx0" brushRef="#br0" timeOffset="92341.4854">985 16547 184 0,'0'-8'68'0,"0"8"-36"0,0 0-37 0,0 0 12 16,0 0-4-16,0 8 3 16,0 7 1-16,0 5 1 15,4 3-4-15,4 3-1 0,10 1 1 16,-18-4-2-16,13-4 1 15,0 0-2-15,-1-7-1 16,6-8 1-16,-5-4-1 16,4-8 2-16,-4-3 3 15,0-5-2-15,-9 1-2 16,13-4-3-16,-17 0 1 16,0 3 3-16,0 1 1 15,0 4-4-15,0 3-1 0,0 0-2 16,0 8 3-16,0 8-2 15,0 7-1-15,9 4 3 16,0 4 2-16,-1 0 0 16,-4 0 2-16,9-4-4 15,0 4 0-15,5-3-26 16,-1-17-9-16,4-6-46 16</inkml:trace>
  <inkml:trace contextRef="#ctx0" brushRef="#br0" timeOffset="92578.2819">1334 16352 148 0,'0'11'57'0,"0"1"-30"0,8 34-23 0,1-27 15 15,-5 4-5-15,5 4 0 16,4-1-8-16,-9 5-2 15,9 4-2-15,-9-5-2 0,5-3 3 0,-1-4-7 16,5-4 1-16,-13-7-41 16,0-9-53-1,9-6 13-15</inkml:trace>
  <inkml:trace contextRef="#ctx0" brushRef="#br0" timeOffset="92776.728">1527 16352 140 0,'18'-8'55'0,"-18"8"-30"16,0 4-29-16,8 11 30 16,-8 4-3-16,5 8-2 15,-1 4-3-15,5 3-10 16,-1 8-3-16,-4 4-1 0,9 0-2 16,-8 0-2-16,8 0 1 15,0-7 1-15,4-9-41 16,0-7-16-16,13-7-23 15</inkml:trace>
  <inkml:trace contextRef="#ctx0" brushRef="#br0" timeOffset="93310.7621">2053 16574 156 0,'-13'0'60'0,"13"11"-32"0,0 12-31 0,0-7 13 0,0 10 4 16,9 5 5-16,-5 15 2 15,-4-4-1-15,4 0-10 16,5-3-6-16,-5-5-1 0,1-3-2 16,3-4-1-16,-8-8 3 0,0-4 0 15,0-11 7 1,0-12-3-16,-8-7 1 0,3-23-4 16,1 3-3-16,4-7 2 15,-9-4 0 1,9 0-1-16,9 4-2 0,-5 7 1 31,9 5-1-31,0 7 2 0,4 4 1 16,9 3-1-16,-4 5-2 15,4 7-2 1,4 4 1-16,-13 4 3 0,-4 4 1 16,-4 3 1-16,-9 1 2 15,-5 3 1-15,-3 0 3 16,-14 0-5-16,5-3-1 15,-5-1-18-15,1-3-5 16,4 0-22-16,4-4-9 16,8-4-48-1</inkml:trace>
  <inkml:trace contextRef="#ctx0" brushRef="#br0" timeOffset="93615.749">2316 16578 164 0,'0'4'63'0,"0"3"-34"0,0 5-27 16,0-1 14-16,4 1-1 16,5 3 0-16,-5 0 4 15,9 1 2-15,0-5-11 16,-4 1 3-16,12-9 3 0,-8-3 1 16,9-7-1-16,-5-5 0 15,-4 1 0-15,0-5-4 16,0 1 0-16,-13 0-5 0,0 0-2 15,-17-1-2-15,4 1-3 16,-5 0-2-16,-3 7-1 16,-1 4-9-16,1 0-5 15,3 4-22-15,6 4-10 16,3 0-56 0,9-4-33-16,17 4 65 15</inkml:trace>
  <inkml:trace contextRef="#ctx0" brushRef="#br0" timeOffset="93794.7678">2570 16474 212 0,'-13'0'82'0,"22"4"-44"0,-5 15-47 0,5-7 12 0,-9-1-4 16,4 5 2-16,5-1 6 15,-5 4 4-15,-4 0-6 16,4 0-3-16,5 1 1 0,-9-5-2 15,4-4 2-15,1-3-66 16,3-4-64 0,-3-4 31-16</inkml:trace>
  <inkml:trace contextRef="#ctx0" brushRef="#br0" timeOffset="93913.748">2583 16356 108 0,'9'-12'41'0,"-1"8"-22"16,5 0-69-16,-4 4-12 0</inkml:trace>
  <inkml:trace contextRef="#ctx0" brushRef="#br0" timeOffset="94210.7402">2786 16474 160 0,'17'46'60'0,"-13"-38"-32"0,-4 3-17 15,0-3 15 1,-4 0-3-16,4-4-2 15,-4-1-3-15,4 1 1 16,0-4-10-16,0 0-3 0,0-4-2 16,0 1 0-16,0-9 2 0,4-3-5 15,9-4-1-15,0-1 0 16,-5 1 0-16,10 4 0 16,-1 7 0-16,-9 8-5 15,14 8 1-15,-5 3 2 16,0 5 1-16,1-1 1 15,3 0 0-15,-12 1 0 16,4-5 0-16,0 1-3 16,0-5 0-16,4-3-42 15,4-8-20-15,1 1-27 16</inkml:trace>
  <inkml:trace contextRef="#ctx0" brushRef="#br0" timeOffset="94425.9995">3199 16003 216 0,'-4'-11'82'0,"8"15"-44"0,1 3-47 15,3 1 14-15,-8 7 1 16,18 8 4-16,-18 23 1 16,8 4 3-16,1 0-7 0,-1-4-2 0,5 7 1 15,-8-7 1-15,-1-4 1 16,5-7-7-16,-9-8-2 0,4-4-60 15</inkml:trace>
  <inkml:trace contextRef="#ctx0" brushRef="#br0" timeOffset="95115.0232">3066 16325 248 0,'0'-8'93'0,"17"8"-50"0,17-4-52 16,-25 4 12-16,8-3-4 15,13-5 2-15,1 4 0 16,7 0-1-16,6 0 1 0,-14 4-15 0,4 0-5 16,5 0 1-16,-9 4 0 15,-4 0 11-15,-9 0 6 16,0 0 1-16,-4 3 0 15,0 1 5-15,0 0 1 0,-4-1 4 16,4 1 1-16,0 0 3 31,0-8 2-31,0 0 2 16,-1-4 1-16,1-4-10 0,-4-3-3 16,0-1-2-16,-5-3 0 0,-4-4-2 31,-4-8 1-31,-14 8-2 0,1 0-1 15,-13 15-2-15,4 15-1 16,0 5-1-16,5 3 3 16,3 8 0-16,6-4 1 15,3 0 0-15,9 0 0 16,0 3-3-16,0-3 2 0,13-3 1 0,4-5 2 16,5-4-14-16,-1-11-5 15,1-4-15-15,4-3-8 16,-1-5 0-16,-3 1 1 15,-5-4 20-15,5-1 10 16,-9 1 11-16,-5 3 4 16,1 1 6-16,8 7 3 0,-17 4 3 15,9 4 3-15,-1 7 2 16,5-3 1-16,-4 4-7 16,0-5 0-16,-1 1-1 15,-8-4 2-15,0-4 5 16,0 4 6-16,0-4-10 15,-8-4-1-15,3-4 1 32,1-3 0-32,4-5-6 15,0-3 0-15,9-8-10 16,-1 4-4-16,9-7-3 0,-4 7 3 0,13 4-27 16,-4 15-8-16,17 11-108 15</inkml:trace>
  <inkml:trace contextRef="#ctx0" brushRef="#br0" timeOffset="95866.2308">1321 17225 192 0,'-18'-11'74'0,"5"11"-40"0,-8 0-22 0,12 3 21 16,-12 5-13-16,4 3-3 16,-14 5-10-16,6 11-3 15,7 3-2 1,1 9-4-16,0 3 1 0,17-4 1 15,4 0 2-15,9-11 1 16,13-8 1-16,8-7-2 16,5-5-2-16,9-14-13 15,-10-16-4-15,1 0-18 16,0-4-5-16,-5-7-32 0,-8-1-34 16,4 1 37-16</inkml:trace>
  <inkml:trace contextRef="#ctx0" brushRef="#br0" timeOffset="96196.346">1437 17045 192 0,'-9'-8'71'0,"9"12"-38"0,0 4-39 16,0-1 14-16,0 13-1 15,0 3 4-15,0 7 2 16,9 9 5-16,-9 7-10 16,4-1 0-16,5 5 2 0,-9 4-4 15,4-12-1-15,-4-8-2 16,0-11 0-16,5-3 2 0,-5-5 4 15,0-15 0-15,8-12 0 16,9-3-5-16,-4-4-1 16,0-8-1-16,9 0-2 15,-1 4 3-15,9 4 0 16,-8 4-1 0,0 7 1-16,3 8-2 15,-7 8 2-15,3 7-2 16,-4 1-1-16,-4 3 3 15,-4 4 0-15,8 3-1 0,-17-3 1 0,0-3-22 32,5-1-7-32,-5-4-36 15,0-7-15-15</inkml:trace>
  <inkml:trace contextRef="#ctx0" brushRef="#br0" timeOffset="96539.8338">1889 17305 236 0,'0'-3'90'0,"9"6"-48"0,0-3-49 16,-1 0 16-16,-3 0-2 16,12 0 6-16,0-3-3 15,-4-1 0 1,4-4-6-16,0 0-3 0,-4 1 2 16,-4-1 0-16,0-3 1 15,-5-1-2-15,-4 1 1 0,-9 3-2 0,-4 0 2 16,-4 1-2-16,0 3-1 15,-9 4 1-15,9 4-1 16,-5 3-3-16,5 5 2 16,-4 3 1-1,8 4 0-15,8 4 0 16,-3 0 0 0,16 0 0-16,-3 0 2 0,12-4-1 0,9 4-1 15,4-3-21-15,0-17-9 16,4-6-60-1,18-5-48-15,0-4 47 0</inkml:trace>
  <inkml:trace contextRef="#ctx0" brushRef="#br0" timeOffset="96948.5361">2316 17194 228 0,'-30'-15'85'0,"21"15"-46"0,-4-4-39 16,9 4 16-16,-13 4-9 15,-5 4 1-15,5 3 1 16,0 5 2-16,0 3-5 15,8 4-2-15,-4 3 0 16,9 1-2-16,8 4 1 16,18-4 0-16,-5 0 1 15,13-8-2-15,4-12-2 16,9-7-2-16,1-7-1 16,-6-9-23-16,-3-3-7 15,4-4-11-15,-9-4 0 16,-4 1-11-1,-9-1 1-15,-4-4 36 16,-13-7 36-16,0 0 20 16,0-1 6-16,-9 9 1 15,5 3-17-15,4 4-6 0,-9 7-13 16,9 9-6-16,0 7-2 0,0 11 1 16,0 12 3-16,0 4 2 15,0 8 3-15,0 3-1 16,0 4 0-16,0 0-5 15,0-4-1-15,9-3-1 0,-9 3-2 0,4 1-13 16,5-16-6-16,-9-8-45 16,8-4-21-16,5-15 0 15</inkml:trace>
  <inkml:trace contextRef="#ctx0" brushRef="#br0" timeOffset="97200.965">2747 17191 208 0,'-4'-4'79'0,"-5"4"-42"0,-4 0-37 16,4 4 16-16,-8-1 0 0,-4 5 4 15,-5 0-8-15,0 3-2 16,4 4-6-16,5 1-3 0,4 3 0 16,9 0-1-16,-5 0 0 15,18 0 8-15,17-3 5 16,4-1-6-1,17 0-2 1,-4 1-3-16,5-5 1 16,-5 5-13-16,-4-1-3 15,-1 8-106-15</inkml:trace>
  <inkml:trace contextRef="#ctx0" brushRef="#br0" timeOffset="99459.6282">7233 14038 168 0,'8'-4'63'0,"-4"4"-34"0,-4-3-14 0,0 3 20 16,0-4-2-16,0 0 3 15,-4 0-9 1,0 0-2-16,-5-3-14 0,-4-1 0 0,5 0 0 16,-14 1-4-16,5-1-2 15,-13-3 4-15,4-1 2 16,0-3 0-16,-4-1 1 15,0 1-4-15,-5 0 0 16,1-1-5-16,-5 1 0 16,0 0-3-16,-4-1-1 0,0 1 1 15,-13 0 2-15,4 3-1 16,5 5 2-16,-9-1-2 16,4 4-1-16,0-3 1 15,1 3-1-15,-5 0-3 0,-5 4 0 16,10 4 4-16,3 0 1 15,-8 3 0 1,9 5-2-16,-1-1-2 16,5 1-1-16,0-1 2 15,5 8 0-15,-1-3-2 0,0 3 2 16,0 0 1-16,0 4 0 16,5 0 0-16,-1 4 0 15,1 3 0-15,0 5 0 16,3-1 0-1,5 1 2-15,1 3-3 16,3 4-2-16,1 0 2 16,3 0 2-16,5 4 0 0,5-3-1 0,8-1-2 15,0 4 1-15,8-4 1 16,5 4 2-16,5 4-1 16,-1-1-1-1,9 1 1-15,4 0-1 16,9 4 2-16,-1-5 1 15,1-3 3-15,17-7 1 0,0 3-3 16,4-8-1-16,9 1-3 16,-4-5-1-16,4 1 3 15,4 0 1-15,1-1-1 16,3-7-2-16,1 0 3 16,-5-4 2-16,9 0-2 15,-5-3 0-15,1-5 3 16,12-3 1-16,1-8-1 15,17-4 1-15,-14-7-6 16,10-1-1-16,-5-7 2 16,0-4 1-16,-4-4 3 15,-13 0 1-15,0 1-1 0,-9-17 1 16,-4-3-6-16,-5 1-1 16,-3-9 0-16,-10 4 0 15,-8 0 0 1,-8 4 2-16,-1 0-1 15,-16-3-1-15,3-9 3 0,-21 5 0 0,0-1-1 16,-17 4 1-16,-5-4-4 16,-12-3 0-1,-13 7 1-15,-9-3 2 16,-18 7-6-16,-8 4 1 16,-8 3 1-16,-9 5 1 0,-18 3 1 15,-12 4 0-15,9 8 0 16,3 0 0-16,14 8-3 15,8-1 2-15,9 4-6 16,13 5 0-16,12-1-24 16,22 4-9-16,18 4-37 15,25 7-15-15,9 8-38 16</inkml:trace>
  <inkml:trace contextRef="#ctx0" brushRef="#br0" timeOffset="99961.5585">8443 14314 180 0,'-4'0'68'0,"4"0"-36"0,0 4-22 16,0-4 20-16</inkml:trace>
  <inkml:trace contextRef="#ctx0" brushRef="#br0" timeOffset="100196.346">8430 14326 349 0,'-13'11'21'0,"-4"8"-11"16,-4 0-5-16,-1 4 1 0,-4 0-3 15,9 8-2-15,-13 0 0 32,8-5-1-32,5 1-3 15,0-4 2-15,8 0 1 0,-4-4 0 16,9 0 0-16,4 1 0 0,0-5 4 16,4 0 2-16,9 1-2 15,0-1-1-15,13 0-1 16,-9 1-2-16,-4-5 1 15,13 1-1-15,-9-5-18 16,-4 1-5 0,13-4-29-16,-9-4-9 15,-4 0-25-15</inkml:trace>
  <inkml:trace contextRef="#ctx0" brushRef="#br0" timeOffset="100549.472">8314 14613 204 0,'-9'-8'77'0,"18"8"-42"0,-18 0-30 16,9 0 19-16,0 0-9 15,9 0 2-15,8 0 1 16,9 0 3-16,9-11-11 0,8-8 3 0,13 3 3 0,13 1-6 15,8 3-1-15,1 1-5 16,8-1-3-16,-4 5 2 16,4 3 2-16,-4 4 0 15,-5 11 0-15,-3 1 1 16,-5 3 1-16,-13 1-6 16,-9-1 0-16,0-4-1 15,-12 1 2-15,-5-1-8 16,-4-3-1-16,0 0-49 15,-5-1-23-15,-3 5-43 16</inkml:trace>
  <inkml:trace contextRef="#ctx0" brushRef="#br0" timeOffset="101673.0044">9796 14620 160 0,'0'-7'63'0,"0"3"-34"0,0 4-19 0,0 0 17 16,0 0-11-16,0 4-4 16,5 7 4-16,-5 5 1 0,0 10-8 15,4 5 1-15,5 0 1 0,-9 7-2 16,0 4 0-16,0-7-3 31,4-9 1-31,-4-3-11 16,0-7-2-16,0-5 18 15,0-15 13-15,0-11-5 0,-4 0-13 32,4-4-4-32,0-4 3 15,0 0 4-15,0-4-3 0,4 4 1 0,9 0-5 16,8 4 0-16,-3 3-1 16,3 5-2-1,5 3-2-15,0 4 1 0,-5 1-1 16,5 3-2-16,4 0 3 0,1 3 0 15,-6 1-24-15,-3 0-8 16,-5 0-14-16,0-4-6 16,-8 0 2-16,0 0 4 15,-1 0 28-15,-8 0 15 32,0 0 20-32,0 0 10 15,0 0 2-15,0 4 1 16,0 0-12-16,0-4-3 0,0 0 3 15,5 7 1-15,3 1 6 16,9-4 5-16,-8 0-14 16,8-4-3-16,-4-4-8 15,0 0-1-15,0-4-1 16,0 1 1-16,-4-1-2 16,-1-4 2-16,-8 5-2 15,0-1-1-15,0 0 1 16,-13 1 1-16,0 3-6 15,-8 0 1-15,-1 4 1 16,-12 8 1-16,4 3-2 16,4 5 2-16,4 3-1 15,5 4 0-15,8 0 0 16,-4 7 0-16,18 5 2 0,8-5 0 16,4-3 0-16,9-4 2 15,0-4-10-15,4-7-2 16,4-4-28-1,14-16-11-15,-5-11-31 16,-4 0-44-16,-5-1 36 0</inkml:trace>
  <inkml:trace contextRef="#ctx0" brushRef="#br0" timeOffset="102019.8777">10525 14670 208 0,'-13'-27'77'0,"8"20"-42"0,-12-1-23 0,17 8 19 0,-13 0-12 0,5 0-1 15,-10 0-10-15,1 8-5 16,4 3-2-16,-8 8-1 0,3 4 0 15,5 4 0-15,5 0 2 16,12-4-1-16,0 4-1 16,9-4 5-16,5-4 4 15,-1-8-3-15,4-11 2 16,1-3-5-16,-5-5 0 16,0-4-1-16,-4-3 1 0,0 0-2 31,-4-4-1-31,-5 0 5 15,-4 3 4-15,0 1-5 16,0 3 0-16,0 5-7 16,0 3 0-16,0 4-1 15,4 11-1-15,5 5 4 16,-5 3 0-16,9 0-4 0,0 12 1 16,4-8-29-1,1 7-13-15,12-7-42 16,4-7-46-16,9-16 47 15</inkml:trace>
  <inkml:trace contextRef="#ctx0" brushRef="#br0" timeOffset="102396.9837">10960 14678 196 0,'-9'-27'74'0,"0"16"-40"0,-3-1-27 0,7 8 18 0,-8 0-11 16,0 4-3-16,-4 0-6 15,-13 8-4-15,-4 4 0 16,3 7-1-16,6 8 0 0,3 3 0 15,9 12 0-15,4 4 0 16,9-7 0 0,13-9 2-16,9-7 3 0,-5-7 2 15,5-9 3-15,4-14-1 16,-5-13 0-16,5-6-5 16,-5-5-3-16,-8-7 0 15,-4-1 1-15,-5-3-1 0,-4-11 2 16,-4-5 0-16,-5 5 3 15,1-1-1-15,-1 0 2 16,-4 12-2-16,9 12 0 16,-9 7-8-16,9 23-7 15,4 15 1 1,4 12 4-16,9 19 3 16,-4 7 4-16,12 5 1 15,-4-1-1-15,13 4-2 16,5 5-10-16,-5-9-6 15,5-7-100 1</inkml:trace>
  <inkml:trace contextRef="#ctx0" brushRef="#br0" timeOffset="104194.1302">11692 14659 140 0,'5'-8'52'0,"-5"4"-28"0,0 4-6 16,0 0 20-16,0 0-12 0,-9 0-3 16,-4 0-9-16,-4 4-1 15,-5 4-8-15,-8 3-1 0,0 8 0 16,0 8 0-16,-5 12 0 15,9 7-5-15,5-4-1 16,21-4-2-16,0-4 3 16,4-3 0-16,13-8 3 15,5-8 1-15,4-11 3 16,0-8 1-16,4-15 1 16,-4-15-4-16,0-1-1 15,-5-3 3-15,-4 0 1 16,-12-1-3-16,-1-7-1 15,-4-3-3-15,-9-1-1 16,1 0 3-16,-5 8 3 16,8 4 2-16,-12 7 3 0,9 8-1 15,-1 4 0-15,5 7-8 16,4 8-2 0,-9 8-5-16,9 12 1 0,0 18 1 0,0 1 2 15,9 7 1-15,4 8 3 16,12-5-1-1,-7 24 2-15,3-7-15 16,1-9-5-16,-1-11-48 16,1-7-23-16,4-8-7 15</inkml:trace>
  <inkml:trace contextRef="#ctx0" brushRef="#br0" timeOffset="104558.7602">12002 14682 244 0,'-30'-19'90'0,"30"15"-48"0,-17 4-45 16,8 4 16-16,-3-1-5 0,-6 9 2 15,1 7-1-15,0 4 0 16,4 4-5-16,4 19-5 0,1-4 0 16,8-8 1-16,8-3 2 0,1-8-1 15,4-8 2-15,4-3-2 16,0-27 2-16,1-8-2 15,3 0-1-15,-4-4 1 16,-8 0-1-16,4 0 0 16,-13 0 2-16,0 4-1 15,0 8 2-15,0 4-7 16,0 11-4 0,0 7 2-16,0 5-4 15,8 3 0-15,18 12 11 16,-8 7 6-16,-5-7-2 15,4-4-1 1,0-4-26-16,0-3-11 0,0-20-67 16,1-12-38-1,-1-3 62-15</inkml:trace>
  <inkml:trace contextRef="#ctx0" brushRef="#br0" timeOffset="104760.9146">12196 14368 228 0,'-17'-39'85'0,"17"32"-46"0,-8-1-35 0,8 8 19 0,0 4-18 16,-5 7-4-16,1 12 3 16,0 8 2-16,4 15-3 15,0 4 0-15,0 3 1 0,4 1-2 16,0 0 1-16,9 11-2 16,-13-8 2-16,9-11-40 0,-1-8-16 15,-8-7-51 1</inkml:trace>
  <inkml:trace contextRef="#ctx0" brushRef="#br0" timeOffset="104967.6996">11908 14605 288 0,'-5'-11'110'0,"18"-8"-60"0,9 7-61 15,-1 12 18-15,14-4-7 0,17-3 2 16,-9-1-3 0,13 0 0-16,4 1 1 15,-4 3-22-15,0 0-8 0,-9 0-64 16,-3 0-49 0,-10 0 53-16</inkml:trace>
  <inkml:trace contextRef="#ctx0" brushRef="#br0" timeOffset="105290.2496">12524 14498 212 0,'-26'0'82'0,"4"0"-44"0,5 27-31 0,4-8 20 16,-4 0-7-16,-9 0 0 16,0 8-7-16,1 7-3 15,7 1-5-15,5-1-2 0,9 5 1 16,13 3-2-16,4-19 1 16,4-4 0-16,0-8 1 15,5-14 0-15,-1-5 0 16,-4-7-5-16,1-4 1 15,-5-4 2-15,-5 0 3 16,-4 0-2-16,-4 0-2 0,0 3 6 0,0 5 3 16,0 4-1-16,-4 3 2 31,0 4-11-31,4 8-2 16,0 7 1-16,4 9 0 0,5 6-2 0,8 1 2 15,0 19 1-15,5-4 2 16,-1-7-28-16,9-1-9 15,-4-3-95 1</inkml:trace>
  <inkml:trace contextRef="#ctx0" brushRef="#br0" timeOffset="106585.1914">13489 14548 188 0,'-17'-4'71'0,"8"-11"-38"0,-12 22-30 0,3 1 15 15,-3 7-5-15,-5-3 2 16,0 3-6-16,5 4-3 16,-1 4-3-16,5 0 0 0,8 4 0 15,5-4-4-15,8 0-1 16,5-4 3-16,8-7 3 15,5-5-1-15,-1-7 0 16,1-4-1-16,4-7 1 0,-9-1-4 0,-4-3 0 16,4-4 3-16,-4 0 1 15,0 3 3-15,-9 5 1 16,0 3 1-16,1 4 0 16,-5 4-7-16,4 8-2 15,0 7 0-15,1 5 0 0,8 3 1 16,-9 0 2-16,9-4-1 15,0 0 2-15,4-8-9 16,9-3-1-16,4-8-45 16,0-8-18-16,5 1-26 15</inkml:trace>
  <inkml:trace contextRef="#ctx0" brushRef="#br0" timeOffset="106783.3368">13799 14161 264 0,'-8'-15'99'0,"8"18"-54"16,-9 5-59-16,9 0 14 0,0 26-4 15,0 8 4-15,0 8 3 16,0 15 3-16,0-4-3 16,0-3-2-16,0-1 2 15,9-3-2-15,-9-4 2 16,4 3-37-16,-4-10-17 15</inkml:trace>
  <inkml:trace contextRef="#ctx0" brushRef="#br0" timeOffset="106962.0972">13536 14448 296 0,'-4'-19'112'0,"13"15"-60"0,4-4-61 0,0 8 20 16,17-3-8 0,4-1 1-16,14 0-5 15,8-4 1-15,8 5 0 16,5 3-20-16,5 7-9 0,-14 1-93 16</inkml:trace>
  <inkml:trace contextRef="#ctx0" brushRef="#br0" timeOffset="107468.8327">14536 14548 228 0,'-8'53'85'0,"3"-30"-46"0,-8 31-41 0,5-23 14 15,-1 26 11-15,0 0 10 31,1-3-13-31,-1-4-6 16,1-4-8-16,3-8-3 0,1 0 3 0,0-7-1 16,4-8 0-16,0-11-1 15,0-5 0-15,0-7-2 16,4-7-2-16,0-9 1 16,1-3-1-16,-5-15 0 0,0-16 2 15,0-8-1-15,0 1-1 16,0 3 1-1,0-3-1-15,8-4 0 16,-8 7 0-16,9 4 2 16,4 8 3-16,4 8-2 15,5 7 0-15,8 4-6 16,8 11-2-16,1 8 2 16,0 8 1-16,-13 8 4 0,4 11 3 15,-13 0 4-15,-12 4 2 16,-10-4 3-16,-12 0 2 15,-13-1-9-15,4 1-2 16,-4-3-3-16,4-5 1 16,-8-4-18-16,8 1-6 15,4-4-34-15,9-5-15 16</inkml:trace>
  <inkml:trace contextRef="#ctx0" brushRef="#br0" timeOffset="107633.349">14937 14808 260 0,'0'15'96'0,"0"16"-52"0,0 15-49 15,0-27 17-15,-13 0-5 16,0 4 1-16,-9-3-9 16,-3-1-1-16,-10-4 0 15,1-4-52-15,-9 1-23 0,4-4-23 16</inkml:trace>
  <inkml:trace contextRef="#ctx0" brushRef="#br0" timeOffset="108142.5896">15760 14157 260 0,'-4'-11'99'0,"4"14"-54"0,0 5-53 16,0 30 20-16,0 8-1 16,-5 12 1-16,1 11 2 15,0-4-7-15,4 0-6 0,0-4-2 16,0-3 3-16,0 3 1 16,0 0-4-16,0-15 1 15,0-8-40-15,0-7-18 16</inkml:trace>
  <inkml:trace contextRef="#ctx0" brushRef="#br0" timeOffset="108344.4376">15493 14609 268 0,'-13'-15'101'0,"17"15"-54"0,0-16-55 0,9 13 16 0,5-1-4 16,12 0 5-16,13 0-3 15,-4 0-1-15,17-7-2 16,-9-1-5-16,9 1-1 0,9 3-20 16,-18-3-10-16,0-1-38 15,-12 1-59 1,-9-1 27-16</inkml:trace>
  <inkml:trace contextRef="#ctx0" brushRef="#br0" timeOffset="108391.3143">16010 14276 188 0,'-30'-35'71'0,"17"35"-38"0,17 0-32 16,-8 0 16-16</inkml:trace>
  <inkml:trace contextRef="#ctx0" brushRef="#br0" timeOffset="108686.7062">15967 14272 333 0,'4'42'27'0,"0"8"-15"0,-8 7-1 0,0-3-1 16,4-4-4-16,-9-4-1 16,5-4 0-16,-1-8 1 15,5-7-5-15,0-4-1 16,0-8 11-16,0-3 5 15,0-12-2 1,5-4 0-16,8-4-11 16,4-3-1-16,4-4-2 0,1-1 2 15,0 9-3-15,-1-1-2 0,-4 8-1 16,1 8 3-16,-5 3 0 16,-5 8 3-16,-4 4-1 15,1 0-1-15,-1 4 3 16,0 0 0-16,1-4-34 15,3 4-14-15,-3-16-64 16,8 8-40 0,-9-19 64-16</inkml:trace>
  <inkml:trace contextRef="#ctx0" brushRef="#br0" timeOffset="109031.6513">16385 14720 252 0,'4'-8'93'0,"0"8"-50"0,5 0-48 0,0 0 17 16,-1 0-5-16,9 0 1 15,-4 0 7-15,5-3 2 16,-6-1-8-16,1-4 1 0,0 0 1 16,-4 1-4-16,0-1-2 0,-1 0-2 15,-8 1 0-15,-13-1-4 32,0 0 0-32,0 5-4 15,-12-1 1-15,3 4 2 16,-8 0 3-16,-5 4-2 0,5 3-2 0,4 5 2 15,0-1 2-15,14 5 2 16,-1 3 1-16,8 0 0 16,10 0 2-16,12 0-5 15,0-3-1-15,5-1-2 16,-1-4 0-16,9-3-5 0,-8-4 0 16,4-4-37-16,0-4-15 15,-5-4-41 1,-4-3-34-16,-4-1 53 15</inkml:trace>
  <inkml:trace contextRef="#ctx0" brushRef="#br0" timeOffset="109347.1473">16596 14632 204 0,'8'4'77'0,"-8"3"-42"0,9 5-23 0,0-1 21 15,-1 5-8-15,5-1 0 16,-13 0-8-16,0 1 0 15,5-5-10-15,-10 1 0 0,10-5 3 16,-1 1-4-16,-4-8 2 16,0 0-1-16,13-4 1 0,0-7-4 15,0-5-1-15,4 1-3 16,4 0-1-16,5-1 1 16,-9 5 2-16,5 3-1 15,0 4-1-15,-1 8 1 16,9 8 1-16,-12 7-1 15,3 4-1-15,-12 0 3 16,8 8 0-16,0 7-4 16,0-4 1-16,1-7-60 15,-1-4-26-15,4-4-39 16</inkml:trace>
  <inkml:trace contextRef="#ctx0" brushRef="#br0" timeOffset="110260.1655">17527 14559 184 0,'8'-7'71'0,"1"7"-38"0,-9 0-39 15,17 15 51-15,-4 4-11 16,4 8-6-16,0 3-2 0,-4 5-15 16,-13-4 0-16,9 7 0 0,0-4-2 15,-5-7 0-15,0-8-3 16,5-3-1-16,-9-5-1 15,0-3 2-15,0-16 12 16,0-3-9 0,0-5-5-16,4-7-2 0,0-3 0 0,5-1-3 15,0 0 0-15,4 4-4 16,4 4 1-16,-4 3 0 16,0 5-1-16,0 7 1 15,4 4 3-15,-9 12-2 16,1 3 1-16,-5 0 2 15,-4 4 2-15,0-3 3 16,0-1 4-16,0-3-4 16,0-5-3-16,0-3 3 15,0-4 1-15,5-4-7 16,8-7-1 0,4-5 2-16,0-3 2 15,13 0-3-15,5 0 1 16,-1 4 0-16,1 7 0 0,-9 4-3 15,4 8 2-15,-13 7 3 16,4 5 3 0,-12 3-2-16,0 0-2 0,-1 0 2 0,-3 0 0 15,-5-3-4-15,4-1 1 16,0 4-49 0,5-15-19-16,4-4-12 15,0-4-35 1</inkml:trace>
  <inkml:trace contextRef="#ctx0" brushRef="#br0" timeOffset="110540.3586">18350 14647 232 0,'-13'0'88'0,"8"4"-48"0,5 8-42 0,0-1 17 0,0 4 0 16,0 5 5-16,0 3 3 15,0 11 3-15,5-7-14 16,8 7 0-16,-1-3-1 0,14-20 0 15,-8-3 1-15,7-16 0 16,-3 1 0-16,-5-5 0 16,-4-3 2-1,-4-4-5 1,-9-4-3-16,-9 0-3 0,-4 0-3 16,-8 0-2-16,-1 4-1 0,1 3-14 15,-5 5-6-15,-4-1-24 16,-1 5-7-16,10 3-16 15,8 0-4-15</inkml:trace>
  <inkml:trace contextRef="#ctx0" brushRef="#br0" timeOffset="111046.9333">18513 14598 244 0,'9'3'93'0,"0"5"-50"0,3 11-37 0,1-4 22 31,-8 5-6-31,3 3-1 0,10 3-3 16,7 1-1-16,-12-4-9 16,5 4 4-16,-1-4 1 0,-4-8-2 0,0-11-1 0,0-4 0 15,-1-4 4-15,1-7-8 16,-4-4-1-16,0-5-5 16,-1-6-1-16,5 3-10 15,-8 0-5-15,7 3-8 16,-7 5 0-16,3 4 4 15,1 7 4-15,8 4 8 16,-8 4 4 0,17-1 1-16,4 1-1 15,0 0 5-15,-8-4 3 16,3 0 1-16,1-4 2 16,-4 0 0-16,-5-3 1 15,0-1-2-15,-12 0-1 16,-5-7-3-16,-5 4 1 15,-3-1-4-15,-14 5 0 0,-4-1-1 16,-8 8 0 0,4 8 2-16,-1 3 0 15,1 4 0-15,0 4 2 0,9 4-1 16,8 4 2 0,8 4 0-16,5 7 1 15,5 4 0-15,8-3 0 0,12-9-5 16,14-3-1-16,-13-8-6 15,9-3 0-15,-1-5-42 16,0-7-19-16,5-19-53 16</inkml:trace>
  <inkml:trace contextRef="#ctx0" brushRef="#br0" timeOffset="111510.7577">19461 14605 236 0,'-4'-4'88'0,"8"4"-48"0,5 8-45 16,-9 0 15-16,0 11 11 15,0 8 11-15,-4 11 4 0,-1 23 0 16,1 0-19 0,-5 1-4-16,5 3 1 0,0-8-8 0,-1-3-1 15,5-8-3-15,0-12-2 16,0-3 1-16,0-8-1 15,0-8 6-15,0-7 6 16,0-8-6-16,5-11-3 16,-1-9-5-16,0-6 1 15,5-13 1-15,-9-22 0 16,4-4 0-16,5-4 0 16,-1 8 0-16,1 7 0 15,17 12 0-15,-9 0 2 16,9 7-6-16,0 8-1 15,4 12 2-15,0 7 1 16,0 8 2-16,1 8 2 16,-6 7 3-16,-3 5 4 0,-9 3 2 15,-9 3 3-15,-12-3-1 16,-10 8 2-16,-3 3-6 16,-18-3-3-16,-8-8-17 15,4-8-7-15,4-3-31 16,0-12-11-16,-8 11-97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1:55:46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24431 4887 112 0,'-3'0'44'0,"0"3"-24"0,-12 2-4 15,15-5 18-15,-3 0 4 0,0 0 4 16,0 0-1-16,0 0 2 16,0-3-24-16,-3 1 0 0,6-1 2 15,0 3-1-15,0-3 3 16,9-2-11-16,0-3-4 15,0 0-8-15,3 5-2 16,-1 1 1-16,4 2 2 16,0 2-2-16,-3 4 0 15,-3 7 1-15,-3 5 0 16,-6 1 2-16,-6 2 1 0,-3 3-1 16,-3 2 1-16,3-4 0 15,-3-1 1 1,0-3 6-16,-5-2 4 15,2-3 1-15,6-2 1 0,3-3-4 16,6-3-2-16,0 0-6 16,6-2-1-16,3-3-1 15,3 0 1 1,3 0-2-16,2 0-1 0,1 3 1 16,-3-1 1-16,6-2-25 15,-3 3-12-15,-6 0-42 16,6-1-18-16</inkml:trace>
  <inkml:trace contextRef="#ctx0" brushRef="#br0" timeOffset="942.8455">24755 4887 172 0,'0'-3'66'0,"0"9"-36"0,-6-4-18 16,6-2 19-16,0 0-3 16,0 0 3-16,0 0-6 15,-6 0-3-15,6 0-12 16,-3-2 0-16,-3-1 3 0,6-2 2 15,-3-1 0-15,3-2-5 16,0-2-4-16,3-1-1 16,6-5-1-16,3 3-5 0,3-5 1 15,0 4-2 1,0 4 0-16,-1 15-3 16,4 0 3-16,-6 6 1 15,0-3 3-15,-3 2 1 16,0 1-1-16,-9 0-2 15,6-3 1-15,-12-1 1 16,6 1-34-16,-3-5-13 16,-3 2-62-1,6 1-48-15</inkml:trace>
  <inkml:trace contextRef="#ctx0" brushRef="#br0" timeOffset="1287.615">24710 4972 140 0,'0'-11'52'0,"-6"11"-28"0,6-11-6 15,0 9 18-15,-3-1-1 16,-6 0 4-16,1 1-8 16,-4 2-4-16,3 0-15 15,-3 5 3-15,3 0 3 0,-3 3-8 0,3 6-1 16,0-1-5-16,9 3-3 16,0-3-3-16,0 0 1 15,9-2 1-15,3-1 0 16,6-4-16-16,0-1-4 15,-3-5-39 1,5-3-16-16,-2 1-27 16</inkml:trace>
  <inkml:trace contextRef="#ctx0" brushRef="#br0" timeOffset="1558.6946">24892 4985 228 0,'-6'-6'88'0,"6"4"-48"0,6-1-29 15,-6 3 21-15,3-2-17 16,6 2-3-16,0 0-13 16,0 2-1-16,3 3 0 15,-4 3-1-15,-5 3 1 0,3 2 6 16,-12 3 2-16,3-3 6 15,-2 1 3-15,-7-4-8 16,3 1-4-16,6-6-13 16,-9 0-4-16,3-5-48 15,12-2-19-15</inkml:trace>
  <inkml:trace contextRef="#ctx0" brushRef="#br0" timeOffset="1980.3208">24734 5091 212 0,'0'-3'82'0,"0"0"-44"0,0 3-25 16,0 0 24-16,0 0-15 15,0 8-2-15,6 0-3 16,-6 8 1-16,3 5-10 16,-3 0 0-16,0 1-1 0,0-4-3 15,0-2-1-15,0-3-10 16,0 0-3-16,0-2-63 16,6-3-29-16,-6-8-8 15</inkml:trace>
  <inkml:trace contextRef="#ctx0" brushRef="#br0" timeOffset="3785.6011">472 4876 152 0,'-12'-10'57'0,"12"10"-30"0,-6-3-12 0,6 3 20 16,0 0-2-16,0 0 3 15,0-3-7-15,0 3-1 16,0 6-15-16,0 2-3 0,0 8-3 16,0 5 3-16,0 8 4 15,0 10-4-15,-3-1 0 0,3 6-4 16,0-4-1-16,0-3-1 16,3-8 0-16,3-2-2 15,-6-9-2-15,0-4-19 16,0-4-8-16,0-5-21 15,0-5-10-15,0-2-55 16</inkml:trace>
  <inkml:trace contextRef="#ctx0" brushRef="#br0" timeOffset="4110.7168">624 4890 208 0,'0'2'79'0,"0"1"-42"0,0-6-34 0,0 3 15 15,0 8 8-15,0 3 6 16,0 2-8-16,-9 0-1 16,-3 3-14-16,-6 5-1 0,-3-2-1 15,4-1 1-15,2-2 0 16,0-5-2-16,9-1 1 15,-3-2-4-15,3 0-2 16,6 0 6-16,0 0 3 16,6 3-5-16,9-1-3 15,0 6-4-15,-3 5 1 16,5-5 1-16,-5 0 0 16,-3-3-40-16,3-2-15 15,6-3-79 1</inkml:trace>
  <inkml:trace contextRef="#ctx0" brushRef="#br0" timeOffset="5432.6896">785 4781 92 0,'0'0'35'0,"0"0"-18"0,0 0-2 0,0 0 13 16,0 0-4-16,0 0-2 16,0 0-4-16,0 0-1 15,0 3-9-15,3-1 1 0,3 4 2 16,-6 4-2-16,3 1 2 15,-3 5-2-15,0 0 2 16,-3 2 0-16,3 6 3 16,-9-3-1-16,0-2 0 15,0-4-5-15,-3-1-3 16,3-1 0-16,0-5-1 0,0-3-2 16,0 0-2-1,3-2 3-15,-3 0 2 0,9-1-9 16,-6 4-2-16,3-1 1 15,0 3 2-15,3 5 0 16,0 0 1-16,0 3 6 16,0 0 2-16,3 0 0 15,0 2-1-15,3 6-1 16,3 0 0-16,3 0 0 16,-3-3 2-16,0-5-3 15,3 0 0-15,-3-3-1 16,-6-2 1-16,6-3 0 15,0-3 1-15,-6-2-22 16,3-3-8-16,-3 0-58 16,6-3-60-16,-6 0 40 15</inkml:trace>
  <inkml:trace contextRef="#ctx0" brushRef="#br0" timeOffset="6279.8595">820 4810 120 0,'-6'-3'46'0,"6"3"-24"0,0-2-17 16,0-1 11-16,0 1-5 15,0 2 1-15,0-3 6 16,0 3 6-16,0 0-13 15,0-3 1-15,0 3 1 0,0 0-1 16,0 0 1-16,0 0-5 16,0 0 0-16,0 0-5 0,0 0 0 15,0 0 1-15,0 0 2 16,0 0-1 0,0 0 0-16,0 0-3 0,0 0 1 15,0 0-4 1,0 3 0-16,0-3 1 0,0 0 2 15,0 0 1-15,3 5 1 16,0 0-5-16,3 1-1 16,-6-1 7-16,0 0 6 15,0 1-3-15,0-1-2 16,0 3-1-16,0-3-1 16,0 3-7-16,0 0 0 15,3 0-6-15,3-3 1 16,0 1 8-16,0-4 7 0,3 1-3 15,-6 0 0 1,3-1 0-16,0 6-11 16,3-3-5-16,-3 1 12 15,3 4 9-15,-3 1-4 16,0-3 0-16,3 2-3 16,-6 1 1-1,6 2-2-15,-6-2 2 0,2-1 2 16,-5 1 2-16,0 0 1 15,0 2 2-15,0-3 4 16,-5 1 3-16,2 2-3 16,-9-2 2-16,3-1-5 15,-9 1-1-15,6-1-6 0,-6-2-1 16,6 0-3 0,0-2-1-16,3 4 1 0,0 1 0 15,6-3-7-15,-2-3-3 16,2 0-32-16,3-5-15 15,0 0-39 1</inkml:trace>
  <inkml:trace contextRef="#ctx0" brushRef="#br0" timeOffset="7459.1225">776 5202 160 0,'-6'21'63'0,"6"-18"-34"0,-12-1-23 0,9 3 17 15,3 3-3-15,-9 0 3 0,0 3 0 16,0 0 1-16,0-1-13 15,3-2-4-15,-3 0-1 0,9-3-1 16,-6-2 2-16,3 0-2 16,0-1 2-16,3-2-4 15,0 0 0-15,3-5-1 16,0-3-4-16,3 3 1 16,-6-1 3-1,12 1 1-15,-3 0-4 0,-6 2-1 16,6 1 1-16,0-1 2 15,0 3-2-15,-6 0-2 16,3 0 2-16,0 3 2 16,3-1-2-16,-3 1-2 15,3 2 2-15,-6-2 2 16,6-3 0-16,-9 0-1 16,0 0-6-16,0 0-4 15,0 0-3-15,0 0-2 16,0 0-1-16,0-3 2 15,0 0 6-15,0 1 4 16,0-1 1-16,-6-2 1 16,3 2 2-16,3 1 0 0,-3 2 2 15,3 0 1-15,0 0-1 16,0 2 1 0,-6 1 2-16,3 2 2 0,3 3 3 15,-6 0 4-15,3 0-6 16,-3 0 0-16,3 0 0 15,0-3 0-15,3 0-7 16,-6 1-2-16,3-4-3 16,3 1 3-16,0 0 2 15,0-3 4-15,0 0-7 16,0 0-3-16,0 0 0 0,0 0 1 16,0 0-1-1,-9 0 4-15,6 0-2 16,-6 0-1-16,-6 0 3 15,3-3 2-15,0 3 2 0,3-3 1 16,6 3-7-16,-2 0 0 16,5 0-1-16,0 0-1 15,5 3-16-15,16-3-9 16,9-3-66 0</inkml:trace>
  <inkml:trace contextRef="#ctx0" brushRef="#br0" timeOffset="46882.21">18555 12803 172 0,'-3'0'66'0,"3"0"-36"0,-3 0-22 16,3 0 16-16,-3 0-8 16,0 0-1-16,0 0-9 15,0-2-2-15,0-1-2 16,3 0 1-16,0-15-2 16,3-1-1-16,3 3 1 15,3 0 1-15,0 1-3 16,3-1-2-16,3 0 2 15,2 3 0-15,1 2 1 16,-3 3 2-16,0 5-3 16,0 6-2-16,-3 2 2 15,-3 3 2-15,-3 0 0 0,-6 3-1 16,-3 2 3-16,-3 0 0 16,-3 3-1-16,-3 0 1 15,0-3-4-15,0-2-2 16,3 2-49-16,0-5-22 15</inkml:trace>
  <inkml:trace contextRef="#ctx0" brushRef="#br0" timeOffset="47200.2049">18656 12830 124 0,'-3'-3'46'0,"3"0"-24"0,0 3-2 16,0 0 21-16,0 0-16 16,6-2-6-16,0-1-9 15,3 0-5-15,0 3-2 16,0 3-3-16,3 0 1 0,-3 2-4 16,2 3 2-16,-2 3-1 15,-3-1 0-15,-3-2 4 16,-3 3 1-16,-6-3 3 15,0 2 1-15,-3-2-3 16,-2 0-1-16,-1-3-14 16,0 1-8-16,0-1-45 15,0-2-45-15,3 2 34 16</inkml:trace>
  <inkml:trace contextRef="#ctx0" brushRef="#br0" timeOffset="47499.5549">18418 12867 192 0,'-18'2'71'0,"9"9"-38"0,0 0-30 16,6-6 15-16,0 3-9 16,3 0-1-1,3 0 0-15,3 0 0 0,6-3-4 16,9 3 2-16,0-3 0 0,2 0-5 16,1-2 0-16,0 0-43 15,0-1-19-15,-3-2-29 16</inkml:trace>
  <inkml:trace contextRef="#ctx0" brushRef="#br0" timeOffset="47783.9457">18576 12970 184 0,'-6'-3'71'0,"6"3"-38"0,0 3-23 0,0-3 17 16,0 3-4-16,-3-1 0 15,3 6-12-15,0 0-7 16,3 3-2-16,0 2 0 0,3 0 3 0,0 0-24 15,-1-2-10-15,4-1-73 16</inkml:trace>
  <inkml:trace contextRef="#ctx0" brushRef="#br0" timeOffset="47971.271">18507 13126 248 0,'-6'-5'93'0,"9"5"-50"0,0-3-41 16,3 3 17-16,6-3-10 16,6-2-1-16,6 0-6 15,2 2-4-15,4 1-90 16,3-1-40-16,3 3 42 0,-4-3 22 16</inkml:trace>
  <inkml:trace contextRef="#ctx0" brushRef="#br0" timeOffset="48414.2888">19031 12684 184 0,'-3'0'71'0,"0"3"-38"0,-6 2-28 16,3 0 17-16,-3 6-1 0,-3 5 4 16,-6 0-13-16,1 0-5 15,-4 5-4 1,0-3-3-16,3 1 3 0,3-3-2 0,0 0-1 15,6-3-30-15,0-3-15 16,4 1-52 0</inkml:trace>
  <inkml:trace contextRef="#ctx0" brushRef="#br0" timeOffset="48668.4223">18855 12906 192 0,'-3'-2'71'0,"3"2"-38"0,6 5-28 16,-6-5 17-16,6 5-6 16,0 1 3-16,0-1-8 15,3 3-4-15,0 0-4 16,3 2 0-16,0 1 0 0,0 2-1 15,0 0-2-15,0 1-6 16,0-4-4-16,2 1-93 16</inkml:trace>
  <inkml:trace contextRef="#ctx0" brushRef="#br0" timeOffset="48867.1372">19156 12965 212 0,'-6'-6'79'0,"0"6"-42"0,-6 0-30 0,3 0 18 15,-3 3-13-15,-5 0-2 16,-4 2-6-16,0 3-3 16,3 2 0-16,0 1-19 0,3 2-5 15,-3-2-79 1</inkml:trace>
  <inkml:trace contextRef="#ctx0" brushRef="#br0" timeOffset="49078.9228">19031 12732 220 0,'6'0'82'0,"0"2"-44"0,6 6-33 15,-3 3 17-15,3 5-8 16,3 0 0-16,-1 2-11 16,4 1-1-16,-3 5-2 15,6-3-16-15,3 3-6 0,3-9-84 16</inkml:trace>
  <inkml:trace contextRef="#ctx0" brushRef="#br0" timeOffset="49811.7861">19418 12864 88 0,'-3'0'35'0,"3"0"-18"0,0 0-13 15,0 0 10-15,0 0 9 16,0-3 6-16,0 3-7 0,0-2 0 16,0-1-2-16,0 0 0 15,0-2-11-15,0 0 6 0,0 0 2 16,0-3-3-16,0 0 2 16,-3 0-3-16,0-5 0 15,-3-1-3-15,-3-2-1 16,0 1-5-16,-3 4-1 0,3 0-1 15,-3 3-2 1,1 6-2-16,-1 7-1 16,-3 6-1-16,0 5 3 15,0 7-2-15,6 4 1 0,3-1 2 16,6 1 0-16,6-3 2 16,6-1 3-16,0-1 0 15,6-1 2-15,0-3-4 16,-3-5 0-16,-1-2 1 15,-2-3 0-15,0 0-2 16,-3-3-2-16,0-2-24 16,0 0-11-16,3-1-79 15</inkml:trace>
  <inkml:trace contextRef="#ctx0" brushRef="#br0" timeOffset="50184.8634">19448 12835 228 0,'-12'-5'88'0,"9"2"-48"0,0-2-23 0,3 2 25 16,0-2-9-16,0-6 0 15,3-5-16-15,6 0-8 16,6-5-5-16,8 3-1 0,4-1 0 16,0 3-6-16,-3 6-2 0,-3 4-1 15,-3 12 2-15,-7 4 2 16,-2 12 3-16,-3 4 0 16,-6 3-1-16,-6-5 1 15,-8 2-1-15,-7-2 2 16,0-3 1-16,3-2-1 15,0-1 1-15,3-2-7 16,3-3-1-16,6 1-42 16,3-4-17-16,6 1-60 15</inkml:trace>
  <inkml:trace contextRef="#ctx0" brushRef="#br0" timeOffset="51012.3947">19838 12652 140 0,'-3'0'52'0,"3"0"-28"0,0 6-19 0,0-6 11 15,0 5-7-15,0 3-3 16,0 5 3-16,0 6 2 0,-6-1-6 16,0 1 4-16,-3-1 1 0,0 3-1 15,-3-5 0-15,3 0-3 16,0-3-1-16,0-2-3 16,0 2-2-16,0-2 1 15,0 2 1-15,3 0-1 16,1 0-1-16,2-2-2 15,0 0 1-15,0 2 5 16,3 0 5-16,0-2-1 16,3-1 3-16,0 1-6 15,0-1-1-15,2-2-2 16,1 0 1-16,6-2 0 16,6-1 1-16,3-2-7 15,3-1 0-15,-3-2-26 16,0 0-8-16</inkml:trace>
  <inkml:trace contextRef="#ctx0" brushRef="#br0" timeOffset="51810.7437">19873 12681 84 0,'0'-2'33'0,"0"-1"-18"0,3 1-7 16,-3 2 11-16,0-3 6 0,0 3 7 15,0-3-6-15,0 3-1 16,0 0-8-16,0 0 0 16,0 0-10-16,0 0-2 0,-3 3 1 15,0 0-3-15,0 2-2 16,0 3 0-16,0 5-1 15,3 6 0-15,0-4 2 16,0-1 1-16,0 4 1 16,0-5-2-16,3-2 1 0,0 0-2 15,0-1 2-15,0-2-2 16,0-3 2-16,3 1-2 16,0-1-1-16,0 0 1 15,0 1-1-15,0-4 0 16,0 3 2-16,3-2-3 15,0 2-2-15,0 1 2 16,3-1 2-16,-3 6-2 16,0-1 0-16,-3 1 1 15,-3-1 0-15,-6-2 11 16,-3 0 7-16,-3 3 8 16,-6-1 5-16,0 1-13 15,0 0-3-15,0-1-9 16,0 1-2-16,0-1-2 15,4 1-2-15,-1-1-17 16,3 1-6-16,0-3-46 16,3 0-18-16,3 0-12 15</inkml:trace>
  <inkml:trace contextRef="#ctx0" brushRef="#br0" timeOffset="52289.7094">19844 13025 192 0,'0'-2'74'0,"0"4"-40"0,6 1-27 15,-6-3 20-15,-3 3-7 0,0 2 0 16,0 0-5 0,3 3-1-16,-3 3-8 0,3-1-4 15,0 1 1-15,0 0 0 0,0-3 3 16,0-1-8-16,0 1-3 15,0-2-52-15,0-1-23 16</inkml:trace>
  <inkml:trace contextRef="#ctx0" brushRef="#br0" timeOffset="52512.8702">19733 13176 232 0,'-8'6'88'0,"11"-4"-48"0,0 9-31 0,-3-11 19 0,5 0-3 16,7 0 0-16,12-8-14 15,3 3-7-15,6-3-2 16,2-3-24-16,1 3-8 0</inkml:trace>
  <inkml:trace contextRef="#ctx0" brushRef="#br0" timeOffset="55997.7789">20079 12750 168 0,'15'-26'63'0,"-12"13"-34"0,0 7-27 15,-3 6 14-15,6 8-15 16,0 8-2-16,-1 5 4 16,-2 8 5-16,0-2-4 15,-3-1 0-15,-3 1 0 0,0-1 0 16,0 1 0-16,3-4 2 16,0 1 1-16,0-5-19 15,3-3-9-15,3-3-64 16</inkml:trace>
  <inkml:trace contextRef="#ctx0" brushRef="#br0" timeOffset="56235.3057">20240 12835 192 0,'0'-13'71'0,"2"18"-38"0,-4-2-34 0,-1-1 15 15,0 4-12-15,-6 2-3 16,-3 5 0-16,-3 3 0 15,-6 2 1-15,0-2-3 0,3 0 0 16,3-3 4-16,6-2 3 16,4-1 5-16,5 4 5 15,8-1-4-15,10 0 0 16,6 0-2-16,6 0 0 0,6 1-4 16,2 2-1-16,4-3-105 15</inkml:trace>
  <inkml:trace contextRef="#ctx0" brushRef="#br0" timeOffset="56730.5545">20987 13020 232 0,'9'0'88'0,"-3"5"-48"0,-1 1-91 16,1-4-6-16,3 1-30 15,6 2-7-15</inkml:trace>
  <inkml:trace contextRef="#ctx0" brushRef="#br0" timeOffset="56915.5815">21385 13041 220 0,'9'-2'82'0,"3"2"-44"0,3 0-47 0,-6 0 14 16,9 0-38-16,0 0-13 15,3 0-1-15,2 0 2 16,-2 2 24-16,0 1 9 15,3 2 9-15,0 1 2 16,0-1-35-16,8 0-13 16</inkml:trace>
  <inkml:trace contextRef="#ctx0" brushRef="#br0" timeOffset="57812.1024">24505 12827 188 0,'-3'-8'71'0,"6"3"-38"0,3-1-21 0,0 4 21 15,3-3-10-15,3-1-1 16,3-4-11-16,2 2-4 16,1 8-4-16,0 0-5 0,-3 2-1 15,3 4-3-15,-6 4-1 16,-9 6 4-16,-3 3 1 15,-6 2 2-15,-9 3 0 16,3-3-3-16,-6-3 2 16,-3-2 1-16,9-3 0 15,0-2 2-15,4 0 1 0,-1-3 5 16,9-3 5-16,6-3 13 16,3 1 8-16,5-3-12 15,4 0-4 1,6-3-9-16,6 3-4 0,6-2-2 15,-1 2-3-15,4 2-10 16,0 1-6-16,2 5-98 16,-8 5-70-1</inkml:trace>
  <inkml:trace contextRef="#ctx0" brushRef="#br0" timeOffset="82179.7487">19290 14896 288 0,'-3'-16'107'0,"9"21"-58"0,-3 11-57 0,0 0 16 16,0 13 14-16,-3 14 10 15,0-1-19-15,-3 6-8 16,3 5-4-16,-3-1 0 0,3 4 2 15,3-3-4-15,0-5 1 16,3-6-38-16,0-8-16 16,3-10-79-1</inkml:trace>
  <inkml:trace contextRef="#ctx0" brushRef="#br0" timeOffset="82462.089">19394 15039 316 0,'-18'-24'121'0,"21"21"-66"0,6-15-58 0,-3 13 24 0,3-6-15 16,6 0-1-16,9-2-5 15,6 0-1-15,2 2 1 16,1 4 0-16,0-1 2 0,-3 5-1 16,-7 3-1-16,-2 8-2 15,-6 5-1-15,-6 14-1 16,-6 4 0-16,-3 6 7 15,-3 0 3-15,0 0-3 16,0 6 0-16,-3-1-1 16,3 0-2-16,-3-2 1 0,0 2-1 15,0-5-47-15,0-5-20 16,0-8-65 0</inkml:trace>
  <inkml:trace contextRef="#ctx0" brushRef="#br0" timeOffset="82630.6738">19448 15285 328 0,'3'-11'123'0,"9"3"-66"0,17-7-44 0,-8 7 30 16,6 0-26-16,6 0-9 16,5 2-10-16,1 1-2 0,9 3 2 15,-4-1-59-15,1 3-23 0,-3-3-59 16</inkml:trace>
  <inkml:trace contextRef="#ctx0" brushRef="#br0" timeOffset="83229.9231">20251 14999 228 0,'-3'-2'88'0,"6"10"-48"0,0 10-49 0,0-2 12 15,-3 10 18-15,0-2 10 16,0 3-11-16,0 2-3 0,-3 5-11 15,0 1-2-15,0-4 2 0,0-4-3 16,0-6 0 0,1-5 1-16,-1-6 2 0,3-10 1 15,3-5 1-15,2-5-4 16,7-4-3-16,6 1-5 16,0 2-2-16,0 4 5 15,0 1 2-15,0 6 3 16,-6 3 0-16,-4 5 9 15,-8 5 6-15,-5 0-6 16,-4 1-2-16,-3 1-4 16,-3-1-2-16,0-6-10 0,0-1-2 15,0-4-38 1,3-3-15-16,6-3-47 16,6-10-51-1,12 3 56-15</inkml:trace>
  <inkml:trace contextRef="#ctx0" brushRef="#br0" timeOffset="83363.1002">20427 15229 216 0,'9'0'82'0,"-6"6"-44"0,3 4-33 0,-3-2 17 16,0 5-1-16,-3 6 4 15,0 0-13-15,0-1-7 16,0 8-3-16,0-2-2 0,3-3 0 16,0-2-82-1,0-6-71-15</inkml:trace>
  <inkml:trace contextRef="#ctx0" brushRef="#br0" timeOffset="83474.4624">20433 15089 192 0,'-3'-29'74'0,"15"11"-40"0,6-19-62 16,-9 18 4-16,3 0-53 16,8-2-18-16</inkml:trace>
  <inkml:trace contextRef="#ctx0" brushRef="#br0" timeOffset="83590.9576">20626 15007 216 0,'3'72'82'0,"0"-38"-44"0,-6-2-36 16,3-16 17-16,0 10-12 15,-3 6-2-15,0 2-21 16,1 9-9-16,2-6-71 0,-3-8-32 16</inkml:trace>
  <inkml:trace contextRef="#ctx0" brushRef="#br0" timeOffset="83929.1352">20543 15198 268 0,'3'-11'101'0,"3"3"-54"0,18 3-53 0,-9 0 19 16,6-1-10-16,2 1-2 16,10 0 0-16,-3-1-1 15,-3 4 0-15,-4 2-5 0,-5 5-1 16,-3 0 3-16,-6 3 1 0,-6 0-1 15,0 3 0-15,-3 5-1 16,0 2 0 0,3 3 0-16,0 3 3 15,0 0 2-15,0 0 4 0,-3 0 7 16,0-6 4-16,-3 1-2 16,-3-3 0-16,0-3-6 15,-3-8 0-15,-3-2-5 16,0-3 0-16,3-6-8 15,4 1-4-15,-1-3-57 16,23-5-88 0</inkml:trace>
  <inkml:trace contextRef="#ctx0" brushRef="#br0" timeOffset="84237.0591">21070 15211 356 0,'0'-5'132'0,"3"2"-72"0,9 0-68 15,0 3 23-15,6-2-12 16,8-1 0-16,10 0 1 16,3 1 0-1,2-4-2-15,-2 4-2 0,-6-1 3 0,-3-2-20 16,-1 2-6 0,-5 3-30-16,0-2-11 0,0-1-68 31</inkml:trace>
  <inkml:trace contextRef="#ctx0" brushRef="#br0" timeOffset="84491.2726">21487 15081 288 0,'-27'-13'107'0,"21"5"-58"0,3 0-37 16,3 8 26-16,0 0-20 15,6 0-5-15,3 0-10 0,3 3-5 16,9 5 1-16,2-3-2 15,1 3 1-15,0 3 2 0,-6-1 2 16,-3 1-1-16,-6-1-1 16,-9 1 9-16,-9-1 6 15,-6 1-9-15,-3-3-4 16,-3 3-1-16,0-1 1 16,1 3-50-16,5 3-21 15,15 0-72 1</inkml:trace>
  <inkml:trace contextRef="#ctx0" brushRef="#br0" timeOffset="88710.1352">22070 15002 348 0,'-12'-35'132'0,"9"33"-72"0,3-22-59 16,3 19 27-16,3-1-21 15,6 1-6-15,3 0-8 16,3 5-1-16,0 3 4 15,0 15 0-15,-4 3 0 0,-2 3 3 16,-6-3 2-16,-3 3 0 16,-3-5 2-16,0 2-2 15,0-5 2-15,0 2-4 0,3 1-2 16,3-1-1-16,6 1 0 16,0-1-2-16,0 3 1 15,-3 0 3-15,-3 1 1 16,-3-1 14-16,-6-3 8 15,-6 1-4-15,-3-6-2 16,0-2-4-16,-6-1-2 16,-3-2-8-16,0-3-2 15,4-2-40-15,2-3-17 16,6-3-88 0</inkml:trace>
  <inkml:trace contextRef="#ctx0" brushRef="#br0" timeOffset="89263.7016">22740 14941 212 0,'0'19'82'0,"0"10"-44"0,-3 0-25 0,3-13 22 0,-3 13 2 16,-6 2 4-16,3 4-18 0,0 2-6 15,3 0-10 1,3-3-3-16,3 1 0 0,0-6 2 16,0-5 3-16,-3-6-2 0,0-5 1 15,0-10-1-15,0-6 3 16,0-5-12-16,0-5-5 16,3-5-17-16,3-1-5 15,9 1 6-15,0 2 4 16,6 0 11-16,-1 8 4 0,7 3 8 15,-6 5 2 1,0 2 2-16,0 4 0 0,-9-1 4 16,2 3 5-16,-8 0 2 15,-9 0 3-15,-6 0-8 16,-8 0-1-16,-7-3-12 16,-3 0-3-16,-3 1-17 15,3-1-5-15,4 0-32 16,2-2-12-16</inkml:trace>
  <inkml:trace contextRef="#ctx0" brushRef="#br0" timeOffset="89700.4022">23029 15235 256 0,'0'-6'96'0,"0"9"-52"0,14 2-34 15,-8 1 25-15,-3 2-10 16,9 2-2-16,0 3-13 15,0 3-6-15,0 0-3 16,3-3 1-16,-3 3 3 0,3 3-29 16,-3-1-13-16,5-10-43 15,-5-2-17-15,9-12-4 16</inkml:trace>
  <inkml:trace contextRef="#ctx0" brushRef="#br0" timeOffset="89840.1386">23296 15280 264 0,'-20'10'101'0,"11"6"-54"0,-12 11-33 0,9-4 26 16,0 7-20-16,-6 1-6 16,3-2-8-16,0 3-5 15,1-5 0-15,-1 4-10 0,3-7-2 16,3-5-40-16</inkml:trace>
  <inkml:trace contextRef="#ctx0" brushRef="#br0" timeOffset="90030.6286">23609 15023 316 0,'6'-13'118'0,"-3"15"-64"0,3 4-65 16,-3-1 16-16,-3 8 7 16,-3 6 8-16,0 13-9 15,-3-1-4-15,0 4-4 16,0 2 2-16,0 0 1 0,-3 13-29 15,6-2-14-15,-3-6-107 16</inkml:trace>
  <inkml:trace contextRef="#ctx0" brushRef="#br0" timeOffset="90179.4541">23421 15206 316 0,'0'-22'121'0,"6"22"-66"0,36-21-66 0,-27 19 16 16,3-1-28-16,9 6-10 16,-1 2-93-16,-2 6-42 15</inkml:trace>
  <inkml:trace contextRef="#ctx0" brushRef="#br0" timeOffset="90614.668">23811 15309 300 0,'0'2'112'0,"6"1"-60"0,3 0-50 0,-3-3 23 0,3 0-13 15,3-3-2-15,9-2-5 16,-3 0-4 0,0-3 0-16,-4-3-1 0,-5 0 2 15,3 3-6-15,-12-2 1 0,-3-1-4 16,-9 1 2-16,-5 2 1 16,2 5-1-16,-6 3 4 15,-3 5 0-15,9 3-4 16,-3 6 1-16,9 4 2 15,6 1 1-15,3 4 3 16,3-1 1-16,15 1-8 16,0-4-4-16,9-1-33 15,3-15-15-15,-1-8-3 16,7-3 0-16,-3-5 36 16,-3-3 18-16,-7-3 50 15,-5 1 23-15,-6-1 6 0,3 3 4 16,-9 3-32-16,3 5-12 15,-3 3-25 1,-3 2-7-16,0 9-9 16,0 4 0-16,0 6 2 0,-3 3 3 15,0 12 4-15,-6-2 2 16,-6-2 1-16,-9-1 2 16,-3-5-23-16,-11 3-8 15,-4-3-125 1</inkml:trace>
  <inkml:trace contextRef="#ctx0" brushRef="#br0" timeOffset="103706.9237">18382 13272 60 0,'0'2'24'0,"0"1"-12"0,0-1-5 0,3 4 9 15,0-4 7-15,0 4 6 16,0 2-7-16,0 2-3 16,0 9-5-16,-3 5-1 15,0 7-7-15,-6 9-2 16,-3 16-2-16,0 4-2 0,-3 4 1 15,3-3-1-15,0-3 2 16,0-5 1-16,-2-6 1 16,-1-2-2-16,-3-2 1 15,3-1-26-15,3-7-12 0,6-9-31 16</inkml:trace>
  <inkml:trace contextRef="#ctx0" brushRef="#br0" timeOffset="104087.6317">18349 13959 108 0,'-3'-2'41'0,"3"4"-22"0,0-2-18 0,0 0 11 16,0 0-6-16,0 0-1 15,3 3-13-15,3 0-5 16,-3-1-38-16,0 1-14 16</inkml:trace>
  <inkml:trace contextRef="#ctx0" brushRef="#br0" timeOffset="104459.2693">18409 13893 152 0,'-12'-26'57'0,"12"23"-30"0,6-10-82 0,-3 10-12 16,-3-7 62-16,0-1 34 15,3 3-1-15,0 0-4 0,0 3-17 16,0 2-4 0,0 1 1-16,-3 2 2 15</inkml:trace>
  <inkml:trace contextRef="#ctx0" brushRef="#br0" timeOffset="105027.5611">18418 13817 233 0,'-3'18'18'0,"-3"6"-10"15,0 5 0-15,3 3-1 0,0-1 1 16,0 7 0-16,3-7-7 16,3 1 0-16,3 0 5 15,3-8 4-15,6-3-3 16,9-3-2-16,-1-4-2 16,4-4 0-16,0-5 2 15,3 1 2-15,2-6-1 16,10 0-1-16,0-3 1 15,0 0 3-15,8-2-4 16,4 0-3-16,-1 0-1 0,1-1-1 16,2 1 2-16,1 5 1 15,-3 0-4 1,-4 5-1-16,1 1 1 16,-1-1 2-16,-2 0 2 0,0 3 1 15,-4 0 4-15,1 0 5 16,-6-3-7-16,2 3-3 15,-2 0-2-15,0 0-1 16,-4-3 0-16,-2 1 0 16,-6-1 0-16,0 3 0 15,-6-3 2-15,2 0 5 16,-2-5 4 0,0-2 0-16,-3-1 3 15,-3 0-3-15,-3 1 1 0,-3 2-5 16,0-3-2-16,-1-2-2 15,1 0-3-15,-3-6 3 16,0 0 0-16,0-4-1 16,0-1 1-16,0-8 0 15,0-5 1-15,-3 2 4 16,0 3 5-16,0 1-1 16,0-1 1-16,-3 3-7 15,0 2-2-15,0 3-4 16,0 3-1-16,3 2-21 15,0 4-8-15,3 7-119 16</inkml:trace>
  <inkml:trace contextRef="#ctx0" brushRef="#br0" timeOffset="107355.1741">20064 13578 124 0,'0'-2'46'0,"0"4"-24"0,0-2-17 16,0 0 11-16,0 0-5 0,3 3-6 15,6 16-5 1,3 2-1-16,0 5-1 0,-3 6 0 15,-1 8 2-15,1-3 2 16,0 2-1-16,0 1-1 16,0-3 1-16,0-2 1 15,0-9-1-15,0 0 2 16,3-4 11-16,0-4 6 16,0-5-4-16,14-13 3 15,1-2-7 1,6-4-2-16,3-2-1 0,5 1-8 15,4-1 0-15,9 0-1 16,11-3 2-16,7 0-3 16,8 4 0-16,6 1 1 15,4 1 0 1,11 0 0-16,3 2 0 0,6 3 0 16,-3 0 2-16,-3 0-1 15,4 0-1-15,-4 3-2 16,-3-1 1-16,3 1 1 15,0-3 0-15,3 3 0 16,-8 2 0-16,-7 0 0 16,3-2 0-16,-3 2 0 15,-2 0 2-15,-7 3-3 0,-6 0 0 16,-2-2 3 0,5-1 1-16,-2 0-4 15,-1-2 1-15,18 5 0 0,-11-3 2 16,-7 0-1-1,3-2-1-15,-5 0 1 0,-1 2 1 16,-2 6-3 0,-4-1 0-16,4 6 1 0,-7-3 0 15,6 0 0-15,-5-5 0 16,5 3 2-16,1-3 1 16,-7 2-6-16,-2-2 0 15,-4 3 1-15,7-3 3 16,-1-3 0-16,-8 1-1 0,2-1 1 15,-2 0-1-15,-3-2 0 16,-1 2 0-16,-2-2 0 16,-1-1 0-16,10 1 0 15,-4 0 2-15,-2-1-3 16,-3 1 0 0,-10-3 3-16,-2 0 1 0,-6 0-1 15,-4-3-2-15,-8-5 3 16,0-2 0-16,-12-3 1 15,0-11 2-15,-12-5-3 16,-3-3-2-16,3 0 0 16,-3 0 1-16,0 3 5 15,0 5 4-15,3 3-6 16,-3 5-3-16,3 3-6 16,0-5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2225" y="738188"/>
            <a:ext cx="4875213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6761" y="4632039"/>
            <a:ext cx="5967984" cy="438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0" i="0" noProof="0" dirty="0" smtClean="0">
                <a:latin typeface="Roboto Light" charset="0"/>
                <a:ea typeface="Roboto Light" charset="0"/>
                <a:cs typeface="Roboto Light" charset="0"/>
              </a:rPr>
              <a:t>Test</a:t>
            </a:r>
          </a:p>
          <a:p>
            <a:pPr lvl="1"/>
            <a:r>
              <a:rPr lang="en-US" b="0" i="0" noProof="0" dirty="0" smtClean="0">
                <a:latin typeface="Roboto Light" charset="0"/>
                <a:ea typeface="Roboto Light" charset="0"/>
                <a:cs typeface="Roboto Light" charset="0"/>
              </a:rPr>
              <a:t>test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23005" y="9265612"/>
            <a:ext cx="3236976" cy="486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09" charset="0"/>
              <a:buNone/>
              <a:tabLst>
                <a:tab pos="698925" algn="l"/>
                <a:tab pos="1397851" algn="l"/>
                <a:tab pos="2096776" algn="l"/>
                <a:tab pos="2795702" algn="l"/>
              </a:tabLst>
              <a:defRPr sz="1400">
                <a:solidFill>
                  <a:srgbClr val="000000"/>
                </a:solidFill>
                <a:latin typeface="Times New Roman" pitchFamily="-109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22BDE2-C154-9A43-AAE0-0757C991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8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13716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1pPr>
    <a:lvl2pPr marL="32004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.AppleSystemUIFont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r>
              <a:rPr lang="en-US" baseline="0" dirty="0" smtClean="0"/>
              <a:t> comparison:  War</a:t>
            </a:r>
            <a:endParaRPr lang="en-US" dirty="0" smtClean="0"/>
          </a:p>
          <a:p>
            <a:r>
              <a:rPr lang="en-US" dirty="0" smtClean="0"/>
              <a:t>Same suit:</a:t>
            </a:r>
            <a:r>
              <a:rPr lang="en-US" baseline="0" dirty="0" smtClean="0"/>
              <a:t>  Crazy 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you think of a possible advantage to this approach? </a:t>
            </a:r>
          </a:p>
          <a:p>
            <a:r>
              <a:rPr lang="en-US" baseline="0" dirty="0" smtClean="0"/>
              <a:t>What if we wanted to represent multiple cards (i.e. a poker hand)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arbitrariness</a:t>
            </a:r>
            <a:r>
              <a:rPr lang="en-US" baseline="0" dirty="0" smtClean="0"/>
              <a:t> of binary encoding choices:  A is 1 instead of 0, ordering of suits (CDHS or DCHS?)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00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6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3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" y="0"/>
            <a:ext cx="1525" cy="1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19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Okay,</a:t>
            </a:r>
            <a:r>
              <a:rPr lang="en-US" b="0" i="0" baseline="0" dirty="0" smtClean="0">
                <a:latin typeface="Roboto" charset="0"/>
                <a:ea typeface="Roboto" charset="0"/>
                <a:cs typeface="Roboto" charset="0"/>
              </a:rPr>
              <a:t> so now let’s talk some more about how we represent numbers, or </a:t>
            </a:r>
            <a:r>
              <a:rPr lang="en-US" b="1" i="0" baseline="0" dirty="0" smtClean="0">
                <a:latin typeface="Roboto" charset="0"/>
                <a:ea typeface="Roboto" charset="0"/>
                <a:cs typeface="Roboto" charset="0"/>
              </a:rPr>
              <a:t>integers</a:t>
            </a:r>
            <a:r>
              <a:rPr lang="en-US" b="0" i="0" baseline="0" dirty="0" smtClean="0">
                <a:latin typeface="Roboto" charset="0"/>
                <a:ea typeface="Roboto" charset="0"/>
                <a:cs typeface="Roboto" charset="0"/>
              </a:rPr>
              <a:t> to be specific</a:t>
            </a:r>
          </a:p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Multiple sizes of integers, using different numbers of bytes</a:t>
            </a:r>
          </a:p>
          <a:p>
            <a:r>
              <a:rPr lang="en-US" b="0" i="0" dirty="0" smtClean="0">
                <a:latin typeface="Roboto" charset="0"/>
                <a:ea typeface="Roboto" charset="0"/>
                <a:cs typeface="Roboto" charset="0"/>
              </a:rPr>
              <a:t>But for each size, there are two ways of interpreting the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</a:t>
            </a:r>
            <a:r>
              <a:rPr lang="en-US" dirty="0" err="1" smtClean="0"/>
              <a:t>strlen</a:t>
            </a:r>
            <a:r>
              <a:rPr lang="en-US" dirty="0" smtClean="0"/>
              <a:t>() in #include &lt;</a:t>
            </a:r>
            <a:r>
              <a:rPr lang="en-US" dirty="0" err="1" smtClean="0"/>
              <a:t>string.h</a:t>
            </a:r>
            <a:r>
              <a:rPr lang="en-US" dirty="0" smtClean="0"/>
              <a:t>&gt;, though doesn’t count null-terminator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3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“1’s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place”, the “2’s place”, “4’s place”</a:t>
            </a:r>
            <a:r>
              <a:rPr lang="is-IS" b="0" i="0" baseline="0" dirty="0" smtClean="0">
                <a:latin typeface="Roboto Light" charset="0"/>
                <a:ea typeface="Roboto Light" charset="0"/>
                <a:cs typeface="Roboto Light" charset="0"/>
              </a:rPr>
              <a:t>…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An important use of unsigned values in C is pointers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- t</a:t>
            </a:r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here are no negative memory addresses</a:t>
            </a: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What if we want to represent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negative numbers?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 smtClean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 smtClean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 smtClean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 smtClean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3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 smtClean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 smtClean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 smtClean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01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1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44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1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95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fine-grained</a:t>
            </a:r>
            <a:r>
              <a:rPr lang="en-US" baseline="0" dirty="0" smtClean="0"/>
              <a:t> data manipulations.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6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13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Now, how do we use the </a:t>
            </a:r>
            <a:r>
              <a:rPr lang="en-US" dirty="0" err="1" smtClean="0"/>
              <a:t>boolean</a:t>
            </a:r>
            <a:r>
              <a:rPr lang="en-US" dirty="0" smtClean="0"/>
              <a:t> operators?</a:t>
            </a:r>
          </a:p>
          <a:p>
            <a:pPr lvl="1"/>
            <a:r>
              <a:rPr lang="en-US" dirty="0" smtClean="0"/>
              <a:t>Typically on ”bit vectors”</a:t>
            </a:r>
            <a:r>
              <a:rPr lang="en-US" baseline="0" dirty="0" smtClean="0"/>
              <a:t> (treat a byte, or multiple bytes) as a bit vector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540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bit-twiddling puzzles in Lab 1</a:t>
            </a:r>
          </a:p>
        </p:txBody>
      </p:sp>
    </p:spTree>
    <p:extLst>
      <p:ext uri="{BB962C8B-B14F-4D97-AF65-F5344CB8AC3E}">
        <p14:creationId xmlns:p14="http://schemas.microsoft.com/office/powerpoint/2010/main" val="89457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291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094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0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0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1588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0162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1338" y="-2231"/>
            <a:ext cx="1401346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Data III, Integers I</a:t>
            </a:r>
          </a:p>
        </p:txBody>
      </p:sp>
    </p:spTree>
    <p:extLst>
      <p:ext uri="{BB962C8B-B14F-4D97-AF65-F5344CB8AC3E}">
        <p14:creationId xmlns:p14="http://schemas.microsoft.com/office/powerpoint/2010/main" val="301996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9.emf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customXml" Target="../ink/ink8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34" Type="http://schemas.openxmlformats.org/officeDocument/2006/relationships/image" Target="../media/image14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image" Target="../media/image13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notesSlide" Target="../notesSlides/notesSlide10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image" Target="../media/image12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11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16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22.xml"/><Relationship Id="rId21" Type="http://schemas.openxmlformats.org/officeDocument/2006/relationships/tags" Target="../tags/tag126.xml"/><Relationship Id="rId42" Type="http://schemas.openxmlformats.org/officeDocument/2006/relationships/tags" Target="../tags/tag147.xml"/><Relationship Id="rId63" Type="http://schemas.openxmlformats.org/officeDocument/2006/relationships/tags" Target="../tags/tag168.xml"/><Relationship Id="rId84" Type="http://schemas.openxmlformats.org/officeDocument/2006/relationships/tags" Target="../tags/tag189.xml"/><Relationship Id="rId138" Type="http://schemas.openxmlformats.org/officeDocument/2006/relationships/slideLayout" Target="../slideLayouts/slideLayout2.xml"/><Relationship Id="rId107" Type="http://schemas.openxmlformats.org/officeDocument/2006/relationships/tags" Target="../tags/tag212.xml"/><Relationship Id="rId11" Type="http://schemas.openxmlformats.org/officeDocument/2006/relationships/tags" Target="../tags/tag116.xml"/><Relationship Id="rId32" Type="http://schemas.openxmlformats.org/officeDocument/2006/relationships/tags" Target="../tags/tag137.xml"/><Relationship Id="rId37" Type="http://schemas.openxmlformats.org/officeDocument/2006/relationships/tags" Target="../tags/tag142.xml"/><Relationship Id="rId53" Type="http://schemas.openxmlformats.org/officeDocument/2006/relationships/tags" Target="../tags/tag158.xml"/><Relationship Id="rId58" Type="http://schemas.openxmlformats.org/officeDocument/2006/relationships/tags" Target="../tags/tag163.xml"/><Relationship Id="rId74" Type="http://schemas.openxmlformats.org/officeDocument/2006/relationships/tags" Target="../tags/tag179.xml"/><Relationship Id="rId79" Type="http://schemas.openxmlformats.org/officeDocument/2006/relationships/tags" Target="../tags/tag184.xml"/><Relationship Id="rId102" Type="http://schemas.openxmlformats.org/officeDocument/2006/relationships/tags" Target="../tags/tag207.xml"/><Relationship Id="rId123" Type="http://schemas.openxmlformats.org/officeDocument/2006/relationships/tags" Target="../tags/tag228.xml"/><Relationship Id="rId128" Type="http://schemas.openxmlformats.org/officeDocument/2006/relationships/tags" Target="../tags/tag233.xml"/><Relationship Id="rId5" Type="http://schemas.openxmlformats.org/officeDocument/2006/relationships/tags" Target="../tags/tag110.xml"/><Relationship Id="rId90" Type="http://schemas.openxmlformats.org/officeDocument/2006/relationships/tags" Target="../tags/tag195.xml"/><Relationship Id="rId95" Type="http://schemas.openxmlformats.org/officeDocument/2006/relationships/tags" Target="../tags/tag200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43" Type="http://schemas.openxmlformats.org/officeDocument/2006/relationships/tags" Target="../tags/tag148.xml"/><Relationship Id="rId48" Type="http://schemas.openxmlformats.org/officeDocument/2006/relationships/tags" Target="../tags/tag153.xml"/><Relationship Id="rId64" Type="http://schemas.openxmlformats.org/officeDocument/2006/relationships/tags" Target="../tags/tag169.xml"/><Relationship Id="rId69" Type="http://schemas.openxmlformats.org/officeDocument/2006/relationships/tags" Target="../tags/tag174.xml"/><Relationship Id="rId113" Type="http://schemas.openxmlformats.org/officeDocument/2006/relationships/tags" Target="../tags/tag218.xml"/><Relationship Id="rId118" Type="http://schemas.openxmlformats.org/officeDocument/2006/relationships/tags" Target="../tags/tag223.xml"/><Relationship Id="rId134" Type="http://schemas.openxmlformats.org/officeDocument/2006/relationships/tags" Target="../tags/tag239.xml"/><Relationship Id="rId139" Type="http://schemas.openxmlformats.org/officeDocument/2006/relationships/notesSlide" Target="../notesSlides/notesSlide12.xml"/><Relationship Id="rId80" Type="http://schemas.openxmlformats.org/officeDocument/2006/relationships/tags" Target="../tags/tag185.xml"/><Relationship Id="rId85" Type="http://schemas.openxmlformats.org/officeDocument/2006/relationships/tags" Target="../tags/tag190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33" Type="http://schemas.openxmlformats.org/officeDocument/2006/relationships/tags" Target="../tags/tag138.xml"/><Relationship Id="rId38" Type="http://schemas.openxmlformats.org/officeDocument/2006/relationships/tags" Target="../tags/tag143.xml"/><Relationship Id="rId59" Type="http://schemas.openxmlformats.org/officeDocument/2006/relationships/tags" Target="../tags/tag164.xml"/><Relationship Id="rId103" Type="http://schemas.openxmlformats.org/officeDocument/2006/relationships/tags" Target="../tags/tag208.xml"/><Relationship Id="rId108" Type="http://schemas.openxmlformats.org/officeDocument/2006/relationships/tags" Target="../tags/tag213.xml"/><Relationship Id="rId124" Type="http://schemas.openxmlformats.org/officeDocument/2006/relationships/tags" Target="../tags/tag229.xml"/><Relationship Id="rId129" Type="http://schemas.openxmlformats.org/officeDocument/2006/relationships/tags" Target="../tags/tag234.xml"/><Relationship Id="rId54" Type="http://schemas.openxmlformats.org/officeDocument/2006/relationships/tags" Target="../tags/tag159.xml"/><Relationship Id="rId70" Type="http://schemas.openxmlformats.org/officeDocument/2006/relationships/tags" Target="../tags/tag175.xml"/><Relationship Id="rId75" Type="http://schemas.openxmlformats.org/officeDocument/2006/relationships/tags" Target="../tags/tag180.xml"/><Relationship Id="rId91" Type="http://schemas.openxmlformats.org/officeDocument/2006/relationships/tags" Target="../tags/tag196.xml"/><Relationship Id="rId96" Type="http://schemas.openxmlformats.org/officeDocument/2006/relationships/tags" Target="../tags/tag201.xml"/><Relationship Id="rId140" Type="http://schemas.openxmlformats.org/officeDocument/2006/relationships/customXml" Target="../ink/ink9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49" Type="http://schemas.openxmlformats.org/officeDocument/2006/relationships/tags" Target="../tags/tag154.xml"/><Relationship Id="rId114" Type="http://schemas.openxmlformats.org/officeDocument/2006/relationships/tags" Target="../tags/tag219.xml"/><Relationship Id="rId119" Type="http://schemas.openxmlformats.org/officeDocument/2006/relationships/tags" Target="../tags/tag224.xml"/><Relationship Id="rId44" Type="http://schemas.openxmlformats.org/officeDocument/2006/relationships/tags" Target="../tags/tag149.xml"/><Relationship Id="rId60" Type="http://schemas.openxmlformats.org/officeDocument/2006/relationships/tags" Target="../tags/tag165.xml"/><Relationship Id="rId65" Type="http://schemas.openxmlformats.org/officeDocument/2006/relationships/tags" Target="../tags/tag170.xml"/><Relationship Id="rId81" Type="http://schemas.openxmlformats.org/officeDocument/2006/relationships/tags" Target="../tags/tag186.xml"/><Relationship Id="rId86" Type="http://schemas.openxmlformats.org/officeDocument/2006/relationships/tags" Target="../tags/tag191.xml"/><Relationship Id="rId130" Type="http://schemas.openxmlformats.org/officeDocument/2006/relationships/tags" Target="../tags/tag235.xml"/><Relationship Id="rId135" Type="http://schemas.openxmlformats.org/officeDocument/2006/relationships/tags" Target="../tags/tag240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39" Type="http://schemas.openxmlformats.org/officeDocument/2006/relationships/tags" Target="../tags/tag144.xml"/><Relationship Id="rId109" Type="http://schemas.openxmlformats.org/officeDocument/2006/relationships/tags" Target="../tags/tag214.xml"/><Relationship Id="rId34" Type="http://schemas.openxmlformats.org/officeDocument/2006/relationships/tags" Target="../tags/tag139.xml"/><Relationship Id="rId50" Type="http://schemas.openxmlformats.org/officeDocument/2006/relationships/tags" Target="../tags/tag155.xml"/><Relationship Id="rId55" Type="http://schemas.openxmlformats.org/officeDocument/2006/relationships/tags" Target="../tags/tag160.xml"/><Relationship Id="rId76" Type="http://schemas.openxmlformats.org/officeDocument/2006/relationships/tags" Target="../tags/tag181.xml"/><Relationship Id="rId97" Type="http://schemas.openxmlformats.org/officeDocument/2006/relationships/tags" Target="../tags/tag202.xml"/><Relationship Id="rId104" Type="http://schemas.openxmlformats.org/officeDocument/2006/relationships/tags" Target="../tags/tag209.xml"/><Relationship Id="rId120" Type="http://schemas.openxmlformats.org/officeDocument/2006/relationships/tags" Target="../tags/tag225.xml"/><Relationship Id="rId125" Type="http://schemas.openxmlformats.org/officeDocument/2006/relationships/tags" Target="../tags/tag230.xml"/><Relationship Id="rId141" Type="http://schemas.openxmlformats.org/officeDocument/2006/relationships/image" Target="../media/image17.emf"/><Relationship Id="rId7" Type="http://schemas.openxmlformats.org/officeDocument/2006/relationships/tags" Target="../tags/tag112.xml"/><Relationship Id="rId71" Type="http://schemas.openxmlformats.org/officeDocument/2006/relationships/tags" Target="../tags/tag176.xml"/><Relationship Id="rId92" Type="http://schemas.openxmlformats.org/officeDocument/2006/relationships/tags" Target="../tags/tag197.xml"/><Relationship Id="rId2" Type="http://schemas.openxmlformats.org/officeDocument/2006/relationships/tags" Target="../tags/tag107.xml"/><Relationship Id="rId29" Type="http://schemas.openxmlformats.org/officeDocument/2006/relationships/tags" Target="../tags/tag134.xml"/><Relationship Id="rId24" Type="http://schemas.openxmlformats.org/officeDocument/2006/relationships/tags" Target="../tags/tag129.xml"/><Relationship Id="rId40" Type="http://schemas.openxmlformats.org/officeDocument/2006/relationships/tags" Target="../tags/tag145.xml"/><Relationship Id="rId45" Type="http://schemas.openxmlformats.org/officeDocument/2006/relationships/tags" Target="../tags/tag150.xml"/><Relationship Id="rId66" Type="http://schemas.openxmlformats.org/officeDocument/2006/relationships/tags" Target="../tags/tag171.xml"/><Relationship Id="rId87" Type="http://schemas.openxmlformats.org/officeDocument/2006/relationships/tags" Target="../tags/tag192.xml"/><Relationship Id="rId110" Type="http://schemas.openxmlformats.org/officeDocument/2006/relationships/tags" Target="../tags/tag215.xml"/><Relationship Id="rId115" Type="http://schemas.openxmlformats.org/officeDocument/2006/relationships/tags" Target="../tags/tag220.xml"/><Relationship Id="rId131" Type="http://schemas.openxmlformats.org/officeDocument/2006/relationships/tags" Target="../tags/tag236.xml"/><Relationship Id="rId136" Type="http://schemas.openxmlformats.org/officeDocument/2006/relationships/tags" Target="../tags/tag241.xml"/><Relationship Id="rId61" Type="http://schemas.openxmlformats.org/officeDocument/2006/relationships/tags" Target="../tags/tag166.xml"/><Relationship Id="rId82" Type="http://schemas.openxmlformats.org/officeDocument/2006/relationships/tags" Target="../tags/tag187.xml"/><Relationship Id="rId19" Type="http://schemas.openxmlformats.org/officeDocument/2006/relationships/tags" Target="../tags/tag124.xml"/><Relationship Id="rId14" Type="http://schemas.openxmlformats.org/officeDocument/2006/relationships/tags" Target="../tags/tag119.xml"/><Relationship Id="rId30" Type="http://schemas.openxmlformats.org/officeDocument/2006/relationships/tags" Target="../tags/tag135.xml"/><Relationship Id="rId35" Type="http://schemas.openxmlformats.org/officeDocument/2006/relationships/tags" Target="../tags/tag140.xml"/><Relationship Id="rId56" Type="http://schemas.openxmlformats.org/officeDocument/2006/relationships/tags" Target="../tags/tag161.xml"/><Relationship Id="rId77" Type="http://schemas.openxmlformats.org/officeDocument/2006/relationships/tags" Target="../tags/tag182.xml"/><Relationship Id="rId100" Type="http://schemas.openxmlformats.org/officeDocument/2006/relationships/tags" Target="../tags/tag205.xml"/><Relationship Id="rId105" Type="http://schemas.openxmlformats.org/officeDocument/2006/relationships/tags" Target="../tags/tag210.xml"/><Relationship Id="rId126" Type="http://schemas.openxmlformats.org/officeDocument/2006/relationships/tags" Target="../tags/tag231.xml"/><Relationship Id="rId8" Type="http://schemas.openxmlformats.org/officeDocument/2006/relationships/tags" Target="../tags/tag113.xml"/><Relationship Id="rId51" Type="http://schemas.openxmlformats.org/officeDocument/2006/relationships/tags" Target="../tags/tag156.xml"/><Relationship Id="rId72" Type="http://schemas.openxmlformats.org/officeDocument/2006/relationships/tags" Target="../tags/tag177.xml"/><Relationship Id="rId93" Type="http://schemas.openxmlformats.org/officeDocument/2006/relationships/tags" Target="../tags/tag198.xml"/><Relationship Id="rId98" Type="http://schemas.openxmlformats.org/officeDocument/2006/relationships/tags" Target="../tags/tag203.xml"/><Relationship Id="rId121" Type="http://schemas.openxmlformats.org/officeDocument/2006/relationships/tags" Target="../tags/tag226.xml"/><Relationship Id="rId3" Type="http://schemas.openxmlformats.org/officeDocument/2006/relationships/tags" Target="../tags/tag108.xml"/><Relationship Id="rId25" Type="http://schemas.openxmlformats.org/officeDocument/2006/relationships/tags" Target="../tags/tag130.xml"/><Relationship Id="rId46" Type="http://schemas.openxmlformats.org/officeDocument/2006/relationships/tags" Target="../tags/tag151.xml"/><Relationship Id="rId67" Type="http://schemas.openxmlformats.org/officeDocument/2006/relationships/tags" Target="../tags/tag172.xml"/><Relationship Id="rId116" Type="http://schemas.openxmlformats.org/officeDocument/2006/relationships/tags" Target="../tags/tag221.xml"/><Relationship Id="rId137" Type="http://schemas.openxmlformats.org/officeDocument/2006/relationships/tags" Target="../tags/tag242.xml"/><Relationship Id="rId20" Type="http://schemas.openxmlformats.org/officeDocument/2006/relationships/tags" Target="../tags/tag125.xml"/><Relationship Id="rId41" Type="http://schemas.openxmlformats.org/officeDocument/2006/relationships/tags" Target="../tags/tag146.xml"/><Relationship Id="rId62" Type="http://schemas.openxmlformats.org/officeDocument/2006/relationships/tags" Target="../tags/tag167.xml"/><Relationship Id="rId83" Type="http://schemas.openxmlformats.org/officeDocument/2006/relationships/tags" Target="../tags/tag188.xml"/><Relationship Id="rId88" Type="http://schemas.openxmlformats.org/officeDocument/2006/relationships/tags" Target="../tags/tag193.xml"/><Relationship Id="rId111" Type="http://schemas.openxmlformats.org/officeDocument/2006/relationships/tags" Target="../tags/tag216.xml"/><Relationship Id="rId132" Type="http://schemas.openxmlformats.org/officeDocument/2006/relationships/tags" Target="../tags/tag237.xml"/><Relationship Id="rId15" Type="http://schemas.openxmlformats.org/officeDocument/2006/relationships/tags" Target="../tags/tag120.xml"/><Relationship Id="rId36" Type="http://schemas.openxmlformats.org/officeDocument/2006/relationships/tags" Target="../tags/tag141.xml"/><Relationship Id="rId57" Type="http://schemas.openxmlformats.org/officeDocument/2006/relationships/tags" Target="../tags/tag162.xml"/><Relationship Id="rId106" Type="http://schemas.openxmlformats.org/officeDocument/2006/relationships/tags" Target="../tags/tag211.xml"/><Relationship Id="rId127" Type="http://schemas.openxmlformats.org/officeDocument/2006/relationships/tags" Target="../tags/tag232.xml"/><Relationship Id="rId10" Type="http://schemas.openxmlformats.org/officeDocument/2006/relationships/tags" Target="../tags/tag115.xml"/><Relationship Id="rId31" Type="http://schemas.openxmlformats.org/officeDocument/2006/relationships/tags" Target="../tags/tag136.xml"/><Relationship Id="rId52" Type="http://schemas.openxmlformats.org/officeDocument/2006/relationships/tags" Target="../tags/tag157.xml"/><Relationship Id="rId73" Type="http://schemas.openxmlformats.org/officeDocument/2006/relationships/tags" Target="../tags/tag178.xml"/><Relationship Id="rId78" Type="http://schemas.openxmlformats.org/officeDocument/2006/relationships/tags" Target="../tags/tag183.xml"/><Relationship Id="rId94" Type="http://schemas.openxmlformats.org/officeDocument/2006/relationships/tags" Target="../tags/tag199.xml"/><Relationship Id="rId99" Type="http://schemas.openxmlformats.org/officeDocument/2006/relationships/tags" Target="../tags/tag204.xml"/><Relationship Id="rId101" Type="http://schemas.openxmlformats.org/officeDocument/2006/relationships/tags" Target="../tags/tag206.xml"/><Relationship Id="rId122" Type="http://schemas.openxmlformats.org/officeDocument/2006/relationships/tags" Target="../tags/tag227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26" Type="http://schemas.openxmlformats.org/officeDocument/2006/relationships/tags" Target="../tags/tag131.xml"/><Relationship Id="rId47" Type="http://schemas.openxmlformats.org/officeDocument/2006/relationships/tags" Target="../tags/tag152.xml"/><Relationship Id="rId68" Type="http://schemas.openxmlformats.org/officeDocument/2006/relationships/tags" Target="../tags/tag173.xml"/><Relationship Id="rId89" Type="http://schemas.openxmlformats.org/officeDocument/2006/relationships/tags" Target="../tags/tag194.xml"/><Relationship Id="rId112" Type="http://schemas.openxmlformats.org/officeDocument/2006/relationships/tags" Target="../tags/tag217.xml"/><Relationship Id="rId133" Type="http://schemas.openxmlformats.org/officeDocument/2006/relationships/tags" Target="../tags/tag238.xml"/><Relationship Id="rId16" Type="http://schemas.openxmlformats.org/officeDocument/2006/relationships/tags" Target="../tags/tag1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tags" Target="../tags/tag268.xml"/><Relationship Id="rId3" Type="http://schemas.openxmlformats.org/officeDocument/2006/relationships/tags" Target="../tags/tag245.xml"/><Relationship Id="rId21" Type="http://schemas.openxmlformats.org/officeDocument/2006/relationships/tags" Target="../tags/tag263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tags" Target="../tags/tag262.xml"/><Relationship Id="rId29" Type="http://schemas.openxmlformats.org/officeDocument/2006/relationships/notesSlide" Target="../notesSlides/notesSlide13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31" Type="http://schemas.openxmlformats.org/officeDocument/2006/relationships/image" Target="../media/image130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tags" Target="../tags/tag269.xml"/><Relationship Id="rId30" Type="http://schemas.openxmlformats.org/officeDocument/2006/relationships/tags" Target="../tags/tag24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34" Type="http://schemas.openxmlformats.org/officeDocument/2006/relationships/image" Target="../media/image19.emf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customXml" Target="../ink/ink11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image" Target="../media/image18.emf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customXml" Target="../ink/ink10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notesSlide" Target="../notesSlides/notesSlide14.xml"/><Relationship Id="rId8" Type="http://schemas.openxmlformats.org/officeDocument/2006/relationships/tags" Target="../tags/tag27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notesSlide" Target="../notesSlides/notesSlide15.xml"/><Relationship Id="rId18" Type="http://schemas.openxmlformats.org/officeDocument/2006/relationships/customXml" Target="../ink/ink14.xml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1.emf"/><Relationship Id="rId2" Type="http://schemas.openxmlformats.org/officeDocument/2006/relationships/tags" Target="../tags/tag299.xml"/><Relationship Id="rId16" Type="http://schemas.openxmlformats.org/officeDocument/2006/relationships/customXml" Target="../ink/ink13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5" Type="http://schemas.openxmlformats.org/officeDocument/2006/relationships/tags" Target="../tags/tag302.xml"/><Relationship Id="rId15" Type="http://schemas.openxmlformats.org/officeDocument/2006/relationships/image" Target="../media/image20.emf"/><Relationship Id="rId10" Type="http://schemas.openxmlformats.org/officeDocument/2006/relationships/tags" Target="../tags/tag307.xml"/><Relationship Id="rId19" Type="http://schemas.openxmlformats.org/officeDocument/2006/relationships/image" Target="../media/image22.emf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" Type="http://schemas.openxmlformats.org/officeDocument/2006/relationships/tags" Target="../tags/tag311.xml"/><Relationship Id="rId21" Type="http://schemas.openxmlformats.org/officeDocument/2006/relationships/tags" Target="../tags/tag329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image" Target="../media/image24.emf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notesSlide" Target="../notesSlides/notesSlide16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customXml" Target="../ink/ink16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image" Target="../media/image23.emf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tags" Target="../tags/tag335.xml"/><Relationship Id="rId30" Type="http://schemas.openxmlformats.org/officeDocument/2006/relationships/customXml" Target="../ink/ink15.xml"/><Relationship Id="rId8" Type="http://schemas.openxmlformats.org/officeDocument/2006/relationships/tags" Target="../tags/tag3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40.xml"/><Relationship Id="rId10" Type="http://schemas.openxmlformats.org/officeDocument/2006/relationships/tags" Target="../tags/tag345.xml"/><Relationship Id="rId4" Type="http://schemas.openxmlformats.org/officeDocument/2006/relationships/tags" Target="../tags/tag339.xml"/><Relationship Id="rId9" Type="http://schemas.openxmlformats.org/officeDocument/2006/relationships/tags" Target="../tags/tag3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customXml" Target="../ink/ink2.xml"/><Relationship Id="rId5" Type="http://schemas.openxmlformats.org/officeDocument/2006/relationships/image" Target="../media/image25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2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5" Type="http://schemas.openxmlformats.org/officeDocument/2006/relationships/image" Target="../media/image26.emf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1.png"/><Relationship Id="rId14" Type="http://schemas.openxmlformats.org/officeDocument/2006/relationships/customXml" Target="../ink/ink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emf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customXml" Target="../ink/ink18.xml"/><Relationship Id="rId5" Type="http://schemas.openxmlformats.org/officeDocument/2006/relationships/image" Target="../media/image131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1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377.xml"/><Relationship Id="rId21" Type="http://schemas.openxmlformats.org/officeDocument/2006/relationships/tags" Target="../tags/tag372.xml"/><Relationship Id="rId42" Type="http://schemas.openxmlformats.org/officeDocument/2006/relationships/tags" Target="../tags/tag393.xml"/><Relationship Id="rId47" Type="http://schemas.openxmlformats.org/officeDocument/2006/relationships/tags" Target="../tags/tag398.xml"/><Relationship Id="rId63" Type="http://schemas.openxmlformats.org/officeDocument/2006/relationships/tags" Target="../tags/tag414.xml"/><Relationship Id="rId68" Type="http://schemas.openxmlformats.org/officeDocument/2006/relationships/tags" Target="../tags/tag419.xml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9" Type="http://schemas.openxmlformats.org/officeDocument/2006/relationships/tags" Target="../tags/tag380.xml"/><Relationship Id="rId11" Type="http://schemas.openxmlformats.org/officeDocument/2006/relationships/tags" Target="../tags/tag362.xml"/><Relationship Id="rId24" Type="http://schemas.openxmlformats.org/officeDocument/2006/relationships/tags" Target="../tags/tag375.xml"/><Relationship Id="rId32" Type="http://schemas.openxmlformats.org/officeDocument/2006/relationships/tags" Target="../tags/tag383.xml"/><Relationship Id="rId37" Type="http://schemas.openxmlformats.org/officeDocument/2006/relationships/tags" Target="../tags/tag388.xml"/><Relationship Id="rId40" Type="http://schemas.openxmlformats.org/officeDocument/2006/relationships/tags" Target="../tags/tag391.xml"/><Relationship Id="rId45" Type="http://schemas.openxmlformats.org/officeDocument/2006/relationships/tags" Target="../tags/tag396.xml"/><Relationship Id="rId53" Type="http://schemas.openxmlformats.org/officeDocument/2006/relationships/tags" Target="../tags/tag404.xml"/><Relationship Id="rId58" Type="http://schemas.openxmlformats.org/officeDocument/2006/relationships/tags" Target="../tags/tag409.xml"/><Relationship Id="rId66" Type="http://schemas.openxmlformats.org/officeDocument/2006/relationships/tags" Target="../tags/tag417.xml"/><Relationship Id="rId74" Type="http://schemas.openxmlformats.org/officeDocument/2006/relationships/image" Target="../media/image29.emf"/><Relationship Id="rId5" Type="http://schemas.openxmlformats.org/officeDocument/2006/relationships/tags" Target="../tags/tag356.xml"/><Relationship Id="rId61" Type="http://schemas.openxmlformats.org/officeDocument/2006/relationships/tags" Target="../tags/tag412.xml"/><Relationship Id="rId19" Type="http://schemas.openxmlformats.org/officeDocument/2006/relationships/tags" Target="../tags/tag370.xml"/><Relationship Id="rId14" Type="http://schemas.openxmlformats.org/officeDocument/2006/relationships/tags" Target="../tags/tag365.xml"/><Relationship Id="rId22" Type="http://schemas.openxmlformats.org/officeDocument/2006/relationships/tags" Target="../tags/tag373.xml"/><Relationship Id="rId27" Type="http://schemas.openxmlformats.org/officeDocument/2006/relationships/tags" Target="../tags/tag378.xml"/><Relationship Id="rId30" Type="http://schemas.openxmlformats.org/officeDocument/2006/relationships/tags" Target="../tags/tag381.xml"/><Relationship Id="rId35" Type="http://schemas.openxmlformats.org/officeDocument/2006/relationships/tags" Target="../tags/tag386.xml"/><Relationship Id="rId43" Type="http://schemas.openxmlformats.org/officeDocument/2006/relationships/tags" Target="../tags/tag394.xml"/><Relationship Id="rId48" Type="http://schemas.openxmlformats.org/officeDocument/2006/relationships/tags" Target="../tags/tag399.xml"/><Relationship Id="rId56" Type="http://schemas.openxmlformats.org/officeDocument/2006/relationships/tags" Target="../tags/tag407.xml"/><Relationship Id="rId64" Type="http://schemas.openxmlformats.org/officeDocument/2006/relationships/tags" Target="../tags/tag415.xml"/><Relationship Id="rId69" Type="http://schemas.openxmlformats.org/officeDocument/2006/relationships/tags" Target="../tags/tag420.xml"/><Relationship Id="rId8" Type="http://schemas.openxmlformats.org/officeDocument/2006/relationships/tags" Target="../tags/tag359.xml"/><Relationship Id="rId51" Type="http://schemas.openxmlformats.org/officeDocument/2006/relationships/tags" Target="../tags/tag402.xml"/><Relationship Id="rId72" Type="http://schemas.openxmlformats.org/officeDocument/2006/relationships/notesSlide" Target="../notesSlides/notesSlide21.xml"/><Relationship Id="rId3" Type="http://schemas.openxmlformats.org/officeDocument/2006/relationships/tags" Target="../tags/tag354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tags" Target="../tags/tag376.xml"/><Relationship Id="rId33" Type="http://schemas.openxmlformats.org/officeDocument/2006/relationships/tags" Target="../tags/tag384.xml"/><Relationship Id="rId38" Type="http://schemas.openxmlformats.org/officeDocument/2006/relationships/tags" Target="../tags/tag389.xml"/><Relationship Id="rId46" Type="http://schemas.openxmlformats.org/officeDocument/2006/relationships/tags" Target="../tags/tag397.xml"/><Relationship Id="rId59" Type="http://schemas.openxmlformats.org/officeDocument/2006/relationships/tags" Target="../tags/tag410.xml"/><Relationship Id="rId67" Type="http://schemas.openxmlformats.org/officeDocument/2006/relationships/tags" Target="../tags/tag418.xml"/><Relationship Id="rId20" Type="http://schemas.openxmlformats.org/officeDocument/2006/relationships/tags" Target="../tags/tag371.xml"/><Relationship Id="rId41" Type="http://schemas.openxmlformats.org/officeDocument/2006/relationships/tags" Target="../tags/tag392.xml"/><Relationship Id="rId54" Type="http://schemas.openxmlformats.org/officeDocument/2006/relationships/tags" Target="../tags/tag405.xml"/><Relationship Id="rId62" Type="http://schemas.openxmlformats.org/officeDocument/2006/relationships/tags" Target="../tags/tag413.xml"/><Relationship Id="rId70" Type="http://schemas.openxmlformats.org/officeDocument/2006/relationships/tags" Target="../tags/tag421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28" Type="http://schemas.openxmlformats.org/officeDocument/2006/relationships/tags" Target="../tags/tag379.xml"/><Relationship Id="rId36" Type="http://schemas.openxmlformats.org/officeDocument/2006/relationships/tags" Target="../tags/tag387.xml"/><Relationship Id="rId49" Type="http://schemas.openxmlformats.org/officeDocument/2006/relationships/tags" Target="../tags/tag400.xml"/><Relationship Id="rId57" Type="http://schemas.openxmlformats.org/officeDocument/2006/relationships/tags" Target="../tags/tag408.xml"/><Relationship Id="rId10" Type="http://schemas.openxmlformats.org/officeDocument/2006/relationships/tags" Target="../tags/tag361.xml"/><Relationship Id="rId31" Type="http://schemas.openxmlformats.org/officeDocument/2006/relationships/tags" Target="../tags/tag382.xml"/><Relationship Id="rId44" Type="http://schemas.openxmlformats.org/officeDocument/2006/relationships/tags" Target="../tags/tag395.xml"/><Relationship Id="rId52" Type="http://schemas.openxmlformats.org/officeDocument/2006/relationships/tags" Target="../tags/tag403.xml"/><Relationship Id="rId60" Type="http://schemas.openxmlformats.org/officeDocument/2006/relationships/tags" Target="../tags/tag411.xml"/><Relationship Id="rId65" Type="http://schemas.openxmlformats.org/officeDocument/2006/relationships/tags" Target="../tags/tag416.xml"/><Relationship Id="rId73" Type="http://schemas.openxmlformats.org/officeDocument/2006/relationships/customXml" Target="../ink/ink20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39" Type="http://schemas.openxmlformats.org/officeDocument/2006/relationships/tags" Target="../tags/tag390.xml"/><Relationship Id="rId34" Type="http://schemas.openxmlformats.org/officeDocument/2006/relationships/tags" Target="../tags/tag385.xml"/><Relationship Id="rId50" Type="http://schemas.openxmlformats.org/officeDocument/2006/relationships/tags" Target="../tags/tag401.xml"/><Relationship Id="rId55" Type="http://schemas.openxmlformats.org/officeDocument/2006/relationships/tags" Target="../tags/tag406.xml"/><Relationship Id="rId7" Type="http://schemas.openxmlformats.org/officeDocument/2006/relationships/tags" Target="../tags/tag358.xml"/><Relationship Id="rId7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34.xml"/><Relationship Id="rId18" Type="http://schemas.openxmlformats.org/officeDocument/2006/relationships/tags" Target="../tags/tag439.xml"/><Relationship Id="rId26" Type="http://schemas.openxmlformats.org/officeDocument/2006/relationships/tags" Target="../tags/tag447.xml"/><Relationship Id="rId39" Type="http://schemas.openxmlformats.org/officeDocument/2006/relationships/notesSlide" Target="../notesSlides/notesSlide22.xml"/><Relationship Id="rId21" Type="http://schemas.openxmlformats.org/officeDocument/2006/relationships/tags" Target="../tags/tag442.xml"/><Relationship Id="rId34" Type="http://schemas.openxmlformats.org/officeDocument/2006/relationships/tags" Target="../tags/tag455.xml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tags" Target="../tags/tag446.xml"/><Relationship Id="rId33" Type="http://schemas.openxmlformats.org/officeDocument/2006/relationships/tags" Target="../tags/tag454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tags" Target="../tags/tag441.xml"/><Relationship Id="rId29" Type="http://schemas.openxmlformats.org/officeDocument/2006/relationships/tags" Target="../tags/tag450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tags" Target="../tags/tag445.xml"/><Relationship Id="rId32" Type="http://schemas.openxmlformats.org/officeDocument/2006/relationships/tags" Target="../tags/tag453.xml"/><Relationship Id="rId37" Type="http://schemas.openxmlformats.org/officeDocument/2006/relationships/tags" Target="../tags/tag458.xml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tags" Target="../tags/tag444.xml"/><Relationship Id="rId28" Type="http://schemas.openxmlformats.org/officeDocument/2006/relationships/tags" Target="../tags/tag449.xml"/><Relationship Id="rId36" Type="http://schemas.openxmlformats.org/officeDocument/2006/relationships/tags" Target="../tags/tag457.xml"/><Relationship Id="rId10" Type="http://schemas.openxmlformats.org/officeDocument/2006/relationships/tags" Target="../tags/tag431.xml"/><Relationship Id="rId19" Type="http://schemas.openxmlformats.org/officeDocument/2006/relationships/tags" Target="../tags/tag440.xml"/><Relationship Id="rId31" Type="http://schemas.openxmlformats.org/officeDocument/2006/relationships/tags" Target="../tags/tag452.xml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tags" Target="../tags/tag443.xml"/><Relationship Id="rId27" Type="http://schemas.openxmlformats.org/officeDocument/2006/relationships/tags" Target="../tags/tag448.xml"/><Relationship Id="rId30" Type="http://schemas.openxmlformats.org/officeDocument/2006/relationships/tags" Target="../tags/tag451.xml"/><Relationship Id="rId35" Type="http://schemas.openxmlformats.org/officeDocument/2006/relationships/tags" Target="../tags/tag456.xml"/><Relationship Id="rId8" Type="http://schemas.openxmlformats.org/officeDocument/2006/relationships/tags" Target="../tags/tag429.xml"/><Relationship Id="rId3" Type="http://schemas.openxmlformats.org/officeDocument/2006/relationships/tags" Target="../tags/tag42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tags" Target="../tags/tag484.xml"/><Relationship Id="rId39" Type="http://schemas.openxmlformats.org/officeDocument/2006/relationships/tags" Target="../tags/tag497.xml"/><Relationship Id="rId21" Type="http://schemas.openxmlformats.org/officeDocument/2006/relationships/tags" Target="../tags/tag479.xml"/><Relationship Id="rId34" Type="http://schemas.openxmlformats.org/officeDocument/2006/relationships/tags" Target="../tags/tag492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9" Type="http://schemas.openxmlformats.org/officeDocument/2006/relationships/tags" Target="../tags/tag487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32" Type="http://schemas.openxmlformats.org/officeDocument/2006/relationships/tags" Target="../tags/tag490.xml"/><Relationship Id="rId37" Type="http://schemas.openxmlformats.org/officeDocument/2006/relationships/tags" Target="../tags/tag495.xml"/><Relationship Id="rId40" Type="http://schemas.openxmlformats.org/officeDocument/2006/relationships/tags" Target="../tags/tag498.xml"/><Relationship Id="rId45" Type="http://schemas.openxmlformats.org/officeDocument/2006/relationships/image" Target="../media/image30.emf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tags" Target="../tags/tag494.xml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31" Type="http://schemas.openxmlformats.org/officeDocument/2006/relationships/tags" Target="../tags/tag489.xml"/><Relationship Id="rId44" Type="http://schemas.openxmlformats.org/officeDocument/2006/relationships/customXml" Target="../ink/ink21.xml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30" Type="http://schemas.openxmlformats.org/officeDocument/2006/relationships/tags" Target="../tags/tag488.xml"/><Relationship Id="rId35" Type="http://schemas.openxmlformats.org/officeDocument/2006/relationships/tags" Target="../tags/tag493.xml"/><Relationship Id="rId43" Type="http://schemas.openxmlformats.org/officeDocument/2006/relationships/notesSlide" Target="../notesSlides/notesSlide23.xml"/><Relationship Id="rId8" Type="http://schemas.openxmlformats.org/officeDocument/2006/relationships/tags" Target="../tags/tag466.xml"/><Relationship Id="rId3" Type="http://schemas.openxmlformats.org/officeDocument/2006/relationships/tags" Target="../tags/tag461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tags" Target="../tags/tag483.xml"/><Relationship Id="rId33" Type="http://schemas.openxmlformats.org/officeDocument/2006/relationships/tags" Target="../tags/tag491.xml"/><Relationship Id="rId38" Type="http://schemas.openxmlformats.org/officeDocument/2006/relationships/tags" Target="../tags/tag496.xml"/><Relationship Id="rId20" Type="http://schemas.openxmlformats.org/officeDocument/2006/relationships/tags" Target="../tags/tag478.xml"/><Relationship Id="rId41" Type="http://schemas.openxmlformats.org/officeDocument/2006/relationships/tags" Target="../tags/tag499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tags" Target="../tags/tag525.xml"/><Relationship Id="rId21" Type="http://schemas.openxmlformats.org/officeDocument/2006/relationships/tags" Target="../tags/tag520.xml"/><Relationship Id="rId34" Type="http://schemas.openxmlformats.org/officeDocument/2006/relationships/tags" Target="../tags/tag533.xml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tags" Target="../tags/tag524.xml"/><Relationship Id="rId33" Type="http://schemas.openxmlformats.org/officeDocument/2006/relationships/tags" Target="../tags/tag532.xml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29" Type="http://schemas.openxmlformats.org/officeDocument/2006/relationships/tags" Target="../tags/tag528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24" Type="http://schemas.openxmlformats.org/officeDocument/2006/relationships/tags" Target="../tags/tag523.xml"/><Relationship Id="rId32" Type="http://schemas.openxmlformats.org/officeDocument/2006/relationships/tags" Target="../tags/tag531.xml"/><Relationship Id="rId37" Type="http://schemas.openxmlformats.org/officeDocument/2006/relationships/image" Target="../media/image31.emf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tags" Target="../tags/tag522.xml"/><Relationship Id="rId28" Type="http://schemas.openxmlformats.org/officeDocument/2006/relationships/tags" Target="../tags/tag527.xml"/><Relationship Id="rId36" Type="http://schemas.openxmlformats.org/officeDocument/2006/relationships/customXml" Target="../ink/ink22.xml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31" Type="http://schemas.openxmlformats.org/officeDocument/2006/relationships/tags" Target="../tags/tag530.xml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tags" Target="../tags/tag521.xml"/><Relationship Id="rId27" Type="http://schemas.openxmlformats.org/officeDocument/2006/relationships/tags" Target="../tags/tag526.xml"/><Relationship Id="rId30" Type="http://schemas.openxmlformats.org/officeDocument/2006/relationships/tags" Target="../tags/tag529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507.xml"/><Relationship Id="rId3" Type="http://schemas.openxmlformats.org/officeDocument/2006/relationships/tags" Target="../tags/tag50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26" Type="http://schemas.openxmlformats.org/officeDocument/2006/relationships/tags" Target="../tags/tag559.xml"/><Relationship Id="rId39" Type="http://schemas.openxmlformats.org/officeDocument/2006/relationships/image" Target="../media/image32.emf"/><Relationship Id="rId21" Type="http://schemas.openxmlformats.org/officeDocument/2006/relationships/tags" Target="../tags/tag554.xml"/><Relationship Id="rId34" Type="http://schemas.openxmlformats.org/officeDocument/2006/relationships/tags" Target="../tags/tag567.xml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tags" Target="../tags/tag558.xml"/><Relationship Id="rId33" Type="http://schemas.openxmlformats.org/officeDocument/2006/relationships/tags" Target="../tags/tag566.xml"/><Relationship Id="rId38" Type="http://schemas.openxmlformats.org/officeDocument/2006/relationships/customXml" Target="../ink/ink23.xml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tags" Target="../tags/tag553.xml"/><Relationship Id="rId29" Type="http://schemas.openxmlformats.org/officeDocument/2006/relationships/tags" Target="../tags/tag562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tags" Target="../tags/tag557.xml"/><Relationship Id="rId32" Type="http://schemas.openxmlformats.org/officeDocument/2006/relationships/tags" Target="../tags/tag565.xml"/><Relationship Id="rId37" Type="http://schemas.openxmlformats.org/officeDocument/2006/relationships/image" Target="../media/image29.png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tags" Target="../tags/tag556.xml"/><Relationship Id="rId28" Type="http://schemas.openxmlformats.org/officeDocument/2006/relationships/tags" Target="../tags/tag561.xml"/><Relationship Id="rId36" Type="http://schemas.openxmlformats.org/officeDocument/2006/relationships/notesSlide" Target="../notesSlides/notesSlide24.xml"/><Relationship Id="rId10" Type="http://schemas.openxmlformats.org/officeDocument/2006/relationships/tags" Target="../tags/tag543.xml"/><Relationship Id="rId19" Type="http://schemas.openxmlformats.org/officeDocument/2006/relationships/tags" Target="../tags/tag552.xml"/><Relationship Id="rId31" Type="http://schemas.openxmlformats.org/officeDocument/2006/relationships/tags" Target="../tags/tag564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tags" Target="../tags/tag555.xml"/><Relationship Id="rId27" Type="http://schemas.openxmlformats.org/officeDocument/2006/relationships/tags" Target="../tags/tag560.xml"/><Relationship Id="rId30" Type="http://schemas.openxmlformats.org/officeDocument/2006/relationships/tags" Target="../tags/tag563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541.xml"/><Relationship Id="rId3" Type="http://schemas.openxmlformats.org/officeDocument/2006/relationships/tags" Target="../tags/tag53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80.xml"/><Relationship Id="rId18" Type="http://schemas.openxmlformats.org/officeDocument/2006/relationships/tags" Target="../tags/tag585.xml"/><Relationship Id="rId26" Type="http://schemas.openxmlformats.org/officeDocument/2006/relationships/tags" Target="../tags/tag593.xml"/><Relationship Id="rId39" Type="http://schemas.openxmlformats.org/officeDocument/2006/relationships/tags" Target="../tags/tag606.xml"/><Relationship Id="rId21" Type="http://schemas.openxmlformats.org/officeDocument/2006/relationships/tags" Target="../tags/tag588.xml"/><Relationship Id="rId34" Type="http://schemas.openxmlformats.org/officeDocument/2006/relationships/tags" Target="../tags/tag601.xml"/><Relationship Id="rId42" Type="http://schemas.openxmlformats.org/officeDocument/2006/relationships/tags" Target="../tags/tag609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7.png"/><Relationship Id="rId7" Type="http://schemas.openxmlformats.org/officeDocument/2006/relationships/tags" Target="../tags/tag574.xml"/><Relationship Id="rId2" Type="http://schemas.openxmlformats.org/officeDocument/2006/relationships/tags" Target="../tags/tag569.xml"/><Relationship Id="rId16" Type="http://schemas.openxmlformats.org/officeDocument/2006/relationships/tags" Target="../tags/tag583.xml"/><Relationship Id="rId29" Type="http://schemas.openxmlformats.org/officeDocument/2006/relationships/tags" Target="../tags/tag596.xml"/><Relationship Id="rId11" Type="http://schemas.openxmlformats.org/officeDocument/2006/relationships/tags" Target="../tags/tag578.xml"/><Relationship Id="rId24" Type="http://schemas.openxmlformats.org/officeDocument/2006/relationships/tags" Target="../tags/tag591.xml"/><Relationship Id="rId32" Type="http://schemas.openxmlformats.org/officeDocument/2006/relationships/tags" Target="../tags/tag599.xml"/><Relationship Id="rId37" Type="http://schemas.openxmlformats.org/officeDocument/2006/relationships/tags" Target="../tags/tag604.xml"/><Relationship Id="rId40" Type="http://schemas.openxmlformats.org/officeDocument/2006/relationships/tags" Target="../tags/tag607.xml"/><Relationship Id="rId45" Type="http://schemas.openxmlformats.org/officeDocument/2006/relationships/tags" Target="../tags/tag612.xml"/><Relationship Id="rId5" Type="http://schemas.openxmlformats.org/officeDocument/2006/relationships/tags" Target="../tags/tag572.xml"/><Relationship Id="rId15" Type="http://schemas.openxmlformats.org/officeDocument/2006/relationships/tags" Target="../tags/tag582.xml"/><Relationship Id="rId23" Type="http://schemas.openxmlformats.org/officeDocument/2006/relationships/tags" Target="../tags/tag590.xml"/><Relationship Id="rId28" Type="http://schemas.openxmlformats.org/officeDocument/2006/relationships/tags" Target="../tags/tag595.xml"/><Relationship Id="rId36" Type="http://schemas.openxmlformats.org/officeDocument/2006/relationships/tags" Target="../tags/tag603.xml"/><Relationship Id="rId49" Type="http://schemas.openxmlformats.org/officeDocument/2006/relationships/tags" Target="../tags/tag605.xml"/><Relationship Id="rId10" Type="http://schemas.openxmlformats.org/officeDocument/2006/relationships/tags" Target="../tags/tag577.xml"/><Relationship Id="rId19" Type="http://schemas.openxmlformats.org/officeDocument/2006/relationships/tags" Target="../tags/tag586.xml"/><Relationship Id="rId31" Type="http://schemas.openxmlformats.org/officeDocument/2006/relationships/tags" Target="../tags/tag598.xml"/><Relationship Id="rId44" Type="http://schemas.openxmlformats.org/officeDocument/2006/relationships/tags" Target="../tags/tag611.xml"/><Relationship Id="rId52" Type="http://schemas.openxmlformats.org/officeDocument/2006/relationships/image" Target="../media/image33.emf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tags" Target="../tags/tag581.xml"/><Relationship Id="rId22" Type="http://schemas.openxmlformats.org/officeDocument/2006/relationships/tags" Target="../tags/tag589.xml"/><Relationship Id="rId27" Type="http://schemas.openxmlformats.org/officeDocument/2006/relationships/tags" Target="../tags/tag594.xml"/><Relationship Id="rId30" Type="http://schemas.openxmlformats.org/officeDocument/2006/relationships/tags" Target="../tags/tag597.xml"/><Relationship Id="rId35" Type="http://schemas.openxmlformats.org/officeDocument/2006/relationships/tags" Target="../tags/tag602.xml"/><Relationship Id="rId43" Type="http://schemas.openxmlformats.org/officeDocument/2006/relationships/tags" Target="../tags/tag610.xml"/><Relationship Id="rId48" Type="http://schemas.openxmlformats.org/officeDocument/2006/relationships/notesSlide" Target="../notesSlides/notesSlide25.xml"/><Relationship Id="rId8" Type="http://schemas.openxmlformats.org/officeDocument/2006/relationships/tags" Target="../tags/tag575.xml"/><Relationship Id="rId51" Type="http://schemas.openxmlformats.org/officeDocument/2006/relationships/customXml" Target="../ink/ink24.xml"/><Relationship Id="rId3" Type="http://schemas.openxmlformats.org/officeDocument/2006/relationships/tags" Target="../tags/tag570.xml"/><Relationship Id="rId12" Type="http://schemas.openxmlformats.org/officeDocument/2006/relationships/tags" Target="../tags/tag579.xml"/><Relationship Id="rId17" Type="http://schemas.openxmlformats.org/officeDocument/2006/relationships/tags" Target="../tags/tag584.xml"/><Relationship Id="rId25" Type="http://schemas.openxmlformats.org/officeDocument/2006/relationships/tags" Target="../tags/tag592.xml"/><Relationship Id="rId33" Type="http://schemas.openxmlformats.org/officeDocument/2006/relationships/tags" Target="../tags/tag600.xml"/><Relationship Id="rId38" Type="http://schemas.openxmlformats.org/officeDocument/2006/relationships/tags" Target="../tags/tag605.xml"/><Relationship Id="rId46" Type="http://schemas.openxmlformats.org/officeDocument/2006/relationships/tags" Target="../tags/tag613.xml"/><Relationship Id="rId20" Type="http://schemas.openxmlformats.org/officeDocument/2006/relationships/tags" Target="../tags/tag587.xml"/><Relationship Id="rId41" Type="http://schemas.openxmlformats.org/officeDocument/2006/relationships/tags" Target="../tags/tag608.xml"/><Relationship Id="rId1" Type="http://schemas.openxmlformats.org/officeDocument/2006/relationships/tags" Target="../tags/tag568.xml"/><Relationship Id="rId6" Type="http://schemas.openxmlformats.org/officeDocument/2006/relationships/tags" Target="../tags/tag57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26.xml"/><Relationship Id="rId18" Type="http://schemas.openxmlformats.org/officeDocument/2006/relationships/tags" Target="../tags/tag631.xml"/><Relationship Id="rId26" Type="http://schemas.openxmlformats.org/officeDocument/2006/relationships/tags" Target="../tags/tag639.xml"/><Relationship Id="rId21" Type="http://schemas.openxmlformats.org/officeDocument/2006/relationships/tags" Target="../tags/tag634.xml"/><Relationship Id="rId34" Type="http://schemas.openxmlformats.org/officeDocument/2006/relationships/tags" Target="../tags/tag647.xml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17" Type="http://schemas.openxmlformats.org/officeDocument/2006/relationships/tags" Target="../tags/tag630.xml"/><Relationship Id="rId25" Type="http://schemas.openxmlformats.org/officeDocument/2006/relationships/tags" Target="../tags/tag638.xml"/><Relationship Id="rId33" Type="http://schemas.openxmlformats.org/officeDocument/2006/relationships/tags" Target="../tags/tag646.xml"/><Relationship Id="rId38" Type="http://schemas.openxmlformats.org/officeDocument/2006/relationships/image" Target="../media/image34.emf"/><Relationship Id="rId2" Type="http://schemas.openxmlformats.org/officeDocument/2006/relationships/tags" Target="../tags/tag615.xml"/><Relationship Id="rId16" Type="http://schemas.openxmlformats.org/officeDocument/2006/relationships/tags" Target="../tags/tag629.xml"/><Relationship Id="rId20" Type="http://schemas.openxmlformats.org/officeDocument/2006/relationships/tags" Target="../tags/tag633.xml"/><Relationship Id="rId29" Type="http://schemas.openxmlformats.org/officeDocument/2006/relationships/tags" Target="../tags/tag642.xml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24" Type="http://schemas.openxmlformats.org/officeDocument/2006/relationships/tags" Target="../tags/tag637.xml"/><Relationship Id="rId32" Type="http://schemas.openxmlformats.org/officeDocument/2006/relationships/tags" Target="../tags/tag645.xml"/><Relationship Id="rId37" Type="http://schemas.openxmlformats.org/officeDocument/2006/relationships/customXml" Target="../ink/ink25.xml"/><Relationship Id="rId5" Type="http://schemas.openxmlformats.org/officeDocument/2006/relationships/tags" Target="../tags/tag618.xml"/><Relationship Id="rId15" Type="http://schemas.openxmlformats.org/officeDocument/2006/relationships/tags" Target="../tags/tag628.xml"/><Relationship Id="rId23" Type="http://schemas.openxmlformats.org/officeDocument/2006/relationships/tags" Target="../tags/tag636.xml"/><Relationship Id="rId28" Type="http://schemas.openxmlformats.org/officeDocument/2006/relationships/tags" Target="../tags/tag641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623.xml"/><Relationship Id="rId19" Type="http://schemas.openxmlformats.org/officeDocument/2006/relationships/tags" Target="../tags/tag632.xml"/><Relationship Id="rId31" Type="http://schemas.openxmlformats.org/officeDocument/2006/relationships/tags" Target="../tags/tag644.xml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tags" Target="../tags/tag627.xml"/><Relationship Id="rId22" Type="http://schemas.openxmlformats.org/officeDocument/2006/relationships/tags" Target="../tags/tag635.xml"/><Relationship Id="rId27" Type="http://schemas.openxmlformats.org/officeDocument/2006/relationships/tags" Target="../tags/tag640.xml"/><Relationship Id="rId30" Type="http://schemas.openxmlformats.org/officeDocument/2006/relationships/tags" Target="../tags/tag643.xml"/><Relationship Id="rId35" Type="http://schemas.openxmlformats.org/officeDocument/2006/relationships/tags" Target="../tags/tag648.xml"/><Relationship Id="rId8" Type="http://schemas.openxmlformats.org/officeDocument/2006/relationships/tags" Target="../tags/tag621.xml"/><Relationship Id="rId3" Type="http://schemas.openxmlformats.org/officeDocument/2006/relationships/tags" Target="../tags/tag61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notesSlide" Target="../notesSlides/notesSlide3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1" Type="http://schemas.openxmlformats.org/officeDocument/2006/relationships/tags" Target="../tags/tag5.xml"/><Relationship Id="rId6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tags" Target="../tags/tag5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62.xml"/><Relationship Id="rId7" Type="http://schemas.openxmlformats.org/officeDocument/2006/relationships/image" Target="../media/image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4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64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67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Data III &amp; Integers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Michael Zhang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Parker </a:t>
            </a:r>
            <a:r>
              <a:rPr lang="en-US" sz="2000" dirty="0" err="1" smtClean="0"/>
              <a:t>DeWilde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Wolfson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Savanna Yee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53987" y="5401951"/>
            <a:ext cx="365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http://xkcd.com/257/</a:t>
            </a:r>
            <a:r>
              <a:rPr lang="en-US" sz="1400" b="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63" y="1771777"/>
            <a:ext cx="4572012" cy="36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Contrast:  Logic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760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Logical operators in C: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 (AND),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 smtClean="0"/>
              <a:t> (OR),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 smtClean="0"/>
              <a:t> (NOT)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 smtClean="0"/>
              <a:t>0</a:t>
            </a:r>
            <a:r>
              <a:rPr lang="en-US" dirty="0" smtClean="0"/>
              <a:t> is False,  </a:t>
            </a:r>
            <a:r>
              <a:rPr lang="en-US" b="1" u="sng" dirty="0"/>
              <a:t>a</a:t>
            </a:r>
            <a:r>
              <a:rPr lang="en-US" b="1" u="sng" dirty="0" smtClean="0"/>
              <a:t>nything nonzero </a:t>
            </a:r>
            <a:r>
              <a:rPr lang="en-US" dirty="0" smtClean="0"/>
              <a:t>is True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 smtClean="0"/>
              <a:t>Always</a:t>
            </a:r>
            <a:r>
              <a:rPr lang="en-US" dirty="0" smtClean="0"/>
              <a:t> return 0 or 1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Early termination </a:t>
            </a:r>
            <a:r>
              <a:rPr lang="en-US" dirty="0" smtClean="0"/>
              <a:t>(a.k.a. short-circuit evaluation)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Examples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/>
              <a:t>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!0x41  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!0x00  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!!0x41 -&gt;  0x01</a:t>
            </a:r>
            <a:endParaRPr lang="en-US" baseline="-25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&amp;&amp; *p++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A</a:t>
            </a:r>
            <a:r>
              <a:rPr lang="en-US" dirty="0" smtClean="0"/>
              <a:t>voids </a:t>
            </a:r>
            <a:r>
              <a:rPr lang="en-US" dirty="0" smtClean="0">
                <a:solidFill>
                  <a:srgbClr val="FF0000"/>
                </a:solidFill>
              </a:rPr>
              <a:t>null pointer </a:t>
            </a:r>
            <a:r>
              <a:rPr lang="en-US" dirty="0" smtClean="0"/>
              <a:t>(0x0) access via </a:t>
            </a:r>
            <a:r>
              <a:rPr lang="en-US" i="1" dirty="0" smtClean="0"/>
              <a:t>early termination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 smtClean="0"/>
              <a:t>Short for: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(p) { *p++;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206240" y="1362075"/>
            <a:ext cx="4572000" cy="49720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800" kern="0" dirty="0" smtClean="0"/>
          </a:p>
          <a:p>
            <a:pPr lvl="1">
              <a:lnSpc>
                <a:spcPct val="100000"/>
              </a:lnSpc>
            </a:pPr>
            <a:endParaRPr lang="en-US" sz="2400" kern="0" dirty="0" smtClean="0"/>
          </a:p>
          <a:p>
            <a:pPr lvl="1">
              <a:lnSpc>
                <a:spcPct val="100000"/>
              </a:lnSpc>
            </a:pPr>
            <a:endParaRPr lang="en-US" sz="2400" kern="0" dirty="0" smtClean="0"/>
          </a:p>
          <a:p>
            <a:pPr lvl="1">
              <a:lnSpc>
                <a:spcPct val="100000"/>
              </a:lnSpc>
            </a:pPr>
            <a:endParaRPr lang="en-US" sz="2400" kern="0" dirty="0" smtClean="0"/>
          </a:p>
          <a:p>
            <a:pPr>
              <a:lnSpc>
                <a:spcPct val="100000"/>
              </a:lnSpc>
            </a:pPr>
            <a:endParaRPr lang="en-US" sz="2800" kern="0" dirty="0" smtClean="0"/>
          </a:p>
          <a:p>
            <a:pPr lvl="1">
              <a:lnSpc>
                <a:spcPct val="100000"/>
              </a:lnSpc>
            </a:pP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0xCC &amp;&amp; 0x33 -&gt; 0x01</a:t>
            </a:r>
          </a:p>
          <a:p>
            <a:pPr lvl="1">
              <a:lnSpc>
                <a:spcPct val="100000"/>
              </a:lnSpc>
            </a:pPr>
            <a:r>
              <a:rPr lang="en-US" sz="24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0x00 || 0x33 -&gt; 0x01</a:t>
            </a:r>
            <a:endParaRPr lang="en-US" sz="24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211680" y="1028880"/>
              <a:ext cx="8341200" cy="5282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360" y="1021320"/>
                <a:ext cx="8358840" cy="52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9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car 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 = malloc(sizeof(car));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c-&gt;miles =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c-&gt;gals =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17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mpg = get_mpg(c);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Car c = new Car();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c.setMiles(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c.setGals(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17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float mpg =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get_mpg: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pushq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movq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%rsp,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...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popq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sz="2400" b="1" smtClean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+mn-ea"/>
                <a:cs typeface="+mn-cs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Roboto" panose="02000000000000000000" pitchFamily="2" charset="0"/>
                <a:ea typeface="+mn-ea"/>
                <a:cs typeface="+mn-cs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0111010000011000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100011010000010000000010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1000100111000010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sz="2400" b="1" smtClean="0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3" name="TextBox 32"/>
          <p:cNvSpPr txBox="1"/>
          <p:nvPr>
            <p:custDataLst>
              <p:tags r:id="rId24"/>
            </p:custDataLst>
          </p:nvPr>
        </p:nvSpPr>
        <p:spPr>
          <a:xfrm>
            <a:off x="6949440" y="1280160"/>
            <a:ext cx="2133601" cy="26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code &amp; C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Systems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But before we get to integers….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Encode a standard deck of playing cards</a:t>
            </a:r>
          </a:p>
          <a:p>
            <a:r>
              <a:rPr lang="en-US" sz="2400" dirty="0" smtClean="0"/>
              <a:t>52 cards in 4 suits</a:t>
            </a:r>
          </a:p>
          <a:p>
            <a:pPr lvl="1"/>
            <a:r>
              <a:rPr lang="en-US" sz="2000" dirty="0" smtClean="0"/>
              <a:t>How do we encode suits, face cards?</a:t>
            </a:r>
          </a:p>
          <a:p>
            <a:r>
              <a:rPr lang="en-US" sz="2400" dirty="0" smtClean="0"/>
              <a:t>What operations do we want to make easy to implement?</a:t>
            </a:r>
          </a:p>
          <a:p>
            <a:pPr lvl="1"/>
            <a:r>
              <a:rPr lang="en-US" sz="2000" dirty="0" smtClean="0"/>
              <a:t>Which is the higher value card?</a:t>
            </a:r>
          </a:p>
          <a:p>
            <a:pPr lvl="1"/>
            <a:r>
              <a:rPr lang="en-US" sz="2000" dirty="0" smtClean="0"/>
              <a:t>Are they the same suit?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3962400"/>
            <a:ext cx="6324600" cy="26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possible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1 bit per card (52):  bit corresponding to card set to 1</a:t>
            </a:r>
          </a:p>
          <a:p>
            <a:pPr marL="363474" lvl="1" indent="0">
              <a:buNone/>
            </a:pPr>
            <a:endParaRPr lang="en-US" sz="3200" dirty="0" smtClean="0"/>
          </a:p>
          <a:p>
            <a:pPr lvl="1"/>
            <a:r>
              <a:rPr lang="en-US" dirty="0" smtClean="0"/>
              <a:t>“One-hot” encoding  (similar to set notation)</a:t>
            </a:r>
          </a:p>
          <a:p>
            <a:pPr lvl="1"/>
            <a:r>
              <a:rPr lang="en-US" dirty="0" smtClean="0"/>
              <a:t>Drawbacks:</a:t>
            </a:r>
          </a:p>
          <a:p>
            <a:pPr lvl="2"/>
            <a:r>
              <a:rPr lang="en-US" dirty="0"/>
              <a:t>Hard to compare values and suits</a:t>
            </a:r>
          </a:p>
          <a:p>
            <a:pPr lvl="2"/>
            <a:r>
              <a:rPr lang="en-US" dirty="0"/>
              <a:t>Large number of bits </a:t>
            </a:r>
            <a:r>
              <a:rPr lang="en-US" dirty="0" smtClean="0"/>
              <a:t>required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 smtClean="0"/>
              <a:t>1 bit per suit (4), 1 bit per number (13):  2 bits set</a:t>
            </a:r>
          </a:p>
          <a:p>
            <a:endParaRPr lang="en-US" dirty="0" smtClean="0"/>
          </a:p>
          <a:p>
            <a:pPr lvl="1"/>
            <a:r>
              <a:rPr lang="en-US" dirty="0"/>
              <a:t>Pair of one-hot encoded values</a:t>
            </a:r>
          </a:p>
          <a:p>
            <a:pPr lvl="1"/>
            <a:r>
              <a:rPr lang="en-US" dirty="0"/>
              <a:t>Easier to compare suits and </a:t>
            </a:r>
            <a:r>
              <a:rPr lang="en-US" dirty="0" smtClean="0"/>
              <a:t>values, but still lots of bits used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Can </a:t>
            </a:r>
            <a:r>
              <a:rPr lang="en-US" dirty="0"/>
              <a:t>we do better?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752" y="1920240"/>
            <a:ext cx="8763000" cy="529071"/>
            <a:chOff x="189752" y="2057400"/>
            <a:chExt cx="8763000" cy="529071"/>
          </a:xfrm>
        </p:grpSpPr>
        <p:grpSp>
          <p:nvGrpSpPr>
            <p:cNvPr id="72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189752" y="2057400"/>
              <a:ext cx="8763000" cy="136922"/>
              <a:chOff x="152400" y="1981200"/>
              <a:chExt cx="9753600" cy="152400"/>
            </a:xfrm>
          </p:grpSpPr>
          <p:sp>
            <p:nvSpPr>
              <p:cNvPr id="7" name="Rectangle 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5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0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5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0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76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1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21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7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52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7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82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0" name="Rectangle 1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98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1" name="Rectangle 2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13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2" name="Rectangle 2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8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43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59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5" name="Rectangle 2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74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89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4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20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9" name="Rectangle 2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35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50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65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2" name="Rectangle 3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81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3" name="Rectangle 3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96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411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26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41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457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472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487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502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518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533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548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563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579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594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09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624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40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55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70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85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701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716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731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746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762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8" name="Rectangle 5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777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9" name="Rectangle 5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792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Rectangle 5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807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Rectangle 6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822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838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3" name="Rectangle 6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53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868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5" name="Rectangle 6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883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899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14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29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44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60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72"/>
              </p:custDataLst>
            </p:nvPr>
          </p:nvCxnSpPr>
          <p:spPr bwMode="auto">
            <a:xfrm flipV="1">
              <a:off x="1838138" y="2278607"/>
              <a:ext cx="710743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28800" y="2233297"/>
              <a:ext cx="7104888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52 bits of 64-bit word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1423" y="4754880"/>
            <a:ext cx="8763000" cy="661577"/>
            <a:chOff x="211423" y="4754880"/>
            <a:chExt cx="8763000" cy="661577"/>
          </a:xfrm>
        </p:grpSpPr>
        <p:grpSp>
          <p:nvGrpSpPr>
            <p:cNvPr id="4" name="Group 3"/>
            <p:cNvGrpSpPr/>
            <p:nvPr/>
          </p:nvGrpSpPr>
          <p:grpSpPr>
            <a:xfrm>
              <a:off x="211423" y="4754880"/>
              <a:ext cx="8763000" cy="314591"/>
              <a:chOff x="211423" y="4257409"/>
              <a:chExt cx="8763000" cy="314591"/>
            </a:xfrm>
          </p:grpSpPr>
          <p:grpSp>
            <p:nvGrpSpPr>
              <p:cNvPr id="73" name="Group 7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423" y="4257409"/>
                <a:ext cx="8763000" cy="136922"/>
                <a:chOff x="152400" y="1981200"/>
                <a:chExt cx="9753600" cy="152400"/>
              </a:xfrm>
            </p:grpSpPr>
            <p:sp>
              <p:nvSpPr>
                <p:cNvPr id="75" name="Rectangle 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5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0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5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0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6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91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6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21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37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52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67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82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98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3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8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3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59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4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9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04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0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5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0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65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81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96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11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26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" name="Rectangle 103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41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" name="Rectangle 104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57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72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87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2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18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533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548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563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579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594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" name="Rectangle 114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609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" name="Rectangle 115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624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640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655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670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685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01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16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31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46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2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25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7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26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92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07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8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1" name="Rectangle 130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53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68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83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99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4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29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136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44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60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75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0" name="Straight Connector 139"/>
              <p:cNvCxnSpPr/>
              <p:nvPr>
                <p:custDataLst>
                  <p:tags r:id="rId5"/>
                </p:custDataLst>
              </p:nvPr>
            </p:nvCxnSpPr>
            <p:spPr bwMode="auto">
              <a:xfrm>
                <a:off x="7190074" y="4475632"/>
                <a:ext cx="1777171" cy="298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>
                <p:custDataLst>
                  <p:tags r:id="rId6"/>
                </p:custDataLst>
              </p:nvPr>
            </p:nvCxnSpPr>
            <p:spPr bwMode="auto">
              <a:xfrm flipV="1">
                <a:off x="6632804" y="4569018"/>
                <a:ext cx="566608" cy="2982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6516121" y="5066489"/>
              <a:ext cx="78579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AB0000"/>
                  </a:solidFill>
                  <a:latin typeface="Calibri" pitchFamily="34" charset="0"/>
                </a:rPr>
                <a:t>4 suits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3166" y="4969625"/>
              <a:ext cx="130279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AB0000"/>
                  </a:solidFill>
                  <a:latin typeface="Calibri" pitchFamily="34" charset="0"/>
                </a:rPr>
                <a:t>13 numbers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42" name="Ink 141"/>
              <p14:cNvContentPartPr/>
              <p14:nvPr/>
            </p14:nvContentPartPr>
            <p14:xfrm>
              <a:off x="162360" y="1719360"/>
              <a:ext cx="8883720" cy="3889440"/>
            </p14:xfrm>
          </p:contentPart>
        </mc:Choice>
        <mc:Fallback>
          <p:pic>
            <p:nvPicPr>
              <p:cNvPr id="142" name="Ink 141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53000" y="1710000"/>
                <a:ext cx="8900640" cy="39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 better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14350" indent="-514350">
                  <a:buSzPct val="100000"/>
                  <a:buFont typeface="+mj-lt"/>
                  <a:buAutoNum type="arabicParenR" startAt="3"/>
                </a:pPr>
                <a:r>
                  <a:rPr lang="en-US" dirty="0" smtClean="0"/>
                  <a:t>Binary encoding of all 52 cards – only 6 bits needed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=64≥52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r>
                  <a:rPr lang="en-US" dirty="0" smtClean="0"/>
                  <a:t>Fits in one byte (</a:t>
                </a:r>
                <a:r>
                  <a:rPr lang="en-US" dirty="0"/>
                  <a:t>s</a:t>
                </a:r>
                <a:r>
                  <a:rPr lang="en-US" dirty="0" smtClean="0"/>
                  <a:t>maller </a:t>
                </a:r>
                <a:r>
                  <a:rPr lang="en-US" dirty="0"/>
                  <a:t>than one-</a:t>
                </a:r>
                <a:r>
                  <a:rPr lang="en-US" dirty="0" smtClean="0"/>
                  <a:t>hot encodings)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ow </a:t>
                </a:r>
                <a:r>
                  <a:rPr lang="en-US" dirty="0"/>
                  <a:t>can we make value and suit comparisons </a:t>
                </a:r>
                <a:r>
                  <a:rPr lang="en-US" dirty="0" smtClean="0"/>
                  <a:t>easier?</a:t>
                </a:r>
              </a:p>
              <a:p>
                <a:pPr lvl="1"/>
                <a:endParaRPr lang="en-US" sz="1400" dirty="0" smtClean="0"/>
              </a:p>
              <a:p>
                <a:pPr marL="514350" indent="-514350">
                  <a:buSzPct val="100000"/>
                  <a:buFont typeface="+mj-lt"/>
                  <a:buAutoNum type="arabicParenR" startAt="4"/>
                </a:pPr>
                <a:r>
                  <a:rPr lang="en-US" dirty="0" smtClean="0"/>
                  <a:t>Separate binary encodings of suit (2 bits) and value (4 bits)</a:t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:r>
                  <a:rPr lang="en-US" dirty="0" smtClean="0"/>
                  <a:t>Also fits in one byte, and easy to do comparisons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0"/>
                </p:custDataLst>
              </p:nvPr>
            </p:nvSpPr>
            <p:spPr>
              <a:blipFill rotWithShape="0">
                <a:blip r:embed="rId31"/>
                <a:stretch>
                  <a:fillRect l="-1529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750" y="1886388"/>
            <a:ext cx="2861912" cy="753580"/>
            <a:chOff x="5110750" y="1886388"/>
            <a:chExt cx="2861912" cy="753580"/>
          </a:xfrm>
        </p:grpSpPr>
        <p:grpSp>
          <p:nvGrpSpPr>
            <p:cNvPr id="8" name="Group 7"/>
            <p:cNvGrpSpPr/>
            <p:nvPr>
              <p:custDataLst>
                <p:tags r:id="rId17"/>
              </p:custDataLst>
            </p:nvPr>
          </p:nvGrpSpPr>
          <p:grpSpPr>
            <a:xfrm>
              <a:off x="5110750" y="1886388"/>
              <a:ext cx="2463470" cy="307934"/>
              <a:chOff x="-1668462" y="2711098"/>
              <a:chExt cx="1095375" cy="136922"/>
            </a:xfrm>
          </p:grpSpPr>
          <p:sp>
            <p:nvSpPr>
              <p:cNvPr id="7" name="Rectangle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733384" y="2278607"/>
              <a:ext cx="1848876" cy="933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12342" y="2286794"/>
              <a:ext cx="256032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6 bits of a byte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>
            <p:custDataLst>
              <p:tags r:id="rId4"/>
            </p:custDataLst>
          </p:nvPr>
        </p:nvGrpSpPr>
        <p:grpSpPr>
          <a:xfrm>
            <a:off x="5104408" y="4389120"/>
            <a:ext cx="2471510" cy="801267"/>
            <a:chOff x="5104408" y="4419600"/>
            <a:chExt cx="2471510" cy="801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5104408" y="4419600"/>
              <a:ext cx="2463470" cy="307934"/>
              <a:chOff x="-1668462" y="2711098"/>
              <a:chExt cx="1095375" cy="136922"/>
            </a:xfrm>
          </p:grpSpPr>
          <p:sp>
            <p:nvSpPr>
              <p:cNvPr id="146" name="Rectangle 14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8" name="Rectangle 1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9" name="Rectangle 1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0" name="Rectangle 1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1" name="Rectangle 1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2" name="Rectangle 1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3" name="Rectangle 1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4" name="Rectangle 15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6331000" y="48118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5717704" y="49115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1484" y="4867693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21084" y="477016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5521"/>
              </p:ext>
            </p:extLst>
          </p:nvPr>
        </p:nvGraphicFramePr>
        <p:xfrm>
          <a:off x="7785199" y="4882896"/>
          <a:ext cx="91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♣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♦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♥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♠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04"/>
              </p:ext>
            </p:extLst>
          </p:nvPr>
        </p:nvGraphicFramePr>
        <p:xfrm>
          <a:off x="1981200" y="5852160"/>
          <a:ext cx="5303520" cy="70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914400"/>
                <a:gridCol w="731520"/>
                <a:gridCol w="731520"/>
                <a:gridCol w="731520"/>
              </a:tblGrid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Q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J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.  .  . 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Anonymous Pr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1011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0001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Suits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62456"/>
            <a:ext cx="8594725" cy="22860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>
              <a:buNone/>
            </a:pPr>
            <a:r>
              <a:rPr lang="en-US" sz="2000" b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>
              <a:buNone/>
            </a:pP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card1 = hand[0];</a:t>
            </a:r>
          </a:p>
          <a:p>
            <a:pPr marL="0" lvl="1" indent="0">
              <a:buNone/>
            </a:pP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card2 = hand[1];</a:t>
            </a:r>
            <a:endParaRPr lang="en-US" sz="2000" dirty="0">
              <a:effectLst>
                <a:glow rad="63500">
                  <a:schemeClr val="accent3">
                    <a:satMod val="175000"/>
                  </a:schemeClr>
                </a:glow>
              </a:effectLst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...</a:t>
            </a:r>
            <a:endParaRPr lang="en-US" sz="2000" dirty="0" smtClean="0">
              <a:effectLst>
                <a:glow rad="63500">
                  <a:schemeClr val="accent3">
                    <a:satMod val="175000"/>
                  </a:schemeClr>
                </a:glow>
              </a:effectLst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if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( </a:t>
            </a:r>
            <a:r>
              <a:rPr lang="en-US" sz="2000" dirty="0" err="1" smtClean="0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sameSuitP</a:t>
            </a:r>
            <a:r>
              <a:rPr lang="en-US" sz="2000" dirty="0" smtClean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065722" y="5824728"/>
            <a:ext cx="4944678" cy="836035"/>
            <a:chOff x="3927632" y="3429000"/>
            <a:chExt cx="4944678" cy="836035"/>
          </a:xfrm>
        </p:grpSpPr>
        <p:sp>
          <p:nvSpPr>
            <p:cNvPr id="7" name="Rectangle 6"/>
            <p:cNvSpPr/>
            <p:nvPr>
              <p:custDataLst>
                <p:tags r:id="rId8"/>
              </p:custDataLst>
            </p:nvPr>
          </p:nvSpPr>
          <p:spPr>
            <a:xfrm>
              <a:off x="3927632" y="3429000"/>
              <a:ext cx="2455570" cy="353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SUIT_MASK = 0x30 =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10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096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20686" y="382591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Here we turns all </a:t>
            </a:r>
            <a:r>
              <a:rPr lang="en-US" i="1" dirty="0" smtClean="0">
                <a:latin typeface="Calibri" pitchFamily="34" charset="0"/>
              </a:rPr>
              <a:t>but</a:t>
            </a:r>
            <a:r>
              <a:rPr lang="en-US" dirty="0" smtClean="0">
                <a:latin typeface="Calibri" pitchFamily="34" charset="0"/>
              </a:rPr>
              <a:t> the bits of interest in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82880" y="3776472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(!((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card1 &amp; SUIT_MASK) ^ (card2 &amp; SUIT_MASK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)));</a:t>
            </a:r>
            <a:endParaRPr lang="en-US" sz="20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smtClean="0">
                <a:latin typeface="Courier New"/>
                <a:cs typeface="Courier New"/>
              </a:rPr>
              <a:t>//</a:t>
            </a:r>
            <a:r>
              <a:rPr lang="en-US" sz="2000" dirty="0">
                <a:latin typeface="Courier New"/>
                <a:cs typeface="Courier New"/>
              </a:rPr>
              <a:t>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1" name="Rounded Rectangular Callout 40"/>
          <p:cNvSpPr/>
          <p:nvPr>
            <p:custDataLst>
              <p:tags r:id="rId6"/>
            </p:custDataLst>
          </p:nvPr>
        </p:nvSpPr>
        <p:spPr bwMode="auto">
          <a:xfrm>
            <a:off x="381000" y="5669280"/>
            <a:ext cx="1645920" cy="533400"/>
          </a:xfrm>
          <a:prstGeom prst="wedgeRoundRectCallout">
            <a:avLst>
              <a:gd name="adj1" fmla="val -43242"/>
              <a:gd name="adj2" fmla="val -23117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returns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Rounded Rectangular Callout 41"/>
          <p:cNvSpPr/>
          <p:nvPr>
            <p:custDataLst>
              <p:tags r:id="rId7"/>
            </p:custDataLst>
          </p:nvPr>
        </p:nvSpPr>
        <p:spPr bwMode="auto">
          <a:xfrm>
            <a:off x="7239000" y="5669280"/>
            <a:ext cx="1600200" cy="533400"/>
          </a:xfrm>
          <a:prstGeom prst="wedgeRoundRectCallout">
            <a:avLst>
              <a:gd name="adj1" fmla="val -147520"/>
              <a:gd name="adj2" fmla="val -13384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/>
                <a:cs typeface="Calibri"/>
              </a:rPr>
              <a:t>equivalent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>
            <a:stCxn id="3" idx="0"/>
          </p:cNvCxnSpPr>
          <p:nvPr/>
        </p:nvCxnSpPr>
        <p:spPr bwMode="auto">
          <a:xfrm flipH="1">
            <a:off x="3657600" y="1362456"/>
            <a:ext cx="1020763" cy="244754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/>
              <p14:cNvContentPartPr/>
              <p14:nvPr/>
            </p14:nvContentPartPr>
            <p14:xfrm>
              <a:off x="1959840" y="3497040"/>
              <a:ext cx="5164560" cy="32256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52280" y="3491280"/>
                <a:ext cx="5180400" cy="32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/>
              <p14:cNvContentPartPr/>
              <p14:nvPr/>
            </p14:nvContentPartPr>
            <p14:xfrm>
              <a:off x="5079600" y="6479640"/>
              <a:ext cx="1810440" cy="32436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70240" y="6471360"/>
                <a:ext cx="1830240" cy="3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5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Suits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Here we turns all </a:t>
            </a:r>
            <a:r>
              <a:rPr lang="en-US" i="1" dirty="0" smtClean="0">
                <a:latin typeface="Calibri" pitchFamily="34" charset="0"/>
              </a:rPr>
              <a:t>but</a:t>
            </a:r>
            <a:r>
              <a:rPr lang="en-US" dirty="0" smtClean="0">
                <a:latin typeface="Calibri" pitchFamily="34" charset="0"/>
              </a:rPr>
              <a:t> the bits of interest in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82880" y="1362456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(!((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card1 &amp; SUIT_MASK) ^ (card2 &amp; SUIT_MASK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)));</a:t>
            </a:r>
            <a:endParaRPr lang="en-US" sz="20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smtClean="0">
                <a:latin typeface="Courier New"/>
                <a:cs typeface="Courier New"/>
              </a:rPr>
              <a:t>//</a:t>
            </a:r>
            <a:r>
              <a:rPr lang="en-US" sz="2000" dirty="0">
                <a:latin typeface="Courier New"/>
                <a:cs typeface="Courier New"/>
              </a:rPr>
              <a:t>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7994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40286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09970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2004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SUIT_MASK</a:t>
            </a:r>
            <a:endParaRPr lang="en-US" sz="20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455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25420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4619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91"/>
              </p:ext>
            </p:extLst>
          </p:nvPr>
        </p:nvGraphicFramePr>
        <p:xfrm>
          <a:off x="3291840" y="56235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8565"/>
              </p:ext>
            </p:extLst>
          </p:nvPr>
        </p:nvGraphicFramePr>
        <p:xfrm>
          <a:off x="3291840" y="626364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" name="Rounded Rectangular Callout 59"/>
          <p:cNvSpPr/>
          <p:nvPr>
            <p:custDataLst>
              <p:tags r:id="rId5"/>
            </p:custDataLst>
          </p:nvPr>
        </p:nvSpPr>
        <p:spPr bwMode="auto">
          <a:xfrm>
            <a:off x="95354" y="6016666"/>
            <a:ext cx="3028846" cy="460334"/>
          </a:xfrm>
          <a:prstGeom prst="wedgeRoundRectCallout">
            <a:avLst>
              <a:gd name="adj1" fmla="val 78841"/>
              <a:gd name="adj2" fmla="val -3175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!(</a:t>
            </a:r>
            <a:r>
              <a:rPr lang="en-US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x^y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equivalent to </a:t>
            </a:r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x==y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sp>
        <p:nvSpPr>
          <p:cNvPr id="50" name="Rectangle 49"/>
          <p:cNvSpPr/>
          <p:nvPr>
            <p:custDataLst>
              <p:tags r:id="rId6"/>
            </p:custDataLst>
          </p:nvPr>
        </p:nvSpPr>
        <p:spPr>
          <a:xfrm>
            <a:off x="1005840" y="3878171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5" name="Rectangle 54"/>
          <p:cNvSpPr/>
          <p:nvPr>
            <p:custDataLst>
              <p:tags r:id="rId7"/>
            </p:custDataLst>
          </p:nvPr>
        </p:nvSpPr>
        <p:spPr>
          <a:xfrm>
            <a:off x="1005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56" name="Rectangle 55"/>
          <p:cNvSpPr/>
          <p:nvPr>
            <p:custDataLst>
              <p:tags r:id="rId8"/>
            </p:custDataLst>
          </p:nvPr>
        </p:nvSpPr>
        <p:spPr>
          <a:xfrm>
            <a:off x="3291840" y="530047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^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3291840" y="59222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!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1" name="Rectangle 60"/>
          <p:cNvSpPr/>
          <p:nvPr>
            <p:custDataLst>
              <p:tags r:id="rId10"/>
            </p:custDataLst>
          </p:nvPr>
        </p:nvSpPr>
        <p:spPr>
          <a:xfrm>
            <a:off x="5577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>
          <a:xfrm>
            <a:off x="5581531" y="388315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Ink 26"/>
              <p14:cNvContentPartPr/>
              <p14:nvPr/>
            </p14:nvContentPartPr>
            <p14:xfrm>
              <a:off x="265320" y="2126880"/>
              <a:ext cx="8620200" cy="41036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7400" y="2117880"/>
                <a:ext cx="8635680" cy="41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Ink 27"/>
              <p14:cNvContentPartPr/>
              <p14:nvPr/>
            </p14:nvContentPartPr>
            <p14:xfrm>
              <a:off x="2471760" y="3978720"/>
              <a:ext cx="4129920" cy="15091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4920" y="3974040"/>
                <a:ext cx="4145040" cy="15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" name="Ink 6"/>
              <p14:cNvContentPartPr/>
              <p14:nvPr/>
            </p14:nvContentPartPr>
            <p14:xfrm>
              <a:off x="2350800" y="3475080"/>
              <a:ext cx="5867280" cy="441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47200" y="3470400"/>
                <a:ext cx="5878080" cy="44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50" grpId="0"/>
      <p:bldP spid="55" grpId="0"/>
      <p:bldP spid="56" grpId="0"/>
      <p:bldP spid="59" grpId="0"/>
      <p:bldP spid="61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Values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1905000" y="5916168"/>
            <a:ext cx="5112511" cy="836035"/>
            <a:chOff x="3759799" y="3429000"/>
            <a:chExt cx="5112511" cy="836035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759799" y="3429000"/>
              <a:ext cx="2681055" cy="34996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ea typeface="Anonymous Pro" charset="0"/>
                  <a:cs typeface="Arial" panose="020B0604020202020204" pitchFamily="34" charset="0"/>
                </a:rPr>
                <a:t>VALUE_MASK = 0x0F =</a:t>
              </a:r>
              <a:endParaRPr lang="en-US" dirty="0">
                <a:ea typeface="Anonymous Pro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7792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1221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  <a:endParaRPr lang="en-US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4800" y="3867912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1362456"/>
            <a:ext cx="859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 smtClean="0">
                <a:latin typeface="Courier New"/>
                <a:cs typeface="Courier New"/>
              </a:rPr>
              <a:t>char</a:t>
            </a:r>
            <a:r>
              <a:rPr lang="en-US" sz="2000" kern="0" dirty="0" smtClean="0"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 smtClean="0">
                <a:latin typeface="Courier New"/>
                <a:cs typeface="Courier New"/>
              </a:rPr>
              <a:t>char</a:t>
            </a:r>
            <a:r>
              <a:rPr lang="en-US" sz="2000" kern="0" dirty="0" smtClean="0"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card1 = hand[0];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card2 = hand[1];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 smtClean="0">
                <a:latin typeface="Courier New"/>
                <a:cs typeface="Courier New"/>
              </a:rPr>
              <a:t>...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 smtClean="0">
                <a:latin typeface="Courier New"/>
                <a:cs typeface="Courier New"/>
              </a:rPr>
              <a:t>if</a:t>
            </a:r>
            <a:r>
              <a:rPr lang="en-US" sz="2000" kern="0" dirty="0" smtClean="0">
                <a:latin typeface="Courier New"/>
                <a:cs typeface="Courier New"/>
              </a:rPr>
              <a:t> ( </a:t>
            </a:r>
            <a:r>
              <a:rPr lang="en-US" sz="2000" kern="0" dirty="0" err="1" smtClean="0">
                <a:solidFill>
                  <a:srgbClr val="0000FF"/>
                </a:solidFill>
                <a:latin typeface="Courier New"/>
                <a:cs typeface="Courier New"/>
              </a:rPr>
              <a:t>greaterValue</a:t>
            </a:r>
            <a:r>
              <a:rPr lang="en-US" sz="2000" kern="0" dirty="0" smtClean="0"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3" name="TextBox 42"/>
          <p:cNvSpPr txBox="1"/>
          <p:nvPr>
            <p:custDataLst>
              <p:tags r:id="rId6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3308760" y="3809880"/>
              <a:ext cx="2650320" cy="2526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99400" y="3803040"/>
                <a:ext cx="2664720" cy="25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" name="Ink 4"/>
              <p14:cNvContentPartPr/>
              <p14:nvPr/>
            </p14:nvContentPartPr>
            <p14:xfrm>
              <a:off x="4129920" y="4114800"/>
              <a:ext cx="2645280" cy="2748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24520" y="4108320"/>
                <a:ext cx="2660760" cy="27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Compare Card </a:t>
            </a:r>
            <a:r>
              <a:rPr lang="en-US" dirty="0" smtClean="0">
                <a:solidFill>
                  <a:srgbClr val="0000FF"/>
                </a:solidFill>
              </a:rPr>
              <a:t>Values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1310883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687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6435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754880" y="3200400"/>
            <a:ext cx="777777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2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49968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VALUE_MASK</a:t>
            </a:r>
            <a:endParaRPr lang="en-US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8898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1005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>
          <a:xfrm>
            <a:off x="5577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&amp;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3018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9147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  <a:gridCol w="32004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</a:tr>
            </a:tbl>
          </a:graphicData>
        </a:graphic>
      </p:graphicFrame>
      <p:sp>
        <p:nvSpPr>
          <p:cNvPr id="71" name="Rectangle 70"/>
          <p:cNvSpPr/>
          <p:nvPr>
            <p:custDataLst>
              <p:tags r:id="rId7"/>
            </p:custDataLst>
          </p:nvPr>
        </p:nvSpPr>
        <p:spPr>
          <a:xfrm>
            <a:off x="5577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 smtClean="0">
                <a:latin typeface="Anonymous Pro" charset="0"/>
                <a:ea typeface="Anonymous Pro" charset="0"/>
                <a:cs typeface="Anonymous Pro" charset="0"/>
              </a:rPr>
              <a:t>=</a:t>
            </a:r>
            <a:endParaRPr lang="en-US" sz="2400" b="1" dirty="0">
              <a:latin typeface="Anonymous Pro" charset="0"/>
              <a:ea typeface="Anonymous Pro" charset="0"/>
              <a:cs typeface="Anonymous Pro" charset="0"/>
            </a:endParaRP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>
          <a:xfrm>
            <a:off x="1005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>
          <a:xfrm>
            <a:off x="3657600" y="5257800"/>
            <a:ext cx="1828800" cy="779316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r>
              <a:rPr lang="en-US" sz="2400" baseline="-25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24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r>
              <a:rPr lang="en-US" sz="2400" b="1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13</a:t>
            </a:r>
            <a:r>
              <a:rPr lang="en-US" sz="2400" baseline="-250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endParaRPr lang="en-US" sz="2400" dirty="0" smtClean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 </a:t>
            </a:r>
            <a:r>
              <a:rPr lang="en-US" sz="1600" dirty="0" smtClean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(false)</a:t>
            </a:r>
            <a:endParaRPr lang="en-US" sz="2400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mask:</a:t>
            </a:r>
            <a:r>
              <a:rPr lang="en-US" dirty="0" smtClean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 smtClean="0">
                <a:latin typeface="Calibri" pitchFamily="34" charset="0"/>
              </a:rPr>
              <a:t>v</a:t>
            </a:r>
            <a:r>
              <a:rPr lang="en-US" dirty="0" smtClean="0">
                <a:latin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3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0354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</a:t>
            </a:r>
            <a:r>
              <a:rPr lang="en-US" b="1" dirty="0" smtClean="0">
                <a:solidFill>
                  <a:srgbClr val="4B2A85"/>
                </a:solidFill>
              </a:rPr>
              <a:t>nsigned </a:t>
            </a:r>
            <a:r>
              <a:rPr lang="en-US" b="1" dirty="0">
                <a:solidFill>
                  <a:srgbClr val="4B2A85"/>
                </a:solidFill>
              </a:rPr>
              <a:t>and </a:t>
            </a:r>
            <a:r>
              <a:rPr lang="en-US" b="1" dirty="0" smtClean="0">
                <a:solidFill>
                  <a:srgbClr val="4B2A85"/>
                </a:solidFill>
              </a:rPr>
              <a:t>signed</a:t>
            </a:r>
          </a:p>
          <a:p>
            <a:pPr lvl="1"/>
            <a:r>
              <a:rPr lang="en-US" dirty="0" smtClean="0"/>
              <a:t>Casting in C</a:t>
            </a:r>
            <a:endParaRPr lang="en-US" dirty="0"/>
          </a:p>
          <a:p>
            <a:r>
              <a:rPr lang="en-US" dirty="0"/>
              <a:t>Consequences of </a:t>
            </a:r>
            <a:r>
              <a:rPr lang="en-US" dirty="0" smtClean="0"/>
              <a:t>finite width </a:t>
            </a:r>
            <a:r>
              <a:rPr lang="en-US" dirty="0"/>
              <a:t>representation</a:t>
            </a:r>
          </a:p>
          <a:p>
            <a:pPr lvl="1"/>
            <a:r>
              <a:rPr lang="en-US" dirty="0" smtClean="0"/>
              <a:t>Overflow, </a:t>
            </a:r>
            <a:r>
              <a:rPr lang="en-US" dirty="0"/>
              <a:t>sign extension</a:t>
            </a:r>
          </a:p>
          <a:p>
            <a:r>
              <a:rPr lang="en-US" dirty="0" smtClean="0"/>
              <a:t>Shifting </a:t>
            </a:r>
            <a:r>
              <a:rPr lang="en-US" dirty="0"/>
              <a:t>and </a:t>
            </a:r>
            <a:r>
              <a:rPr lang="en-US" dirty="0" smtClean="0"/>
              <a:t>arithmetic operations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Null-Terminated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xample: </a:t>
            </a:r>
            <a:r>
              <a:rPr lang="en-US" dirty="0" smtClean="0"/>
              <a:t>“Donald Trump” stored as a 13-byte array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Last character followed by a 0 byte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‘\0’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(a.k.a. “</a:t>
            </a:r>
            <a:r>
              <a:rPr lang="en-US" dirty="0" smtClean="0">
                <a:solidFill>
                  <a:srgbClr val="FF0000"/>
                </a:solidFill>
              </a:rPr>
              <a:t>null terminator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Must take into account when allocating space in memory</a:t>
            </a:r>
          </a:p>
          <a:p>
            <a:pPr lvl="1"/>
            <a:r>
              <a:rPr lang="en-US" dirty="0" smtClean="0"/>
              <a:t>Note that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‘0’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≠</a:t>
            </a:r>
            <a:r>
              <a:rPr lang="en-US" dirty="0" smtClean="0"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‘\0’</a:t>
            </a:r>
            <a:r>
              <a:rPr lang="en-US" dirty="0" smtClean="0"/>
              <a:t> (i.e. character 0 has non-zero value)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How do we compute the length of a string?</a:t>
            </a:r>
          </a:p>
          <a:p>
            <a:pPr lvl="1"/>
            <a:r>
              <a:rPr lang="en-US" dirty="0" smtClean="0"/>
              <a:t>Traverse array until null terminator encountered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457200" y="2011680"/>
          <a:ext cx="8229600" cy="1098176"/>
        </p:xfrm>
        <a:graphic>
          <a:graphicData uri="http://schemas.openxmlformats.org/drawingml/2006/table">
            <a:tbl>
              <a:tblPr/>
              <a:tblGrid>
                <a:gridCol w="109728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Decimal: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84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109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112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794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Hex: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0x44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0x6F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0x6E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0x6C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0x20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0x54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0x6D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0x70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0x00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588"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Text: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..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  <a:sym typeface="Trebuchet M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u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  <a:sym typeface="Trebuchet MS" charset="0"/>
                        </a:rPr>
                        <a:t>\0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615400" y="1091520"/>
              <a:ext cx="6044760" cy="2366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6760" y="1083240"/>
                <a:ext cx="6061320" cy="23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681920" y="2296440"/>
              <a:ext cx="6395400" cy="109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6520" y="2290680"/>
                <a:ext cx="6404040" cy="1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1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The hardware (and C) supports two flavors of integers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>
                    <a:solidFill>
                      <a:srgbClr val="0070C0"/>
                    </a:solidFill>
                  </a:rPr>
                  <a:t> – only the non-negatives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i="1" dirty="0">
                    <a:solidFill>
                      <a:srgbClr val="AB0000"/>
                    </a:solidFill>
                  </a:rPr>
                  <a:t>signed</a:t>
                </a:r>
                <a:r>
                  <a:rPr lang="en-US" dirty="0">
                    <a:solidFill>
                      <a:srgbClr val="AB0000"/>
                    </a:solidFill>
                  </a:rPr>
                  <a:t> – both negatives and non-negatives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Cannot represent all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𝑤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bits</a:t>
                </a: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distinct bit patterns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Unsigned values:	</a:t>
                </a:r>
                <a:r>
                  <a:rPr lang="en-US" sz="1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0 </a:t>
                </a:r>
                <a:r>
                  <a:rPr lang="en-US" dirty="0">
                    <a:solidFill>
                      <a:srgbClr val="0070C0"/>
                    </a:solidFill>
                  </a:rPr>
                  <a:t>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–1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AB0000"/>
                    </a:solidFill>
                  </a:rPr>
                  <a:t>Signed values: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AB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–1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Example:</a:t>
                </a:r>
                <a:r>
                  <a:rPr lang="en-US" dirty="0"/>
                  <a:t>  8-bit integers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e.g.</a:t>
                </a:r>
                <a:r>
                  <a:rPr lang="en-US" dirty="0" smtClean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826655"/>
            <a:chOff x="0" y="4568305"/>
            <a:chExt cx="9144000" cy="82665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57200" y="4754880"/>
              <a:ext cx="8229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 smtClean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 smtClean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4572000" y="457200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256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128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−128</m:t>
                        </m:r>
                      </m:oMath>
                    </m:oMathPara>
                  </a14:m>
                  <a:endParaRPr lang="en-US" dirty="0" smtClean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743200" y="466344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 smtClean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667"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k 20"/>
              <p14:cNvContentPartPr/>
              <p14:nvPr/>
            </p14:nvContentPartPr>
            <p14:xfrm>
              <a:off x="4613760" y="4352040"/>
              <a:ext cx="3718800" cy="10195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08360" y="4348440"/>
                <a:ext cx="3730320" cy="10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Unsigned Integers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Unsigned values follow the standard base 2 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Add and subtract using the normal “carry” and “borrow” rules, just in binary</a:t>
                </a: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Useful formula: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…</m:t>
                    </m:r>
                  </m:oMath>
                </a14:m>
                <a:r>
                  <a:rPr lang="en-US" dirty="0" smtClean="0">
                    <a:ea typeface="ＭＳ Ｐゴシック" pitchFamily="34" charset="-128"/>
                  </a:rPr>
                  <a:t> </a:t>
                </a:r>
                <a:r>
                  <a:rPr lang="en-US" dirty="0">
                    <a:ea typeface="ＭＳ Ｐゴシック" pitchFamily="34" charset="-128"/>
                  </a:rPr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2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i="1" dirty="0">
                    <a:ea typeface="ＭＳ Ｐゴシック" pitchFamily="34" charset="-128"/>
                    <a:cs typeface="ＭＳ Ｐゴシック" pitchFamily="34" charset="-128"/>
                  </a:rPr>
                  <a:t>i.e</a:t>
                </a:r>
                <a:r>
                  <a:rPr lang="en-US" i="1" dirty="0" smtClean="0">
                    <a:ea typeface="ＭＳ Ｐゴシック" pitchFamily="34" charset="-128"/>
                    <a:cs typeface="ＭＳ Ｐゴシック" pitchFamily="34" charset="-128"/>
                  </a:rPr>
                  <a:t>.</a:t>
                </a:r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N</m:t>
                    </m:r>
                  </m:oMath>
                </a14:m>
                <a:r>
                  <a:rPr lang="en-US" dirty="0" smtClean="0">
                    <a:ea typeface="ＭＳ Ｐゴシック" pitchFamily="34" charset="-128"/>
                    <a:cs typeface="ＭＳ Ｐゴシック" pitchFamily="34" charset="-128"/>
                  </a:rPr>
                  <a:t> ones 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in a row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How would you make </a:t>
                </a:r>
                <a:r>
                  <a:rPr lang="en-US" i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signed 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integers?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/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1" t="-1103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560" y="3474720"/>
            <a:ext cx="187452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00111111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00001000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01000111</a:t>
            </a:r>
            <a:endParaRPr 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7280" y="3474720"/>
            <a:ext cx="77724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63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610280" y="3192840"/>
              <a:ext cx="6870960" cy="2425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7040" y="3187080"/>
                <a:ext cx="6885720" cy="24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5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Benefits:</a:t>
            </a:r>
            <a:endParaRPr lang="en-US" dirty="0">
              <a:ea typeface="ＭＳ Ｐゴシック" pitchFamily="34" charset="-128"/>
              <a:cs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907024"/>
            <a:ext cx="144558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027160" y="3207240"/>
              <a:ext cx="6380280" cy="3056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9600" y="3201840"/>
                <a:ext cx="6393240" cy="30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MSB is the</a:t>
            </a:r>
            <a:r>
              <a:rPr lang="en-US" b="0" dirty="0" smtClean="0"/>
              <a:t> sign bit, rest of the bits are </a:t>
            </a:r>
            <a:r>
              <a:rPr lang="en-US" dirty="0" smtClean="0"/>
              <a:t>magnitude</a:t>
            </a:r>
          </a:p>
          <a:p>
            <a:r>
              <a:rPr lang="en-US" dirty="0" smtClean="0"/>
              <a:t>Drawbacks?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grpSp>
        <p:nvGrpSpPr>
          <p:cNvPr id="42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378" y="2899568"/>
            <a:ext cx="3641725" cy="3363913"/>
            <a:chOff x="2366" y="1413"/>
            <a:chExt cx="2294" cy="2119"/>
          </a:xfrm>
        </p:grpSpPr>
        <p:sp>
          <p:nvSpPr>
            <p:cNvPr id="43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Helvetica Neue Regular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4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0001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0011</a:t>
              </a:r>
            </a:p>
          </p:txBody>
        </p:sp>
        <p:sp>
          <p:nvSpPr>
            <p:cNvPr id="47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1111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1110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1100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1011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1010</a:t>
              </a:r>
            </a:p>
          </p:txBody>
        </p:sp>
        <p:sp>
          <p:nvSpPr>
            <p:cNvPr id="52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53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0111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0110</a:t>
              </a:r>
            </a:p>
          </p:txBody>
        </p:sp>
        <p:sp>
          <p:nvSpPr>
            <p:cNvPr id="55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0100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0010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0101</a:t>
              </a:r>
            </a:p>
          </p:txBody>
        </p:sp>
        <p:sp>
          <p:nvSpPr>
            <p:cNvPr id="58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1001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1101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61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62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63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64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65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5</a:t>
              </a:r>
            </a:p>
          </p:txBody>
        </p:sp>
        <p:sp>
          <p:nvSpPr>
            <p:cNvPr id="66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67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 </a:t>
              </a: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7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8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9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0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10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1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11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2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12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3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13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4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 smtClean="0">
                  <a:solidFill>
                    <a:schemeClr val="bg2"/>
                  </a:solidFill>
                  <a:latin typeface="Tahoma" pitchFamily="34" charset="0"/>
                </a:rPr>
                <a:t>14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  <p:sp>
          <p:nvSpPr>
            <p:cNvPr id="75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smtClean="0">
                  <a:solidFill>
                    <a:schemeClr val="bg2"/>
                  </a:solidFill>
                  <a:latin typeface="Tahoma" pitchFamily="34" charset="0"/>
                </a:rPr>
                <a:t>15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7059" y="4379553"/>
            <a:ext cx="1463040" cy="3499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Calibri" pitchFamily="34" charset="0"/>
              </a:rPr>
              <a:t>Unsigned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" name="Ink 6"/>
              <p14:cNvContentPartPr/>
              <p14:nvPr/>
            </p14:nvContentPartPr>
            <p14:xfrm>
              <a:off x="1682280" y="2631240"/>
              <a:ext cx="938880" cy="674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671840" y="2623320"/>
                <a:ext cx="961200" cy="69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MSB is</a:t>
            </a:r>
            <a:r>
              <a:rPr lang="en-US" b="0" dirty="0" smtClean="0"/>
              <a:t> </a:t>
            </a:r>
            <a:r>
              <a:rPr lang="en-US" b="0" dirty="0"/>
              <a:t>the </a:t>
            </a:r>
            <a:r>
              <a:rPr lang="en-US" b="0" dirty="0" smtClean="0"/>
              <a:t>sign bit, </a:t>
            </a:r>
            <a:r>
              <a:rPr lang="en-US" b="0" dirty="0"/>
              <a:t>rest of the bits are </a:t>
            </a:r>
            <a:r>
              <a:rPr lang="en-US" dirty="0" smtClean="0"/>
              <a:t>magnitude</a:t>
            </a:r>
          </a:p>
          <a:p>
            <a:r>
              <a:rPr lang="en-US" dirty="0" smtClean="0"/>
              <a:t>Drawbacks: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Two representations of 0  </a:t>
            </a:r>
            <a:r>
              <a:rPr lang="en-US" dirty="0" smtClean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27951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MSB is</a:t>
            </a:r>
            <a:r>
              <a:rPr lang="en-US" b="0" dirty="0" smtClean="0"/>
              <a:t> </a:t>
            </a:r>
            <a:r>
              <a:rPr lang="en-US" b="0" dirty="0"/>
              <a:t>the </a:t>
            </a:r>
            <a:r>
              <a:rPr lang="en-US" b="0" dirty="0" smtClean="0"/>
              <a:t>sign bit, </a:t>
            </a:r>
            <a:r>
              <a:rPr lang="en-US" b="0" dirty="0"/>
              <a:t>rest of the bits are </a:t>
            </a:r>
            <a:r>
              <a:rPr lang="en-US" dirty="0"/>
              <a:t>magnitude</a:t>
            </a:r>
          </a:p>
          <a:p>
            <a:r>
              <a:rPr lang="en-US" dirty="0" smtClean="0"/>
              <a:t>Drawbacks:</a:t>
            </a:r>
            <a:endParaRPr lang="en-US" dirty="0"/>
          </a:p>
          <a:p>
            <a:pPr lvl="1"/>
            <a:r>
              <a:rPr lang="en-US" dirty="0" smtClean="0"/>
              <a:t>Two </a:t>
            </a:r>
            <a:r>
              <a:rPr lang="en-US" dirty="0"/>
              <a:t>representations of </a:t>
            </a:r>
            <a:r>
              <a:rPr lang="en-US" dirty="0" smtClean="0"/>
              <a:t>0</a:t>
            </a:r>
            <a:r>
              <a:rPr lang="en-US" dirty="0"/>
              <a:t> </a:t>
            </a:r>
            <a:r>
              <a:rPr lang="en-US" dirty="0" smtClean="0"/>
              <a:t> (bad for checking equality)</a:t>
            </a:r>
            <a:endParaRPr lang="en-US" dirty="0"/>
          </a:p>
          <a:p>
            <a:pPr lvl="1" eaLnBrk="1" hangingPunct="1"/>
            <a:r>
              <a:rPr lang="en-US" dirty="0" smtClean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 smtClean="0"/>
              <a:t>Example: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 smtClean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 smtClean="0">
                <a:cs typeface="Calibri" panose="020F0502020204030204" pitchFamily="34" charset="0"/>
              </a:rPr>
              <a:t>Negatives “increment” in wrong</a:t>
            </a:r>
            <a:br>
              <a:rPr lang="en-US" dirty="0" smtClean="0">
                <a:cs typeface="Calibri" panose="020F0502020204030204" pitchFamily="34" charset="0"/>
              </a:rPr>
            </a:br>
            <a:r>
              <a:rPr lang="en-US" dirty="0" smtClean="0">
                <a:cs typeface="Calibri" panose="020F0502020204030204" pitchFamily="34" charset="0"/>
              </a:rPr>
              <a:t>direction!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</a:t>
            </a: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1111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0001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0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-3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" name="Ink 3"/>
              <p14:cNvContentPartPr/>
              <p14:nvPr/>
            </p14:nvContentPartPr>
            <p14:xfrm>
              <a:off x="4654440" y="2653200"/>
              <a:ext cx="4370040" cy="3093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45800" y="2644560"/>
                <a:ext cx="4390920" cy="311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 smtClean="0"/>
              <a:t>“Flip” negative encodings so incrementing works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7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6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5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4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3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2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1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0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/>
              <p14:cNvContentPartPr/>
              <p14:nvPr/>
            </p14:nvContentPartPr>
            <p14:xfrm>
              <a:off x="3878640" y="2754000"/>
              <a:ext cx="4874400" cy="36900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68560" y="2745720"/>
                <a:ext cx="4894560" cy="37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3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 smtClean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 smtClean="0"/>
                  <a:t>“Shift” negative numbers to eliminate –0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MSB </a:t>
                </a:r>
                <a:r>
                  <a:rPr lang="en-US" i="1" dirty="0" smtClean="0"/>
                  <a:t>still</a:t>
                </a:r>
                <a:r>
                  <a:rPr lang="en-US" dirty="0" smtClean="0"/>
                  <a:t> indicates sign!</a:t>
                </a:r>
              </a:p>
              <a:p>
                <a:pPr lvl="1"/>
                <a:r>
                  <a:rPr lang="en-US" dirty="0" smtClean="0"/>
                  <a:t>This is why we represent one</a:t>
                </a:r>
                <a:br>
                  <a:rPr lang="en-US" dirty="0" smtClean="0"/>
                </a:br>
                <a:r>
                  <a:rPr lang="en-US" dirty="0" smtClean="0"/>
                  <a:t>more negative than positive</a:t>
                </a:r>
                <a:br>
                  <a:rPr lang="en-US" dirty="0" smtClean="0"/>
                </a:br>
                <a:r>
                  <a:rPr lang="en-US" dirty="0" smtClean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</a:t>
              </a:r>
              <a:r>
                <a:rPr lang="en-US" sz="1600" dirty="0" smtClean="0">
                  <a:solidFill>
                    <a:srgbClr val="AB0000"/>
                  </a:solidFill>
                  <a:latin typeface="Tahoma" pitchFamily="34" charset="0"/>
                </a:rPr>
                <a:t>1</a:t>
              </a:r>
              <a:endParaRPr lang="en-US" sz="1600" dirty="0">
                <a:solidFill>
                  <a:srgbClr val="AB0000"/>
                </a:solidFill>
                <a:latin typeface="Tahoma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9" name="Ink 38"/>
              <p14:cNvContentPartPr/>
              <p14:nvPr/>
            </p14:nvContentPartPr>
            <p14:xfrm>
              <a:off x="5434560" y="2805120"/>
              <a:ext cx="2446560" cy="302724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27000" y="2800080"/>
                <a:ext cx="2462400" cy="30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 smtClean="0"/>
              <a:t>4-bit Examples: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010</a:t>
            </a:r>
            <a:r>
              <a:rPr lang="en-US" baseline="-25000" dirty="0" smtClean="0"/>
              <a:t>2</a:t>
            </a:r>
            <a:r>
              <a:rPr lang="en-US" dirty="0" smtClean="0"/>
              <a:t> unsigned: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srgbClr val="C00000"/>
                </a:solidFill>
              </a:rPr>
              <a:t>1*2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1*2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 = </a:t>
            </a:r>
            <a:r>
              <a:rPr lang="en-US" b="1" dirty="0" smtClean="0"/>
              <a:t>10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010</a:t>
            </a:r>
            <a:r>
              <a:rPr lang="en-US" baseline="-25000" dirty="0" smtClean="0"/>
              <a:t>2</a:t>
            </a:r>
            <a:r>
              <a:rPr lang="en-US" dirty="0" smtClean="0"/>
              <a:t> two’s complement: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-1*2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1*2</a:t>
            </a:r>
            <a:r>
              <a:rPr lang="en-US" baseline="30000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0*2</a:t>
            </a:r>
            <a:r>
              <a:rPr lang="en-US" baseline="30000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 = </a:t>
            </a:r>
            <a:r>
              <a:rPr lang="en-US" b="1" dirty="0" smtClean="0"/>
              <a:t>–6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-1 represented as: </a:t>
            </a:r>
            <a:br>
              <a:rPr lang="en-US" dirty="0" smtClean="0"/>
            </a:br>
            <a:r>
              <a:rPr lang="en-US" dirty="0" smtClean="0">
                <a:solidFill>
                  <a:srgbClr val="AB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111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AB0000"/>
                </a:solidFill>
              </a:rPr>
              <a:t>-2</a:t>
            </a:r>
            <a:r>
              <a:rPr lang="en-US" baseline="30000" dirty="0" smtClean="0">
                <a:solidFill>
                  <a:srgbClr val="AB0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70C0"/>
                </a:solidFill>
              </a:rPr>
              <a:t>(2</a:t>
            </a:r>
            <a:r>
              <a:rPr lang="en-US" baseline="30000" dirty="0" smtClean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</a:t>
            </a:r>
            <a:r>
              <a:rPr lang="en-US" dirty="0" smtClean="0">
                <a:solidFill>
                  <a:srgbClr val="0070C0"/>
                </a:solidFill>
              </a:rPr>
              <a:t>1)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MSB makes it super negative, add 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the other bits to get back up to -1</a:t>
            </a:r>
          </a:p>
          <a:p>
            <a:pPr lvl="2"/>
            <a:endParaRPr lang="en-US" b="1" dirty="0" smtClean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i="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1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u="none" strike="noStrike" cap="none" normalizeH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 t="-1840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. . .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0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w-1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w-2</a:t>
                </a:r>
                <a:endParaRPr kumimoji="0" lang="en-US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</a:t>
                </a:r>
                <a:r>
                  <a:rPr lang="en-US" sz="1600" dirty="0" smtClean="0">
                    <a:latin typeface="Tahoma" pitchFamily="34" charset="0"/>
                  </a:rPr>
                  <a:t>1</a:t>
                </a:r>
                <a:endParaRPr lang="en-US" sz="1600" dirty="0">
                  <a:latin typeface="Tahoma" pitchFamily="34" charset="0"/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Two’s</a:t>
              </a:r>
              <a:br>
                <a:rPr lang="en-US" b="1" dirty="0" smtClean="0">
                  <a:latin typeface="Calibri" pitchFamily="34" charset="0"/>
                </a:rPr>
              </a:br>
              <a:r>
                <a:rPr lang="en-US" b="1" dirty="0" smtClean="0">
                  <a:latin typeface="Calibri" pitchFamily="34" charset="0"/>
                </a:rPr>
                <a:t>Complement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4" name="Ink 53"/>
              <p14:cNvContentPartPr/>
              <p14:nvPr/>
            </p14:nvContentPartPr>
            <p14:xfrm>
              <a:off x="174240" y="5341680"/>
              <a:ext cx="6159600" cy="83484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7040" y="5332680"/>
                <a:ext cx="6175800" cy="84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208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Two’s Complement is So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Roughly same number of (+) and (–) numbers</a:t>
            </a:r>
          </a:p>
          <a:p>
            <a:r>
              <a:rPr lang="en-US" dirty="0" smtClean="0"/>
              <a:t>Positive number encodings match unsigned</a:t>
            </a:r>
          </a:p>
          <a:p>
            <a:r>
              <a:rPr lang="en-US" dirty="0" smtClean="0"/>
              <a:t>Single </a:t>
            </a:r>
            <a:r>
              <a:rPr lang="en-US" dirty="0"/>
              <a:t>zero</a:t>
            </a:r>
          </a:p>
          <a:p>
            <a:r>
              <a:rPr lang="en-US" dirty="0"/>
              <a:t>All zeros encoding = 0</a:t>
            </a:r>
          </a:p>
          <a:p>
            <a:endParaRPr lang="en-US" dirty="0" smtClean="0"/>
          </a:p>
          <a:p>
            <a:r>
              <a:rPr lang="en-US" dirty="0" smtClean="0"/>
              <a:t>Simple negation procedure:</a:t>
            </a:r>
          </a:p>
          <a:p>
            <a:pPr lvl="1"/>
            <a:r>
              <a:rPr lang="en-US" dirty="0" smtClean="0"/>
              <a:t>Get negative </a:t>
            </a:r>
            <a:r>
              <a:rPr lang="en-US" dirty="0"/>
              <a:t>representation </a:t>
            </a:r>
            <a:br>
              <a:rPr lang="en-US" dirty="0"/>
            </a:br>
            <a:r>
              <a:rPr lang="en-US" dirty="0"/>
              <a:t>of any </a:t>
            </a:r>
            <a:r>
              <a:rPr lang="en-US" dirty="0" smtClean="0"/>
              <a:t>integer by taking </a:t>
            </a:r>
            <a:br>
              <a:rPr lang="en-US" dirty="0" smtClean="0"/>
            </a:br>
            <a:r>
              <a:rPr lang="en-US" dirty="0" smtClean="0"/>
              <a:t>bitwise complement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adding </a:t>
            </a:r>
            <a:r>
              <a:rPr lang="en-US" dirty="0"/>
              <a:t>one!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</a:t>
                </a:r>
                <a:r>
                  <a:rPr lang="en-US" sz="1600" dirty="0" smtClean="0">
                    <a:latin typeface="Tahoma" pitchFamily="34" charset="0"/>
                  </a:rPr>
                  <a:t>1</a:t>
                </a:r>
                <a:endParaRPr lang="en-US" sz="1600" dirty="0">
                  <a:latin typeface="Tahoma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</a:rPr>
                <a:t>Two’s</a:t>
              </a:r>
              <a:br>
                <a:rPr lang="en-US" b="1" dirty="0" smtClean="0">
                  <a:latin typeface="Calibri" pitchFamily="34" charset="0"/>
                </a:rPr>
              </a:br>
              <a:r>
                <a:rPr lang="en-US" b="1" dirty="0" smtClean="0">
                  <a:latin typeface="Calibri" pitchFamily="34" charset="0"/>
                </a:rPr>
                <a:t>Complement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4" name="Ink 43"/>
              <p14:cNvContentPartPr/>
              <p14:nvPr/>
            </p14:nvContentPartPr>
            <p14:xfrm>
              <a:off x="4046760" y="2646000"/>
              <a:ext cx="4236480" cy="186336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39920" y="2637000"/>
                <a:ext cx="4251960" cy="18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0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8" name="Rectangle 2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520" y="1362456"/>
            <a:ext cx="3840480" cy="425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85763" indent="-38576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s[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6] = "</a:t>
            </a:r>
            <a:r>
              <a:rPr lang="en-US" sz="2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12345"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0528" name="Rectangle 4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Endianness</a:t>
            </a:r>
            <a:r>
              <a:rPr lang="en-US" dirty="0" smtClean="0"/>
              <a:t> and Strings</a:t>
            </a:r>
          </a:p>
        </p:txBody>
      </p:sp>
      <p:sp>
        <p:nvSpPr>
          <p:cNvPr id="20529" name="Rectangle 4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57018" y="4206240"/>
            <a:ext cx="8366760" cy="2514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Byte ordering (endianness) is not an issue for 1-byte values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The whole array does not constitute a single value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Individual elements are values; chars are single bytes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7197627" y="414091"/>
            <a:ext cx="1885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 (char = 1 byte)</a:t>
            </a:r>
          </a:p>
        </p:txBody>
      </p:sp>
      <p:sp>
        <p:nvSpPr>
          <p:cNvPr id="15" name="Rectangular Callout 14"/>
          <p:cNvSpPr/>
          <p:nvPr>
            <p:custDataLst>
              <p:tags r:id="rId6"/>
            </p:custDataLst>
          </p:nvPr>
        </p:nvSpPr>
        <p:spPr bwMode="auto">
          <a:xfrm>
            <a:off x="1188720" y="2763196"/>
            <a:ext cx="2926080" cy="388473"/>
          </a:xfrm>
          <a:prstGeom prst="wedgeRectCallout">
            <a:avLst>
              <a:gd name="adj1" fmla="val 65567"/>
              <a:gd name="adj2" fmla="val -17256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0x31 = 49 decimal = ASCII ‘1’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72000" y="1365552"/>
            <a:ext cx="3896658" cy="2552134"/>
            <a:chOff x="4572000" y="1365552"/>
            <a:chExt cx="3896658" cy="2552134"/>
          </a:xfrm>
        </p:grpSpPr>
        <p:grpSp>
          <p:nvGrpSpPr>
            <p:cNvPr id="2" name="Group 33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37360" y="2084870"/>
              <a:ext cx="609600" cy="1828800"/>
              <a:chOff x="4896" y="2256"/>
              <a:chExt cx="384" cy="1152"/>
            </a:xfrm>
          </p:grpSpPr>
          <p:sp>
            <p:nvSpPr>
              <p:cNvPr id="20502" name="Rectangle 1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3" name="Rectangle 2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4" name="Rectangle 2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505" name="Rectangle 2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6" name="Rectangle 31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7" name="Rectangle 32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3" name="Group 34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5113360" y="2084870"/>
              <a:ext cx="609600" cy="1828800"/>
              <a:chOff x="4896" y="2256"/>
              <a:chExt cx="384" cy="1152"/>
            </a:xfrm>
          </p:grpSpPr>
          <p:sp>
            <p:nvSpPr>
              <p:cNvPr id="20496" name="Rectangle 3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896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97" name="Rectangle 3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896" y="283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34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98" name="Rectangle 3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896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20499" name="Rectangle 38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896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0" name="Rectangle 39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96" y="302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35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501" name="Rectangle 40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896" y="321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grpSp>
          <p:nvGrpSpPr>
            <p:cNvPr id="4" name="Group 50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722960" y="2237270"/>
              <a:ext cx="914400" cy="1524000"/>
              <a:chOff x="4272" y="1584"/>
              <a:chExt cx="576" cy="960"/>
            </a:xfrm>
          </p:grpSpPr>
          <p:sp>
            <p:nvSpPr>
              <p:cNvPr id="20490" name="Line 24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272" y="158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1" name="Line 41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272" y="1776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2" name="Line 42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196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3" name="Line 43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272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4" name="Line 4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272" y="235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  <p:sp>
            <p:nvSpPr>
              <p:cNvPr id="20495" name="Line 45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72" y="254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2000" b="0" dirty="0">
                  <a:latin typeface="Roboto Regular" charset="0"/>
                  <a:cs typeface="Roboto Regular" charset="0"/>
                </a:endParaRPr>
              </a:p>
            </p:txBody>
          </p:sp>
        </p:grpSp>
        <p:sp>
          <p:nvSpPr>
            <p:cNvPr id="63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72000" y="20784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72000" y="23832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0" y="26880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72000" y="299285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72000" y="330607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72000" y="35938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197627" y="20955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197627" y="24003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97627" y="27051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197627" y="300991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97627" y="3323137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197627" y="3610878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b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859058" y="20975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‘1’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6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859058" y="24023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‘2’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7" name="Rectangl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59058" y="27071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‘3’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8" name="Rectangle 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859058" y="301192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‘4’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859058" y="3325145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‘5’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859058" y="3612886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‘\0’</a:t>
              </a:r>
              <a:endPara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1" name="Text Box 1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743155" y="1366575"/>
              <a:ext cx="1465401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  <a:b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(little-endian)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97484" y="1365552"/>
              <a:ext cx="1324402" cy="6463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b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(big-endian)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59868" y="1664537"/>
            <a:ext cx="1672089" cy="556692"/>
            <a:chOff x="1459868" y="1664537"/>
            <a:chExt cx="1672089" cy="556692"/>
          </a:xfrm>
        </p:grpSpPr>
        <p:sp>
          <p:nvSpPr>
            <p:cNvPr id="6" name="TextBox 5"/>
            <p:cNvSpPr txBox="1"/>
            <p:nvPr/>
          </p:nvSpPr>
          <p:spPr>
            <a:xfrm>
              <a:off x="1459868" y="1851897"/>
              <a:ext cx="1318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String literal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2737725" y="1664537"/>
              <a:ext cx="394232" cy="347346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396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4-bit number encoding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 smtClean="0"/>
              <a:t>Which of the following numbers is NOT a valid interpretation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 using any of the number representation schemes discussed today?</a:t>
            </a:r>
          </a:p>
          <a:p>
            <a:pPr lvl="1"/>
            <a:r>
              <a:rPr lang="en-US" dirty="0" smtClean="0"/>
              <a:t>Unsigned, Sign and Magnitude, Two’s Complement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-4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-5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11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-3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</a:t>
            </a:r>
            <a:r>
              <a:rPr lang="en-US" b="1" dirty="0" smtClean="0">
                <a:solidFill>
                  <a:srgbClr val="996633"/>
                </a:solidFill>
              </a:rPr>
              <a:t>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Bit-level operators allow for fine-grained manipulations of data</a:t>
            </a:r>
          </a:p>
          <a:p>
            <a:pPr lvl="1"/>
            <a:r>
              <a:rPr lang="en-US" dirty="0" smtClean="0"/>
              <a:t>Bitwise AND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 smtClean="0"/>
              <a:t>), and NOT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 smtClean="0"/>
              <a:t>) different than logical AND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 smtClean="0"/>
              <a:t>), OR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 smtClean="0"/>
              <a:t>), and NOT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Especially useful with bit masks</a:t>
            </a:r>
          </a:p>
          <a:p>
            <a:r>
              <a:rPr lang="en-US" dirty="0" smtClean="0"/>
              <a:t>Choice of </a:t>
            </a:r>
            <a:r>
              <a:rPr lang="en-US" i="1" dirty="0" smtClean="0"/>
              <a:t>encoding scheme</a:t>
            </a:r>
            <a:r>
              <a:rPr lang="en-US" dirty="0" smtClean="0"/>
              <a:t> is important</a:t>
            </a:r>
          </a:p>
          <a:p>
            <a:pPr lvl="1"/>
            <a:r>
              <a:rPr lang="en-US" dirty="0" smtClean="0"/>
              <a:t>Tradeoffs based on size requirements and desired operations</a:t>
            </a:r>
          </a:p>
          <a:p>
            <a:r>
              <a:rPr lang="en-US" dirty="0" smtClean="0"/>
              <a:t>Integers represented using unsigned and two’s complement representations</a:t>
            </a:r>
          </a:p>
          <a:p>
            <a:pPr lvl="1"/>
            <a:r>
              <a:rPr lang="en-US" dirty="0" smtClean="0"/>
              <a:t>Limited by fixed bit width</a:t>
            </a:r>
          </a:p>
          <a:p>
            <a:pPr lvl="1"/>
            <a:r>
              <a:rPr lang="en-US" dirty="0" smtClean="0"/>
              <a:t>We’ll examine arithmetic operations next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Code to print byte representation of data</a:t>
            </a:r>
          </a:p>
          <a:p>
            <a:pPr lvl="1">
              <a:defRPr/>
            </a:pPr>
            <a:r>
              <a:rPr lang="en-US" sz="2000" dirty="0" smtClean="0"/>
              <a:t>Any data type can be treated as a </a:t>
            </a:r>
            <a:r>
              <a:rPr lang="en-US" sz="2000" i="1" dirty="0" smtClean="0"/>
              <a:t>byte array</a:t>
            </a:r>
            <a:r>
              <a:rPr lang="en-US" sz="2000" dirty="0" smtClean="0"/>
              <a:t> by </a:t>
            </a:r>
            <a:r>
              <a:rPr lang="en-US" sz="2000" b="1" dirty="0" smtClean="0"/>
              <a:t>casting</a:t>
            </a:r>
            <a:r>
              <a:rPr lang="en-US" sz="2000" dirty="0" smtClean="0"/>
              <a:t> it to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 smtClean="0">
                <a:cs typeface="Roboto Regular" charset="0"/>
              </a:rPr>
              <a:t>C has </a:t>
            </a:r>
            <a:r>
              <a:rPr lang="en-US" sz="2000" dirty="0" smtClean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 smtClean="0">
                <a:cs typeface="Roboto Regular" charset="0"/>
              </a:rPr>
              <a:t>casts  </a:t>
            </a:r>
            <a:r>
              <a:rPr lang="en-US" sz="2000" dirty="0" smtClean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000" b="0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9149"/>
            <a:ext cx="786384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2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&amp;x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749680" y="3625200"/>
              <a:ext cx="5569200" cy="2921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4280" y="3615840"/>
                <a:ext cx="5580360" cy="29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930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due tonight</a:t>
            </a:r>
          </a:p>
          <a:p>
            <a:r>
              <a:rPr lang="en-US" dirty="0" smtClean="0"/>
              <a:t>Lab </a:t>
            </a:r>
            <a:r>
              <a:rPr lang="en-US" dirty="0"/>
              <a:t>1 </a:t>
            </a:r>
            <a:r>
              <a:rPr lang="en-US" dirty="0" smtClean="0"/>
              <a:t>released</a:t>
            </a:r>
            <a:endParaRPr lang="en-US" dirty="0"/>
          </a:p>
          <a:p>
            <a:pPr lvl="1"/>
            <a:r>
              <a:rPr lang="en-US" i="1" dirty="0"/>
              <a:t>This is considered the hardest assignment of the class by many students</a:t>
            </a:r>
          </a:p>
          <a:p>
            <a:pPr lvl="1"/>
            <a:r>
              <a:rPr lang="en-US" dirty="0"/>
              <a:t>Some progress due </a:t>
            </a:r>
            <a:r>
              <a:rPr lang="en-US" dirty="0" smtClean="0"/>
              <a:t>Monday 10/9, </a:t>
            </a:r>
            <a:r>
              <a:rPr lang="en-US" dirty="0"/>
              <a:t>Lab 1 due </a:t>
            </a:r>
            <a:r>
              <a:rPr lang="en-US" dirty="0" smtClean="0"/>
              <a:t>Friday </a:t>
            </a:r>
            <a:r>
              <a:rPr lang="en-US" dirty="0" smtClean="0"/>
              <a:t>1/13</a:t>
            </a:r>
          </a:p>
          <a:p>
            <a:pPr lvl="2"/>
            <a:endParaRPr lang="en-US" dirty="0"/>
          </a:p>
          <a:p>
            <a:r>
              <a:rPr lang="en-US" dirty="0" smtClean="0"/>
              <a:t>Poll Everywhere:  you can change your vote</a:t>
            </a:r>
          </a:p>
          <a:p>
            <a:pPr lvl="2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Memory, Data,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r>
              <a:rPr lang="en-US" dirty="0"/>
              <a:t>Organizing and addressing data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b="1" dirty="0">
                <a:solidFill>
                  <a:srgbClr val="4B2A85"/>
                </a:solidFill>
              </a:rPr>
              <a:t>Boolean algebra and bit-level manipulations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33528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0" dirty="0" smtClean="0">
                    <a:cs typeface="Calibri" panose="020F0502020204030204" pitchFamily="34" charset="0"/>
                  </a:rPr>
                  <a:t>Developed by George Boole in 19th Century</a:t>
                </a:r>
              </a:p>
              <a:p>
                <a:pPr lvl="1" eaLnBrk="1" hangingPunct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Algebraic representation of logic (True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 smtClean="0">
                    <a:cs typeface="Calibri" panose="020F0502020204030204" pitchFamily="34" charset="0"/>
                  </a:rPr>
                  <a:t> 1,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 smtClean="0">
                    <a:cs typeface="Calibri" panose="020F0502020204030204" pitchFamily="34" charset="0"/>
                  </a:rPr>
                  <a:t> 0)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AND: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A&amp;B=1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both A is 1 and B is 1</a:t>
                </a:r>
              </a:p>
              <a:p>
                <a:pPr lvl="1" defTabSz="457200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OR: 	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A|B=1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either A is 1 or B is 1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XOR: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A^B=1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either A is 1 or B is 1, but not both</a:t>
                </a:r>
              </a:p>
              <a:p>
                <a:pPr lvl="1">
                  <a:defRPr/>
                </a:pPr>
                <a:r>
                  <a:rPr lang="en-US" dirty="0" smtClean="0">
                    <a:cs typeface="Calibri" panose="020F0502020204030204" pitchFamily="34" charset="0"/>
                  </a:rPr>
                  <a:t>NOT: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 ~A=1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 smtClean="0">
                    <a:cs typeface="Calibri" panose="020F0502020204030204" pitchFamily="34" charset="0"/>
                  </a:rPr>
                  <a:t>when A is 0 and vice-versa</a:t>
                </a:r>
              </a:p>
              <a:p>
                <a:pPr lvl="1">
                  <a:defRPr/>
                </a:pPr>
                <a:r>
                  <a:rPr lang="en-US" dirty="0" err="1" smtClean="0">
                    <a:cs typeface="Calibri" panose="020F0502020204030204" pitchFamily="34" charset="0"/>
                  </a:rPr>
                  <a:t>DeMorgan’s</a:t>
                </a:r>
                <a:r>
                  <a:rPr lang="en-US" dirty="0" smtClean="0">
                    <a:cs typeface="Calibri" panose="020F0502020204030204" pitchFamily="34" charset="0"/>
                  </a:rPr>
                  <a:t> Law: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~(A|B) = ~A &amp; ~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</a:b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	</a:t>
                </a:r>
                <a:r>
                  <a:rPr lang="en-US" dirty="0" smtClean="0">
                    <a:ea typeface="Anonymous Pro" panose="02060609030202000504" pitchFamily="49" charset="0"/>
                    <a:cs typeface="Calibri" panose="020F0502020204030204" pitchFamily="34" charset="0"/>
                  </a:rPr>
                  <a:t>			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~(A&amp;B) = ~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 | ~</a:t>
                </a:r>
                <a:r>
                  <a:rPr lang="en-US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B</a:t>
                </a:r>
              </a:p>
            </p:txBody>
          </p:sp>
        </mc:Choice>
        <mc:Fallback xmlns="">
          <p:sp>
            <p:nvSpPr>
              <p:cNvPr id="11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3352801"/>
              </a:xfrm>
              <a:blipFill rotWithShape="0">
                <a:blip r:embed="rId7"/>
                <a:stretch>
                  <a:fillRect l="-364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49255"/>
              </p:ext>
            </p:extLst>
          </p:nvPr>
        </p:nvGraphicFramePr>
        <p:xfrm>
          <a:off x="1236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  <a:gridCol w="3810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&amp;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42222"/>
              </p:ext>
            </p:extLst>
          </p:nvPr>
        </p:nvGraphicFramePr>
        <p:xfrm>
          <a:off x="29887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  <a:gridCol w="3810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|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40035"/>
              </p:ext>
            </p:extLst>
          </p:nvPr>
        </p:nvGraphicFramePr>
        <p:xfrm>
          <a:off x="4665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  <a:gridCol w="3810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^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0895"/>
              </p:ext>
            </p:extLst>
          </p:nvPr>
        </p:nvGraphicFramePr>
        <p:xfrm>
          <a:off x="6417731" y="5394960"/>
          <a:ext cx="973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/>
                <a:gridCol w="457200"/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~</a:t>
                      </a:r>
                      <a:endParaRPr lang="en-US" b="1" i="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2894" y="50235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6602" y="502352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OR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1603" y="502352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XOR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3804" y="50235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Roboto Regular" charset="0"/>
                <a:ea typeface="Roboto Regular" charset="0"/>
                <a:cs typeface="Roboto Regular" charset="0"/>
              </a:rPr>
              <a:t>NOT</a:t>
            </a:r>
            <a:endParaRPr lang="en-US" sz="1800" b="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99480" y="5088240"/>
              <a:ext cx="1872360" cy="1494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4080" y="5079960"/>
                <a:ext cx="1885680" cy="15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216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General Boolean Algebras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</p:spPr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Operate on bit vectors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Operations applied bitwise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All of the properties of Boolean algebra apply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Examples of useful operations: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 smtClean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sz="2800" dirty="0" smtClean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0=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409770" y="1362075"/>
                <a:ext cx="8366125" cy="4972050"/>
              </a:xfrm>
              <a:blipFill rotWithShape="0">
                <a:blip r:embed="rId13"/>
                <a:stretch>
                  <a:fillRect l="-291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3274" y="2651760"/>
            <a:ext cx="203132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  <a:endParaRPr lang="en-US" sz="2000" b="0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&amp; </a:t>
            </a:r>
            <a:r>
              <a:rPr lang="en-US" sz="2000" b="0" u="sng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032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01101001</a:t>
            </a:r>
            <a:endParaRPr lang="en-US" sz="2000" b="0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| </a:t>
            </a:r>
            <a:r>
              <a:rPr lang="en-US" sz="2000" b="0" u="sng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056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01101001</a:t>
            </a:r>
            <a:endParaRPr lang="en-US" sz="2000" b="0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^ </a:t>
            </a:r>
            <a:r>
              <a:rPr lang="en-US" sz="2000" b="0" u="sng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2651760"/>
            <a:ext cx="187452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~ </a:t>
            </a:r>
            <a:r>
              <a:rPr lang="en-US" sz="2000" b="0" u="sng" dirty="0" smtClean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01010101</a:t>
            </a:r>
            <a:endParaRPr lang="en-US" sz="2000" b="0" u="sng" dirty="0">
              <a:solidFill>
                <a:srgbClr val="000000"/>
              </a:solidFill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37760" y="5394960"/>
            <a:ext cx="1874520" cy="1015663"/>
            <a:chOff x="6400800" y="4206240"/>
            <a:chExt cx="1874520" cy="1015663"/>
          </a:xfrm>
        </p:grpSpPr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080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01010101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0" u="sng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1110000</a:t>
              </a:r>
              <a:endPara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962335" y="4206240"/>
              <a:ext cx="621792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4206240"/>
            <a:ext cx="1874520" cy="1015663"/>
            <a:chOff x="4937760" y="4206240"/>
            <a:chExt cx="1874520" cy="1015663"/>
          </a:xfrm>
        </p:grpSpPr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01010101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^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</a:t>
              </a:r>
              <a:r>
                <a:rPr lang="en-US" sz="2000" b="0" dirty="0" smtClean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00000000</a:t>
              </a:r>
              <a:endPara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95544" y="4206240"/>
              <a:ext cx="1243584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732960" y="2435400"/>
              <a:ext cx="8362800" cy="4320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200" y="2428200"/>
                <a:ext cx="8378280" cy="43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6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Bit-Level Operations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>
                <a:cs typeface="Calibri" panose="020F0502020204030204" pitchFamily="34" charset="0"/>
              </a:rPr>
              <a:t> (AND)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|</a:t>
            </a:r>
            <a:r>
              <a:rPr lang="en-US" dirty="0" smtClean="0">
                <a:cs typeface="Calibri" panose="020F0502020204030204" pitchFamily="34" charset="0"/>
              </a:rPr>
              <a:t> (OR)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^</a:t>
            </a:r>
            <a:r>
              <a:rPr lang="en-US" dirty="0" smtClean="0">
                <a:cs typeface="Calibri" panose="020F0502020204030204" pitchFamily="34" charset="0"/>
              </a:rPr>
              <a:t> (XOR)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~</a:t>
            </a:r>
            <a:r>
              <a:rPr lang="en-US" dirty="0" smtClean="0">
                <a:cs typeface="Calibri" panose="020F0502020204030204" pitchFamily="34" charset="0"/>
              </a:rPr>
              <a:t> (NOT)</a:t>
            </a:r>
          </a:p>
          <a:p>
            <a:pPr lvl="1"/>
            <a:r>
              <a:rPr lang="en-US" dirty="0" smtClean="0"/>
              <a:t>View arguments as bit vectors, apply operations bitwise</a:t>
            </a:r>
          </a:p>
          <a:p>
            <a:pPr lvl="1"/>
            <a:r>
              <a:rPr lang="en-US" dirty="0" smtClean="0"/>
              <a:t>Apply to any “integral” data type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 smtClean="0"/>
              <a:t>,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/>
              <a:t>,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</a:p>
          <a:p>
            <a:r>
              <a:rPr lang="en-US" dirty="0" smtClean="0"/>
              <a:t>Examples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a, b, c;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~a;			//       0b          -&gt;0x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0x69;	// 0x69-&gt;0b 0110 1001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(char) 0x55;	// 0x55-&gt;0b 0101 0101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a &amp; b;		//       0b          -&gt;0x  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= a;			//       0b 0100 0001</a:t>
            </a:r>
            <a:b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= a ^ b;		//       0b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-&gt;0x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477440" y="2613240"/>
              <a:ext cx="7323840" cy="1098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9160" y="2608200"/>
                <a:ext cx="7345080" cy="11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983920" y="2189880"/>
              <a:ext cx="2441880" cy="3958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6000" y="2183400"/>
                <a:ext cx="2455920" cy="39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4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35226</TotalTime>
  <Words>2655</Words>
  <Application>Microsoft Office PowerPoint</Application>
  <PresentationFormat>On-screen Show (4:3)</PresentationFormat>
  <Paragraphs>965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Wingdings</vt:lpstr>
      <vt:lpstr>Roboto</vt:lpstr>
      <vt:lpstr>Helvetica Neue Regular</vt:lpstr>
      <vt:lpstr>ＭＳ Ｐゴシック</vt:lpstr>
      <vt:lpstr>Courier New</vt:lpstr>
      <vt:lpstr>Roboto Light</vt:lpstr>
      <vt:lpstr>Helvetica Neue Light</vt:lpstr>
      <vt:lpstr>DejaVu Sans</vt:lpstr>
      <vt:lpstr>Roboto Regular</vt:lpstr>
      <vt:lpstr>Anonymous Pro</vt:lpstr>
      <vt:lpstr>Arial</vt:lpstr>
      <vt:lpstr>Tahoma</vt:lpstr>
      <vt:lpstr>Arial Narrow</vt:lpstr>
      <vt:lpstr>Cambria Math</vt:lpstr>
      <vt:lpstr>Calibri</vt:lpstr>
      <vt:lpstr>Times New Roman</vt:lpstr>
      <vt:lpstr>Trebuchet MS</vt:lpstr>
      <vt:lpstr>.AppleSystemUIFont</vt:lpstr>
      <vt:lpstr>UWTheme-351-Au17</vt:lpstr>
      <vt:lpstr>Data III &amp; Integers I CSE 351 Autumn 2017</vt:lpstr>
      <vt:lpstr>Null-Terminated Strings</vt:lpstr>
      <vt:lpstr>Endianness and Strings</vt:lpstr>
      <vt:lpstr>Examining Data Representations</vt:lpstr>
      <vt:lpstr>Administrivia</vt:lpstr>
      <vt:lpstr>Memory, Data, and Addressing</vt:lpstr>
      <vt:lpstr>Boolean Algebra</vt:lpstr>
      <vt:lpstr>General Boolean Algebras</vt:lpstr>
      <vt:lpstr>Bit-Level Operations in C</vt:lpstr>
      <vt:lpstr>Contrast:  Logic Operations</vt:lpstr>
      <vt:lpstr>Roadmap</vt:lpstr>
      <vt:lpstr>But before we get to integers…. </vt:lpstr>
      <vt:lpstr>Two possible representations</vt:lpstr>
      <vt:lpstr>Two better representations</vt:lpstr>
      <vt:lpstr>Compare Card Suits</vt:lpstr>
      <vt:lpstr>Compare Card Suits</vt:lpstr>
      <vt:lpstr>Compare Card Values</vt:lpstr>
      <vt:lpstr>Compare Card Values</vt:lpstr>
      <vt:lpstr>Integers</vt:lpstr>
      <vt:lpstr>Encoding Integers</vt:lpstr>
      <vt:lpstr>Unsigned 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Peer Instruction Question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Hardware/Software Interface CSE351 Spring 2011   April 4, 2011: Integers (and more about C pointers)</dc:title>
  <dc:creator>Ruth Anderson</dc:creator>
  <cp:lastModifiedBy>Justin Hsia</cp:lastModifiedBy>
  <cp:revision>1211</cp:revision>
  <cp:lastPrinted>2017-01-14T00:27:12Z</cp:lastPrinted>
  <dcterms:created xsi:type="dcterms:W3CDTF">2014-04-04T04:13:44Z</dcterms:created>
  <dcterms:modified xsi:type="dcterms:W3CDTF">2017-10-04T23:41:48Z</dcterms:modified>
</cp:coreProperties>
</file>