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5.xml" ContentType="application/vnd.openxmlformats-officedocument.presentationml.notesSlide+xml"/>
  <Override PartName="/ppt/ink/ink2.xml" ContentType="application/inkml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6.xml" ContentType="application/vnd.openxmlformats-officedocument.presentationml.notesSlide+xml"/>
  <Override PartName="/ppt/ink/ink3.xml" ContentType="application/inkml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7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8.xml" ContentType="application/vnd.openxmlformats-officedocument.presentationml.notesSlide+xml"/>
  <Override PartName="/ppt/ink/ink4.xml" ContentType="application/inkml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9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0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11.xml" ContentType="application/vnd.openxmlformats-officedocument.presentationml.notesSlide+xml"/>
  <Override PartName="/ppt/ink/ink7.xml" ContentType="application/inkml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2.xml" ContentType="application/vnd.openxmlformats-officedocument.presentationml.notesSlide+xml"/>
  <Override PartName="/ppt/ink/ink8.xml" ContentType="application/inkml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1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14.xml" ContentType="application/vnd.openxmlformats-officedocument.presentationml.notesSlide+xml"/>
  <Override PartName="/ppt/ink/ink11.xml" ContentType="application/inkml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ink/ink12.xml" ContentType="application/inkml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15.xml" ContentType="application/vnd.openxmlformats-officedocument.presentationml.notesSlide+xml"/>
  <Override PartName="/ppt/ink/ink13.xml" ContentType="application/inkml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notesSlides/notesSlide16.xml" ContentType="application/vnd.openxmlformats-officedocument.presentationml.notesSlide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17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6.xml" ContentType="application/vnd.openxmlformats-officedocument.presentationml.tags+xml"/>
  <Override PartName="/ppt/tags/tag478.xml" ContentType="application/vnd.openxmlformats-officedocument.presentationml.tags+xml"/>
  <Override PartName="/ppt/notesSlides/notesSlide18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notesSlides/notesSlide19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notesSlides/notesSlide20.xml" ContentType="application/vnd.openxmlformats-officedocument.presentationml.notesSlide+xml"/>
  <Override PartName="/ppt/ink/ink20.xml" ContentType="application/inkml+xml"/>
  <Override PartName="/ppt/notesSlides/notesSlide21.xml" ContentType="application/vnd.openxmlformats-officedocument.presentationml.notesSlide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9" r:id="rId1"/>
  </p:sldMasterIdLst>
  <p:notesMasterIdLst>
    <p:notesMasterId r:id="rId31"/>
  </p:notesMasterIdLst>
  <p:handoutMasterIdLst>
    <p:handoutMasterId r:id="rId32"/>
  </p:handoutMasterIdLst>
  <p:sldIdLst>
    <p:sldId id="770" r:id="rId2"/>
    <p:sldId id="756" r:id="rId3"/>
    <p:sldId id="769" r:id="rId4"/>
    <p:sldId id="771" r:id="rId5"/>
    <p:sldId id="618" r:id="rId6"/>
    <p:sldId id="620" r:id="rId7"/>
    <p:sldId id="686" r:id="rId8"/>
    <p:sldId id="685" r:id="rId9"/>
    <p:sldId id="687" r:id="rId10"/>
    <p:sldId id="688" r:id="rId11"/>
    <p:sldId id="767" r:id="rId12"/>
    <p:sldId id="624" r:id="rId13"/>
    <p:sldId id="648" r:id="rId14"/>
    <p:sldId id="768" r:id="rId15"/>
    <p:sldId id="649" r:id="rId16"/>
    <p:sldId id="594" r:id="rId17"/>
    <p:sldId id="643" r:id="rId18"/>
    <p:sldId id="721" r:id="rId19"/>
    <p:sldId id="743" r:id="rId20"/>
    <p:sldId id="758" r:id="rId21"/>
    <p:sldId id="759" r:id="rId22"/>
    <p:sldId id="595" r:id="rId23"/>
    <p:sldId id="725" r:id="rId24"/>
    <p:sldId id="644" r:id="rId25"/>
    <p:sldId id="630" r:id="rId26"/>
    <p:sldId id="654" r:id="rId27"/>
    <p:sldId id="762" r:id="rId28"/>
    <p:sldId id="761" r:id="rId29"/>
    <p:sldId id="765" r:id="rId30"/>
  </p:sldIdLst>
  <p:sldSz cx="9144000" cy="6858000" type="screen4x3"/>
  <p:notesSz cx="9586913" cy="7302500"/>
  <p:custDataLst>
    <p:tags r:id="rId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0" userDrawn="1">
          <p15:clr>
            <a:srgbClr val="A4A3A4"/>
          </p15:clr>
        </p15:guide>
        <p15:guide id="2" pos="302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Holt" initials="B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BD"/>
    <a:srgbClr val="C00000"/>
    <a:srgbClr val="4B2A85"/>
    <a:srgbClr val="FF6600"/>
    <a:srgbClr val="000090"/>
    <a:srgbClr val="D1B9FF"/>
    <a:srgbClr val="FFFF99"/>
    <a:srgbClr val="FFCC66"/>
    <a:srgbClr val="CDF1C5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9" autoAdjust="0"/>
    <p:restoredTop sz="87430" autoAdjust="0"/>
  </p:normalViewPr>
  <p:slideViewPr>
    <p:cSldViewPr snapToObjects="1">
      <p:cViewPr varScale="1">
        <p:scale>
          <a:sx n="82" d="100"/>
          <a:sy n="82" d="100"/>
        </p:scale>
        <p:origin x="87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2488" y="200"/>
      </p:cViewPr>
      <p:guideLst>
        <p:guide orient="horz" pos="2300"/>
        <p:guide pos="30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495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23:29:38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4598 5731 112 0,'0'0'44'0,"0"-3"-24"0,3 1-4 16,-3 2 16-16,0 0-11 16,0 0-2-16,3 5-9 0,0 0-2 15,0 3-4-15,-3 0 2 0,3 5 3 16,0-2 1-16,0 2 2 16,-1 0-2-16,1-2-1 15,0-1-5-15,0 1-1 16,3-3-1-16,0 0 1 15,3-3-2-15,-3 1 2 16,0-4 0-16,3-2 1 16,-3 0 0-16,0-2 0 15,3-1-2-15,-3 0-2 16,0 1-2-16,0-4 1 16,0 1 3-16,0 0 3 15,0-1-4-15,0 4-1 16,0-1-2-16,-3 0-2 15,-1 1 0-15,-2 2 3 16,0 0-5-16,6 2 2 16,3 1 2-16,0 2 1 0,3 1 1 15,0 2 0-15,0-3 2 16,0 0 3-16,0-2 2 16,0-3 1-16,0 0 4 15,0-3 3-15,-1-2-6 16,1-3-1-16,0-3 0 15,0-2 0-15,-3 0-2 16,-3-3-1-16,0-2-6 16,-3 2 1-16,-3 2 2 15,0 4 1-15,-3-1-4 16,0 3-1-16,0 3-8 16,0 0-2-16,3 5-20 15,0 0-6-15,0 0-27 0,0 0-9 16,9 0-5-1</inkml:trace>
  <inkml:trace contextRef="#ctx0" brushRef="#br0" timeOffset="495.3943">5202 5694 104 0,'3'-8'38'0,"-3"5"-20"0,3-5-1 15,-3 8 16-15,0-2 0 16,-3 2 3-16,0-3-18 15,-3 6-8-15,-3 2-6 16,-3 3-6-16,0 5 1 0,-3 3-1 16,3 5 0-16,3 3 0 15,4-3-2-15,2-2 5 16,6-1 1-16,2-2 2 16,7-3 0-16,3-2 0 15,3-6 2-15,0-7 6 0,3-1 2 16,0-5-3-16,-3-5 1 15,-4-3-3-15,-2 0 2 16,-6 0 7-16,-6 0 3 16,0 6-4-16,-6-1-2 15,-3 6-14-15,0-1-3 16,-2 6-12-16,-1 0-7 16,3 3-17-16,0 0-8 15,3-3-25 1,6 0-43-16,6-3 26 15</inkml:trace>
  <inkml:trace contextRef="#ctx0" brushRef="#br0" timeOffset="855.4575">5381 5665 140 0,'-6'2'52'0,"9"-2"-28"0,0 6-33 15,-1-1 9-15,1 6 7 16,0 2 4-16,3 3 13 15,0 2 5-15,0 1-15 16,0-1-4-16,0-2 1 0,-3-3-7 16,0 1 0-16,-3-4 2 15,0-2 1-15,0-3 3 16,0-2 1-16,-3-3-1 16,0-3 1-16,0-2-4 0,3-8 1 15,0-3-1 1,6 0 1-16,6 0-2 0,0 0-1 15,0 3-8-15,3 3-2 16,3-1 2-16,2 0 1 16,1 3 2-16,0 3 0 15,0 2 2-15,0-2 1 16,-3 3-12-16,0-1-4 16,-4-2-36-16,1 2-15 15</inkml:trace>
  <inkml:trace contextRef="#ctx0" brushRef="#br0" timeOffset="1097.6393">5776 5429 156 0,'-3'3'57'0,"3"0"-30"0,0 7-32 0,0 1 12 0,0 7 11 16,0 6 9-16,0 10-1 15,3 3 2-15,0 3-16 16,0-3-5-16,0-2 0 0,0-4-6 16,0-2-1-16,0-5 2 15,0-3 3-15,0-5-13 16,0-2-5-16,0-4-39 16,0-2-17-16,6-3-13 15</inkml:trace>
  <inkml:trace contextRef="#ctx0" brushRef="#br0" timeOffset="1383.3136">5994 5659 180 0,'-6'-2'68'0,"6"4"-36"0,0 1-40 0,-3 2 10 16,-6 1 1-16,-6 2 3 15,-6 0 1-15,-3 2 1 16,-3 1-4-16,4-1-3 0,2-2 0 15,3 0 1-15,3 0 1 16,6 0-4-16,3 0-1 16,3 0 3-16,6 3 1 0,9-4 0 15,6 4 1 1,6-3 0-16,0 0 3 0,-1-3-3 16,4-2-2-16,-6-3-3 15,0 0 1-15,0 0-34 16,-3-5-15-16,-1-3-29 15</inkml:trace>
  <inkml:trace contextRef="#ctx0" brushRef="#br0" timeOffset="1801.7094">6134 5419 144 0,'0'0'55'0,"3"8"-30"0,0 2-29 0,0 1 8 16,-3 10 13-16,0 5 9 16,0 9 0-16,0 2 2 15,0 3-16-15,-3-6-7 0,0-2-1 16,0-6-1-16,0-2 3 16,0-6-1-16,3-4 0 15,0-6 1-15,0-3 1 16,0-5 1-16,3-8 0 15,3-5-7-15,0 0 0 16,8-1-3-16,1-4 0 16,0 2 0-16,0 3 0 15,3 5 2-15,-3 5 0 16,3 6 0-16,-1 5 0 0,-2 5 2 16,0 3 1-16,-3 0 1 15,-3 0 0-15,0-1-2 16,-3-1 1-16,0-4-2 15,0-2-1-15,3 0-28 16,0-8-11-16,3-3-30 16,6-2-44-1,5-5 25-15</inkml:trace>
  <inkml:trace contextRef="#ctx0" brushRef="#br0" timeOffset="2086.5435">6544 5670 192 0,'-9'3'71'0,"3"5"-38"0,-2 5-36 0,5-3 13 15,-3 4 4-15,-3 4 3 16,3 1-2-16,3-6 1 16,3 0-9-16,3 0 2 0,3 1 2 15,3-4 7-15,3-2 3 16,2-5 3-16,1-3 0 16,0-3-7-16,3-7 0 15,-3-6-10-15,0 0-2 16,-6-3-1-16,-6-2 0 15,-6-3 0-15,-6 3 0 16,-6 5-11-16,0 3-3 16,-6 8-13-16,-3 5-3 15,4 0-10-15,2 0-5 16,3 0-18-16,3 2-7 0,6-2-27 16</inkml:trace>
  <inkml:trace contextRef="#ctx0" brushRef="#br0" timeOffset="2195.903">6678 5654 144 0,'0'35'55'0,"3"-22"-30"0,0 8-23 16,0-10 12-16,-3-1 8 16,3 1 6-16</inkml:trace>
  <inkml:trace contextRef="#ctx0" brushRef="#br0" timeOffset="2388.1214">6690 5768 330 0,'0'5'29'0,"0"-5"-2"0,0 0 0 0,0-2 2 15,0-4-9-15,0-2-4 16,0-2-9-16,3-3-5 16,0-1-1-16,3 4 1 15,0-1-6-15,3 3 1 16,0-2-1-16,3 4 2 16,3-2-1-16,0 0 1 15,2 8-25-15,1-5-9 16,3 5-37-16,6-8-16 15,0 0-2 1</inkml:trace>
  <inkml:trace contextRef="#ctx0" brushRef="#br0" timeOffset="2664.398">7032 5559 244 0,'-5'0'93'0,"2"3"-50"0,-6-1-35 0,3 1 24 0,-6 2-16 15,3 0-1-15,-3 6-9 16,0 5-2-16,0-3-2 15,3 0-6-15,6 1 0 0,3 1 0 16,3 1 2-16,6 5 3 16,0 1 2-16,3-1 1 15,-6-5 2-15,0 0-1 16,-6-3 0-16,-6-3 1 16,-3-2 3-16,-3 3 0 15,-3-3 2-15,0-3-6 16,0-5-3-16,4-3-28 15,-1-4-12-15,3-4-41 0,6 0-17 16,9 1-4 0</inkml:trace>
  <inkml:trace contextRef="#ctx0" brushRef="#br0" timeOffset="2987.1779">7137 5667 192 0,'-3'6'74'0,"3"-4"-40"0,6 1-44 0,-3 0 9 15,3 2 4-15,3 0 5 16,2 0 8-16,4-2 4 16,0-3-10-16,3-3 3 0,0 1 3 15,0-3-6-15,0-1-1 0,-3-7-1 16,-4-5 0 0,-5 2-4-16,-3 0-1 0,-3 0 5 15,-6 3 3-15,-8 5-11 16,-7 5-4-16,-3 6-1 15,-3 13 1-15,0 2-1 16,3 6 4-16,4 2 11 16,2 3 6-16,6-5 3 15,9 0 1-15,3 0-3 16,9-3 2-16,6-5-10 16,9-3-5-16,5-2-17 15,4-6-4-15,12-8-125 16</inkml:trace>
  <inkml:trace contextRef="#ctx0" brushRef="#br0" timeOffset="4326.7619">4499 6067 116 0,'-14'0'44'0,"2"18"-24"0,-6-2-13 0,9-5 13 16,-12 7-8-16,-3 9-2 16,-3 10-1-16,-5 13-1 15,-4 24-4-15,3 16 10 0,3 5 6 16,10 11-4-16,8 5 1 15,15-2-6-15,12-9-1 16,11-7-4-16,13-16-1 16,9-8-8-16,2-9-2 15,1-20-38-15,2-13-16 16,-5-22-23 0</inkml:trace>
  <inkml:trace contextRef="#ctx0" brushRef="#br0" timeOffset="4729.5782">4630 6445 140 0,'-3'3'55'0,"6"0"-30"0,-3 4-14 0,0-1 15 16,0 4-14-16,0 6-7 15,0 0-3-15,0 0 0 16,6-3-1-16,0 0-5 0,0-2-2 16,-3 0-44-1,0-3-45-15,-3-3 25 0</inkml:trace>
  <inkml:trace contextRef="#ctx0" brushRef="#br0" timeOffset="4877.5506">4595 6337 48 0,'-3'-3'19'0,"6"3"-10"0,6-3-28 16,-6 6-6-16,3 0 10 15,2 2 6-15</inkml:trace>
  <inkml:trace contextRef="#ctx0" brushRef="#br0" timeOffset="5194.5873">4717 6466 52 0,'0'30'22'0,"0"-12"-12"0,-3-2-3 0,3-8 9 16,0 0 5-16,-3-3 2 15,3-2-1-15,0-3-2 16,0 0-10-16,3-3-6 16,0-7-3-16,0-6-1 15,3 0 0-15,3 0 0 0,0 0 0 16,-4 3 0-16,4 2 2 16,0 1-1-16,3 4 2 15,0 4-2-15,0 4 2 0,0 4-2 16,0 2-1-16,-3 7 1 15,0 4-1-15,0-1 0 16,-3-2 2-16,0-2-1 16,0-4 2-16,-1-2-44 15,1-3-39 1,3-2 21-16</inkml:trace>
  <inkml:trace contextRef="#ctx0" brushRef="#br0" timeOffset="5482.3375">4994 6406 152 0,'-9'-3'57'0,"9"3"-30"0,-3 0-18 16,3 0 14-16,-3 3-5 0,0-1 0 15,-3 4-10-15,0-1-3 16,3 0-3-16,0 0-4 0,3 3 1 16,6 0 1-16,3 0 0 15,0 0-3-15,3 5 2 16,-1 3 1-16,-2 0 2 15,-3-3 3-15,-3 1 4 16,-3-4 2-16,-3 1 1 16,-3-3-6-16,-3 0-4 15,1-6-4-15,-4 1 1 16,0-3-32-16,0 0-15 16,3-3-38-1,3-10-18-15,6-8 53 16</inkml:trace>
  <inkml:trace contextRef="#ctx0" brushRef="#br0" timeOffset="5707.9979">5130 6194 108 0,'-3'3'44'0,"6"-3"-24"0,0 2-10 15,-3 3 14-15,0 3 7 16,0 6 3-16,0 4-7 15,0 6-4-15,0 8-13 16,0 2-4-16,0 6 0 0,0-3-1 16,3 0 0-16,-3-5-3 0,3-6-2 15,-3-2-19 1,0-6-10-16,0-4-62 16</inkml:trace>
  <inkml:trace contextRef="#ctx0" brushRef="#br0" timeOffset="5915.8545">4979 6392 124 0,'9'-8'46'0,"3"3"-24"0,5-3-10 0,-8 6 16 16,9-1-18-16,0 0-5 0,3 1-4 15,0 2-1-15,0 0-36 16,-4 0-15-16,1 0-7 16,-3 2-1-16</inkml:trace>
  <inkml:trace contextRef="#ctx0" brushRef="#br0" timeOffset="6259.9119">5232 6435 112 0,'6'23'44'0,"-3"-12"-24"0,-3 23-8 16,3-23 16-16,0 0-12 15,0-1-3-15,-3 1-8 0,0-3-2 16,0-3-1-16,0-5 3 0,0 0 1 15,0 0 0-15,0-3 1 16,0-7-4-16,0-6 0 16,5-5 1-16,4 0 0 15,0-1-2-15,0 4-2 16,0 2 1-16,3 3-1 16,0 2 0-16,0 3 0 15,0 3-5-15,0 2 1 16,0 1-18-16,-3 4-6 15,0 1-45 1</inkml:trace>
  <inkml:trace contextRef="#ctx0" brushRef="#br0" timeOffset="6710.9268">5401 6379 80 0,'0'0'33'0,"3"3"-18"0,-3-1 0 16,3 4 13-16,0 2 2 16,-3 2 2-16,3 3-15 15,-3 1-5-15,3 4-6 16,0 6 1-16,0-5-4 16,3-4-2-16,3-1 2 0,-3-4 0 15,0-2 1-15,3-5-2 16,0-8 1-16,0-6-2 0,0-2 2 15,3 2-2-15,-3 1-1 16,-1-1 1-16,-2 0-1 16,0 1 2-16,-3-1 3 15,0 3 0-15,0 0 0 16,-3 3-3-16,0 2 1 16,3 1-2-16,-3 2 2 15,0 0 0-15,6 8 1 16,3 0 2-16,-3 2 1 15,3 3-3-15,0 3-1 0,0-2 1 16,3-1 2-16,0-3-3 16,-3-2-2-16,3-2-7 15,-1-12-4-15,1 1-34 16,-3-8-16-16,3 2-24 16</inkml:trace>
  <inkml:trace contextRef="#ctx0" brushRef="#br0" timeOffset="6964.7509">5779 6353 112 0,'-6'-3'44'0,"6"3"-24"0,0 0-17 16,0 0 12-16,0 0 15 16,-3 3 8-16,-3-1-6 15,1 4-4-15,-4 2-16 0,0 2-8 16,0 1-2-16,0 2-2 0,3 0 2 15,6 0-1-15,3 3-1 16,3 5 1-16,6-2-1 16,0-3 0-16,5-6 0 15,4-7-5-15,3-3 1 16,0-8-27-16,0-2-9 16,-3-4-44-1</inkml:trace>
  <inkml:trace contextRef="#ctx0" brushRef="#br0" timeOffset="7194.008">5931 6160 148 0,'0'10'55'0,"3"1"-30"0,-3 7-23 0,3-5 12 0,0 6 10 16,0 5 8-16,0 2-13 15,0 6-3-15,0 2-10 16,0 3-2-16,0 3 0 0,3-6-5 16,-6-4 1-16,0-7-29 15,0-4-10-15,-3-3-49 16</inkml:trace>
  <inkml:trace contextRef="#ctx0" brushRef="#br0" timeOffset="7416.8479">5794 6363 192 0,'0'0'71'0,"3"-2"-38"0,3 2-25 0,0-3 18 15,3 0-9-15,3 1 1 16,3-1-13-16,3 0-6 15,3 1 1-15,2-1-10 0,4-2-3 16,-3 2-40-16,0 0-17 0,3 1-11 31</inkml:trace>
  <inkml:trace contextRef="#ctx0" brushRef="#br0" timeOffset="7566.2841">6116 6345 160 0,'-3'8'60'0,"6"0"-32"0,0 7-31 15,0-7 11-15,-3 3 2 16,3 2 6-16,0-2-6 16,0-1-3-16,0 1-4 15,-3-3-16-15,0-3-6 0,3-2-59 16</inkml:trace>
  <inkml:trace contextRef="#ctx0" brushRef="#br0" timeOffset="7777.8584">6113 6289 244 0,'-15'-5'93'0,"18"5"-50"0,-3 0-50 0,0 0 16 16,0 0-6-16,0 0 3 16,0 0-5-16,6 3-3 15,3-1 1-15,0 1-13 0,6-1-4 16,5 1-30-16,1 0-14 15,-3-1-11 1,3 1-17-16,-6 2 41 16</inkml:trace>
  <inkml:trace contextRef="#ctx0" brushRef="#br0" timeOffset="8047.0699">6276 6366 132 0,'-8'18'52'16,"8"-7"-28"-16,-3 8-19 0,3-12 11 0,3 4-1 15,-1 0 1-15,4 4-2 16,3-1 1-16,3-4-8 15,0-2 7-15,0-10 3 0,3-1-1 16,-3-2 3-16,0-3 3 16,-3-3 1-16,-3-2 1 15,-6-3 0-15,-6-2-7 16,-6-1-2-16,-6 3-3 16,0 3 0-16,-3 2-6 0,0 3-4 15,4 3-12 1,2 0-6-16,3 5-21 15,3 0-9-15,9 0-11 0,0 0-4 16,9 0-5 0,6-3-32-16,3 0 25 15</inkml:trace>
  <inkml:trace contextRef="#ctx0" brushRef="#br0" timeOffset="8346.5678">6491 6297 180 0,'6'11'68'0,"0"-1"-36"0,0 9-29 0,-3-9 15 16,0 1 0-16,-3 2 1 0,0-2 3 16,0-1 1-1,0-2-12-15,0-2 0 0,0-1 0 16,0-2 0-16,0-3 1 0,0-6-4 16,3-2 0-16,3-5-5 15,-1-3 0-15,7 0-3 16,3 3-3-16,0 0-1 15,3 5 3-15,3 5-2 16,-3 6-1-16,0 2 0 16,-1 6 3-16,-2 5 4 15,-3 0 6-15,0-1-5 16,-3 1 0-16,0-2-13 16,0-4-4-16,0-2-71 15</inkml:trace>
  <inkml:trace contextRef="#ctx0" brushRef="#br0" timeOffset="9144.3781">4681 7019 88 0,'-3'3'35'0,"6"2"-18"0,6 3 0 0,-3-2 16 16,0-1-4-16,3 0-2 15,3 0-7-15,3-2-2 16,2 0-10-16,1-1-3 0,0-4 1 16,0-4 1-16,-3 1 3 15,-3 0-1-15,-3-3 0 16,-3 0-3-16,-3-8-1 16,-3-2-3-16,-6 2 1 15,-3 2 2-15,-3 4 2 16,-3 5-1-16,-6 5-1 0,0 8-3 15,0 2 1-15,-2 6-2 16,5 0-1-16,3 2 3 16,3 1 0-16,3-1 1 15,9 1 0-15,6-1 2 16,6 1 1-16,6-3-3 16,6-3-1-16,2-2-1 15,1-3 1-15,0-8-29 16,3-8-11-16,0-3-42 15,2-2-48-15,-5 0 39 16</inkml:trace>
  <inkml:trace contextRef="#ctx0" brushRef="#br0" timeOffset="9333.813">5083 6953 192 0,'-27'3'74'0,"27"-3"-40"0,-3 3-33 0,3 4 14 15,-3 4-10-15,-3 5-1 16,-3 2 4-16,-6 1 3 15,-3 2-6-15,4 6-5 0,-1-4-1 16,3-1-1-16,0-7 0 16,3-1-29-16,3-4-14 15,0-10-39 1,6-8-19-16,0-2 54 16</inkml:trace>
  <inkml:trace contextRef="#ctx0" brushRef="#br0" timeOffset="9524.6025">4910 6977 156 0,'-6'-16'57'0,"6"16"-30"0,3 3-29 16,0 5 11-16,0-3 14 16,3 3 9-16,3-3-1 15,3 6-1-15,3 2-16 16,3 3 2-16,0 3 2 0,2-1-10 16,4 3-2-16,0 0-4 15,-3-2-2-15,0-3-10 16,0-3-6-16,-1-8-63 15,1-5-62-15,-3-8 37 16</inkml:trace>
  <inkml:trace contextRef="#ctx0" brushRef="#br0" timeOffset="9893.6125">5214 7027 156 0,'-3'0'60'0,"9"3"-32"0,0 0-24 0,0-1 15 15,0 1 4-15,6 2 6 16,2 1-5-16,1-1 0 16,0-3-13-16,0-2-7 0,3 0 0 15,-3-2-3-15,0-1 2 16,-3-2 0-16,0-3 3 16,-4 0-1-16,-2-5 2 0,-6 0-6 15,-3-3-1 1,-5 2 0-16,-4 4 2 0,-3 7-8 15,-6 3-3-15,0 11 0 16,0 2 0-16,0 6 3 16,4-1 4-16,2 1 1 15,3 2 3-15,6 0-1 16,6 0-1-16,3-2 1 16,3-4 1-16,12-1-1 15,-1-4 2-15,4-4-9 16,6-4-1-16,3-4-40 15,0-9-17-15,2-2-24 16</inkml:trace>
  <inkml:trace contextRef="#ctx0" brushRef="#br0" timeOffset="10123.2286">5592 6929 140 0,'-12'8'55'0,"9"-16"-30"0,-12 6-23 0,9 10 14 15,-3 8 7-15,-3-1 6 16,3 1-9-16,0 6-2 16,3-4-10-16,3 1-3 0,3 4-1 15,6-4-2-15,9-3 1 16,0-3-4-16,3-2 0 16,3-9-19-16,0-2-7 15,0-5-43-15,-4 0-40 16,4-6 40-16</inkml:trace>
  <inkml:trace contextRef="#ctx0" brushRef="#br0" timeOffset="10467.5186">5687 6916 36 0,'-3'0'13'0,"3"13"-6"0,3 1 20 16,0-4 18-16,-3 6-8 15,3 0-3-15,0 3-7 16,3-1-2-16,3 1-12 15,3-4-3-15,0-1-6 16,0-6-3-16,0-3 2 0,-1-5-4 16,1-3 0-16,0-5-4 15,0-2 1-15,-3-3-11 0,-3-11-3 16,0 0 11 0,-3 3 6-16,-3 5 2 0,0 5-1 15,0 3 1-15,0 14 1 16,3 7-1-1,0 3 10-15,3 0 6 16,0 2-9-16,3 1-2 16,0-1-4-16,3-5 1 15,-1 1-7-15,1-4-1 16,0-5-45 0,3-5-45-16,6-5 23 0</inkml:trace>
  <inkml:trace contextRef="#ctx0" brushRef="#br0" timeOffset="10697.4318">6029 6665 148 0,'0'0'55'0,"0"3"-30"0,3 15-10 16,-3-7 18-16,0 4 4 15,0 9 2-15,-3 11-13 16,3 7-3-16,0 0-13 15,0 1-6-15,3-4-1 0,-3-4-2 16,3-3-1-16,0-9-13 0,0-4-4 16,0-6-37-1,0-5-18-15,0-3-20 16</inkml:trace>
  <inkml:trace contextRef="#ctx0" brushRef="#br0" timeOffset="10914.033">5922 6845 156 0,'0'2'60'0,"3"-2"-32"0,0 3-20 0,0 0 16 16,3-3 1-16,3 0 4 15,9 0-13-15,0 0-7 16,6 0-5-16,-1-3-4 0,1 0 1 0,-3 1-19 15,-3-4-5-15,6 4-31 16,-9-1-52 0,-3 3 16-16</inkml:trace>
  <inkml:trace contextRef="#ctx0" brushRef="#br0" timeOffset="11037.273">6196 6855 160 0,'0'16'63'0,"6"-8"-34"0,0 8-19 15,-3-8 20-15,0 13-12 16,-3-2 0-16,6-1-10 15,-6-2-3-15,3 0-3 16,0-3 1-16,0-5 0 0,0-3-56 16</inkml:trace>
  <inkml:trace contextRef="#ctx0" brushRef="#br0" timeOffset="11514.0462">6143 6750 220 0,'-9'-3'85'0,"9"6"-46"0,3-3-48 0,-3 0 14 15,0 0-5-15,6 2 0 16,5 3 0-16,4 1 0 16,0-1 0-16,3 0-31 0,3 1-14 15,-3 2-17 1,0 0-13-16,-4 2 31 15,-2 1 35-15,-3-1 21 0,-6 3 27 16,-3 3 12-16,0 6-17 16,-3 7-8-16,3-6-9 15,0 1-1-15,3 0-9 16,3-5 2-16,3-1 2 0,0-2-2 16,3-5 0-16,3-3 3 15,0-6 5-15,-3-4 6 16,3-6 6-16,-1 0-3 15,-2-8-1-15,-3-3-7 16,-9-2-3-16,-3 0-9 16,-3 0-4-16,-6 2-1 15,-2 1-1-15,-4 4-5 0,0 4-1 16,3 5-19-16,3-1-7 16,0 4-14-16,6-1-4 15,3 3-4-15,3-3 1 16,6 1-17-1,3-4-10-15,6 1 40 16</inkml:trace>
  <inkml:trace contextRef="#ctx0" brushRef="#br0" timeOffset="11828.6985">6503 6837 172 0,'9'16'66'0,"-3"-3"-36"0,0 5-24 0,-4-15 17 15,1 8-8-15,3 2 2 16,-3 5 1-16,0-4 1 15,-3-1-10-15,0-5 3 0,3-3 2 0,-3 0-3 16,0-5-1-16,0-5-2 16,3-5 2-16,3-4-7 15,3-2-4-15,3-2-3 16,3-1 3-16,6 4 0 16,-3 1 1-16,0 6-3 15,-1 8 2-15,1 6 1 16,0 4 0-16,0 9 0 15,-3 5 2-15,-3-1 1 16,-3-1 3-16,0-4-3 16,0-2-2-16,-1-3-14 15,1-2-4-15,0-3-70 16,0-6-64 0,6-4 48-16</inkml:trace>
  <inkml:trace contextRef="#ctx0" brushRef="#br0" timeOffset="12579.0947">6884 5940 140 0,'-12'-3'55'0,"12"1"-30"0,0 2-21 0,0 0 13 15,0 0-10-15,0 0-4 16,3 2 2-16,3 4 4 16,6 1-5-16,0 7 2 0,-1 7 1 15,4 8 1-15,3 5 2 16,0 3-3-16,0 6 1 16,3-1 6-16,-6 6 5 15,2-1-5-15,-2 6-3 16,-3 5-2-16,0-5 1 15,-3-2-3-15,-3-1-2 0,0-2 0 16,-3-3-1-16,0 0-2 16,-3-1 1-16,0-1 4 15,-6-1 6-15,0 8-3 16,-3-7 2-16,0-4-7 16,0-2-1-16,0-5-4 15,3-11-1-15,0-5 5 16,-3 3 5-16,-5 7-3 15,-1-5 2-15,-6-2-3 16,6-3 0-16,-3-3-6 16,0 0 1-16,3-2-13 15,1-3-7-15,2 0-36 16,3-3-13-16,0 0-44 16</inkml:trace>
  <inkml:trace contextRef="#ctx0" brushRef="#br0" timeOffset="16979.3248">11152 7324 80 0,'3'-8'33'0,"0"5"-18"0,3-2 11 15,0 5 20-15,-6 0 0 16,0 0 2-16,0 2-9 15,-3 4-1-15,-3 2-22 16,-6 2-5-16,-9 11-3 0,-6 3 0 16,-2 0 0-16,-1 0-4 15,3 0-3-15,0-3 0 0,4 0 1 16,5 0-3-16,0 0 0 16,9-5 1-16,6-3 2 15,6 1-1-15,6-1 2 16,6 0-2-16,0 3-1 15,5 0 1-15,1 0-1 16,0 0 2-16,0 0 3 16,-3-3-2-16,-3 0-2 15,-3 0-3-15,-3-5 1 16,-4-3-30-16,1-2-12 16,-6-3-35-1,0 0-51-15,0-3 35 16</inkml:trace>
  <inkml:trace contextRef="#ctx0" brushRef="#br0" timeOffset="17505.4361">10970 7631 96 0,'-2'-3'35'0,"4"3"-18"0,-2 0 4 15,0 0 19-15,0 0-4 16,6 0 2-16,0 0-18 16,6-3-4-16,6 3-10 15,6 0 7-15,12 0 4 0,5-2-5 16,22-1 1-16,8 0-2 16,10 1 1-16,5 2-4 0,18 0 0 15,3-3 1-15,6 6 5 16,-5-3-4-16,5 2 2 15,-6 1-1-15,-3 0 1 16,-9 2 5-16,-5-2 1 16,-4-1-1-16,-6 1 0 15,-14 0-1-15,-13-1 3 16,-5-2-7-16,-6 0-2 16,-4 0-8-16,-14 0-1 15,-3 0 1-15,3 0 3 16,-6 0-2-16,0 0-2 15,-4 0 2-15,-2 0 0 0,-3 0-4 16,0 0 1-16,0 0 0 16,-3 0 2-16,0 0-6 15,-3 0 1-15,0 0-12 16,0 0-6-16,0 0-17 16,0 0-8-16,-3 0-14 15,0 0-5-15,0 0-39 16,3 0-34-1,0 0 56-15</inkml:trace>
  <inkml:trace contextRef="#ctx0" brushRef="#br0" timeOffset="17878.9397">12899 7472 236 0,'-6'-11'88'0,"9"11"-48"0,0 3-36 0,-3-3 21 16,3 3-12-16,0-3 0 16,6 2-7-16,-3 1-4 15,9 5-1-15,-3-3-1 0,6 6 0 16,-3-3 0-16,6 5 0 16,-4-3 0-16,4 4 0 15,-3-4 0-15,-3 3 0 16,-3-2 6-16,-9 0 4 0,0-3 12 15,-12 5 8-15,0-3-4 16,-12 4-1-16,3-4-10 16,-6 3-4-16,-5 6-6 15,-1-3-2-15,6-3-3 16,6 0-3-16,3 0-14 16,3-5-4-16,4 0-27 15,5 0-9-15,0 0-21 16,6-2-6-16,5-9-12 15</inkml:trace>
  <inkml:trace contextRef="#ctx0" brushRef="#br0" timeOffset="23720.1058">6684 12353 140 0,'0'-5'55'0,"0"2"-30"0,0 1-3 0,0 2 20 0,0 0-9 16,0 0-4-16,0 5-15 15,0 0-4-15,0 3-6 16,0 6-1-16,0 4 1 0,0 9 6 16,0-1 4-16,0 3-1 15,0 3 0-15,0 5-7 16,3 0-4-16,0 8 3 15,3-5 1-15,0-3-2 16,-3-6-3-16,0-4 0 16,0-1 1-16,0-7 3 15,-3-6 2-15,0-5-10 16,0-3-5-16,0-2-38 16,-3-3-17-16,0-3-26 15</inkml:trace>
  <inkml:trace contextRef="#ctx0" brushRef="#br0" timeOffset="24185.1235">6568 12409 72 0,'-9'-5'27'0,"6"2"-14"0,-3-2 9 16,3 2 15-16,0 0 5 16,0 3 4-16,0-2-10 15,0-1-2-15,3 3-4 16,0 0-1-16,0 0-16 15,0 0-3-15,6 0 0 0,6 0 0 16,6 0 4-16,3 0 4 16,6-2 1-16,8-1-4 15,7-2-1-15,0-1-4 16,-6 1-1-16,-4 0-5 0,1 2-1 16,-6 0-1-1,-6 1 1-15,-3 2-2 0,-7-3 2 16,1 3-15-16,-3 0-5 15,-3 0-22-15,-3 0-8 16,-3 0-13-16,0 0-2 16,-3 5-20-1,-6 1-25-15,0 2 37 16</inkml:trace>
  <inkml:trace contextRef="#ctx0" brushRef="#br0" timeOffset="24575.1567">6497 12832 104 0,'0'-2'41'0,"3"4"-22"0,3-4-7 15,-6 2 16-15,6 0 6 16,0-3 6-16,2 3-6 16,4 0-3-16,3-3-17 15,3 3-2-15,3 0 1 0,0 0-5 16,3 0 0-16,-1 0-4 0,4 0-3 15,0 0 2-15,-3 0 0 16,0 0-1-16,-4-2 1 16,-2-1-11-16,3-2-2 15,-3 2-30-15,0-2-12 16,0 0-46 0</inkml:trace>
  <inkml:trace contextRef="#ctx0" brushRef="#br0" timeOffset="25129.9018">6928 12602 116 0,'-3'-5'44'0,"9"5"-24"0,-6 2-19 16,-3 1 8-16,3-3 10 15,3 8 5-15,0 3 3 16,0 2 3-16,0 3-3 16,0 2-2-16,0 3-13 15,0-2-5-15,0-1-1 0,-3-4 1 0,0-4 1 16,0-2-2-1,0 0-1-15,0-3 1 0,0-10 1 16,0-8-3 0,3 2-5-16,0-2-2 15,0 0 4-15,3 0 1 16,0-1-3-16,3 1-1 16,3 3-2-16,3-1 0 15,-3 3 3-15,5 3 0 16,-2 2 3-16,0 6 3 15,0 2-7-15,0 3 0 16,0 3 9-16,0 4 4 16,-3-1-2-16,-3 4-1 15,0 1-2-15,-1-3-1 0,-2-3-1 16,0 0 0-16,-3-5-9 16,0-3-2-16,0-2-14 15,3 0-4-15,-3-3-14 16,0-11-82-1</inkml:trace>
  <inkml:trace contextRef="#ctx0" brushRef="#br0" timeOffset="25431.2898">7345 12404 160 0,'0'-6'60'0,"3"9"-32"0,-9-3-17 0,9 3 18 16,0 2-4-16,0 0 3 15,0 6-1-15,3 5 3 16,-3 2-16-16,3 3 1 0,-6 6 1 16,0 5 1-16,0-1-1 15,0-2-6-15,6 1-4 16,-6-1-3-16,3-3 0 15,0-7-7-15,-3-3-1 16,-3-1-31-16,3-4-12 16,-3-3-24-16,3-8-9 0,3-8-10 31</inkml:trace>
  <inkml:trace contextRef="#ctx0" brushRef="#br0" timeOffset="25674.5067">7229 12565 172 0,'-6'-5'66'0,"6"5"-36"0,3 0-15 15,-3 0 20-15,3 0 12 16,3 0 5-16,3 0-14 16,3 0-6-16,6 0-18 15,2 0-2-15,4-3 1 0,3 3-5 16,0 0 0-16,3-3-4 15,-4 1-1-15,1-1-28 0,0 3-12 16,0 0-37-16,-3 0-16 16,-1 0-23-1</inkml:trace>
  <inkml:trace contextRef="#ctx0" brushRef="#br0" timeOffset="26107.0432">7607 12584 140 0,'-6'2'52'0,"6"4"-28"0,0-1-13 0,3 0 18 15,0 0 0-15,0 3 5 16,3 0-3-16,6 0-1 16,3 0-17-16,3 0-1 0,-1-3 1 0,1 1-3 15,0-6 2-15,3 0-1 16,-6-3 3-16,-3-2-5 15,0-3-1-15,-3 0 0 16,-6 0 0-16,-3-3-4 16,-3 1-1-16,-3-1-12 15,-3 3-4-15,-3 3-3 16,-6 0 2-16,-3 5 3 16,0 2 5-16,0 4 1 15,4 2 3-15,2 2-1 16,0 3-1-16,0 1 7 0,3 1 5 15,6 7 2-15,0 1 2 16,3-1-6-16,6-1-2 16,3-3-2-16,3 1 1 15,3-6-11-15,6-2-2 16,3-6-22-16,-1-2-9 16,7-6-27-16,-3 0-10 15,6-10-7 1</inkml:trace>
  <inkml:trace contextRef="#ctx0" brushRef="#br0" timeOffset="26455.4108">7863 12613 124 0,'-6'2'46'16,"9"4"-24"-16,-3 2-8 0,0 0 15 16,0 2 6-16,0 1 5 0,0 5-12 15,0 5-5-15,0-3-13 16,3 1-2-16,-6-3-1 0,3 2 1 15,0-5 2-15,0-5-1 16,-3-2 0-16,6-1-1 16,-3-5 2-16,0-3 1 15,-3-2 1-15,3-8-4 16,0-3 0-16,3 3-3 16,-3-1 2-16,3 1 2 15,0 0 5-15,3 2-4 16,0 1 0-16,3-1-6 15,0 3-3-15,3 0 0 16,0 3-1-16,2 0-5 0,-2-1 1 16,9 1-66-1,0 0-46 1,3 0-51-16,0-1 62 16</inkml:trace>
  <inkml:trace contextRef="#ctx0" brushRef="#br0" timeOffset="27189.3455">8306 12602 100 0,'6'-8'38'0,"-6"6"-20"0,0-1 7 16,0 3 22-16,0-3-1 15,0 1 2-15,-3-1-15 16,-5 3-8-16,-4 3-14 16,-3 2-5-16,-3 5-2 0,-3 6-5 15,-3 3 1-15,0 5 0 16,7 5 2-16,2 0-1 16,9-3-1-16,6 3 3 15,9-5 0-15,6-3-1 16,5-2 1-16,7-6-9 15,0-2-1-15,0-6-16 16,0-8-8-16,-1-2-16 0,-2-3-9 16,0-2-7-1,-3-4-21-15,-3-4 28 16</inkml:trace>
  <inkml:trace contextRef="#ctx0" brushRef="#br0" timeOffset="27493.6581">8464 12652 132 0,'-6'-5'52'0,"-6"8"-28"0,3-1-28 15,3 4 63-15,1-1-19 16,-1 3-9-16,-3 5-9 16,3 6-14-16,0-1 1 0,3 3 4 15,3 3-3-15,3-3 2 16,3 0-1-16,6-5 1 0,0-2 2 16,2-4 2-16,1-5 4 15,-3-5 2-15,0-2-3 16,0-6 1-16,-3-3-2 15,-3-7-2-15,-6-6-4 16,-3 0 0-16,0-2-5 16,-6 5-2-16,-3 2-18 15,0 3-8-15,0 3-19 16,0 5-7-16,3 3-19 16,3 2-7-16,1 3-13 15,2 0-35 1,6 0 37-16</inkml:trace>
  <inkml:trace contextRef="#ctx0" brushRef="#br0" timeOffset="27908.1975">8580 12613 156 0,'-3'-3'57'0,"6"6"-30"0,3-1-29 0,-3 4 11 15,0-1 18-15,0 6 10 16,3 2 5-16,-3 5 4 15,0 6-25-15,0 0-5 0,-3 0-4 16,0 2-3-16,0-7 0 16,0-6-3-16,0 0-1 15,0-5 1-15,0 0 1 16,0-5-1-16,0-6-1 16,0-2 1-16,0-3 3 0,0-11-6 15,0 1-2-15,3-3-3 16,3 5 0-16,0 2-3 15,0 4 1-15,3 2 0 16,0 3-1-16,3 2 6 16,0 3 3-16,-3 3 1 15,2 5 2-15,-2 2 0 16,0 3 1-16,0 1-2 16,-3 4 1-16,-3-5-4 15,-3 1-2-15,0-4-14 16,0 1-6-16,0-3-30 15,0 0-11-15,6-3-15 16,0-2-4-16,3-6-10 16</inkml:trace>
  <inkml:trace contextRef="#ctx0" brushRef="#br0" timeOffset="28312.7344">8851 12642 168 0,'0'-3'63'0,"3"3"-34"0,-3 3-25 0,0-3 15 16,3 5 11-16,0 3 8 16,0 3-7-16,0 4-1 15,0 9-17-15,-3 0-1 0,0-3 1 16,0 3-1-16,0-5 1 16,3-6-7-16,-3 0-2 15,0-5 0-15,0 0 0 16,0-5 0-16,0-3 2 15,0-3-1-15,0-5 0 0,0-3-3 16,3-4-2-16,0-7-4 16,6 1 0-16,0 5-3 15,0 3 2-15,0 3 1 16,0 2 2-16,0 5-1 16,2 3-1-16,1 8 9 15,-3 8 6-15,0-3-1 16,0 3 0-16,-3 2-4 15,-3-4 1-15,0-1-11 16,0-3-2-16,0-2-35 16,0 0-13-16,0 0-32 15,6-5-11-15,3-6 6 16</inkml:trace>
  <inkml:trace contextRef="#ctx0" brushRef="#br0" timeOffset="28717.6455">9140 12684 220 0,'-6'0'82'0,"9"3"-44"0,0-1-47 0,-3-2 14 15,3 11 17-15,3-3 12 16,0 0-2-16,0 5-1 16,3-2-17-16,3-1-9 0,-1-2-1 15,1 0 1-15,3-3 2 16,-3-5 3-16,0-5 1 0,0-3-3 15,-3-2-3-15,0-1 0 16,-3-2 1-16,-6 0-3 16,-3-1-2-16,-3 1-7 15,-3 0-4-15,-3 2-5 16,-3 6-4-16,0 2 4 16,0 6 4-16,-2 5 4 15,2 0 2-15,0 8 3 16,3 5 1-16,0 0 7 15,6 0 4-15,3 3-8 16,6-5 0-16,3 2 0 16,6-3 1-16,3 1-8 0,6-9-2 15,2-2-31-15,4-2-13 16,3-9-47 0,6-5-37-16,-1 0 53 15</inkml:trace>
  <inkml:trace contextRef="#ctx0" brushRef="#br0" timeOffset="28991.6575">9530 12621 220 0,'-9'-3'82'0,"6"6"-44"0,-9-1-33 0,6 1 17 16,-6 2 1-16,-3 3 3 15,0 3-13-15,-5 7-6 16,2 6-4-16,0 0-3 0,6 0 3 15,3-3 2-15,6 0 2 0,6-2-1 16,3-1 1-16,9-2 0 16,6-3 1-16,5-5-9 15,4-3-4-15,-3-2-8 16,6-3-5-16,0-3-19 16,-4-2-9-16,-2-5-30 15,0-14-48 1,-6-8 31-16</inkml:trace>
  <inkml:trace contextRef="#ctx0" brushRef="#br0" timeOffset="29218.1663">9747 12443 200 0,'-3'-2'74'0,"3"7"-40"0,-3 0-33 0,3 1 16 15,0 4 6-15,0 3 8 16,-3 6-5-16,0 7-1 15,0 9-14-15,-3 4-2 0,0 4 1 16,0-4-2-16,3 1 1 16,3-3-5-16,0-5-3 15,0-8-16-15,0-8-5 16,0-3-28-16,6-16-92 31</inkml:trace>
  <inkml:trace contextRef="#ctx0" brushRef="#br0" timeOffset="29428.0053">9545 12607 240 0,'-9'-5'90'0,"12"5"-48"0,0 0-38 16,0 3 19-16,3-3 2 15,3 2 7-15,3 1-13 16,8 0-3-16,4-1-10 15,3 1-2-15,0 0 0 0,2-1-27 16,1 1-9-16,0-3-30 16,-3 0-14-16,0-3-30 15</inkml:trace>
  <inkml:trace contextRef="#ctx0" brushRef="#br0" timeOffset="29608.2011">9926 12618 236 0,'-9'3'90'0,"9"2"-48"0,0 3-45 0,0-3 16 15,0 6 8-15,0 2 9 16,0 5-7-16,0 4-1 16,0 1-13-16,0-1-5 0,0-1-3 15,0-5-4-15,0-3 0 16,0-3-34-16,0-2-12 16,3-2-42-1,3-6-48-15,0-3 43 16</inkml:trace>
  <inkml:trace contextRef="#ctx0" brushRef="#br0" timeOffset="29788.1894">9887 12547 272 0,'-6'-6'101'0,"6"4"-54"0,3 2-57 15,0 0 14-15,3 0-5 16,3 0 0-16,3 0-19 15,3 2-7-15,3 1-35 16,-1 0-12-16,4 2-8 16,3-3-3-16</inkml:trace>
  <inkml:trace contextRef="#ctx0" brushRef="#br0" timeOffset="30072.3306">10101 12626 160 0,'-18'18'63'0,"7"-7"-34"0,2 8-25 0,9-6 15 16,0 8-5-16,0 0 2 15,0-2-3-15,6 2 2 16,0-3-8-16,5-2 5 0,1-3 1 16,3-5 5-16,0-2 3 15,0-6-2-15,3-3 0 16,-3-5-4-16,-6-3-1 16,-3-10-6-16,0 0 0 15,-6-5-3-15,-6-1 0 16,-3 1 1-16,-3-1 1 15,-3 6-6-15,-6 5-2 16,6 3-18-16,0 2-5 0,3 4-15 16,3 1-5-16,4 4-16 15,5 2-5-15,11 0-22 16</inkml:trace>
  <inkml:trace contextRef="#ctx0" brushRef="#br0" timeOffset="30413.6525">10289 12597 184 0,'0'5'68'0,"0"3"-36"0,3 8-29 16,0-8 15-16,-3 5 11 15,0 6 6-15,0 2-5 16,0 0-1-16,0-3-16 16,0-2-1-16,0-5-1 0,0 2-2 15,0-5 2-15,0-8 3 0,0 0 1 16,6-21-4-1,3 0-8-15,3-3-4 16,5 0-3-16,4 3 0 16,0 2 3-16,0 4 0 15,0 7-4-15,0 5-1 16,-1 8 7-16,4 9 4 16,-3 1 9-16,0 7 5 15,-3-1-3-15,-6 0-1 16,0-3-9-16,-3-2-4 15,-1 3-37-15,1-9-16 16,3 1-45-16,3-3-17 16,0-5 5-16</inkml:trace>
  <inkml:trace contextRef="#ctx0" brushRef="#br0" timeOffset="46493.3102">17575 4585 48 0,'-5'-5'19'0,"5"2"-10"0,-12-2-11 15,12 2 4-15,0 1 15 0,-3-1 9 16,3-2 6-16,0-1 4 16,0 1-3-16,0 0 2 15,0 2-2-15,0-2 2 16,0 2-19-16,0 1 8 0,-3 10 6 15,0 10-14 1,-3 11-6-16,0 11-4 16,0 2 0-16,3 1 1 15,0-4-3-15,0-2-1 16,3-5 1-16,0-5 2 16,0-4-16-16,3-4-8 15,0-3-27-15,0-6-11 16,0 1-47-1</inkml:trace>
  <inkml:trace contextRef="#ctx0" brushRef="#br0" timeOffset="46915.4557">17686 4802 116 0,'-3'-2'44'0,"3"2"-24"0,-3 2-2 16,3-2 20-16,-3 3-10 15,0-1-4-15,0 4-9 16,0 2-2-16,0 2-8 0,0 4 1 0,0 7 1 16,3-3 1-16,6-2 0 15,6 0 0-15,6 0 2 16,2-6 6-16,4-2 2 15,6-5-3-15,-3-3-1 16,0-3-4-16,-4-2 1 16,-5-6-2-16,-6-2 0 15,-6-3 1-15,-6 1 4 16,-6-1 3-16,-9 2 2 16,-3 4-6-16,-2 2-3 15,-1 3-5-15,0 2-4 16,3 3-9-16,6-3-3 15,3 3-27-15,6 0-13 16,9 0-9-16,3 0-3 16,15 0-42-16</inkml:trace>
  <inkml:trace contextRef="#ctx0" brushRef="#br0" timeOffset="47172.9795">18153 4778 144 0,'-3'-5'55'0,"3"-13"-30"0,-3 7-5 16,0 8 21-16,-3 3-2 15,-3 0 1-15,-3 8-13 16,0 3-5-16,0-1-12 16,0 4-4-16,1 2 0 0,2-1-1 0,0 4 0 15,6-1-1-15,3 4 0 16,3-4-2-16,6-2-2 15,3-5-10-15,5-1-6 16,7-2-32-16,3-8-11 16,0-3-45-1</inkml:trace>
  <inkml:trace contextRef="#ctx0" brushRef="#br0" timeOffset="47561.3401">18352 4813 204 0,'-9'-8'77'0,"3"3"-42"0,1 5-26 0,2 0 19 16,-6 2-3-16,-3 3 2 0,0 1-9 16,-3 2 0-1,3 5-11-15,-3 5-2 0,3 1-1 0,3-3 0 16,3 0 0-16,6 0-2 16,0-3 1-16,3-3-7 15,3-2-1-15,3-2-7 16,6-6 0-16,-3-3 1 15,0-2 5-15,-3-6 1 16,0 1 3-16,-3-4 3 16,0 1 2-16,-3 0-4 15,3 2-1-15,-3 3 1 16,0 3 2-16,0 2 0 16,0 3-1-16,2 6 5 0,1 2 1 15,0 2-2-15,3 1-3 16,0-1 0-16,3 1 1 15,0 0-1-15,0-4-1 16,3 1-17-16,3-2-9 16,0-1-26-16,-4-8-12 15,1-7-28 1</inkml:trace>
  <inkml:trace contextRef="#ctx0" brushRef="#br0" timeOffset="47775.1728">18576 4559 196 0,'-9'-11'74'0,"6"11"-40"0,0 0-27 0,3 0 18 15,0 5-7-15,0 9 0 0,0 7 14 16,0 5 8-16,0 17-20 16,3-1-2-16,0 0-3 0,3 1-8 15,0-6-4-15,3-6-5 16,-1-4 1-16,1-3-45 15,-3-3-20-15,0-3-59 16</inkml:trace>
  <inkml:trace contextRef="#ctx0" brushRef="#br0" timeOffset="48659.1361">17543 5503 64 0,'6'-10'27'0,"9"4"-14"0,-6-1 11 15,-7 4 16-15,4 0-7 16,-6-2-4-16,0 0-2 0,0-1 0 15,-6-2-1-15,1 3-1 16,-4 2-14-16,-3 1-2 0,-3 4 1 16,0 4-4-16,-3 4-1 15,0 4-2-15,-3 4-3 16,4 3 1-16,5 3-1 16,6 3 0-16,6-4 0 15,6-1 2-15,3-4 1 16,2-5 3-16,4-5 1 15,3-8 1-15,0-5 0 16,0-11-2-16,-3-2 1 16,0-6-4-16,-3-3-2 15,-1-2 0-15,-2-3 1 16,-3-2-1-16,0 0 2 16,-6-1-2-16,-3 3 2 0,0 9 11 15,0-1 8-15,-3 3 2 16,0 5 3-16,4 5-13 15,-4 3-3-15,3 6-9 16,0 4-2-16,0 12-2 16,3 4 0-16,3 3 4 15,0 6 1-15,0 4 1 16,3 6 0-16,-1 3-5 16,4-8-1-16,0 0 3 15,3-1 1-15,0-4-22 0,0-6-9 16,3-5-28-16,0-3-11 15,0-13-37 1,3-8-36 0,-4-2 56-16</inkml:trace>
  <inkml:trace contextRef="#ctx0" brushRef="#br0" timeOffset="49093.7862">17909 5456 200 0,'-3'-11'74'0,"-3"8"-40"0,0-2-24 0,3 3 20 16,-3 2-7-16,0 0 1 16,-6 2-13-16,-3 3-4 15,0 6-5-15,1 2-4 0,-4 3 1 16,3 3 1-16,3-1 0 0,6 3 0 16,3 6 2-16,6-6-1 15,3-2-1-15,3-6 1 16,6-5-1-16,0-3-5 15,-1-10 1 1,1-6-5-16,0-2-1 0,-3-3 2 16,-3-3 3-16,0 1 3 15,-3-1 3-15,-3 4 4 16,-3 1 4-16,0 4 0 16,0 2 0-16,3 3-5 15,-3 5-1-15,0 5-3 16,3 5-1-16,3 4 1 15,0 2 2-15,3 2 1 0,0 6 1 16,3-3-2 0,-1-2 1-16,4-1-4 0,0-5-2 15,0-2-38-15,0-6-15 16,0-5-47 0,0-18-20-16,0-1 63 15</inkml:trace>
  <inkml:trace contextRef="#ctx0" brushRef="#br0" timeOffset="49306.622">18096 5286 208 0,'-6'-8'77'0,"6"8"-42"0,0 6-34 16,0-1 14 0,0 3 5-16,0 3 7 0,0 7-10 15,0 3-4-15,0 6-8 16,0 2-2-16,0 3 1 0,0-3-2 15,3-3 1-15,0 1-20 16,0-4-6-16,0 1-52 16,0-11-61-1,0-5 34-15</inkml:trace>
  <inkml:trace contextRef="#ctx0" brushRef="#br0" timeOffset="49515.3327">17965 5424 276 0,'-9'-11'104'0,"15"11"-56"0,-3-2-43 0,3 2 22 15,3 0-4-15,3 0 3 16,9-3-10-16,3 0-4 16,3 1-7-16,2-1-6 0,1 3 0 15,-3 0-17-15,-3 3-5 16,0-1-33-16,-1 4-14 15,-2-1-51 1</inkml:trace>
  <inkml:trace contextRef="#ctx0" brushRef="#br0" timeOffset="49932.2635">18406 5453 120 0,'0'-3'46'0,"3"1"-24"0,-3 2-15 16,0 0 13-16,0 0 12 15,-3 0 7-15,0 0-9 16,-3 0-6-16,-3 2-13 16,-3 4 1-16,-3 2 2 0,-6 2-3 15,1 3 1-15,2 3-5 16,0 3-2-16,6-3-2 16,3 8 0-16,3-1-2 15,6-4-1-15,6-3 3 16,3-6 2-16,3-2 2 15,3-8 1-15,0-5-7 16,3-6 0-16,-1-2-1 0,-2-3 0 16,-3 0 0-16,0-2 0 15,-3 2 0-15,0 0 0 16,-3 6 0-16,0 2 2 16,-3 2-1-16,0 6-1 15,3 6 1-15,3 4 1 16,3 3 8-16,-1 1 3 15,1 4-2-15,3 6-1 16,0-3-6-16,3-5-3 16,0-3-33-16,0-2-14 15,0-3-83 1</inkml:trace>
  <inkml:trace contextRef="#ctx0" brushRef="#br0" timeOffset="50670.5666">17641 6009 116 0,'-6'-6'46'0,"0"6"-24"0,-3 0-6 16,3 3 18-16,-6 2-3 16,-3 3-1-16,1 6-10 15,-1-1-5-15,0 0-8 16,3 0-3-16,3 0 2 0,3 1-5 15,6-1-3-15,6 3 5 16,6 0 3-16,3 0-1 16,0-1 2-16,-4 4 7 0,-2-1 3 15,-3-2 11 1,-6 0 7-16,-3-5-9 0,-6-1-4 16,-2-2-8-16,-4-2-4 15,-3-6-8-15,0-3-3 16,0-2-20-16,3-3-7 15,3-3-23-15,3-2-7 16,6-3-41 0,9-3-36-16,3 1 52 15</inkml:trace>
  <inkml:trace contextRef="#ctx0" brushRef="#br0" timeOffset="50895.283">17751 5887 132 0,'0'-3'52'0,"3"3"-28"0,-3 3-13 16,0-3 15-16,3 8 8 15,-3 5 3-15,0 6-4 16,0 12 0-16,0 9-19 16,0 5 1-16,-3 3 1 0,0-3-8 15,3-3-2-15,0-5-6 16,0-3-1-16,3-7-32 15,-3-6-13-15,3-5-65 16</inkml:trace>
  <inkml:trace contextRef="#ctx0" brushRef="#br0" timeOffset="51091.6307">17644 6162 244 0,'-6'-5'90'0,"9"5"-48"0,6 0-38 0,0 0 21 16,3-3-14-16,6-2-1 15,2 2-13-15,10-2-3 16,0 0 3-16,0 2-47 0,-3 0-19 16,-4 3-31-16</inkml:trace>
  <inkml:trace contextRef="#ctx0" brushRef="#br0" timeOffset="51358.5153">17930 6162 148 0,'-12'8'57'0,"3"5"-30"0,0 1-14 16,6-7 17-16,0 9-2 15,3 0 3-15,0 0-2 16,3 0 2-16,3 0-17 16,3-3 1-16,3-2-1 0,3-3 1 15,2-3 1-15,1-5-4 16,0-3-2-16,-3-2-4 15,0-6 1-15,-6-4-2 16,-3-1 0-16,-3-3 1 0,-6 3 1 16,-6 0-8-16,-3 0-1 15,-6 3-11-15,0 8-2 16,3 0-27 0,4 2-11-16,-1 3-47 15,9 0-45-15,3 0 54 16</inkml:trace>
  <inkml:trace contextRef="#ctx0" brushRef="#br0" timeOffset="51692.1879">18093 6178 192 0,'0'5'71'0,"6"3"-38"0,0 3-41 0,-3-3 12 15,0 2 13-15,-3 4 9 0,3-1-5 16,-3-3-1-16,0 1-12 15,0-3-5-15,0-3-2 0,0 1 5 16,0-6 6-16,0 0 5 16,0 0 4-16,0-6-2 15,3-4-2-15,0-1-7 16,3-2-4-16,3-3-3 16,3 0-3-16,0 0-2 15,3 3 1-15,0 0 1 16,3 0 0-16,-1-3-3 15,1 8 2-15,0 2-8 16,-3 4-4-16,-3 2-26 16,0 2-10-16,-3 4-50 15,3-1-41-15,-3 3 56 16</inkml:trace>
  <inkml:trace contextRef="#ctx0" brushRef="#br0" timeOffset="51795.0559">18528 6154 124 0,'-6'-5'46'0,"6"0"-24"0,-6-1 7 0,0 4 23 16</inkml:trace>
  <inkml:trace contextRef="#ctx0" brushRef="#br0" timeOffset="52109.917">18489 6130 380 0,'-15'0'63'15,"-2"3"-31"-15,-1 5-23 0,-3 5-9 0,0 3-2 16,3 5-2-16,3-2 3 15,3-1 0 1,6 1 3-16,6-3 1 0,3 0 1 16,6-6 0-16,3-2-5 15,0-5 1-15,0-3-11 16,6-6-5-16,-3-1 1 16,-3-4 4-16,-3-2 8 15,0-1 4-15,-4 1 1 16,-2 0 1-16,0 2-2 15,0 3 2-15,-3 3-2 16,0 3 2-16,0 7-2 16,3 3-1-16,3 8 1 15,0 0-1-15,0-1 0 16,0 1 0-16,3 0-9 0,3-3-2 16,3-2-36-1,0-3-16-15,3-5-41 16</inkml:trace>
  <inkml:trace contextRef="#ctx0" brushRef="#br0" timeOffset="52560.6176">18745 6194 200 0,'-18'-13'77'0,"7"13"-42"0,2-8-15 0,6 8 24 16,-3 2-16-16,-3 4-5 15,0-1-14-15,-3 3-6 0,0 5-2 16,3 6-1-16,0-3 2 0,3-1 3 15,3 1 4-15,3 0-4 16,6-3-1-16,3-2 0 16,0-3 0-16,3-5-5 15,3-3 1-15,-3-3-9 16,3-2-2-16,-4-3 6 16,-2-3 4-16,0 1 0 15,-3-4 0-15,-6 1-4 16,0 0-1-16,-3 5-6 15,3 0-3-15,0 3 0 16,-3 2-1-16,0 6 6 16,-3 10 4-16,6 0 8 15,-3 6 4-15,0 4 19 16,3 4 10-16,0 2 3 0,-3-3 1 16,1 4-8-16,-4 1-2 15,0-4-10-15,-6-6-4 16,-6-5-4-16,-3-3-2 15,-3-5-21-15,0-11-9 16,-2-7-29-16,-4-3-13 16,3-6-44-1,9-5-57-15,6 0 48 16</inkml:trace>
  <inkml:trace contextRef="#ctx0" brushRef="#br0" timeOffset="52993.8323">18858 6136 208 0,'6'0'77'0,"0"5"-42"0,6 3-19 16,0-3 24-16,3 1-1 15,0-1 1-15,3 0-17 16,0-2-6-16,2-1-11 15,4-4-2-15,-3 2 0 0,-3-6-2 16,-3 1 1-16,-3 0 0 16,-3-3 1-16,-6-8-11 15,-6 3-3-15,-6-6-6 16,-6 3-1-16,-3 3 5 0,-9 3 3 16,-3 4 5-1,1 9 2-15,2 8 2 0,0 2 0 16,0 8 4-16,9 0 2 15,4 0 17-15,5 3 10 16,6 0 0-16,9 0 1 16,5 0-8-16,10-1-2 15,6-4-7-15,12-6 0 16,5-2-12-16,1-6-3 16,3-5-37-16,-4-3-17 15,1-10-68-15,-6-5-28 16,-10-6 22-1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23:37:12.1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7601 12943 96 0,'-3'-2'38'0,"3"15"-20"0,-3-8-10 0,3-7 13 16,0-1 3-16,0 0 16 15,0 3-8-15,0 3-6 16,-3 0-1 0,3-3-6-16,0 0-2 0,0 0-7 15,0 0-2-15,0 0 0 16,6 0 0-16,0-6 2 15,3 4 1-15,6-1-5 0,3 0-2 16,3 1 0-16,2-1 0 16,4 0-2-16,0 1 1 15,6 2-2-15,2 0-1 16,4 0 1-16,-3-5 1 16,-1-1 1-16,4 6 3 15,3-5 1 1,0 2 1-16,-1 1-2 15,-2-1 1-15,0 3-6 16,-4 0-1-16,4 0 2 16,0 0 1-16,-1 0-1 15,-2-3-2-15,0-2 1 0,0 2 1 16,5 3-1 0,4-2-1-16,-3-1 3 15,-1 3 0-15,-2 0-1 0,0 0-2 16,-1 0 3-16,4-2 2 0,-6-1-4 15,-1 0-1-15,1 3 0 16,0-2 2-16,6 2-1 16,-1 0 2-1,1 0-4 1,-6 2 0-16,-1-2 1 16,1 3 0-16,3 0 0 0,-1-3 0 15,-2 0 2-15,0 0 1 16,0 0-4-16,-1-3 1 15,7 3 0-15,0 0 2 16,-1 0-1-16,-2 0-1 16,-3 0 1-16,2 0 1 0,1 0-3 15,3 0 0-15,-4-3 3 16,1 3 3-16,0-2-2 16,3 2-2-16,-1-3 0 15,1 0 1-15,-3 1-1 0,-4 2 2 16,1 0-2-16,0 0-1 15,-1 0 1-15,1 0-1 0,3-3 0 16,-6 0 2 0,-1-2-3-16,4 0 0 0,0 2-1 15,0 0 0-15,-1 1 2 16,-2-1 2-16,-6 3-3 16,-3 3-2-16,-4 2-20 31,1 3-10-31,-3 3-30 0,-3-1-12 15,-3 6-40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23:37:46.9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4699 9700 36 0,'3'-14'13'0,"0"6"-6"0,-3 1 7 0,0 4 34 15,3 0-4 1,0 1 0-16,-3-6 0 16</inkml:trace>
  <inkml:trace contextRef="#ctx0" brushRef="#br0" timeOffset="516.9052">4714 9649 291 0,'3'6'21'0,"0"2"-12"16,-3 5-4-16,3 5-2 0,-3 6 3 16,3 3 3-16,-3-1 5 15,0 3 1-15,0 0-2 16,0 0 0-16,0 0-3 31,0-2-1-31,0-3-3 0,0-6 1 16,0-2-2-16,0-3 0 15,3-2 1-15,-3-3 3 16,3-3 7-16,-3-5 4 16,0-2-6-16,0-4-3 15,0-2-6-15,-3 0-4 0,6-2 0 16,-3-1-1-16,0-2 0 0,0 0 0 15,0 0 0-15,3-1 2 16,0 1-3-16,5 0 0 16,4-3-1-16,3 0-2 15,3 0 3-15,-3 3 0 16,0 5-2-16,0 0 0 16,0 5 2-1,3 9 0-15,-1 2-2 16,-2 2 2-16,-3 4 1 15,0 1 0-15,-6 1 4 0,-3 3 2 16,-6 2 4-16,-3 0 1 16,-3 0-3-1,-3-2-3-15,-3-1-2 16,-2 3-3-16,-1-5 3 16,0-2 2-16,0-9-7 15,0 0-3-15,3 0-13 16,0-5-6-16,3-2-14 15,3-1-6-15,4-2-14 0,2-3-4 16,6-3-12 0,2-2-31-16,4-3 31 0</inkml:trace>
  <inkml:trace contextRef="#ctx0" brushRef="#br0" timeOffset="1002.073">4988 9858 108 0,'0'0'44'0,"3"0"-24"0,-3 0-10 15,0 0 14-15,3 3 2 16,3 0 4-16,-1-1-10 16,1 1-2-16,3 0-10 15,0-1-1-15,3-2 0 0,3 0 1 16,0 0 2-16,0-2-3 0,0-1 1 15,0 0-1-15,-4 1 1 16,-2-1 2-16,-3 0 1 0,0-2-1 16,0 0 1-1,-3-3-4-15,-3 0-2 0,-3 0-2 16,0 0-3-16,0 3 1 31,-3-1-1-31,-6 1-3 16,-2 0 0-16,-1 5-1 15,0 5 3-15,0 0-2 16,0 6-1-16,0 0 3 0,0 2 2 0,0 3-2 16,4 2 0-16,-1 1-1 15,3-1-2 1,6 1 3-16,3-3 0 0,3 0 1 16,6-3 0-1,3-3 0-15,5-2 0 16,7-2-18-16,3-6-8 15,0-6-26-15,-3-2-10 0,-1-2-20 16</inkml:trace>
  <inkml:trace contextRef="#ctx0" brushRef="#br0" timeOffset="1517.8554">5324 9848 108 0,'-6'-16'41'0,"3"16"-22"0,3 11-9 0,0-14 14 0,-6 3 4 31,0-3 6-31,-3 3-6 16,0 0-2-16,0 3-14 0,-3 2-5 0,3 0-3 15,1 3-5-15,-1 3 1 16,0 2 2-16,3 0 1 16,3 1-4-16,0-1 1 15,3-3 0-15,3-2 2 16,0 0-1-16,3-5 2 15,0-3 0-15,3-3-4 16,0-2 1-16,-1 0 2 16,-2-3 1-16,3 3-1 15,-6-3 1-15,0 0-4 16,-3 2 0-16,0 1 1 16,0 0 0-1,0 2 0-15,0 0 0 16,0 3-3-16,3 6 2 15,3 2-1-15,0 2 0 16,0 4 0-16,0 1 0 16,-3 4 8-16,0 2 4 0,0 3 6 15,-3 2 4 1,0-4 1-16,-3-1 2 0,-3-3-7 16,-3-2 1-16,-3 0-8 0,0-3-1 15,-3-2-4 1,1-6-3-16,-1-2-7 15,0-1-4-15,3-2-25 16,0-2-10-16,3-6-19 16,3 0-7-16,6-8-22 15</inkml:trace>
  <inkml:trace contextRef="#ctx0" brushRef="#br0" timeOffset="1757.6606">5395 9856 144 0,'3'0'55'0,"0"5"-30"0,-3 3-16 0,0-3 16 0,0 6-1 16,0 2 1-16,-3 0-10 15,3 3-4 1,0 0-6-16,0-3-4 0,0 1 0 15,0-4-8-15,0-2 0 0,0-3-54 16,0-5-55 0,3-2 31-16</inkml:trace>
  <inkml:trace contextRef="#ctx0" brushRef="#br0" timeOffset="1924.1433">5413 9776 208 0,'-6'-5'77'0,"9"5"-42"0,-3 0-43 16,0 0 12-16,0 0-4 0,0 0 2 15,0 0-23 1,6 0-11-16,0 3-49 16,-3-1-21-16</inkml:trace>
  <inkml:trace contextRef="#ctx0" brushRef="#br0" timeOffset="2458.4696">5568 9824 72 0,'-6'3'27'0,"9"5"-14"0,0 2 4 15,-3-2 16-15,-3 3 7 16,3 2 3-16,-3 3-10 16,6 0-3-16,-6-3-11 15,0 0-4-15,0-2-8 16,3-1-1-16,-3-2 1 0,3-2 3 0,0-4 4 15,-3-2 1-15,3 0 3 16,0-5-10-16,3-3-4 16,3-5-8-16,0-3-2 0,0 3 3 15,3-1 1-15,0 1-1 16,0 0 0-16,0 2-1 31,0 3 0-31,0 6 0 0,0 2 3 16,-1 0 4-1,1 5 3-15,0 3 0 0,-3 3-1 16,0-1-1-16,-3 3 2 16,0-2-3-16,0 2-2 15,-3-2 0-15,0-1 1 16,0-2-21-16,0-2-7 0,0-1-25 31,0 0-10-31,0-5-31 16</inkml:trace>
  <inkml:trace contextRef="#ctx0" brushRef="#br0" timeOffset="2924.6286">5791 9829 80 0,'0'0'33'0,"0"14"-18"0,0-4 4 0,0-5 16 15,0 1-2 1,0 2 3-16,0 2-11 0,-3 3-3 16,3 1-13-1,0-1-5-15,-3 0-1 0,3-2 0 0,0-1 1 16,0-2-2-16,0-2 1 16,0-1 2-16,0-3 2 15,0-2 5-15,0-5 3 16,0-3-8-16,0-2-4 0,3-4-2 15,3 1 1-15,0 0-6 16,0 2 1-16,3 1-1 16,0 2-1-16,3 3 4 15,0-1 0-15,0 4 3 16,0-1 1-16,0 3 7 0,-4 3 4 31,1 2-3-31,-3 3 1 16,0 2-3-16,-3 1 0 15,0 2-3-15,-3 0-1 16,0-2-8-16,0 0 0 16,0-3-21-16,0-3-9 15,0 0-30-15,3-7-62 16</inkml:trace>
  <inkml:trace contextRef="#ctx0" brushRef="#br0" timeOffset="3139.9871">6041 9827 148 0,'-3'5'55'0,"6"0"-30"0,0 6-14 16,-3-6 18-16,0 6-4 15,0 2 3-15,0 0-14 0,-3 3-5 16,3 0-6-16,0 0-3 0,0 0 3 15,0-3-7-15,0-3 1 16,-3-2-37-16,3-2-15 0,0-6-27 16</inkml:trace>
  <inkml:trace contextRef="#ctx0" brushRef="#br0" timeOffset="3337.3682">6020 9734 244 0,'0'-5'93'0,"-3"5"-50"0,3 2-37 0,0-2 20 16,0 0-19-16,0 0-3 16,0 0-21-16,6 0-9 15,0 3-44-15,3 0-19 0,0-3 4 16,0-3 5-16</inkml:trace>
  <inkml:trace contextRef="#ctx0" brushRef="#br0" timeOffset="3790.2694">6128 9848 132 0,'6'16'52'0,"-3"-6"-28"0,3 3-6 0,-4-5 20 0,1 0-4 16,-3 0 1-16,3 3-16 31,0 2-6-31,-3-2-8 16,0-3-4-16,0 0 0 0,0-3 1 15,0 0 3-15,0-5 4 0,0 0 5 16,0-2-4-16,0-4 2 16,0-4-5-16,0-1-2 15,0-2-2-15,6 2-3 16,3 1 1-16,0-1-1 15,3-2-3-15,0 0 2 16,0 2 3-16,0 6 3 0,-3-1 4 0,6 6 2 16,3 0 3-1,-1 3 2-15,-2 2-1 0,-3 3 4 16,-3 3-7-16,0 2 1 31,-3 0-4-31,-3 1 2 16,0-1-11-16,-3 0-2 15,0-2-19-15,0-3-7 0,3-3-20 16,0 0-10-16,3-5-5 16,3-2 2-16,3-4-33 15,11-2-14 1,1-2 54-16</inkml:trace>
  <inkml:trace contextRef="#ctx0" brushRef="#br0" timeOffset="4240.0161">6586 9864 204 0,'0'-3'77'0,"-3"3"-42"0,3 0-21 0,0 0 20 16,-3 0-11-16,-3 3 0 16,0-1-14-16,0 1-3 15,-3 2-4-15,-3 8-2 0,-5 1 1 16,5-1-4-16,3 0 0 0,6 0 2 16,3 1 0-16,0-4 1 15,6-2 0-15,0-3 0 16,3-2 2-16,-1-6-3 15,4 1-2-15,-3-3 4 16,-3-1 3-16,0 1-3 0,0-3-1 31,0-3 0-31,0 1 0 16,-3 2 0-16,0 3 2 16,0-1-10-16,0 4-2 0,3 4-4 15,0 9 1-15,6 5 7 16,3 2 3-16,0 14 9 15,-7-6 4 1,1-7 12-16,0 7 8 16,-3-4 0-16,-3 4 0 0,-9 11-4 0,-3-13 1 15,3-6-9-15,-11 1-3 0,-13 0-8 32,6-9-3-32,3 1-18 15,-6-3-7-15,-11-6-32 16,2-10-11-16,6-2-31 15,12-1-10-15,6-2 10 16</inkml:trace>
  <inkml:trace contextRef="#ctx0" brushRef="#br0" timeOffset="4768.9804">7077 9877 120 0,'-3'-3'46'0,"3"6"-24"0,-3-3 3 16,3 0 22-16,-3 3-12 16,-3 2-5-16,0 3-9 15,-3 2-3-15,3 1-10 16,0-3 1-16,3 8 2 0,1-3-2 15,4 6 0-15,1-4-3 16,9 1 1-16,-3 3 2 0,6-11 2 0,-3 0-1 31,3-8 1-31,0 0-2 0,0-6 0 16,-3 1-1 0,-3-6 2-16,-3 1-1 15,-6-3 2-15,-3-8-8 0,-3 7-4 16,0 4-16-1,-6-1-4-15,3 1-22 0,0 2-10 16,0 0-27 0,6 0-52-16,9-6 31 15</inkml:trace>
  <inkml:trace contextRef="#ctx0" brushRef="#br0" timeOffset="5006.8517">7431 9581 164 0,'-6'-6'63'0,"3"4"-34"0,-3-1-5 16,6 3 22-16,-3 0-8 16,-8 3 0-16,-1-1-21 0,3 1-8 15,-3 18-6 1,3-5-3-16,-3 16 3 0,3-6-4 0,3 9 0 16,0-6 1-16,3 5 0 0,0-5 0 15,3 0 2 1,0 8-17-16,0-8-4 0,0-5-29 15,0-13-9-15,0-1-38 16</inkml:trace>
  <inkml:trace contextRef="#ctx0" brushRef="#br0" timeOffset="5163.953">7140 9861 252 0,'-6'-3'96'0,"6"3"-52"0,12-2-51 15,-3 2 16-15,8 0-2 16,10 0 4-16,12-3-9 0,3 0 0 0,-13 1-2 0,-2-1-29 16,9-5-13-16,8-2-64 31</inkml:trace>
  <inkml:trace contextRef="#ctx0" brushRef="#br0" timeOffset="6531.1005">4809 10261 136 0,'12'-3'52'0,"-12"3"-28"0,-9 0-6 0,12 3 20 15,0 4-12-15,0 4-5 16,-3 5-1-16,3 5-1 16,-3 3-10-16,0 2 8 0,3-2 3 15,-3 0 1-15,3-3 2 0,0 3-7 16,-3-3-1-16,3-5-7 16,0-3 0-16,-3-5-1 15,0-5 10 1,0-3-3-16,0 0-5 15,0-5-3-15,-3-1-1 16,3 1 1-16,0-3-3 0,0 0-2 16,3-2-3-1,0-6-1-15,0 0 4 16,3 0 3-16,0-3-8 16,3 3-2-16,-1 3-2 15,1 3 2-15,0 2 2 16,0 2-1-16,3 6 1 15,0 8 0-15,0 6 3 16,-3 1 2-16,0 4 0 16,-3-3 2-16,0 2-2 15,-3 6 2-15,0-11-2 0,-3 3 2 16,0-5 0-16,0-3 1 16,0-8 0-16,3-5 0 15,0-3-2-15,3-6-2 0,0-4-4 16,3-6 0-16,2 3 0 15,1 2-1-15,0 1 1 16,0 5 0-16,6 2 0 16,0 6 3-16,0 7 0 15,0 6 3-15,-4 8-1 16,1 3 2 0,-3-1 2-16,-3 9 2 15,0-1-3-15,-3-5-3 0,-3 0 0 16,0-2 1-16,0-6-23 15,0-2-11-15,-3-3-25 16,3-3-10-16,0-5-13 16,3-5-42-1,0-11 29-15</inkml:trace>
  <inkml:trace contextRef="#ctx0" brushRef="#br0" timeOffset="6897.5423">5288 10422 216 0,'0'3'82'0,"9"-3"-44"0,-3 2-42 16,-3 1 13-16,3 2 6 31,0 0 7-31,0 1-2 0,3-1 0 0,0 0-11 16,0-2 1-16,3-3 3 0,0 0-3 31,-1-3 0-31,-2 1-6 0,0-4-3 16,0-2 2-16,-3 1 2 15,-3-4-2-15,-3 0 0 16,-6 1-3-16,-3 2-1 15,0 3-4-15,-3 2-1 0,1 3 0 16,-1 3 4 0,0 2-4-16,0 3 2 15,0 2 0-15,3 4 2 16,0-1 1-16,3 8 3 0,6 5-1 16,0-4 2-16,3-1-2 15,3-3 2-15,3 1 0 0,6-6 1 16,3-2 0-16,3-3 0 15,-1-3-24-15,1-2-12 16,6-6-32-16,0-2-12 16,-3-3-22-1</inkml:trace>
  <inkml:trace contextRef="#ctx0" brushRef="#br0" timeOffset="7445.9244">5571 10406 132 0,'-6'3'52'0,"6"-1"-28"0,3 4-24 0,-3-1 10 16,0 3 18-16,3 2 11 15,-3 6-5-15,0 6 0 0,0-4-19 16,0 1-2-16,0-4-2 0,0-1 0 16,0-4 1-16,3-2-6 15,-3-3-4-15,0-2 1 16,0-3 2-16,6-3-2 15,-3-2 0-15,3-5-3 0,0-6-1 32,3-5-1-32,0-1 0 15,3 4 0-15,-3-1-2 0,-1 6 0 16,1 5 3-16,3 6 0 16,-3 4 1-16,3 3 6 15,0 3 6 1,-3 6 3-16,0 7 0 0,-3-5-3 15,-3 0 0-15,-3-3-5 16,3-3-2-16,0-2-2 16,0-2-3-16,-3-1-2 15,3-5-1-15,-3 0-3 16,6-11-1-16,3-5-1 16,0-2 0-16,2 2 2 15,4 3 2-15,0 2 2 0,3 1 1 0,0 7-2 31,0 6 2-31,0 2 10 16,-3 8 5-16,-4 3-6 16,-2 0-2-16,0 0-4 15,-3-3 1-15,-3 0-20 16,0-2-8-16,0-3-20 0,0-3-8 16,0 0-9-16,6-7-1 15,6-4-17-15</inkml:trace>
  <inkml:trace contextRef="#ctx0" brushRef="#br0" timeOffset="7791.5605">6077 10411 192 0,'-6'3'71'0,"6"0"-38"0,-3 5-34 0,3 0 15 16,-3 2 1-16,0 6 3 16,3 5 4-16,0-2 1 15,3 2-12-15,3 0 0 0,0-8 0 16,0-2 5-16,6-1 2 15,6 1 2 1,-3-6 0-16,0-2-3 16,-1-6 2-16,1 1-4 15,0-14-1-15,0-5-2 16,-6-1 0-16,0 1-2 16,-9 0-1-16,-6-3-5 15,-3 6-1-15,-6 5-10 16,0 2-3-16,0 3-15 15,-2 5-6-15,2 3-11 16,3 0-1-16,3 0-10 0,3 0-4 16,3 0-16-1,3 0-41-15,6-2 26 16</inkml:trace>
  <inkml:trace contextRef="#ctx0" brushRef="#br0" timeOffset="8125.5018">6238 10374 140 0,'3'0'55'0,"3"6"-30"0,3 4-16 0,-3-2 16 0,0 0 17 15,-1 0 8-15,4 8-9 16,-3-3-4 0,3 6-21-16,0-1-6 0,0 1-2 0,0-3-2 15,-3-1 1-15,0-1 2 16,0-4 5-16,-3-2-4 15,0-3 0-15,0 1 2 16,-3-9 5-16,0 0 0 0,3-12-1 16,0-1-11-1,3 2-2-15,0 4-8 0,3-3 1 0,-3-1 0 16,8 1 2-16,1 0-8 16,3 5-3-1,6 0-13-15,-6 5-4 0,-3 1-6 16,0 2-3-16,3 0-20 15,-7 0-10-15,-2 0-27 32</inkml:trace>
  <inkml:trace contextRef="#ctx0" brushRef="#br0" timeOffset="8340.7992">6619 10388 180 0,'0'0'68'0,"0"0"-36"0,3 2-15 0,-3-2 20 15,6 3-8 1,0 2 0-1,-3 3-1-15,0-3 2 0,3 6-16 16,-1 0-4-16,1 10-2 0,0 0-4 16,3-3-3-1,3 6 0-15,-3-5 1 16,0-6-28-16,3-5-9 16,0-3-10-16,3-5 0 15,0-10-19 1,-3-4-49-16,-3 4 21 0</inkml:trace>
  <inkml:trace contextRef="#ctx0" brushRef="#br0" timeOffset="8515.3438">6869 10353 212 0,'0'0'79'0,"0"3"-42"0,-3 10-23 0,3-10 20 15,-6 13 7-15,-9 23 5 16,0-10 1 0,3 0 1-16,-6 11-26 0,3-8-4 0,1 8-3 15,-7 15-11-15,3-7-1 16,3-6-1-16,3-8 1 15,3-7-39-15,3-11-15 16,3-3-35-16,6-5-13 16,0-3-24-1</inkml:trace>
  <inkml:trace contextRef="#ctx0" brushRef="#br0" timeOffset="9547.5948">7750 9911 212 0,'-6'-2'79'0,"6"2"-42"0,3 0-39 0,-3 0 14 32,6 0-4-32,3 0 0 0,9 0 7 15,5 2 2-15,4 1-8 16,6 0 8-16,6-1 3 0,2-2-4 16,10 0 1-16,5 0-4 15,10 0 0-15,2 0-3 0,4 0-1 16,-1 0-1-16,7 0 2 15,-1 0-1-15,-3 0 0 0,4 0-3 16,-10 0 1-16,-2 0-6 16,-1-2-1-16,1-1 4 15,-4-2 5-15,-2 2-3 16,-4 0 2-16,-5 1-1 31,-3-1 3-31,-4 3-5 0,-5 0-3 16,-3-3 1-16,-1 3 2 15,4-2 0-15,0 2 2 0,-3 0-6 16,-1 0-1-16,-2-3 2 16,0 3 3-16,-1 0 0 15,-2 0 0 1,-3 0-1-16,-3 0 0 16,-3 0 0-16,-1 0 0 15,-2 0-2-15,0-3-2 16,-3 3 1-16,-3-2-1 15,0-1 0-15,0 3 2 16,-9-2-3-16,6 2 0 16,-6-3-28-16,0 0-10 0,-3 1-23 15,0-4-6-15,0-2-30 0,-3-5-11 16,0 0 8-16</inkml:trace>
  <inkml:trace contextRef="#ctx0" brushRef="#br0" timeOffset="9905.6658">9697 9702 260 0,'-18'-8'96'0,"15"11"-52"0,3 0-40 0,0-3 21 15,0 0-5-15,0 0 0 16,0 0-6-16,0 5-4 16,6 8-5-16,6 0-4 15,5 3 0-15,1 0 1 16,6-3-1-1,0 6-1-15,0-3 1 0,-3-3-1 0,-4 0 0 16,-2-2 0-16,-3-1 4 16,-6 4 2-16,-6-1 13 15,-3 3 7-15,-3 0 0 16,-9-1 2-16,-3 1-12 0,1 0-2 16,-1 0-10-16,-3 0-3 31,0-3-1-31,6 3 0 0,3-3-7 15,0-2 0 1,3-1-37-16,3-2-13 0,4-2-24 16,2 2-10-16,2-14-32 15</inkml:trace>
  <inkml:trace contextRef="#ctx0" brushRef="#br0" timeOffset="15329.9926">21079 9742 80 0,'3'-8'33'0,"0"3"-18"0,-6-3-2 0,0 3 11 16,0-1-6-16,-6-2 0 16,-9-8-7-16,-3 3-1 0,-5-8-2 15,-10 0 0-15,-3 2-4 16,-12 3-1-16,-2 3 1 0,-7 0-2 15,-2 5-2-15,-4 5-2 16,4 3 1-16,-7 11 1 16,7 10 2-1,5 8-3-15,1 3 0 16,5 5-1-16,7 3 0 0,8-3 2 0,9 2 0 16,12 6-3-16,12 8 2 15,9-2 1-15,9-4 0 16,15 1 2-16,11-11 3 15,16-8 0 1,17-3 2-16,10-10 0 16,11-5 3-16,0-8 1 15,3-6 3-15,-5-2 2 16,-1-6-1-16,-15-7-1 0,-11-6 1 16,-10-3 3-16,-8 1 1 15,-15-3 5-15,-12-3 2 16</inkml:trace>
  <inkml:trace contextRef="#ctx0" brushRef="#br0" timeOffset="18490.0491">21076 9882 140 0,'3'-5'52'0,"-3"2"-28"0,0 1-8 16,0 2 18-16,0 0-5 15,0 0 0 1,0 0-1-16,0 0 2 16,0 0-16-16,0 0 7 0,0 0 3 0,0 0-8 0,0 0-2 15,0 0-4-15,3 0-1 16,3 0-1-16,3 0 2 31,6 0-3-31,5 0 1 0,10 0 1 0,3-3 2 16,9 3-5-16,2 0-2 31,7 0-4-31,-3 0-1 0,-1 0 3 16,1 0 3-16,-4 3 0 15,-2-3 0-15,-3 0-3 16,-3 0 1-16,-4 0-2 15,-2 0 2-15,-3 0 0 16,-6 0 3-16,-3 0-1 0,-4 0 0 16,-5 0-1-16,0 0 0 15,-3 0 0 1,-3 0 2-16,-3 0-3 16,0 0-2-16,0 0-3 15,0 0-1-15,0 0-14 0,0 0-4 0,0 0-18 16,0 0-5-16,0 0-34 31,0 0-15-31</inkml:trace>
  <inkml:trace contextRef="#ctx0" brushRef="#br0" timeOffset="18941.0885">21644 9753 208 0,'-17'-8'77'0,"17"10"-42"0,-3-4-37 0,3 2 17 32,0 0 4-32,0 0 8 15,0 0-5-15,9 2-3 0,2 1-11 16,4 2-3-16,3 0-1 15,6 3-2-15,3 3-2 0,0 0 1 16,-1 2-1-16,-2 0-3 16,-3-2 2-16,-3-1 1 15,-3 1 2-15,-6-1-1 16,0 1-1-16,-6 0 3 0,-6-1 0 16,-3 1 5-16,-6 2 3 15,-6 0-2-15,-3 0 0 16,-3 1-5-1,9-1-1-15,-2-3-1 16,2 1-2-16,3 2 1 16,0 3 1-16,3 3-1 15,3-3-23-15,3-3-7 16,-3 3-83 0,3-6-54-16,3-4 68 15</inkml:trace>
  <inkml:trace contextRef="#ctx0" brushRef="#br0" timeOffset="20590.2278">9223 10814 148 0,'-9'-3'55'0,"9"3"-30"0,-6 0-21 15,6 0 15-15,-3 0 0 16,0 0 3-16,0 0-1 16,0 0 2-16,0 0-13 15,1 0 1-15,2 0 0 0,0 0-2 16,0 0 2-16,0 0-4 0,0 0-2 16,5 3 4-16,7-1 2 15,9 1 0-15,9-3 1 16,3 0-6-16,11-3-2 15,13 1-2-15,-1-1 1 0,4 3 0 16,3 0 1-16,-7 0 4 31,-5-3 5-31,-4 1-3 0,-2-1 0 16,-6 0-4-16,-4 1-1 16,-2-1-1-16,-6 0 0 15,-3 1-2-15,-6 2 1 16,-7 0-2-1,-2 0-1-15,0 0 1 0,-3 0 1 16,-3 0 1-16,0 0 1 0,0 0-16 16,-3 0-4-16,3 0-14 15,0 0-6 1,3 0-8-16,0 0 0 16,0 0-7-16,0-3-1 0</inkml:trace>
  <inkml:trace contextRef="#ctx0" brushRef="#br0" timeOffset="20926.9343">9944 10705 208 0,'-15'-3'77'0,"12"3"-42"0,-3 0-28 15,6 0 18-15,-3 0-7 16,3 0 2-16,0 0-11 15,0 0-3-15,6 6-4 0,6-1-2 0,6 0 3 16,5 1-2-16,1-1 2 16,3 0-4-16,-3 3 0 15,0 0 1-15,-7 0 2 0,-2 3-1 16,-3-4-1-16,-9 4 7 16,-6 0 3-16,-6-1 1 15,-3 1 1-15,-3-1-4 16,-2-2 0-16,-1 0-5 15,3 0-2-15,0 0 0 16,3-3-1-16,6 3-25 16,3-2-10-1,3-1-33-15,6-2-12 16,0-3-15 0</inkml:trace>
  <inkml:trace contextRef="#ctx0" brushRef="#br0" timeOffset="22181.0353">10801 10575 124 0,'-6'-8'49'0,"3"6"-26"0,-6-6-16 0,0 0 13 15,-6 0-4-15,-6-5 1 16,-2 0-1-16,-10-3 0 0,-6 0-8 15,-9-3-3-15,-5 6 1 0,-10 2-3 32,-2 4 0-32,-10 1-3 15,1 6-1-15,-3 6 3 0,2 12 1 16,7 16-4-16,5 6 1 16,7 8 0-16,11-1 0 15,9 9 0-15,13 13 2 16,14 2 1-16,15-2 1 15,8 0 0-15,19-16 0 16,15-8 4-16,14-8 3 0,10-11 0 16,11-10 3-16,15-16-5 15,7-8-1 1,2-13 0-16,-3-19 0 16,-12 1-2-16,-14-4 1 0,-16 1 7 15,-17 0 3-15,-13 7 9 16,-14 1 4-1,-15-3-12-15,-15 2-3 16,-6 6-7-16,-8 3 0 16,-4 2-10-16,-6 3-3 0,0 5-26 15,1 3-12 1,-4 5-58 0,3 2-66-16,4 1 46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23:38:48.0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23535 9887 140 0,'-6'-2'55'0,"3"2"-30"0,0 0-29 0,-3 0 49 16,-3 0-15-16,9 0-2 16,-3 0-3-16,0 0-15 15,0 0-1-15,9 0 3 16,-3 0-5-1,9 0-3-15,-6 2 0 0,3 1-3 16,5 5 2-16,7 3-4 0,3 5 0 16,12 7 1-16,5 9 2 15,-2 8-1-15,-9-1-1 16,3 6 1-16,-10 3 1 16,-2-3 1-16,-6 0 1 0,-6-3 6 15,-9-2 4-15,0 0 1 16,-9-1 4-16,-3-4 0 31,-17-1 1-31,8-7-7 0,-3-4 0 16,0-4-8-16,3-6-1 15,0-2-2-15,10-1-2 16,-4-2-2-16,0-2 1 16,6-1-17-16,6-2-5 15,-3 2-27-15,3-2-8 16,3-3-18-16,0 0-5 0</inkml:trace>
  <inkml:trace contextRef="#ctx0" brushRef="#br0" timeOffset="331.2074">23674 10425 184 0,'-14'2'68'0,"11"4"-36"0,-6 4-37 16,6-5 10-16,-3 9 10 15,-3 7 7-15,-3 0-2 16,0 0 1-16,0 0-12 16,-3 3-1-16,6-3-1 0,-3-5-3 0,6 5-1 15,0-2-1-15,3 2 1 31,3-2-2-31,3-6 4 16,3 0 1-16,0-2-2 0,9-3-3 16,0-1-3-16,3 1-1 0,0 3-42 15,6-3-18-15,5 2-36 16</inkml:trace>
  <inkml:trace contextRef="#ctx0" brushRef="#br0" timeOffset="1100.7654">23505 11009 168 0,'-18'-8'63'0,"15"8"-34"0,3 0-12 0,0 0 20 16,0 0-10-16,0 0-1 15,0 0-13-15,0 0-5 16,9 0-5-16,0 3-3 0,-3 0 1 31,12 2-1-31,-1 3 0 0,4 2 0 16,3 9 2-16,6 5-6 15,6 2 1-15,-4 3 3 16,-8 3 4-16,-3 3 1 16,-3-1 0-16,-6-2 5 15,-6 5 4-15,-12-3 1 0,-9-2 4 16,-3 0-7-16,-3-6-2 0,0-2-5 15,1-6-4 1,-1-2 0-16,0-2 1 0,3-1-10 16,-3 0-4-16,3-2-14 15,3-1-6-15,1-2-14 16,5-3-4-16,6-2-50 31</inkml:trace>
  <inkml:trace contextRef="#ctx0" brushRef="#br0" timeOffset="1385.3661">23558 11446 172 0,'-6'3'66'0,"3"2"-36"0,-3 3-37 0,1-3 10 15,-4 6 17-15,-3-1 8 0,-6 3-5 16,3 3 0-16,3 3-14 16,-3-3-5-16,9 2-3 0,0-2-1 0,3-3 0 0,3 1 0 31,0-4 0-31,15 1 0 16,6-3 0-1,-3-3 2-15,3 0-17 0,-3 1-4 0,-1-1-79 16</inkml:trace>
  <inkml:trace contextRef="#ctx0" brushRef="#br0" timeOffset="3687.6968">22606 9398 176 0,'0'-19'68'0,"0"19"-36"0,0 0-37 16,0 0 40-16,3 6-12 0,0 2-8 15,3 0-5 1,0 0-6-16,-3 2 2 0,6 1 0 16,-3 2 2-16,3-2 2 0,-1 2-1 15,1-3 0-15,0 1-3 16,0 0-1-16,-3-1-1 0,3-2 2 15,-3 0-3-15,0-3 0 16,0-2 1-16,3 0 2 16,0-3 8-16,0-3 3 15,0-5-4-15,0-3-3 16,0-2-5-16,2-3-2 31,-2 0 1-31,3 1 0 0,-3 1-2 16,0 4-2-16,-3-1-4 15,-6 3 0-15,6 6-27 16,-3-4-9-16,0 1-20 16,0 2-5-16,3 1-38 15</inkml:trace>
  <inkml:trace contextRef="#ctx0" brushRef="#br0" timeOffset="4134.8196">22719 9427 152 0,'-6'0'57'0,"6"3"-30"0,0-3-16 0,0 0 18 15,0 0 3-15,0 0 3 16,0 0-8-16,0 0-2 15,3-3-14-15,0 0 0 0,0-2 0 16,-3-3-2-16,0-8 2 16,0-2-2-16,3-6 2 15,0-10-2-15,3-9 0 16,0-10 1-16,0-2 1 16,3-6-5-16,0-5-2 0,-3-6 2 15,0 1 1-15,-3 0 1 16,-3 2 2-16,0 0-1 0,0 5 2 15,0 9 0-15,-3 5 1 16,0 2 0-16,0 8 0 0,0 9-6 16,0 4-2-16,0 6-2 15,0 5-2-15,0 3-13 16,3 2-6-16,0 1-26 31,3 2-11-31,0-3-58 16,6-5-62-16,5-2 57 15</inkml:trace>
  <inkml:trace contextRef="#ctx0" brushRef="#br0" timeOffset="4735.4051">22267 7654 124 0,'0'-2'46'0,"0"2"-24"0,0 0-4 16,0 0 18-16,0 0-9 0,0 0-3 16,0 0-8-16,3 5 0 15,-3 3-9-15,0 5 5 0,0 6 3 16,-3 7-5-16,0 9-3 15,0-1-2-15,0-2-1 16,3-3-5-16,0 0-1 16,0-5 3-16,3-3 3 15,0-3-3-15,0 1-3 0,0-3-21 16,-1-8-10-16,4-3-32 16,0-2-48-16,0-6 24 15</inkml:trace>
  <inkml:trace contextRef="#ctx0" brushRef="#br0" timeOffset="5203.8923">22481 7660 156 0,'-6'-3'57'0,"6"3"-30"0,0 3-21 0,0-3 17 15,0 2-5 1,-3 6-1-16,-3 3-3 0,0 5-1 16,0 8-7-16,0 2 0 0,0 3 4 15,3 3-4-15,0 0 2 16,3-3-5-16,6-3-2 0,3-5 0 0,3-2-1 31,0-3 4-31,3-3 2 16,3-5 2-16,0-5 0 0,-4-3 2 0,1-3 1 15,-3-2-3 1,-3-1 0-16,-3-2-3 0,-6-2 2 31,-6-1 0-31,-3 1 3 0,0 2-1 16,-6 2 2-16,-2 1-8 15,5 2-2-15,-3 1-8 16,3-1 0-16,0 3-17 16,9 0-4-16,0 0-15 15,3 0-5-15,6-2-56 16</inkml:trace>
  <inkml:trace contextRef="#ctx0" brushRef="#br0" timeOffset="5489.1453">22645 7779 212 0,'0'-3'82'0,"0"3"-44"0,3-5-36 0,0 2 17 15,-1-2-8-15,-2 0 1 16,3-3-7-16,-3-3-1 0,0 0-2 16,0-2-2-16,0 5 3 0,0 0-4 0,0 3 0 15,0 0-23-15,0 2-10 32,0 1-50-17,6 2-37-15,0 2 48 0</inkml:trace>
  <inkml:trace contextRef="#ctx0" brushRef="#br0" timeOffset="5851.56">22850 7789 148 0,'0'0'57'0,"-3"3"-30"0,3-3-10 0,0 0 20 15,-3 0-10-15,0 3-3 16,0-3-10-16,0 2-4 16,-3 1-5-16,0 0-4 0,0-1 2 15,3 6-2-15,0 0-1 16,0 5-2-16,6 1 1 0,0-1 1 16,0 0 0-16,3 0 2 15,0 0 1-15,-6 1 5 16,0-1 5-16,0-2 6 15,-6-1 5-15,0 1-10 16,-3-3-3-16,0-3-5 0,0 0-1 31,-2-2-6-31,5-1-1 16,0-2-30-16,0 0-12 0,3-2-67 31,6-1-40-31,6 1 72 0</inkml:trace>
  <inkml:trace contextRef="#ctx0" brushRef="#br0" timeOffset="6511.5231">23305 7803 156 0,'-3'-3'57'0,"-14"0"-30"0,8 3-14 16,6 0 17-16,-6 3-11 0,0 0-3 15,-3 5-7-15,-6 2-4 16,6 6-2-16,-3 2-3 0,0 4 1 16,6-1-4-16,0 0 2 31,6 3 1-31,3-6 2 0,6-2-1 0,0-3 2 16,3-2 2-16,3-3 4 15,-3-8 2-15,3-3 3 16,-3-5-3-16,6-2-1 15,-6-6-9-15,-3-3 0 16,3-10 3-16,0 0 2 31,-6-5-2-31,-3-3-3 0,0 2 2 16,-3 4 0-16,-3 4-4 16,0-2-1-16,0 8 1 15,0 2 2-15,3 6 2 16,0 3 1-16,0 7-2 15,3 6-2 1,0 7 1-16,3 11-1 0,0 6 0 16,0 7 2-16,3 3 3 15,0 0 0-15,3-2 0 16,-3-4-3-16,3-4-2 0,5-1-6 16,-2-7-4-16,-3-3-38 15,3-6-19-15,0-4-38 16</inkml:trace>
  <inkml:trace contextRef="#ctx0" brushRef="#br0" timeOffset="6704.3799">23427 7855 188 0,'0'14'71'0,"0"-12"-38"0,0 9-28 16,0-6 17-16,0 6-10 15,0 2 1-15,0 0-8 16,6 1-1-16,-3-1-2 16,-3-3-2-16,0 1 1 0,6-3-37 15,-3-3-15-15,6-5-36 16</inkml:trace>
  <inkml:trace contextRef="#ctx0" brushRef="#br0" timeOffset="6873.2285">23395 7726 296 0,'-9'-11'112'0,"18"11"-60"0,-6 0-63 16,-3 0 18-16,0 0-9 0,6 0-2 16,-3 6-17-1,8-1-9-15,-2 0-86 0,12 0-36 16,0-2 76-16,-3 0 36 15</inkml:trace>
  <inkml:trace contextRef="#ctx0" brushRef="#br0" timeOffset="7352.0012">23603 7781 184 0,'-15'0'68'0,"12"3"-36"0,-3 0-26 15,3-1 15-15,-3 4-9 16,0 12 1-16,0 3-10 0,0 0-2 15,0 1-1-15,-2-4 0 0,8 1 0 16,0-3 0-16,0-1 2 16,0-4 1-1,5-3 3-15,1-3 1 16,0-2 1-16,-3-3-4 16,6-3-1-16,-3-2 1 15,0-3 0-15,-6 0-2 0,6 0 1 16,-6-2 0-16,0 4 1 15,0 1-2 1,0 0-2-16,0 2-2 16,0 3-5-16,3 5-1 15,-3 6 6-15,9 2 3 16,-3 0-2 0,0 9 1-16,3-4 2 15,-3 1 1-15,-3-1 14 16,-3-2 6-16,-3 0 4 0,-3 0 1 15,-6-3-13 1,0 0-4-16,-3-2-7 0,6-3-3 16,-6-3-5-16,-2-2 0 15,2-3-22-15,-3-3-8 16,0-2-16-16,9-1-4 16,3-2-53-1</inkml:trace>
  <inkml:trace contextRef="#ctx0" brushRef="#br0" timeOffset="7578.3612">23752 7800 208 0,'-12'3'77'0,"12"2"-42"0,0 13-30 0,0-4 17 16,0-1-3-1,0 0 3-15,0 3-10 16,0-3-4-16,9 3-5 16,-6-5-5-16,6-1-1 0,-3 1-18 15,0-3-7-15,3-8-78 16</inkml:trace>
  <inkml:trace contextRef="#ctx0" brushRef="#br0" timeOffset="7729.5204">23701 7694 232 0,'-6'-8'88'0,"9"6"-48"0,0-6-51 0,6 5 11 16,9-2-12-16,-6-3-3 16,9 2-42-16,-3-4-18 0,-1-3 4 15,-2-1 2-15</inkml:trace>
  <inkml:trace contextRef="#ctx0" brushRef="#br0" timeOffset="7907.1082">23898 7554 220 0,'-6'8'85'0,"12"-3"-46"0,-6 8-39 16,0-2 18-1,0 5-1-15,0 8 2 0,0 10-6 16,0 8-3-16,0 6-5 16,3-6-4-16,-3-2 2 0,3-6-2 15,-3-2-1-15,0-3-10 16,0-2-4-16,0-9-48 15,9-10-74 1</inkml:trace>
  <inkml:trace contextRef="#ctx0" brushRef="#br0" timeOffset="8075.508">23868 7755 272 0,'-6'-8'104'0,"12"5"-56"0,6-2-49 16,-9 2 18-1,15 1-6-15,-6-1 1 16,5 0-4-16,4 1-3 16,3-1-2-16,0 1 0 0,0-4 0 15,0 4-45-15,-7-1-22 16,4 0-58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23:41:42.6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7208 10623 56 0,'-9'-3'22'0,"6"6"-12"0,3-3-12 0,0 0 4 0,0 0 4 15,0 0 6-15,0 3 7 0,-3-1 5 16,3 1-8-16,-3 0-2 16,0-1-8-1,3 1-2-15,-3 2 7 16,0-2 2-16,0-1-2 16,0 4 1-16,0-4 4 15,0 1 2-15,0 0 15 16,0 7-18-16,0-2 6 15,1-2 0-15,-1-1 2 16,0 0 1-16,0-2-5 16,-3-1-1-16,3 1 1 15,-3 0 2-15,3-3-5 0,0 5-1 16,0-5-5-16,3 0-1 16,0 0 1-16,3 0 4 15,0-3-6-15,3-5 0 16,3-2 0-16,5-3 0 15,7-6 0-15,6-2 0 16,3-8-2-16,6-3 1 16,2-2-2-16,4-3 2 0,-3-3-2 15,2 8 0-15,-2 3-3 16,-3 0 1-16,-4-3 0 16,-2 6 3-16,-3 2-3 15,-3 3 0-15,-3 5 1 16,0 0 0-16,-7 5 2 15,1 1 1-15,-3 2-1 0,-3 0-1 16,-3 0-1 0,0 3 0-16,-3 2-2 15,0 0 1-15,0 1-2 16,0 2-1-16,-3-3-2 16,0 1 1-16,0 2-4 0,0-3-1 15,0 0-22 1,0 1-8-16,0-4-29 0,0 1-11 15,-3-3-34 1,3 0-60-16,-3 3 50 0</inkml:trace>
  <inkml:trace contextRef="#ctx0" brushRef="#br0" timeOffset="328.6121">7655 10022 216 0,'-15'0'82'0,"9"3"-44"0,6-3-33 16,0 0 19-16,0 0 2 15,0 0 5-15,0 0-11 16,0 0-4 0,3 3-9-16,3-1-5 0,3 1 1 0,3 0-2 0,-1-1 2 31,4 1-4-31,0 2 0 16,0-2 1-16,-3 7 0 15,0 1 0-15,-3 0 2 16,3-1 5-16,-6 6 4 15,-3 0 7-15,-6 2 6 0,-3 6 4 16,-3 3 6-16,0-6-13 16,-3-3-2-16,3-2-11 0,0-2-5 15,3-4 0-15,0 1 0 16,3-3-28-16,3-3-12 16,6 0-40-16,3-2-13 15,9-16-50 1</inkml:trace>
  <inkml:trace contextRef="#ctx0" brushRef="#br0" timeOffset="1378.6104">7964 9509 144 0,'6'-5'55'0,"-3"5"-30"0,-3 0-10 16,0 0 18-16,0 0-7 31,0 0-1-31,0 0-3 0,3 5-2 16,0 6-10-16,0 2 2 0,3 8 4 15,0 6 1-15,0 2-1 16,-3 0 0-16,-3 3 0 15,0-1-2-15,-3-2 1 16,6-2-6-16,-6-3-3 16,0-3-3-16,3-3-3 0,3 1 1 15,0-3 1-15,-3-3-1 16,0 0-1-16,3-2 1 16,-3-3-1-16,3-3-5 15,-3 0 1-15,0-5-27 16,-3 0-11-16,6-2-34 15,6-1-15 1,-3-2-6 0</inkml:trace>
  <inkml:trace contextRef="#ctx0" brushRef="#br0" timeOffset="1731.5421">8280 9607 184 0,'-15'13'68'0,"15"-10"-36"0,-12 18-20 0,9-13 19 16,0 3-7-16,-3 2 0 15,-3 0-11-15,0 0-3 16,0 1-6-16,0-4-3 0,3 1 0 16,0-3-1-16,0-3 0 0,3-2-20 15,0-1-7-15,0-2-35 16,0 0-12-16,3-2-6 15</inkml:trace>
  <inkml:trace contextRef="#ctx0" brushRef="#br0" timeOffset="1829.8468">8152 9647 204 0,'-3'-19'77'0,"3"19"-42"0,3 19-30 0,-3-22 17 16</inkml:trace>
  <inkml:trace contextRef="#ctx0" brushRef="#br0" timeOffset="1964.5416">8161 9652 377 0,'6'8'23'0,"2"0"-12"16,1 0-5-16,3 2-2 0,3 1-2 15,-3 0-2-15,3-3 1 16,-3-1-1-16,0 1-3 16,-3-2 2-16,0-1-37 15,0 0-16-15,0 1-50 16</inkml:trace>
  <inkml:trace contextRef="#ctx0" brushRef="#br0" timeOffset="2332.9715">8399 9536 176 0,'0'0'68'0,"3"5"-36"0,0 3-20 16,0 0 19-16,-3 0-3 15,3 10 1-15,-3 3-5 16,0 3-3-16,0 0-11 15,0 0-6-15,-3-3-1 0,0 0 0 0,3-2 1 16,0-1-5-16,0-2 1 16,0-3 0-16,0-2-11 15,0 2-5-15,0-8-19 16,0 1-5-16,0-4-21 16,0-4-53-1,3-4 20-15</inkml:trace>
  <inkml:trace contextRef="#ctx0" brushRef="#br0" timeOffset="2812.4753">8577 9514 184 0,'3'-5'68'0,"-3"5"-36"0,0 0-15 16,0 0 22-16,0 0-13 16,0 5-3-16,0 3-9 15,-3 3-4-15,-3 2-5 16,3 8 1-16,0 6 3 0,0 2-1 0,0-3 1 16,0 3-5-16,3 1-1 15,0-4-1-15,3-2-2 0,3-3 3 16,6-2 0-16,0-4 3 31,0-4 3-31,3-3-2 16,0-3 1-16,-3-5-3 15,0-2 2-15,0-4-2 16,-3-2 0-16,-3-2-1 0,-4 2 2 16,-2-3 3-16,-2 1 5 15,-4 2-6-15,0 0-2 16,-3 2-3-16,-3 4 0 15,0 2-7-15,0 0-1 16,0 0-12-16,3 2-3 16,3-2-15-16,0 0-5 0,3 0-16 15,3-2-5-15,0 2-38 16,9-3-23 0,0-5 56-16</inkml:trace>
  <inkml:trace contextRef="#ctx0" brushRef="#br0" timeOffset="3312.3508">8735 9456 124 0,'-15'-2'49'0,"12"2"-26"0,0 0-27 16,0 0 96-16,0 0-28 15,0 0-18-15,0 0-13 16,3-3-22-16,3-2-4 0,0 2-1 16,3 0-3-1,3-2-2-15,0 2 0 0,0 1 1 16,0 2-3-1,0 2 0-15,0 1 1 0,0 2 0 16,-3 3 0-16,-3 3 0 16,-3-1 0-16,-3 4 2 15,0-1-1-15,-6 0 2 16,0 0-2-16,-3-2-1 16,3 0 1-16,3-1-1 0,0-5-3 15,6 3 2 1,6-2 3-16,0-4 5 15,3-2 4-15,3 0-6 16,0 0-3-16,0 0-4 16,0 0 1-16,-3 0-21 0,-1 0-10 15,1 0-169 1,-3 16 74 0</inkml:trace>
  <inkml:trace contextRef="#ctx0" brushRef="#br0" timeOffset="4683.4187">7937 10104 172 0,'-3'3'66'0,"3"-3"-36"0,3 3-18 0,-3-3 21 16,3 5-2-16,-3 3 4 15,0 0-8-15,0 2-4 16,0 1-13-16,0 0 2 0,-3-1 4 31,0-2-2-31,3 0 2 0,-3 3-11 16,0-3-3-16,3-3-2 15,0 0 2-15,0 1-1 16,0-6 2-16,0 0-4 16,0 0 0-16,0 0 1 15,3 2 0-15,6-2 0 16,3 0 2-16,3-2 1 15,0-1-4-15,0 3-1 16,-3 3 1-16,0-1 0 16,0 6 3-16,0 3 3 15,-4-1 0-15,1 1 2 16,-3-1 2-16,-3 1 2 16,-3 0-1-1,-3 2 1-15,0 0-4 16,-3 0-2-16,0-2 0 15,-2-1-1-15,-4 1-2 16,0-3-2-16,0 0-6 16,-3-3-4-16,0-2-16 0,0-3-7 15,0-3-15 1,0 1-5-16,3-1-14 0,1-2-3 16,2-3-24-1</inkml:trace>
  <inkml:trace contextRef="#ctx0" brushRef="#br0" timeOffset="4914.9897">7872 10110 200 0,'0'-8'74'0,"6"3"-40"0,0 7-20 0,0-2 22 15,0 0-9-15,3-2-1 16,3-4-11-16,-1-2-4 31,7-2-6-31,0 2-6 0,0 0-2 0,0 3 2 16,-3-1 0-16,0 4-50 15,0 7-23-15,2-2-31 16</inkml:trace>
  <inkml:trace contextRef="#ctx0" brushRef="#br0" timeOffset="5215.8607">8348 10102 204 0,'-6'0'77'0,"3"8"-42"0,0 0-23 0,0 0 19 15,-3 0-7-15,-6 2-2 16,3 3-10-16,-5 1-3 0,2 4-5 16,0-2-3-16,0 3 0 15,0-4-1-15,0-1 2 0,3-1-30 16,0-3-11-1,3-2-40-15</inkml:trace>
  <inkml:trace contextRef="#ctx0" brushRef="#br0" timeOffset="5483.2318">8181 10120 176 0,'0'-5'68'0,"3"2"-36"0,3 3-18 31,0 3 20-31,0 0-6 0,0-1 0 16,0 4-11-16,6 2-3 15,3-1-8-15,0 4-2 0,0 0 0 16,-3 2-2-16,0 0 1 16,-1 3-4-16,-2-3 0 15,0-7-4-15,0 4 1 16,0-2-55-16,-3 0-23 0</inkml:trace>
  <inkml:trace contextRef="#ctx0" brushRef="#br0" timeOffset="5777.7349">8446 10054 156 0,'12'3'60'0,"-9"-3"-32"0,0 16-9 16,0-8 23-16,-3 0-6 15,0 2-1-15,0 6-13 16,-6 5-4-16,3 0-10 0,0 3-1 0,0 0 3 16,0 0-6-16,0-3-2 15,0-3-1-15,3-2 1 16,-3 0-3-1,3-5-2-15,0-1-34 16,0-2-15-16,0-2-119 16,9-4 66-16</inkml:trace>
  <inkml:trace contextRef="#ctx0" brushRef="#br0" timeOffset="6199.041">8619 10022 208 0,'0'0'77'0,"0"3"-42"0,-3 0-26 16,3 5 19-16,-3 8-10 15,0-1 0 1,-3 7-7-16,-3 1-1 0,3 1-6 15,-3 3 6-15,0 4 5 0,3-4-7 16,3-3-2-16,3-3-4 0,0 0 1 16,3-2 2-16,3-4 2 15,6-1 3-15,0-4 1 16,3-4-1-16,0-6 1 16,0-3-4-1,-3-2 1-15,0-1-5 16,-3 1 0-16,-3-3 1 15,-3-3 2-15,-3-4-1 16,-3-1 0-16,-3 5-3 16,-3 1-2-16,-3-1-4 0,-3 3 0 0,0 0-14 31,3 3-3-31,3 0-18 0,3 2-7 0,0-2-20 16,6-1-9-1,3-2-23-15</inkml:trace>
  <inkml:trace contextRef="#ctx0" brushRef="#br0" timeOffset="6436.4134">8738 9911 220 0,'12'-10'85'0,"-12"7"-46"0,3 6-24 0,-3-3 24 31,0 2-12-31,-3 4-3 15,3 4-6-15,-3 6 1 16,0 0-10-16,0 3-5 0,0-1-3 0,0 8-1 16,6-7 0-16,0-6-11 15,0 3-5-15,0-3-67 16,3-2-28-16,0-6 4 16</inkml:trace>
  <inkml:trace contextRef="#ctx0" brushRef="#br0" timeOffset="7215.2806">7893 10562 196 0,'-3'0'74'0,"6"3"-40"0,0 5-29 0,0-3 17 16,-3 6-3-16,0 5 1 15,0 7 4-15,0 1 2 16,-3 0-13-16,3 0 1 0,0-3 2 16,0 0-10-16,0 0-4 0,0-2-1 15,-3-1-1-15,3-2-3 16,-3-3 2-16,0-2-34 0,0-3-15 16,3-3-12-16,0-2-4 15,0-3-22 1</inkml:trace>
  <inkml:trace contextRef="#ctx0" brushRef="#br0" timeOffset="7653.2259">7985 10620 216 0,'0'0'82'0,"0"3"-44"0,12 0-22 0,-9-1 33 16,-3 4-17-16,-3 2-14 16,0-1-9-16,0 1-6 15,0 6-3-15,0-4 3 0,3 1-2 16,0-1-1-16,3-2 1 0,3 0-1 15,3 0 0-15,3-2 2 16,0-1-3-16,0-3-2 16,-1 4 6-16,1-4 3 15,-3 4 3-15,0-1 2 16,-3 0 1-16,0 1 0 16,-3 1-2-1,-3 1 1-15,-3 0-4 16,-3 3-2-16,0-3-2 15,-6 0-3-15,-3 0-10 16,-2-3-4-16,2-2-26 16,-3-1-12-16,3-2-14 15,-3-2-7-15,6-1-29 16</inkml:trace>
  <inkml:trace contextRef="#ctx0" brushRef="#br0" timeOffset="7869.5386">7943 10597 208 0,'-3'-6'77'0,"6"6"-42"0,6-2-32 0,-3-1 15 16,0 0 6-16,6 3 5 16,-3 0-9-16,6-2-2 31,0 2-10-31,0-3-7 0,0 3-2 15,-1-3 1-15,1 3 2 16,0 0-28-16,0-2-11 0</inkml:trace>
  <inkml:trace contextRef="#ctx0" brushRef="#br0" timeOffset="8184.6599">8351 10628 184 0,'-6'3'68'0,"6"2"-36"0,-6 3-29 0,6-3 15 15,-6 3 8-15,0 6 6 16,-6 2-12-16,3-1-6 16,-2-1-9-16,-1-1-4 0,0-3 0 0,3 1-4 15,0-3 0 1,3-3-34-16,-3 1-15 0,3-4-46 16</inkml:trace>
  <inkml:trace contextRef="#ctx0" brushRef="#br0" timeOffset="8417.9835">8193 10634 188 0,'3'0'71'0,"3"0"-38"0,3 0-17 0,-3 2 22 0,3 1 0 15,6 5 2-15,0 0-14 16,0 2-3-16,0 1-13 15,0 2-4-15,-4 0-2 0,1-2-2 16,-3 0-2-16,0-1 1 16,-3-2-1-16,0 0-44 15,0-3-18-15,0 1-62 16</inkml:trace>
  <inkml:trace contextRef="#ctx0" brushRef="#br0" timeOffset="8735.2582">8476 10594 212 0,'0'0'82'16,"12"3"-44"-16,-6 2-36 0,-3-2 19 0,0 2 4 15,-3 3 5-15,0 2-3 16,-3 11 1-16,0 1-16 16,0-1 0-16,-3 3 1 0,3-1-7 15,0 1-1-15,0-3-3 16,0-2-2-16,3-3-2 0,0-3-1 16,-3-2-20-16,3-6-10 15,0-2-27-15,0-3-12 16,3-3-35-1</inkml:trace>
  <inkml:trace contextRef="#ctx0" brushRef="#br0" timeOffset="9170.7891">8607 10586 184 0,'0'0'71'0,"3"3"-38"0,-3-1-12 0,0-2 25 0,0 6-11 16,0 2-2-1,-3 5-8-15,0 5-2 16,0 6-12-16,-3 0 0 0,3 0 2 0,0 0-3 16,3 2 0-1,0-2-9-15,3-3-2 0,3-3 0 16,0-2 2-16,3-2 0 0,3-4-1 31,0 1 1-31,6-6 1 16,-3-2-1-16,5-3 2 0,-2-3-2 0,-3-5 2 15,-3-2-2-15,-3-1 2 16,-3 0-2-16,-3 1 2 16,-9-1 0-1,-3 1 1-15,-3 2 0 16,-3 0 2-16,0 2-1 15,1 1 0-15,-1 2-8 16,0 1-2-16,3-1-14 16,3 3-5-16,3 0-18 0,3 0-6 15,3-2-28-15,6-1-9 16,0-5-12 0</inkml:trace>
  <inkml:trace contextRef="#ctx0" brushRef="#br0" timeOffset="9531.6991">8804 10578 184 0,'0'-3'71'0,"0"3"-38"0,-3 3-21 0,3-3 25 16,-3 8-14-1,0 0-10-15,3 0-6 16,0 2-4-16,0-4 0 0,6-1 2 0,0 0 7 16,2-2 2-16,1 0 1 15,0-6 4-15,0-2-2 16,0-1 1 0,-3-2 0-16,-3 1 0 15,-3-4 2-15,0 3 0 0,-3 0-7 16,-3-3 0-16,-3 1-10 0,0 2-2 15,0 3-25-15,3-1-10 0,0 1-50 32,6 0-24-32,0-3-14 15</inkml:trace>
  <inkml:trace contextRef="#ctx0" brushRef="#br0" timeOffset="10598.1006">8935 9623 176 0,'-3'0'66'0,"3"0"-36"0,0 0-7 0,0 8 24 0,0-8-4 16,0 0-1-16</inkml:trace>
  <inkml:trace contextRef="#ctx0" brushRef="#br0" timeOffset="10740.4024">8937 9631 459 0,'6'0'16'0,"0"0"-5"0,0 0-7 16,3 0-3-16,3 8 0 0,3-8-1 0,0 0 0 16,0 0 0-16,-3-3-7 15,0 8-3-15,0 1-43 16,-4-1-99 15</inkml:trace>
  <inkml:trace contextRef="#ctx0" brushRef="#br0" timeOffset="10974.4899">8967 9742 220 0,'-6'0'85'0,"6"3"-46"0,3-3-35 15,-3 0 21 1,0 0-5-16,6 2 0 0,0 1-6 16,3-3-4-16,3 0-5 15,3 3-4-15,0-1 0 0,0 1-1 16,-3-1 0 0,-1 1-7-16,-2 0 0 0,0-3-46 15,-3 2-19-15,-3 1-32 31</inkml:trace>
  <inkml:trace contextRef="#ctx0" brushRef="#br0" timeOffset="11650.7422">8896 10157 200 0,'-3'-5'74'0,"3"5"-40"0,-3 0-11 16,3 0 24-16,0 0-7 15,0 0 2-15,0 0-13 16,9 3-5-16,-3-3-14 0,3 2-2 16,0-2-1-16,3 0-1 0,-1 0-1 15,1 0-3-15,3 0 1 16,0 0-4-16,0 0 0 15,0 0-4-15,-3-2-1 16,0 2-30-16,-3 0-12 16,-3 0-26-16,0 0-9 15,-4 2-21 1</inkml:trace>
  <inkml:trace contextRef="#ctx0" brushRef="#br0" timeOffset="11873.3479">8929 10231 244 0,'-6'-2'90'0,"9"4"-48"0,0 14-36 0,-3-10 22 16,6-4-8-1,-1-7-2-15,4 8-8 16,0-9-2-16,3 1-4 16,3 0-5-16,0 2 0 0,0 3 1 15,0-3 2-15,-3 1-17 16,0 2-4-16,-1 8-53 0,-2 0-22 15,-3 0-5 1</inkml:trace>
  <inkml:trace contextRef="#ctx0" brushRef="#br0" timeOffset="12820.6427">8973 10647 184 0,'-6'0'71'0,"-6"0"-38"0,12 0-8 16,0 0 25-16,-3 2-1 15,0-2 1-15,0 3-17 16,3-3-6-16,0 0-15 0,0 0-5 0,0 0-3 0,6 0 0 16,0 0 2-1,3 0-3-15,0 0 0 16,3 0-1-16,0 0-2 0,0 0 3 15,0 0 0-15,0-3-4 16,0 3-1-16,-3 0-13 16,-3 0-5-1,-1-2-22-15,1 2-11 16,-3-3-25-16,-3 3-11 0,0 0-7 16</inkml:trace>
  <inkml:trace contextRef="#ctx0" brushRef="#br0" timeOffset="12905.4865">8926 10763 240 0,'0'0'90'0,"3"3"-48"0,-3-3-36 0,0 0 20 16</inkml:trace>
  <inkml:trace contextRef="#ctx0" brushRef="#br0" timeOffset="13042.6383">8937 10766 433 0,'12'-3'19'15,"0"1"-11"-15,3-1-5 0,0 0-2 16,0 1-1-1,0 2 2-15,-3 0-1 16,0 0-1-16,-3 0-26 16,-3 0-10-16,-1 2-68 15,1 4-47-15,-6-12 63 16</inkml:trace>
  <inkml:trace contextRef="#ctx0" brushRef="#br0" timeOffset="14391.3148">9226 9567 192 0,'-3'0'74'0,"6"0"-40"0,-3 0-20 0,0 0 22 0,0 0-11 0,3-2-5 16,3-1-7-16,0-2-1 16,3-3-7-16,3 3-1 0,0-1 0 15,0 4-2-15,0 2 1 16,-3 5 0-16,0 3 1 16,-1 10 4-1,-2 4 3-15,-6 1-2 0,-3 4 0 16,-3-1 1-16,-2 1 1 15,-4 2-3-15,0-3-3 16,0-5 0 0,0-2-1-16,0-3-2 15,3-3-2-15,0-2 1 16,0-1 1-16,0-2-1 0,3-3-1 0,3 1 3 31,3-4 0-31,0-2-4 0,3 3 1 16,3 0 6-1,3-1 4-15,3-2-1 0,3 0 0 16,0 0 1-16,0 0 1 0,3 3-3 16,-3 0 0-1,-1-1-5-15,-2 1 0 0,3 0-1 16,0-1-2 0,-6 1 1-16,0-3 1 15,-3 0-3-15,0 0 0 16,0 0-8-16,-3 0-2 15,-3 0-29-15,3 0-14 16,0 0-21-16,0 0-8 0</inkml:trace>
  <inkml:trace contextRef="#ctx0" brushRef="#br0" timeOffset="14876.6114">9494 9570 280 0,'-3'3'104'0,"3"-1"-56"0,0 4-41 15,0-1 23-15,-3 5-5 16,0 9 0-16,0-1-10 15,0-4-2-15,0 2-7 16,0-3-4-16,0-3 1 0,0 1-2 0,0-3 2 16,3 0-2-16,0-3-1 15,0 0 1-15,0 1-1 16,3-4-3-16,0 1 0 16,3 0 4-16,3-1 1 15,3 1-3-15,0-3 1 16,3 0 0-16,3 0 0 15,3 3-3-15,-1 2 2 16,-2 0 1-16,-3 3 2 16,-3-3 8-16,-3 6 5 15,0 2-1-15,-9-2 0 16,-6 2-4-16,0-2 1 0,-3-1-6 16,0 1-3-16,-3-3-1 15,-3 0 1-15,-2-3-25 16,-1 0-12-16,-3-2-18 15,0-3-7-15,-3-3-25 16,3 3-11-16,6-8-8 0</inkml:trace>
  <inkml:trace contextRef="#ctx0" brushRef="#br0" timeOffset="15092.5353">9435 9604 240 0,'0'-15'90'0,"3"12"-48"0,5 0-34 0,-2 1 21 16,3-1 9-16,3 0 6 16,0 1-15-16,3-4-4 15,3 1-15-15,0 0-6 0,3-3-3 16,2 3-4-16,-2 2 2 16,-3 0-37-16,0 1-14 15,0-1-53-15,0 3-59 16,-3-3 50-16</inkml:trace>
  <inkml:trace contextRef="#ctx0" brushRef="#br0" timeOffset="15564.2282">9792 9528 188 0,'0'0'71'0,"3"5"-38"0,-6 0-14 16,3 1 23-16,-3 4-12 16,0 3-3-16,-3 9-9 15,-3-1-1-15,3 0-10 16,-3 0-2-16,3 5 1 0,0 4-1 0,3-4 0 0,-3-2-6 16,6 0-1-16,0-3 3 31,3-3 3-31,3-2 1 15,3-3 2-15,0-2 2 0,3-3 5 16,3-5-6-16,3-1-2 16,0-2-3-16,-1-2-3 15,-2-6 1-15,0 0-1 16,-3-3 6-16,-3 1 4 16,0-1 3-16,-3 3 3 15,-6 0-1-15,-3-2 4 16,-3 2-5-16,-6 0 0 15,-6 0-2-15,-3 0 0 16,0 5-9-16,1 3-3 0,-1 0-4 16,3 3 0-16,3-1-8 15,3 1-5-15,0 0-18 16,6-1-7-16,3 1-33 16,0 2-15-16</inkml:trace>
  <inkml:trace contextRef="#ctx0" brushRef="#br0" timeOffset="17050.3113">9574 10097 156 0,'3'-3'57'0,"-3"6"-30"0,3-22-10 0,-3 11 20 16,0 0-2-16,0 0 4 16,0 3-6-16,0 0 0 15,-3-1-19-15,-2 1 7 0,-1 2 6 0,-3 1 0 16,-6 2 2-16,0 0-19 15,0 2-5-15,0 6-4 16,0 6-1-16,3-1-3 16,0-3 2-16,3 1-1 15,4 0-2-15,2-1-4 0,0 1 0 32,3-1-1-32,6 1 1 15,2-1 0-15,4 1 2 16,3 0 2-16,0-1 2 0,0 6 1 15,0-3 1-15,-3 6 2 16,-3-3 3-16,-3-3 4 16,0-3 5-16,-6 1 5 15,-3-3 3-15,-3 0-9 0,-6 0-3 16,-3 0-6-16,0 0-1 16,-3-3-1-16,-3-2-2 15,3-3-2-15,-2 0 1 16,2-3-4-1,6 0-1-15,3-2-8 16,3-5-2-16,9-9 0 16,6 0 2-16,3 1 6 15,6-3 2-15,2 2 1 0,4-2 4 16,0-3 2-16,-3 3 2 16,-3-3 3-16,-3 3 1 15,3 5 3-15,-4 3 1 16,-8 0-1-1,-3 2-1-15,-3 3-3 0,0 0-1 0,-3 3-21 16,0 2-9-16,0 1-27 16,-3 2-10-16,4 8-60 15,-1 8-37 1,0-3 73-16</inkml:trace>
  <inkml:trace contextRef="#ctx0" brushRef="#br0" timeOffset="17442.9726">9744 10089 184 0,'-12'2'71'0,"6"4"-38"0,-6-1-23 0,9 0 17 15,-6 6-11-15,-2 2-4 16,-1 3-5-16,3 2 0 16,0 6-4-16,9 0 5 0,3 0 4 15,3-3-2-15,6-3 2 0,3-4 2 16,2-6 3-16,10-8 0 16,3-14-1-16,-3-2-4 15,-3-5 0-15,-4 0 6 16,-5 0 3-16,-6 0 5 0,-3-3 1 15,-6-2-10 1,-6 2-5 0,-9 5-10-16,0 3-3 15,-2 6-25-15,-1 2-7 16,3 8-41-16,-3 10-18 0,3 9-42 16</inkml:trace>
  <inkml:trace contextRef="#ctx0" brushRef="#br0" timeOffset="18052.4976">9452 10583 188 0,'-3'0'71'0,"3"0"-38"16,0 6-23-16,0-1 20 0,0 3-3 16,0 0 4-16,0 5-2 15,-3 11 2-15,1 0-17 16,-1-1-1-16,0 1 0 0,0 0-7 15,0 0-1-15,3-3-1 0,0-2 0 0,0-4-2 32,0-1 1-32,0-4-11 15,0-2-4-15,0-2-32 16,0-6-13-16,3 0-66 0</inkml:trace>
  <inkml:trace contextRef="#ctx0" brushRef="#br0" timeOffset="18459.2503">9622 10562 256 0,'0'3'96'0,"0"-3"-52"0,0 5-34 15,-3 0 25-15,-3 3-10 16,0 0 0-16,0 6-12 0,0-4-3 16,0 3-6-1,0 3-5-15,0-3 0 0,3-2-1 0,3 0 0 0,3 2 2 16,6-8 2-16,6 0-3 16,3-2-2-16,0-3 2 15,0 3 0-15,-3-1 3 16,0 6 1-16,-3 0 5 15,-4 0 3-15,-2 0 5 32,-6 0 2-32,-3 3-5 0,-3-1 0 15,1 1-6-15,-7-1 1 16,-3-2-5-16,0 0-2 16,0-5-20-16,0-3-10 15,-3 0-27-15,3-3-10 16,0-2-60-1</inkml:trace>
  <inkml:trace contextRef="#ctx0" brushRef="#br0" timeOffset="18684.5809">9530 10565 244 0,'0'-8'90'0,"3"5"-48"0,9-13-38 0,-3 11 21 16,0 2-1-16,5-5 5 0,10 1-2 15,0-1 1-15,3 2-16 16,-3 1-7-16,-1 2-1 0,1 1-3 16,0-1-1-16,-6 0-32 15,-3 1-14-15,-3 2-171 32,-12 13 83-32</inkml:trace>
  <inkml:trace contextRef="#ctx0" brushRef="#br0" timeOffset="19589.3572">9048 10980 168 0,'-9'-16'63'0,"6"35"-34"0,0-11-34 16,3-8 71-16,0 0-25 15,0 0-2-15,0 0-8 16,6 2-18-16,0 1-1 0,6-3 1 0,2 0-5 16,7 3-2-16,9-3-3 15,6-3-3-15,2 0 1 0,13-2-1 16,6 0 0-16,5 0 2 16,7-3-1-16,-1 0-1 15,-2 2 7-15,-1-2 3 16,-5 6 8-16,-7 4 3 15,-2 1-4-15,-7 0 0 0,-8-1-10 32,-6 1-4-32,-6 0 0 15,-6-3 2-15,-4 0-11 16,-5 0-3-16,-3 0-36 0,0 0-15 0,-9 13-178 47,0-2 104-47</inkml:trace>
  <inkml:trace contextRef="#ctx0" brushRef="#br0" timeOffset="20607.7158">9152 11197 100 0,'-12'0'38'0,"12"0"-20"0,9-2 3 0,-9 2 19 15,0 0-4-15,0 0 19 16,-3 0-13-1,3-6-22-15,0 4 1 0,0 2 0 16,0-3-9-16,0 0-2 16,6 1-2-1,0-1-2 1,6-2-1-16,0-1-3 16,-1 1 1-16,1 2 0 15,0 1 1-15,-3 4-2 0,0 1-2 16,0 5 3-16,-6 0 0 15,0 3 3-15,-6-1 3 16,0 1-2-16,0-1-2 16,0 1-2-16,0-3 0 0,3 0-4 15,0-3 0-15,3 0-1 16,6 1-2-16,3-1 0 16,0 0 3-16,0 3 0 15,3 0 1-15,0 3 2 16,-7-1 3-16,-2 1 11 15,-3-1 5 1,-3 1 0-16,-3 2 2 16,-3 6-7-16,-2-1-1 0,-4-7-7 15,0-1-3-15,-3-2-2 16,-3 0-3-16,0-2-17 16,0-4-6-16,3-7-24 15,1 0-10-15,2 2-43 16,9-2-65-1</inkml:trace>
  <inkml:trace contextRef="#ctx0" brushRef="#br0" timeOffset="21099.3804">9426 11168 188 0,'-3'-3'71'0,"6"6"-38"0,0-3-39 15,-3 8 73-15,0 0-15 16,0 0-11-16,-3 2-9 0,0 1-20 15,0-3-3-15,-3 0-2 0,6 0-3 16,-6-3-1-16,6 0-1 16,3 1 1-16,-3-6-4 15,3 2 0-15,3-2 1 0,3 0 0 16,3 0-3-16,2 0 0 16,4 0 2-16,0 3 2 15,0 2-2-15,-3 1 0 16,-3 2 5-16,0-1 2 15,-3 4 11 1,-6 0 4-16,-3-1 0 16,-3 1 2-16,-3-1-13 15,-3 4-3-15,-3-1-12 16,-3-3-4-16,0-2-22 16,0 0-10-16,-6-5-16 15,-2-3-5-15,2-8-39 16,6 0-46-1,0-5 52-15</inkml:trace>
  <inkml:trace contextRef="#ctx0" brushRef="#br0" timeOffset="21291.0934">9390 11168 236 0,'-3'-3'90'0,"15"-15"-48"0,-3 23-29 0,-3-2 22 0,0-8 2 16,3-1 2-16,0 4-13 15,2-4-5-15,1 4-12 16,3-1-6-16,0 0-2 0,0 1-6 16,-3-1 1-16,0 0-38 15,0 1-16 1,6 4-79-16</inkml:trace>
  <inkml:trace contextRef="#ctx0" brushRef="#br0" timeOffset="21495.7783">9705 11091 264 0,'-6'8'101'0,"9"-2"-54"0,-3 4-46 0,0 1 21 0,0 5 12 15,0 2 11-15,0 3-7 16,0 3-2-16,0 3-20 16,3-1-10-16,0-2-2 0,0 2-3 15,0 1-1-15,0-3-2 31,0-6 1-31,-3-2-43 16,3-3-20-16,0 0-92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22:05:54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18108 4307 164 0,'-12'-15'63'0,"6"30"-34"0,-3-1-27 0,7-6 12 16,-7 0-9-16,0 7-1 16,-9 4 2-16,0 10 3 15,-6 5-4-15,3 6 1 0,-5 10 1 16,-10 11 1-16,0 0 0 16,-3 3 0-16,1 4 0 15,-1 9-2-15,3 10-1 16,4 1 1-16,-1 2 1 15,3 5-6-15,3 5 0 16,0 1-1-16,1 5 0 16,2 2 2-16,0 3 1 15,0-2-4-15,-3 2-1 0,-2 3 1 16,2 2 0-16,0-5 3 16,0 6 1-16,0-1 3 15,1 3 3-15,-1-2-2 16,0 4-2-16,-3-2-5 15,1 1 0-15,-1-1 0 16,3 5 0-16,-3-2 0 16,3-3 2-16,1-3-3 15,-4 6 0-15,-3 0 1 0,3-6 0 16,1 3 0 0,-1-3 2-16,0 4-1 15,-3 1-1-15,-2 30-2 16,5-3 1-16,3-16 1 0,-3 3 2 15,4-5-3-15,2 0 0 16,-3-3 1 0,3 2 0-16,0-4 0 0,1-4 0 15,-4 9 0-15,-6 0 0 16,0 5 0-16,-5-3 0 16,2 8 2-16,0-2 1 15,6-1-4-15,4-2 1 16,-7 3-2-16,6-11-2 15,-3 5 5-15,3 3 1 0,-2-3 0 16,2-5 1 0,-9 14-4-16,-2-6-2 0,-1 2-1 15,0 6 3-15,0 0 0 16,4 0 1-16,2-3 0 16,6 3 2-16,0-11-1 15,-2 8 2 1,2 9-4-16,0-12-2 0,0 11 2 15,-3 0 2-15,-5 1 0 16,-1-1 2-16,3 5-4 16,-2-5 0-16,-4 6 3 15,0 5 1-15,3-11-1 16,7 0-2-16,-7 0 1 16,3-10-1-16,-2-1 0 15,-1-4 0-15,0-4 0 16,-6-12 0-16,4-4 2 0,2-7 1 15,0-10-4-15,7-9 1 16,2-13-49-16,6-13-21 16</inkml:trace>
  <inkml:trace contextRef="#ctx0" brushRef="#br0" timeOffset="16490.5717">3398 6313 24 0,'80'8'11'0,"-29"-16"-6"0,35 3 3 0,-35 2 7 15,17 3-5-15,19-3-3 16,8 1-4-16,0-1-3 15,-2 3 3-15,-4 0 0 16,-9-3 10-16,-11 1 6 16,-10-3-8-16,-11 2-1 15,-9-2-2-15,-10-1 0 16</inkml:trace>
  <inkml:trace contextRef="#ctx0" brushRef="#br0" timeOffset="16564.5691">4553 6263 126 0,'6'-8'-60'15,"-9"2"25"-15,0-4 15 16</inkml:trace>
  <inkml:trace contextRef="#ctx0" brushRef="#br0" timeOffset="17131.0698">8402 6398 36 0,'6'-3'16'0,"20"-2"-8"0,25-3 10 16,-12 5 12-16,23 0-11 16,19 1-3-16,17-6-6 15,12 3-1-15,6-1-3 16,0 1-1-16,-6 2-1 15,-6 1 2-15,-8 2-54 16,-16 5-24-16</inkml:trace>
  <inkml:trace contextRef="#ctx0" brushRef="#br0" timeOffset="48200.5027">11616 11819 64 0,'-3'-13'27'0,"3"13"-14"0,-3 0-4 16,3 0 9-16,-3 0-2 15,0 0 3-15,-2 0-8 16,-4 0-4-16,0 0-2 16,-3 0-1-16,-3 0 2 15,-6-3 3-15,-6-2 0 16,-2-1 0-16,-4 1-3 16,-3 0 1-16,0 0-4 15,-2 2 0-15,-4 0 1 0,3 1-2 16,-2-4 1-16,-4 1 0 15,-3-3 3-15,-2 0 1 0,-4 0 3 16,4 0-5-16,-10 3-1 16,3 0-2-16,4-1-2 15,-1 1 1-15,1 0 1 16,-4 0 1-16,1 2 1 16,-1 0-2-16,0 3 1 15,4 0-2-15,-4-2 2 16,-5-1-4-16,2 0 0 15,1 3 1-15,-4 0 2 16,7 0-1-16,2 3-1 16,1 0 1-16,-1-3 1 15,0 0-1-15,-2 0-1 0,-4 0-2 16,-2 0 1-16,-1 5 1 16,1 0 2-16,-1 1-3 15,1-1-2-15,-4 0 2 16,7 0 2-16,-1 1 0 15,4-1 2-15,2 0-4 16,1 6-2-16,-1-1 2 16,0 1 2-16,-2-3-2 15,-1 3 0-15,-2 12-1 16,5-1 0-16,4 1 2 0,5 1 2 16,3 0-1-1,4-3-1-15,8 0-2 16,0 3 1-16,3 0-1 15,3-3 0-15,4 3 2 16,-1 0 0-16,6 5-3 16,0 0 2-16,6 0 1 0,3 3 0 15,6 2 0-15,6 1 2 16,3-1-3-16,3 0 0 16,6-5 1-16,6 1 2 15,2-1-3-15,7-6 0 16,6-1 1-16,5-6 0 15,7-1 2-15,0 1 1 16,-1-5 1-16,4-1 0 0,-1-2-2 16,4-2-2-1,-1-1 1-15,7-2-1 0,0 2 0 16,-4-2 2-16,7-3-1 16,-1-3-1-16,3 0 3 15,22 1 0 1,-7 2-1-16,-5 0-2 0,-4 0-2 15,-6-3 1-15,1 0 1 16,2 3 0-16,7-2 0 16,-10 2 0-16,-2 0 0 15,-1 0 2-15,-2-3-1 16,-1 0-1-16,4 1 1 16,5-1-1-16,-5 0 0 15,-4 1 2-15,-2-3-3 0,-1-1 0 16,-2 1 3-16,-1 2 1 15,-2-7-1 1,-1 2-2-16,-2 2-2 0,0 4 1 16,-4 2 1-16,4-5 0 15,-1-3 0-15,1 2 2 16,3 1-1-16,-1 0-1 16,10-3-2-16,-7 0 1 15,1 0-1-15,-4-3 0 16,-2 3 2-16,0-2 2 15,-1-1 1-15,4-2 1 16,2-6-5-16,-2-2-1 0,-4-3 3 16,-2 3 1-1,-6 0 2-15,2 0 0 0,-5-3-5 16,-6 3 1-16,-6 0 2 16,-4 2 1-1,-5 1 1-15,-3 2 0 0,-6-3-2 16,-3-2 1-16,-6 0-2 15,-3-3-1-15,-3 0 1 16,-9-2 1-16,-9-8-1 16,-8-3 2-16,-16-3-2 15,-17-2 2-15,-10 7-4 16,-8 6-2-16,-1 5-1 16,-2 3 3-16,0 5 0 15,3 8 1-15,-4 8-22 16,4 11-8-16,-9 10-62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23:42:54.7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16328 15322 108 0,'0'-11'44'0,"0"6"-24"0,-3-3-10 0,3 6 14 16,-3-4 0-16,-3-2 1 15,-3 0 8-15,-2-2 3 16,-7-1-18-16,-6-2 5 0,-6 0 4 16,-3 5-15-16,-14 5-4 0,-1 3-5 15,-5 11-3-15,-1 13 1 16,-6 18 1-16,4 11-3 16,2 18 0-16,10 11-4 15,8 16 1-15,15-3 0 16,12 3-1-16,18-8 4 15,15-10 0-15,18-12 1 0,20-12 0 16,10-22 4-16,5-12 5 16,3-22 4-16,4-11 4 15,-1-18-3-15,-12-13 0 0,-11-17 11 16,-15-7 9-16,-13-3-7 31,-14 3-1-31,-21 3-9 16,-12 5-2-16,-11 2-12 15,-4 3-3-15,0 8-30 16,6 5-12-16,-3 14-56 0,1 2-23 16,2 0 0-16</inkml:trace>
  <inkml:trace contextRef="#ctx0" brushRef="#br0" timeOffset="801.0246">20751 15240 160 0,'-47'-13'63'0,"32"7"-34"0,-12 1-27 0,15 5 14 15,-9 0-12-15,-8 5-5 16,-4 3 1-16,-6 11 1 16,1 15 0-16,-13 19-3 0,3 19-1 15,1 12 2-15,8 20 0 0,12-4 1 16,12-2 0-16,9-8 8 16,24-13 5-16,9-11 9 15,18-16 6-15,20-13 0 16,13-18 1-16,11-14-5 15,15-18-3-15,-3-19-7 16,-3-13-1-16,-11-11 7 16,-22-7 7-16,-14 2 12 0,-18-5 6 15,-22 5-16-15,-13 6-6 16,-13 7-32-16,-18 0-11 16,-9 11-44-16,-5 13-16 0,-13 6-74 15</inkml:trace>
  <inkml:trace contextRef="#ctx0" brushRef="#br0" timeOffset="1748.5135">16409 11748 128 0,'-33'-27'49'0,"15"16"-26"0,-15-4-18 0,18 9 13 16,-14-2-1-16,-10 0 1 16,-12 0-3-1,-11 6-1-15,-10 12-8 16,-8 14-4-16,3 27-1 0,-4 20-6 15,4 19-1-15,14 24 3 0,22 7 1 0,32-2 2 16,27 3 0-16,26-24 0 16,16-19 0-1,23-18 8-15,9-21 7 16,4-35 6-16,-4-18 4 16,-3-13-2-16,-14-17-2 0,-19-10 4 15,-20-15 4 1,-24-7-10-16,-12 1-3 0,-15 0-12 15,-9 11-2-15,-12 10-18 16,-2 8-4-16,-1 10-52 16,-3 14-22-16,-2 5-10 15</inkml:trace>
  <inkml:trace contextRef="#ctx0" brushRef="#br0" timeOffset="2427.935">20719 11710 160 0,'-66'-29'60'0,"34"19"-32"0,-28-1-33 16,33 11 12-16,-12 3-4 0,-11 7 1 15,-1 12-7-15,-2 17 0 16,8 14 1-16,9 13 1 0,16 6 1 16,17 10 4-16,26 8 2 0,22-11 13 15,26 1 5-15,19-14 5 16,14-19 2-16,12-18-10 31,-6-18-3-31,-6-16 1 0,-20-19 0 16,-19-13 12-16,-17-13 7 15,-21-1-16-15,-22-2-7 16,-13 0-18-16,-19 3-8 16,-18 8-72-16,-17 10-33 15,-13 6-6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22:08:02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4690 8488 76 0,'-9'2'30'0,"6"1"-16"0,3 5-10 16,0-5 10-16,0-3 3 15,6 5 4-15,3 0-2 16,9-2-2-16,15 0-5 16,17-3-2-16,16-3-6 15,8-2-1-15,6-1-1 16,1 1 1-16,-1-3 0 0,-5 0-1 16,-10 0 1-16,-5 3-2 15,-7 0 2-15,-5-1-2 0,-13 4-1 16,-5-1-48-1</inkml:trace>
  <inkml:trace contextRef="#ctx0" brushRef="#br0" timeOffset="687.4913">6226 8509 72 0,'0'0'27'0,"0"-8"-14"0,0 3-7 0,0 5 18 16,9-3-7-1,6 0-4-15,8 1-1 0,10-3-5 16,6 2 1-16,9-2-5 16,11 2 0-16,13-2-1 15,11-3-2-15,6 0 1 16,3 3-1-16,4-3 0 0,-1 2 0 16,-9-2 2-1,-11 3 5-15,-13 0 6 0,-11-1-5 16,-13 1-2-16,-8 3-1 15,-9-1 1-15,-6 3-8 16,-3 0 0-16,-6 3-64 16,0 4-32-1,3-1 47-15</inkml:trace>
  <inkml:trace contextRef="#ctx0" brushRef="#br0" timeOffset="1273.8811">7821 8480 64 0,'-15'-3'27'0,"12"-7"-14"0,-3 2 0 0,3 8 11 0,3-3-4 0,0 3-1 16,0 0-9-16,3 0-4 15,3 0-3 1,9 0-3-16,9 0 5 16,12-3 1-16,6-2-2 0,14 3-1 15,10-1-3-15,2 0-1 16,3 1 1-16,1-1 0 0,-4 0 2 16,-5-2-1-16,-7 2-1 15,-8 1 1-15,-9-1-1 16,-10 0-14-16,-2 1-5 15</inkml:trace>
  <inkml:trace contextRef="#ctx0" brushRef="#br0" timeOffset="1651.4889">9494 8414 108 0,'75'-11'41'0,"-28"9"-22"0,19 7-20 0,-34-5 7 16,13 2-4-16,12-2 1 15,2 6-4-15,1-4 0 16,-1 4-1-16,-2-4-2 15,-13 1-44-15</inkml:trace>
  <inkml:trace contextRef="#ctx0" brushRef="#br0" timeOffset="54077.4994">9247 7644 68 0,'0'8'27'0,"0"13"-14"0,-6 29-13 16,3-13 5-16,-3 19 1 15,0-1 3-15,3 9-4 16,0 7-3-16,0 6-1 15,0-6 1-15,0-4 1 16,3-14 1-16,-3-8 0 16,3-8 2-16,0-8-25 0,3-8-32 15,9-26 5 1</inkml:trace>
  <inkml:trace contextRef="#ctx0" brushRef="#br0" timeOffset="54418.0487">9292 7501 116 0,'15'-29'46'0,"2"21"-24"0,25 3-28 0,-18-6 6 0,18 0-1 16,17 1 0-16,10 2 1 15,5-5 0-15,15 2 0 16,10 6 0-1,-4 5-3-15,-6 2 2 16,-6 12-1-16,4-1-2 0,-13 5 3 16,-11 6 0-16,-10 8 3 15,-5 0 3-15,-12 13 7 16,-7 16 2-16,-5 15-5 16,-9 4-3-16,-3-4-1 15,0 6 1-15,-3 3-3 16,-3-3 0-16,0-2 1 0,-3-14-2 15,-6-11 1-15,-3-7-37 16,-3-8-46-16,-6-6 11 16</inkml:trace>
  <inkml:trace contextRef="#ctx0" brushRef="#br0" timeOffset="54645.3974">9280 8575 184 0,'-42'-18'71'0,"36"20"-38"0,6 4-43 0,6-1 9 16,6 5 4-16,15 1 5 15,17-3 8-15,31-3 4 16,20 3-10-16,18-5-3 0,21-1-1 0,0 1-5 16,9-3-1-16,-3 0-9 15,-18 0-2-15,-9 0-34 16,-9-3-15-16,-14 1-18 15</inkml:trace>
  <inkml:trace contextRef="#ctx0" brushRef="#br0" timeOffset="55681.2312">11447 8057 108 0,'3'2'44'0,"-3"4"-24"0,0 12-17 0,0-5 12 16,0 14-5-16,-3 4 0 15,0 17-6-15,0 0-1 16,3-3-1-16,0-3-2 15,0-5 1-15,0-5 3 0,0-6 2 16,3-2-31 0,0-5-50-16,9-1 3 15</inkml:trace>
  <inkml:trace contextRef="#ctx0" brushRef="#br0" timeOffset="56045.5191">11554 8395 160 0,'-3'-18'63'0,"6"18"-34"0,6 5-38 16,0 0 7-16,6 1-1 15,0-1 1-15,2 3 2 16,7-3 0-16,6 0 0 16,3-2 2-16,2 0 3 0,-5-3-2 15,-3-3-2-15,-6-2 0 16,-6-3-1-16,-6-3 0 15,-9-7 2-15,-9-3-1 16,-9 5-1-16,-9 8 1 16,-3 8-1-16,-2 5 4 15,-1 8 2-15,3 3-2 0,6 5-3 16,6 0 2-16,9 1 0 16,9-4-4-16,9 3 1 15,6-2 2-15,9-3 3 16,9-3-20-16,8-5-7 15,4-3-13 1,3-2-42-16,-4-6 5 16</inkml:trace>
  <inkml:trace contextRef="#ctx0" brushRef="#br0" timeOffset="56298.9695">12096 8422 172 0,'-9'-11'66'0,"-6"8"-36"0,-9 3-33 0,12 3 11 0,-6 5-4 15,-3 0 0 1,4 3-2-16,2 2 1 15,3-3-2-15,3 1-1 0,6-3 3 16,6 0-2-16,6 0 2 0,3-3-4 16,3-5-2-16,5-3-1 15,-2-2 0-15,-3 0 0 16,-3 0 0-16,0-1 16 16,-12 6 6-1,0 0-8-15,0 6-8 16,-3 1-2-16,6 4 0 15,3 2 2-15,9 1-36 16,6-4-15-16,11-5-28 16</inkml:trace>
  <inkml:trace contextRef="#ctx0" brushRef="#br0" timeOffset="56521.9657">12355 8493 172 0,'-18'-18'66'0,"9"2"-36"0,-12 3-22 0,12 10 18 16,0 0-13-16,3 1-2 15,3 2-9-15,6 5-4 16,6 5 1-16,3 1-2 0,0 2 1 16,0 3 2-16,-3 0 0 15,-6 0 0-15,-6 0 2 16,-9-3-1-16,-12-2 2 16,-3-3 0-16,0-6 1 15,4-2-9-15,2-2-4 16,6-6-22-16,6-3-10 15,15-13-38-15</inkml:trace>
  <inkml:trace contextRef="#ctx0" brushRef="#br0" timeOffset="56695.1606">12608 8070 244 0,'6'-13'90'0,"-6"13"-48"0,0 8-53 15,0-1 11 1,-3 9-1-16,-3 11 2 0,0 12-2 15,0 14-1-15,3 0 1 16,0 0 0-16,3-3 1 0,0-2-36 16,3-6-15-16,3-5-38 15</inkml:trace>
  <inkml:trace contextRef="#ctx0" brushRef="#br0" timeOffset="56850.9787">12444 8329 192 0,'0'-16'74'0,"9"6"-40"0,15 2-40 0,-7 2 12 15,13 1-11-15,15 2-1 16,11 9-68-16,7 7-30 16,11 0 46-16,7 0 23 15</inkml:trace>
  <inkml:trace contextRef="#ctx0" brushRef="#br0" timeOffset="57077.5339">13236 8369 200 0,'-24'-16'77'0,"18"19"-42"0,-3 7-43 16,6-2 12-16,6 3-6 16,6 2 0-16,0 5 2 15,0 1 2-15,0-1-1 16,-6-2-3-16,-6 0 1 0,-9-3 1 15,-9-2 2-15,-3 0 1 16,0-3 3-16,3-3-16 16,4-5-8-16,5 0-40 15,6-3-41 1,12-13 25-16</inkml:trace>
  <inkml:trace contextRef="#ctx0" brushRef="#br0" timeOffset="57230.9663">13465 8398 192 0,'3'3'71'0,"-3"4"-38"0,0 9-39 0,-3-8 14 16,0 6-7-16,-6-1 2 15,3 0-7-15,0 3 1 16,3 0-56-16,0 2-26 16,3-2 22-16</inkml:trace>
  <inkml:trace contextRef="#ctx0" brushRef="#br0" timeOffset="57360.1251">13387 8340 176 0,'-20'-56'68'0,"17"40"-36"0,3 6-40 0,3 7 10 0,6 0-19 16,2 1-4-16,13 2-27 16,6 2-9-16,12 9 8 15,2 7 4-15</inkml:trace>
  <inkml:trace contextRef="#ctx0" brushRef="#br0" timeOffset="57676.7294">13676 8422 132 0,'-33'5'52'0,"13"3"-28"0,-16 10-26 15,24-7 9-15,0-3-8 16,3 0 1-16,3 0 2 16,6-3 3-16,9 0-2 15,6-2-2-15,3 0 0 0,3-3-1 16,0-3 0-16,-1-2 0 15,-2 2 0-15,-3-2 0 0,0 0 0 16,-3 5 0-16,0 2 0 16,0 3 0-16,-3 6 2 15,-3 8 5-15,-6 4 4 16,0 4 5-16,-6-1 4 16,-6-2-1-16,-9 0-2 15,-12-3-7-15,0-2-2 16,1-6-4-16,5-5-1 15,3-8-10-15,9-3-3 0,3-5-41 32,12-5-59-32,15-6 18 0</inkml:trace>
  <inkml:trace contextRef="#ctx0" brushRef="#br0" timeOffset="57962.919">13899 8408 192 0,'3'-5'71'0,"-6"13"-38"0,0 11-41 15,0-9 10-15,0 1-3 16,-2-1 0-16,-1-2 3 16,0 0 3-16,3 0-2 15,3-3-2-15,0-2 0 0,6-3 3 16,8 3 2-16,4-9-2 16,9-1-1-16,6-4-1 0,0 0-2 15,-4 6 1-15,-2 0 1 16,-6 5 1-16,0 5 1 15,-6 3 0 1,-3 0 2-16,-3 0-3 0,-3 2-2 16,-1 4 0-16,1 2-1 15,0-1-44-15,9-1-20 16,6-1-19 0</inkml:trace>
  <inkml:trace contextRef="#ctx0" brushRef="#br0" timeOffset="58100.8364">14343 8520 184 0,'-12'-16'68'0,"6"13"-36"0,0 3-31 0,3 0 14 16,0 3-13-16,0 2 0 15,3 3-2-15,-3 0 2 0,3 0-39 16,3 2-16-16,3-2-21 16,9 0-6-16</inkml:trace>
  <inkml:trace contextRef="#ctx0" brushRef="#br0" timeOffset="58232.9987">14289 8371 176 0,'-18'-39'68'0,"16"18"-36"0,4 5-37 15,4 5 12-15,6 1-19 16,12-6-7-16,9 0-15 16,15 0-6-16,5-3-18 0,10 4-6 15</inkml:trace>
  <inkml:trace contextRef="#ctx0" brushRef="#br0" timeOffset="58398.0963">14786 8080 140 0,'-11'-13'52'0,"-1"8"-28"0,-6 0-22 16,9 5 12-16,-6 0-9 0,3 5-1 15,0 5-4-15,0 14-1 16,0 13 1-16,3 19 0 0,3-1 0 16,3 1 2-16,0-3 1 15,1-5-1-15,-1-6 1 16,-3-5-40-1,-3-5-47-15,-6-6 12 0</inkml:trace>
  <inkml:trace contextRef="#ctx0" brushRef="#br0" timeOffset="58651.7256">14352 8485 192 0,'-30'-39'74'0,"18"23"-40"0,6-3-33 16,6 14 16-16,3-3-13 15,6 0-5-15,9 3-2 16,15-1-1-16,17 4 3 15,4 4-16-15,5 4-5 0,1-1-25 16,0 0-14 0,-10 1 28-16,-11 1 28 15,-9 1 18-15,-7 0 18 16,-8 3 5-16,-6 2-7 16,-3-2-3-16,-3 2-13 0,-3-2-5 15,0 2-5 1,0 0-3-16,3 0 1 0,0 0-12 15,3 1-3-15,3-4-61 16</inkml:trace>
  <inkml:trace contextRef="#ctx0" brushRef="#br0" timeOffset="58798.0376">14807 8369 192 0,'-27'-48'71'0,"22"32"-38"0,-1 3-39 0,6 8 14 16,0 5-16-16,6 0-4 15,8 10-19-15,10 1-7 16,12 5-29-16,12 2-12 16</inkml:trace>
  <inkml:trace contextRef="#ctx0" brushRef="#br0" timeOffset="58961.4729">15200 8451 160 0,'-15'-8'60'0,"12"5"-32"0,-9 3-28 15,6 3 10-15,-2 2-2 16,-1 3 0-16,0 3-4 15,0-1-3-15,0 1 0 16,3 2-1-16,3 6 2 0,0 2-1 16,9 0-1-16,3-3-32 15,3-2-16-15,6-2-20 16</inkml:trace>
  <inkml:trace contextRef="#ctx0" brushRef="#br0" timeOffset="59242.94">15209 8459 140 0,'-15'-24'55'0,"15"24"-30"0,-18 0-29 16,9 3 10-16,1 2-1 0,-1 3 2 15,3 0-1-15,0 2-1 16,6 4-3-16,6 4 1 0,6 1 0 16,2-4-8-16,4 1-2 15,3-5-12-15,3-3-5 16,-3-5-1-1,-3-3 5-15,-6-3 18 16,-4 0 25-16,-2 1 16 0,-3-1-18 16,-3 3-8-16,-3 3-9 15,-3 2-1 1,1 3-2-16,-1 0-3 0,3 2 1 0,6 1-39 16,5-3-46-1,4-3 15-15</inkml:trace>
  <inkml:trace contextRef="#ctx0" brushRef="#br0" timeOffset="59514.4556">15382 8528 112 0,'-3'0'44'0,"0"2"-24"0,0 6-19 16,3-3 11-16,0 1-6 0,0 2-1 15,3-3 0 1,3 3 1-16,3-3-1 15,3-2 2-15,5-3-4 0,1 0-2 0,3-3 0 16,-3 1-4-16,-3 2 2 16,0 0 7-1,-3 0 4-15,-3 2-5 0,-3 1-1 16,0 2-2-16,-1 0-2 16,1 3 1-16,3 0 1 15,0-2-19-15,3-4-6 16,6-2-41-1</inkml:trace>
  <inkml:trace contextRef="#ctx0" brushRef="#br0" timeOffset="59711.3874">15846 8139 148 0,'-15'-32'57'0,"15"29"-30"0,0 3-36 15,0 0 7-15,6 8 7 16,-3 0 9-16,9 19-7 15,-3-4-3-15,9 28-3 16,9 17-1-16,-4 1 2 0,-5-3 1 16,-3-7 1-16,-6-4-51 15,-6-2-47 1,-6-13 26-16</inkml:trace>
  <inkml:trace contextRef="#ctx0" brushRef="#br0" timeOffset="59843.9136">15644 8459 272 0,'-9'-37'101'0,"18"26"-54"0,17 1-61 16,-8 7 14-16,15 3 0 15,-3 0 5-15,38 8-42 0,-8 0-19 16,38 13-47-16,-12-3-18 16</inkml:trace>
  <inkml:trace contextRef="#ctx0" brushRef="#br0" timeOffset="60604.0551">16665 7861 108 0,'0'18'41'0,"0"6"-22"0,-3 24-27 0,0-24 5 0,-3 15 6 16,0 17 7-16,3 13 2 15,-3-1 3-15,3-7-6 16,0-13-1-16,3-8 2 15,0-9 1-15,0-7-5 16,-3-5 20-16,3-6 10 0,6-10-16 16,0-11-6-16,3-8-9 15,3-19-2-15,11-2-8 16,10 0-4-16,3 8 2 16,0 11 2-16,-7 10 0 15,-2 13 4-15,-6 13-2 16,-9 9-1-16,-3-1 3 15,-12 3 2-15,-15-2 2 0,-12-3 3 16,-5-3-1 0,-1-5 0-16,0-3-1 15,0-2 0-15,10-3-18 0,2-3-7 16,9-5-63 0,15-11-32-16,21-10 58 15</inkml:trace>
  <inkml:trace contextRef="#ctx0" brushRef="#br0" timeOffset="60934.9088">17025 8215 160 0,'21'-8'63'0,"-18"14"-34"0,6 7-34 0,-6-3 12 15,2 12-2-15,-2 7 2 16,0 5-1-16,-3 1 1 16,6-4-4-16,0-4-2 0,0-3 0 15,3-3 1-15,0-5 1 0,3-6-4 16,6-2 1-1,3-5-20-15,3-6-9 16,-1-10 6-16,1-6 5 0,-3-2 9 16,-6 0 3-16,-6 5 15 15,-6 8 8-15,-12 6-2 16,-12 12 0-16,-9 11-1 16,1 3 4-16,-4 11-6 15,0 7-2-15,3 3-3 16,6 0-2-16,4 0-3 15,5-8-2-15,6-5 3 16,6-9 0-16,6-9-21 0,9-12-8 16,9-20-55-1</inkml:trace>
  <inkml:trace contextRef="#ctx0" brushRef="#br0" timeOffset="61146.0569">17570 7932 216 0,'0'-39'82'0,"0"33"-44"0,0 6-44 16,0 13 12-16,0 11-9 15,-3 3 5-15,0 7 2 16,-3 16-1-16,3 14 0 0,-3 10 1 0,0-3-2 16,0-7 1-1,3-1-13-15,0-4-3 0,0-9-47 16,3-8-55-1,0-13 26-15</inkml:trace>
  <inkml:trace contextRef="#ctx0" brushRef="#br0" timeOffset="61314.0932">17346 8186 260 0,'-3'-61'96'0,"6"56"-52"0,6 5-56 16,3 0 15-16,9 3-12 15,12 2-1-15,5 0-15 16,13 3-6-16,6 5-37 16,-1 6-14-16,-2 7 14 15,-4 6 10-15</inkml:trace>
  <inkml:trace contextRef="#ctx0" brushRef="#br0" timeOffset="61579.1378">17930 8393 176 0,'0'0'68'0,"0"2"-36"0,0 1-24 0,0-3 16 16,3 0-6-16,0-3 0 15,6-2-10-15,2 0-5 16,4-1-2-16,0 1-1 0,0-3 0 16,3-5 2-16,-3-3 3 15,-3 0-7-15,-3 0 0 16,-6 3-11-16,-9 0-4 0,-6 2 2 16,-6 3 1-16,-9 6 6 15,-6 4 3 1,1 6 3-16,-4 11 1 0,3 5 9 15,3 5 7-15,10 2 2 16,14-4 1 0,9-1 2-16,12 1 2 0,11 2-10 15,10-3-2-15,6-2-35 16,8-5-15-16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23:43:25.2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9170 7623 132 0,'-3'-16'52'0,"6"16"-28"0,-3 0-28 16,3 10 43-1,0 6-8-15,-3 11-8 0,6 12-6 16,-6 25-10-16,0 7-5 0,0 6 1 31,-6-3-2-31,6 8-1 0,-3-8 3 16,3-5 0-1,-3-8-1-15,3-13-2 0,0-6 1 16,0-13 1-16,0-5-34 16,0-22-75-1</inkml:trace>
  <inkml:trace contextRef="#ctx0" brushRef="#br0" timeOffset="443.6253">9137 7543 156 0,'3'-2'60'0,"12"2"-32"0,12 2-26 0,-13-2 14 16,7-2-6-16,9-1 0 15,12 0-4-15,14-2 1 16,25-3-4-16,5-2 0 0,12-1 3 16,12-2-3-1,6-1-2-15,-2 7-5 0,-10 1 0 0,-12 1 4 16,-9 5 2-16,-14 3 0 15,-10-1-2-15,-8 4 5 16,-12 1 4-16,-7 4 6 0,-5 8 3 16,-6 10 4-16,-6 8 3 15,-3 13-7-15,-3 21-3 16,0 17-4-16,-6-1-2 16,3 0-5-16,-3 6-1 15,0-11-1-15,2-5-2 16,1-14 3-16,0-7 2 0,-3-9-7 15,0-10 0-15,0-10-51 16,-3-6-21-16</inkml:trace>
  <inkml:trace contextRef="#ctx0" brushRef="#br0" timeOffset="944.3377">9146 8583 124 0,'-21'0'46'0,"21"3"-24"0,0-3-10 0,0 0 13 16,0 0 4-16,0 0 16 0,21 0-10 15,6-3-18-15,5 0 3 0,16 1 1 16,15-3-5-16,26-1 1 16,3 1-1-16,12 0-1 0,6 2-3 15,6 3 0-15,-8 0-1 16,-7 0 3-16,-9 0-5 16,-6 0-3-16,-2 0-1 15,-16 0-1-15,-11 0-2 16,-10 3 1-16,-8-1-13 15,-9 1-3-15,-6-3-54 16,-3 3-20-16</inkml:trace>
  <inkml:trace contextRef="#ctx0" brushRef="#br0" timeOffset="2352.1965">11104 7657 112 0,'-3'-8'44'0,"0"5"-24"0,6 1 1 0,-3 2 19 0,0 0-1 16,3 0-1-16,0 0-17 0,3 0-5 31,-3 0-10-31,3 2 3 0,0 4 3 0,0 2-2 0,0 2 0 16,0 1-6-1,3 2-3-15,0 0 0 16,-3 1 1-16,0-4-8 16,0-2-3-16,0 0-20 15,-3-3-8-15,-3-5-30 16,3 0-45 0,0-5 29-16</inkml:trace>
  <inkml:trace contextRef="#ctx0" brushRef="#br0" timeOffset="2546.6069">11226 7644 180 0,'0'-3'68'0,"0"6"-36"0,3-1-37 0,-3-2 10 16,3 6 10-16,0 2 7 16,3 2-8-16,0 1-5 15,0 2-6-15,0 0 0 0,3 3 0 0,0-3-15 16,0 1-4-16,0-4-38 15,0-2-55 1,0-5 20-16</inkml:trace>
  <inkml:trace contextRef="#ctx0" brushRef="#br0" timeOffset="2867.48">11494 7665 204 0,'-9'8'77'0,"12"8"-42"0,-6 16-41 0,6-17 12 16,-3 9 9-16,-6 8 7 15,3 5-2 1,1-3-1-16,2 3-11 16,2-2-5-16,1-3 0 0,3-3-2 15,-3-3-1-15,0-2-19 16,0-5-10-16,3-4-32 16,0-1-13-16,0-6-8 15</inkml:trace>
  <inkml:trace contextRef="#ctx0" brushRef="#br0" timeOffset="3247.8368">11607 7959 192 0,'3'2'71'0,"0"4"-38"0,0-1-28 15,6-2 17 1,3 2 1-16,0 0 6 0,0-2-12 15,0-1-2-15,3-2-9 16,3-2-2-16,3-1 2 0,-7-2-3 0,1 0-2 16,-3-3 2-1,-3 0 0-15,-3 0-4 0,-6 0 1 16,-6 0 0-16,-3 0 2 0,-3 0-3 16,0 3 0-16,-5 5-1 15,-7 2 0-15,3 6 2 31,3 6 2-31,3 1-1 16,3 7-1-16,0-1 5 0,6 0 4 16,3-3-5-16,9 1 0 15,6-3-4-15,3-3-3 16,6-5-16-16,6-5-5 16,6-3-30-16,-7-3-13 15,7-5-28-15</inkml:trace>
  <inkml:trace contextRef="#ctx0" brushRef="#br0" timeOffset="3616.8354">11950 7908 192 0,'-12'-8'71'0,"-6"8"-38"0,6 3-28 0,3 0 19 16,0 2-13-16,-3 3-1 16,-3 3-2-16,1 4 0 15,-1 7-4-15,3 1-1 0,3 1 1 16,3-3 0-16,6-2 0 0,3-3 2 15,3-3 1-15,3-2-3 16,3-6-1-16,3-5-1 16,2-5 1-16,1-3-2 15,-3-6-1-15,-3-1 1 16,-3-1-1-16,-3-3 2 0,-3 3 3 16,0 3-4-16,-3 2-3 15,-3 4 1-15,0 4 0 16,0 3 3-16,0 5 1 15,6 3-4-15,0 3-1 16,3-1 1 0,0 4 0-16,3-4-2 0,3 1 2 15,3-3-17-15,-1-3-8 16,1-2-26-16,6-6-12 16,-3-8-21-1</inkml:trace>
  <inkml:trace contextRef="#ctx0" brushRef="#br0" timeOffset="3888.9675">12149 7903 240 0,'-9'-10'90'0,"6"12"-48"0,-12-7-34 0,12 8 24 15,-5-1-18-15,-1 3-2 0,0 1-8 16,0 4-3-16,3 1 0 16,3 0-4-16,3 2 0 0,6 0-1 15,6 5 3-15,-3 1 2 0,0-3 4 16,-4 0 2-16,-2-3 3 15,-6 0 4-15,0-2 3 16,-5-3-7-16,-1-3-1 16,0-2-10-16,0-6-1 31,-3 0-22-31,3-7-7 16,3-3-15-16,3-6-6 0,3-2-12 15,0-3-5-15,6-10-9 16</inkml:trace>
  <inkml:trace contextRef="#ctx0" brushRef="#br0" timeOffset="4079.5376">12256 7596 228 0,'-3'0'85'0,"6"13"-46"0,0 3-32 0,0-5 18 0,-3 7 4 15,0 12 7-15,-3 7-13 16,0 5-3-16,0 3-12 15,3 2-7-15,0-4-2 0,3-3-10 16,3-6-5-16,0-5-32 16,0-3-14-16,-3-4-53 15</inkml:trace>
  <inkml:trace contextRef="#ctx0" brushRef="#br0" timeOffset="4264.1076">12170 7871 240 0,'-18'-26'90'0,"18"26"-48"0,6-3-49 15,0-5 16-15,3 0 1 16,6 0 5-16,6-2-9 16,3-1-4-16,11 1-1 15,1 2-32-15,-3 2-12 0,-1 1-60 16</inkml:trace>
  <inkml:trace contextRef="#ctx0" brushRef="#br0" timeOffset="4680.2039">12771 7821 212 0,'-6'-13'79'0,"6"16"-42"0,-3-3-28 0,0 0 22 16,-3 0-2-16,-2 7 3 0,-4 1-15 15,-3 3-5-15,0 2-8 16,3 0-3-16,3 1 0 0,3-1-4 0,3 0 0 15,3 0-5 1,9 1 0-16,3-1 2 0,3 0 1 16,0 0 3-16,0 3 3 15,-4 0 0-15,-2-3 2 16,-6 0 11-16,-6-2 8 16,-6-3-11-16,-5 0-4 15,-4-3-4-15,0-2-3 0,0-6-19 31,0 1-8-31,0-9-19 0,3 3-9 16</inkml:trace>
  <inkml:trace contextRef="#ctx0" brushRef="#br0" timeOffset="4882.6024">12849 7840 216 0,'0'2'82'0,"6"17"-44"0,-3 5-47 16,0-11 12-16,-3 3 13 16,0 2 11-16,0 1-9 15,0-1-4-15,3 1-9 16,0-1-6-16,0-2-2 16,0-3-45-16,-1-2-17 15</inkml:trace>
  <inkml:trace contextRef="#ctx0" brushRef="#br0" timeOffset="5033.5503">12852 7736 280 0,'-6'-8'107'0,"12"6"-58"0,0 2-59 15,0 0 16-15,0 2-17 16,-1 4-3-16,4-1-37 15,3 3-17-15,3-3-28 16,0 1-13-16</inkml:trace>
  <inkml:trace contextRef="#ctx0" brushRef="#br0" timeOffset="5485.9982">13081 7803 216 0,'-12'0'82'0,"9"0"-44"0,-3 15-36 15,3-9 17-15,-6 7-6 0,-3 3 2 16,-3 2-4-16,3 4-1 16,1 4-6-16,2 0-3 0,3 1 0 15,3-3-4-15,3-3 0 0,9-3 2 16,3-4 0-16,-1-6 3 16,4-11 1-16,0-5-6 15,-3-3 0-15,0-2-1 0,-3 0 2 16,-3-3 1-16,-3 0 1 15,-3 0 0-15,0 3 0 16,0 3-9-16,0 2-2 16,0 2-3-16,0 6-1 15,3 8 5-15,3 5 4 16,3 14 8 0,3-1 6-16,0 6 20 15,-4 5 9-15,-2 0-5 16,-3-2-2-16,-6 10-6 15,-6-11-1-15,-5-5-8 0,-7-5-4 16,-6-6-15 0,0-7-7-16,0-6-26 15,1-10-11-15,-1-8-37 16,6-8-14-16,3-3 2 0</inkml:trace>
  <inkml:trace contextRef="#ctx0" brushRef="#br0" timeOffset="5868.8063">13203 7895 204 0,'9'16'77'0,"-3"-3"-42"0,0 8-26 15,-3-10 19-15,-3 2 10 16,0 3 8-1,0 0-20-15,0-3-9 0,-3-2-7 16,0-3-6-16,0-3-5 16,0-10 0-16,0-3-8 15,3-3-2-15,0-5-3 16,3-5-1-16,3-5-1 16,3-3 2-16,6 7 6 15,-1 4 4-15,-2 10 5 0,3 8 4 0,0 5 9 16,0 6 3-1,-6 5-2-15,0 2 1 0,0 3-5 16,0 1-1-16,-3-7-13 16,0 1-3-16,0 0-24 15,0-8-10-15,0-3-147 47,-1-12 62-47</inkml:trace>
  <inkml:trace contextRef="#ctx0" brushRef="#br0" timeOffset="6035.5323">13495 7900 264 0,'0'11'99'0,"0"0"-54"0,0 7-48 0,0-10 19 16,0 0-8-16,0 0 3 15,0 0-15-15,3 0-4 0,0 0 3 16,0-3-55-16,2-5-22 0,1-3-18 15</inkml:trace>
  <inkml:trace contextRef="#ctx0" brushRef="#br0" timeOffset="6166.3822">13462 7678 244 0,'-3'-5'93'0,"6"5"-50"0,0-3-57 16,-3 3-11-1,15 0-11-15,0 0-58 0,5 0-23 16</inkml:trace>
  <inkml:trace contextRef="#ctx0" brushRef="#br0" timeOffset="6415.6746">13804 7535 220 0,'0'-13'85'0,"0"10"-46"0,-6-4-24 0,3 4 24 0,-3 0-12 16,-6 3-3-16,-2 3-10 15,-4 5-4-15,0 10-5 16,0 6-6-16,0 11 0 0,6 4 3 16,6 6 3-16,3 8 2 15,3-8 1-15,3-3-4 0,0-5-3 32,0-5-14-32,0-5-4 15,-3-9-20-15,0-5-9 0,-3-5-70 16,-3-8-34-1,-3-5 75 1</inkml:trace>
  <inkml:trace contextRef="#ctx0" brushRef="#br0" timeOffset="6700.105">13468 7789 252 0,'-3'-2'96'0,"3"4"-52"0,18-4-54 0,-9 2 16 16,3 0-4-16,5 0 3 0,7 0-4 15,6 0-1-15,3 2 0 0,2-2-27 0,1 0-9 16,-3 0-24 0,-6 0-49-1,-3-2 16-15,-4 2 240 32,-2 10-55-32,-3 9-6 15,0 2-37-15,-6 0-18 16,0 3-14-1,0-3-5-15,-3-2-7 0,0-1-6 0,-3-5 0 0,0-2-30 16,0 0-12-16,0-6-79 16,0-8-43-1,-3-5 77-15</inkml:trace>
  <inkml:trace contextRef="#ctx0" brushRef="#br0" timeOffset="6837.8345">13843 7684 296 0,'-3'-3'110'0,"6"3"-60"0,3 0-61 0,0 0 18 15,0 3-23-15,3-1-6 16,3 3-97-16,2-2-44 16</inkml:trace>
  <inkml:trace contextRef="#ctx0" brushRef="#br0" timeOffset="7581.5415">14224 7750 152 0,'-6'-6'57'0,"6"6"-30"0,-3-5-18 0,-3 2 16 0,0 1-1 16,-3-1 3-16,-3 0 7 31,-3 1 3-31,-3 2-19 16,-2 5-2-16,-4 3 1 0,-3 5-7 0,6 16-3 15,3-2-7-15,3 2 0 16,7-3-5-16,5 1 1 15,8-3-7-15,7-6-3 16,9-2-17-16,6-5-5 16,9-6-23-16,-4-5-8 15,1-5-15 1</inkml:trace>
  <inkml:trace contextRef="#ctx0" brushRef="#br0" timeOffset="7988.3225">14337 7845 136 0,'-3'-24'52'0,"3"8"-28"0,-3 3-15 0,0 10 14 0,0 1 9 16,0-1 4-16,-3 0-7 16,-3 3-5-16,-3 3-14 15,-3 2 0-15,-2 9 3 0,-4 7-7 0,3 0-1 16,3 0-1-16,6 0 2 16,6 0-1-16,9 1 0 15,0-4-3 1,6-2 1-16,3-5-4 0,0-4 0 15,3-7 3-15,-4-2 1 16,1-6-1-16,-3-3-2 16,-3-2 1-16,-3 0-1 15,-3-6 0-15,-3 3 2 16,0-2 3-16,-3 2 2 16,0 5-3-16,3 4-1 0,-3 4-3 15,0 8-3-15,0 3 2 16,3 5 2-16,3 3 0 15,0 0-1 1,3 3-2-16,3-3 1 0,3-1-10 0,0-4-5 16,3-3-23-16,-3-3-10 31,0-2-16-15,-4-3-49-16,4-5 22 15</inkml:trace>
  <inkml:trace contextRef="#ctx0" brushRef="#br0" timeOffset="8326.0788">14441 7837 132 0,'-6'0'52'0,"6"3"-28"0,0 18-17 16,0-11 15-16,0 4 2 0,0-1 5 15,0 5-2 1,0-2 1-16,0 0-16 16,0-3-5-16,0-2 0 0,0-3 0 15,0 0 1-15,0-8 2 0,0 0 1 16,3-3-5-16,0-5-4 15,3-5-1 1,0-3 1-16,3-13-3 16,3 3-2-16,3 4-1 0,0 6 0 15,0 6 5-15,-1 2 3 16,1 11 1-16,-3 10 2 16,0 3 0-16,-3 2 3 15,-3 1-1-15,0-1 0 16,-3-2-5-16,-3-3-3 15,0-2-11-15,0-3-6 16,0-3-25-16,0 0-9 0,0-5-40 16,9-5-35-1,6-8 48 1</inkml:trace>
  <inkml:trace contextRef="#ctx0" brushRef="#br0" timeOffset="8542.7567">14748 7509 260 0,'-3'5'99'0,"6"6"-54"0,-3 10-42 0,0-3 23 15,0 9-6 1,-3 10 3-16,3 8-9 16,0 8-3-16,0-3-6 15,3 0-4-15,0-2 0 0,3-11-12 16,0-3-5-16,-3-7-28 15,0-6-9-15</inkml:trace>
  <inkml:trace contextRef="#ctx0" brushRef="#br0" timeOffset="8699.3686">14605 7763 288 0,'-24'-5'110'0,"27"5"-60"0,6-3-58 0,0 3 16 15,9-3-6-15,9 1 1 16,5-4-1-16,10 1 1 16,3-3-2-16,2 0-38 0,1-2-17 15,11 2-61 1</inkml:trace>
  <inkml:trace contextRef="#ctx0" brushRef="#br0" timeOffset="9533.4275">15310 7519 184 0,'-15'-5'68'0,"15"5"-36"0,0 3-26 0,0-3 15 0,0 5-9 15,0 6 1-15,6 10 3 0,-3 8 2 16,-6 8-9 0,3 5 3-16,-3 11 2 0,3-5 8 15,0-3 4-15,-3-8-8 16,3-5-3-16,0-9-8 0,0-1-3 0,0-6 0 15,0-6 0-15,0-5-7 16,0-5 0-16,0-5-6 16,0-5 1-16,6-9-1 15,0-5 3-15,0 3 2 32,0 2 2-32,3 4-4 0,3 1 2 0,6 6 0 15,3 6 2-15,0 2 1 16,-1 13 1-16,-2 3 8 15,-3 2 5-15,-6 4 2 16,-6-1 4-16,-6 0-7 16,-3-3 1-16,-3 1-6 0,-6-3 1 31,0-3-7-31,-2-8-3 16,2-5-19-16,-3 0-7 0,3-2-14 15,-3-4-4 1,9-2-17-16,3-2-5 15,9-6-24 1</inkml:trace>
  <inkml:trace contextRef="#ctx0" brushRef="#br0" timeOffset="9716.0972">15504 7744 212 0,'3'3'79'0,"3"5"-42"0,0 8-32 0,0-3 17 15,6 8 3-15,-4 0 7 16,1 3-11-16,0 0-2 0,0 0-11 31,0-3-5-31,0-5-2 0,0-3-10 16,0-2-2-16,0-3-32 0,3-6-11 15,0-7-57 1</inkml:trace>
  <inkml:trace contextRef="#ctx0" brushRef="#br0" timeOffset="9891.3368">15706 7784 220 0,'-6'5'82'0,"6"3"-44"0,-3 29-42 0,0-21 15 16,-3 11 14 0,-6 2 10-16,-2 5-2 15,-4-2 0-15,0 2-18 16,3-2-7-16,3-3-3 0,0-5-17 0,3-6-6 16,3-4-29-16,9-4-10 15,3-10-58 1</inkml:trace>
  <inkml:trace contextRef="#ctx0" brushRef="#br0" timeOffset="10144.7207">15867 7549 216 0,'3'-14'82'0,"3"12"-44"0,0 4-42 0,-6-2 15 15,3 6 16-15,0 7 10 16,-3 8-6 0,-3 11-1-16,0 10-17 0,-3 11-6 0,0 0-2 0,3-3-3 15,3-5 1-15,0-2-2 16,3-6-1-16,0-8-6 16,0-6-1-16,0-4-26 15,0-8-10-15,3-14-82 16</inkml:trace>
  <inkml:trace contextRef="#ctx0" brushRef="#br0" timeOffset="10331.3744">15772 7742 296 0,'-3'-3'112'0,"6"3"-60"0,3-3-58 0,0 3 19 0,3-2-4 15,5-1 2 1,7 0-8-16,3 1-3 0,3-1-1 16,6 1-42-16,-1 2-16 0,-2 0-63 31</inkml:trace>
  <inkml:trace contextRef="#ctx0" brushRef="#br0" timeOffset="10660.6786">16087 7779 248 0,'-9'16'93'0,"9"-11"-50"0,3 13-35 15,3-12 21-15,0 7-4 16,0-2 0-16,3-4-6 16,0 1-1-16,3-2-10 15,0-4-3-15,3-2 1 0,0-10-1 16,-4-1 2-16,1 1-6 0,-3-1-3 16,-3-2 3-16,-6 0 1 15,-3-1-7-15,-6 1-4 16,-3 3-4-16,-2 2 0 15,-7 5 7-15,0 6 3 16,-3 5-2-16,0 2 1 16,3 6 6-16,4 8 4 15,5 0 3-15,9-1 5 0,6 1-6 16,6 0-2-16,5-3 1 16,7-2 0-16,3-9-10 15,6-2-3-15,0-5-21 16,-1-3-8-16,4-5-35 15,0-6-13 1,-6-2-27 0</inkml:trace>
  <inkml:trace contextRef="#ctx0" brushRef="#br0" timeOffset="10892.0625">16412 7527 184 0,'3'-2'71'0,"0"4"-38"0,0 1-17 0,-3-3 24 0,3 5-3 31,-3 3 2-31,-3 8-21 16,0 0-8-16,0 0-7 16,0-3-5-16,0 0-1 0,0-2-29 0,3-3-12 0,0-3-133 31,12-5 69-31</inkml:trace>
  <inkml:trace contextRef="#ctx0" brushRef="#br0" timeOffset="11045.44">16513 7525 220 0,'-3'0'82'0,"0"5"-44"0,3 0-36 0,0 1 19 16,0 4 9-16,0 3 6 0,-3 3-13 15,3 0-5-15,0 3-11 16,0-1-7-16,0 1-1 0,0-3-32 15,3-3-15-15,3-5-73 16</inkml:trace>
  <inkml:trace contextRef="#ctx0" brushRef="#br0" timeOffset="23376.2904">19251 11110 140 0,'-3'-5'55'0,"0"7"-30"0,-6 1-21 0,0 2 15 16,-8 6-2-16,-4 7-1 15,-3 11-6-15,-9 22-4 16,3 15-3-16,-5 13 4 0,5 8 5 16,9 11-2-16,6 0 2 0,12 0-3 15,12-8 0-15,12-3-3 16,21-7-1-16,5-9-1 0,13-10 0 16,-4-13-5-16,1-14-1 15,-3-10-48 1,-4-24-19-1</inkml:trace>
  <inkml:trace contextRef="#ctx0" brushRef="#br0" timeOffset="25580.9716">19338 11454 96 0,'-3'-5'38'0,"6"5"-20"0,0-3-19 0,-3 3 7 0,3 5 2 15,0 3 5 1,5 5 6-16,-2 6 5 0,0 13-6 16,0 5-3-16,-3 8-2 15,6-3 1-15,-9 11-7 16,0-5 2-16,0-9 2 0,3-4-4 15,-3-6-2-15,0-8 2 16,0-5 0-16,0-3 5 16,0-8 5-16,0-5-9 0,0-10-2 15,0-6-9-15,6-5 0 16,0-3 1-16,0 0 1 0,0 3-4 16,0 2 1-16,0 3 2 31,0 3 3-31,3 5-2 15,3 3 0-15,3 5 1 16,-1 5 0-16,1 6 4 0,0-1 2 16,-3 4 4-16,-3 4 1 15,-3 3 1-15,-3-2 0 16,-6 2-4-16,-3-2 0 16,-3-6-5-16,0 0 0 15,-3-2-1-15,0-3-2 16,1-6-4-16,2-2-2 0,0-2-17 15,3-9-5 1,0 0-6-16,3-7 1 16,3-1-15-16,3-2-7 15,3 0-14 1</inkml:trace>
  <inkml:trace contextRef="#ctx0" brushRef="#br0" timeOffset="25744.2457">19588 11708 132 0,'3'18'49'0,"0"-4"-26"0,0 7-20 16,0-11 10-16,2 6-6 15,1 5-2-15,0 1-2 0,0-1-3 16,-3-8-39-16,0 0-43 16,6-8 18-1</inkml:trace>
  <inkml:trace contextRef="#ctx0" brushRef="#br0" timeOffset="25897.5653">19647 11615 200 0,'-18'6'77'0,"18"-14"-42"0,3 5-41 16,0 6 12-16,6-1-24 15,0 1-5-15,0 2-51 16,3-2-19-16,0-3 39 0,0 5 22 31</inkml:trace>
  <inkml:trace contextRef="#ctx0" brushRef="#br0" timeOffset="26360.8271">19784 11639 108 0,'-9'3'41'0,"3"-1"-22"0,-3 9-16 16,6-3 12-16,-3 2 0 0,0 6 0 15,0 5-3-15,0 3 0 16,4 0-5-16,-1 3-2 16,6-4-2-16,2-4 4 0,1-6 3 15,3-2-1-15,0-9 2 16,0-12-4 0,-3 2 1-16,0-3-10 15,0-2-3-15,-3-3 3 16,-3 0 0-16,0 0 2 0,0 3 0 15,0 0 0-15,0 2 2 16,0 3-3-16,0 3 0 16,0 2 1-1,3 9 0-15,-3 2 0 16,9 5 2-16,0 3-1 0,6 13-1 0,-3 0 12 16,0 0 6-16,-3 3 2 15,-4-6 3-15,-2-2-9 16,-6 3-3-1,0-4-6-15,-2-1-4 0,-7-9 2 16,0-3 2-16,0-2-15 16,0-10-6-16,0-4-21 0,0-4-6 15,3-3-11 1,3-1-44-16,3-4 12 16</inkml:trace>
  <inkml:trace contextRef="#ctx0" brushRef="#br0" timeOffset="26861.2703">19954 11639 160 0,'-6'-3'60'0,"3"3"-32"0,-3 0-20 0,3 0 18 16,-3 3-11-1,0 2-3-15,0 1-7 16,0 2-4-16,0 2 0 0,0 3 1 0,-3 3 1 15,6 0 1-15,0-3 2 0,3 1-5 16,0-4-1-16,0-2 0 16,3-3 2-16,3 1 1 15,0-4 1-15,0-2-5 16,0-2 1-16,-3-4-5 31,0 1-1-31,0-3 3 0,0 0 1 16,-3 0-3-16,0 0-1 15,0 0 3-15,0 0 1 16,0 3-1-16,0 0 0 16,3 2 2-16,-3 3 2 0,6 8 0 15,3 5 2-15,0 3 2 16,3 3 4 0,0 10 7-16,-1 0 2 15,-2-3-1-15,-3 4 2 0,-6-7-6 0,-3 1-3 16,-3-3-3-16,-2-2 0 15,-1-1-6-15,-3-7-1 16,0 2-9-16,0-10-4 16,0-3-15-16,-3 0-5 0,-6-3-10 15,6-2 0-15,3-6-12 16,4-2-32 0,8-3 21-16</inkml:trace>
  <inkml:trace contextRef="#ctx0" brushRef="#br0" timeOffset="27279.7453">20043 11687 124 0,'-3'-3'46'0,"0"6"-24"0,6-1-19 0,-3-2 12 16,3 6 4-16,9-1 5 0,3 0-1 15,0-2 0-15,0-1-12 16,2-2-2-16,-2 0-2 0,0-2-3 16,0-1-1-16,-3-2 1 15,-3 0 0-15,0-3 0 16,-3 0 2-16,-3 0-1 0,-3 0 0 31,-3-3-6-31,0 3-1 0,-3 0 1 16,-6 6 2-16,-3 2-5 15,-6 2 1 1,3 4 1-16,4 2 3 16,2 2 2-16,0 3 1 0,3 1-5 15,3 2 1-15,3-1 0 16,9 1 0-16,6 0 0 0,3-3 0 16,-1-2-5-1,4-6-1-15,0-2-39 16,0-3-15-16,0-5-23 15</inkml:trace>
  <inkml:trace contextRef="#ctx0" brushRef="#br0" timeOffset="27652.9055">20356 11583 148 0,'-9'-15'57'0,"6"30"-30"0,0-7-18 16,3-2 16-16,-6-4-8 31,6 6 1-31,-6-2-9 0,0-1-1 0,0 0-4 16,3 0-5-16,0 1-2 15,0-1 2-15,3 0 2 0,6 1 2 16,0 2 1-16,0-1-5 16,3 1-1-16,0 3 3 15,0 0 1-15,-3 2 6 16,0 0 5-16,-4 0 4 0,-2 1 2 15,-2-1-6-15,-1-3 0 16,-3 6-15 0,0-3-3-16,-3-5 6 15,0-5 6-15,3-3-12 0,-6 0-3 16,0-3-10-16,3-2-4 16,0 0-13-1,3-3-2-15,3-3-8 16,3-2 1-16,9-3-20 15</inkml:trace>
  <inkml:trace contextRef="#ctx0" brushRef="#br0" timeOffset="27899.3884">20543 11292 156 0,'-3'0'57'0,"3"3"-30"0,-3 8-34 0,0-3 10 0,0 10 14 0,3 11 9 31,-3 6-2-31,6 2-2 16,-6 8-12-16,6-6-6 0,0 1-3 16,0 0-1-16,0-3 2 15,0-6-1-15,0-4-1 16,-3-6-19-16,0-5-10 15,0-3-60 1</inkml:trace>
  <inkml:trace contextRef="#ctx0" brushRef="#br0" timeOffset="28119.999">20430 11557 220 0,'-9'-5'82'0,"15"-1"-44"0,0-2-33 0,0 6 19 0,0-1-6 16,6-2-1-16,0 0-9 16,6-1-3-16,5 1-3 15,1 0-8-15,0 2-4 0,0 0-21 16,0 3-10-16,-4 0-60 31</inkml:trace>
  <inkml:trace contextRef="#ctx0" brushRef="#br0" timeOffset="28583.9053">20909 11578 124 0,'-9'19'46'0,"6"-3"-24"0,-6-3-10 16,6-5 13-16,-3 2-5 15,1 4 1-15,-1 1-1 16,0 4 2-16,3-1-12 15,3 1-3-15,3-3-1 0,3 0 3 16,2-3 2-16,4-2 1 0,3-6 2 16,0-3-3-1,3-4 1-15,6-6-5 0,-3-8 1 16,-3-2-5-16,-7-4 0 16,-2 1-1-16,-12 0 1 15,-6-3 0-15,-2 3 3 16,-1 5-1-16,-3 0 2 0,0 6-9 15,0 2-3-15,0 2-19 16,3 4-10-16,3-1-18 16,3 3-5-16,6-2-33 15</inkml:trace>
  <inkml:trace contextRef="#ctx0" brushRef="#br0" timeOffset="28900.0801">21049 11605 132 0,'6'29'52'0,"0"-19"-28"0,0 9-8 15,-3-9 16-15,0 4-9 16,0-1 0-16,0 3-14 0,0-3-3 16,0-2-4-16,-3-1 1 0,0-2 0 31,0-3 5-31,0-5 5 0,0-2-3 15,0-6 2-15,0-3-5 16,3-5 1-16,0 0-7 16,3 1-1-16,3-4-2 15,0 3 0-15,5-2 2 16,4 2 2-16,6 3-3 16,-3 2 0-16,-3 3-10 0,0 3-5 15,0-1-65 1,-1-1-48-16,-2-4 46 15</inkml:trace>
  <inkml:trace contextRef="#ctx0" brushRef="#br0" timeOffset="30332.6322">21621 11303 176 0,'0'-5'68'0,"3"7"-36"0,-3 1-31 15,0 2 14-15,3 6-2 16,3 7 5-16,-3 9-4 0,2 10 0 16,-2 0-8-16,0 5 0 0,0-2 1 15,-3 0-3-15,0-3-1 16,-3-3-1-16,6-5-2 0,0-5 1 15,0-5 1-15,0-4-30 16,0-4-11-16,3-8-57 31</inkml:trace>
  <inkml:trace contextRef="#ctx0" brushRef="#br0" timeOffset="30504.9532">21755 11599 180 0,'-3'0'68'0,"6"14"-36"0,0-4-33 16,-3-5 12-16,3 6-1 15,-3 5 4-15,0 2-6 0,0 4 0 0,3-1-4 16,-1-3-3-16,1-2 2 0,0-3-20 16,0-2-6-16</inkml:trace>
  <inkml:trace contextRef="#ctx0" brushRef="#br0" timeOffset="30667.6419">21764 11430 220 0,'-12'-19'85'0,"12"19"-46"0,0 0-48 15,0 0 12-15,0 0-18 16,0 0-5-16,6 0-18 0,0 0-6 15,2-2-28-15,4-9-11 16</inkml:trace>
  <inkml:trace contextRef="#ctx0" brushRef="#br0" timeOffset="30837.9953">21883 11414 156 0,'0'61'57'0,"3"-35"-30"0,8 19-23 16,-8-26 15-16,0 5-5 15,0 2 0-15,0 1-6 16,0-1 0-16,6 1-5 16,0-6-15-16,0-5-7 0,3-6-48 15,0-7-36-15,-3-8 40 16</inkml:trace>
  <inkml:trace contextRef="#ctx0" brushRef="#br0" timeOffset="31033.5606">22017 11242 212 0,'-3'0'79'0,"6"8"-42"0,-1 11-45 0,1-4 12 31,0 12 9-31,0 10 6 16,0 11-7-16,0-1-4 0,0-2-5 15,0-2-3-15,0-1 3 0,0-5-2 0,0-5 2 16,0-6-11-1,-3-5-4-15,0-5-67 16</inkml:trace>
  <inkml:trace contextRef="#ctx0" brushRef="#br0" timeOffset="31237.0606">21778 11568 236 0,'-9'0'88'0,"12"-3"-48"0,6 3-47 0,0 0 14 16,3 0-5-16,3 0 1 15,6 3-1-15,6-1-2 0,2-2 1 16,1 0-45-16,3 0-18 16,3-5-29-1</inkml:trace>
  <inkml:trace contextRef="#ctx0" brushRef="#br0" timeOffset="31496.1524">22177 11232 180 0,'-3'8'68'0,"3"7"-36"0,0 17-29 0,3-13 15 15,0 18 0-15,0 5 3 16,-3 11 2-16,0-5 1 0,0-1-13 0,0-2-7 0,0-2-2 16,3-6 0-16,0-8 1 0,0-6-19 15,0-4-7-15,3-8-52 16,3-9-57 15,0-7 39-31</inkml:trace>
  <inkml:trace contextRef="#ctx0" brushRef="#br0" timeOffset="32010.4578">22311 11631 124 0,'0'-3'49'0,"3"6"-26"0,0 0-12 0,0-1 15 0,0 1-3 16,12-3 0-16,0 0-8 15,-3 0-2-15,3 0-7 16,0 0 3-16,-1-3 3 0,1-2-4 16,-3 0-2-16,0-6-3 15,-3 1-3-15,-3-1-2 0,-3 0-1 16,-3 1 4-16,-3-1 1 16,-3 3-5-16,0 3-2 15,-3 5-1-15,-9 3 2 16,3 2 2-16,-2 6 3 15,-1 2 4 1,6 0 4-16,0 0 2 16,3 1 1-16,3-1 0 15,6 0 0-15,3 3-6 16,6-3-4-16,6 0-4 0,-3-2 1 16,9-3-28-16,-1-3-13 15,4-5-58 1</inkml:trace>
  <inkml:trace contextRef="#ctx0" brushRef="#br0" timeOffset="32447.7295">22642 11552 140 0,'-3'0'52'0,"6"-3"-28"0,-3 0-2 0,0 3 23 16,0 0-1-16,-3 0 4 15,0 0-16-15,0 3-7 16,-3 0-14 0,0 2-5-16,-3 0-2 0,6-5-2 15,-3 8 1-15,6 0-7 16,0 0-1-16,3 3 2 15,3-1 1-15,3-2-1 16,-3 3 0-16,6-1 2 16,-3 1 2-16,-4 0 0 15,-2 2-1-15,-6 0 9 0,-2 0 4 16,-1 0 2-16,-3-2 1 16,-3-3-6-16,0-3-2 0,-3 1-4 15,-3-6-3-15,6-3-11 16,0 0-6-16,3-2-23 15,3-3-8-15,0-3-26 16,6-2-9-16,12-5-7 16</inkml:trace>
  <inkml:trace contextRef="#ctx0" brushRef="#br0" timeOffset="32723.7169">22734 11224 176 0,'-6'10'66'0,"6"6"-36"0,0 16-18 31,6-14 21-31,-6 19-4 0,0 6 3 16,0 4-9-16,0-2-2 0,3-5-12 15,0-3-3-15,0-3-2 0,0-2-2 16,0-5-2-16,-3-6-24 16,0-5-11-16,0-6-64 15,0-4-43 17,0-4 58-32</inkml:trace>
  <inkml:trace contextRef="#ctx0" brushRef="#br0" timeOffset="32908.5958">22603 11525 272 0,'0'-2'104'0,"3"4"-56"0,3-2-49 16,0 0 20-16,3-2-7 16,12-1 3-16,2 0-10 15,4 1-3-15,0-4-2 16,6 1-36-16,-7 0-13 0,4-3-72 15</inkml:trace>
  <inkml:trace contextRef="#ctx0" brushRef="#br0" timeOffset="33617.9389">22927 11224 156 0,'-3'-3'57'0,"6"3"-30"0,-3 0-16 16,0 0 18-16,0 0-4 15,3 3 0-15,-3 2-5 0,6 3-2 16,-6 2-10-16,0 1 4 0,-6 0 3 16,6-1-3-16,-3-2 1 15,0 0-6-15,0-3-2 16,3 1 0-16,0-6-1 15,0 0-5-15,0 0 1 16,6-3 2 0,3-2 1-16,3-3-4 15,9-3 1-15,0 1-2 16,0-1 0-16,0 0 2 16,5 4 2-16,-5 1-3 15,-3 4 0-15,0 2 1 16,-6 2 0-16,-6 6 4 0,0 5 5 15,-12 3 4-15,3 3 4 16,-6-1 0-16,0 11-1 16,0-2-8-16,0-1-5 15,3-5-2-15,0 1-1 16,0-6-7-16,3-1 0 16,0-1-52-16,3-1-21 15,3 0-47 1</inkml:trace>
  <inkml:trace contextRef="#ctx0" brushRef="#br0" timeOffset="33793.7775">23058 11660 264 0,'-12'8'101'0,"12"-3"-54"0,0 3-46 16,0-2 19 0,0-1 0-16,0 0 4 0,0 1-12 15,3-1-5-15,0 0-4 16,-3-2-9-16,0-3-1 0,6 0-39 15,0-3-17-15,3-2-58 16</inkml:trace>
  <inkml:trace contextRef="#ctx0" brushRef="#br0" timeOffset="34210.5208">23276 11057 212 0,'-3'-16'79'0,"6"8"-42"0,11-2-37 0,-8 7 16 15,0 0-3-15,3 3 5 0,0 3-6 16,-3 7-2 0,12 6-5-16,-6 8 5 0,9 5 5 0,3 11 4 15,-1 8 1-15,-2 10-5 16,-3 3 1-16,-6 2-7 16,-3 1-3-16,-6-9-3 15,-12 1 0-15,-3-3 0 0,-9-6 1 16,-6-2-9-1,-5-10-2-15,-4 2-25 16,-3-8-11-16,-2-3-20 16,-4-5-8-16,-3 3-4 15,4-3-28-15,2-2 31 16</inkml:trace>
  <inkml:trace contextRef="#ctx0" brushRef="#br0" timeOffset="35444.196">21787 11557 124 0,'0'0'49'0,"0"3"-26"0,0-3-9 15,0 0 17-15,0 0-8 16,0 0-1-16,0 0-7 16,0 0 1-16,0 0-9 0,0 0-2 0,0 0 1 15,3 0-1-15,3 0 0 16,-6 0 1-16,9 0 1 15,-3 0-1-15,0 0 1 0,3 0-2 16,0 0 0-16,0 0-1 16,0 0 2-16,3 2-3 15,0-2-2-15,2 0 0 16,1 0 1 0,-3 0-1-1,0 0-1-15,3 3 1 0,-3-3-1 16,0 0 0-16,-3 0 0 15,0-3 0-15,0 3 2 0,0-2-3 16,0-1 0-16,-1 3 1 16,-2 0 2-1,0 0-3-15,0 0-2 16,0 0 4-16,0-3 1 16,-3 3 0-16,3 0 1 0,-3 0-4 0,0-2 0 15,3 2 1-15,-3 0 0 16,0 0 0-16,0-3 2 15,0 3-1-15,3 0-1 16,0-3-2-16,-3 3 1 16,0 0 1-16,0 0 2 15,0-2-3-15,-3 2 0 0,0 0 3 16,0 0 1-16,3 0-4 16,-3 0-1-1,0 0-6 1,0 0 0-16,0 0-5 0,3 0 1 15,-3 0-7-15,3 0-1 0,0 0-16 32,0-3-6-32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23:44:24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13384 6879 144 0,'0'-8'55'0,"6"6"-30"0,0-4-5 0,-3 4 19 15,0 2-2-15,0 0 3 16,-3 0-2-16,0 0-2 16,0 0-19-16,0 5 7 0,-3 3 4 0,-6 2-9 15,-5 14-3-15,-10 5-9 16,-3 0-5-16,-3 1-1 16,0-1 1-16,4 0-1 15,2 0-1-15,3-5 3 0,6-6 2 16,3-2-7-1,3-3 0 1,6-2 2-16,3 0 2 0,9-4-3 16,3 4 1-16,6 0-2 15,9-1 0-15,0 1 2 16,-1 2 0 0,4 0 0-16,-6 0 0 15,3-2 0-15,-3 0 2 16,-7-3-8-16,-2 0-1 0,-3-3-34 0,0-3-13 15,-3 1-32-15,0-3-13 16,-3-3 2 0</inkml:trace>
  <inkml:trace contextRef="#ctx0" brushRef="#br0" timeOffset="398.1792">13331 7141 176 0,'-15'-13'66'0,"12"16"-36"0,-6-3-11 0,9 0 21 16,0 0 0-16,0 0 0 0,0 0-17 16,0 5-6-16,6 0-11 15,6-2 0-15,6 2 1 0,15-2 1 16,8-3 2-16,13 0 8 15,11-3 3-15,7 0-4 16,2 1-2-16,1-1-3 16,-1 0 0-16,-3 6 0 0,1 0 0 15,-10-6-2-15,-5 6 1 16,-9 2-6-16,-7-5-1 16,-8 0 0-1,-3-3 0-15,-6 1-2 16,-4-1-2-1,1 0-2-15,-9 1-23 16,-3-1-8-16,-3 1-46 16,0 2-19-16,-3-3-41 15</inkml:trace>
  <inkml:trace contextRef="#ctx0" brushRef="#br0" timeOffset="1734.2293">14596 7049 176 0,'3'-8'68'0,"9"10"-36"0,-18 1-18 15,12 0 22-15,0-1-5 16,-3 1 2-16,0 5-15 16,0 2-3-16,-3 9-9 0,-3 2 0 0,6-2 4 15,-6 2-6-15,6-3 0 16,0 1-2-16,0-3-2 0,-3-3 1 16,3-3-1-16,0-2-18 15,-3-8-5-15,0 0-46 16,0-5-18-16,-3-6-8 15</inkml:trace>
  <inkml:trace contextRef="#ctx0" brushRef="#br0" timeOffset="1896.7837">14584 6892 228 0,'-6'-10'85'0,"9"10"-46"0,-3-3-46 0,0 3 16 0,0 0-10 15,0 0 0-15,0 0-4 16,3 5-1-16,0 1-52 16,6-1-24-16,0 6 4 0,6-3 6 15</inkml:trace>
  <inkml:trace contextRef="#ctx0" brushRef="#br0" timeOffset="2250.4465">14715 7051 172 0,'0'24'66'0,"0"-11"-36"0,6 6-29 15,-3-9 14-15,0 1 1 32,0 2 2-32,0-2-3 0,0-1-1 15,-3 1-8 1,0-3-2-16,3-3 0 0,-3 0 6 16,0-5 4-16,3-2-3 15,0-6 1-15,3-5-7 0,0-3-3 16,3-5-1-16,0-1-1 15,2 4 0-15,1 2 0 16,3 5-3-16,-3 3 2 16,0 3-1-16,0 5-2 15,0 3 3-15,3 5 2 0,-6 5 2 16,0 3 3-16,-3 5-3 16,0-2 0-16,-1-4 1 15,1 1 0-15,0-2-5 0,0-4 1 16,0-2-2-16,3-3-2 15,0-2-44-15,0-3-20 16,3-8-34 0</inkml:trace>
  <inkml:trace contextRef="#ctx0" brushRef="#br0" timeOffset="2550.4908">15391 6750 200 0,'-6'0'77'0,"9"5"-42"0,0 11-39 0,0-3 13 15,-3 11 4-15,0 7 3 0,0 9 1 16,0 0 2-16,0 0-10 15,3 2-3-15,0-2 0 0,3-6-5 16,0-2-3 0,-1-6-4-16,1-5-1 0,-3-2-47 15,0-6-21-15,-3-5-17 32</inkml:trace>
  <inkml:trace contextRef="#ctx0" brushRef="#br0" timeOffset="2750.8011">15260 6990 252 0,'-3'-2'93'0,"6"2"-50"0,12 2-39 16,-9-7 21-16,2 0-5 16,4-1 0-16,3-4-8 15,6 2-5-15,6 0-4 0,0 0-14 0,-1 0-2 16,1 0-27-16,6 0-9 15,-6 0-59 1,-3-2-29-16,-1-1 65 16</inkml:trace>
  <inkml:trace contextRef="#ctx0" brushRef="#br0" timeOffset="3148.5861">15647 6789 180 0,'-9'-2'68'0,"9"7"-36"0,0 8-35 0,0-2 11 15,0 7 13-15,0 14 9 16,0 5 4-16,-3 3 2 16,0-1-19-16,-3 1-4 0,3-3-1 15,0-5-7-15,3-6-1 16,0-2-2-16,0-5 1 16,-3-6 0-16,3-3 1 15,3-4 0-15,-3-6 0 16,3-11-5-16,3-2-1 15,0-6-4-15,3-2-1 16,3 0 4-16,0 0 1 0,5 5-1 16,-2 3 0-1,3 5 4-15,-3 3 3 0,0 2 3 16,0 6 3-16,0 7 1 16,-3 1 3-16,-4 2-5 15,-2 11-1-15,-3-3-2 16,0-3 1-16,0-2-6 15,-3 0-3-15,0-3-17 16,0-2-7-16,3-3-34 16,0-3-11-16,0-5-45 15</inkml:trace>
  <inkml:trace contextRef="#ctx0" brushRef="#br0" timeOffset="3330.985">15935 7070 228 0,'0'8'88'0,"3"2"-48"0,0 1-42 16,0 2 17-16,-3 3 2 16,0 0 4-1,0-3-10-15,3 0-7 16,0 0-2-16,0-2-7 0,0-3 1 16,0-3-49-16,3-10-83 31</inkml:trace>
  <inkml:trace contextRef="#ctx0" brushRef="#br0" timeOffset="3482.3555">15923 6898 296 0,'-5'-3'112'0,"8"3"-60"0,-3 0-61 0,0 0 20 15,0 0-12-15,2 3-2 16,4-3-23-16,0 2-7 0,0 1-85 15,6 8-38-15</inkml:trace>
  <inkml:trace contextRef="#ctx0" brushRef="#br0" timeOffset="3851.1711">16153 7001 160 0,'3'-3'60'0,"0"9"-32"0,-3-6-9 0,0 0 21 16,0 0-7-1,0 2 0-15,-3 1-7 0,-3-1-4 0,-3 6-12 16,-3 0-2-16,0 0 2 0,0 0-2 16,0 3 1-16,3-3-8 15,3 0-2-15,6 2-3 16,6 1 3-1,3 2 0-15,6 3 1 0,6 0-3 16,0 0 2-16,-3 0 10 0,-4-1 5 31,-2-1 7-31,-3-1 4 0,-9 0 0 16,-6-2 0-16,-6-1-14 16,-2-2-4-16,-4 0-18 15,-3-5-8-15,3-3-48 16,3 0-18-16</inkml:trace>
  <inkml:trace contextRef="#ctx0" brushRef="#br0" timeOffset="4837.1477">16936 7014 188 0,'-3'-10'71'0,"3"4"-38"0,-15 6-17 0,6 3 24 15,0-3-8-15,-3 0-1 16,-3 0-11-16,-6 0-5 0,-3 5-8 31,1 6-5-31,-1 2-1 0,0 6-1 16,-3 4 0-16,6 1 0 0,6 0 0 15,9 0-3-15,6 0 0 16,6-3 2-16,6-5 0 16,9-6 1-16,6-5 2 15,0-2-3-15,8-6-2 16,1-2-18-16,-3-5-9 16,-3-6-13-16,-4-3-6 15,-2-5-37 1,-3-2-26-16,-3-3 50 15</inkml:trace>
  <inkml:trace contextRef="#ctx0" brushRef="#br0" timeOffset="5084.4848">16986 6765 144 0,'-9'-15'55'0,"6"9"-30"0,0-7-12 0,3 10 19 16,0 1-12-16,0 2-1 15,3 5-2-15,0 3-2 16,0 10-7-1,3 12 4-15,0 15 3 0,0 0 4 16,0 2 3-16,-3-2-8 16,0 0-1-16,0-5-7 15,3-6-2-15,-3-5-4 16,0-5-1-16,3-5-23 16,-3-6-12-16,3-5-41 15,0-3-58-15,0-8 32 16</inkml:trace>
  <inkml:trace contextRef="#ctx0" brushRef="#br0" timeOffset="5537.4988">17257 6935 140 0,'-6'-21'55'0,"6"18"-30"0,0 0-16 0,0 3 14 31,-3 0 2-31,-3 0 2 15,0 0-8-15,-3 3-1 16,-3 5-11-16,0 8 0 0,3 0 3 16,1 5-4-16,-4 0 2 15,0 3 1-15,3 0 2 0,6-1-5 16,3 4-2-16,3-6-2 16,3-5-2-16,3-3 5 15,6-5 4-15,-1-5-3 16,1-9 2-16,3-2-5 15,-6-2 0-15,-3-3-1 16,-3-1 1-16,-3-1-2 0,-3-1 2 16,-3-5-2-16,-3 2-1 15,0-2 3-15,0 10 0 16,0 3-1-16,3 3-2 16,0 10-2-16,3 3 1 15,0 3 1-15,6 5 2 0,0 0-1 31,3 2-1-31,3 3 3 0,0 0 0 16,0-2-4-16,6-3-1 16,-3-3-30-16,8-5-71 31,-2-5-42-31,-3-11 36 16</inkml:trace>
  <inkml:trace contextRef="#ctx0" brushRef="#br0" timeOffset="6137.8764">17531 6924 104 0,'0'-16'41'0,"3"16"-22"0,-3-2-7 0,0 2 13 16,0 0 11-16,0 0 5 0,0 0-5 31,0 0-1-31,-3 0-20 16,-3 0 9-16,-3 2 3 0,0 6-1 0,0 0-1 0,0-3-7 16,0 1-3-16,0 7-9 15,9 0-4-15,0 3-4 16,9 0 1-1,6 2 1-15,0 1 0 16,6 0 0-16,-3-4 0 16,-3 7 0-16,-4-1 0 0,-5-5 11 0,-6-3 7 15,-6 0 2-15,-2-2 3 16,-7-3-11-16,-6-3-4 31,0-5-5-31,0 0-3 0,-3-3-6 16,1 1-1-16,8-1-39 0,6-5-17 15,9 0-29-15,9-3-11 16,3-2-1 0</inkml:trace>
  <inkml:trace contextRef="#ctx0" brushRef="#br0" timeOffset="6438.3277">17793 6839 300 0,'-21'-7'112'0,"21"4"-60"0,-9 3-43 31,3 3 25-31,-3 2-8 0,0 0 2 16,0 3-16-16,0 0-7 16,3 3-3-16,6 2-5 0,6 5 0 15,6 9-1-15,6-3 3 16,3 2-2-16,0-2 1 15,-3 0 4-15,-6 0 3 16,-12-1 15-16,-9 1 7 16,-9-3-2-16,-6-2-3 15,-3-1-12-15,0-2-4 0,1-5-33 16,-4-1-12-16,6-2-64 16,3 3-28-16,3-14-9 15</inkml:trace>
  <inkml:trace contextRef="#ctx0" brushRef="#br0" timeOffset="7639.758">9944 7644 172 0,'-27'2'66'0,"18"1"-36"0,-3 0-18 16,9-1 21-16,0-2 5 0,0 0 6 0,0 3-10 16,0-3-5-16,3 0-17 15,3 0-3 1,9 0-2-16,12 0 3 0,11 0 4 16,22 0 3-16,11-3 4 0,34-2-7 15,17 0-3-15,21 0-4 16,17 2 0-1,10 0 2-15,21 1 5 16,-57 2 1-16,77-3 3 16,-9 3-4-16,-2-3 0 15,-16 1-4-15,-17-1 1 16,-21 0-4-16,-18 1-2 0,-24-1 0 16,-23 0-1-16,-19 1-2 15,-17 2 1-15,-15 0 0 16,-10-3 1-16,-8 0-22 15,-6 6-10-15,-3 2-44 0,-3 1-18 16,3 4-77 0</inkml:trace>
  <inkml:trace contextRef="#ctx0" brushRef="#br0" timeOffset="13133.03">15191 12539 104 0,'-3'-11'41'0,"3"-2"-22"0,-3 2 2 0,3 9 17 0,0-1 2 16,0-2 0-16,0-1-10 16,0 4-6-16,0-1-14 15,0 0 0-15,0 11-4 16,0 3-5-16,0 7 1 15,0 14 3-15,0 16 9 0,3 7 5 16,0 6 0-16,0 0-2 16,3 0-7-16,-3 0-4 0,3-3-3 15,-3-8 0-15,-3-2 0 16,3-6 1-16,0-7 0 16,-3-9 2-16,0-5-8 15,0-8-3-15,-3-5-26 31,0-2-10-31,0-12-36 0,-3-2-16 16,3-7 0 0</inkml:trace>
  <inkml:trace contextRef="#ctx0" brushRef="#br0" timeOffset="13615.3757">15215 12425 188 0,'-3'-8'71'0,"3"8"-38"0,3-3-23 0,0 3 20 16,3-2-12-16,6-1-2 15,6 0-7-15,6-2-1 0,8 0-5 16,10-1 0-16,6 1 1 0,8 0-5 15,7 0-1-15,5-1 3 16,7 1 1-16,-4 2 0 16,-3-2-2-16,-5 2 1 15,-6 3-1-15,-10 6 0 0,-5-1 0 16,-6 3-3-16,-7 3 2 16,-2 4-1-16,-6 7 0 15,-6 1 2-15,-3 6 2 16,-6 9 3-16,0 6 2 15,-3 9 3-15,3 0 1 16,-1 0 3 0,1 0 2-16,3-5-7 15,0-6-1-15,-3-2-4 16,0-3-1-16,0-3 1 0,0-5 0 16,0-5-5-16,0-3 1 15,-3-5-9-15,0-3-2 16,-3-2-23-16,0-3-10 15,-6 3-21-15,-6-4-8 0,3 7-13 16</inkml:trace>
  <inkml:trace contextRef="#ctx0" brushRef="#br0" timeOffset="14286.3398">15200 13240 88 0,'-6'2'33'0,"0"-2"-18"0,0 0 6 0,3 3 19 15,0 0-6-15,0-1 0 16,0 1-15-16,0 2-4 16,3-5-9-16,0 3 5 0,0-3 2 15,6 5 5-15,3-2 1 16,6 0 3-16,12-3 3 15,6-3-2-15,11 0-2 0,10-2-3 16,8-3 1-16,10 0-4 16,5-3 1-16,13 1-7 0,-4-3-1 15,-6 2 0-15,-8 3 0 16,-4 0-2-16,-8 3 1 16,-13 0-2-16,-8 2 2 15,-6 0-4-15,-6 3 0 0,-4-2-1 31,-5 2-2-31,-6 0 3 16,-3-3 0-16,0 0-19 16,-3 1-9-16,0-4-51 15,-3 1-23-15,3-5-33 16</inkml:trace>
  <inkml:trace contextRef="#ctx0" brushRef="#br0" timeOffset="15418.0061">15483 11679 144 0,'-3'-11'55'0,"3"11"-30"0,0-3-5 0,0 3 19 0,0 0-4 16,0 0 0-16,0 0-9 16,0 0-2-16,0 0-13 15,6 3-4-15,-3 5-3 0,0 5 4 16,0 8 5-16,-3 17 2 16,0-1 3-16,0 0-6 15,-3 2 1-15,0-4-2 0,0-4 3 16,0 1-5-16,0-5-3 15,0-6-3-15,0-5 0 16,3-3-2-16,0-3 2 31,0-2 0-31,0 0 3 0,3-2-1 16,3-4 2 0,6-4-4-16,9 2 0 0,0 0-1 15,2 0-2-15,1 2 3 0,0 1 0 16,-3 0-4-16,6-1-1 15,-7 1 1-15,1 2 0 16,-3-2-15 0,-3-1-4-16,-3 1-17 15,0 0-6-15,0-3-26 0</inkml:trace>
  <inkml:trace contextRef="#ctx0" brushRef="#br0" timeOffset="16087.0497">15900 11721 112 0,'6'-5'44'0,"-3"2"-24"0,0-2-10 0,0 2 12 0,0 1 3 15,0-1 4-15,-1 0 2 16,1-2 1-16,0 0-17 16,-3-1 9-16,0 1 5 0,0 0-2 15,-3-1 1-15,-2 4-6 32,-4-1-2-32,-3 1-7 15,0-1 0-15,-3 3-8 16,0 3-1-16,3-1-4 0,0 3-3 15,3 1-1-15,0-1 3 16,3 3-2-16,3 0-1 16,6 5 0-16,3 0 3 15,6 3-2-15,6 0 1 16,3 5 2-16,0 8 0 16,-3-2 0-16,-3-1 2 15,2-4 5-15,-5-1 6 16,-6-5 8-16,-6-3 5 15,-3 0-8-15,-6-2-3 0,-6-1-6 16,-2-2-4 0,-4-3-5-16,0 1 0 0,3-1 0 0,-3 0 2 15,6-2-21-15,3-3-9 16,3 3-24-16,4-3-7 16,8 0-20-16,2-3-5 15,7 0-19-15</inkml:trace>
  <inkml:trace contextRef="#ctx0" brushRef="#br0" timeOffset="17067.1757">16307 11626 144 0,'0'-19'55'0,"0"19"-30"0,0-2-10 0,0 2 20 0,0 0-6 16,0 0 0-1,3 10-12-15,-3 3-9 16,0 6 3-16,-3 7 4 0,0 4 4 16,1 15 1-16,-1-3-3 15,-3-2 0 1,3-1-7-16,0-7-2 15,0-8-2-15,0 2 1 16,0-10-2 0,3-3 0-16,0-2 1 15,0-3 1-15,0-5 3 0,0-3-3 16,0-3-2-16,0-5-5 16,3 0 0-16,0-3 0 15,3-2 2-15,0 0-1 16,2-6-1-16,4 4-2 15,3-4 1-15,0 8-1 16,3 6 0-16,3 8 0 16,3 2-2-1,-1 3 3-15,1 5 2 0,-6 3 2 0,-3-3 1 0,-3 3 2 16,-6-3 3-16,-3 1-2 16,-3-1-2-16,-3 0 2 31,-12-2 2-31,-3 2-4 0,-3-5-3 15,-2 0-6-15,2-6 0 0,0 1-16 32,3 0-6-32,3-3-9 0,3 0-4 15,6-8-53 1,3 0-23 0,3-3-19-16,3 1 67 15</inkml:trace>
  <inkml:trace contextRef="#ctx0" brushRef="#br0" timeOffset="17513.3524">16444 11912 184 0,'3'0'71'0,"0"0"-38"0,0 0-23 0,-3 0 20 16,9 2-1-16,0 3 3 16,0 3-9-16,0 3-3 15,-3 2-12 1,3 0-3-16,-3 1-1 0,3 2-2 15,-3-3 1-15,3 0-2 16,-3-2-1-16,3-1 1 16,-3-5-1-16,2-2-18 15,1 0-5-15,-3-3-13 16,0-6-5-16,0 1-3 16,0 0 0-16,0-6 5 15,0 1-1-15,0-1 20 16,-3 1 25-16,0-1 13 15,0 0 15-15,0 6 4 16,0 0-11-16,0 2 8 16,-6 11-8-16,0 5-14 15,-3 6 6-15,-6 2 4 16,0 3 0-16,0 0 1 16,-3-1-10-16,1 4-5 15,2-3-5-15,3-3-3 0,0-5-2 16,3-3 1-16,3-2-15 15,0-6-4 1,3-5-25-16,3-5-12 16,6-6-42-1</inkml:trace>
  <inkml:trace contextRef="#ctx0" brushRef="#br0" timeOffset="17789.3127">16787 11692 188 0,'3'-11'71'0,"0"9"-38"0,0 2-25 0,-3 0 16 15,0 5 3-15,0 3 4 16,0 8-2-16,0 5 0 16,0 16-16-16,0 3 1 0,-3-3 2 0,0 2-4 31,3-2 1-31,0-2-8 15,0-6-3-15,3-3-1 0,0-2 1 16,0-5-12-16,-3-3-6 16,0-6-31-16,0-2-12 15,-3-3-63 1</inkml:trace>
  <inkml:trace contextRef="#ctx0" brushRef="#br0" timeOffset="17998.1637">16665 11896 280 0,'-3'-6'107'0,"3"9"-58"0,3 0-42 0,-3-3 34 16,9 0-13 0,5 0-15-16,7 0-7 15,6 0-5-15,3 0-4 0,9-3 2 16,-4 3-34-16,-2 0-17 15,-3 0-50-15,-6 3-56 16,-4-1 53-16</inkml:trace>
  <inkml:trace contextRef="#ctx0" brushRef="#br0" timeOffset="18352.4968">17013 11935 216 0,'-12'0'82'0,"15"6"-44"0,0-4-42 15,-3 4 13-15,3-1 8 16,3 0 8-16,0 0 1 15,3-2-1-15,3 2-13 16,3-2-5-16,-1-3-1 0,4 0-1 16,-3-3 0-16,0 1-3 15,-3-4 1-15,0 4 0 0,-6-3 3 0,0-3-3 16,-6 0 0-16,0 0-6 16,-9-8 0-16,-6 3 1 15,-3 2 1 1,-3 3-2-16,0 8 2 15,1 3-1-15,2 5 0 16,-3 2 2-16,6 6 0 16,-3 3 6-16,3-1 6 15,12 6 5-15,0-3 4 0,3 0-9 16,6-2-2-16,3-1-2 16,6-2 2-16,12-3-5 0,6-5-1 15,5-2-53 1,1-4-24-16,-6-10-71 15</inkml:trace>
  <inkml:trace contextRef="#ctx0" brushRef="#br0" timeOffset="23923.2141">389 13753 112 0,'0'-8'44'0,"3"5"-24"0,0-2 1 15,3 5 19-15,-6 0 1 16,0 0 2-16,0 0-14 0,0 0-8 16,0 0-12-16,3 5-2 0,3 6 3 15,-6 5 3-15,0 8 2 16,0 2 0-16,-6 6 1 16,3 5 0-16,3 11 3 15,-6-3-7-15,6-3-2 31,0-2 1-31,0-6 0 0,0-5-1 16,0-2-1-16,0-1-1 16,0-13 2-16,0 0-3 15,0-5 1-15,6-2-1 16,-6-4 3-16,9-2-5 16,-3 0-1-16,8-2-2 15,7-1-2-15,3 0-2 0,6 1-1 0,0-1 4 31,-4 3 1-31,4 0 0 16,-9 3-2-16,9-3 1 16,-9 2-1-16,-6 1-16 0,-1 0-6 15,-2-1-27-15,0-2-9 16,-3 0-44 0</inkml:trace>
  <inkml:trace contextRef="#ctx0" brushRef="#br0" timeOffset="24506.6968">922 13790 160 0,'0'-5'60'0,"6"5"-32"0,-6-3-4 31,0 3 22-31,0 0-1 0,-6-2 0 16,0 2-9-16,-3 0-5 16,-3 2-17-16,-3 1-7 0,0 7 0 15,0 4-4-15,0-1-2 16,6 0-3-16,-3 0 1 16,7 1-1-16,5-1-2 15,5 3 3-15,10 0 0 16,6 2 1-16,6 3 0 15,3 3-3-15,-1 5 2 16,-5-2 10-16,-3-1 3 16,-9-2 10-16,-6 0 6 15,-9-3-9-15,-6 0-3 16,-12-5-7-16,0-3-4 16,-2-2-2-16,-4-1-3 0,3-2-2 15,-3-3 1-15,9 1-19 16,-2-4-9-1,8 1-32-15,3 0-13 0,9-1-34 16,3-2-43 0,6-2 52-16</inkml:trace>
  <inkml:trace contextRef="#ctx0" brushRef="#br0" timeOffset="25091.0887">1231 13787 172 0,'-6'0'66'0,"6"-2"-36"0,6 2-33 16,-6 0 26-1,0 16 4-15,3 0 3 16,3 5 2-16,-6 3-17 16,0 5 2-16,0 8 3 0,0 5-7 15,3-5 0-15,0 0-5 16,0-5 0-16,0-6-5 16,0-5 0-16,3-2 1 15,-6-6 2 1,0-2-1-16,0-6 2 0,0-5 0 15,0-3 1-15,0-2-7 16,0-5 0-16,3-9-1 16,3 6 0-16,0-6-5 15,3 3 1-15,3 3 0 16,3 3 2-16,-1 4 1 16,7 9 1-16,-3 5 0 0,9 2 2 15,-6 1-1-15,-6 2-1 16,0 1 5-16,-7-1 4 15,-2 3 1-15,-6-3 4 0,-6-3-5 16,-8 1-3-16,-4 0-3 31,-3-3-3-31,-3-1-2 0,0-1 1 16,0-4-8-16,4 1-4 0,5 0-11 16,-6-3-44-1,12-3-6-15,3-2-48 16</inkml:trace>
  <inkml:trace contextRef="#ctx0" brushRef="#br0" timeOffset="25350.8833">1478 14004 176 0,'0'-5'66'0,"6"8"-36"0,3 2-29 0,-9 0 14 0,12 1 14 16,-9 10 8-16,3-1-3 16,0 4-3-16,3-1-17 15,0 1-9-15,0-1-1 0,0 1-3 16,0-3 2-16,-3-3 0 16,-1-5 1-16,4 0-24 15,-6-3-12-15,3-5-19 0,6-2-8 16,-3-1-37-1</inkml:trace>
  <inkml:trace contextRef="#ctx0" brushRef="#br0" timeOffset="25569.9731">1716 14004 168 0,'0'6'66'0,"-6"2"-36"0,3 37-15 0,-3-30 18 16,1 7-1-16,-16 1 3 15,3 4-10-15,0 2-6 16,0 0-10-16,3-2-6 0,3-4-2 16,-3-1-1-16,4-7 0 15,2-1-3-15,6-4 2 0,-6-2-15 16,6-3-4-16,3-5-32 16,0 0-14-16,6-5-27 15</inkml:trace>
  <inkml:trace contextRef="#ctx0" brushRef="#br0" timeOffset="25881.8274">1803 13787 184 0,'6'-5'71'0,"-3"3"-38"0,-3 2-30 31,0 0 15-31,0 0 4 0,6 5 23 16,-6 13-4 0,3 6-21-16,0 3 0 0,-1 4 0 15,1 1-7-15,0 13-2 16,3-3-6-16,-6-5-2 16,6-2-1-16,3-6 1 15,-3-3-2-15,3-2 2 0,-9-8-11 16,-6-3-4-16,3-5-32 15,3 0-13-15,-6-5-68 32</inkml:trace>
  <inkml:trace contextRef="#ctx0" brushRef="#br0" timeOffset="26091.1773">1710 13957 204 0,'-3'-8'77'0,"3"8"-42"0,3-5-30 0,3 5 17 16,3-3 3-1,3 0 5-15,9 1-12 16,-3-1-3-16,15 0-9 16,-1 1-4-16,1 2-1 0,-3 0-12 0,-3 2-3 15,-4 1-37-15,-2 0-14 16,-3 2-35-1</inkml:trace>
  <inkml:trace contextRef="#ctx0" brushRef="#br0" timeOffset="26461.0595">2056 14015 188 0,'-3'5'71'0,"6"11"-38"0,3-3-36 16,3-2 11-16,-1-8 11 15,4 7 8-15,0-10-3 16,6 8 0-1,-6-11-13-15,6 1-7 0,3-6 0 16,-9 0-1-16,3 0 1 16,-1 0-2-16,-5-2-2 0,-6-1 3 15,0 0 0-15,-3 1-4 16,-6-1 1-16,-3 3-2 16,-5 3 0-16,-4 2 4 15,-6 6 1-15,0 2-4 16,3 3 1-1,0 8-2-15,1 5 0 0,-1 3 13 16,6 0 7-16,6 0 4 16,6-1 2-16,6 1-9 15,12-5-2-15,6-6-3 16,8-2-1-16,7-3-5 16,0-6-1-16,14-2-34 15,-8-2-14-15,0-4-97 16</inkml:trace>
  <inkml:trace contextRef="#ctx0" brushRef="#br0" timeOffset="28519.2511">2642 13999 140 0,'6'-5'52'0,"-6"5"-28"0,3-3-8 15,0 1 16-15,0-1-4 16,3 0-2-16,0 1-8 16,-6-1-3-16,0 3-9 15,3 0 0-15,-3 0 1 0,0 0 3 16,0 0 4-16,0 0 3 15,0 0 2-15,0 0 3 16,3 8 3-16,-3 2-4 16,0 4-1-16,0 10 2 15,0 2 1-15,0 0-10 16,0 1-3-16,0 2-6 16,3-3-3-16,0-4 2 0,0-4 0 15,0-5-6-15,0-2-2 16,0-8-42-1,-3-3-8-15,6-6-5 16,-6-2-63 0,0-5-35-16,-6 0 71 0</inkml:trace>
  <inkml:trace contextRef="#ctx0" brushRef="#br0" timeOffset="28896.6098">2684 13912 96 0,'-6'-11'35'0,"6"11"-18"0,3-5-7 0,-3 5 12 0,3 0 16 15,0-3 9-15,0 1-6 0,0-1 1 16,3 3-18-16,-6 0-6 16,0 0-11-16,0 0 4 0,0 0 4 15,-6 0 4-15,3 0 1 16,-3 0-7-16,-3 0 0 15,3 0-4-15,-9 0 0 16,9-3-3-16,-6 1-1 16,6-1-3-16,0 3-2 15,3-3-2-15,3 3 1 16,0-2-1-16,3 2-2 16,3 0 5-16,0 0 1 15,0-3 0 1,0 3-2-16,0 0 1 15,-3 0-1-15,0 0-16 16,6 0-6-16,-3 3-38 16,6-1-16-16,0 4-37 15</inkml:trace>
  <inkml:trace contextRef="#ctx0" brushRef="#br0" timeOffset="29360.009">2839 13965 172 0,'-3'2'66'0,"-9"1"-36"0,18 5-15 0,-3-3 20 16,0 3-4 0,0 5-1-16,-1 6-1 15,1 2-1-15,0 0-15 16,0 3-1-16,0-3-1 0,0-2-4 15,-3 2 1-15,0-5-5 16,0-6 0-16,3-2 3 16,-3-2 1-16,0-6 3 15,0 0 4-15,0-3-6 16,0-2 0-16,0-6-4 16,3-5-3-16,6-10-7 0,-6 5-1 0,6-1-2 15,0 4 3-15,3 2 2 31,0 3 2-31,0 5 1 0,3 5 1 0,0 3 0 16,-1 11 0-16,-5 7 8 16,3 3 5-1,-3 1-2-15,0-1-1 16,3 0-9-16,-9-2 0 16,3-4-1-16,0 1 2 15,0-3-34-15,0 3-13 16,3-2-90-1,6-14-51-15,-3-3 88 16</inkml:trace>
  <inkml:trace contextRef="#ctx0" brushRef="#br0" timeOffset="30954.7599">323 14475 140 0,'-3'0'55'0,"3"16"-30"0,3-21-21 15,-3 13 15-15,0 5 11 16,6 6 6-16,-6 4-8 15,0 4-2-15,0 10-15 16,0-5-2-16,0-1 1 16,0 1-6-16,0 0 0 0,0-3-4 0,0-2-1 31,0-6 5-31,0-5 5 16,0-3-3-16,0-3-1 15,0-2-2-15,0-2-3 16,0-1 5-16,0-2 1 15,0-3 0-15,0-3 1 0,0 0-2 16,0-2 2-16,0-3-4 16,0-3 0-16,3 1-1 15,3-3-2-15,-3-1 1 16,6 4 1-16,0-1-3 16,-3 1 0-16,9 2 1 0,-6-3 0 15,6 3 0-15,3 0 2 16,-7 3-3-16,7 2 0 15,3 3 1 1,-3 3 0-16,3 2 0 16,-6 6 0-16,0 2 0 0,-3 6 0 0,-4 2 0 15,-2 0 2-15,0-3-1 16,-6 1-1-16,0-3 3 16,-12-6 2-16,4-2-2 15,-10 0-2 1,0-2 0-16,-3-4 1 15,-3-2-3-15,3-2 0 16,0-1-1-16,1-2-2 16,-1-1-13-16,12-2-4 15,0 3-7-15,0 0 0 0,6-3-14 16,3 0-3 0,6 0-33-1,9 0-31-15,-3 0 43 16</inkml:trace>
  <inkml:trace contextRef="#ctx0" brushRef="#br0" timeOffset="31168.8724">633 14743 176 0,'0'8'66'0,"9"-6"-36"0,-9 3-29 15,3 1 16-15,6 4 4 16,-9 4 5-16,3 1-6 0,3 1-1 15,-6 3-11-15,3-3-3 0,0 0 1 16,3-3-3-16,-6-3-2 16,3-2-31-16,2-2-13 15,-5-6-57 1</inkml:trace>
  <inkml:trace contextRef="#ctx0" brushRef="#br0" timeOffset="31331.2213">666 14655 252 0,'-3'-10'93'0,"6"10"-50"0,-3 0-50 0,0 0 14 16,9 0-10-16,-6 0 0 0,2 2-1 16,7 1 3-16,0 2 0 15,6-2-43-15,0 0-18 0,3 2-29 16</inkml:trace>
  <inkml:trace contextRef="#ctx0" brushRef="#br0" timeOffset="31815.798">886 14713 176 0,'-9'0'66'0,"9"0"-36"0,-6 0-24 16,6 0 17-16,-3 3 1 0,0 5 3 15,-6-3-8-15,-6 3-4 0,3 3-8 16,0 2-5-16,1 3-1 0,-1 3-1 15,6 2 0-15,3-3 0 16,3-2 2-16,0-3 3 16,3-2 2-16,3-3 1 31,6-3 0-31,-4-5-2 0,4-5 1 16,0-3-4-16,0-3-2 15,-3 1-3 1,-3-1 1-16,0 1 1 0,0-1 2 15,-6 3-3-15,0 0 0 16,0 3-1-16,0 0 0 16,0 2 0-16,0 3-2 0,0 0-2 15,9 8 1-15,-6 5 3 16,6 6 1-16,0-1-2 16,0 9 2-16,3 4 5 15,-9-2 2 1,2-2 4-16,-2-3 4 15,-3-6-4-15,-3 1 2 0,-5-3-3 16,-4-3 0-16,-6 0-5 0,0-8-3 16,3-2-9-16,-3-3-5 15,6-3-26-15,-6-2-13 16,10-3-41 0,5-2-42-1,6-9 47-15</inkml:trace>
  <inkml:trace contextRef="#ctx0" brushRef="#br0" timeOffset="32333.6894">1109 14766 144 0,'3'-5'55'0,"-6"5"-30"0,3 0-7 15,0 0 18-15,-6 0-5 16,0 0 2-16,0 0-13 15,-3 3-4-15,-3 2-9 16,4 3-3-16,-7 3 0 0,6-1 0 16,0 3 0-16,-3 1 0 15,6-4 2 1,12 1-3-16,-6-1-2 0,6-2 2 16,3-2 2-16,0-6 0 15,3-3 0-15,2-2-3 16,-2-1-2-16,-3-2 1 15,-3 0-1-15,0 1 2 0,3 1 1 16,-9-2-4 0,0 3-1-16,0 0 1 0,-6 2 0 15,3 0-2-15,0 11-4 16,3 6 1 0,3 1 1-16,6 12 3 15,-6 5 5-15,6 5 3 16,0-3 2-16,0 1 2 15,-9-4 8 1,0-2 3-16,0-5-2 16,-6-5-1-16,-3-3-8 15,3-3-4-15,-9-5-3 16,0-3-3-16,0-5-19 16,1-3-10-16,-7-5-34 15,3-2-12-15,9-3-40 16</inkml:trace>
  <inkml:trace contextRef="#ctx0" brushRef="#br0" timeOffset="32739.2496">1234 14801 176 0,'6'0'68'0,"3"0"-36"0,3 5-29 0,-9-2 17 16,6 2 5-16,3-2 5 15,3-1-5-15,2 1-1 16,1-3-13 0,-3 0-4-16,0-3-1 0,3-2-5 0,-9 0-1 15,0-3 6 1,3 0 4-16,-9 0-5 16,-3 3-1-16,-3-1-2 15,-6 1 1-15,-3-3-4 16,-9 5-2-16,3 3-1 15,-3 0 3-15,1 6-2 16,2 2 1-16,6 2 0 16,0 4 0-16,3 1 2 0,0 1 2 15,9 3-1-15,3-1 2 16,6-2 0-16,3 5 1 16,3-5 0-16,6-3 0 0,-7-2-16 15,7-3-4-15,3-5-25 16,3-9-9-16,-3 1-58 15</inkml:trace>
  <inkml:trace contextRef="#ctx0" brushRef="#br0" timeOffset="33068.7166">1600 14793 220 0,'-6'-11'85'0,"6"9"-46"0,0-4-32 0,0 6 20 0,-6-2 1 16,3-1 6-16,3 3-8 15,-6 0-3-15,0 3-13 16,1-1-4-16,2 4-2 16,-6 2-5-16,9 2-1 0,-6 3-4 15,12 3 1-15,-3 0 3 16,3 3 3-16,0-3 2 16,-1-1 3-16,4 4-1 15,-9-1 0-15,0 1 1 0,0-1 3 16,-12-2 0-1,4-5 0-15,-7-3-5 16,0-3-1-16,-3-2-6 16,6-3 0-16,-9-8-17 15,6 0-6-15,9-8-45 16,6-2-12 0,6-4-5-16,9-1-6 15</inkml:trace>
  <inkml:trace contextRef="#ctx0" brushRef="#br0" timeOffset="33296.2643">1737 14586 236 0,'0'-5'88'0,"3"8"-48"0,-3 2-42 16,0-2 14-16,0 7 5 16,6 1 4-16,-6 5-3 15,3 8 2-15,-3-1-11 16,3 7-3-16,3 1-2 0,-6 4 0 15,3-4 0-15,3-4-5 0,0-3 1 16,-3-6-2-16,0 3-52 16,-3-5-24-16,-3-5-37 15</inkml:trace>
  <inkml:trace contextRef="#ctx0" brushRef="#br0" timeOffset="33464.3761">1579 14769 276 0,'15'-8'104'0,"6"5"-56"0,12 1-56 16,-15 2 16-16,6 0-4 0,2 0 5 16,4 0-5-16,3-3-2 0,6 1-96 15,-7-1-41-15,1-8 38 16,-6-2 22-16</inkml:trace>
  <inkml:trace contextRef="#ctx0" brushRef="#br0" timeOffset="34133.7291">2350 14721 164 0,'-29'-2'63'0,"23"4"-34"0,-6 14-23 31,6-8 15-31,-3 3-5 0,-6 2 1 15,0 8 4-15,3 3 1 16,0 0-11-16,3-3 0 0,6 3 0 16,3 2-9-16,6-2 0 0,3-5 7 15,3-6 5-15,3-13-6 16,-6-8-4 0,12-3-12-16,-9-2-5 15,3-5 9-15,-3-1 4 16,-7 1-4-16,1-1 1 0,-3 3 3 0,-3 3 2 15,0 2-3-15,0 3-1 32,0 3 3-32,0 2 1 0,0 3 0 15,3 8-2 1,0 6 3-16,3 4 2 0,3 1-2 16,0 4 0-16,0 4-1 0,3-3-2 15,0-3-6 1,3-5-1-16,0-6-26 15,3-2-8-15,2-2-39 16,7-14-38 0,-3-8 41-16</inkml:trace>
  <inkml:trace contextRef="#ctx0" brushRef="#br0" timeOffset="34533.9538">2636 14780 244 0,'-12'-14'90'0,"6"12"-48"0,-6 2-38 0,3 0 19 0,-2 2-15 16,-4 4-4-16,0 4-6 31,0 6-1-31,3 5 2 16,0 0 0-16,6 6 3 0,3-3-1 0,6 2-1 15,3-5 1-15,3-5 1 16,6-3 5-16,0-13 4 16,0-7-2-16,0-7 2 15,-1-4-8-15,-2-6-2 16,0-2-1-16,-3-1 2 0,-3-7-8 15,-6-1-3 1,-3-2-2-16,0 3-1 0,-3 2 7 16,0 0 2-1,3 9 5-15,-6 15-3 16,6 5-6-16,0 8 8 0,3 6 5 16,0 7 0-1,0 6 2-15,3 3-5 16,3 2 0-16,0 2 1 15,0-1 2-15,3-4-5 0,6-2-3 16,-3-6-30 0,6-4-12-16,3-6-39 15,8-3-46 1,4-5 40-16</inkml:trace>
  <inkml:trace contextRef="#ctx0" brushRef="#br0" timeOffset="34944.1314">2931 14758 256 0,'-15'-7'96'0,"9"-1"-52"0,-6 2-43 0,6 9 21 16,-3 2-16-16,-12 3-6 16,0 5 2-16,1 6 2 0,-1 2-1 15,3 3 3-15,6 0 3 0,3 2-3 16,6 6 2-16,3-8-3 16,6-6 0-16,6-5 1 15,3-5 1-15,3-10-1 16,0-11-1-16,2-6-1 15,-2-5 0 1,-3-2-2-16,-3-3-2 16,-3-6 1-16,-3-4-1 15,-6-1-3-15,-3 0 2 0,0 1 1 16,0 1 0-16,-3 15-3 16,0-1 0-16,3 13-1 15,0 14 0-15,0 5 0 16,0 10 0-16,3 6 7 0,3 5 3 15,0 3-1-15,3 2 2 16,3 3-4-16,0-2-2 16,0-3 2-1,0-1 0-15,0-7-26 16,0 3-9-16,0-14-50 16,6-3-22-16,8-15 1 0</inkml:trace>
  <inkml:trace contextRef="#ctx0" brushRef="#br0" timeOffset="35234.9458">3083 14827 216 0,'3'13'82'0,"0"1"-44"0,0 7-40 0,0-13 17 16,-1 2 4-16,1 6 8 15,-3-2-8-15,0-4-1 16,0 1-10-16,0-3-5 0,0-3 0 0,0 0 4 15,0-5 4-15,0-10 9 16,0-4-4 0,0-1-2-16,3-4-3 0,3-2-2 15,0 2-8-15,3 3 0 16,3 3-3-16,3 3 0 16,0 2 0-16,0 2 0 15,9 4-9-15,-1 2-5 16,4 0-45-16,3 2-18 15,-3-2-41 1</inkml:trace>
  <inkml:trace contextRef="#ctx0" brushRef="#br0" timeOffset="36424.1263">279 16198 140 0,'0'-16'55'0,"3"11"-30"0,9-1-1 16,-6 6 22-16,-6 0-3 16,0 0 1-16,2 3-15 15,4 8-6-15,-6 4-13 16,3 15-2-16,3 9 2 0,-6 1-2 0,0 2 3 31,-6 3 0-31,3-2 1 0,-5-6 0 16,8-6 0-16,-6-4-2 15,3-6-1-15,6-5-1 16,3-6-2 0,-4-2-1-16,13-2 1 15,0-6 1 1,12 0-3-16,-3 0-1 15,9 0-1-15,2 0 1 0,-2 5-4 16,-3-2-2-16,-3-1-3 16,-7 1 1-16,1-3-24 15,-9 5-10-15,0-5-27 16,0 0-8-16,-3 0-45 16</inkml:trace>
  <inkml:trace contextRef="#ctx0" brushRef="#br0" timeOffset="36824.4129">743 16301 132 0,'0'-45'49'0,"0"40"-26"0,12-9-14 0,-9 7 16 0,3 4 19 16,-6-2 9-1,3-1-1-15,-3 1-2 16,-3-3-27-16,-6 8-1 0,-3 5 2 15,-6 3-9 1,0 0-7-16,3 3-4 16,6 10-7-16,4 0 0 0,5 0-1 0,5 3 2 15,16 0-1-15,0 0 1 16,-3 5 2-16,3-3 2 16,0 6 3-16,-6-8 4 15,-1-3 9-15,-11 0 3 16,-3-2-4-16,-3-3-2 31,-5-3-7-31,-4-3-3 0,-6-2 0 16,-3-2-1-16,3-1-9 15,6-2-4-15,-6-3-26 0,9 0-10 16,6-3-34-16,6-2-15 16,12 5-30-1</inkml:trace>
  <inkml:trace contextRef="#ctx0" brushRef="#br0" timeOffset="37325.3756">1130 16222 200 0,'-9'0'77'0,"9"5"-42"0,0 8-37 0,0 0 14 16,3 11 7-16,3 8 7 15,-6 5 2-15,0 3 3 16,0-3-17-16,0 2-1 0,0-4-2 16,0-3-6-16,0-6-1 0,0-2-2 15,0-8 1-15,0-3 0 16,0 0 1-1,0-8 4-15,0-5 3 0,0-5-6 16,3-8-1-16,3 0-9 16,6-1-2-16,6 1 2 15,3-5 0-15,-1 2-2 16,1 11 2-16,3 5 3 16,3 2 1-16,-9 3 1 15,-1 3 2-15,-2 3 10 16,-6-3 7-16,-3 8 1 15,-6-3 3-15,-6 0-9 16,-3 0-3-16,-8-2-6 0,-1-6-2 16,-3 3-3-16,-3-2-3 15,3-6-16-15,3 0-5 16,3 0-19-16,7-3-8 16,-1-2-25-16,12-3-12 0,3-3-13 15</inkml:trace>
  <inkml:trace contextRef="#ctx0" brushRef="#br0" timeOffset="37617.4598">1443 16470 208 0,'11'3'77'0,"-8"2"-42"0,6 6-21 16,-3-6 20-16,0 6-4 15,3-1 0-15,0 4-13 16,3-1-5-16,-3 3-7 16,0 0-2-16,0-3 1 0,0-5-2 15,-3 2-2-15,3-7-17 16,-3 5-6-16,0-8-33 15,-1-3-12-15,4-2-35 16</inkml:trace>
  <inkml:trace contextRef="#ctx0" brushRef="#br0" timeOffset="37825.4579">1606 16497 184 0,'0'-13'71'0,"0"26"-38"0,0-5-39 15,0 2 49-15,-6 4-15 16,0 7 3-16,-3 5 0 15,0 3-18-15,-2 8 0 0,-4-2-2 16,3-1-6-16,0-5-3 0,3-5-1 16,0 0-1-16,6-8-7 15,-9-6 0-15,12-10-59 16,3-5-5 0,6-8-5-16,0-11-8 15</inkml:trace>
  <inkml:trace contextRef="#ctx0" brushRef="#br0" timeOffset="38046.3733">1758 16182 200 0,'0'-5'74'0,"3"10"-40"0,-3 6-24 31,0-1 20-31,0 11-1 16,0 11 5-16,0 5-1 0,-3-3 2 15,3 11-19-15,0-5-5 0,0 0-3 16,0-8-4-16,0 2-3 16,3-5-3-16,-3-5 1 15,0-6-39-15,0-2-15 16,0-5-77-16</inkml:trace>
  <inkml:trace contextRef="#ctx0" brushRef="#br0" timeOffset="38525.8808">1585 16425 284 0,'-12'-2'107'0,"12"2"-58"0,6-3-62 0,0 3 17 0,3 0-6 0,3 0 3 15,12 0 0-15,3 0 2 16,-3 0-2-16,5 0-7 0,1 3-1 31,3-1-21-31,3 9-9 0,-13-3 10 16,4 0 7-16,-12 8 13 15,0-3 4-15,-3 0 9 0,-3-2 6 16,3-1 5-16,-3-2 2 16,3 0-2-16,-1-3 2 15,4-5-4 1,0-2 1-16,0-3-9 15,0-3-4-15,-3-6 0 0,-3 4 0 16,-3 2 3 0,-6-3 1-16,-12 3 1 15,3 3 0-15,-9 5 0 16,-6 3 0-16,-5 10 0 16,2 0-4-1,6 3-1-15,3-3 10 0,9 8 3 16,12-2-5-16,9 5-4 15,9-3-2-15,0-8-1 16,8 0-16-16,10-7-6 16,3-6-53-16,-1-6-21 15,-2-2-32 1</inkml:trace>
  <inkml:trace contextRef="#ctx0" brushRef="#br0" timeOffset="39093.8723">2511 16465 224 0,'-6'0'85'0,"6"3"-46"0,0 5-35 15,0 5 19-15,0 0 0 16,0 3 3-16,0 2-5 16,0 9-2-16,0-3-11 15,0-3-5-15,0 0-2 0,3-2-1 16,0-6 2-16,3-3-10 0,-6-2-4 16,0-2-34-16,0-6-13 15,0-6-53 1</inkml:trace>
  <inkml:trace contextRef="#ctx0" brushRef="#br0" timeOffset="39278.9326">2490 16351 324 0,'-9'-5'123'0,"12"8"-66"0,-3-11-66 0,0 8 20 15,0 0-10 1,0 0-1-16,6 0-13 0,0 0-4 16,9 10-57-16,0 1-26 0,-3-1-11 15</inkml:trace>
  <inkml:trace contextRef="#ctx0" brushRef="#br0" timeOffset="39611.3671">2618 16529 220 0,'-9'15'85'0,"12"-4"-46"0,3 2-46 0,-3-5 14 16,0 3 4-16,0-3 5 15,-3 5 11-15,0-5 8 16,3-3-18-16,-3 3-1 0,0-3 1 0,0-5-9 16,3 0-2-16,3-5-2 15,3-3 0-15,-6-5-2 16,6 0-2-16,3-3 1 0,0 0-1 15,3-5 2-15,5 2 1 16,4 6-6-16,3 8 0 16,-6 2 3-16,3 6 4 15,-3 2 8-15,-1 8 4 16,-2 0-2-16,-3 11 2 0,-3-3-9 16,-3 1-4-16,3-4-11 15,-9 3-5-15,0-2-51 16,0-1-20-16</inkml:trace>
  <inkml:trace contextRef="#ctx0" brushRef="#br0" timeOffset="41931.3113">329 17037 140 0,'0'-6'55'0,"0"1"-30"0,0 5-10 16,0 0 18-16,0 0-3 15,-6 0 2-15,3 0-9 16,-9 5-4-16,4 1-11 15,-10 1-1-15,6 1 3 0,0 3-6 16,3-3-2-16,-3 3-4 0,12-4 1 16,-6 1-1-16,12 3-2 15,6 0 3 1,-3-6 2-16,3 8 0 16,0 0-1-16,0 6 9 15,-4-1 6-15,-2 1 4 16,-6-3 3-16,0 2-6 15,0-5-1-15,-8 1-5 0,2-1-1 16,0-5-5-16,-3-3-1 16,0 0-19-16,0-2-7 15,6-3-21-15,-3 0-8 0,12-3-36 16,3-2-45 0,-3-3 40-16</inkml:trace>
  <inkml:trace contextRef="#ctx0" brushRef="#br0" timeOffset="42678.8033">422 17058 184 0,'0'-6'68'0,"0"12"-36"0,0-6-26 0,0 5 17 16,3 3-1-16,2 5 4 16,-5 0-1-16,0 11 0 15,0 5-14-15,0 0 4 0,0 1 5 16,0-4-11-16,0-2-5 15,0-3-2-15,0-8 0 16,0 0-1-16,0-2-1 0,0-3 3 16,0-8 2-16,0-5-2 15,0-1-2-15,0-4-5 16,0-14-2 0,0 3-2-16,3-3 0 15,3-2 5-15,-3 7 1 16,6-2 2-16,0 2 0 15,-3 6-5-15,3 5 1 0,6 3 2 16,-3 5 1-16,3 10 3 16,0 4 3-1,-6 7 0-15,-6 3 0 16,6 2 1-16,-15-5 3 0,3-2-2 16,0-3-2-16,-3-3-2 15,3-3 0-15,3-4 0 0,0-6 1 16,3-6-5-16,3-4-1 15,6-11-2-15,-4 2 3 16,-2-7-2 0,3 7-1-16,6-2 0 0,-9 8 3 15,9 8-2 1,-3 5 6 0,0 10 3-16,-3 3 3 15,0 1 5-15,0 1-6 16,-6 1-2-16,6 0-1 15,-9-3-1-15,0 1-13 16,3-9-7-16,-3 6-18 16,0-9-6-16,5 3-12 15,-5-2-3-15,9-6-32 0,-6-2-29 16,15-3 44-16</inkml:trace>
  <inkml:trace contextRef="#ctx0" brushRef="#br0" timeOffset="43094.6977">806 17134 184 0,'0'-10'71'0,"0"5"-38"0,-6-3-21 16,3 8 19-16,0-3-1 0,-3 0 2 16,3 3-9-16,-6 3-3 15,0 0-12-15,6 10-3 0,-6 0-1 16,-3 11-2-16,6-3-2 16,3 6 1-16,3-1-1 31,3-2-3-31,3-8 2 15,0-3 1-15,3-3 2 0,0-4-1 16,0-6 2-16,0-3-2 16,0-5-1-16,3 0-2 15,-9-10 1-15,2-1-1 16,-2-2-2-16,0 0 5 16,-3 2 1-16,0 1 0 15,0 5-2-15,0 5-2 16,0 2 1-16,0 6-1 0,0 6-2 0,0 2 0 15,6 13 3-15,-6-3 0 16,9 9 3-16,-6-9-1 16,3 3-1-16,6-5 1 15,-3-2-1-15,-3-4-16 16,3-5-4 0,0-5-17-16,0 0-4 15,0-5-31 1,0-3-42-16,3-13 31 15</inkml:trace>
  <inkml:trace contextRef="#ctx0" brushRef="#br0" timeOffset="43342.7594">922 16949 216 0,'-6'-2'82'0,"6"10"-44"0,3 2-44 15,-3-7 12-15,3 10 0 16,3 5 6-16,-6 9 7 15,3-1 3 1,2 19-11-16,-5-5-7 0,3-3-2 0,3-5-2 16,-3-3 2-16,6-5-8 15,-6-6-1-15,3-2-7 16,-3-5-4-16,0-9-8 0,-3-2-4 0,9-2-21 16,-9-9-51-1,9-10 12-15</inkml:trace>
  <inkml:trace contextRef="#ctx0" brushRef="#br0" timeOffset="43563.3072">1070 16867 180 0,'0'-13'68'0,"3"10"-36"0,3 3-35 0,-6 0 20 15,3 11-1 1,3 2 10-16,-3 14 4 15,-3 4-16-15,0 9 1 0,-3 0 1 16,3 10-10-16,0-2-6 0,0-9 2 0,3 4 2 16,0-14-10-16,-3-3-3 15,3-7-25-15,0-1-10 32,6-10-59-17</inkml:trace>
  <inkml:trace contextRef="#ctx0" brushRef="#br0" timeOffset="43953.3063">1148 17137 200 0,'-6'8'77'0,"6"-3"-42"0,3 1-39 0,6 2 15 16,-3 2-2-16,3 3 2 15,3-5 8-15,-1 3 2 16,1-11-10-16,3 0 2 0,6-11 1 15,-6 6-10-15,3-6-1 16,0 1-3-16,-9-3 2 0,3 2 1 16,-12-2 1-16,0 2-2 15,-6 1-2-15,-3-4-2 16,-3 9-1-16,0-3 2 16,0 8 0-16,-3 8 1 15,0-3 0-15,3 9-3 0,-3-1 2 31,6 0 5-31,4 6 5 16,5 4 1-16,0-1 2 0,2-1-6 16,4-3-2-16,0-5-2 15,3 1-2 1,3-1-4-16,3-5 0 16,0-3-29-16,3-5-11 15,0 0-74-15</inkml:trace>
  <inkml:trace contextRef="#ctx0" brushRef="#br0" timeOffset="44079.4645">1508 17079 124 0,'-3'-8'49'0,"3"8"-26"0,0-5-12 16,0 5 18-16,-9 0 5 15,6 0 6-15</inkml:trace>
  <inkml:trace contextRef="#ctx0" brushRef="#br0" timeOffset="44321.0913">1469 17071 364 0,'-15'5'33'0,"4"1"-8"0,-4-4-11 15,6 9-2-15,3-3-7 0,6 0-1 16,0 0 0-16,3 2 0 0,15-2 0 16,-7 5 0-16,7 6 2 15,-6 2 1-15,0-2 1 16,6-6 0-16,-15 5 2 15,-3-5 4-15,-3 1-4 16,-6-4 2-16,-3-2-7 0,-6-2-3 16,0-4-12-16,4-2-6 15,-4-2-12-15,6-4-3 16,3 1-25-16,6-3-11 16,3-16-47-1</inkml:trace>
  <inkml:trace contextRef="#ctx0" brushRef="#br0" timeOffset="44548.8925">1636 16862 244 0,'3'5'90'0,"-3"0"-48"0,0 9-40 15,0 2 19-15,6-3 7 0,-6 11 6 16,0 5-4-16,0 2-3 0,0 9-15 15,0 5-8-15,0-5-2 0,0 0-9 32,0-9 0-32,0-4-21 15,0-3-7-15,0-9-39 0,3 1-18 0,0-8-13 32</inkml:trace>
  <inkml:trace contextRef="#ctx0" brushRef="#br0" timeOffset="44717.1954">1535 17097 288 0,'-9'-8'107'0,"12"8"-58"0,6 0-55 0,-3 0 19 0,6 0-1 16,-3-5 2-16,11 5-7 16,4-2-4-16,3-1-2 15,-3 0-26-15,6-2-8 0,-1 0-93 16</inkml:trace>
  <inkml:trace contextRef="#ctx0" brushRef="#br0" timeOffset="45454.7227">2163 17044 180 0,'-15'-5'68'0,"9"5"-36"0,-6 5-11 15,6-2 22-15,-6 2-8 0,-3 1-1 16,0 7-15-16,4 5-4 16,2 4-9-16,-6 4-6 0,9 6-3 15,0-6 4-15,6 6 3 16,6-11-1-16,0 3 0 15,9-8 1-15,-3-6 0 16,-1-4 2 0,1-6 1-16,3-6-3 15,-6-1-3-15,0-4 0 16,3-16-1-16,-9 6 0 16,3-5 0-16,-3 2 0 15,-3-2 0-15,0 7 0 16,0 6 0-16,0 0-3 15,0 10 2-15,0 3 1 0,0 3 0 0,3 10 4 16,3 0 5 0,-3 14-5-16,3-4-2 0,3-1-1 15,3-1 1-15,0-3-23 16,5-5-11-16,-5-2-32 16,3-6-12-16,12-5-31 15</inkml:trace>
  <inkml:trace contextRef="#ctx0" brushRef="#br0" timeOffset="45866.5077">2407 17119 272 0,'-12'-14'101'0,"3"14"-54"0,-12-2-46 0,12 4 21 0,0 1-14 16,0 5-2-16,-2 0-4 15,2 10 1-15,0 9-2 16,3-1-1-16,3-2 1 0,6-3-1 15,0 0 0-15,6-5 0 16,-3-2 2-16,8-4-1 16,1-7 2-16,0-6-4 15,-6-5-2-15,0-5 4 0,3-8 1 16,-9-3 0-16,0-5-2 16,-3-8-2-16,0 2 1 0,-3-2 1 15,-6-2 2-15,3-1-1 16,0 6 2-16,0 5 9 15,3 2 4-15,0 14-10 32,3 0-3-32,0 13 0 0,3 13 2 15,3 0 2-15,0 14 1 16,-3 4 0-16,3 4 0 16,0-4-4-16,0 12-1 15,3-6-17-15,0-5-7 16,3-3-23-16,3-8-10 15,-3-8-66-15,11-5-38 16,-2-8 71-16</inkml:trace>
  <inkml:trace contextRef="#ctx0" brushRef="#br0" timeOffset="46311.1106">2660 17084 304 0,'-12'-13'112'0,"0"13"-60"16,-3 0-56-16,12 0 21 0,-6 8-13 0,0-3 0 15,0 8 2-15,-2 1 1 16,2 4-3-16,0 3-3 0,3 8 0 16,6-2-1-1,6-6 0-15,0-2 2 16,0-4 1-16,3-1-4 16,-1-9 1-16,4 0 0 0,3-10 2 15,-9 0 1-15,3-11 3 16,-3-8-5-16,3 3-3 15,-9-11 1-15,0 0 2 16,0-2-7-16,0-11-1 16,-6 8 4-16,3 0 1 15,0 5-1-15,0 6 0 0,0 2 8 16,0 11 6-16,3 7-3 16,3 12 0-1,0 7 0-15,3 8 2 16,3 3 1-16,-6 13-3 15,6 0-3-15,0 0 0 0,3 3-1 32,0-6-22-32,0-2-8 15,2-8-16-15,1-6-6 16,0-5-172 0,9-10 93-16</inkml:trace>
  <inkml:trace contextRef="#ctx0" brushRef="#br0" timeOffset="46610.9757">2847 17095 236 0,'-3'0'90'0,"9"2"-48"0,-6 12-45 0,3-6 16 15,0 2 15-15,0 6 9 16,0 3-2-16,6-1 2 16,-9 1-21-16,3-1-5 0,0-2 0 15,0-3-1-15,0-2 2 0,0-3 0 16,0-3 0-16,-3-5 7 15,3-5 2-15,0-3-8 16,0-11-5-16,3-2-5 16,0-3 0-16,6 3-2 15,-6-3-1-15,3 8-2 0,6 1-1 32,0 1-1-32,-1 4 3 15,4-1-33-15,0 3-12 16,3 3-39-16,-3 0-16 15,6 2-32 1</inkml:trace>
  <inkml:trace contextRef="#ctx0" brushRef="#br0" timeOffset="47902.3956">308 17502 176 0,'-6'5'68'0,"6"-5"-36"0,0 0-31 0,0 0 14 15,0 0 7-15,0 0 8 16,0 0-2-16,0 0-2 15,0 0-14 1,6 0 3-16,3 0 5 0,3-5-9 16,3 5-3-16,12-2-1 15,3 2 2-15,8 2-4 0,4 3-1 0,3 1 7 16,2-4 2-16,7-2-2 16,11 6-1-1,7-6-2-15,-1-6 0 16,10 4 2-16,-7-9 1 0,15-2-1 15,-8 5-1-15,-1-3 6 16,-8 4 4 0,-10 1-5-16,-2-2-1 0,-16 8-7 15,1 0-2-15,-9 0-2 16,-7 0-2 0,-2 0 1-16,-6 0 1 0,-9 0-1 15,0 0 2-15,-3 0-4 16,0 0 0-16,0 0-8 15,-6 0-2-15,3 0-43 0,-4-5-19 16,7 5-55 0,3-8-59-1,-3-10 66-15</inkml:trace>
  <inkml:trace contextRef="#ctx0" brushRef="#br0" timeOffset="48926.8973">353 15129 160 0,'-12'0'63'0,"9"-3"-34"0,-3 3-27 0,3 0 12 16,3 0-3-16,-6 0 3 16,3 3 10-16,3 0 5 15,0-3-15 1,0 0 1-16,0 0-1 0,9 2-1 16,0 3 2-16,12 1-2 15,12-4 0-15,5 4-1 0,13-4 2 16,3-2-1-16,8 0 0 15,19 0-3-15,8 3 1 16,9 0-4 0,-6-3-2-16,13 0 4 15,-7 2 4-15,3-2 2 16,-12-5 3-16,4 0-4 0,-10-1 0 0,-12-2 3 16,-11 6 1-16,-10-3-3 15,-11 2-1-15,-12 3-8 16,-3-3-2-16,-3 3-2 15,-7 0-2-15,1 0-2 0,-3 0 1 16,-3 3 1-16,0-3 0 16,-3 0-3-16,0 0 0 15,3-3-27-15,-3 1-10 16,3-1-86-16,0-2-35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23:45:45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17703 17560 132 0,'-8'0'52'0,"5"0"-28"0,3-5-13 16,0 5 18-16,0 0 5 15,3 0 4-15,0 0-16 16,-1 0-5-16,1 0-11 0,3 0-2 15,0 0 0-15,3 0 0 0,3 0 2 16,6 0 6-16,6 5 2 16,6-5 6-16,5 6 2 15,10-6-7-15,3 0-2 0,5 2-3 16,10 4-1-16,2-1-3 16,-2 0-1-16,2-2-1 15,1 2 2-15,-4-2-1 16,-2-3 0-16,-4 0-6 15,-2 0 1-15,-7 0 0 32,-8 0 2-32,-9 0-1 0,-6 2-1 15,-6 6-48-15,-12 8-20 16,-6 0-65 0</inkml:trace>
  <inkml:trace contextRef="#ctx0" brushRef="#br0" timeOffset="1838.9828">18046 17735 124 0,'-15'0'46'0,"12"3"-24"0,0 2-21 0,-3 3 8 0,0 2 1 16,-3 4 1-16,0 4 1 15,0-2 0-15,3 3-6 16,0-6 5-16,0 0 4 0,3 0-5 16,0-5-1-16,0-2-1 0,3-6 2 15,0 0 4-15,3 0 3 16,3-6-7-16,6-7-3 16,-3 0-4-16,0 0-3 31,6-1 3-31,-6-4 2 0,0 5 0 15,0-1 0-15,-3 1-1 16,0 5 0-16,0 3-2 16,3 5 1-16,0 0-2 15,-1 10 2-15,4-2 2 16,0 11 2-16,0-3-3 16,0 2-1-16,0-4-1 0,-3-1 1 15,0 0-2 1,0-2-1-16,-3-3-17 15,0-1-6-15,0-1-11 16,-3-1-4-16,0-2-37 0,-3-3-36 16,0 0 37-16</inkml:trace>
  <inkml:trace contextRef="#ctx0" brushRef="#br0" timeOffset="2059.3431">18076 17791 124 0,'-6'-8'46'0,"6"8"-24"0,0 0-19 16,0 0 12-16</inkml:trace>
  <inkml:trace contextRef="#ctx0" brushRef="#br0" timeOffset="2251.7667">18067 17814 244 0,'-9'22'25'0,"3"9"-12"16,0 4 1-16,0 7-1 0,3 6-6 15,0-3-2-15,0 0 3 16,6-6 3-16,3 1 2 0,3-8 5 15,6-11 1-15,8-3 3 16,7-18-8-16,6 6-1 16,6-6-12-16,-1-6-5 15,4 1-25-15,6-8-11 16,-4 0-72 0</inkml:trace>
  <inkml:trace contextRef="#ctx0" brushRef="#br0" timeOffset="3475.8838">19132 17973 140 0,'0'-13'52'0,"-3"10"-28"0,-3-7-8 0,3 7 16 0,-6-2-9 0,-3-1 0 16,-2 6-12-16,-1 0-2 31,-3 11-5-31,3-3-5 0,0 11 0 0,-3-1 1 15,6 11 0-15,6-2-3 16,6 4 2-16,3-4 3 16,6-9 1-16,3 3 3 0,6-10 1 15,0-8 1-15,3-3 2 16,-3-3-1-16,-1-15 0 16,1-4-3-16,-3-7-1 0,-3-5-6 31,-3 2-1-31,-9-8 3 15,-3-5 1-15,-3 6 0 16,0-6-2-16,-3 10 5 0,0-2 4 16,3 11-3-16,0 5 2 15,0 2-7 1,6 25-8-16,3 7 0 16,3 13 3-16,3 1 2 15,0 4 4 1,3 4 1-16,6 2-4 15,-3-3 1-15,3-2 0 0,0 0 0 16,-4-6-16-16,1 1-6 16,-3-9-31-16,0-5-14 0</inkml:trace>
  <inkml:trace contextRef="#ctx0" brushRef="#br0" timeOffset="3797.5158">19305 17984 184 0,'-6'-6'71'0,"6"12"-38"0,-3-1-34 0,3-2 12 0,0 10-5 16,3 0 1-16,0 0 2 15,3 11 2-15,0-8-5 16,3 3 3-16,6-6 1 0,2-3 1 16,1-2 3-16,0-8 2 15,0-5-1-15,-3-8-5 16,-3 0-2-16,-3-6-2 0,-3 3 1 15,-6-2-4-15,-6-4 0 16,-6-1-1-16,-6 4 1 16,0 3-2-16,3 3-1 15,0 2-2-15,3-2-1 16,4 5-18-16,2 3-9 0,3 5-20 16,3-3-8-16,0 1-22 15,12 2-23-15,-1-3 40 16</inkml:trace>
  <inkml:trace contextRef="#ctx0" brushRef="#br0" timeOffset="4110.0569">19478 17926 148 0,'5'18'57'0,"1"-2"-30"0,0 8-21 0,0-16 15 0,0 5-5 16,-3 0 1-16,0 6-1 15,0-11 0 1,0 5-8-16,-3-8 15 0,0-5 11 15,0-5-14 1,3-3-9-16,0-11-6 0,3-2-8 16,3 0 0-16,0-3-4 0,0 6 0 15,0 4 4-15,0 1 3 16,6 11-1-16,-3 4 0 16,-4 11 1-16,4 6 0 15,-6 2 0 1,0-2 2-16,-3-1 1 15,6 9 3-15,-3-6-12 16,0-3-5-16,0-4-24 0,0-4-8 16,3-2-45-1,0-8-30-15,0-5 53 16</inkml:trace>
  <inkml:trace contextRef="#ctx0" brushRef="#br0" timeOffset="4308.6064">19748 17920 220 0,'-6'-8'82'0,"6"3"-44"0,-3 2-42 16,3 1 13-16,0-6 6 15,-3 5 7-15,3-7-2 16,-3-4 0-16,1 1-11 16,-1 0-8-16,0 5-1 0,0-3-13 0,0-2-5 15,3 0-39-15,3 5-17 16,3-3-20-1</inkml:trace>
  <inkml:trace contextRef="#ctx0" brushRef="#br0" timeOffset="4485.0325">19841 17613 184 0,'0'19'68'0,"0"-1"-36"0,3 17-35 0,0-22 13 0,0 13-5 16,3 6 0-16,-1 8-3 15,1 0-2-15,0-1 1 16,0-2-1-16,0-2 2 0,0 7-17 16,0-8-6-16,0-7-41 15,0-1-35-15,-3-4 33 16</inkml:trace>
  <inkml:trace contextRef="#ctx0" brushRef="#br0" timeOffset="4629.8856">19781 17971 260 0,'3'-19'99'0,"3"14"-54"0,21-9-55 0,-9 7 16 15,3 1-30-15,2-2-10 16,4 0-37-16,3 3-15 16,15-6 12-16,-4-2 9 15</inkml:trace>
  <inkml:trace contextRef="#ctx0" brushRef="#br0" timeOffset="8997.966">21996 17560 180 0,'-3'6'68'0,"3"2"-36"0,0 10-33 0,0 3 15 16,0 6-6-16,0 12 3 15,0 6-4 1,-3 0-2-16,3 0-2 15,0-5-3-15,3 0 3 0,-3-8-2 16,0 2-1-16,0-8-19 16,0-7-8-16,0-1-21 15,-3-4-48 1,0-6 17-16</inkml:trace>
  <inkml:trace contextRef="#ctx0" brushRef="#br0" timeOffset="9201.761">21844 17862 204 0,'-9'-21'77'0,"9"16"-42"0,0 5-39 0,0 0 15 16,6-8-4-16,0 2 1 15,6 4-2-15,6-4-1 0,2-2-3 32,1 6-4-32,6-1 1 0,-3-2 1 15,0 5 2-15,-3-3-3 0,11-2-2 0,-5 0-25 16,-3-1-9-1,-3-2-27 1,-6 3-35-16,-3-3 32 16</inkml:trace>
  <inkml:trace contextRef="#ctx0" brushRef="#br0" timeOffset="9544.3731">22168 17658 140 0,'-6'-21'52'0,"3"21"-28"0,-9 0-17 0,10 3 13 0,2-3-6 15,2 10 2-15,1 6 0 16,-6 8-1-16,6 8-7 15,-6 2 6-15,3 3 3 0,-2-2-3 16,-1-1 2-16,0-8-7 16,0-2-3-16,0-5-1 15,0-3 1-15,3-6 1 16,0-10 5-16,6-5-2 16,3-8-7-16,-1 0-2 15,1-11-1-15,0-3 0 0,3 11 0 16,0-2 2-16,0 5-1 15,0 7-1-15,-3 12 1 16,0 2-1-16,-3 5 0 31,0 5 0-31,-3-4 0 16,0 7 0-16,0-5-11 16,0-1-5-16,0-1-21 15,0-4-6-15,2-2-18 16,-5-2-48-16,9-6 19 15</inkml:trace>
  <inkml:trace contextRef="#ctx0" brushRef="#br0" timeOffset="9835.0345">22323 17920 168 0,'0'-8'63'0,"21"8"-34"0,-9-5-23 15,0 5 15-15,0 0-11 16,3 0-1-16,-1 0-3 16,1 0 1-16,0 0-4 15,0 0 5-15,-3-3 4 16,-3-2-8-16,3 0-5 15,-3-3 3-15,-3-3 0 16,-3 3 8-16,-6-5 4 0,-3 8-3 16,-6-3 1-16,0 3-7 15,-9 10-1-15,-6 3 0 16,6 5 2-16,1 0-1 16,2 3 0-16,6 0 5 15,6 3 4-15,3-1-5 0,15 3-1 16,6-2-4-16,3-6-3 15,5 5-5-15,7-10 0 16,3-8-49-16,0 6-19 16,-1-12-41-1</inkml:trace>
  <inkml:trace contextRef="#ctx0" brushRef="#br0" timeOffset="10870.6927">19126 18325 108 0,'0'-8'44'0,"0"8"-24"0,3 0-8 16,-3 0 13-16,0 0-7 16,3 5 0-16,0 3 2 15,0 14 4-15,0 9-12 16,0 9 0-16,3 0-1 0,0-3 2 15,0 2 3-15,-3-7-1 16,0-5 4-16,0-6-7 0,0-8-2 16,-3 0-5-16,0 0-2 15,3-7 1-15,-3-6 0 16,3 0-2-16,-3-6-2 0,0 4 1 16,0-9 1-16,6-2-1 15,0 0 2-15,0 0-2 31,0-9-1-31,3 4 1 0,0-1-1 16,2 3-3-16,1-2 2 16,0 5-1-16,3 2-2 15,0 8 3-15,-3 3 0 16,0 3-2-16,3 8 2 16,-3 10 3-16,-3 5 1 15,-6 1 3-15,2-3 1 0,-5-3-3 16,0 5-3-16,0-7 0 15,0-1 1 1,0-5-10-16,0-5-2 16,0 3-26-16,0-11-11 0,0-5-51 15,9-1-31-15,0-2 59 16</inkml:trace>
  <inkml:trace contextRef="#ctx0" brushRef="#br0" timeOffset="11252.2771">19463 18531 180 0,'-6'-5'68'0,"9"5"-36"0,-3 0-40 0,0 0 12 16,0 0-4-1,6 5 2-15,0 3 1 0,2 0 3 16,1-2-3-16,0-1 0 0,3-2 3 16,0-3-1-16,-3-3 0 15,0-2-3-15,0-9-2 16,0 9 1-16,-3-3 1 15,-3 0-1-15,-3-2 2 16,-3 2-2-16,0 2 2 0,-6 1 0 16,0 2 3-16,-3 3-3 15,0 0 0-15,0 3 1 16,0 8 2-16,0 2 1 16,4 5 3-16,2-4-5 15,0-1-1-15,3 0-2 16,3 0 1-16,6 1-4 0,3-1 0 31,5-5 3-31,4 5 1 16,0-8-4-16,6 8-1 15,0-5-6-15,6-2-2 0,-7-1-33 16,1-5-11-16,-3 0-33 16</inkml:trace>
  <inkml:trace contextRef="#ctx0" brushRef="#br0" timeOffset="11439.4772">19841 18486 140 0,'0'0'55'0,"0"0"-30"0,-3 3-29 16,-3 13 38-16,0 0-9 0,-3 2-11 16,0 4-6-16,-3-4-6 15,3 1-2-15,-3 2 1 0,0-8-28 16,0 0-9-16,0 0-39 31</inkml:trace>
  <inkml:trace contextRef="#ctx0" brushRef="#br0" timeOffset="11605.2748">19677 18505 196 0,'0'0'74'0,"6"0"-40"0,3 3-38 0,-3 2 13 15,6 3-3-15,3 5 3 16,-1 0-6-16,7 6-2 16,6-1-1-16,0-4 0 0,3-1 2 15,2-5-30-15,4 2-13 0</inkml:trace>
  <inkml:trace contextRef="#ctx0" brushRef="#br0" timeOffset="12371.0621">20379 18449 176 0,'-14'-8'68'16,"11"8"-36"-16,-6 0-33 0,6 0 12 0,-6 6-3 16,-6-4 0-16,0 9-2 15,0 5-1-15,0 8-3 16,0 2-2-16,6 1 1 0,0-1-1 15,6 1 2-15,3-9-3 16,3 3-2-16,3-8 4 0,3-2 1 16,0-11 2-16,6 0 0 15,0 0-2-15,-3-11-2 16,0-2 3-16,-3-16 0 16,0-3-1-16,-3 1-2 15,-3-1-2-15,-3-3 1 0,-9-4 1 31,0-6 2-31,-3 8 1 16,0 2 1-16,0 4 6 16,3 12 4-16,0-2-5 0,3 8-1 15,0 7-9-15,3 4-4 16,0 4 5-16,3 17 4 16,3 7 4-16,3 1 6 15,0 10-8-15,6 3-1 0,0 5-1 16,-3-3 2-1,3-5-5-15,-3-3-3 16,3-2-6-16,-3-8-2 16,3-3-24-16,-1-8-8 0,-2-5-40 15,3-3-37-15,0-5 45 16</inkml:trace>
  <inkml:trace contextRef="#ctx0" brushRef="#br0" timeOffset="12536.2041">20495 18455 224 0,'-2'0'85'0,"2"0"-46"0,0 8-48 16,2-3 12-16,1 8-9 15,0 6 1-15,0 2 3 16,-3 3 3-16,0-3 0 0,3 0-3 0,3-2-1 0,-3-6-12 16,3 0-5-16,-3 0-64 15</inkml:trace>
  <inkml:trace contextRef="#ctx0" brushRef="#br0" timeOffset="12700.759">20454 18349 284 0,'-15'-19'107'0,"15"14"-58"0,0 2-64 0,0 3 16 31,6 0-27-31,0 0-6 0,3 3-3 16,0 2 1-1,6 3-49-15,-4 6-21 16,10 4 45-16,0 1 24 16</inkml:trace>
  <inkml:trace contextRef="#ctx0" brushRef="#br0" timeOffset="13168.3227">20671 18468 196 0,'-12'-5'74'0,"6"5"-40"0,0 0-40 15,3 0 12-15,0 0-4 16,-3 0 3-16,0 5 4 16,-2 0 2-16,-7 3-5 15,3 5-2-15,0 6 0 0,0 2-2 16,6-2 1-16,0-1-4 16,3-5-2-16,9 1 2 15,0-6 0-15,0-3 3 0,3-5 3 16,0-5-2-1,0-3 0-15,0-3 1 16,-3 3 0-16,0-5-5 16,-4 0 1-16,1-1-2 15,0 6 0-15,0-2 2 0,0 2 0 16,0 3 0-16,0 5 0 16,0 5 0-16,3 8 2 15,3 6 8-15,0 2 5 16,-3 11 8-16,0-1 3 15,0-2-5-15,-6 3 0 16,0-5-1-16,-3 4 2 0,-3-9-10 16,-3-9-2-16,-3-3-6 15,-3-2-1-15,-3 6-8 16,-2-9-2-16,-1-5-20 0,0-5-8 16,3 2-13-16,0-8-3 15,3-2-34 16,6-5-46-31,1 2 39 0</inkml:trace>
  <inkml:trace contextRef="#ctx0" brushRef="#br0" timeOffset="13368.8652">20808 18468 204 0,'0'0'77'0,"0"8"-42"0,3 16-39 0,-3-6 13 16,0-2-3-16,0-3 3 16,0 1-4-16,3-1-3 15,0 0-1 1,0-2-10-16,0 2-4 0,0-5-79 16</inkml:trace>
  <inkml:trace contextRef="#ctx0" brushRef="#br0" timeOffset="13568.6209">20769 18383 272 0,'-15'-18'101'0,"27"15"-54"0,0-7-68 0,-6 10 11 0,0-3-7 16,0-8 0-16,0-2 3 15,3 0 3-15,0-3 7 16,3 0-22-16,0-5-10 0,0 8-21 15,0-1-3 1,-4 1 39-16,1 5 53 0,-3 3 28 16</inkml:trace>
  <inkml:trace contextRef="#ctx0" brushRef="#br0" timeOffset="13684.574">20906 18206 277 0,'9'13'39'16,"-3"14"-22"-16,0 4-3 0,0 4 0 16,0 2-7-16,0 3-2 15,3 5-1-15,0-3 0 0,0-5-22 31,-3-3-8-31,0-7-73 16</inkml:trace>
  <inkml:trace contextRef="#ctx0" brushRef="#br0" timeOffset="13916.8945">20853 18407 316 0,'0'-13'118'0,"6"8"-64"0,6-6-63 16,-4 11 20-16,4-3-15 15,0-2 1-15,3 5-1 16,9 0-1-16,0 0 4 0,0 8-22 0,-4-3-7 31,1 1-45-31,0 1-16 16,-3 4-4-16</inkml:trace>
  <inkml:trace contextRef="#ctx0" brushRef="#br0" timeOffset="14337.9828">21174 18415 140 0,'0'0'52'0,"15"-5"-28"0,-24 10-11 0,9-5 19 0,0 0-16 16,0 0-4-16,0 0-3 15,0 0 1-15,0 0-5 16,-3-5 10-16,3 5 7 0,0 0 2 16,-3 0 3-16,-3 0-2 15,-3 0 2-15,-3 5-6 16,3 0-1-1,0-2-9-15,1 2-4 16,-1 3-4-16,3-3-3 16,6 3-4-16,3 3 0 15,3-3 0-15,3 5-1 16,2 0 4-16,7 6 2 16,0-1 0-16,-3-2-1 0,-6 3 12 15,-6-1 4-15,-6 4 5 16,-6-4 4-16,-3 1-7 15,-3-6 0-15,-3 0-18 16,1 0-4-16,-1-5-45 0,-3-3-20 16,0 9-84-1</inkml:trace>
  <inkml:trace contextRef="#ctx0" brushRef="#br0" timeOffset="21087.2369">20171 17806 108 0,'0'-5'41'0,"0"0"-22"0,0 5 0 15,3 0 16-15,-3 0-4 0,0 0 2 16,0 0-10-16,0 0-2 16,0 8-12-16,3 2-1 0,0-2-1 31,0 6 1-31,0-1 2 15,0 11 1-15,3 2 1 0,0 1-9 16,0-1-1-16,0-5 4 0,-3-2 6 16,0-6-4-16,0 0-2 15,0-2 3 1,-3-9 4-16,0-2 4 16,0 0 2-16,0-2-8 0,-3-9-2 0,0-2-5 31,0-3-1-31,0 0-1 15,3-5 1-15,0 8-2 0,0-6 2 16,3 6-2-16,0-3-1 16,3-2 1-16,3-1 1 15,-1 6-1 1,4 0 2-16,0 5-7 16,0-6 1-16,0 4 1 15,-3 10 1-15,0-3-2 16,0 3 0-16,0 0-1 0,0 0 0 15,0 3-35-15,-3-3-16 16,0 0-27-16,0 10-12 16,-1-2 4-16</inkml:trace>
  <inkml:trace contextRef="#ctx0" brushRef="#br0" timeOffset="21564.7481">20353 17875 164 0,'-9'0'63'0,"9"0"-34"0,-3 6-32 0,3-6 13 16,0 0 8-16,0 0 8 15,0 0-7-15,0 0-3 16,3 5-9-16,3-3-5 0,0 1 1 16,3 0 0-16,2-3 1 15,1 0 2 1,0 0 3-16,0 0-4 15,0-3-1-15,-3 0 2 0,0-4 1 16,0 1 1 0,-3 4 0-16,-3-9-2 0,-3 3-4 15,0-5 2 1,-3 8-5 0,-3-3-2-16,-3 2 2 0,0 6 0 0,-3 0 1 15,0 6 2 1,0 2-1-16,3-3 2 15,0 3-2-15,-3 5 2 16,4 0 0-16,2 3 3 16,0 0 1-16,3 3 3 15,3-1-5-15,3-2-1 16,3 2 0-16,6-4 0 16,5-1 0-16,1-8 0 15,0 3-5-15,0-8 1 16,0 0-18-16,-3 0-8 15,-3 0-22-15,0-3-9 16,5-2-50-16</inkml:trace>
  <inkml:trace contextRef="#ctx0" brushRef="#br0" timeOffset="21802.3314">20507 17814 132 0,'0'14'49'0,"3"-28"-26"0,-3 22-12 0,0-8 18 16</inkml:trace>
  <inkml:trace contextRef="#ctx0" brushRef="#br0" timeOffset="22196.7141">20516 17833 298 0,'6'8'38'15,"0"0"-19"-15,6 5-7 0,-3 6-2 16,0-1-2-16,0 1 3 16,0-4 0-16,0 4 1 0,-3-6-2 0,3 0-1 15,-3 1-3-15,0-6 1 16,-3-3-4-1,3 0 0-15,-4 0-3 16,-2-5-1 0,0 0 3-16,0 0 1 15,0 0 3-15,0 0 3 0,6-5 0 16,-3 0 2-16,0 0-4 16,0-6 1-16,0-5-3 15,0 3 0-15,0 0-6 16,0-1 1-16,0 1 0 15,0 0 2-15,0 0 3 16,0 5 2-16,3-11 1 16,-3-2-4-16,0 3-3 15,0 4 2-15,0 1 0 16,-3 3-4-16,0 2-1 16,0 0-6-16,0 2 0 15,0 6-20-15,0 0-7 16,0 0-15-16,0 6-178 31,0 10 120-31</inkml:trace>
  <inkml:trace contextRef="#ctx0" brushRef="#br0" timeOffset="22339.845">20704 17862 144 0,'0'0'55'0,"0"5"-30"0,3-5-14 15,-3 0 18-15</inkml:trace>
  <inkml:trace contextRef="#ctx0" brushRef="#br0" timeOffset="22728.9091">20719 17873 298 0,'15'2'20'0,"-3"4"-10"0,-1-6-5 0,1 0-1 15,0 0 2-15,0 0 3 16,0 0 2-16,-3 0 3 0,0 0-5 15,0-6-3-15,0 6 1 32,-3-2 2-32,0-9 0 15,0 8 2-15,0-10-4 16,-3 0-4-16,-3 0-2 16,-3-3 0-16,-3 5-1 15,0 1 2-15,-3 4 3 16,0 4-4-16,0 2-1 15,-3 2 0-15,0 4 0 16,-6 4-3-16,6 3 2 16,0 3 1-16,3-2 0 0,1-1 2 15,2 0 1-15,3 6-1 16,6 2 1-16,3-3-4 16,5 1-2-16,1-6 4 15,3 6 1-15,3-6 2 16,0-5 0-16,0 5-11 15,0-8-3-15,0 3-13 0,-4-8-5 16,1 0-18-16,-3 0-7 16,-3-3-42-1</inkml:trace>
  <inkml:trace contextRef="#ctx0" brushRef="#br0" timeOffset="23167.1083">20957 17854 152 0,'-3'-13'57'0,"3"13"-30"0,0-5-21 0,0 5 15 16,0 0-7-16,3 5 2 0,0 3-3 31,0-3 0-31,3 0-7 15,3-2 3-15,-3 8 1 0,0-3-1 16,0 5 0-16,-3 0-5 16,0 0-1-16,-1 0 1 0,-2 1 2 15,3-9-1-15,-3 3 2 16,0-3-2-16,0-5 0 16,0-5 3-16,0 2 3 15,0-7-4-15,0 2 1 0,6-5-3 16,-6-1 2-16,9 1 2 15,-3-5 5-15,3 4-2 16,0-4 3 0,3 2-6-16,0-3-3 0,0 9-3 0,0-1-3 15,0 1-2-15,0 4 1 16,-1 6-4-16,-2 0 1 16,0 0-31-16,-3 6-14 0,3-6-176 31,-3 5 116-31</inkml:trace>
  <inkml:trace contextRef="#ctx0" brushRef="#br0" timeOffset="23630.0727">21326 17743 168 0,'3'-8'66'0,"0"8"-36"0,0-5-22 16,0 5 16 0,-3-6 8-16,0 6 7 0,-3 0-4 15,-3 0 0-15,-3 0-20 16,0 6-11-16,0 2-4 15,0-3 0-15,0 3 0 16,-3 2-3-16,9-2 0 16,0 0-1-16,3 6 3 15,3-4 0-15,3 3 1 16,3 1 0-16,0-6 2 0,-3 5 5 16,-3-3 4-16,-3-2 2 15,0 0 3-15,-6 3 2 16,0-3 3-1,-3 0-9-15,0-3-2 0,-3 0-8 0,1-5-2 16,-4 6-9 0,3-6-4-16,3-6-29 0,3 6-10 15,0-5-162 1,24 5 87 0</inkml:trace>
  <inkml:trace contextRef="#ctx0" brushRef="#br0" timeOffset="24329.8454">21412 17777 96 0,'0'0'38'0,"0"0"-20"0,0 0 5 0,0 0 18 16,0 0-2-16,3 6 2 15,-3-6-17-15,3 5-4 16,3-2-12 0,3 2-3-16,0 3-1 0,3-3 4 15,0 0 3-15,0-5 0 16,0 0 1-16,0-5-6 16,2 2-2-16,1 1-2 0,-3-1 1 15,-3-2-2-15,0 2 2 16,0 1 0-1,-3-6 3-15,0 0 1 16,-6-3 1-16,-3 3-4 16,0-5-5-16,-3 8 0 0,0-3 1 15,-3 0 0-15,0 3 4 16,-3-1 2-16,-3 4-2 16,1 4-3-16,-1 4 2 15,0-1 2-15,0 3 0 16,0 5 2-16,0-5-2 15,0 16 2-15,3-6 0 0,3 3 1 16,3 1 0-16,3-4 2 16,6 9 1-16,3-1 1 15,6-2 2-15,9-3 4 16,3 0-6-16,3-5-2 16,0-3-3-16,-1-5-2 0,4 0-3 31,-3-8 1-31,0-3-11 15,-4-2-2-15,-2 0-35 16,-6-3-13-16,0 0-93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23:31:02.7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10643 5779 52 0,'9'-11'19'0,"0"3"-10"0,0-3-4 0,-3 9 8 16,6-1 8-16,0-2 5 15,-3 2 1-15,-1 1 1 16,-2 2-7-16,-6 0 0 16,0 5-3-16,-6 3-2 0,-5 5-8 15,-7 0-3-15,-3 0-1 0,-3 1-2 16,0 2 1-16,0-3-2 16,4-3-1-16,5 1 1 15,3-3 1-15,3 0-3 16,3 0 0-16,6 2 1 15,3 1 2-15,6 0 3 16,6 2 2-16,3 0-6 16,5 0 0-16,1 0-1 15,0 1 2-15,0-4-3 16,0-2 0-16,-4-3-50 16,1-2-58-1,3-3 21-15</inkml:trace>
  <inkml:trace contextRef="#ctx0" brushRef="#br0" timeOffset="477.9112">10703 5919 144 0,'-3'-3'55'0,"3"3"-30"0,6 3-23 0,-6-3 21 15,11 0-6 1,7 0 5-16,9-3 1 0,15 0-12 16,5 1 2-16,13 2 1 0,11 0-7 15,25-3-4-15,11 3 2 16,18 0 1-16,33-2-2 15,14-4-3-15,31-2 0 16,20-5 1-16,18 2 1 16,24-2 3-16,21-5 3 15,2-3 5-15,16-3 1 16,9-5 3-16,-19-6-8 16,-2 1-1-16,-15 2 12 15,-21 6 6-15,-30 4-11 0,-12 4-7 16,-35 7-5-1,-21 3-1-15,-30 3-4 0,-18 5 0 16,-18 0-6-16,-12 0-3 16,-14 3-10-16,-16-3-2 15,-11 0-38-15,-12-3-15 16,-12-7-41 0</inkml:trace>
  <inkml:trace contextRef="#ctx0" brushRef="#br0" timeOffset="1499.6605">11527 6144 104 0,'0'-8'41'0,"0"5"-22"0,-3-2-3 0,0 5 16 15,0-3-2-15,-6 3 0 0,-9 3-6 16,-2 2-3-16,-1 6-11 15,-3 2-9-15,3 5-1 0,0 4-2 16,6 1 0-16,3 1 2 16,9-3 0-16,6-2-3 15,6-3 2-15,9-3-1 16,6-5 0-16,3-5-29 16,3-3-12-16,-1-8-35 15</inkml:trace>
  <inkml:trace contextRef="#ctx0" brushRef="#br0" timeOffset="1784.0351">11670 6170 156 0,'-24'3'57'0,"9"7"-30"0,3 1-27 0,9-3 10 16,0 5 9-16,0 6 5 16,0-1-1-16,3 3-2 15,9 0-11-15,6-2-2 0,0-3 2 16,3 0-2-16,6-8 1 15,0-8 3-15,-1-3 3 16,-2-5-4-16,-6-3-1 16,-3-2-2-16,-6-3 2 15,-9 1-1-15,-6 1 2 16,-3 4-6-16,-3-1-3 16,-3 3-4-16,-5 0-1 15,5 3-20-15,3 0-10 16,3-1-27-16,12 1-74 15</inkml:trace>
  <inkml:trace contextRef="#ctx0" brushRef="#br0" timeOffset="2128.9889">11834 6141 140 0,'0'8'55'0,"3"0"-30"0,0 8-21 16,0-8 15-16,-3 2 9 15,0 9 4-15,0-1-8 16,-3-2-4-16,0-3-11 0,3 1-4 16,-3-4 1-16,3-2-1 0,0-3 0 15,0-2 10-15,0-8 5 16,0-3-8-16,0-8-4 16,6 0-5-16,0-2-3 15,6 2 1-15,-1 0 1 16,7 3-3-16,-3 5 0 15,0 2 3-15,0 6 3 16,0 6-4-16,0 2-1 16,-3 2 0-16,-3 3 0 15,-1 1 0-15,-2 2 2 16,0-3-21-16,0-3-9 16,0-7-37-16,3-3-16 15,0-5-10 1</inkml:trace>
  <inkml:trace contextRef="#ctx0" brushRef="#br0" timeOffset="2449.3085">12209 6122 196 0,'-6'-5'74'0,"3"5"-40"0,0 0-22 16,0 3 19-16,-3-1-10 15,0 4 1-15,-3-1-11 16,0 0-2-16,0 1-5 15,0 2-5-15,6 0 0 0,3-1-1 16,6 4-2-16,0 0 5 16,3-1 1-16,3 6 4 15,-3 0 3-15,0-3 5 0,-3 0 3 16,-6-2 6-16,-3-3 6 16,-6 0-14-16,0 0-3 15,-6-6-10-15,-6-2-2 16,3 0-16-16,4-5-4 15,-1-5-25-15,3 2-9 16,6-3-16-16,3-2-4 16,3 0-15-1</inkml:trace>
  <inkml:trace contextRef="#ctx0" brushRef="#br0" timeOffset="2700.1361">12313 5937 168 0,'0'-5'66'0,"0"5"-36"0,0 3-18 0,0-3 21 0,0 0-8 15,3 5-2-15,0 3-5 16,0 5-1-16,0 11-9 16,0 10 1-16,-3 1 4 0,0 2-1 15,-3 0 1-15,0 2-7 16,3-4-4-16,0-3-1 15,0-6-1-15,-3-5-22 16,0-5-10-16,0-3-57 16,0-5-53-1,-3-2 43-15</inkml:trace>
  <inkml:trace contextRef="#ctx0" brushRef="#br0" timeOffset="2896.6331">12218 6109 236 0,'-15'-5'88'0,"15"5"-48"0,3 0-36 0,-3 0 19 15,9 0 4-15,3 0 8 16,5-8-18-16,4 3-9 16,9-3-6-16,0 2-5 0,0 1 0 15,-4 3-40-15,-2-1-19 16,0 0-56-1</inkml:trace>
  <inkml:trace contextRef="#ctx0" brushRef="#br0" timeOffset="3316.3992">12536 6099 160 0,'-21'-8'63'0,"21"10"-34"0,-6 1-23 16,0 2 17-16,0 1 1 15,1 2 3-15,-4 2-10 16,-3 3-5-16,0 6-7 16,0-1-2-16,3 6 3 0,3-3 3 15,3-2 5-15,3-3-8 0,3-3-1 16,3-2 1-16,3-3 1 16,0-6 1-16,0-7 0 15,0-3-4-15,0-5-1 16,0-3-1-16,-1 0-2 15,1-3 3-15,-3 4 0 16,-3-1-1-16,-3 5-2 16,0 3 3-16,0 3 0 15,0 5-4-15,0 3-1 16,0 7-2-16,0 1 3 16,0 7 0-16,0 1 3 15,0-1-1-15,3-2 2 16,6 0-7-16,0-3 1 15,-3-2-32-15,9-3-67 16,-3-6-34 0,3-7 32-16</inkml:trace>
  <inkml:trace contextRef="#ctx0" brushRef="#br0" timeOffset="3660.1497">12646 6125 176 0,'-3'3'68'0,"6"-3"-36"0,0 10-37 15,0-2 12-15,-3 0 9 16,0 5 9-16,0 1 1 16,0 4-1-16,-3-5-2 15,3 1-14-15,0-4-2 16,0-2-3-16,0-3 4 0,0-10 3 16,3-5-4-1,3-4-4-15,3-2-2 16,3 1-3-16,3 1 1 15,0 1-1-15,0 5 0 16,-3 3 4-16,-1 2 1 16,4 9 1-16,-3 2 2 15,0 2 1-15,-3 3 3 16,-3 6-5-16,0-1-1 16,-3-2-2-16,0 0 1 15,6-5-26-15,0-3-12 16,-3 0-29-16,3-16-73 15</inkml:trace>
  <inkml:trace contextRef="#ctx0" brushRef="#br0" timeOffset="3871.8299">12968 5913 236 0,'3'3'90'0,"0"5"-48"0,-3 5-38 15,0-2 21-15,0 5 1 16,3 13 7-16,-3 3-14 16,0 2-3-16,0 0-10 15,0 3-6-15,3-2-1 0,-3-6 1 16,0-5 0-16,0-6-44 16,0-2-18-16</inkml:trace>
  <inkml:trace contextRef="#ctx0" brushRef="#br0" timeOffset="4070.9377">12801 6062 256 0,'-15'-3'96'0,"30"6"-52"0,-3-3-51 0,0 0 14 15,0 0 10-15,6 0 11 16,5 0-10-16,10 0-4 15,3-6-9-15,3 1-13 0,2-3-4 0,1 0-78 16,9-2-74 0,-10-1 47-16</inkml:trace>
  <inkml:trace contextRef="#ctx0" brushRef="#br0" timeOffset="4536.4313">13861 5966 124 0,'0'-13'46'0,"0"8"-24"0,-3-8 3 0,0 7 20 15,-3-2 4-15,-3 0 5 16,0 1-16-16,-3-1-8 15,-6 2-17-15,-3 4-11 0,4 2-2 16,-1 5-2-16,3 8 0 0,0 8 0 16,3 11 0-16,3 5 2 15,3 0 2-15,0 0 1 16,3-2 3-16,3-1-3 16,0-8-2-16,0 4-3 15,0-7-1-15,0-4-42 16</inkml:trace>
  <inkml:trace contextRef="#ctx0" brushRef="#br0" timeOffset="4735.7997">13527 6107 228 0,'0'0'88'0,"6"0"-48"0,3 0-38 0,0 0 17 15,6 0-1-15,6-6 1 16,3 1-10-16,11 5-5 16,-2 0-3-16,0 0-21 0,-3 0-7 15,-4 0-52 1,1 3-57-16,-9-1 41 16</inkml:trace>
  <inkml:trace contextRef="#ctx0" brushRef="#br0" timeOffset="5072.3461">13873 6125 200 0,'-9'5'74'0,"12"-2"-40"0,3 0-40 0,-3 2 14 0,3-2 4 16,5-1 7-16,4 1-1 15,0 0-1 1,3-3-9-16,-3-3-3 0,0 0-1 0,0 1-2 16,-3-4 1-16,-3 1-4 15,-3 0 0-15,-6-6 1 16,-3 1 0-16,-3 2 4 15,0 0 5-15,-12 2-10 16,0 9-1-16,0 2-1 16,0 1-2-16,3 2 6 15,0 2 3-15,4 1 5 16,2 2 5-16,3 0 3 16,0 3 4-16,9-3-9 15,3 6-4-15,6-6-5 0,2 0-3 16,4 1-2-16,3-9-1 15,3-3-25-15,3-7-11 16,0-3-53 0,-1 0-56-16,1-2 47 15</inkml:trace>
  <inkml:trace contextRef="#ctx0" brushRef="#br0" timeOffset="5334.7216">14224 5890 208 0,'0'0'77'0,"-15"5"-42"0,21 3-19 0,-3 0 22 0,-3 5 0 16,-3 6 2-16,0 7-11 15,6 6-5-15,-3 0-14 16,3-1-6-16,0 1-1 0,0-6 0 15,0-2 1-15,0-3-22 16,0-5-10-16,0-5-50 16,0-3-20-16,-3-8-13 15</inkml:trace>
  <inkml:trace contextRef="#ctx0" brushRef="#br0" timeOffset="5508.8843">14057 6027 260 0,'0'-2'99'0,"6"4"-54"0,6-2-46 0,0 3 20 15,0-3-11-15,3 0 0 16,12 5-6-16,-1 0-4 16,1-2 1-16,0 0-49 0,0-3-18 15,5 2-39 1</inkml:trace>
  <inkml:trace contextRef="#ctx0" brushRef="#br0" timeOffset="5753.4796">14468 6025 264 0,'-9'-3'101'0,"9"3"-54"0,-3 0-55 0,-3 8 40 16,-6 8-10-16,-6-3-6 15,0 3-5-15,4 0-6 16,-1 2-4-16,3 1 0 0,3-1-1 15,6 1 0-15,3 2 2 16,9-5 1-16,6-3-1 16,0-2 1-16,2-1-11 15,4-10-4-15,3 0-23 16,0-2-10-16,0-4-27 16,-3 1-10-16,-7-6-7 15</inkml:trace>
  <inkml:trace contextRef="#ctx0" brushRef="#br0" timeOffset="6122.6509">14551 5879 168 0,'0'5'63'0,"6"3"-34"0,-3 11-27 0,0-6 12 15,0 6 19-15,0 7 11 16,0 6-7-16,-3 0-2 15,0-3-20-15,0 0-5 0,0-3-2 16,0-2-2-16,0-8 1 16,0-3-4-16,0-5-2 0,3 0 0 15,-3-8 1-15,6-3-8 16,6-5-3 0,0-2-11-16,3-3-5 0,0-1 9 15,0 4 4-15,-1 4 14 16,1 4 8-1,-3 2 13-15,0 5 6 0,0 6 0 16,0-1 0-16,-3 4-12 16,0-1-5-16,-3-3-7 15,0 1-4-15,-3-3-14 16,3 0-4-16,-3-3-46 16,3-2-21-16,-1-3-41 15</inkml:trace>
  <inkml:trace contextRef="#ctx0" brushRef="#br0" timeOffset="6304.8722">14941 6062 280 0,'-9'0'104'0,"12"21"-56"0,-3-3-58 0,0-10 16 16,0 0 7-16,0 5 8 15,0 1-4-15,0-1-2 16,0 0-8-16,0-2-7 0,3-3-1 15,0-3-43-15,0 0-18 16,0 0-64 0</inkml:trace>
  <inkml:trace contextRef="#ctx0" brushRef="#br0" timeOffset="6467.1571">14906 5958 276 0,'-6'-5'104'0,"9"5"-56"0,-3 0-60 16,0 0 15-16,0 0-18 16,5 3-3-16,1-1-64 15,3 1-28-15,0 0 28 16,3-3 14-16</inkml:trace>
  <inkml:trace contextRef="#ctx0" brushRef="#br0" timeOffset="6874.108">15022 6030 212 0,'0'26'79'0,"3"-2"-42"0,0-3-37 0,-3-13 18 16,0 3 1-16,0-1 5 15,0-2-8-15,0 0-4 16,0 0-7-16,0-2-4 0,0-4 0 16,0 3 1-16,0-5 3 15,0 0 0-15,0-2 0 16,0-3-3-16,3-1 1 15,-1-2 0-15,4 0 3 16,0-8-3-16,3-2-2 16,6 5 0-16,-3-1-1 15,0 4 0-15,0 2 2 16,0 0-1-16,0 3-1 16,0 7 3-16,0 1 2 0,2 8 7 15,-2 2 2-15,0 3 4 16,-3 0 1-16,-3-1-10 15,0 4-3-15,0-3-4 16,-3-3 1-16,0 0-2 16,0-2-1-16,-3-3-24 15,3-3-9-15,0 0-27 16,3-5-10-16,6-2-36 16,6-4-28-1,0-1 58-15</inkml:trace>
  <inkml:trace contextRef="#ctx0" brushRef="#br0" timeOffset="7337.1392">15426 6014 124 0,'0'0'46'0,"0"3"-24"0,0-3 1 0,0 0 18 16,0 0 5-16,-3 0 2 15,0 0-9-15,-3 0-4 16,-2 2-19-16,-1 6-6 0,0 0-2 15,-3 11 0-15,0-3 2 16,0 2-1-16,0 1 2 16,3-1-4-16,3-2 1 15,6-3-5-15,0 0 0 16,3-2 1-16,3-3 2 16,3 0-5-16,3-5-1 15,0-3 0-15,0-3 2 0,0-2-3 16,0-1 0-16,-3-2 3 15,-4 0 3-15,-2 1-9 16,0 1-2-16,-3 1-2 16,0 0 0-16,3 2-2 15,-3 3 1-15,6 8 0 16,3 3 3-16,0 4 4 16,3 12 1-16,0 5 5 15,0 5 5-15,-3 2 4 16,-3 6 4-16,-3 0 6 15,-6-8 3-15,-12-5-11 0,-9-5-4 16,-12-6-20-16,-5-5-9 16,2-3-31-16,3-5-13 15,1-3-78 1</inkml:trace>
  <inkml:trace contextRef="#ctx0" brushRef="#br0" timeOffset="9875.2436">16242 9118 148 0,'0'0'57'0,"3"0"-30"0,-3 0-27 15,0 0 13-15,-3 0-7 16,-6 0 2-16,-6 0-3 16,-9-3 0-16,-8 0-3 15,-16-5 1-15,-12 0 2 0,-14-5-2 16,-9 0 0-16,-13-3 1 0,-11 0 0 16,-15 0 2-16,-6-5 3 15,-12-8-2-15,-8 0 1 16,-7-5-5-16,-18-11 0 15,-3-8 1-15,-17 0 2 16,-6 0 1-16,-19 0 3 16,-2-3-1-16,-6 6 2 15,0-3 3-15,-7-8 3 16,10 6-7-16,0 4-1 16,6 4-1-16,8 7 0 15,10 6 0-15,8 2 2 16,13 6-3-16,23 2-2 0,18 3-2 15,18-1 0-15,15 1-2 16,18 3-1 0,17 2 1-16,12 3-1 0,7 2-7 15,17 0 0-15,6 3-28 16,9 3-9-16,7 0-27 16,5 2-10-16,9 1-5 15</inkml:trace>
  <inkml:trace contextRef="#ctx0" brushRef="#br0" timeOffset="10220.1613">10962 7763 244 0,'-12'-16'90'0,"12"16"-48"0,-3 0-51 0,0 3 12 15,-9-1-4-15,-3 4 0 16,-9-1-2-16,-9 3 0 16,-5 0 2-16,-4 2 0 0,-6-4 1 15,1 4 0-15,5 1 0 16,6 5-3-16,7 0 2 15,5-1 1-15,9 7 0 16,9-1-3-16,9 3 2 16,12 5-1-16,9-3-2 15,5 1-33-15,16-1-15 0,9-2-33 16</inkml:trace>
  <inkml:trace contextRef="#ctx0" brushRef="#br0" timeOffset="11165.6416">13042 7959 172 0,'12'-8'66'0,"-9"2"-36"0,-3-1-24 0,-3 1 15 0,3 1 2 15,-6-3 6-15,0-8 1 16,-9-5 4-16,0 2-18 15,-2 6 4-15,-4 3 3 0,-9 10-12 16,0 10-4-16,0 6-6 16,1 8-4-16,2 8-1 15,6 7 0-15,6 9 3 16,6 5 0-16,3 8-2 16,6-3 2-16,3-8 3 15,6-5 1-15,0-10-15 16,3-6-6-16,-3-8-29 15,0-8-12-15,-3-8-51 16</inkml:trace>
  <inkml:trace contextRef="#ctx0" brushRef="#br0" timeOffset="11649.0929">12611 8131 228 0,'-21'-6'88'0,"9"4"-48"0,18 2-36 0,-6 0 32 16,12-3-9-1,6-2-7-15,8-1-2 16,7 4-11-16,9-3-6 0,-1 2-4 16,-2 3-29-16,-3 0-12 0,-3 0-28 15,-7 3-10-15,-5 2-5 32,-6 0 142-17,-6 11-10 1,-3 0 6-16,3 0-17 15,0 2-9-15,3-4-10 16,6-4-2-16,-4-2-7 16,4-3 7-16,0-2 6 0,-3-6-8 15,0 1-3-15,0-6-3 16,-6 0-1-16,-3-3 0 16,-6-5 0-16,-3 6-5 15,-3-1 1-15,-9 3-2 16,-6 6 0-16,0 4 0 0,0 9-2 15,1 5 0 1,-1 5 0-16,3 0 3 0,3 8 2 16,6-2-2-16,6-1 0 15,9-2 1-15,3 0 2 16,6-6-3-16,6-5 0 16,3-2-19-16,2-6-7 15,1-5-30-15,3-5-12 16,-3-3-23-1</inkml:trace>
  <inkml:trace contextRef="#ctx0" brushRef="#br0" timeOffset="11966.96">13307 7898 180 0,'0'-8'68'0,"-3"11"-36"0,6 4-24 16,0-1 16-16,-6 4-3 15,-3 9 2-15,0 10 0 0,-9 11 3 16,3 5-14-16,0 8-7 0,4 2-1 15,2-5-5-15,0-5 0 16,0-8-1-16,3-5 0 16,0-8-47-16,0-6-19 15,0-4-34 1</inkml:trace>
  <inkml:trace contextRef="#ctx0" brushRef="#br0" timeOffset="12145.6642">13090 8160 252 0,'-3'-6'93'0,"9"6"-50"0,6-2-39 0,-3 2 21 16,5-3-12-16,4 1-2 0,6-1-6 16,6 0-4-16,0 3 0 15,-1 0-39-15,-2 3-14 0,3 0-60 16</inkml:trace>
  <inkml:trace contextRef="#ctx0" brushRef="#br0" timeOffset="12383.8904">13489 8154 184 0,'-21'0'71'0,"3"0"-38"0,9 3-32 16,3 0 14-16,0 2-4 15,-3 3 1-15,-3 8 2 16,-3 0 2-16,1 8-9 0,2-1-9 15,3 1-1-15,3 3 1 16,6-4 1-16,6-1 3 0,3-4 1 16,3-2 1-16,8-5 0 15,4-6-11-15,3-5-5 16,-3-3-12 0,3-5-3-16,-4-10-38 15,-2-9-40-15,-3 1 31 16</inkml:trace>
  <inkml:trace contextRef="#ctx0" brushRef="#br0" timeOffset="12698.6457">13611 7980 140 0,'-3'-19'55'0,"3"22"-30"0,0-3-16 0,0 0 16 0,0 5-1 16,0 11 1-16,0 8 1 16,0 10 1-16,0 6-14 15,-3 0 14-15,0 7 9 0,-3 1-10 16,0-11-3-16,3-8-11 15,0-5-3-15,0-6-5 16,3-4-1-16,3-6-1 16,3-8 1-16,3-3-7 15,6-16 1-15,3 1-8 16,5-1-3-16,1 4 8 16,0 7 2-16,0 5 1 15,-3 16 0-15,-4 6 6 16,-5 7 5-16,0 1 2 0,-3 4 2 15,-3-4-6-15,0-1-4 16,0-2-43-16,0-5-20 16,0-9-66-1</inkml:trace>
  <inkml:trace contextRef="#ctx0" brushRef="#br0" timeOffset="13900.0936">10679 8538 124 0,'-21'-5'46'0,"12"5"-24"0,0-3-10 0,6 3 16 15,-3 0-10-15,0 0 0 16,0 0-8-16,3 0-4 15,0 0-3-15,0 3-3 0,3-1 1 16,0-2 1-16,3 6 1 16,3-1 3-16,6 3 1 15,3 0 5-15,12 3 3 16,6 2-6-16,11 3-3 16,19 2 1-16,8 9 0 15,18 4-1-15,13 4-1 0,20-1-6 16,18 1 1-16,20 4 0 15,16-2 2-15,23 3 5 16,13 0 4-16,14 5 0 16,18 5 3-16,6 5-1 15,15 1 2-15,9-6-6 16,9 6-1-16,-4-9-2 16,-2-4 1-16,-9 2-2 15,-12-3 0-15,-18-2-3 16,-23 10 1-16,-22-2 0 15,-20-9 3-15,-25-4-3 16,-23-9-2-16,-23-2 2 16,-22-8 2-16,-17 0-2 15,-16-6-2-15,-11-2-3 16,0 0 1-16,-16-2-1 0,-8-4-2 16,-15 6-28-16,-9-8-12 15,-11-3-32-15,-7-2-15 16,-12 3-4-1</inkml:trace>
  <inkml:trace contextRef="#ctx0" brushRef="#br0" timeOffset="14203.5698">15891 9469 296 0,'3'-15'112'0,"-3"15"-60"0,27 13-65 16,-22-11 17-16,13 9-22 16,-3-3-5-16,3 18 12 15,15 14 7-15,0-5 4 16,-4-4-2-16,-5-2-1 0,-6-5 6 16,-6-3 3-16,-6 1 5 15,-12-4 4-15,-9-2-6 16,-6-6-3-16,0 6-3 15,1-5-3-15,-4 5-19 16,6-8-8-16,3 0-59 16,-6-3-57-1,3-2 46-15</inkml:trace>
  <inkml:trace contextRef="#ctx0" brushRef="#br0" timeOffset="15269.2919">11015 9152 160 0,'-12'-13'60'0,"12"13"-32"0,-12-3-9 0,6 11 21 16,-3-5-3-16,-5 5 1 16,-4 10-19-16,-6-5-7 15,6 1-7-15,3 1-2 0,3-1 1 16,6-1-11-16,6 0-3 16,9 0 7-16,6 1 4 15,3 4-3-15,0-2 2 16,3 3 0-16,-6-4 0 15,-7-1 4-15,-5-1 2 0,-3 0 17 16,-6-2 8-16,-8-1-8 16,-4-2 0-16,-6-3-12 15,3-2-4-15,0 0-11 16,3-3-5-16,4-3-24 16,2 0-9-16,6-4-35 15,9-9-14-15,9-6-9 16</inkml:trace>
  <inkml:trace contextRef="#ctx0" brushRef="#br0" timeOffset="15478.4158">11158 9014 236 0,'-3'-2'88'0,"3"4"-48"0,3 4-49 0,0-1 14 15,-3 8 12-15,0 14 11 16,-3 12 1-16,0 4 3 15,0 4-18-15,0-2-6 0,0 0-3 16,3 3-1-16,0-6 0 16,3-5-13-16,0-5-7 15,-3-6-35-15,3-7-15 16,0-6-50 0</inkml:trace>
  <inkml:trace contextRef="#ctx0" brushRef="#br0" timeOffset="15898.0522">11057 9337 248 0,'-12'-10'93'0,"12"12"-50"0,6-4-41 15,-6 2 17-15,6 0-8 16,3 0-1-16,6-3-6 16,2 0-1-16,7 1-1 15,3-1-4-15,0 0 1 0,0 1-39 16,-4 2-18-16,1 0-17 15,-6 2-37 1,-6 1 30-16,-3 2 63 16,-3 1 34-16,-6-1 33 15,-3 5 11-15,-3 4-7 0,0-1-2 16,0 0-15 0,0 3-6-16,3 0-17 0,3 2 6 15,3 4 2-15,6-1 1 0,3-5 2 16,6-3-4-16,3-5 0 15,0-6-1-15,-1-4 0 16,1-6-5-16,-6-3 0 16,-3-2-4-16,-6 0 0 15,-6 0-3-15,-3-3-1 16,-6-5-8-16,0 5 0 16,-3 2-28-16,0 4-9 15,0 2-26-15,3 3-9 16,3 2-37-1</inkml:trace>
  <inkml:trace contextRef="#ctx0" brushRef="#br0" timeOffset="16165.7877">11506 9369 200 0,'0'21'74'0,"3"-13"-40"0,3 5-35 16,-3-2 12-16,0 2 1 15,0 0 3-15,0 1 5 16,0-1 2-16,0-3-11 15,0-2 2-15,-3-2 1 0,0-1 1 16,0-5 4-16,3-3 4 16,0-5 3-16,0-5-9 15,3 0-5-15,0-3-7 16,3-3-2-16,3-2-3 0,3 3-3 16,-1-1-7-16,1 6-4 15,3 0-28 1,0 5-12-16,0 0-36 15,0 0-55-15,3 3 37 16</inkml:trace>
  <inkml:trace contextRef="#ctx0" brushRef="#br0" timeOffset="16465.5329">11816 9348 160 0,'3'18'60'0,"0"-15"-32"0,3 10-20 0,0-8 16 16,3 1-1-16,0-1 3 15,2-2-3-15,7-3 0 16,0 0-12-16,0 0-2 0,0-3 1 15,0 0-2-15,-3-5 1 16,-3 0-5-16,-7-5-1 16,-2 3-1-16,-6-4 1 15,-2 4 0-15,-10 2 1 16,-6 3-2-16,-3 5 1 0,-3 5-4 16,0 11 0-1,1 2 5-15,2 3 2 0,6 3 11 16,9 5 4-16,9 3 0 15,9-3-1-15,12 0-8 16,9-5-5-16,5 3-22 16,7-25-8-16,6-4-72 15,2-9-32-15,-5-5 12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23:46:48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2836 4196 128 0,'0'-10'49'0,"0"7"-26"0,5 0-3 0,-2 3 19 16,0 0-6-16,0 0 0 16,0 0-5-16,3 3 0 15,-3 5-16-15,-3 3 0 0,0 12-1 16,-3 4-2-16,-6 5 2 16,-5-3-4-16,-1 0 1 15,0 0-5-15,6-5 0 16,0 0-1-16,3-3 1 15,0-5 0-15,3-3 1 16,0-3-5-16,3-2-1 16,6-2 1-16,3-4 2 15,9-4 0-15,0-1 2 0,0-2-2 16,2 5 2-16,4-6-2 16,3 6-1-16,0 3 1 15,-3 0 1-15,-4-1-1 16,-2 4-1-16,0-1-15 15,-3 0-5-15,-3 3-32 16,0-5-14-16,-3-1-40 16</inkml:trace>
  <inkml:trace contextRef="#ctx0" brushRef="#br0" timeOffset="1">3068 4215 192 0,'-9'-3'71'0,"9"6"-38"0,0 5-19 0,0 5 20 15,3 11-6-15,0 5-2 16,0 5-3-16,3 9-3 15,-3 2-10-15,-3 2-2 0,0 4-1 16,3-9-3-16,0 0-1 16,0-2-1-16,0-3-2 15,0-11-6-15,0-4-1 0,2-7-46 16,1-4-19-16,3-14-40 16</inkml:trace>
  <inkml:trace contextRef="#ctx0" brushRef="#br0" timeOffset="2">3577 4310 144 0,'-3'-24'55'0,"3"27"-30"0,0-3-10 0,0 0 18 16,3 8-7-16,0 5-3 0,0 3 4 15,0 5 3-15,0 8-16 16,0 3 3-16,0 2 3 0,3 1-7 15,-6 2-2-15,0-5-2 16,0-3-1-16,0-6-4 16,0-4-1-16,0-3-1 15,0-3 1-15,0-5-2 16,0 0 2-16,0-8 0 16,0 0 1-16,0-5-2 15,0-6-2-15,0-2 1 16,2-3-1-16,1 0-3 15,3 0 0-15,0 3-1 0,3-3 3 16,3 3 0 0,3 2 3-16,9 1-1 0,-3 4-1 15,0 4 1-15,-1 4 1 16,-2 4 1-16,0 4 1 16,-3 4 4-16,-3 1 5 15,-6 4-1-15,-6-1 3 16,-3 1-4-16,-6 0 1 15,0-4-7-15,-6 4-1 16,-6-3-11-16,0-3-3 16,4-5-15-16,-1 0-6 15,3-3-9-15,3-7 0 0,3-1-20 16,3-2-7-16,6-1-32 31</inkml:trace>
  <inkml:trace contextRef="#ctx0" brushRef="#br0" timeOffset="3">3868 4524 264 0,'3'0'99'0,"-3"0"-54"0,3 6-33 15,0-1 26-15,6 3-11 0,0 5-3 16,3 3-12-16,0 0-5 15,0 2-4-15,0-2-3 0,3 0 1 16,0 3-1-16,-1-3 2 16,-2-3-25-16,0-3-10 15,3-10-23-15,-3 0-10 16,0-2-13 0,0-4-41-16,0 1 30 15</inkml:trace>
  <inkml:trace contextRef="#ctx0" brushRef="#br0" timeOffset="4">4127 4540 160 0,'0'-2'63'0,"0"2"-34"0,0 2-14 0,0 4 20 0,-3 1 7 16,0 9 7-16,-3 6-10 16,-2 9-3-16,-7 6-20 15,-3 3-3-15,0-3 0 0,0-3-7 16,3 1-1-16,3-1-5 15,3-5-1-15,3-5-19 16,0-5-9-16,3-6-27 16,3-3-12-16,3-10-46 15</inkml:trace>
  <inkml:trace contextRef="#ctx0" brushRef="#br0" timeOffset="5">4303 4217 232 0,'-3'0'88'0,"3"6"-48"0,0 18-31 0,0-6 19 15,0 9 1-15,0 4 2 16,0 12-10-16,0-1-5 15,0 6-9-15,3-3-5 0,0 0 1 16,0 2-2-16,0-7-1 16,3-6-35-16,-3-5-14 15,0-5-46 1,-3-5-52-16,0-3 42 0</inkml:trace>
  <inkml:trace contextRef="#ctx0" brushRef="#br0" timeOffset="6">4107 4524 304 0,'-3'-2'115'0,"9"2"-62"0,2-3-44 15,1 0 25-15,9-2-19 16,6-8-3-16,6 5-8 15,6-3-1-15,2 6-1 0,-2 0-35 0,0 2-12 16,-4 8-57 0,1 1-65-16,-6-1 49 15</inkml:trace>
  <inkml:trace contextRef="#ctx0" brushRef="#br0" timeOffset="7">4499 4583 176 0,'-3'0'66'0,"6"2"-36"0,3 4-13 0,-3-4 22 16,3 1-5-16,3-1 3 0,0-2-15 15,3 0-5 1,0 0-10-16,3-2-1 0,-3-1 1 16,6-2-3-16,-3-3-3 0,-1 3 2 15,-5-3 0-15,3 0-1 16,-9 0 1-16,-3 0-2 15,-6-3 2 1,-9 3-9-16,1 0-1 0,-4 3-3 16,-3-3-1-16,-3 6 6 15,3 10 2-15,0-3 7 16,3 3 2-16,4 0 4 16,2 2 4-16,3 3 1 15,3 6 3-15,3 0-6 16,6-1-2-16,6 1-5 15,3-4-2-15,5-1 1 16,4-4 2-16,12-2-19 16,-3-5-5-16,0-6-38 15,-1 1-17-15,1-4-49 16,-3 1-25-16,-6-3 77 16</inkml:trace>
  <inkml:trace contextRef="#ctx0" brushRef="#br0" timeOffset="8">4928 4482 196 0,'3'-5'74'0,"-3"5"-40"0,-3 0-2 16,3-6 27-16,-3 9-18 15,-3 0-6-15,-3-1-8 16,-6 1-2-16,0 5-14 16,1 0-7-16,2 3-2 0,6-4-5 15,3 4 0-15,9 2-1 0,3 0 0 16,3 3 3-16,2 3 0 16,1-3 1-16,0 0 2 15,-6 0 14-15,-3-3 9 16,-9 5 12-16,-6-10 7 15,-6 5-22-15,-9-5-7 16,1-8-30-16,-1 0-10 16,3-2-81-16,3 7-35 15,3-5-7 1</inkml:trace>
  <inkml:trace contextRef="#ctx0" brushRef="#br0" timeOffset="9">2892 4860 104 0,'3'-8'41'0,"0"6"-22"0,0-3-5 0,-3 5 17 16,3 0-4-16,0-3 1 16,0 3 2-16,0 0 4 15,-3 0-19-15,0 0 14 0,-3 5 5 16,-6 6-12-16,-3 5-4 16,-15 7-3-16,-2 9 1 15,-7 13 4-15,-3 13 4 16,0 3-3-16,-2 3-1 15,-1-1-2-15,3 1 0 0,-2-3-3 16,8-3 1-16,6-3-9 16,3-10-4-16,1-2-2 15,11-12-1-15,0-7 0 16,3-3 2-16,0-7-21 16,0-4-11-1,0-2-8-15,0-3-15 16,3-2-6-16,0-3-15 15,3-8-3-15,-9 0-23 16</inkml:trace>
  <inkml:trace contextRef="#ctx0" brushRef="#br0" timeOffset="10">2303 5424 168 0,'-6'-8'66'0,"3"8"-36"0,3 0-15 0,0 0 18 16,0 0-3-16,0 8 2 16,0 5-5-16,0 8 1 15,0 6-16-15,0 10 0 0,0 0-1 16,0 0-4-16,0-5 1 16,0-6-3-16,0-2 2 15,3-6-2-15,3-2 0 16,6-5-3-16,0-3 1 0,5-11 2 15,7-2 2 1,3-6-3-16,0 1-1 0,0 2-1 16,-4-8 1-16,1 5-2 15,-3 1-1-15,-3 2-8 16,0-5-49 0,-3-1-13-16,0 1-58 15</inkml:trace>
  <inkml:trace contextRef="#ctx0" brushRef="#br0" timeOffset="11">4255 9401 144 0,'0'-14'55'0,"3"14"-30"0,-3 3-29 15,3 2 69-15,-3 1-15 0,0 2-8 16,0 5-8-16,-3 3-20 16,0 5 0-16,-3 3 0 0,-3-1-3 15,-5 4-1-15,2 7-4 16,-3-7-1-16,3-3-1 16,0-6 0-16,3-2-5 15,3-3 1-15,0-2-2 16,3-3 0-16,9-3 2 15,6-2 2-15,3-9-1 16,0 4 2-16,3-1-4 16,0 3-2-16,2-3-1 15,-2 3 3-15,3 0 0 16,3 3 1-16,-3-3-18 0,-3 3-5 16,-4-1-9-16,-2-2 0 15,0 0-10-15,-3 0 0 16,-3 0-11-1,0 0-44-15,0 0 16 16</inkml:trace>
  <inkml:trace contextRef="#ctx0" brushRef="#br0" timeOffset="12">4422 9472 164 0,'-6'-5'63'0,"6"5"-34"0,-3 0-14 16,3 0 18-16,0 2-10 16,0 4-3-16,0 4 2 15,0 9 0-15,0 7-11 16,0 14-2-16,3-3 1 0,-3 0-2 16,3 3 3-16,-3-3-4 15,3-3-2-15,-3-7-2 16,3-4-3-16,0-4 3 15,0-3 0-15,0-6-19 16,0-2-9-16,0-2-20 0,0-1-10 16,-3-5-30-1</inkml:trace>
  <inkml:trace contextRef="#ctx0" brushRef="#br0" timeOffset="13">4705 9525 148 0,'-3'0'57'0,"6"3"-30"0,-3 2-18 16,0 3 16-16,0 5 3 16,0 11 6-16,3 2-6 15,-3 6 0-15,0 0-15 16,3 2 1-16,0-2 0 0,-3 0-5 15,3-6-1-15,-3-2-4 16,0-5-3-16,3-6 2 0,-3 0 2 16,3-5 0-16,-3 0 2 15,0-8-4-15,0 0 0 16,3-3-3-16,0-5-1 16,0-5-4-16,3 0 1 15,0 2 2-15,2-2 1 16,4 2 1-16,3 4 0 15,3 1-3-15,0 4 2 16,0 10 1-16,-3-1 0 16,0 7 6-16,-4-1 4 15,-2 3 1-15,-3 0 1 16,-3 0-2-16,-3-1 1 16,-3 1-4-16,-3-2-2 15,-3-1-7-15,-8-3-1 0,2-2-12 16,-3-2-23-1,0-4 0-15,6-2-9 16,3 0-3-16,3-2-16 16,6-4-46-1,0-2 23-15</inkml:trace>
  <inkml:trace contextRef="#ctx0" brushRef="#br0" timeOffset="14">4925 9774 212 0,'0'2'79'0,"3"-2"-42"0,-3 6-23 15,3-4 20-15,3 6-11 0,0 5 0 16,3 3-10 0,0-2-3-16,3 1-5 0,0 1-4 0,0 0 2 15,-4-3-4-15,1 1-2 16,0-4-12-16,3-2-2 15,-6-3-23-15,3 1-7 16,0-6-35 0,-3 0-34-16,0-3 39 15</inkml:trace>
  <inkml:trace contextRef="#ctx0" brushRef="#br0" timeOffset="15">5145 9824 176 0,'-3'0'68'0,"3"3"-36"0,-3-1-20 0,3 4 19 0,-3 2-3 16,0 5 1-16,-5 3-5 15,-7 7-3-15,-3 4-11 16,0 2-6-16,0 8-1 0,3-3-4 16,0-2 0-16,3-5-1 15,3-6-2-15,4-5-24 16,-1-3-11-16,3-5-24 15,3-8-9-15,3-5-10 16</inkml:trace>
  <inkml:trace contextRef="#ctx0" brushRef="#br0" timeOffset="16">5229 9557 224 0,'0'-8'85'0,"3"13"-46"0,-3-2-35 0,3 2 19 15,-3 3-7-15,0 16 3 16,0 0-6-16,0 7 0 16,3 6-8-16,-3 3-1 0,-3 0 0 15,0 2 0-15,0-2 2 0,0-6-5 16,0-2-1-16,3-6-24 15,0-2-12-15,0-11-21 16,0-5-7 0,0-5-30-16</inkml:trace>
  <inkml:trace contextRef="#ctx0" brushRef="#br0" timeOffset="17">5139 9750 200 0,'-12'-3'77'0,"12"6"-42"0,0 2-19 0,0-5 22 16,0 0-14-16,3 3-1 16,6-1-7-16,3-2-2 15,3 0-8-15,6-2-2 0,3-1 0 16,3 1-5-16,-4 2 1 15,1 0-16-15,0 0-6 16,-3 0-14-16,-3 0-2 16,-3 0-20-16,-3 2-5 15,-4 1-16 1</inkml:trace>
  <inkml:trace contextRef="#ctx0" brushRef="#br0" timeOffset="18">5378 9805 184 0,'-6'14'68'0,"6"-14"-36"0,0 2-18 16,0-2 36-1,6 8-14-15,-1 0-8 16,4 0-8-16,0-3-12 16,3 1 1-16,3-4 2 0,0 1-6 15,-3-3-1-15,6-3 0 16,-3 1 0-16,3-9-2 15,-4 3-8 1,-5 0-1-16,-6-2-2 16,-3-1 3-16,-9 3-3 15,-3 0 1-15,-2 3 2 16,-4 2 1-16,-3 3-2 0,0 8 0 16,-3 5 12-16,6 1 7 15,4-1-2-15,2 0 2 16,3 3-1-1,3 0 1-15,3 0-6 0,3-3-4 16,6 0-1-16,6 0-1 16,2-2-5-16,4-6-1 15,3-2-28-15,6-3-13 16,3-3-26-16,-3-2-12 16,-4-3-1-1</inkml:trace>
  <inkml:trace contextRef="#ctx0" brushRef="#br0" timeOffset="19">5693 9753 220 0,'-6'0'82'0,"3"5"-44"0,-3-5-27 16,3 5 23-16,-3 0-14 16,-3 3-1-16,3 3-11 15,0 0-5-15,3 2-2 16,3-3-4-16,0 4 2 0,9-1 1 0,0 0 0 16,0 0 2-16,0 0 3 15,-3 1 13-15,-3-1 6 16,-3 0 7-16,-6-2 6 15,-6-1-18-15,-3-2-8 16,-8-2-40-16,-4-4-19 16,0-2-103-1</inkml:trace>
  <inkml:trace contextRef="#ctx0" brushRef="#br0" timeOffset="20">6190 9776 96 0,'0'-5'38'0,"0"2"-20"0,0 1 3 0,0 2 17 16,-3-3-1-16,0 0 1 15,-3 3-6-15,3-2 0 16,-3 2-18-16,0 2-1 0,-3 6-2 16,0 6-4-16,1 4-2 15,2 3-5-15,3-5 0 16,0 0-2-16,3 5-2 15,3 6 0-15,3-3 3 16,8-6 2-16,4-7 2 0,0-6 1 16,0-5 0-1,0-8 0-15,-3-3 2 16,-3-2-1-16,-3 0 2 16,-3-6 0-16,-6-2 3 15,-3 3 1-15,0 5 1 0,0 2-6 16,-6 3-2-16,-6-3-11 15,-3 6-3-15,6 2-19 16,3 3-7-16,3 6-21 16,3-4-6-16,9 1-73 31,6-8 59-31</inkml:trace>
  <inkml:trace contextRef="#ctx0" brushRef="#br0" timeOffset="21">6333 9742 140 0,'0'-3'55'0,"3"9"-30"0,0-4-29 16,0 14 65-16,0 5-20 15,-3 0-7-15,0 1-9 16,0 1-15-16,0-1-4 0,0-4 0 16,0-2 1-16,0-3 1 15,0-5-2-15,3-3 1 16,0-7-2-16,3-3 2 15,0-6 0-15,0-5 1 16,3-8-7-16,0 6-2 16,5-1-5-16,4 9 1 15,0 2 3-15,0 5 3 0,0 11 2 16,0 3 3-16,-3 4 8 16,-3 1 5-16,-4 3-7 15,-2-1-4 1,0 1-3-16,-3-3-1 15,0-3-13-15,0-2-4 0,0-3-36 16,3-8-77 0,3-6-23-1,-3-2 49-15</inkml:trace>
  <inkml:trace contextRef="#ctx0" brushRef="#br0" timeOffset="22">6797 9602 136 0,'-3'-19'52'0,"3"19"-28"0,-3 0-2 15,3 0 20-15,0 0-7 16,0 0-1-16,0-2-8 15,0-1-2-15,3 0-13 16,3-2-2-16,0 0-2 0,3-1-1 0,3 4-1 16,3 2-6-16,0 2-1 15,3 6 3-15,-6 6 1 16,-3 4 4-16,-6 3 1 16,-3-2-1-16,-6 2 1 15,0-3-4-15,3-2-2 16,0-2-3-16,0-1 1 15,9-3-6-15,6 1 0 16,2 0 3-16,1-4 2 16,3 7 2-16,-3-1 0 15,-3 3 4-15,-6 0 2 16,-6 0 11-16,-3-1 6 16,-6 1-6-16,-9-2 1 0,0-1-9 15,0-3-3-15,1-2-6 16,-1-2 0-16,3-4-13 15,3-2-7-15,3-2-22 16,3-1-9-16,6-2-35 16,3-3-57-1,9-6 37-15</inkml:trace>
  <inkml:trace contextRef="#ctx0" brushRef="#br0" timeOffset="23">7074 9663 116 0,'-6'-11'44'0,"6"11"-24"0,-3 3 1 0,3-3 19 16</inkml:trace>
  <inkml:trace contextRef="#ctx0" brushRef="#br0" timeOffset="24">7068 9647 308 0,'3'-11'47'16,"6"1"-24"-16,0 2-6 0,3 0-1 16,-3 0-6-16,3 2-3 15,-3 6-4-15,3 8-3 0,-3 11 1 16,-3 5-1-16,-4 0 4 16,-2 7 5-1,-2 6-5-15,-7-5-2 0,0-3-1 16,-6-2 1-16,3-4 1 15,3-1 1-15,0-7 2 16,3-1 3-16,0-4 0 16,3-2 0-16,0-2-3 15,9-4-1-15,6 1-1 16,0-3 0-16,0 0-2 16,3-3-2-16,0 3-2 15,-1 0 1-15,1 0-15 16,0 0-4-16,0 0-28 0,0 0-11 15,-3-2-46 1,0-1-32-16,-3 0 62 16</inkml:trace>
  <inkml:trace contextRef="#ctx0" brushRef="#br0" timeOffset="25">7280 9779 248 0,'-9'-3'93'0,"12"6"-50"0,0-3-37 0,-3 0 20 16,6 0-14-16,2 3-4 15,7-1-12-15,3 1-5 16,0 0 5-16,3-3-43 0,-3 0-17 0,3-3-39 16</inkml:trace>
  <inkml:trace contextRef="#ctx0" brushRef="#br0" timeOffset="26">7500 9596 208 0,'-6'16'77'0,"6"5"-42"0,0 6-23 16,0-11 21-16,0 5-4 15,0 3 1-15,0 5-15 16,0-3-4-16,-3-2-7 16,3-3-3-16,0-5 2 0,-3-3 0 0,3-2 1 15,0-3 0-15,0-3 2 16,-3-2-1-16,6-6 0 16,-3-2-3-16,6-8-2 15,0 0-4-15,6-1 0 16,6 1 2-16,-4 2 1 15,4 4-2-15,-3 1 2 16,3 4-4-16,-3 4 1 16,0 11 4-16,-3-2 4 15,-3 0 12-15,-6-1 7 16,-3 1-10-16,-6-1-4 16,0 1-4-16,-9-3-1 0,-3-3-2 15,0-2 1-15,0-3-7 16,3 0 1-16,1 0-21 15,2 0-7-15,0 0-24 16,6 0-8-16,3 0-52 16</inkml:trace>
  <inkml:trace contextRef="#ctx0" brushRef="#br0" timeOffset="27">7765 9760 220 0,'0'3'85'0,"3"0"-46"0,-3 10-15 0,0-2 27 15,0 2-26-15,0 0-9 16,0 0-10-16,0 1-5 16,0-4 0-1,0 1-37-15,0-1-15 0,0-2-54 16</inkml:trace>
  <inkml:trace contextRef="#ctx0" brushRef="#br0" timeOffset="28">7744 9681 172 0,'-3'-8'66'0,"3"6"-36"0,3-20-40 0,0 17 9 0,3-8-29 15,6 2-10-15,-3 1-19 16,9-1-6-16,-4 1 30 16,1-1 17-16,-3 3 140 31,3 8-34-15,-3 5-6-16,0 16-27 15,0 6-13-15,-3 2-21 16,3 8-8-16,-6 0-8 0,3 0-4 15,-4-2 2-15,-2-4-4 16,0 1-2-16,0-6-38 16,0-4-17-16,0-6-44 15,0-6-25-15,0-5 61 16</inkml:trace>
  <inkml:trace contextRef="#ctx0" brushRef="#br0" timeOffset="29">7824 9774 300 0,'-12'-3'112'0,"27"8"-60"0,-3-10-45 0,-3 5 23 0,9 0-14 16,6-3-4-1,6 1-10-15,2 2-1 16,-2-3-1-16,0 0-22 0,-3 3-8 15,-4-2-69 1</inkml:trace>
  <inkml:trace contextRef="#ctx0" brushRef="#br0" timeOffset="30">8426 9766 108 0,'0'0'44'0,"3"2"-24"0,-1-2-8 0,-2 0 16 0,3 3 1 16,-3 5 3-16,6 11-6 15,0 2-2-15,-3 3-13 16,0-3-2-16,0 0 1 0,0-3-2 16,0-2 1-16,-3-3-3 15,0-2-1-15,0-3-1 16,0-8 2-16,0 0-3 15,3-3 0-15,0-5-1 16,3-2-2-16,-6-3-4 16,6-6 0-16,0-5 2 15,0 6 1-15,0 2 1 16,0 0 0-16,0 3 0 16,0 2 0-16,-3 6 0 15,3 2 0-15,0 3 4 0,0 8 5 16,0 8-3-16,-3 0 2 15,0 0-1-15,-3 0 1 16,0 0-2-16,0-3-1 16,0-3-3-16,0-2-2 15,0-2 1-15,0-6 1 16,3-3-3-16,2-5 0 16,4-3 1-16,6-2 0 15,-3-5 0-15,0 2 0 0,0 5-3 16,0 1 0-16,0 10 2 15,3 5 0 1,0 6 1-16,-3 2 0 16,-4 3 0-16,-2 2 2 0,0 1-1 15,-3-3 2-15,-6-3-18 16,3-3-6-16,12-4-76 16,-3-6-12-1</inkml:trace>
  <inkml:trace contextRef="#ctx0" brushRef="#br0" timeOffset="31">8866 9792 140 0,'-6'-5'55'0,"3"8"-30"0,-3-3-7 16,3 2 18-16,-3 6-7 0,0 3 0 15,-6 2-16-15,3 3-6 16,1 2-4-16,2 4 0 0,3-1 2 15,3 0-2-15,3-5-2 16,3-3-5-16,-1-2 0 16,4-6-3-16,3-5 2 15,-3-5-6-15,0-6-1 16,0 0 7-16,-3-2 2 16,-3-3 5-16,0 0 3 15,0 6 7-15,0-1 2 16,-3 3-3-16,3 11-4 15,0 5-4 1,0 2-2-16,6 4 0 0,0-1-6 16,3 0 1-16,0-2-31 15,-1-3-14-15,1-3-41 16</inkml:trace>
  <inkml:trace contextRef="#ctx0" brushRef="#br0" timeOffset="32">9054 9771 152 0,'-27'5'57'0,"12"3"-30"0,-3 27-10 16,12-22 20-16,-3 0-15 0,0 3-4 16,3 3-11-16,6-1-5 15,3 1-1-15,3-4-8 0,6 1-3 16,6-5-8-16,3-3-1 15,0-5-14-15,-1-6-7 16,1-5-9 0,-3-3-22-16,-3-2 18 15</inkml:trace>
  <inkml:trace contextRef="#ctx0" brushRef="#br0" timeOffset="33">9131 9575 112 0,'-3'3'44'0,"6"21"-24"16,-3 10-2-16,0-21 18 0,3 9-5 16,0 1 2-16,3 12-2 15,0-4 3-15,0 1-18 16,-3-3-5-16,-3-5-3 0,0-3-2 16,3-5-4-1,0-5-3-15,6-9-2 16,0-4 2-16,2-4-7 15,-2-4 1-15,3-6 1 16,0 3 1-16,0 2 0 16,3 3 4-16,0 8-2 15,-3 6 1-15,0 4 11 0,-3 3 5 16,-3 3-4 0,0 0-1-16,-3 0-5 15,-1 0-1-15,1-3-14 0,-3-2-6 16,0-3-44-16,0-3-18 15,3-5-8 1</inkml:trace>
  <inkml:trace contextRef="#ctx0" brushRef="#br0" timeOffset="34">9485 9800 228 0,'0'19'85'0,"0"-14"-46"0,3 14-32 0,-3-12 20 16,0 1-16-16,0 3-6 16,0 0-21-16,0-1-10 0,0-2-55 15,0 0-22-15,0-3 26 16,0-5 17-16</inkml:trace>
  <inkml:trace contextRef="#ctx0" brushRef="#br0" timeOffset="35">9452 9713 180 0,'-3'-3'68'0,"6"1"-36"0,0 2-42 16,3 0 11-16,0 0-36 15,3 0-14-15,3 2-15 0,0-2-6 16</inkml:trace>
  <inkml:trace contextRef="#ctx0" brushRef="#br0" timeOffset="36">9595 9848 236 0,'0'26'88'0,"0"-15"-48"0,-3-1-29 0,3-4 21 16,0-1-13-16,0-5-3 16,0 0-7-16,0 0-1 15,9-3-5-15,-3-5-4 0,0 0-2 16,6-5 2-16,0-5 0 15,-3 2 1-15,3 0 0 16,0 3-3-16,0 2 0 16,0 6-1-16,-1 5 3 15,1 8 0-15,-3 5 3 0,-3 0 5 16,0 3 4-16,0 0-6 16,0 0-1-16,-3-3-15 15,0 0-8-15,0-2-45 16,0-3-19-16,3-5-21 15</inkml:trace>
  <inkml:trace contextRef="#ctx0" brushRef="#br0" timeOffset="37">9908 9845 252 0,'6'13'93'0,"0"-10"-50"0,3 0-33 15,-3-1 25-15,3-2-17 0,0 0-2 16,2 0-10-16,1 0-2 16,0-2-2-16,0-4-2 0,0-2 1 15,-3-2-15-15,-3-3-3 16,-3-1-2-16,-3-1-1 16,-6 1-3-16,-3 1 2 15,-6 5 10-15,-3 3 5 16,-3 5 11-16,1 8 5 15,-1 5 3-15,-3 8 3 16,3 3 8-16,6 2 7 0,9 4-3 16,3-4-2-16,9-2-10 15,3-3-3-15,6 3-5 16,9-11 0 0,3-5-25-16,5-5-10 0,4-6-67 15,0-8-28-15,-6 1 10 16</inkml:trace>
  <inkml:trace contextRef="#ctx0" brushRef="#br0" timeOffset="38">4437 10221 168 0,'0'-8'63'16,"0"8"-34"-16,0-5-12 0,0-1 22 0,-3 4-7 16,0-1-1-16,-6-2 2 15,-3 2 2-15,-3 0-19 16,-6 3-3-16,1 3-1 0,-4 2-5 15,-3 1 1-15,-9 7-5 16,4-2-2-16,2 4 0 16,6 1-1-16,3-3-3 15,6-2 2-15,9 0-1 16,6 2-2-16,15 3 0 16,6 2 0-16,6 3 0 15,0 1 3-15,2 4 0 16,-5-2 1-16,-3 5 0 0,-6 0 2 15,-3-8 1-15,-12 0 3 16,-6-5-1-16,-6-2 0 16,-3-4-1-16,-6-5 0 15,-3-5-2-15,-2 0-2 16,2-2 1-16,3-9-1 16,6-5-7-16,6 0 0 15,9-2-4-15,12-6 0 16,9-5 3-16,3 3 5 15,2-4 0-15,4-4 1 16,0 2 2-16,-3 6 2 16,-6 2 8-16,-6 3 3 15,-4 2-4-15,-5 3-3 0,-6 3-8 16,0 3-1-16,-6 2-37 16,6 0-15-16,0 2-71 15</inkml:trace>
  <inkml:trace contextRef="#ctx0" brushRef="#br0" timeOffset="39">4744 10194 140 0,'0'-5'52'0,"0"5"-28"0,2 3-15 0,-2-3 14 15,3 8 0 1,0 8 3-16,0 5-1 0,-3 5 0 16,3 6-14-16,-3 2 4 0,0 3 3 15,0 0-4-15,0-2 2 16,0-6-7-16,0-3-3 16,-3-7-3-16,3-6-3 15,0-2 3-15,0-3 0 16,0-8 1-16,0 0 2 15,0-6-5-15,3-7-3 16,0 0-2-16,3 0 0 16,0-1 0-16,0 4 0 15,6-3 0-15,3 7 3 0,0 4-2 16,0 4 1-16,-3 4 4 16,0 7 1-16,-3 3 5 15,-1 0 3-15,-2-1-2 16,-6-1 0-16,-3-4-3 15,0 1-1-15,-5-3-1 16,-4 0 0-16,-3-3-11 16,0 0-5-16,3-2-10 15,0-3-3-15,0 0-20 16,3-3-9-16,0 1-44 16</inkml:trace>
  <inkml:trace contextRef="#ctx0" brushRef="#br0" timeOffset="40">4904 10393 156 0,'3'0'60'0,"0"2"-32"0,3 4-9 0,-3-1 23 15,3 3-6-15,0 3-1 16,3-1-15-16,0 3-7 16,0 11-8-16,0-5-4 0,0-3 0 0,0-1-1 15,0-1 2-15,-1-4-32 16,-2-2-14 0,0 0-25-16,0-3-46 15</inkml:trace>
  <inkml:trace contextRef="#ctx0" brushRef="#br0" timeOffset="41">5122 10430 168 0,'0'10'66'0,"-6"4"-36"0,3 15-13 15,-3-13 20-15,-6 7-6 0,-3 4 2 16,0-1-13-1,0 9-4-15,0-3-9 16,3-6-7-16,3-2-1 0,0-6-19 0,4-2-7 16,2-5-24-16,3-3-7 15,0-8-32 1</inkml:trace>
  <inkml:trace contextRef="#ctx0" brushRef="#br0" timeOffset="42">5253 10274 208 0,'0'-3'77'15,"0"14"-42"-15,11-1-23 0,-11-4 21 0,6 4-8 16,-3 11 0-1,-6 8-10-15,0 14-4 16,0-1-6-16,3 0-2 0,-3-5 1 0,3-5-2 16,0-5-2-16,-3-3-15 15,3-6-5-15,0-5-30 16,0-5-10-16,0-5-37 16,0-6-21-1,0-5 61-15</inkml:trace>
  <inkml:trace contextRef="#ctx0" brushRef="#br0" timeOffset="43">5175 10403 252 0,'-12'-2'96'0,"12"2"-52"0,0 2-36 0,0-2 24 15,0 0-14-15,3 3-2 16,6 0-9-16,6-1-5 15,3-2-1-15,6 3 1 0,-1-3 3 16,-2 0-26-16,0 0-11 16,0 0-28-16,-3 0-10 15,0-3-31 1</inkml:trace>
  <inkml:trace contextRef="#ctx0" brushRef="#br0" timeOffset="44">5386 10472 228 0,'-3'8'88'0,"9"8"-48"0,0 13-36 16,0-21 21-16,3 0-10 16,0 0 2-16,6 0-6 15,-3-3-1-15,6-5-6 16,3 0-5-16,0-2 0 0,-4-6-4 15,-2 0-1-15,0-3-4 16,-3 0-1-16,-3 1-3 0,-6-1-1 16,-3 1-1-16,0 2 0 15,-9 0 0-15,-6-3 0 16,0 6 2-16,-3 5 3 16,1 3 9-16,-4 2 3 15,0 8 7-15,3 3 5 16,-3 3 6-16,9-4 5 15,3 1 1-15,3 0 0 16,6 0-14-16,6 0-4 16,3-3-3-16,6-2 0 15,9-1-16-15,0-2-6 16,3 0-29-16,-1-8-12 16,1 0-38-16</inkml:trace>
  <inkml:trace contextRef="#ctx0" brushRef="#br0" timeOffset="45">5779 10435 160 0,'-3'0'63'0,"3"0"-34"0,0 0-3 16,0 0 23-16,-6 3-7 16,0-1-2-16,-5 1-14 0,-4 2-3 15,0 1-14-15,3 4-3 0,3 4 0 16,3-1-5-16,3 3-1 16,6 2-2-16,3 1-2 15,6 2 3-15,0-3 0 16,0-2 1-16,-3 0 0 15,-9-3 4-15,0-2 2 16,-9-1 0-16,-3-2-1 16,-3-2-30-16,0-1-12 15,0-5-88 1,0 0-43-16,3-5 85 16</inkml:trace>
  <inkml:trace contextRef="#ctx0" brushRef="#br0" timeOffset="46">6190 10472 140 0,'-3'-5'52'0,"3"10"-28"0,0-5-28 15,-6 3 60-15,0 0-21 0,3-1-15 16,-3 1-12 0,0 5-7-16,3 5-1 0,0 3 2 0,3 0-1 15,0 2-1-15,3-2-2 16,6 0 1-16,3-3-1 16,0-2 0-16,0-6 2 15,0 0 0-15,3-5 4 16,0-2 2-16,-3-6 0 15,0 0-1-15,-4-5 3 16,-2-1 3-16,-6-1 7 16,-3 1 3-16,-3 1-2 15,-2 2 1-15,-4 1-7 16,0 2-3-16,-3 3-5 16,0 2-4-16,3 0-20 0,3 1-10 15,15-1-78 1,3 0-6-1</inkml:trace>
  <inkml:trace contextRef="#ctx0" brushRef="#br0" timeOffset="47">6348 10467 220 0,'3'11'85'0,"0"-4"-46"0,0 12-32 0,0-8 20 15,0 2-7-15,-3 0 0 16,0 0-9-16,0 0-2 0,0-2-5 16,0-3-3-16,0-3 2 0,0-2 0 15,0-3 1-15,0 0-2 16,3-3-2-16,0-10 1 16,3-3-1-16,0 0 0 15,9 0 2-15,5 3-3 16,1 3-2-16,0 4-3 15,0 4 1-15,-3 7 5 16,0 8 2-16,-4 3 2 16,-2 3 2-16,0-4-3 15,-3 1 0-15,0 0-3 0,-3-3-3 16,0-5-42-16,-3 0-20 16,3-5-49-1,3-3-18-15,-3-5 70 16</inkml:trace>
  <inkml:trace contextRef="#ctx0" brushRef="#br0" timeOffset="48">7021 10200 156 0,'6'-6'57'0,"-9"1"-30"0,6 0-5 0,-3 5 20 16,0 2-7-16,-3-2-3 15,0 3-10-15,-3 2-1 16,-3 11-12-16,-6 5 3 0,-3 6 4 16,-3 7-2-16,3 3 2 15,3 3-7-15,3 2-3 16,4-2-6-16,8 0-2 16,8-9 3-16,4-1 1 15,6-9-3-15,3-5 1 16,3-6-2-16,0-7-2 0,2-6 0 15,-2-2 0 1,-6-8 5-16,-3-1 3 16,-9-7 5-1,-3 0 2-15,-9 3 1 0,-3-1-4 16,-3 3-3 0,-3 3 0-16,0 5-1 0,1 3-22 15,2 2-8-15,-3 0-25 16,6 3-7-16,3 0-19 15,6-2-4-15,3-1-2 16</inkml:trace>
  <inkml:trace contextRef="#ctx0" brushRef="#br0" timeOffset="49">7137 10313 240 0,'0'3'90'0,"-12"0"-48"0,6 7-31 0,6-2 23 16,0 3-16-16,-3 2-4 15,3 3-9-15,0 0-4 16,0-3 0-16,0 0-4 0,0-2 2 16,6-3 1-16,0-3 2 15,0 0-3-15,3-2-2 16,0-3 2-16,2 0 0 15,4-3-17-15,0 1-5 16,0-1-33-16,0 0-12 16,-3 1-28-16</inkml:trace>
  <inkml:trace contextRef="#ctx0" brushRef="#br0" timeOffset="50">7288 10263 220 0,'0'0'85'0,"0"3"-46"0,0 15-28 16,0-10 23-16,0 8-7 0,0 8-1 15,0 5-12-15,-2 13-4 16,-1-2-6-16,0 0-3 0,3-6 0 15,0-2-4-15,3-8 0 16,-3-3-36 0,3-5-16-16,-1-6-47 15,10-2-34-15,-3-5 57 16</inkml:trace>
  <inkml:trace contextRef="#ctx0" brushRef="#br0" timeOffset="51">7375 10459 236 0,'-21'-5'90'0,"21"5"-48"0,3 0-49 0,6 0 66 16,3 0-30-1,0-3-13-15,6 0-10 0,-1 1-5 16,1-1-37-16,0 0-13 0,3 1-54 15,3 2-40 1,-9-3 60-16</inkml:trace>
  <inkml:trace contextRef="#ctx0" brushRef="#br0" timeOffset="52">7628 10247 212 0,'-9'24'79'0,"9"-3"-42"0,-3 8-26 0,3-10 23 16,0 5-9-16,0 5-2 15,-3 5-7-15,3-5-2 16,0 0-8-16,0-5-4 0,0-5-1 0,0-6 1 15,0 0 1 1,0-2-4-16,0-6 1 16,0-8-2-16,3-4 0 15,0-9 0-15,0 0 0 16,3 0 0-16,0 0-2 0,6-2 0 16,0-1 0-16,5 6 0 15,1 5 0-15,6 8 3 16,-3 2 0-16,3 6 5 15,-6 6 2-15,-4 7 11 16,-11-3 6-16,0-2-1 16,-9 3-1-16,-5-3-11 15,-4-3-4-15,-6 0-2 16,0-2 2-16,0-3-12 16,0-3-3-16,4-2-16 15,-1-3-4-15,3 0-23 16,9-6-66-1,6 1-25-15,6-3 43 16</inkml:trace>
  <inkml:trace contextRef="#ctx0" brushRef="#br0" timeOffset="53">7881 10430 168 0,'9'13'66'0,"-6"-2"-36"0,0 13-15 0,0-17 20 16,-3 9-15-16,0-2-6 16,0-1-17-16,0-3-8 15,0 1-48-15,0 0-21 16,0-4 5-16,0-1 5 16</inkml:trace>
  <inkml:trace contextRef="#ctx0" brushRef="#br0" timeOffset="54">7878 10361 216 0,'-12'-13'82'0,"12"10"-44"0,0 1-40 16,0 2 17-16,0-3-29 15,0 0-7-15,3 1-34 0,3-1-15 16,0 0-1-16,0 3 3 15</inkml:trace>
  <inkml:trace contextRef="#ctx0" brushRef="#br0" timeOffset="55">8003 10197 172 0,'12'0'66'0,"-9"0"-36"0,0 3-11 0,3-1 23 15,0 12 1-15,0 7 2 16,-3 5-14-16,-3 6-7 16,0 5-13-16,0 11-5 0,-3-6 0 0,0 0-3 15,0-2 0-15,0-8-25 16,3-6-11 0,0-5-40-16,-3-5-19 15,3-5-9-15</inkml:trace>
  <inkml:trace contextRef="#ctx0" brushRef="#br0" timeOffset="56">7922 10419 180 0,'0'-2'68'0,"3"-1"-36"0,3 0-18 15,3 3 20-15,3 0-11 16,9-2 0-16,3 2-8 15,0-3-1-15,0 3-8 16,-1-3-33-16,-5 1-11 0,0-1-68 16</inkml:trace>
  <inkml:trace contextRef="#ctx0" brushRef="#br0" timeOffset="57">8411 10369 160 0,'0'-3'60'0,"3"3"-32"0,0 3-15 0,-3-3 34 15,3 11-8-15,0 4-13 16,0 4-7-16,0 2-11 16,5-5-1-16,-8 5 0 0,0-5 3 15,0-3 1-15,0-2-3 16,0-3-3-16,3 0-2 15,-3-6-3-15,0-4 3 0,6-6 0 16,0-3-4-16,0-2 1 16,-3-3-5-1,6-5 1-15,0 2 0 0,-3 4 2 16,0 1 1-16,0 4 1 16,0 2 0-16,0 3 2 15,0 2-1-15,3 8 2 16,0 3 4-16,-3 3 4 15,0-1-4-15,-3 1 1 16,-3-1-3-16,0-2 2 16,0 0-2-16,0-2 0 15,0-1-3-15,0 0-2 16,0-5 1-16,0 0 1 16,3-8-1-16,2 0-1 0,1-2-2 15,3-3-1 1,3-1-1-16,-3 4 3 0,3 2-2 15,0 2-1-15,0 6 5 16,0 6 1-16,0 2 2 16,-3 2 2-16,-3 4-1 15,0 4 2-15,-3-2-2 16,0 0 0-16,0 0-6 16,-1-3-34-1,7-5-58 1,6-8 8-16,0-5-25 15</inkml:trace>
  <inkml:trace contextRef="#ctx0" brushRef="#br0" timeOffset="58">8872 10366 228 0,'-6'-8'88'0,"3"6"-48"0,-3-1-25 0,3 3 24 16,-3 3-17-16,0 2-2 15,-3 3-14-15,0 5-7 16,0 6 1-16,4 2-3 0,2 3-1 16,3 2 3-16,3-5 0 15,5-2-2-15,1-3 0 16,0-6-9-16,3-4-5 16,0-12 6-16,-3-4 4 15,3-1 2-15,-3-2 4 16,0-3 2-16,-3-5 2 0,0 2 5 15,-3 4 3-15,0-1 2 16,-3 5 3-16,-3 6 6 16,0 7-14-1,6 6-4-15,0 3-3 16,0 2-1-16,6 11-3 16,-1-3 2-16,1-2-23 15,0-3-10-15,0-3-24 16,0-5-9-16,3-3-30 15</inkml:trace>
  <inkml:trace contextRef="#ctx0" brushRef="#br0" timeOffset="59">9125 10329 160 0,'-12'-8'60'0,"6"8"-32"0,-9 3-13 0,9 0 18 16,-6 2 1-16,-2 3 5 15,-1 5-22-15,3 3-7 16,3 3-7-16,3-1-5 0,3-2 1 16,6 10-1-16,6-2 0 15,6-5 2-15,3-6 0 16,5-8-11-16,-2-7-5 16,3-4-3-16,0-4-1 15,-3-6-14-15,-1-5-5 0,-5 0-15 31,-3-1-30-31,-3-4 23 0,-3-3 30 16,-3 0 18 0,-3 2 31-16,0 3 10 0,-3 3 22 15,0 5 8-15,0 6-19 16,0-1 9 0,-3 22-10-16,6 5-21 15,0 5 9-15,0 11 3 0,0 5-2 16,0 0-1-16,-3 2-1 15,0-2-1-15,3-2-13 0,0-9-4 16,0-7-5-16,0-3 1 16,3-6 0-16,-3-4 1 15,0-6-9-15,6-8-4 16,0-8-2 0,0-3-1-16,3-5 0 0,3-2 2 15,0 2 6-15,0 6 4 16,-3 2-1-16,0 5-2 15,0 3 4-15,0 8 1 16,-4 5 8-16,7 6 4 16,-3 2-1-16,0 6 2 15,0-3-6-15,3 8-1 16,-3-6-6-16,0-5-4 0,-3 0-28 16,0-2-12-16,0-3-34 15,0-5-13 1,6-9-5-1</inkml:trace>
  <inkml:trace contextRef="#ctx0" brushRef="#br0" timeOffset="60">9512 10372 208 0,'-3'2'77'0,"3"4"-42"0,3 4-12 15,-3-2 26-15,3 3-16 16,0-1-4-16,0 1-15 15,0-1-6-15,0 1-5 16,0 2-9-16,-3 1-4 0,0-7-56 16,0 1-24-16,3 6-18 15</inkml:trace>
  <inkml:trace contextRef="#ctx0" brushRef="#br0" timeOffset="61">9479 10321 236 0,'-6'-8'90'0,"6"8"-48"0,0 0-40 0,0 0 17 15,0 0-17-15,6 0-5 16,0-2-57-16,3 2-22 16,0 0-8-16,0 2 0 15</inkml:trace>
  <inkml:trace contextRef="#ctx0" brushRef="#br0" timeOffset="62">9646 10372 200 0,'15'23'74'0,"-9"-4"-40"0,-3 5-16 16,0-14 23-16,0 4-8 16,0 7 0-16,-3-5-16 15,0-6-8-15,0-2-5 16,0 0-4-16,0-3 3 0,3-7 0 15,-3-4 1-15,3-4-5 16,0-3-1-16,3-3-2 16,-1-5 0-16,4-1 5 0,0 7 1 15,0 1 2-15,0 4 0 16,0 4 2-16,3 6 1 16,-3 6 5-16,0 4 3 15,0 4-6-15,-3 4-1 16,0 3 0-16,-3 3 0 15,-3-5-4-15,0-1-3 16,3-2-25-16,-3-3-11 16,3-2-29-16,0-6-12 15,6 0-25 1,5-5-25-16,4-2 52 16</inkml:trace>
  <inkml:trace contextRef="#ctx0" brushRef="#br0" timeOffset="63">9970 10438 244 0,'0'0'90'0,"3"0"-48"0,6 2-29 16,-3 1 22-16,0 0-5 16,3-1 2-1,0 1-9-15,0-3-2 0,6 3-12 16,-3-3-1-16,6 0 2 0,-4-3-6 16,1 0 0-16,-3-2 0 15,0-3 0-15,-3-2-2 16,-3-4-2-16,-3 1-13 15,-3-3-4-15,-9 3-2 16,-6 2 1-16,-3 1 5 16,-2 2 6-16,-1 5 4 0,0 3 4 15,0 8 2 1,0 5 3-16,3 3 6 0,6 5 2 16,4 6-1-1,2 5 2-15,6-1-4 16,6-4-1-16,5-3-6 0,4-6-3 15,6-5-3-15,6-5 1 16,3-8-37-16,2-2-16 16,1-4-92-1</inkml:trace>
  <inkml:trace contextRef="#ctx0" brushRef="#br0" timeOffset="64">3916 9983 96 0,'0'-3'35'0,"0"6"-18"0,3-3 0 16,-3 0 14-16,0 0 3 0,0 0 5 15,0 0-7 1,0 0 1-16,0 0-19 0,0 0 3 0,0 0 3 16,-6 0 9-1,-3 0-7-15,0-3 0 16,0 0-7-16,0 1-1 16,0-1-2-16,-5 1 5 15,2-4-6 1,0 4-5-16,0-4-4 15,-3 1 1-15,-3 2 2 16,0 1-2-16,0-1 0 16,0 0 1-16,1 1 2 15,-1-1-3-15,0 0-2 16,-3 1 0-16,0-1-1 16,0 3 2-16,1 0 1 15,-1 0-1-15,-3 3-2 16,0-1-2-16,0 1 1 0,0 0 1 15,1-1 2-15,-4 1-3 16,3 2 0-16,-6 1-1 16,1-1-2-16,-1 3 3 15,0 0 0-15,0 2 1 16,-3 1 2-16,4-3-1 16,-1 16-1-16,3-6 1 15,-3 1-1-15,1-1-3 0,-1 3 2 16,6 1 1-1,-6 1 0-15,9 4-3 16,-5 2 2-16,2 3-1 16,-9 2-2-16,9 1 3 0,0-1 2 15,4 3 0-15,2 3 2 16,3-6-2-16,3 0-1 16,6-7 1-16,-3-1-1 15,6-4 0-15,0-4 2 16,0-2 1-16,3-3 3 15,0-2-19-15,0-3-8 16,-3-3-9-16,3 0-2 16,-3-2-21-16,0-3-5 0,-3 0-21 31,0-3-43-31,-3 3 31 16</inkml:trace>
  <inkml:trace contextRef="#ctx0" brushRef="#br0" timeOffset="65">2651 10380 140 0,'0'-8'52'0,"0"8"-28"0,3 0-11 15,-3 0 19-15,0 0-5 16,6 2 1-16,3 6 2 15,-3 3 1-15,3 5-16 16,6 8 4-16,-6 7 2 0,2 4-3 0,1-4 0 16,3-1-4-16,-3-4-1 15,6 0-7 1,-3 1-2-16,-3-6-2 0,-3-5-2 16,0-3 3-16,-6-2 2 15,3-3-2-15,-3 0 0 16,0-3 5-16,-3-5 3 15,5-3-6-15,1-2-1 16,3-6-2-16,0-2-2 16,0-3 1-16,3-2 1 15,0-1-3-15,3 1 0 16,-3-1-1-16,0 1 0 16,-3 2 2-16,3 5 0 0,-3-2 0 15,-1 2 2-15,-2 6-39 16,0-3-19-1,0 6-11-15</inkml:trace>
  <inkml:trace contextRef="#ctx0" brushRef="#br0" timeOffset="66">14513 6154 108 0,'-9'3'44'0,"6"-3"-24"0,-3 3-4 0,6-3 18 0,0 0-3 15,-3 0 2-15,0 0-10 16,3 0-4-16,0 0-11 16,0 0 1-16,0 0 2 0,0 0-6 15,0 0-1-15,0 0 2 16,0 0 1-16,0 0-3 16,0 0-1-16,-3 2-1 15,3 1-2-15,-3-1 3 16,3 1 0-16,-3-3-4 0,3 0 1 15,0 0 2-15,3 3 1 16,0 2 1-16,3 0 0 16,3 1 0-1,3-4 2-15,2 1 3 0,1 2 5 16,0 0-2-16,9-2 1 16,0 0-5-16,0-1 0 15,-1 4-1-15,1-4 1 16,0 1-2-16,0 0-1 15,3-3 1-15,0 0 1 16,-1 2-3-16,7-2-1 16,3-2-1-16,-1-1-2 0,1 0-2 15,3 3 1 1,-3-2 3-16,-4 2 1 0,1 2-1 16,-3-2-2-1,-3 0-2-15,-1 0-1 0,1 0 4 16,0 0 1-16,0 0 0 15,-3 0-2-15,-1 0 3 16,1 0 2-16,0 0-4 16,0 0-3-16,0 0 1 15,-1 0 2-15,-2 0-2 16,0 0 0-16,0 0 1 16,0 3 2-16,0-3 1 15,-3 3 1-15,-4-3-5 16,-2 0-1-16,-3 0 1 15,0 0 0-15,0 2-2 16,-3-2 0-16,0 0-27 0,0 0-10 16,0 0-46-16,0 0-20 15,-3-2 3 1</inkml:trace>
  <inkml:trace contextRef="#ctx0" brushRef="#br0" timeOffset="67">22615 8755 52 0,'-3'19'22'0,"3"-17"-12"0,0-2 3 0,0 0 14 15,0 0 5-15,0 0 5 16,0 0-9-16,0 0-4 15,0 0-8-15,0 0 0 16,0 0-9-16,0 0 2 0,0 3 2 16,0 0-2-16,0-1 2 15,0 1-4-15,-6-1 1 16,0 1-5-16,0 0 0 16,3-1-1-16,0 1 3 15,0 0 1-15,0-1 0 16,3 1-1-16,0-3 3 15,6 0 3-15,0 3 2 16,3-3 3-16,0 2-7 16,3-2-3-16,3 0-1 15,-1 3-1-15,4 0-2 16,0-1-2-16,3-2 3 16,3 3 2-16,0 0 0 15,2-3 0-15,1 2-1 16,0-2 0-16,3 0-2 15,-3 0-2-15,5 3 1 16,-2-3 1-16,-6 0 1 16,6 0 1-16,-4 0-2 15,1 0-2-15,0 0-2 16,0 0 1-16,0 0 1 0,-4 2 0 16,1-2 0-16,3 0 2 15,0 0-3-15,-3 0 0 16,-1 0 3-16,-5 0 1 15,-3 0-4-15,3 3-1 16,-6-3 3-16,15 0 1 16,-6 0-3-16,-1 0 1 15,-2 0 0-15,-3 0 2 16,3 0-1-16,0 0 2 16,-3 0-2-16,3 0 2 15,-6 0-2-15,5 3-1 0,-2-3 1 16,0 0 1-16,0 0-3 15,-6 2 0-15,6-2-1 16,-9 0 0-16,3 0-5 16,3 0 0-16,-6 0-19 15,-3 0-6-15,6 0-14 16,-4-2-6-16,1-1-49 16</inkml:trace>
  <inkml:trace contextRef="#ctx0" brushRef="#br0" timeOffset="68">9110 12129 44 0,'0'0'16'0,"0"0"-8"0,0 0 8 16,0 0 13-16,0 0-4 15,3 0-2-15,3 0-2 16,3 0-1-16,3 0 0 15,3 0 2-15,3 0-3 16,0 0 0-16,5 0-10 16,1-3 1-16,6 0 3 0,6 1-3 15,-1-1 2-15,7 0-5 16,0 1-2-16,2 2-2 16,4 0-3-16,0 0-2 0,-1 0 1 15,1-3 3-15,-1 0 1 16,-2 1 3-16,0-1 3 15,-1 0-2-15,-2 1 1 16,3-4-3-16,-1 1 2 16,-2 0-4-16,-6 2 0 15,-4 1-1-15,-5-1-2 0,-3 0 3 16,-3 1 0 0,-6 2-26-16,-3 0-11 15</inkml:trace>
  <inkml:trace contextRef="#ctx0" brushRef="#br0" timeOffset="69">15245 12121 56 0,'6'-3'24'0,"12"3"-12"0,-3 0 6 0,-4 0 12 0,1-3-2 15,6 1 0-15,6-1-6 16,6 0-2-16,0 1-9 16,5-1-2-16,4 0-5 15,3 1-3-15,5-1 2 0,1 0-2 16,5 1-1-16,-2-1 5 15,0 3 1-15,-1-2 2 16,4 2 2-16,-4 0-3 16,-5 0 1-16,0 0-1 15,-4 0 1-15,1 0-2 16,0-3-1-16,-1-2-3 16,-2 2 1-16,-3 0-2 0,-3 1-1 15,-7-1 3 1,-5 0 0-16,-3 1-32 0,-9-6-81 31</inkml:trace>
  <inkml:trace contextRef="#ctx0" brushRef="#br0" timeOffset="70">17174 14740 108 0,'-9'-16'44'0,"9"16"-24"0,-3 0-24 0,3 0 8 0,0 0-2 15,0 0 12 1,0 8 4-16,0-8 6 16,6 0 2-16,3 5-2 15,3-2-1-15,5 0-12 16,10-1-2-16,6-2-2 0,9-2 1 15,2-1 2-15,7 0 4 16,2 1 1-16,7-1-2 16,-1-5 2-16,4 3-2 15,-3-1 0-15,-4 1-7 16,-5 3-2-16,2 4 0 16,-5-7 2-16,-3 8-3 0,-4-1-2 15,-2 1 0-15,-6-1 1 16,-7-2-3-16,-2 3 0 15,-6-3 1-15,-6 0 2 16,-3 0-28-16,0 0-11 16</inkml:trace>
  <inkml:trace contextRef="#ctx0" brushRef="#br0" timeOffset="71">23356 18058 144 0,'0'-13'55'0,"0"26"-30"0,0-21-12 15,0 8 17-15,0 0-2 16,6 0 1-16,0 0-5 16,0-5-3-16,3 5-11 15,3 0 0-15,0-3 3 0,5-2-5 16,7 5-2-16,0-6-3 16,0 6 0-16,6-2 0 15,-1-4 3-15,1 6 1 16,3-5 3-16,3 5-5 15,-1 0-1-15,1 0-2 16,-3 0 1-16,5-3 0 0,-2-2 1 16,3 5 0-1,-6-5 0-15,8 5-2 16,-5 0-2-16,-3 0 3 0,5 0 0 16,-5 0-1-16,-3 5 1 15,3-5 0-15,-6 0 1 16,-1 0 0-16,1 0 0 15,9 0-2-15,-3 0-2 16,-1 0 3-16,-5 0 0 16,-3 0-1-16,0 0 1 0,-3 0-4 15,-7 0-2-15,7 0 2 16,-6 0 0 0,-3 0 3-16,-3 0 1 0,0 0-39 15,-3 5-17-15,3-2-80 16</inkml:trace>
  <inkml:trace contextRef="#ctx0" brushRef="#br0" timeOffset="72">13355 14915 108 0,'0'-3'41'0,"0"0"-22"0,3 3-9 0,-3 0 14 15,3 0 4-15,-3-2 3 16,0-1-10-16,0 0-3 16,-3 1-10-16,0-1 1 0,0 0 2 15,-3 1-6-15,0-1-1 16,0 3 0-16,-6-3 2 15,0 3 1-15,-3-2 1 16,0 2 0-16,3 0 2 16,0 0-3-16,1 2-2 15,-1 1-2-15,-3 0-3 16,0 2-2-16,0 3 1 16,0 5 1-16,0 8 2 0,-3 1-3 15,4 1 0-15,-1 1-1 16,-3 0 0-16,3 8 2 15,-6-3 0-15,3 0 2 16,3 0 1-16,3 3-6 16,1 0 0-16,2-1 1 15,3 4 1-15,0 4 1 0,3-2 0 16,3-2 0-16,0-3 0 16,0 2 0-1,3 0 0-15,6 3-3 16,-3-5 2-16,5 3 1 15,1-1 0-15,-3 3 2 0,3 5 1 16,0 3-4-16,-3 0 1 16,0 0 0-16,-3 3 0 15,-3-3 0-15,-3 5 0 16,-3-2 0-16,-3-3 2 16,-9 2 12-16,-3 4 6 15,-6-12-2-15,1 1 2 16,-1 0-9-16,0-11-2 15,-3-5-5-15,-3-1-3 0,4-4-3 16,2-3 1-16,3-3-26 16,6-8-11-16,6 9-98 31,6-9 27-15</inkml:trace>
  <inkml:trace contextRef="#ctx0" brushRef="#br0" timeOffset="73">12792 16497 76 0,'-18'0'30'16,"15"0"-16"-16,0 0 10 0,3 0 19 0,0 0-6 16,0 0-1-16,0-6-18 15,0 6-6-15,3-2-8 16,6-3 6-16,0 5 3 0,6 0-6 15,0-3-4-15,0 3-2 16,3 3-1-16,0 2 2 16,-1 3 1-16,-2 2-1 15,0 1-2-15,0 0 1 16,-3 2 1-16,-3 0-1 16,6 3 2-16,-3 0 4 15,-3 2 4-15,0 3-4 0,-4 1 1 16,1 7-1-16,-3-3 3 15,0 1-5-15,0-1-3 16,-3-5-1-16,0 6-1 16,0 4 0-16,0 1 2 15,-6 0 1-15,0-6 3 16,1 4-1-16,-1-1 2 16,0 0-4-16,0 5 0 15,3-2-1-15,-3 0 1 16,3 5-4-16,-3-3 0 15,3-2 1-15,-3 2 0 16,0 3 0-16,0-2 2 0,0 4 1 16,3-2 3-1,0-2-3-15,0 4-2 0,0 6 0 16,0-5 1-16,3 2 1 16,3-7 1-16,0 5-2 15,3-3-2-15,0 2-2 16,3 1 1-16,9 0 1 15,0-1 2-15,2-4-1 16,1-4-1-16,0 1 1 16,3-5-1-16,0 4-7 15,3-9 0-15,2-4-26 16,7-13-8-16,0-10-72 16</inkml:trace>
  <inkml:trace contextRef="#ctx0" brushRef="#br0" timeOffset="74">11122 16163 112 0,'-3'6'44'0,"6"-4"-24"0,6 4-19 15,-3-4 11-15,0 1 3 16,6 0 3-16,6-3-3 15,-3 2-1-15,0-2-6 16,0 0 0-16,-1 0-5 16,1-2 3-16,-3-1 0 0,0-2-2 15,-3-3-3-15,-3-3 0 16,0-2 1-16,-3 5-1 16,-3-5-1-16,-3-1 3 0,-3 4 0 15,0 2-4-15,-3 3 1 16,-6 2 6-16,-6 6 6 15,4 2-2-15,-1 6 0 16,3 2 0-16,0 3 4 16,3 7 3-16,3-1 4 15,3-1-9-15,6 3-4 16,3-3-8-16,9 5 0 0,6-7 0 16,0-6 0-16,3-2-5 15,2-9 1-15,1-2-38 16,0-13-14-16,0 0-36 15,3-3-21 1,-4-3 51-16</inkml:trace>
  <inkml:trace contextRef="#ctx0" brushRef="#br0" timeOffset="75">11503 16063 164 0,'-12'-3'63'0,"9"14"-34"0,0-1-19 0,-3-2 17 16,-5 3-7-1,-4 5-1-15,0 5-9 0,3 0-4 16,0 6-3-16,3-1-5 0,3 3 1 16,3-5-39-16,0-6-15 15,3-4-30 1</inkml:trace>
  <inkml:trace contextRef="#ctx0" brushRef="#br0" timeOffset="76">11372 16110 208 0,'-12'-7'79'0,"12"7"-42"0,0 0-32 0,0 0 17 15,0 0-8-15,6 2 0 0,0 9-2 16,3-1 2 0,6 6-7-16,6 0-4 0,0 5 0 15,3-2-2-15,-4-3-1 0,-2-3-19 16,0-3-8-16,0-4-26 15,-3-1-9-15,-3-5-24 16</inkml:trace>
  <inkml:trace contextRef="#ctx0" brushRef="#br0" timeOffset="77">11613 15923 192 0,'-3'-8'74'0,"3"8"-40"0,0 0-33 16,3 2 16-16,0 4 2 16,0 7 3-16,6 13-5 0,-3 6 0 15,0 0-10-15,3 5 0 0,0 0 0 16,0-5-6-16,0 7 0 16,0-2-21-16,-3-5-7 15,3-5-26-15,-3-9-11 16,0-5-21-1</inkml:trace>
  <inkml:trace contextRef="#ctx0" brushRef="#br0" timeOffset="78">11575 16060 236 0,'-9'-2'88'0,"9"2"-48"0,3-11-38 0,3 8 17 0,0-2-8 16,3 0-1-16,11 2-9 15,1-2-2-15,0 0 0 16,3-1-22-16,0 4-9 0,3-4-33 16,-7 6-53-1,-2-2 23-15</inkml:trace>
  <inkml:trace contextRef="#ctx0" brushRef="#br0" timeOffset="79">11807 16068 92 0,'-6'16'35'0,"9"-11"-18"0,0 6 0 0,0-6 14 15,3 8-1-15,0 6 2 16,-3-1-5-16,0-2-2 15,0 0-13-15,0-3-3 0,0 1 1 16,-3-4 0-16,0-4 4 16,0 1-1-16,0-7 2 15,0-2-2-15,0-6 2 16,0-5-8-16,0-3-2 16,3 0-1-16,3 0 2 15,0 3 3-15,5 0 2 0,4-1-5 16,0 1-4-1,3 5-4-15,-3 6-1 0,0 2-29 16,3 0-12-16,0 0-19 16,-1 0-6-16</inkml:trace>
  <inkml:trace contextRef="#ctx0" brushRef="#br0" timeOffset="80">12134 16100 132 0,'-21'-3'52'0,"19"6"-28"0,-16-3-8 16,12 3 16-16,-3-1-4 16,-3 9-2-16,0 2-10 15,3 3-3-15,0 8-7 16,3 2-6-16,3-5-1 0,3 6 1 16,3-6 0-16,3-8-3 0,3-8 2 15,6-10-1-15,3-5 0 16,-3-4-7-16,0-4-4 15,-4-1 7-15,-2 1 2 16,-3 2 12-16,0 3 5 16,-3 2 7-16,-3 3 4 15,0 3-3-15,0 5-3 16,3 8-8-16,3 2-4 0,0 1-3 16,3 2-3-1,3-2-17-15,6-6-6 0,3 3-88 16,-3-8-39-1,14-3 74-15</inkml:trace>
  <inkml:trace contextRef="#ctx0" brushRef="#br0" timeOffset="81">10956 16764 140 0,'-9'19'55'0,"6"-12"-30"0,3 12-16 0,0-11 16 16,3 13-3-1,0 11 1-15,0 0-1 0,6 5 1 16,-1-3-13-16,1 0-3 0,3-2-3 16,0-5-2-16,-3-9-2 15,3 1-2-15,-6-6-1 16,0-5-1-16,-3-8 0 16,-3 0-2-16,-6-8 1 15,0-11 3-15,-6 4 3 16,0-9 0-16,0-8 2 15,0 3 0-15,1-3 3 0,2 0-1 16,3 1 0-16,6-1-1 16,3-3 0-16,6 4 0 15,5 10 0-15,7-3-2 16,0 10-2-16,0 9 1 16,3 8 1-16,-3 10 3 15,-4 6 2-15,-5 2 5 16,-3 0 3-16,-3 5-6 15,-6 1-3-15,-3-1-3 16,-3-7-3-16,-6-1-4 16,0-10 0-16,1 3-18 15,-4-8-8-15,0-3-13 16,9-8-4-16,3-3-20 16,3-2-35-16,9-3 31 15</inkml:trace>
  <inkml:trace contextRef="#ctx0" brushRef="#br0" timeOffset="82">11277 16693 184 0,'-15'5'68'0,"9"0"-36"0,-3 16-20 0,3-7 21 15,0 1-10-15,-6 7-1 16,4 1-11-16,-1 4-2 15,9 2-5-15,0 0-3 0,9-2 2 0,-1-9-2 16,4 1-1-16,0-11-8 16,0-8-5-16,0 0-2 15,0-14 1-15,-3 1 6 16,0 0 2-16,-3-3 4 16,-6-8 1-16,-3 6 3 15,0-4 1-15,-3 4 14 16,0 5 6-16,0 5 2 15,3 10 0 1,3 9-14-16,3 2-9 16,3 0-4-16,0 1 3 15,6-1 1-15,0-3-16 0,3 6-5 16,5-5-24 0,7-8-8-16,0-3-19 15,-3-3-40-15,0-10 31 16</inkml:trace>
  <inkml:trace contextRef="#ctx0" brushRef="#br0" timeOffset="83">11557 16701 160 0,'-12'-8'63'0,"6"8"-34"0,-9 0-12 0,9 8 22 16,0 2-13-16,-6 6-3 0,-6 2-13 16,4 6-4-1,2-3-4-15,3 6 1 0,9-1 0 16,9-2-4-16,3-3 1 15,-1 3-2-15,4-8 0 0,0-5-5 16,0-11-3 0,0-3 1-16,-3-8 3 0,-3-2 1 15,-3-11 3-15,-3 3 1 16,-3-11 1-16,-3-2 0 16,-6-8 0-16,0 2 0 15,-3 0 0-15,3 9 6 16,-6 9 4-16,3 4 6 15,3 5 2-15,9 5-9 16,0 13-3-16,0 11 2 16,3 8 3-16,3 10-4 15,3 3-2-15,0 3-2 16,3-6-3-16,0 1-4 0,3-4 0 16,6-7-29-16,3-5-11 15,-1-17-28 1,4-2-47-16,0-8 28 15</inkml:trace>
  <inkml:trace contextRef="#ctx0" brushRef="#br0" timeOffset="84">11786 16640 200 0,'-30'5'77'0,"21"3"-42"0,-6 5-30 0,10-5 17 16,-4 8-6-16,0 10 1 0,3-2-5 15,3 0-2-15,0 2-6 16,3-4-3-16,3-4 0 16,3-5-4-16,3 1 0 15,6-4-3-15,-4-7-1 0,1-6 1 16,0-7 4-16,0-4 1 16,-3-12 1-16,-6-1-3 15,-3 1 2-15,-6-8 3 16,0-3 1-16,-6-3-1 15,0 0-2-15,0 6 3 16,3 5 2-16,1 2 7 16,-1 11 2-16,3 6-7 15,3 4-2-15,3 17-1 16,3 2 0-16,3 6 2 16,3 7 1-16,2 6-1 0,1 10-1 15,3-2-3-15,0-3-2 16,3-3-10-1,-3-4-4-15,6-7-28 0,3-4-11 16,-1-8-27 0,-2-9-39-16,-3-4 40 15</inkml:trace>
  <inkml:trace contextRef="#ctx0" brushRef="#br0" timeOffset="85">11988 16645 228 0,'-5'0'85'0,"5"3"-46"0,0 10-46 0,2 0 14 16,-2 3-7-16,0 8 2 16,3 0-6-16,-3-3 1 0,6 3-45 15,0-6-21-15,0-2-13 16,3-5-3-16</inkml:trace>
  <inkml:trace contextRef="#ctx0" brushRef="#br0" timeOffset="86">11962 16563 228 0,'-15'-13'88'0,"12"13"-48"0,3 0-51 16,0 0 11-16,0 0-34 15,6 5-10-15,3 0-42 0,0-2-15 16</inkml:trace>
  <inkml:trace contextRef="#ctx0" brushRef="#br0" timeOffset="87">12170 16603 84 0,'-3'-3'33'0,"3"3"-18"0,-3 0-9 0,3 0 9 15,0 0-6-15,0 3-1 16,0 2 5-16,0 8 1 16,0-2 1-16,0 2 1 0,0 8-2 15,0-2 1-15,0 2-8 16,0 0 2-16,0-5 2 0,0-6-4 16,0-4-2-16,0-1 2 15,0-5 2-15,0-13-6 16,0 0-2-16,0-6-3 15,0-2 0-15,3 0 0 16,0 0-2-16,0 5 3 16,3 2 2-16,0 4 0 15,3 2 2-15,3 8 4 16,0 8 4-16,0 2 0 0,-3 4 1 16,-1 2-4-1,1 5-3-15,-3 3-2 0,0-6 0 16,-3 1-2-16,0-6-1 15,-3-5-2-15,0 2 1 16,3-4-37-16,0-12-16 16,0-4-37-1</inkml:trace>
  <inkml:trace contextRef="#ctx0" brushRef="#br0" timeOffset="88">12438 16581 140 0,'-18'-2'55'0,"9"4"-30"0,-15 4-23 16,18-1 14-16,-6 3-1 16,1 5 0-16,2 3-12 15,0 3-4-15,3 4 0 16,3 4 0-16,9-6 1 0,9 0 2 15,-1-2 1-15,1-6-1 16,3-8 1-16,-3-5-2 16,0-5 2-16,0-8 0 0,-3-3 1 15,0 0 0 1,-6 0 0-16,0-2 11 0,-3 4 7 16,-3-4-2-1,-3 5-2-15,3-3-6 16,-3 2-2-16,0 4-4 0,3 5 1 15,0 5-6-15,6 10-3 16,3 9 5-16,5 10 5 16,4 13 5-16,0 0 2 15,-6 11-4-15,-6-2 1 16,-6 2 4-16,-6-6 2 16,-6-4-5-16,-9-9-3 15,-5 3-5-15,-16-16-2 0,-6-2-28 16,1-11-12-16,-4-8-95 31,-6-6-47-31,1-4 83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23:47:37.6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15861 5239 128 0,'0'-6'49'0,"3"6"-26"0,0-7-9 15,0-1 15 1,0 2-1-16,3 1 1 16,-3 0 3-16,0 2 5 15,0 0-11 1,0 11-15-16,0 3 3 0,-3 5-1 0,0 5-9 15,-3 5-1-15,0 1 1 16,-3-3 2-16,0-3 0 16,0 0 1-16,0-2-4 15,3-1 0-15,0 1-1 16,3-6 1-16,0-3-2 16,0 1 2-16,0-3 0 0,0 0 1 15,0-3 0-15,0-2 0 16,0-3-2-16,0 0 1 15,6 0 2-15,3-3 2 16,3-2-3-16,3 0-3 16,3-1 0-16,2-2 1 0,7 0-1 31,0 3-1-31,0 0 1 16,0 0-1-16,-4 2-3 15,-2 0 2-15,-3 1 3 16,-3 2 3-16,-3 0-4 15,-3 0-1-15,0 0-13 0,-3 0-5 16,-3 0-17 0,-3 0-7-16,6 0-25 15,-6 0-9-15,0 0-20 16</inkml:trace>
  <inkml:trace contextRef="#ctx0" brushRef="#br0" timeOffset="1635.6858">15938 5435 88 0,'-12'0'33'0,"9"2"-18"0,-2-2 2 0,5 0 16 16,-3 0 5-16,3 0 4 0,0 0-10 15,0-2-4-15,0-1-16 16,0 0-3-16,3 1-2 0,2-9 3 15,1 3 1-15,3-5-1 16,6 0 1-16,3-1 0 16,3-1 1-16,0-1 0 31,3 0 2-31,2-3-5 0,-2 1-1 16,6-3-2-16,-3-3 1 15,3 3-2-15,2-1 2 16,4 4-4-16,3-1 0 15,-1 4 1-15,4-1 0 16,3 5 0-16,2 0 2 0,-2 4-1 16,-3-1 2-16,-1 0-2 15,4 0 2-15,0 2-2 0,-1-2 2 16,1 3-2-16,0 0 2 16,-4 0-2-16,1 2 2 15,0 0 0-15,-1 3 1 16,-2 0-7-16,0 0-2 15,2 0 2 1,1 3 1-16,0 2 0 16,-1 1-2-16,7-1 1 15,-6 3 1-15,-4 0-1 16,1 0 2-16,-3 0-2 16,-1 0 2-16,-2-1-2 15,0 1 2-15,3-2-2 16,-1-1-1-16,4 0 1 0,-3 1 1 15,5-1 1 1,-5 3 3-16,3 0-5 16,-3-3-1-16,-4 0 2 15,4 6 1-15,-3-8-1 0,0-1-2 16,-4 1 1-16,7-3 1 16,-3 0-1-16,-1-5 2 0,1 5-2 15,-3-6 2-15,0 4-2 0,-3-1-1 16,-1 0 1-16,1 3 1 15,0-2 1-15,-3-1 3 16,0 0-3-16,-1 1-2 16,1-1 0-16,0 0 1 31,-3 1-1-31,0-1-1 0,-3 1 1 16,-1-1-1-16,1 0 0 15,0 1 0-15,0-1-3 16,0 0 2-16,0 1 3 15,0-4 3-15,-1 1-2 16,1 0-2-16,3-1 0 16,-3 1-1-16,0 0 0 0,3-3 0 15,-1 0 0-15,1 0 2 16,3-3-3-16,-3 1 0 16,3 2 1-1,-6-3 0-15,-1 3 0 16,1 1 0-16,0-1 0 15,-3 0 2-15,3 2-1 16,-3-2-1-16,0 0 1 16,0 3-1-16,-3 0 0 15,2-3 0-15,-2 0 0 0,0 3 0 16,-3-1 0 0,-3 1 2-16,0 2-1 0,-3 1-1 15,0-1 1-15,-3 3-1 16,0 0-3-16,0 0 2 0,0-2-8 15,0 2-2-15,0 0-7 16,0 0-2 0,0 0-16-1,-3 0 14-15,3-6 2 16,-3 1 7-16,3 0 8 16,0 2 3-16,-3-2 2 0,0-1 0 15,0 4 0-15,-3-1 2 16,0 1-3-16,-3-1 0 15,-6 0 3-15,-5 3 3 16,-1 0-2-16,-3 0 0 16,3 0-1-16,3 3 1 0,3 0 0 31,3-1 1-31,3-2-2 0,4 0 1 16,2 0-4-16,3 0-2 15,8 0 2-15,7 0 2 16,6-2 0-16,6-4 2 15,0 1-2-15,0 2 2 16,-1 1-2-16,1-1-1 16,-3 3 3-16,-3 0 0 0,-3 0-4 15,-3 5-1-15,-7 1 5 16,-8 12 14 0,-2-2-1-16,-4 0-7 15,0 0-3-15,-3 2-2 16,0-2 0-16,0 0-2 15,3-3-2 1,0-2-4-16,3-1 0 16,3 1-29-16,0-3-11 15,6 0-21-15,0 0-8 16,3-6-53 0</inkml:trace>
  <inkml:trace contextRef="#ctx0" brushRef="#br0" timeOffset="2923.6149">15706 4101 140 0,'-3'-5'52'0,"3"5"-28"0,-3 2-15 16,3 1 16-1,0 5-12-15,-3 8-4 16,3 10 5-16,-3 19 2 0,0 16-7 15,0 5-3-15,0 8 0 16,0 0 3-16,3 3 2 16,3-11-3-16,0-5 0 15,0-11-5-15,0-7-2 0,0-14 0 16,-3-3 1-16,0-10-1 0,0-5-1 16,-3-6-37-16,0-10-17 15,3-11-37 1</inkml:trace>
  <inkml:trace contextRef="#ctx0" brushRef="#br0" timeOffset="3368.603">15697 4167 136 0,'3'-16'52'0,"18"11"-28"0,6-8-17 16,-12 8 13-16,9-3-4 15,11 0 3 1,10-3-4-16,11 3 1 16,4 0-9-16,6-2-6 0,8 2-2 15,9 0 1-15,1 0 2 0,-1-5-1 16,-6 5-1-16,-5 0 1 16,-4 2-1-16,-5 1 0 15,-7 2 0-15,-8 1 0 16,-3-1 0-16,-10 3 0 0,-2 0 0 15,-9 5 2-15,0 3 3 16,-4 3 2-16,-5 10 1 16,-3 11 2-16,-3 13 1 15,0 10 1 1,-3 9 0 0,-3-1 0-16,0 4 0 0,0-1-4 15,3-3 0-15,-3 1-5 0,3-9 0 16,-3-10 1-16,0-5 0 15,0-11-2-15,0-2 1 16,-3-12-15 0,-3-1-5-16,-3-9-40 15,-3-2-17-15,0-6-24 16</inkml:trace>
  <inkml:trace contextRef="#ctx0" brushRef="#br0" timeOffset="3933.1463">15694 4868 104 0,'-6'6'38'0,"3"-4"-20"0,3-4 1 0,0 2 16 16,0 0-2-16,0 0 1 0,0 0-13 31,0 0-3-31,6 2-10 16,0 1 4-16,9-3 1 0,0 0 2 15,9-3 4-15,9 1-2 16,11-1-1-16,7 0 0 16,8 1 3-16,4-1-5 15,8-2 0-15,13 2-4 16,-4 0-1-16,6-2 3 0,-5 3 3 15,5-1-4 1,0 0-1-16,-8 3-2 0,-7-2 0 16,-5 2-4-16,-7 0-1 15,-8-3-1 1,-7 3-2-16,-11 0 3 0,-6 0 0 16,-6 0-6-16,-3 0 0 15,-9-3-59 1,0-2-93-16</inkml:trace>
  <inkml:trace contextRef="#ctx0" brushRef="#br0" timeOffset="5145.9842">16162 3313 68 0,'-3'-6'27'0,"3"6"-14"0,6 0 7 16,-6 0 16-16,0 0 7 15,0 0 6-15,3 0-11 16,5 6-3-16,-2 2-7 16,0 15 0-16,0 4-16 15,-3 2 0-15,0 0-1 0,0 5-2 0,-3-2 0 0,0-3 1 16,0-5 1-16,0-3-3 16,0 0 0-16,0-5-1 31,0-2 1-31,0-4-2 15,3-2-1-15,-3 0-1 16,6-3 4-16,0 1 0 16,3-4-1-16,3-2-2 15,0-2-1-15,3-1 2 16,3 0-3-16,0 3-2 16,-1 0-3-16,1 0 1 0,0 0 1 15,-3 0 0 1,-3 0 0-16,0 0 2 15,0 0-1-15,-3 0-7 16,0 0-1-16,-3-2-19 16,-1 2-8-16,4-3-18 15,-6 3-7-15,0-3-127 16,9-2 86 0</inkml:trace>
  <inkml:trace contextRef="#ctx0" brushRef="#br0" timeOffset="5645.6812">16659 3326 116 0,'3'-11'44'0,"-3"9"-24"0,0-4 3 15,0 1 21 1,0 2-4-16,-6 1-1 16,0-1-9-16,0 3-4 15,-3 0-14-15,0 0-1 0,-3 5 2 16,0 3-5-16,-3-5-2 15,3 2-1-15,3 3-1 16,3 3-7-16,1-3 0 16,5 8-1-16,2-1 2 15,7 1 1-15,3 0 1 16,0 3-3-16,6-1 0 0,0 3 4 16,-3-2 3-1,-3-3 5-15,-3-3 5 0,-9 6 16 16,-9-1-12-1,0-2-4-15,-3-3-6 16,-3 0-1-16,-3-2-6 0,0-8-1 16,3 2-2-16,1 0-2 15,2-5-24-15,3 0-9 16,6 0-21-16,0 0-6 0,6 0-45 16</inkml:trace>
  <inkml:trace contextRef="#ctx0" brushRef="#br0" timeOffset="6277.0204">17010 3289 80 0,'3'0'33'0,"-3"5"-18"0,0-2 15 0,0 2 21 0,0 3-10 16,0 8-1-1,0 8-10-15,3 5-2 0,0 0-15 16,-6 0 3-16,3-3 2 0,0 4-4 16,0-4 0-16,0-2-6 15,0-6 0-15,0-2-3 16,0-3 2-16,0-2-4 16,3-3 0-16,-3-3 3 15,0-5 1-15,0 0-1 0,3-5-1 16,0-3-3-16,3-3 1 15,0-2-7-15,3 3 1 16,0-1 1-16,5 3 1 16,4 3-2-16,0 2 0 15,0 6 2-15,0-1 2 16,-3 9-5-16,0-3 1 0,-3 5 3 16,-1 0 4-16,-5-2 8 15,-3 2 2-15,-3-5-1 16,-3 0 2-16,-5 0-8 15,-7 0-2-15,-6-3-3 0,0 1-2 16,0-4-4 0,0-2-2-1,0 0-13-15,7 0-5 0,2-2-12 16,3-1-4-16,0 0-21 16,6 1-7-16,3-1-25 15</inkml:trace>
  <inkml:trace contextRef="#ctx0" brushRef="#br0" timeOffset="6514.5589">17227 3516 204 0,'-6'0'77'0,"6"0"-42"0,12 3-43 0,-6 2 10 16,3 1 16-16,0 1 13 15,0 7-5-15,0-1 0 16,0 0-15-1,0 3-4-15,-3-5-3 0,0-1-2 16,3 1 1-16,-4-3-4 16,7-3-28-16,6-5-55 15,-3 0 2 1,0-3-7 0</inkml:trace>
  <inkml:trace contextRef="#ctx0" brushRef="#br0" timeOffset="6715.7891">17456 3543 184 0,'-3'0'71'0,"3"8"-38"0,0-6-39 16,-3 9 45 0,0 5-9-16,-2 5 6 0,-7 0 2 15,-6 6-21-15,0-1-1 0,3 1 1 16,0 4-9-16,0 1-2 16,6-3-4-16,0-5-2 15,3-6-6-15,0-4-4 16,4-6-27-16,2-11-12 0,2-8-31 15,10-2-52 1,6-8 31-16</inkml:trace>
  <inkml:trace contextRef="#ctx0" brushRef="#br0" timeOffset="6982.9883">17540 3307 192 0,'3'-13'71'0,"0"13"-38"0,12-5-32 0,-9 10 14 0,-6-5 5 16,3 3 7-16,0 7-1 15,-3 9 2-15,2 10-16 16,-2 3 0-16,0-1-1 0,3 1-6 16,-3 5-1-16,0-2-2 15,0-4 1-15,0-4-2 16,3-1 2-1,0-5-20-15,-3-5-8 16,0-2-170 0,-9-7 68-1</inkml:trace>
  <inkml:trace contextRef="#ctx0" brushRef="#br0" timeOffset="7193.4221">17442 3490 252 0,'-6'-11'96'0,"12"14"-52"0,5-3-54 0,-5 0 16 16,3 0 9-16,3 0 10 15,3-3-9-15,6 1-1 16,6-1-9 0,0 0-11-16,-1 3-1 0,4-2-36 15,-3 2-14-15,-3 0-31 16,-3 0-39-1,2 2 43-15</inkml:trace>
  <inkml:trace contextRef="#ctx0" brushRef="#br0" timeOffset="7547.788">17772 3503 176 0,'-3'5'68'0,"3"3"-36"0,0-5-24 0,0-3 18 16,3 5-4-16,0 1 1 16,6-1-1-16,0-3-2 15,6 1-10-15,0 0-2 0,-1-3 2 16,1 0-4-16,0-3 2 0,0-2-5 15,0 0-2 1,-3-1 0-16,-3-2 1 0,-3 0 1 0,0 3 1 16,-6-8-5-16,-3 5-1 15,-6-3-4-15,-3 3 1 16,-12 6 1-16,0-1 2 16,0 3 1-16,4 3 1 15,-1 2 0-15,0 6 2 31,3 2 8-31,3 3 5 0,3 2 8 16,3 6 6-16,6-3-5 16,6 3 0-16,9-3-7 15,6-2-2 1,9-3-12-16,3-1-1 0,2-4-2 16,1-6 2-16,6-2-12 15,-3-6-3-15,-4-2-40 0,-2 0-16 16</inkml:trace>
  <inkml:trace contextRef="#ctx0" brushRef="#br0" timeOffset="14426.1143">7393 3604 108 0,'-12'-3'44'0,"-3"3"-24"0,3 0-4 0,3 0 18 16,0 0-5-16,-3 3 0 15,0 7-12-15,-3-4-5 0,1 7-7 16,-4 8 1-16,0 8 3 0,3 16-5 15,3 3 0-15,3-1-4 16,6 1-3-16,6-3-1 16,9-8 0-16,6-5 3 15,12-11 0-15,5-5 5 16,1-11 5-16,3-13-3 0,-1-5 2 16,1-8-1-16,-6-8 3 15,-9-9 4-15,-6 4 3 16,-7-3 0-16,-5 0-1 15,-12 3-4-15,-2 2 0 16,-1 3-3-16,-6 5 0 31,3 5-3-31,-3 6-1 0,3 5-10 16,3 3-4-16,3 5-22 16,6 0-7-16,6 5-23 15,6 3-9-15,9 0-22 16</inkml:trace>
  <inkml:trace contextRef="#ctx0" brushRef="#br0" timeOffset="14788.9902">7905 3635 160 0,'-12'-2'60'0,"9"2"-32"0,-9 2-28 15,6 4 13-15,-12 7-3 0,-3 11 4 16,0 13-3-16,1 13 1 16,-1 3-7-16,9 5 4 0,9 0 1 15,6-5-3-15,15-5-2 16,5-6 4-16,4-13 2 16,6-13 0-16,6-13 3 15,-4-11-1-15,1-16 2 0,-3-8-6 16,-6-5-3-16,-7-13 1 15,-5 0 2-15,-9-3 0 16,-6 5 0-16,-3 6-5 0,-6-3-1 16,-2 11-1-16,-4 4 1 15,0 9-7-15,0 11-1 32,0 2-18-32,3 8-5 0,3 5-24 15,3 6-6-15,6-1-43 16</inkml:trace>
  <inkml:trace contextRef="#ctx0" brushRef="#br0" timeOffset="15226.2057">8524 3712 156 0,'-3'0'57'0,"3"8"-30"0,-6 8-23 0,3-5 13 16,-3 20-4-16,0 4 0 16,0 4-1-16,0 12 2 15,9-1-7-15,0-2-2 0,3-6 1 16,3-2 3-16,3-9 2 15,6-10 6-15,2-10 1 0,7-14 2 16,3-10 0-16,3-11-9 16,-6-7-4-16,-7-9-2 15,-8-2 1-15,-9-3 1 16,-9 0 1-16,-6 2 0 16,-5 6 0-16,-4 5 0 15,-3 9 0-15,0 7-7 0,3 8-2 16,-6 8-11-16,4 5-5 15,2 6-18-15,6 5-5 16,9 7-8-16,3-4-2 16,9-3-46-1</inkml:trace>
  <inkml:trace contextRef="#ctx0" brushRef="#br0" timeOffset="15566.2253">8905 3731 156 0,'-21'16'57'0,"15"2"-30"0,-3 40-29 0,3-34 11 16,0 10 14-16,0 9 9 0,0 2-3 16,6 2-2-16,3-2-15 15,3-8-5-15,9-7-1 0,3-9 12 16,3-8 6-16,3-16-1 15,2-10 0 1,4-16-3-16,-3-3-3 16,-6-10-1-16,-9-11 3 0,-9-3-5 15,-9 1 0-15,-6 5-8 16,-3 10-2-16,-9 5-2 16,-3 9-2-16,0 10-24 15,1 3-11-15,2 10-44 16,3 11-19-16,6 0-24 15</inkml:trace>
  <inkml:trace contextRef="#ctx0" brushRef="#br0" timeOffset="16158.2242">9765 3670 200 0,'-9'-6'74'0,"3"6"-40"0,-9 8-31 0,9 0 15 16,-6 8-9-16,-6 16-3 15,-8 13 1 1,-1 3 0-16,6 10-3 16,6-3 4-16,6 1 4 0,6-3-6 15,18 0-1-15,6-11 1 16,6-13 3-16,3-13 11 0,2-11 5 0,1-13-2 16,0-13 0-16,0-13-8 15,-4-6-2-15,-8-13-3 31,-6-2-1-31,-9-6-3 0,-9 5 1 16,-3 9-2 0,-9 2 0-16,-3 10-6 0,-3 6 1 0,-2 11-22 15,-1 7-10-15,3 6-15 16,3 10-6-16,3 8-20 16,9 3-8-1,3-3-12-15</inkml:trace>
  <inkml:trace contextRef="#ctx0" brushRef="#br0" timeOffset="16482.0486">9964 3762 124 0,'0'19'49'0,"0"13"-26"0,0 18-16 0,0-29 15 16,3 3 4-16,0 10 5 15,3-2-11-15,3 0-4 0,3-3-9 16,0-3 2-16,15-7 3 0,0-6 11 16,2-8 8-16,4-7-3 15,-3-9-2-15,-3-5-6 0,-3-5-2 16,-7-8 1-16,-11 0 2 16,-6-11-5-16,-9 1-1 15,-5-1-7-15,-10 3-3 16,-6 5-9-16,-3 6-5 15,3 4-15-15,4 9-7 16,2 8-39-16,6 8-15 0,9-1-35 16</inkml:trace>
  <inkml:trace contextRef="#ctx0" brushRef="#br0" timeOffset="16973.5221">10813 3662 208 0,'-21'10'79'0,"12"1"-42"0,-12 13-43 0,9-8 12 15,-3 15 5-15,-3 6 7 16,4 6 0 0,2 4 1-16,6-2-10 15,6 0-3-15,6-2 0 0,12-1-3 16,5-8-2-16,7-7 11 15,9-11 4-15,5-14-2 16,7-9 0-16,0-7-6 16,-10-10 0-16,-5-2 1 15,-9-11 2-15,-9-11 3 0,-9 3 4 16,-12-2-4-16,-12 2 2 16,-9 5-5-16,-3 8 1 0,-3 6-14 15,1 7-3-15,-4 6-18 16,6 8-8-16,6 5-19 15,3 5-6-15,7-2-27 16,8 2-11-16,3-5 2 16</inkml:trace>
  <inkml:trace contextRef="#ctx0" brushRef="#br0" timeOffset="17305.4314">11212 3712 208 0,'-21'13'77'0,"9"9"-42"0,3 22-43 0,9-14 10 0,-3 4 10 31,0 8 6-31,3 1 9 16,0-1 4-16,9-2-17 15,3-1-1-15,3-7-2 0,6-8 0 0,5-11 3 16,7-10 4-16,6-11 1 15,2-8-4-15,-2-8-1 16,-6-5 5-16,-9-11 5 16,-9-5-4-16,-9-5 0 0,-18 0 4 15,-6 5 2-15,-9 5-9 16,-3 8-5 0,0 9-27-16,4 7-10 15,-1 8-37-15,6 5-15 16,-3 3-85-1</inkml:trace>
  <inkml:trace contextRef="#ctx0" brushRef="#br0" timeOffset="19110.5923">2249 13539 208 0,'0'-13'79'0,"0"10"-42"0,3 6-23 0,-3-3 31 15,3 18-14 1,6 19-3-16,-9 16-3 16,3 18-14-16,0 22 2 0,-3 13 3 0,0-8-4 15,3 0-2 1,0-6-1-16,0-2 1 16,6-10-5-1,-3-14-3-15,-3-13 1 16,0-11 2-16,0-10-22 15,-3-8-10-15,0-11-14 0,0-8-4 16,0-10-64 0,-3-24-51-16,-3-6 64 15</inkml:trace>
  <inkml:trace contextRef="#ctx0" brushRef="#br0" timeOffset="19756.9065">2207 13576 176 0,'-8'-6'66'0,"11"6"-36"0,8-2-37 16,-2 2 10-16,3-3 3 15,6 1 4-15,12-1 8 0,9 0 6 16,5 3-13 0,1 0 10-16,11 0 5 0,7-2-3 0,11 2 1 15,4 0-9-15,2 0-4 16,6-3-4-16,4 0-2 16,2 1-1-16,6-1 2 15,-5 0 3-15,5-2 2 16,0 0-1-16,0 0-1 15,-3-1-3-15,1 1 1 0,2 0-4 32,3-1-2-32,-6 1 0 0,-2 0 1 15,2-1-1-15,3 1-1 16,-3 0 1-16,-2 0-1 16,-4 2 0-16,6 0 2 15,-3 3-1-15,1 0 2 16,-7 3-2-16,-3 0-1 15,-5-1 1-15,-1 1-1 16,1 2 0-16,-4-2 0 16,-3 2 2-16,4-2 1 15,-7-1-1-15,1-2 1 16,2 0-2-16,-5 0 2 16,5 0-2-16,-11 3-1 15,-7 0 3-15,-11-1 0 16,-9 1-1-16,-10 2 1 0,-5-2-11 15,0 2-4-15,-6 1-16 16,0 1-5-16,0 4-18 16,0 8-8-16,0 4-61 15,0-1-27-15,-3-4 77 16</inkml:trace>
  <inkml:trace contextRef="#ctx0" brushRef="#br0" timeOffset="20011.4461">6181 13639 264 0,'-3'-21'101'0,"6"8"-54"0,3 8-59 16,-3 10 15-16,0 3-7 15,3 5 2-15,-3 0 12 16,0 6 6-16,0 7-8 16,-3 6 7-16,0 13 4 0,-3 13-4 15,0 19 0-15,0 2-7 16,0 1 0-16,0 2-5 15,3-3 0-15,3 3-1 32,0-10 1-32,3-12-2 0,0-9 2 0,3-9-18 15,-3-8-4-15,0 1-26 16,-3-6-9-16</inkml:trace>
  <inkml:trace contextRef="#ctx0" brushRef="#br0" timeOffset="21002.3549">2422 14732 124 0,'-12'-11'46'0,"18"14"-24"0,-6-6-10 16,0 3 16-16,0 0-7 16,0 0 0-16,0 0-1 15,0-5 0-15,6 5-11 16,0-3 6-16,3 1 4 0,6-1-4 15,5-2 2-15,4 0-1 0,9 2 2 16,12 0-6-16,11 3 1 16,13 3-2-16,-4 0 3 15,7-1-1-15,8 1 0 0,6 0-5 16,4-1 0-16,-4 1-1 16,0-1 1-16,6-2-4 31,1 0-1-31,-4-2 1 0,0 2 0 15,-2 0-2-15,-1 0-2 16,0-3 1-16,-8 3 1 16,-1-2 1-16,-6 4 3 15,-2-2-3-15,-1 0-2 16,4 0 0-16,-4 0 1 16,-2-2-1-16,2 2-1 15,1-6-2-15,-1 4 1 0,1-1 3 0,2 0 3 16,-2 1-2-16,-1 2-2 31,-3 0 0-31,-2-3-1 0,-3 0-3 16,2 3 0-1,4-2 2-15,-4 2 2 0,15 0 0 0,-2 2 2 16,-4-2-2-16,-8-2-1 16,-7 2 1-16,1 0-1 0,-1-3 0 15,-2 0 0-15,-6 1 4 16,-1 2 5-16,-5-5-5 15,0 2-2-15,-7-2-1 32,-2-1-1-32,-3-2-7 0,-6 3 0 15,-1 0-28-15,1-1-9 16,-3 1-40-16,6 0-14 16</inkml:trace>
  <inkml:trace contextRef="#ctx0" brushRef="#br0" timeOffset="24268.1605">11024 12885 148 0,'0'-2'57'0,"3"-1"-30"0,0 8-29 16,0 1 11-16,3 4 7 15,0 6 7 1,0 10-3-16,3 14-2 0,0 16-10 15,-3 10-3-15,0 3-1 0,0 5 0 16,0-6 0-16,-1 1 0 16,-2-5 0-1,3-9-5-15,0-7-1 0,0-11-50 16,0-5-20-16,0-14-8 16</inkml:trace>
  <inkml:trace contextRef="#ctx0" brushRef="#br0" timeOffset="25508.1844">11396 12785 108 0,'86'-11'44'0,"-41"14"-24"0,32-3-15 0,-38-8 13 31,15-3-4-31,17 6 0 0,13 0-4 15,8-6-1-15,12 3-5 16,3-2-3-16,15-1 0 0,6 0 1 16,6 1 3-16,3-3 2 15,0-1 3-15,-3 4-1 16,9-3 2-16,0-1-2 16,3 4 2-16,-1-1-6 0,4 1-3 15,0 2-1-15,3 0 1 0,3 0-1 16,-7 2-1-16,7 1 1 15,0 0 1-15,-3 0 3 16,9-1 4-16,-4 1-4 16,-2 0-1-16,9 2-2 31,0-5 1-31,5 3-2 0,-2 0-1 16,-3-1 3-16,2 4 0 15,1-1-4-15,-3-5 1 16,2 0 0-16,4 5 2 15,-9-2-3-15,2 0 0 16,1 2 3-16,-3 3 1 16,0-2-1-16,-7 7 1 0,7-8-4 15,0 8 0 1,29-7 3-16,-8-1 1 16,-6 1-4-16,-7 2 1 15,-5-3 0-15,0 0 0 16,-7 3 0-16,4-2 2 15,0-1-1-15,-6 3-1 16,5-3 1-16,-5 3-1 0,-3 0-3 16,12-2 2-16,-10-1 1 0,-2 3 2 0,3-3-1 15,-3 1-1-15,-6 2 5 16,0-3 1-16,-4 0 0 16,-5 3-1-16,3 0-1 31,-3 0 2-31,0 0-1 0,-12 0 0 15,3 0-3-15,-6 0 1 16,-12 3-2 0,-6-3-1-16,7-3 1 0,-13 3-1 0,-6-2 2 15,-12-1 1-15,-14 0 5 32,2 1 3-32,-14-1-2 0,3 1 0 0,-4-4-3 15,-5 1-1-15,-7 0 1 16,-8 2 1-16,-3 0-1 15,0-2-1-15,-9 2-1 16,-7 1 0-16,-2-1 0 16,-3 1 0-16,-3-1 0 15,0 3 0 1,-6 0-2-16,0 0-2 16,0 5-4-16,0 8 0 0,-6 14-3 15,0 7 2-15,-3 19 3 16,-3 27 1-16,-2-1 1 15,5 8 0-15,0 3 0 16,6-8 2-16,3 8-10 16,0-10-4-16,3-14-38 0,0 5-18 15,-9-15-50 1</inkml:trace>
  <inkml:trace contextRef="#ctx0" brushRef="#br0" timeOffset="27003.0552">11158 13772 124 0,'-3'-11'49'0,"6"8"-26"0,3-2-27 0,3 5 10 16,6-3-5-16,-3 1-1 15,3-1-2-15,-4 0 1 16,4 1 12-16,3-1 7 0,3 3 2 15,3-2 0-15,3 2-4 16,8 0-2-16,1 0-8 16,6 0-2-16,11 0 2 0,7 0 3 0,8 0 2 15,7 0-3-15,5 0 0 16,3 0-3-16,7-3 0 16,2 0 3-16,0 1 3 15,7-4-2-15,5 1 2 0,3 0-2 16,3-1 0-16,6 1-3 15,0 0-1-15,-3 0-1 16,3-1 0-16,0 1-5 16,4 2-1-16,-1 1 1 31,-9 2 2-31,3 0-2 0,0 0 0 16,-3 0 3-16,-3 0 1 15,3 0-1-15,0-8-2 16,-2 2 1-16,-4 6-1 15,-3-5 0-15,6 0 0 16,0-6 0-16,-2 3 0 16,20 6 0-16,-3-9 0 0,-3 3 0 15,-6 3 0-15,0 2 0 16,3-2 0-16,6 2 0 16,3 3 2-16,-3-2-1 15,3-1-1-15,0 0-2 16,0 3 1-16,3-2 1 15,3 2 0 1,-3 0 2-16,-3 0 1 16,9-3-4-16,0 0 1 0,3 3 0 0,6 0 0 15,0-2 0-15,-1 2 0 16,4-3 0-16,0 0 0 16,0 1 0-1,3-1 0-15,0 1 0 16,-3-1 0-16,-1 0-3 15,1 1 2-15,0-1 3 0,-6-2 3 16,3-1-4-16,-6 4-1 16,-3-1 0-16,9-2 2 15,-6 2-3-15,-1 1 0 16,1-1 1-16,-3 0 0 16,-9 1-3-16,0-1 2 0,6-2 1 15,0-1 0-15,-6 1 0 16,6-3 2-16,-3 0-1 15,3 0 2-15,-12 3-4 16,3-3 0-16,3 3 5 16,-9 2 2-16,-2 0-2 0,5 1-1 31,3-1-1-31,-6 0-2 16,-6-2 1-16,6 3 1 0,0-1-3 15,-6-2 0-15,-6-1 7 16,9 4 4-16,-5-1-3 15,-10 3-2-15,-9-5-2 16,-14 5-3-16,-4-3-8 16,-11 0-3-16,-19 3-113 15,-11-13-60-15,-12-8 84 16</inkml:trace>
  <inkml:trace contextRef="#ctx0" brushRef="#br0" timeOffset="28675.1393">11226 12168 140 0,'-23'-10'52'0,"20"7"-28"0,-18 0-13 16,15 3 15-16,0 0-3 16,-3 3-2-16,0 2-3 15,-3 3-1-15,0 5-9 16,-3 9-3-16,3 9-1 0,1 9 0 15,2 5 2-15,6 0-3 16,6-5 0-16,6-3-1 0,5-8-2 31,13-5 3-31,3-8 2 16,3-9 0-16,2-9 0 16,1-11-3-16,-3-6-2 0,-6-2 3 15,-6-3 0-15,-7-13 7 16,-8 3 6-16,-9-1 1 15,-6 1-1-15,-5 5 3 16,-4 5 0-16,-6 5-6 0,-3 6-3 16,3 8-10-16,1 2-5 15,5 6-11-15,3 2-2 16,6 3-15-16,6 3-7 16,9-1-36-16,9 6-13 15,3-3 0 1</inkml:trace>
  <inkml:trace contextRef="#ctx0" brushRef="#br0" timeOffset="28862.7431">11631 12274 188 0,'-18'0'71'0,"15"19"-38"0,-3-1-41 0,4-7 12 16,-7 5-2-16,-3 2 3 0,-3 1 2 0,3-1 3 15,0 3-5-15,3-2-3 0,0-6-1 16,0 3-12-16,-3-3-5 16,0-8-69 15</inkml:trace>
  <inkml:trace contextRef="#ctx0" brushRef="#br0" timeOffset="29078.2982">11485 12282 184 0,'-3'0'71'0,"6"3"-38"0,3 10-41 0,0-3 12 0,0 1 11 16,3 0 7-16,3 2-2 16,3 5 1-16,0 1-12 15,6-1-3-15,-3 4-2 0,2 1-2 16,1-4-2-16,-3-3-10 15,-3-11-6-15,0 0-87 16</inkml:trace>
  <inkml:trace contextRef="#ctx0" brushRef="#br0" timeOffset="29331.1208">11801 12136 140 0,'0'-7'55'0,"0"4"-30"0,0 3-25 0,0 0 13 32,0 0 11-32,0 8 9 15,0 5 0-15,0 6 1 16,0 15-19-16,0 3-2 0,0 3-2 16,3-1-6-16,0-2-1 15,3 0-2-15,3-5 1 0,9-8-4 16,5-5 0-16,4-4-32 15,0-4-15-15,0-8-56 16</inkml:trace>
  <inkml:trace contextRef="#ctx0" brushRef="#br0" timeOffset="29679.01">12093 12179 188 0,'-21'-16'71'0,"18"13"-38"0,-6 1-28 16,6 2 19-16,0 2-4 15,-3 1 0-15,0 5-2 16,-3 2-1-16,3 6-9 31,0 11-1-31,3-1 3 0,3 6-6 0,6 0 0 16,6-3 2-16,9-8 1 16,0-2 1-16,3-6 2 15,2-5 1-15,1-3 1 16,0-5 2-16,-3-5 2 15,-6-6-1-15,-6-7 1 16,-7-6-4-16,-5-3 0 0,-5-4-7 16,-7 4-3-16,-3 1-1 15,0 4 1-15,-3 7-8 16,-6 1-1-16,3 6-16 16,6 3-8-16,4 0-10 15,5 2-4-15,9 1-14 16,8-1-3-16,1 0-37 31</inkml:trace>
  <inkml:trace contextRef="#ctx0" brushRef="#br0" timeOffset="29978.7249">12310 12126 156 0,'-3'3'57'0,"0"2"-30"0,-3 8-27 15,6-2 10-15,-3 4 5 0,3 9 4 0,3 5 6 16,3 1 2-16,12-1-14 15,3 0 3-15,5-3 2 16,4-5-2 0,12-7 1-16,0-9 4 0,2-8 3 15,-5-5-3 1,-6-8-1-16,-7-7 4 0,-8-7 5 16,-9 1-3-16,-9 0-1 15,-9 3-9-15,-9 2-5 16,-5 3-6-16,-1 5-4 15,0 3-25-15,0 5-9 16,-3 3-45-16,10 5-17 16</inkml:trace>
  <inkml:trace contextRef="#ctx0" brushRef="#br0" timeOffset="31483.2027">17177 12562 120 0,'6'-8'46'0,"0"6"-24"0,-3-1-8 0,-3 3 15 16,0 0-3-16,0 0-1 15,0 0-7-15,0 0-3 16,5 5-9 0,1 6 5-16,0 8 4 0,0 12 6 15,-3 17 2-15,0 10-4 0,3 6-1 0,-6 7-4 32,0 6 1-32,0 5-8 15,0-3-2-15,0-7-1 16,3-6 0-16,0-11 0 0,0-7 2 15,0-8-3-15,-3-6 0 16,0-7-8-16,0-6-2 16,0-5-25-16,0-6-9 15,3-5-83-15</inkml:trace>
  <inkml:trace contextRef="#ctx0" brushRef="#br0" timeOffset="32457.1055">20231 12549 108 0,'-6'-8'41'0,"6"8"-22"0,0-5-9 0,0 5 12 0,0 0-1 16,3 0-1-16,0 0 1 15,-3 0-1-15,0 0-11 0,6 3-3 16,-1 2-2-16,4 8 6 0,0 11 6 15,0 21 7-15,-9 10 3 16,0 9-2-16,6 7-3 16,-9 1-9-16,3 5-3 15,0-1-1-15,6-7 2 16,-6-5-3 0,3-9-2-16,0-7 0 15,0-11-1-15,0-5-9 16,0-6-4-16,0-5-42 15,0-5-16-15</inkml:trace>
  <inkml:trace contextRef="#ctx0" brushRef="#br0" timeOffset="33374.5005">13974 12703 144 0,'3'-27'55'0,"0"25"-30"0,3-4-16 0,-3 6 16 16,3-2-10 0,-3-1-1-16,3 3-4 0,0 3 1 15,0 2-6-15,-1 11 10 0,1 16 7 16,-3 7 2-16,0 14 3 16,-3 11-11-16,0 12-4 15,0 4 1 1,0-1 2-16,3-10-6 15,3-3-1-15,0-8-2 16,3-5-1-16,0-8-10 0,0-8-4 16,6-5-39-16,-3 0-17 15,3-8-50 1</inkml:trace>
  <inkml:trace contextRef="#ctx0" brushRef="#br0" timeOffset="34099.6208">12771 12750 132 0,'0'-18'52'0,"0"18"-28"0,3 2-22 0,-3-2 23 16,3 16-7-1,0 8 5 1,0 10 2-16,0 6-13 16,0 8 9-16,3 10 2 0,0 13 0 0,0 4 0 15,6-9-10-15,-3-3-5 16,3-5-5-16,0-5 0 15,-3-5-2-15,0-6 2 16,-1-7-24 0,1-9-11-16,3-7-80 15</inkml:trace>
  <inkml:trace contextRef="#ctx0" brushRef="#br0" timeOffset="34907.9398">15644 12660 128 0,'-6'-8'49'0,"3"6"-26"0,3-1-18 15,0 3 13-15,0 0-1 16,0 0-1-16,0 0 0 16,0 0 0-16,0 0-8 15,3 8-1-15,0 16 0 0,3 10 14 16,3 9 6-16,-3 15 0 15,0 8-2-15,-1 11-9 16,4-1-3-16,0-2-5 16,3-5 0-16,-3-8-5 15,-3-11-2-15,0-5-16 16,-6-8-7-16,-3-2-36 0,0-9-12 16,0-5-30-1</inkml:trace>
  <inkml:trace contextRef="#ctx0" brushRef="#br0" timeOffset="35608.7525">18772 12528 176 0,'-3'-8'66'0,"3"8"-36"0,-3 3-37 0,3-3 10 15,0 8 3-15,3 8 6 0,-3 15 18 16,3 20 8-16,-3 12-19 16,0 6 7-16,0 8 2 0,-3-1-11 31,-3 1-2-31,6-6-9 0,0-4-2 15,3-12-4 1,0-5-1-16,3-12-28 16,0-7-10-16,6-7-82 15</inkml:trace>
  <inkml:trace contextRef="#ctx0" brushRef="#br0" timeOffset="36412.7055">21886 12549 148 0,'0'-5'55'0,"0"5"-30"0,3 0-29 16,2 0 8-16,1 0-7 16,-3 0 2-16,-3 0 12 15,3 3 7-15,0-1-9 16,0 6 6-16,0 5 3 0,0 9 3 15,-3 17 4-15,0 11-2 16,-3 11 0-16,0 3-10 16,0 2-3-16,3 3-6 0,0 0-1 15,3-6 1-15,0-7 0 16,0-9-2-16,-3-7-2 16,6-6-24-16,0-5-11 15,3-10-75 1</inkml:trace>
  <inkml:trace contextRef="#ctx0" brushRef="#br0" timeOffset="37736.1238">22299 12023 92 0,'3'-24'35'0,"0"21"-18"0,-3-7 4 0,0 7 17 16,0-2-3-16,0-1 0 15,-3 1-5 1,0 0 1-16,0 2-17 16,-3 1 3-16,-3 4 3 0,-2 3-11 15,-4 6-2-15,0 10-3 16,3 0 2-16,0 6-3 16,6 5-2-16,3 2 0 0,6-2 1 15,9-1 1-15,6-4 3 16,3-6-1-16,2-10 2 15,4-3 0-15,-3-11 3 16,0-8-1-16,0-7 0 16,-4-6-3-16,-5-2-1 15,-3-3-1-15,-9-3 2 0,-6-3 1 16,-6 4 1-16,-3 4 4 16,-2 3 5-16,-7 6-7 0,6 5-3 31,-3 5-7-31,0 5-2 0,9 3-15 0,3 5-6 31,3 3-26-31,6 0-11 16,6 0-37-1,15 3-46-15,0-6 47 16</inkml:trace>
  <inkml:trace contextRef="#ctx0" brushRef="#br0" timeOffset="37964.1165">22683 11978 180 0,'-6'0'68'0,"6"0"-36"0,0 8-26 15,0-6 28 1,-9 17-7-16,0 2-9 16,-2 0-6-16,2 3-7 15,-3 0-4-15,0 0 0 0,3-3-4 16,0-5 2-16,-3-3-26 15,3-3-11 1,3-2-58 0</inkml:trace>
  <inkml:trace contextRef="#ctx0" brushRef="#br0" timeOffset="38164.8576">22505 12020 228 0,'-3'-3'88'0,"6"3"-48"0,3 6-45 0,-6-6 26 15,12 10-6 1,2 3 0-16,1 3-2 16,0 6-7-16,0 1-4 0,3 4 1 15,3-3-2-15,0-3-1 16,-1-3-8-16,1-4-3 16,-3-7-43-1,0-4-19-15,6-6-24 16</inkml:trace>
  <inkml:trace contextRef="#ctx0" brushRef="#br0" timeOffset="38384.8615">22865 11927 220 0,'-9'-8'85'0,"3"11"-46"0,6-3-41 0,0 0 14 15,0 8 3-15,0 5 4 16,0 3 0-16,-3 5-2 15,0 3-9-15,3 0-5 0,3 2 0 16,0 1-2-16,3-1 2 16,0-4-9-16,0-4-3 15,3-5-37-15,0-5-15 16,0-3-44 0</inkml:trace>
  <inkml:trace contextRef="#ctx0" brushRef="#br0" timeOffset="38696.4943">22999 11986 184 0,'-24'2'68'0,"24"6"-36"0,-3 3-33 15,3-1 12-15,0 4 8 16,0 1 7-16,0 7-2 16,0-1 0-16,9 0-13 15,6 0-4-15,0-5-1 0,3-3 1 16,2-5 3-16,4-8-1 0,3-8 0 15,-3-2-5-15,-3-4-1 16,-4-4-1-16,-5-3 1 16,-9-3-2-16,-9 0 2 15,-5 0 2-15,-4 3 2 16,-3 3 1-16,-6-1 0 0,3 3-4 31,0 6-3-31,6-1-18 0,1 3-9 16,11 3-48-16,6 0-22 15,11 2-8 1</inkml:trace>
  <inkml:trace contextRef="#ctx0" brushRef="#br0" timeOffset="39017.9068">23231 11792 264 0,'-9'0'101'0,"12"0"-54"0,-3 3-50 0,0-3 19 0,9 3-3 0,-3-1 2 32,9 1-8-32,3 0-4 15,2-3-2-15,4-3-1 0,0 0 0 0,6-2-5 0,-6 0 1 16,2 0-3-16,-5-1 0 16,-6 1 4-16,0 2 3 15,-9 1-1-15,3 4-2 16,-9 6 2-16,-3 16 2 15,-3 5 2 1,0 8 3-16,-3-2-1 0,0 2 2 16,3-3-4-16,0-2-2 15,0 0-3-15,6-3 1 16,0-6-21-16,0-4-10 16,0-3-88-1</inkml:trace>
  <inkml:trace contextRef="#ctx0" brushRef="#br0" timeOffset="39214.4153">23371 12002 300 0,'-9'-6'112'0,"12"6"-60"0,9-2-61 16,3-1 20-1,0-2-8-15,11-1 3 16,-2 4-3-16,6-4-2 15,9 4 0-15,-7-1-59 0,-2 3-25 16,-3-3-33 0</inkml:trace>
  <inkml:trace contextRef="#ctx0" brushRef="#br0" timeOffset="40770.31">17811 12861 128 0,'-30'-8'49'0,"39"6"-26"0,-18 7-23 0,6-5 13 15,-3 3 6-15,-3 2 8 16,-3 0 3-16,0 1 4 16,-3 2-18-16,0 5-7 0,1 5-2 15,2 3-2-15,0 3 2 16,3 5-2-1,3 3 2-15,3 13 0 16,6-3 3-16,9-4 1 16,6-4 3-16,8-5-5 15,7 0-3-15,0-13 3 0,0-8 4 16,-4-8-1-16,1-8 1 16,-6-8-5-16,-6-8 0 15,-6 0 1-15,-3-2 5 16,-9-3-2-16,-3 0 1 0,-6 2-1 15,0 1 2-15,-9 5-5 16,3 2-3-16,3 3-14 16,3 6-38-1,3 2-7-15,9 5-17 16,6 1-4-16,3 4-37 16</inkml:trace>
  <inkml:trace contextRef="#ctx0" brushRef="#br0" timeOffset="40984.8094">18180 12869 228 0,'-6'-5'88'0,"6"8"-48"0,3 2-47 16,0 3 16-16,-3 13 18 15,0 3 14-15,0 5-3 16,3 5-2-16,0 1-20 15,0 10-8-15,0-3-1 0,3-2-4 0,0-6 0 16,-1-5-19-16,7 0-9 0,0-7-62 16,6-9-83 15</inkml:trace>
  <inkml:trace contextRef="#ctx0" brushRef="#br0" timeOffset="41739.9187">19263 12861 156 0,'-3'-10'60'0,"6"10"-32"0,-6 0-11 15,3 0 20 1,-3 0-10-16,-3 2-3 16,0 4-14-16,-6 2-4 0,1 8-4 15,-4 7 1-15,0 6 0 0,3 6 3 0,6 2 3 31,3 0-4-31,12 3-1 16,6-6 11-16,3-5 5 0,5-8 1 16,1-10-1-16,9-11-4 15,-3-8-2-15,-1-8-6 16,-2-2 0-16,-6-6 4 16,-6 0 2-16,-6 0 1 15,-9-10 1-15,-6 7 0 0,-9 1 3 16,-3-1-7-16,3 9-2 15,0 2-14-15,1 5-5 16,2 1-29-16,3 2-11 16,6 5-34-16,3 3-14 15,9 6-26 1</inkml:trace>
  <inkml:trace contextRef="#ctx0" brushRef="#br0" timeOffset="42153.926">19537 12864 200 0,'-18'-5'77'0,"15"2"-42"0,0 0-12 0,3 3 24 0,3 0-18 16,3-2-5-16,6-1-13 15,3 1-5 1,9-1-3-16,3 3-3 0,-4 3 1 16,-2 2-6-16,0 8 1 0,-3 6 2 15,-9 7 1-15,-6 0 1 0,-6 4 2 16,-6 1 1-16,-6-2 1 16,0-5-2-1,0-3 1 1,3-2 4-16,3-1 6 0,0-2-3 15,6-2 8-15,3-6-3 0,6-1-8 16,9-1-4-16,3-1-2 16,6-2 1-16,0-1-3 15,0 1 0-15,8 0-19 16,1-1-9-16,-6 9-80 31</inkml:trace>
  <inkml:trace contextRef="#ctx0" brushRef="#br0" timeOffset="42788.2681">20814 12851 168 0,'-3'-8'66'0,"0"8"-36"0,0-5-9 16,3 5 25-1,-3 0-15-15,-6 0-5 16,3 5-18-16,-9 0-5 16,3 6-2-16,-2 7 1 0,2 9 1 0,0 2 1 0,3 5 0 15,6 1-2-15,6 2 1 16,6 0 0-16,12 0 3 31,2-8-1-31,7-8 0 0,3-8 10 16,-3-13 5-16,8-5 1 15,-5-8-1-15,-9-6 7 16,-6-7 5-16,-12-3 0 0,-9-8 1 16,-9 2-7-16,-6 3-4 15,-3 1-19-15,0 7-9 16,0 3-39-16,-2 5-18 0,-4 8-61 16,3 5-25-16,6 1 27 15</inkml:trace>
  <inkml:trace contextRef="#ctx0" brushRef="#br0" timeOffset="43659.577">21118 12832 160 0,'-6'-5'60'0,"9"0"-32"0,-3 2-15 0,0 3 17 15,0-3 0-15,0 1 2 0,-3-1 2 16,3 0 4-16,0-2-21 16,3 0-5-16,3 0-1 0,2-1-7 15,1-4 0-15,0-6 0 16,15 11 2-16,-3 2-5 15,-3 8-3-15,-3 6 1 16,-3-1 0-16,-3 4 1 0,-3 1 2 16,-3 1-3-16,-3 0 0 15,0 5 1-15,0-5 0 32,2 0 0-32,1 3 2 0,6-1-3 15,3 1 0-15,3-1-1 16,0 1 0-16,-3-1 6 15,-3-2 2-15,-6 0 13 16,-6 0 7-16,-6-3 4 16,-6-2 4-16,-12-1-12 15,3-2-5-15,1-2-13 16,-1-4-2-16,3 1-18 0,6-3-6 0,3 0-55 31,9-3-120-31</inkml:trace>
  <inkml:trace contextRef="#ctx0" brushRef="#br0" timeOffset="44443.9765">22457 12782 160 0,'-6'-5'60'0,"-3"2"-32"0,-3 0-24 0,6 3 15 0,-3 3 2 16,-8 2 2-16,-7 3-1 16,3 3 1-16,-3 7-13 15,0 1 3-15,6 13 3 0,3-1-4 16,10 4 1-16,5-1-6 16,5-2 1-16,19-3 1 15,3-5 5-15,9-8 1 16,-3-8 0-16,5-8 1 15,1-6 3-15,-6-7 6 16,-9-3 5-16,-1-5 1 16,-14-11 1-16,-12 1-6 15,-6-4-2-15,-6 4-4 0,-2-4-3 16,-1 3-12-16,-3 6-5 16,9 5-18-16,-6 2-8 15,3 14-23-15,3 2-8 16,3 11-39-16,9 5-13 15,3 1-25 1</inkml:trace>
  <inkml:trace contextRef="#ctx0" brushRef="#br0" timeOffset="44828.0925">22695 12679 184 0,'0'-3'71'0,"0"6"-38"0,0-1-14 0,0-2 21 0,0 6 0 0,0 4 0 16,-3 9-17-16,0-1-6 31,0 1-11-31,0 2-2 0,-3-5 0 0,6-3-2 0,-3 3 1 16,3-5 0-1,0-3 3-15,0 0-1 16,3-1 0-16,-3-1 3 16,12-4 3-16,0-2-6 15,3 3-1-15,3-3-2 0,3 0-2 16,3 3 1 0,-4-3-1-16,7 0-3 0,-3 0 2 15,-6 0-21 1,0 0-8-16,-3 0-25 0,-4 0-10 15,1 0-51 1</inkml:trace>
  <inkml:trace contextRef="#ctx0" brushRef="#br0" timeOffset="45113.5375">22936 12705 168 0,'-6'-24'66'0,"12"22"-36"0,-6-1-26 15,0 3 15 1,0 0 13-16,3 3 7 16,-3 7-3-16,0 9 1 15,3 5-21-15,-3 10 6 0,0 6 5 16,-3 5-9-16,3 2-2 0,-3-2-7 16,3-2-1-16,0-1-3 15,0-2 0 1,3-6-1-16,0-7 0 15,0-4-5-15,-3-4 1 0,3-6-35 16,0-2-15-16,-3-6-89 16,0-5-44-16,0-11 89 15</inkml:trace>
  <inkml:trace contextRef="#ctx0" brushRef="#br0" timeOffset="57299.9553">5800 6109 104 0,'-6'-2'38'0,"6"2"-20"0,-3 2-10 0,3-2 13 16,0 0-6-1,0 0 0-15,0 0-12 16,0 0-1-16,0 0-2 15,0 0 0-15,0 0 0 0,3 3 4 16,3 0 2-16,9-1 6 16,9 1 5-16,9 2-5 0,8-2 1 15,19 2-4-15,14-5 0 16,22 0-1-16,20 0 0 0,18 0-4 16,8 0-1-16,13-3 3 15,12-2 1 1,6-5 3-16,2-4 1 15,-8 6 6-15,-12-5 1 0,-13 3-1 16,-2 2 0 0,-24 2-5-16,-14 1-2 15,-16 2-6-15,-15 3-1 16,-17 0-1-16,-12 3-2 0,-13-3-15 16,-11 3-7-16,-9 5-44 15,-12 5-20 1,-3-3-13-1</inkml:trace>
  <inkml:trace contextRef="#ctx0" brushRef="#br0" timeOffset="62094.2665">8068 6157 56 0,'0'0'24'0,"0"0"-12"0,0 0-8 0,0 0 10 16,0 0-6-16,0 0-2 15,0 0 1-15,6 3 0 16,0 2 1-16,0-3 2 0,0 4-3 16,0-1 1-16,0 0 1 15,0 3 2-15,0 0-5 16,0 5-2-16,0 3-2 16,0 0 1-16,3 0 0 15,0-3 1-15,0 3-2 16,3-3-2-16,-1 3 3 15,7-3 2-15,3 3 4 16,-3-2-2-16,3-1 1 16,0-3-3-16,-1 1 0 15,1 0 1-15,0-3 3 0,3-1-4 16,3 1-3-16,0 0-1 16,-4-2 1-1,4-1-3-15,0 0 0 16,0 0 3-16,2 1 1 15,1 4-1-15,0 6 1 0,6-5-4 16,-4-1 0-16,-2 4 3 0,-3-4 1 16,0 3-1-16,0 1 1 15,-1-1-2-15,1 3-1 16,-3 0 1-16,0 5-1 0,-3-3 2 16,-1 4 1-16,1-4-4 15,0-2 1-15,0 0 0 16,-3 0 0-16,0 2 0 15,0 3 2-15,-4 1-1 16,1 1-1-16,0-4 1 31,-3-1-1-31,3 4 0 0,-3 1 0 16,3-1 2-16,-3-1 1 16,0 0-1-16,-3-3-2 15,-1 1 1-15,1-1 1 16,0 1 1-16,-3-1 3 0,3 4-3 15,-3-1 0-15,3 0-1 16,-3-3 1-16,3 1-2 16,-3 2-1-16,0 0-4 0,0 0 0 15,0 1 4-15,0-1 2 16,0-3 0-16,-3 1 1 16,0 2-4-16,0 3 0 15,0 0 1-15,0-1 2 31,-3 4-1-31,0-1 2 0,3 1-2 16,-3 5-1-16,0-6-2 16,3 1 1-16,0-4-1 15,-3 4 0-15,2-1 2 16,1 1 2-16,-3-1-1 16,3 1-1-16,-3 7 1 15,3 0-1-15,0 9-3 16,0-1 2-16,0 0 1 15,0-2 2-15,-3 5-1 16,9-5-1-16,-3-3 1 16,0 0 1-16,3-3-3 0,0 9 0 15,0 4 1-15,0 1 2 16,0-6-1 0,0 3 2-16,0-3-2 15,-3-4-1-15,0-4 1 16,3 0 1-16,-1 1-3 0,1-1 0 15,3 19-1-15,3 0 0 16,3 0 4-16,0 0 3 16,0 0-2-16,3 0-2 15,-1 0-3-15,4-3 1 0,-3 3 1 16,0-3 0-16,-3-8-3 16,3 9 2-16,-1-4 1 15,-2 3 2-15,-3-2-1 16,3 0-1-16,3-3-2 15,3-6 1-15,-6 14 1 16,-1-8 0-16,-2-2 2 0,3-4 1 16,3 6-1-16,3 0 1 15,0-2-4-15,-1-4 0 16,1 1 3-16,3 0 3 16,9 10-4-16,-7-8-1 15,-2 3 0-15,0-2 2 0,3-9-1 31,-6 6 2-31,2 2-2 16,1-2 2-16,-3-3-2 0,0 0-1 16,0 0 3-1,-1-3 2-15,4 11-2 16,0-2-2-16,-3-6 0 16,0-3-1-16,2 0 2 15,4 6 1-15,-3-3-1 0,-6-3-2 0,-3-2 1 16,0-3-1-16,-4 0 2 15,1-5 3 1,-3-3-2-16,0 1 0 16,0 1-3-16,0-1-3 15,-3 4 8-15,0 0 4 0,0-2-4 0,0-3-3 16,-3-2-1-16,9-3-1 16,-4 2 2-16,4-4 1 15,-3-1 1-15,-3-3 2 16,0 1-1-16,-3 8 2 15,0 2-4-15,0-5 0 16,0-3-1-16,0 0-2 0,0-2 3 31,0-1 0-31,0 1-4 16,-3-3-1-16,0 0 1 16,0 2 2-16,0 1 0 15,0-1 2-15,0 1-2 0,0 0-1 16,2-1 3-16,1 1 0 15,0-1-4-15,0 1-1 16,0-1 1-16,0-2 0 0,0 0 1 16,0 0 0-16,0 8 0 15,-3-5 0-15,3 13 0 16,-3-6 0 0,3-2 2-16,0 0-1 15,-3-3 2-15,0-2-4 31,0-1-2-31,0 1 2 0,0-1 2 16,0 1 0-16,3 0-1 16,-3 7 1-16,3-2-1 15,-3 2 0-15,0-2 0 16,0 0 0-16,0-3 2 16,0-2-3-16,0 0 0 15,5-3-1-15,-2-3 0 16,0 0 2-16,-3 3 2 15,0 0-3-15,0 0 0 0,0 0 1 0,0 0 0 16,-3-3 0-16,3 0 2 16,6 1-3-1,-3-1 0 1,0 0 3-16,-3 1 1 0,-3-6 3 0,3 5-3 31,-3-5-2-31,3 5 0 16,-3-5-1-16,3 5 0 15,-3-5 2-15,0 0-3 16,0 0 0-16,0 0 1 16,0 0 2-16,0 0-1 15,0 0 2-15,0 0-2 0,0 0-1 16,0 0 1-16,0 0 1 16,0 0-3-16,0 0 0 15,0 0 1-15,0 0 2 16,0 0-3-16,0-2 0 15,0-1 1-15,-15-5 0 16,3 0 0-16,0 0-3 16,0 0 2-16,3 0-1 15,1 1 0-15,-1 1 2 16,0 1 2-16,0 0-1 0,-3-1 2 16,3-2-4-16,-3 3-2 15,0 0-3-15,0 0 1 31,0-1 3-31,0 1 1 0,0-6-2 16,4 3 2-16,-1 3 1 16,0 0 2-16,0 0-3 15,3 2 0-15,0 0-1 16,3 3 0-16,0-2 2 16,0 2 2-16,0 0-1 15,0 0-1-15,0 0 1 16,3 0-6-1,0-8 5 1,0 8 2-16,0 0-3 16,0 0 1-16,0 2-2 0,0-2 0 0,0 0 2 15,0 0 0-15,3 14 2 32,0-4-1-17,3 3-1-15,3-2-2 16,0 2-1-16,3 0 2 0,0 3 0 15,2-2 1-15,-2-1 2 16,3-3-1-16,-3 1-1 16,0-3-2-16,0-3 1 15,0-2 1-15,0-1 0 0,-3 1 0 16,0-3 0-16,3 0 2 16,-4 0-3-1,1 0 0-15,-3-3 1 16,0 1 0-16,3-3 2 15,0-1-1 1,-3 1-1-16,0-3 1 0,0 3-1 16,-3-3-3-16,3 0 2 15,-3 0 1-15,3 3 2 16,0-1-1-16,-3 1-1 16,0-3 1-16,0 0-1 15,-3 0 0-15,3 0 0 0,0-5 2 31,0-5 1-31,0-1-1 16,0 0-2-16,0 4 1 16,-3 1 1-16,3 4-1 0,-3-1 2 15,0 1-4-15,0 2 0 16,0 0 1-16,0 2 2 16,0 4-1-16,0-1-1 15,0 1-4-15,3-4 0 0,0 1-20 16,0-3-9-16,2-11-30 15,4-10-10-15,0-2-23 32</inkml:trace>
  <inkml:trace contextRef="#ctx0" brushRef="#br0" timeOffset="65691.7854">9976 6189 60 0,'-18'-3'24'0,"13"6"-12"0,-4-1-8 16,6 1 10 0,0 0 1-16,0-1 0 0,0-2 1 15,0 3 3 1,0-3-5-16,3 2 0 16,-3-2-4-16,3 3-1 15,0-3-5-15,0 0-1 0,0 0-1 16,0 0 1-16,0 0 0 0,3 3-1 0,3-1 1 15,0 1-2-15,-6-3-1 16,6 3 1 0,-6-3 1-16,0 0-1 15,0 0-1-15,0 0 1 16,3 0-1-16,-3 0 0 16,0 0 0-16,0 0 0 15,6 2 2-15,-1-2 5 16,4 0 6-16,0 0-1 15,6 0 3-15,12 0-8 0,6 0-4 0,8 0 0 16,13-2 2-16,17-1 2 16,16-2 3-16,17-1-1 15,18-1 2-15,18-4-4 16,15 0-2-16,20 1 2 16,7-3 0-16,11-1 3 15,1-4 1 1,-4-6 3-16,1 5 2 15,-1 4-5-15,1 4 1 16,-7 0-5-16,-8 4-2 16,-9 1 0-16,-10-2-1 15,-14 3 4-15,-18 0 3 0,-6-1-4 16,-23 1 1-16,-16 0-5 16,0 0-2-16,-17-1 2 15,-21 1 0-15,-10 0-1 16,-11-1-2-16,-6 1-21 15,-6-3-11-15,-6-2-64 16</inkml:trace>
  <inkml:trace contextRef="#ctx0" brushRef="#br0" timeOffset="72349.7735">13605 6167 124 0,'-6'-5'49'0,"9"8"-26"0,-3-1-29 16,0-2 8-16,3 3-2 0,3 0 0 15,0 2 4-15,0 0 2 16,0 3 4 0,2 0 4-16,1 5-6 0,0 3 0 0,3-2-4 15,3-1 4-15,3 0 4 0,0 3-6 16,3 5-3-16,0 3 2 15,-1 2 1 1,1-2 0-16,6 3-1 16,0 4-3-16,-3-4-2 15,2-3 1-15,1-3-1 16,3-5 2-16,3-3 1 16,-1-3 1-16,-2 1 2 15,3-6 1-15,0 1 1 16,-4-4-4-16,1 1-3 0,-3 0 2 15,0-1 0-15,0 1-1 0,2-1-2 16,-2-2 1-16,0 3 1 16,0-3-1-16,-1 0 2 15,4 0 0-15,0 0 3 16,0 3-3-16,-3 2-2 16,5 0 2-16,1 3 0 15,0-2-4-15,-3 2 1 16,2-1 0-16,-5 4 0 0,3-3 0 15,-3 3 0-15,-4-1 0 16,1 3 0-16,0 1 0 16,0-4 0-16,3 3 0 31,-6 1 0-31,-1-1 2 0,-2 3 1 16,0 0-4-16,0 2 1 15,0 3 0-15,-3-2 0 16,0-1-3-16,-1 6 2 15,4 0 3-15,0 0 1 16,-3 0-4-16,0 5 1 16,-3 0 2-16,3 0 1 0,-3 0-1 15,0-5 1-15,-1 0-2 16,-2-3 2-16,0 0-2 16,0 3 2-16,0 0-4 15,0-1 0 1,0 1 1-16,-3 3 0 15,3 4 0-15,3-1 2 16,-3-1-3-16,3 0 0 0,-3-3 1 16,0 1 0-16,2 4 2 15,1 1 1-15,0-5-4 16,0-4 1-16,0 1 2 16,0 0 1-16,3 3-1 15,3-1-2 1,0 0 1-16,-1-2 1 0,1 0 1 0,0 5 3 15,6 6-3-15,3-4 0 16,0 1-3-16,-1 2-1 16,4-4 3-16,-3-1 3 15,-3-3-2-15,2-2 0 16,-2 0 1-16,-3-3 0 16,-3-3-2-16,0-2-2 0,0 0 3 15,3 0 0-15,-1 0 1 16,4 0 2-16,-3 0-3 15,0 2 0-15,0-5-3 16,0 1-3-16,-1-1 2 16,-2 0 2-16,6 3 0 15,-3 3 2 1,-3-4-2-16,0 4-1 0,-1-6 1 16,1 3 1-16,0 0-1 15,0 2-1-15,0 1 1 16,3-3 1-16,-3 5-1 15,-4-5 2-15,1-3-2 16,0 3-1-16,0-3 1 16,0 0-1-16,0-2 0 0,0 0 0 15,0-1 2-15,0 3 1 16,2 1-4-16,1-1 1 16,-3 0 2-16,0 0 1 15,0 1-4-15,3 1-1 16,0 1 1-16,5-2 2 15,-2-1 0 1,-3 0 2-16,3 3-4 16,-3 5 0-16,-3-2 1 15,6 2 2-15,-4-3-1 0,4 6 2 16,0-3-4-16,-3-2 0 16,0-1 1-16,0 1 2 15,-3 2-1 1,2-5-1-16,1-3 1 15,-3 0-1-15,3-2 0 0,0-1 2 0,0 1-1 16,0 0-1-16,-1 2 1 16,1 0 1-16,-3 0-1 15,6 1 2-15,-3-1-4 16,0 0 0-16,0 0 1 16,-1 0 2-16,-2 3-1 0,0-5 2 15,0-1-2-15,0 4-1 16,0 2 1-16,0-1-1 15,-3-1 0-15,5-1 2 16,1 0-1-16,-3 0 2 16,0 1-2-16,0-4-1 31,0 1 1-31,0 2-1 0,0-5 0 16,3 3 2-16,-1-1-3 15,7 1 0-15,-6 5 1 16,3-3 2-16,-3 3-1 15,3-6-1-15,5 1 1 16,-5-1-1-16,0 1 0 0,0 2 2 16,0 0-1-16,-3-2 2 0,-1 2-2 15,1-2-1-15,0 2 1 16,-3-2 1-16,3 2-1 16,0-3 2-16,0 1-4 15,-4 0 0-15,4-1 1 16,0 1 2-16,3 2-1 31,0-5-1-31,0 0 1 0,0 0-1 16,-1 5 0-1,1-10 2-15,0 7-1 0,3 1-1 16,0-1-2-16,-3-2 1 16,-1 3 1-16,1-3 2 0,0-3-3 15,3 1 0 1,-3 1 1-16,2 1 2 15,1 0 1-15,-3-2 1 16,3-1-5-16,0 0-1 16,0 3 1-16,2-3 2 0,1 1-2 0,0-1 0 15,-3 0 3-15,3 3 1 16,-1-2-6-16,1 1 0 16,0 1 5-16,0 0 4 15,-3-5-6-15,-1 2-1 0,-2 1-3 16,6-4 3-16,0 6 2 15,-3 0 2-15,-4 3-1 16,4-3-2-16,0-3-2 16,3 0-1-16,0 1 2 31,-1-1 2-31,-2 0 0 0,3-2-1 16,6-1-2-16,-4 4 1 15,1-1 1-15,-3 0 0 16,0 1 0-16,0-1 0 15,2 0 0-15,1 3 0 16,-3-3 0-16,0 1 0 16,0 2 2-16,2 0 1 0,1-1-4 15,0 1-1-15,3 0 1 16,-7 0 0-16,4 0 1 16,-3 0 0-16,0 0 2 15,-1 0 1-15,1 0-4 16,-3 0 1-16,3-3-2 0,0 3 0 31,-4 3 4-31,1-1 1 16,-3-2-4-16,3-2 1 0,0-1-2 15,0 8-2-15,-1-2 3 16,1-1 2 0,0-2 0-16,0 0 2 15,3 0-2-15,-4 3-1 0,-2-1 1 16,3 1-1-16,0-1 0 0,-3 1 2 15,0 0-1 1,2 2-1-16,1-3-2 16,3 6 1-16,-3 3-1 15,0-3 0-15,-1-3 2 0,4 0 0 0,-3 0 2 16,3 1 1-16,0-1-1 31,-4 0 1-31,4 0-4 16,3 3 0-16,0-3 1 15,-4 3 2-15,1-3-3 16,-3 1 0-16,0-1 1 16,-3 0 2-16,3-2-1 15,-1-3 2-15,1 15-2 0,-3-4-1 16,-3-3 1-16,3-3 1 16,0-2-3-16,2-1 0 0,-2 1 1 15,0-1 0-15,-3 1 0 16,0 0 0-16,0-1 0 15,-1-2 2-15,-2 0-3 16,0 0 0-16,0 3 1 16,0-1 2-16,0 1-3 0,0-1 0 15,0 1 3-15,0 2 1 16,-4-2-4-16,4-1 1 16,-3 1-2-16,3-1 0 15,-3 1 4-15,6 0 1 16,-3-1-4-16,0 1 1 15,-3 2 0 1,-1-2 0-16,1 2 0 16,0-3 2-16,0 1-1 15,0 2-1-15,0-2-2 16,0-1 1-16,0 1 1 16,3 0 2-16,0-1-3 15,-1 6 0-15,1 5 1 16,0-2 0-16,0-3 2 15,-3-3 1-15,3-3-4 0,-3 4 1 16,0-1 0-16,3 0 2 0,-4 0-1 16,1 1-1-16,0 1-2 31,0-1 1-31,0 2 3 16,0-3 1-16,0 0-4 15,-3 0 1-15,3 0 0 0,-3 1 0 16,0-1 2-16,0 0 1 15,-1 0-4-15,1 3 1 16,0 0 0-16,9 0 0 16,-6 2 0-16,3-2 0 15,-3 0 0-15,0 0 2 16,0 3-3-16,0 4-2 0,0 1 4 16,-1-3 1-16,1-2-3 15,3-1-1-15,3 4 3 16,0-1 1-16,0-3-3 15,-3 9-1-15,0-6 3 16,-1-3 1-16,-2 1-3 0,3-3 1 16,-3 0 0-16,3 0 2 15,0 2-1-15,-3 1-1 0,0-1 1 16,0 1-1-16,0-1 0 16,-1 1 0-16,1 2 0 15,0-5 0-15,0 5 0 16,0-3 2-16,0 4-3 31,0-6 0-31,-3-1 1 0,0 1 2 16,3 0-1-16,0 3-1 15,2-3 3-15,-2-3 0 16,0 0-1-16,0 6-2 16,0-1 1-16,0 1-1 15,0-4 0-15,0 1 2 16,3 0-3-16,0 0 0 0,-4 3 1 15,4-1 2 1,-6 1-3-16,9-4 0 16,-6 1 1-16,0 0 0 15,-3-3 0-15,3 1 0 0,-3 4 0 0,3 1 0 16,2-3 0-16,1 2 0 31,0 3 2-31,0-5 1 0,0 3-4 16,-3-3 1-1,-3-3 0-15,3 0 0 0,0-2 0 16,-3-1 0-16,0 1 0 16,-1-1 0-16,1 4 0 15,-3-4 0-15,0-2 0 16,0 0 2-16,0-3-1 16,0 3 2-16,-3-2-2 0,3-1-1 15,6 3-2-15,-3-3 1 16,-3 3 1-16,0-3 0 15,3 3 0-15,0 0 0 16,-3-3 0-16,0 1 0 16,0-1 0-16,-1 0 0 0,1 3 0 31,0 0 2-31,-3 0-3 0,3 0 0 16,0 0 3-16,0 0 1 0,0 0-4 15,0 0-1-15,0 0 1 0,0-3 0 16,0 0 1-16,0 1 2 31,-3-1-1-31,0 0-1 16,3-2 1-16,-6-3-1 0,3 3 0 15,-3-3 2-15,6 2-1 16,-6-2 2-16,6 3-2 16,-6-3-1-16,0 0-2 15,6 2-1-15,-6-2 4 16,6 0 1-16,-6 0-3 15,0 0 1-15,0 0 0 0,0 0 2 16,0 0-3 0,0 0-2-16,3-2 2 15,0-3 2-15,0-1 0 16,0-2 2-16,0 0-4 0,-1-2-2 0,-2-3 2 31,0-1 2-31,0-2-2 16,0 1 0-16,0 1-1 15,0 1 0-15,0-3 2 16,0 3 2-16,0-8-6 16,0 2 3-16,0 3 2 0,0 3 0 31,0 0-1-31,-2 2 1 0,2 1 1 16,-3-1-3-16,0 1 0 15,3 2 1-15,-3 0 0 0,0 3 0 16,0-1 2-16,3 4-1 15,0-1-1-15,0 0-2 16,0 1 1-16,0 2-1 16,0 0 0-16,0 0 0 0,0 0-2 15,0 0 3-15,0 0 2 16,0 5-2-16,3 6 0 16,0-1 1-16,0 3 0 15,-3 8 0-15,3-2 0 16,0 2 0-16,-1-2 2 15,-2-1-1 1,6-2-1-16,-6-3-2 16,0-2 1-16,0-1-1 15,0-2 0-15,0 0 2 16,0-2 2-16,0-1-3 16,0-5 0-16,0 5 3 15,0-2 1-15,-6 2-4 16,6 0-1-16,0 1 1 0,0-1 2 15,0 0 0 1,-2-2-1-16,2-3 1 0,0 0-1 0,0 0 0 16,0 3 0-16,-3-1 0 31,3 1 2-31,-3 0-3 0,3 2 0 16,0 0 1-1,0 0 0-15,0 1-3 0,0-1 2 16,0 0 1-16,0 1 0 15,0-1 0-15,0 0 0 16,0-5-3-16,0 0 2 16,0 0 1-16,0 0 2 15,0 0-1-15,0 0 2 16,0 0-4-16,0 0 0 0,0 0 1 16,0 0 2-16,0 0-1 15,0 0-1-15,0 0-8 16,0 0-5-16,0 0 15 15,-3 3 8-15,0-3-11 16,0 0-5-16,-3-3 2 0,0 1 3 16,0-1 2-16,0 0-1 15,-3-2-2-15,0 2 1 16,3 1 3-16,0-1 1 0,-3 0-1 16,3 1-2-16,0 2-2 15,0-3 1-15,0 0 1 16,-3 1 0-16,0-1 0 31,1 1 2-31,-7-1-1 16,0 0-1-16,3 3 1 15,0 0-4-15,3 0 2 16,0 0-1-16,3 0 0 16,0 0 2-16,0 0 2 15,0 0-1-15,0 0-1 16,0 3 1-16,3 0-1 0,0-3 0 15,0 0 2-15,0 2-3 16,0-2-2-16,1 0 4 16,-1 0 1-16,3 0-3 15,-3 0 1-15,3 0 0 16,0 0 0-16,0 0-5 0,0 0 1 31,0 0 2-31,0 0 1 16,0 0-6-16,0 0 0 15,0 0-4-15,0 0 2 0,0 0-2 16,0-2 2-16,0 2-2 16,-3 0 2-16,0-3-2 15,3 3 0-15,0 0 1 16,-3-3 4-16,0 3 3 16,0 0 2-16,3 0 1 0,0 0 0 15,-3 0-7-15,3 0 0 16,-3 0-4-16,3 0 2 15,-3 0-13-15,3-2-3 16,0 2-36-16,-3 0-13 16,3 0-5-16</inkml:trace>
  <inkml:trace contextRef="#ctx0" brushRef="#br0" timeOffset="74122.8848">11819 13036 160 0,'-21'-13'60'0,"6"10"-32"0,-6 3-15 16,12 3 17-16,-3 2-11 16,-5 3-3-16,-7 8-7 0,3 5-1 15,3 13-5-15,3 6-2 0,6 8 2 16,3 2 0-16,12-5 3 15,6-5-1-15,9-6 2 16,9-10 7-16,8-8 3 0,7-11-2 16,3-10-1-16,-4-14-6 15,-2-7-3-15,-9-9 0 16,-9-4-1-16,-10-1 2 16,-8-5 3-16,-9 3 2 15,-5 5 1-15,-13 8-4 16,-3 5 0-16,-3 5-7 0,0 6-1 15,3 5-13-15,4 3-7 16,5 5-22-16,9 2-9 16,6 4-15-16,9-4-4 15,15 1-15 1</inkml:trace>
  <inkml:trace contextRef="#ctx0" brushRef="#br0" timeOffset="74422.6953">12233 13018 184 0,'-30'5'68'0,"18"8"-36"0,-3 16-40 0,9-10 12 16,0 18 2-16,-3 5 6 0,9 0 11 31,6 6 6-31,9-11-15 16,9-8 10-16,12-8 3 0,8-7-6 15,7-14 1-15,2-11-9 0,-5-10-3 0,-9-14 1 16,-10 4 0-16,-8-6 6 16,-15 0 3-1,-15 0-10-15,-9 2-6 16,-2 3-5-16,-13 3 0 0,0 11-17 16,0 7-5-16,1 6-33 0,5 8-12 15,9 4-57 1</inkml:trace>
  <inkml:trace contextRef="#ctx0" brushRef="#br0" timeOffset="74899.2243">13236 13031 224 0,'-24'0'85'0,"18"8"-46"0,-9 13-46 0,6-8 14 15,-3 11-7-15,0 13 2 16,0 0 12-16,3 0 8 16,6 3-11-16,6-3 7 0,6-8 5 15,6-5-1-15,9-8-1 16,6-9 11-16,3-7 4 0,-1-7-11 16,4-12-2-16,-3-7-9 15,-6-9-1-15,-7 1-4 0,-5-6 0 31,-12 0-5-31,-3 3-1 16,-12 0-1-16,-3 8-2 16,-2 5-15-16,-10 6-7 15,3 7-18-15,-6 6-5 0,6 5-18 16,4 5-8-16,8 3-30 31,6-2-39-31,12-1 50 0</inkml:trace>
  <inkml:trace contextRef="#ctx0" brushRef="#br0" timeOffset="75189.3072">13524 13107 188 0,'-15'27'71'0,"15"18"-38"0,0 3-32 15,3-30 16-15,3 6 4 0,3 8 5 0,9-6 3 31,6 1 5-31,9-9-19 16,8-5 7-16,4-5 2 0,-3-8-4 0,-1-10 1 16,-5-6-1-16,-9-5 0 15,-12-9 2-15,-9-4 3 16,-12-3-11-16,-9-5-3 16,-12 2-16-16,-6 6-6 15,-5 7-26-15,2 9-9 0,3 4-38 16,6 12-14-16,10 2-25 15</inkml:trace>
  <inkml:trace contextRef="#ctx0" brushRef="#br0" timeOffset="75671.0843">14632 13015 192 0,'-3'-11'74'0,"6"11"-40"0,-3 0-42 0,0 0 10 15,-3 6 3 1,-3 7 4-16,-3 8 7 16,-3 11 4-16,0 10-10 0,3 3 8 0,6 3 4 15,6 2-11-15,9-10-4 16,9-6 0-16,6-8 0 16,2-10 5-16,7-8 5 15,0-13-3-15,-3-8 0 16,-4-6-4-16,-5-7-1 15,-6-14 3-15,-9-2 3 16,-6-3-2-16,-15 0 0 0,-3 2-3 16,-6 6-1-16,-3 6-12 15,-5 4-3-15,-1 11-19 16,3 6-9-16,0 10-20 16,6 2-8-1,7 4-38-15,14 2-40 16,12 0 52-16</inkml:trace>
  <inkml:trace contextRef="#ctx0" brushRef="#br0" timeOffset="75948.9551">15039 13166 228 0,'-14'47'85'0,"11"-18"-46"0,6 8-41 15,0-21 17-15,2 11-7 16,4-3 1-16,12-6 12 31,3-2 9-31,3-5-16 0,6-6 13 0,2-13 3 0,-2-3-9 31,-3-7-4-31,-6-6-2 16,-6-13 3-16,-10-3-6 16,-8-5-2-16,-11 3 1 0,-10 2 3 0,-3 6-19 15,-6 7-8-15,-3 6-36 0,-2 8-14 16,-1 8-42-16,6 5-18 31</inkml:trace>
  <inkml:trace contextRef="#ctx0" brushRef="#br0" timeOffset="77000.1961">16236 12848 244 0,'-15'-5'90'0,"6"8"-48"0,-15 4-45 0,15 1 19 0,-5 8-12 15,-4 8-2-15,0 8 3 16,3 10 1-16,3 3-2 15,9 3 4-15,9-1 4 0,9-4 0 16,9-9 3-16,3-10 1 16,5-8-1-16,7-14 1 15,0-20 0-15,-7-3-4 0,-2-6 0 16,-9-7 4-16,-6 0 4 16,-9-9-8-16,-12 1-2 15,-9 2-2-15,-6 3 0 16,0 5-11-1,1 9-3-15,-1 1-21 16,6 9-8-16,-3 8-26 16,9 8-11-16,9 2-31 15,6 0-40-15,12 0 45 16</inkml:trace>
  <inkml:trace contextRef="#ctx0" brushRef="#br0" timeOffset="77274.9875">16620 12925 192 0,'-12'13'74'0,"6"-8"-40"0,-6 22-40 16,9-11 12-16,-3 10 7 15,3 9 6-15,3 7 8 16,9 0 4-16,6-2-17 16,6-6 7-16,12-5 6 0,11-10-4 15,10-14 1-15,0-10-9 0,-1-16-2 16,-8-8 4-16,-7-6 3 15,-14-2 12-15,-12 0 4 16,-12-2-7 0,-12-4-3-16,-9 4-13 0,-8 4-5 15,-7 6-23-15,0 5-10 16,6 8-47 0,4 8-18-16,2 8-73 15</inkml:trace>
  <inkml:trace contextRef="#ctx0" brushRef="#br0" timeOffset="80739.6602">17939 13399 104 0,'3'-6'41'0,"0"6"-22"0,-3 0-3 0,0 0 18 16</inkml:trace>
  <inkml:trace contextRef="#ctx0" brushRef="#br0" timeOffset="81142.6755">17942 13404 241 0,'-6'13'17'0,"-3"6"-10"31,-3 4 0-31,-6 6 2 0,0 11-3 15,-3-3 2-15,3-5-1 16,4-3 1-16,2-5-4 16,3-3-1-16,3-2-1 0,0-6-2 15,3-3 7-15,0-2 5 16,3-5-2-16,0-3 2 16,9-5-7-16,3-6-3 15,0-5-1-15,2-10-1 16,1-1 0-16,0 1 0 0,-3-1 0 15,0 1 0-15,0 2-3 16,-3 6 2 0,0 2 1-16,-3 2 0 0,-3 4 2 0,0 2 1 15,3 3 1-15,0 5 2 16,0 5 3-16,0 8 5 16,5 6-2-16,1 7 1 15,6 9-5-15,3-1 0 16,-3-2-3-16,3-3 0 15,0 0-3 1,-1-5-2-16,1 0 1 16,-3-6 1-16,-3-7-23 15,-3-3-8-15,0-6-39 16,-6-4-16-16,-3-6-9 16</inkml:trace>
  <inkml:trace contextRef="#ctx0" brushRef="#br0" timeOffset="81667.4732">17909 13555 96 0,'6'-8'35'0,"-3"5"-18"0,0 3 2 0,-3 0 16 16,3 5 0-16,0 3 2 16,3 13-9-16,0 9-3 0,0 7-14 15,0 15 4-15,-1 9 3 0,-2 13-2 16,3 6 3-16,0-1-4 31,6-2-1-31,-3-3-8 16,0-8-2-16,3-8 2 0,-3-2 1 15,-6-3-1-15,0-13-1 16,-3-9-17-16,3-4-4 16,-3-9-36-16,0-12-14 15,3-17-41 1</inkml:trace>
  <inkml:trace contextRef="#ctx0" brushRef="#br0" timeOffset="82643.4252">18379 12774 88 0,'9'-8'33'0,"-3"3"-18"0,-3-11 2 0,0 13 34 31,-3-7-6-31,0-1-4 16,-3 1-6-16,-3-1-20 16,-3 0-5-16,-6 1-2 0,-9-1-2 15,-5 1 1-15,-7 2-4 16,-3 0 0-16,-5 3-1 15,-7-1-2-15,-6 1-2 16,-8 0 1-16,-6 2 1 0,2 3 0 16,4 5 0-16,-4 3 0 15,4 5 0 1,-10 9 2-16,10 9-1 0,2 9-1 16,7 13 1-16,5 0 1 0,12 10-1 15,13 17 2-15,17 2 0 16,18 0 3-1,20 2-1-15,16-4 0 0,12 5-3 16,14-17 1-16,15-9 2 16,13-17 2-16,-1-13-1 0,12-21-1 15,9-16-1-15,-3-13 2 16,-6-8-1-16,-12-8 2 16,-8-11-2-16,-13-8 2 15,-14-10 5-15,-19-5 2 16,-20 2 4-16,-15 0 3 31,-12 8-7-31,-12 6-3 0,-9 5-13 16,-11-1-4-16,-1 12-17 15,-3 7-8-15,3 8-45 16,7 13-19-16,5 6-18 16</inkml:trace>
  <inkml:trace contextRef="#ctx0" brushRef="#br0" timeOffset="84045.1987">17504 14682 168 0,'-3'0'66'0,"6"-3"-36"0,-6 0-18 0,3 1 19 16,-3 4-5-16,0 1 6 31,-6 8-9-31,-3-1-12 16,0 3-5-16,-5 9 0 0,-1 4-1 15,3 6 0-15,9 8 1 16,6 2 3-16,9 0-2 16,6-2-2-16,5-6 0 0,4-5-1 0,3-10 0 31,0-6 0-31,3-5 2 0,-4-16 3 0,1-8-4 16,-3-8-1-1,-6-5 0-15,-9-5 0 16,-6-3 0-1,-6 3 0-15,-6-1 2 0,-6 3 1 16,-3 3 1-16,-3 5 0 16,3 6-7-16,-2 5-2 15,2 7-7-15,3 4 0 16,3 2-20-16,3 8-9 16,3 0-17-16,6 2-6 15,9 1-49 1</inkml:trace>
  <inkml:trace contextRef="#ctx0" brushRef="#br0" timeOffset="84261.5271">17956 14814 208 0,'-8'11'79'0,"2"-1"-42"0,-9 17-41 15,6-14 13-15,0 8 4 0,-3 6 3 16,-3-1-5-16,0-2-4 16,0-3-4-16,3-3-16 0,0-2-4 15,4-5-46 1,-1-3-59-16,3-5 29 16</inkml:trace>
  <inkml:trace contextRef="#ctx0" brushRef="#br0" timeOffset="84450.3252">17754 14822 232 0,'0'-3'88'0,"6"3"-48"0,3 6-49 0,-3-1 14 16,6 5 10-16,3 6 7 0,0 8-6 0,2 5-4 16,4 3-7-16,0 0-4 0,0-3 0 15,0 0-4-15,3-8 0 31,-1-2-36-31,1-6-14 16,3-5-52 0</inkml:trace>
  <inkml:trace contextRef="#ctx0" brushRef="#br0" timeOffset="84662.4558">18135 14769 232 0,'-15'-8'88'0,"12"8"-48"0,0 3-53 0,3 2 12 16,-3 3 1-16,0 3 5 16,0 4 6-16,0 7 4 15,3 1-8-15,0 14-4 0,3-2 0 16,3-3-4-16,3-6 0 16,3-2-30-16,0-6-14 15,3-4-52-15</inkml:trace>
  <inkml:trace contextRef="#ctx0" brushRef="#br0" timeOffset="85013.5446">18278 14825 200 0,'-30'0'77'0,"27"5"-42"0,0 8-43 0,0-5 10 0,3 5 8 16,0 8 7-16,0 6 5 15,3-1 2-15,3-2-13 16,3 0-2-16,6-3 1 0,3-5-2 16,0-5 1-16,3-9 1 15,2-2 4-15,-5-5-4 16,3-8 0-16,-3-8 0 16,-12-1 4-16,-6-1-4 0,-3-4 2 15,-9 1-1-15,-3 2 1 0,-3 3-4 16,-3 5-3-16,1 3-5 31,-1 2 0-31,3 3-22 16,6 3-10-16,3 2-20 15,3 1-5-15,3 2-20 16,15-3-9-16,3 3 3 16</inkml:trace>
  <inkml:trace contextRef="#ctx0" brushRef="#br0" timeOffset="85325.6808">18477 14684 228 0,'3'3'85'0,"-3"-3"-46"0,0 13-39 15,6-2 18-15,-3-1 1 16,-3 1 5-16,3 2-3 16,0 3-3-16,-3 0-10 15,0 0-5-15,3 0 0 0,0 0-2 16,-3-3 2-16,3-3 0 0,-3 1 1 15,3-3 0-15,0-3 0 16,3 1 0 0,3-4 2-16,3-2-3 0,0-2 0 15,3-1-1-15,0 0-2 16,-1 1-2-16,1-1-1 0,-3 0-18 31,0 1-7-31,-3-4-16 16,0 1-5-16,-3-3-23 15,0-2-48-15,0-1 27 16</inkml:trace>
  <inkml:trace contextRef="#ctx0" brushRef="#br0" timeOffset="85513.5649">18677 14666 232 0,'-3'-3'88'0,"6"6"-48"0,-3 2-36 16,0 0 19-1,0 11 0 1,0 3 6-16,3 10-7 0,0 5-1 15,0 3-12-15,0 11-3 0,0-6 0 16,3-2-3-16,0-6-2 16,0-4-3-16,0-4-1 15,-1-5-34-15,-2 0-15 16,6-5-75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21:40:01.2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8351 9046 20 0,'18'-26'11'0,"-9"18"-6"0,3-3 5 0,-6 6 9 16,-3 0 16-16,-3-3 8 15,-3-3-7-15,-6-5-4 16,-9-2-16-16,-9-4-5 15,-14-1-7-15,-13-1-1 16,-6-5-1-16,-2-3-2 0,-4 3 1 16,1 2-1-16,-15 6 0 15,-7 5 0-15,-8 6 0 16,3 2-3-16,-15 5 2 16,-4 9-1-16,-2 9 0 15,6 7 0-15,-6 1 0 0,0 6 4 16,9 1 1-16,0-1-4 15,-13 2-1-15,-2 9-2 16,3 8 3-16,6 2-2 16,-9 8 1-16,15 3 2 15,9-3 2-15,2-7-3 16,7-1-2-16,3 0-1 16,2 6 3-16,10 10 0 15,8 0 1-15,7 3-5 16,8-8 1-16,10 7 0 15,8 12 2-15,9 7 1 16,12 0 1-16,9 1-3 16,12 2 0-16,18 29 2 15,14-13 0-15,16-6 1 16,5-7 2-16,10-9 1 16,14-2 1-16,9 0 0 0,7-8 2 15,-1-13-1-15,9-8 2 16,9-8 0-16,-6-10 3 15,0-9-1-15,6-2 2 16,3-6-2-16,-6-4 2 16,6-4-2-16,6 1 2 15,-9-1-2-15,6-4 0 16,9-1-5-16,-3 0-3 0,-3-5 0 16,9-2-1-1,-3-1 2-15,-3-2 1 0,0-3-1 16,0-3-2-16,-9 1 1 15,-3-12 1-15,-9-1-1 16,-3-6 2 0,-6-14-2-16,-6-4 2 0,-5-9 0 15,-1-5 1-15,-3 6-2 16,-2-4-2-16,-16-7 7 16,-9-13 5-16,-8-6-2 15,-9 6 2-15,-13-11-3 16,-11-8 0-16,-15-5-3 15,-12 5 1-15,-15-11-6 0,-11-23-1 16,-19 5 4-16,-11-3 2 16,-7-18 0-16,-5 8 1 15,-4 13-2-15,-20-8 0 16,-3 19-6 0,-3 15-1-16,2 22 1 0,-8 18 0 15,9 19-21-15,9 12-10 16,9 20-88-1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23:05:44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12066 14393 84 0,'0'-2'33'0,"0"2"-18"0,0 0-7 16,0 0 11-16,0 5-3 16,0 3 1-16,-3 5-5 15,-3 3 0-15,-3 10-3 16,0 4 0-16,0-1-5 15,-3-3-1-15,3-2 3 0,0-6-1 0,0 1 0 16,3-6-3 0,1-2 1-16,2-3-2 15,0-6 2-15,3-2-2 16,3-2 2-16,0-4-4 16,2-4 0-16,1-3 1 15,0-6 0-15,3-2 0 0,0 0 0 16,0 2 0-16,0 1 2 15,0-1-1-15,3 3 2 16,0 3-4-16,-3 5-2 16,0 6-1-16,-3 2 3 15,0 5 2-15,3 8 2 16,-1 8 1-16,-2 0 0 0,0-2-2 16,3-1 1-16,0-2-4 15,0-2 0 1,0-4 3-16,0-2 1 15,0 3-34-15,0-6-17 0,3-2-22 16</inkml:trace>
  <inkml:trace contextRef="#ctx0" brushRef="#br0" timeOffset="1">12105 14512 60 0,'0'-2'24'0,"0"2"-12"0,0 0-5 15,0 0 7-15</inkml:trace>
  <inkml:trace contextRef="#ctx0" brushRef="#br0" timeOffset="2">12105 14523 143 0,'3'16'21'0,"0"0"-6"0,-3 2-4 15,0 1-5 1,0 2 1-16,0 3-4 0,5 2 0 16,-5-2 1-1,0 2 0-15,3 1-2 0,0-1 1 0,0 1 0 16,0-1-1-16,0 17 1 15,0-4 0-15,0-2 1 16,0 0-2-16,0 6-2 16,-3-1 1-16,0-5-1 15,3-2 2-15,-3-1 1 16,3-2-1-16,0-1-2 16,0-1 1-16,0 9-1 0,3-4 0 15,0-4 0-15,0-2 0 16,3-2 0-16,3-1-3 15,0-2 2-15,0-3 3 16,3 3 1-16,-1 5-1 16,1-8-2-16,6 1 1 15,6-4-1-15,0 1 0 16,2-1 0-16,1 1 4 16,12-3 2-16,-3-3 0 15,8 0-1-15,1 0-1 16,-1-2 0-16,7 2 0 15,-3 0 2-15,-4 1-5 16,-5 1-1-16,3 1-9 16,-10-2-2-16,4-4-60 15,-3 6-34 1,-4-3 49-16</inkml:trace>
  <inkml:trace contextRef="#ctx0" brushRef="#br0" timeOffset="3">13155 15859 80 0,'3'-8'30'0,"0"8"-16"0,0 5-17 16,3 9 28-16,3 2-9 15,0 2-2-15,0 1-4 16,0 7-6-16,3 8-1 16,0-10 1-16,-3 3 2 15,3-6-1-15,-1-3 2 0,-2-2 0 16,0-2 1-1,-3-4-4-15,3-5 8 0,-3 1 7 16,0-6-4-16,0-6 0 16,0 6-5-16,-3-5 1 0,3-3-4 15,0-2 1-15,0-6-5 16,0 0 0-16,0-5-1 16,0 0 1-16,-3-1-2 15,3 1-1-15,-3-8 1 16,0 11-1-16,3-4 0 15,-3 4 0-15,-3 5-5 16,2 2-1-16,1 8-24 16,0 1-8-16,3 7-29 15,0 6-27 1,0 2 34-16</inkml:trace>
  <inkml:trace contextRef="#ctx0" brushRef="#br0" timeOffset="4">13590 15949 112 0,'-3'-8'44'0,"3"3"-24"0,-3 2-19 0,3 1 11 15,0-1 1-15,-3-2 4 16,-3 5 0-16,0-3 1 16,-3 0-5-16,0 3-3 15,0 6-5-15,-12 4-6 0,4 6 0 0,-1 13 3 16,3-2 1-1,3-4-8-15,6 1-2 16,3 0 6-16,6-5 2 16,3-4 1-16,6-7-2 15,0 0 3 1,3-8 0-16,-1-8 1 0,-2 6-2 16,0-11-2-16,0-3 1 15,-3 0-1-15,0 3 2 16,-3 2 3-16,0 3-4 15,-3 3-1-15,0 2 0 16,0 6 0-16,0 5 0 16,3 2 2-16,0 1-3 15,0 2 0-15,0-2 1 16,3-1 0-16,-3-2 0 0,2 5 2 16,-2-2-14-16,0-3-7 15,0 0-23 1,0-3-46-1,0-5 11-15</inkml:trace>
  <inkml:trace contextRef="#ctx0" brushRef="#br0" timeOffset="5">13679 15714 56 0,'-3'-11'22'0,"3"11"-12"0,0 0-5 0,0 0 8 0,0 5 2 16,0 6 3-16,0 2-1 15,3 6 1-15,0 15-5 16,0 3-3-16,0 3-3 16,0 2-2-1,3 0-1-15,3-2 0 0,-3-5-2 16,6-9 1-16,-3 0 0 0,0-4-19 15,0-12-7-15,0 3-34 16</inkml:trace>
  <inkml:trace contextRef="#ctx0" brushRef="#br0" timeOffset="6">13849 15965 88 0,'-6'-5'35'0,"6"7"-18"0,0 4-22 0,0-1 6 16,0 5 1-16,0 1 1 16,0 2 5-16,0 8 5 15,3-2-7-15,0 0-1 16,3-4-5-16,0 1-1 16,3-8 3-16,3 3 1 15,-1-9 3-15,4 4 1 16,-3-12-3-16,0 6-3 15,0-5 2-15,-3-13 0 16,-3-1-1-16,0 3 1 0,-3 3 2 16,0 0 2-16,-3 7-3 15,0 4-3-15,0-3 0 16,0 15 1-16,0-2 1 0,0 5 1 16,0 1 0-16,0-1-2 15,0 0-2-15,3 0-2 16,3-2 1-16,0-1-30 15,3-4-47 1,0-1 8-16</inkml:trace>
  <inkml:trace contextRef="#ctx0" brushRef="#br0" timeOffset="7">14117 16013 116 0,'-6'-6'46'0,"9"14"-24"0,3-5-28 16,-3 5 6-16,3 0-1 0,0 2 2 16,5-7 15-16,-2 2 9 15,0 3-10-15,3-5-3 16,0-3-6-16,0 0-1 16,0-5-3-16,-3-1-2 0,-3-2 3 15,0-2 0-15,-3 4 1 16,-3-1 0-16,-3 1 0 15,-9-2-7-15,-6 8 0 16,0 0-4-16,-3 14 2 16,1-1 5-16,-1 0 2 15,3 6 2-15,3-4 0 0,3 4 2 16,9-1 1-16,6-4-1 16,12 4 1-16,6-10-4 15,11 3-2-15,7-9-42 16,9-2-60-1,2-2 13-15</inkml:trace>
  <inkml:trace contextRef="#ctx0" brushRef="#br0" timeOffset="8">14739 16063 80 0,'-9'0'33'0,"3"3"-18"0,-3 10-13 15,6-8 9-15,0 6-5 16,0-1 2-16,0 11-3 15,3-2 0-15,3 2-1 16,6-2 2-16,3-6 3 16,3-3 5-16,0-4-2 15,3-6 1-15,2-6-3 16,-2-4 1-16,-3-3-6 16,-6-1 4-16,-3 1 1 0,-6 0 1 15,-9-3 3-15,-3 3-7 16,0-3-4-16,-3 3-9 15,0 2-1-15,1 8-26 16,2 3-10-16,3 6-27 16</inkml:trace>
  <inkml:trace contextRef="#ctx0" brushRef="#br0" timeOffset="9">14968 15753 96 0,'-18'-18'35'0,"12"15"-18"0,-6 3-11 15,9 3 9 1,-3 2-8-16,-3 3-4 16,1 5 2-16,-4 8 4 0,3 9-3 15,6 7-1-15,3 5 0 16,0 3-1-16,3 0-2 15,3-5 1-15,0 5-2 16,3-6-1-16,-1-4 1 0,1-9-21 16,-3 3-49-1</inkml:trace>
  <inkml:trace contextRef="#ctx0" brushRef="#br0" timeOffset="10">14778 16005 184 0,'-3'-6'68'0,"8"9"-36"0,19-14-35 0,-9 9 13 15,3-4-9-15,6 1-1 16,9-3-7-16,-1 3-3 16,10 0-67-16,0 2-31 15</inkml:trace>
  <inkml:trace contextRef="#ctx0" brushRef="#br0" timeOffset="11">15498 15949 104 0,'-3'-8'38'0,"9"3"-20"0,3-3-6 15,0 0 13-15,6-5-5 0,2-6-1 16,1 1-14-16,0-1-5 16,3 11 0-16,0 0-1 0,-3 11 1 15,0 10 0-15,-1 8 2 16,-11 8 1-16,-6 6 1 16,-3 2 0-16,-6-3 2 15,-5 6-1-15,-4-3 0 16,-6-5-1-1,0-3 2-15,3-3 6 0,3-7 4 16,3-6 5-16,4 0 2 16,2 1-8-16,6-9-2 15,3-5-3-15,15 0-1 16,2-5-1-16,7 2 2 0,3-2-5 16,3-1-1-16,6 1-4 15,-7-3-1-15,-2 8 1 16,-3-3 2-16,0 3-14 15,-6 0-7-15,-4 3-21 16,1-3-8-16,-3 0-38 16,-3 0-28-1,0 0 51-15</inkml:trace>
  <inkml:trace contextRef="#ctx0" brushRef="#br0" timeOffset="12">15882 15809 104 0,'-12'-3'41'0,"12"3"-22"0,-3 3-25 0,3-3 6 16,3 3 1-16,0 10 1 15,3 0 8-15,3 0 4 16,0 0-3-16,3-2-1 16,0-3 2-16,5-3 3 0,4-10 9 15,-3 0 7-15,-3-6-16 16,-3-5-2-16,-3 3 1 16,-3-3-4-16,-9-2 0 15,-6-1 0-15,-6 3 4 0,-6 6-4 16,-6 2 0-16,1 5-11 15,2 6-4-15,3-1-17 16,3 9-9-16,6-3-32 16,9-3-52-1,12 0 26-15</inkml:trace>
  <inkml:trace contextRef="#ctx0" brushRef="#br0" timeOffset="13">16224 16005 184 0,'-12'2'68'0,"12"-2"-36"0,9 0-31 0,-6 0 16 0,3 0-5 16,0-2 3-16,3-1-8 16,3 0-2-16,3 1-3 15,3-1-2-15,2 3 1 0,-2 0-4 16,0 0 0-16,-3 0-25 16,3 3-11-16,-6-3-35 15</inkml:trace>
  <inkml:trace contextRef="#ctx0" brushRef="#br0" timeOffset="14">16239 16124 104 0,'-6'0'38'0,"6"0"-20"0,0 0-12 0,0 0 11 15,3 0 2-15,3-6 1 16,3 6 2-16,3-2 3 15,3-1-13-15,3 0-7 16,2 3-3-16,1 0-2 0,3 0 0 16,-3 0-5-16,3 0 1 15,-6 0-22-15,2 0-11 16,-5 0-31-16</inkml:trace>
  <inkml:trace contextRef="#ctx0" brushRef="#br0" timeOffset="15">16656 15825 108 0,'0'-21'41'0,"3"18"-22"0,-3-2-9 15,3 5 12-15,-3 0 3 16,0 0 2-16,3 0-8 16,-3 2-1-16,0 12-11 15,0 9-2-15,0 6 1 0,0 6 1 16,0 7 3-16,0 3-3 0,0-3-2 16,6 1-2-1,0-9-3-15,0 3 1 0,-1-2 1 16,1-1-10-16,0-5-4 15,0-8-74 1</inkml:trace>
  <inkml:trace contextRef="#ctx0" brushRef="#br0" timeOffset="16">13533 16439 72 0,'-6'-3'27'0,"6"3"-14"0,3-5-15 0,-3 5 6 0,3 8-1 16,0-3 3-16,3 0 1 15,0 8 3-15,0 3-5 16,3-3-3-16,0 1-6 15,0-1-2-15,-3-2-33 16,0-4-13-16</inkml:trace>
  <inkml:trace contextRef="#ctx0" brushRef="#br0" timeOffset="17">13632 16423 104 0,'-3'2'41'0,"3"4"-22"0,3 2-25 0,0 0 8 16,-1 2-2-16,1 1 2 15,3 5 1-15,0-3 1 16,3 0-5-16,0 0 1 16,3 0-46-16,6-2-20 15</inkml:trace>
  <inkml:trace contextRef="#ctx0" brushRef="#br0" timeOffset="18">14876 16740 52 0,'0'-2'19'0,"0"-12"-10"0,0 22 0 15,0 3 9-15,3-1 3 16,0 1 4-16,0 8-7 16,0-1-3-16,0-2-6 0,0 2-4 15,0-2 0-15,3 3-1 16,-1-3-2 0,1-6-2-16,0-4 1 0,3-6-4 0,0 0 2 15,0-3-8-15,0-8-2 16,-3 6 4-16,0-3 3 15,0 0 1-15,-3-2 1 16,0 7 2-16,0-2 2 16,0 5-1-16,0 0-1 0,3 5 7 15,0-2 5 1,0 7-2-16,3-2 0 16,0 0-2-16,-1-3 0 0,4 3 4 15,-3-5 3-15,0-6-2 16,3-5 2-16,-3 6-6 15,-6-9-3-15,3 6-3 16,-6-8 0 0,-3 5-9-16,-3 0-3 0,0-3-28 15,0 6-14-15,3-3-17 16</inkml:trace>
  <inkml:trace contextRef="#ctx0" brushRef="#br0" timeOffset="19">15159 16828 116 0,'5'0'44'0,"4"-6"-24"0,3 12-21 15,-3-6 7-15,-3-3 2 16,3 0 5-16,-3-2 2 16,0 0 0-16,0-3-5 0,0-6-4 15,0 7-3 1,-3-1-3-16,0-3 1 0,-6 0 1 0,0 3 1 15,-3 1-1-15,0 1 1 16,-3 4-4-16,-3 4 0 16,0 9 1-16,0-1 0 15,0 1 2-15,3 2 3 16,1 0 2-16,2 1 1 16,3-1-2-16,3 5 1 15,3-2 0-15,3-5 1 0,5 2-7 16,1-5 0-16,3-3-19 15,0 3-5-15,6-8-33 16,3-8-38 0,-3 6 23-16</inkml:trace>
  <inkml:trace contextRef="#ctx0" brushRef="#br0" timeOffset="20">15358 16783 144 0,'-6'-6'55'0,"6"12"-30"0,0-1-27 16,0-3 9-16,0 9 1 16,0 0 5-16,3 2-5 0,0 0 0 15,0-2-4-15,0-3-7 0,3 2-1 16,0-5-55 0,0-5-39-16,0-2 37 15</inkml:trace>
  <inkml:trace contextRef="#ctx0" brushRef="#br0" timeOffset="21">15334 16621 184 0,'-6'-3'71'0,"9"3"-38"0,0 3-54 0,-3-3 4 0,6 0-8 15,0 0 1 1,3 5-16-16,0-2-4 0,3 0 1 15,3-1 1-15</inkml:trace>
  <inkml:trace contextRef="#ctx0" brushRef="#br0" timeOffset="22">15611 16648 104 0,'-6'0'41'0,"3"0"-22"0,0 0-20 16,0 0 7-16,0 0 9 15,0 8 5-15,-6-3 1 16,-6 3 2-16,0 8-11 16,1 5-4-16,2 5-5 15,3 1-3-15,3-3 1 0,0-6-1 16,6-2 0-16,3-3 0 0,6 0 0 16,3-5 0-16,0-5 0 15,-1-6-7-15,1-5 0 16,0-5 1-16,-3 5 1 15,-3-5 0-15,0-6 4 16,-3 4-2-16,0-1 1 16,-3 8 2-16,0 0 2 15,0 3-3-15,0-1-2 16,0 14 2-16,3 3 0 16,3 2 1-16,0 8 2 0,0 3 10 15,0 5 7-15,3 3 3 16,-6 0 2-16,0-6-5 15,-3-2-1-15,-3-3-4 16,-3 3 1-16,-6-8-6 16,-6-6-3-16,-3-7-6 15,-3 2-2-15,-2-10-26 16,-1 2-9-16,0-2-14 16,3-6-4-16,6 1-16 15,6-14-10 1,6 6 41-16</inkml:trace>
  <inkml:trace contextRef="#ctx0" brushRef="#br0" timeOffset="23">15679 16534 124 0,'0'-3'49'0,"3"6"-26"0,3 7-20 0,-3 1 12 16,3 5 11-16,0 8 5 16,-3 7-4-16,0 4-2 15,6 5-14-15,-3-9-7 0,0 1-2 16,0-8-2-16,-3-8 2 16,0 2 1-16,0-10-1 15,6-8-2-15,-3-5-13 16,3-11-4-16,0-8 2 15,0 3 1-15,-1 2 9 16,1 4 4 0,0 4 2-16,3 3 2 0,0 3 4 15,3 5 6-15,0 10-1 16,-3 6 3-16,0 3-8 16,-3 2-4-16,-3-3 0 15,0 1 2-15,-3-3-13 16,0-3-5-16,0-2-28 15,-3-3-12-15,0-3-25 16</inkml:trace>
  <inkml:trace contextRef="#ctx0" brushRef="#br0" timeOffset="24">16037 16510 156 0,'-3'-5'57'0,"9"5"-30"0,-3 2-32 0,0 1 10 16,0 8 6-16,-1 2 7 16,1 11 4-16,0 5 2 15,0 5-13-15,0 6-4 0,3-3-3 16,0-3-5-16,0 3 1 16,0-8-13-16,-3-2-7 15,0-9-60 1,-3-4-34-16,0-9 50 0</inkml:trace>
  <inkml:trace contextRef="#ctx0" brushRef="#br0" timeOffset="25">15921 16653 132 0,'-9'-11'52'0,"12"9"-28"0,0-4-24 16,0 4 13-16,2-1 6 15,4-5 6-15,12 5 0 16,6 1 0-16,0-1-14 16,3-2-7-16,5 5-2 0,1-3-18 15,0 1-4-15,-4-6-56 16,1 5-34 0,-6 0 46-16</inkml:trace>
  <inkml:trace contextRef="#ctx0" brushRef="#br0" timeOffset="26">16376 16436 140 0,'0'-11'55'0,"3"11"-30"0,-3 6-14 16,3-1 18-16,-3-2-6 15,0 7-1-15,-3 3-12 16,0 3-4-16,-3 0-4 16,0-3 1-16,3 1 0 0,0-1-19 15,0-3-7-15,3-4-23 16,0 2-51-1,0-8 15-15</inkml:trace>
  <inkml:trace contextRef="#ctx0" brushRef="#br0" timeOffset="27">16516 16399 196 0,'-6'10'74'0,"6"1"-40"0,-3 8-42 16,3-6 12-16,-3 0-2 0,0 0 1 15,-6 0-4-15,9 1 1 16,-6-4-82-16,6-2-34 16,3 3 56-16</inkml:trace>
  <inkml:trace contextRef="#ctx0" brushRef="#br0" timeOffset="28">8548 14404 72 0,'0'-11'27'0,"0"9"-14"0,3-4 0 16,0 4 14-16,-3-1-15 0,2 0-4 16,-2 3-3-16,3 3 1 15,-3 8 6-15,0 5 4 16,0 10-4-16,-3 11-2 15,1 0-3-15,-4-2-2 16,0 2-3-16,3-3 1 0,0-5 0 16,0-5 1-16,0-6 0 15,3-2 0-15,0-18 0 16,3-4 0 0,0-2-2-16,0-5 1 0,3-3-4 15,0-10-2-15,-1-9 2 16,1 4 0-1,0-1 1-15,3 3 0 16,-3 5-5-16,0 3-1 0,0 2 5 16,0 6 2-16,3 3 3 15,0 4 2-15,0 6 1 16,0 6 1-16,3 4 0 16,0 9 2-16,3 4-5 15,2 1-1-15,1-3 0 16,0 1 0-16,0-4-2 0,0-2 1 15,0 2-40 1,-3-7-16-16,-1 2-27 16</inkml:trace>
  <inkml:trace contextRef="#ctx0" brushRef="#br0" timeOffset="29">8625 14504 20 0,'0'19'8'0,"0"0"-4"0,0-6-1 16,3-8 7-16,0 0-2 15,0 3 3-15,0 0-6 16,0 3-3-16,0 5-1 0,0-3 1 16,0 0 5-16,0 6 4 15,3 2-4-15,-3-3 1 16,3 1-1-16,-3-3 3 15,3 2-3-15,-3 1 1 16,2-1-5-16,4 1-2 16,-3-1 2-16,0 1 2 15,6-1-4-15,-3 4-3 16,0-1 1-16,0 3 2 16,0-3 0-16,0 0-1 0,0 0-2 15,0-2 1 1,0 2 3-16,3-3 3 0,-1 3-2 15,1-5 0-15,0 0 1 16,0 0 2-16,3 0-1 16,3 2 2-16,0-2-2 15,-3-2 0-15,0-1-6 16,-1-3-1-16,4 1 3 16,0-1 1-16,0 1 0 15,0 0-2-15,0 2 1 16,0 0-1-16,2 0 0 15,4 1 0-15,0-1 2 16,0-3 1-16,0 1-1 16,0 2-2-16,-1 0 1 15,4-2-1-15,0 5 0 0,3 0 0 16,-4-3 2-16,-2-2-3 0,3-1 0 16,0 1 1-16,0-1 0 15,-1 1 0-15,1-3 0 16,3 0 4-16,3 0 2 15,-1 0-2-15,1-3-3 16,-3 0 0-16,0 1 1 16,-1-4-1-16,7 6 2 15,-6-5-2-15,0 2-1 16,-3 0 1-16,-1 1 1 0,1-4 3 16,-3 4 2-16,-3-4-3 15,-3 1-1 1,-1 0 5-16,1-3 5 15,0 2-7-15,3 1-3 0,3 2-5 16,-3-2 1-16,-3 5 3 16,-1 0 1-16,1 2-4 15,-3 1 1-15,0-1 6 16,3 1 4-16,-3 0-5 16,0-4-3-16,-3 1-4 15,2 0 1-15,4 3 1 16,-3-3 2-16,0 0-1 15,3 2 2-15,-3 1-4 0,-3 0 0 16,-3-1-1 0,0-2 0-16,0 5 2 15,-1 1 2-15,1-1-1 0,0 5-1 16,0 9 1 0,-3-3-1-16,0-3 0 0,0 0 0 15,0-3 0-15,0 9 0 16,-3-6-3-16,3 8 2 15,-3 0 1-15,0-2 0 16,0-3 0-16,0-1 2 16,-3 1-1-16,0 0-1 15,0-3-2-15,0 6 1 16,-3 4 1-16,0 4 0 16,0-4 2-16,0-1 1 15,-3-7-1-15,0 1 1 16,0-3-4-16,0-2 0 15,0-1 1-15,0 4 2 0,0 4-3 16,0-7-2-16,0 2 4 16,0-3 1-16,-3-5 0 15,-2 6-2-15,2-3 1 16,-6 0-1-16,3 0 0 16,-3-1 2-16,0 1-1 15,3-2-1-15,0 9 1 16,-3-1-1-16,0 1 0 15,1 1 0-15,-1-5 0 16,3 5 0-16,-12-3 0 16,3 0 2-16,0-3-6 15,3 9 1-15,1-9 3 16,-1 9 2-16,0-3 4 16,0-3 3-16,0 0 2 0,3-3 1 15,0 6-6-15,1-8-4 16,-1 3 1-1,3 2 0-15,0-5-1 0,3-3-2 16,-3 8 1-16,0-5-1 16,3 8 2-1,0-6-23-15,-3-2-8 16,9 0-52 0,0 0-36-16,3 10 46 15</inkml:trace>
  <inkml:trace contextRef="#ctx0" brushRef="#br0" timeOffset="30">8464 14417 60 0,'-3'0'24'0,"3"0"-12"0,0 0-1 15,0 0 10-15</inkml:trace>
  <inkml:trace contextRef="#ctx0" brushRef="#br0" timeOffset="31">8461 14417 151 0,'0'-2'17'0,"0"-1"-5"0,0 3-2 16,-3 0 2-16,6-3 3 16,-6 3-2-16,0 0 0 15,6 0-3-15,-9 0 1 16,3 0-6-16,0 0 1 0,0 0 4 16,3 0-6-1,0 0 0-15,0 0 2 16,6 0 1-1,0 0-6-15,3 3 2 16,0-3 2 0,0 3-2-16,3-3 0 15,0 0 1-15,0 0 0 0,0-3 0 16,3 0 2-16,-1 1-3 16,4-1-2-16,-3 3 0 15,0 0-1-15,0 0 2 16,0 0 3-16,-3-3-2 15,3 3 0-15,5-2 1 16,-2-1 2-16,0 0-1 16,0 1 2-16,0-1-2 15,0 0 2-15,-3 1-4 16,0-1 0-16,-1 0 1 16,1 1 2-16,0-1-3 15,3 1-2-15,0 2 0 16,-3 0-1-16,0 0-5 15,0-3-1-15,-1 3 9 16,1-3 5-16,0 3-3 0,0-2-3 16,0 2-1-16,0-3 1 15,0 3-3-15,0 0 0 16,0 0 1-16,-1 0 0 16,-2 0 0-16,0 0 0 15,0 3 0-15,3-3 2 16,0 0-1-16,0 0 2 15,-3 0-2-15,0 0-1 0,2 2 1 16,-2-2-1-16,0 0 0 16,3 0 0-16,-3 3 0 15,0 0 2 1,0-1-3-16,-3-2 0 0,0 0 1 16,0 0 2-16,0 3-1 15,0-3-1-15,2 2 1 16,4 1-1-16,0 0 0 15,0-1 0-15,-3 1 0 16,-3 0 2-16,0-1-3 16,0 1 0-16,0 0 1 15,3-1 0-15,0-2 2 16,-1 3 1-16,1-3-4 0,0 0-1 16,0 0 1-1,0 0 2-15,0 3-2 16,0-3-2-16,0 2 2 15,-3-2 2-15,0 3 0 0,0-3 2 16,-1 3-2-16,7-1-1 16,0 1 1-16,0-3-1 15,0 0 0-15,0 0 0 16,0 0 0-16,0 0 0 16,0 2 0-16,-1 1 0 15,1-3-3-15,0 0 2 16,-3 3 1-16,0-1 0 15,3-2 0-15,3 0 2 16,0 0-1-16,-4 0-1 16,1 0 1-16,0 0-1 15,3-2 0-15,0 2 0 0,0-3 0 16,0 0 0-16,3 1 0 16,-4-1 0-16,1 1 0 15,0 2 0-15,3 0 0 16,0 0 0-16,0 0 0 15,-4 0 0-15,1 2 0 16,0 1 0-16,0-3 2 16,3 0 1-16,-3 0-4 15,0 0-1-15,2 0 1 16,4 0 0-16,-3 0 1 16,-3 0 0-16,0 0 0 15,0 0 0-15,0 0-3 16,-1 0 2-16,1 0 3 0,0 0 1 15,0 0-1-15,0 0 1 16,0 0-4 0,0-3-2-16,-1 3 4 0,4 0 1 15,-3 0-3-15,0 0-1 16,-3 0 1-16,0 0 0 16,0 0 3-16,-1 0 1 15,-2 0-4-15,0-2-1 16,0-1 1-16,0 0 2 15,0 1 2-15,0-1-1 16,-3 0-2 0,0 1 1-16,-3 2-1 15,-3 0-47-15,-3 0-18 0,-3 5-44 16</inkml:trace>
  <inkml:trace contextRef="#ctx0" brushRef="#br0" timeOffset="32">8485 13436 88 0,'-12'2'33'0,"12"9"-18"0,9 10-7 15,-3-8 11-15,-3 6-7 16,0 7-2-16,0 9-1 16,0-4-1-16,0-4-2 15,0-6-1-15,0-3-1 16,0-2 0-16,-3 0-2 15,0-5 9-15,0-6 8 0,0-2-4 16,0-3 0-16,-3-3-7 16,0-2-3-16,-3-11-2 15,0-8-3-15,0 3 3 0,3-3 0 16,-6 0-4 0,9 0-1-16,-6-2 5 0,12 5 3 15,-6 0-3-15,9-3 0 16,0 5-1-16,0-2 1 15,0 3-2-15,0 4-1 16,3 4-2-16,0 7-1 16,-1 3-1-16,4 6 3 15,3 1 0-15,-6 1 1 16,0 3-3-16,-3 0 2 16,-3 2 3-16,-6 0 3 15,-3 0 0-15,-3 0 0 16,-6 1 1-16,0-4 1 15,-3-2-6-15,0-2-2 0,4-4-9 16,-1-2-2-16,3 0-15 16,3-2-6-16,3-1-26 15,3-2-32 1,3-1 30-16</inkml:trace>
  <inkml:trace contextRef="#ctx0" brushRef="#br0" timeOffset="33">8774 13385 88 0,'-3'0'35'0,"0"0"-18"0,0 0-7 0,0-2 12 15,-3 4-6-15,-3 1 1 16,0 2-10-16,0 1-2 15,0 1-3-15,0 1-2 16,0 3 1-16,3 2-4 0,3 0 2 16,3 1 1-16,0-4 2 15,6 1-3-15,0-3 0 16,6-3 5-16,-3-2 2 16,0-3 0-16,0-3-1 15,-3-2-1-15,0-3 2 16,-3 0-3-16,0 0 0 0,0 0 3 15,-3 0 3 1,0 0-2-16,0 3 1 16,0 2-5-16,0 1 0 0,0 2-6 15,0 5-2-15,3 0-1 16,0 3 4-16,3 0-1 16,3 0-1-16,0 0-33 15,3-3-50 1,-1-2 8-16</inkml:trace>
  <inkml:trace contextRef="#ctx0" brushRef="#br0" timeOffset="34">8976 13404 112 0,'-3'-13'44'0,"3"13"-24"0,-6 0-24 0,6-6 8 15,-6 9-4-15,0 5 0 16,-6-3-3-16,1 3 2 15,-1 3-1-15,0-1 0 16,3 3 2-16,3 1 2 16,0-1-3-16,3 0 0 15,3 0 1-15,3-2 0 16,6-6 4-16,0-2 5 16,3-3-1-16,-3-3 1 15,0-2-5-15,-1 0-1 0,-2-3 3 16,0 0 1-16,-3 0-3 15,0-3 2-15,0 3 0 0,-3-5 0 16,0-8-1 0,0 2-3-16,0 1-2 0,0-1 1 15,-6 4-1-15,3 1 4 16,0 1 5-16,0 5-3 16,3 0 2-16,-3 3-5 15,0 2-2-15,0 6-5 16,3 2 0-16,0 0 0 15,3 3 2-15,0 8-1 16,3 3-1-16,0-1 3 16,3 1 2-16,0-1-2 15,0 1 0-15,3-1 3 16,0 1 3-16,3-6-29 0,0-2-13 16,0-3-28-1</inkml:trace>
  <inkml:trace contextRef="#ctx0" brushRef="#br0" timeOffset="35">9289 13404 124 0,'-3'-13'49'0,"3"-1"-26"0,-6 6-25 0,3 6 11 16,-3 2-4-16,0 0 2 15,-3 0-4-15,0 5-2 16,-6 0 0-16,-3 6-4 0,3 0 2 0,4-1 1 15,2 1 0 1,0-1-3-16,3 1 0 16,3-1 2-16,6-2 0 0,6 0 3 15,0-5 1-15,0-3 7 16,-1-3 4-16,4-2-3 16,-3 0 1-16,0-3-5 15,0-3-2-15,-3-2-2 16,0-3-3-16,-3 0-4 15,-3-2 0-15,-3-1 0 16,0 1 2-16,0 4 3 16,-3 4 2-16,3 2-4 15,-3 0 1-15,3 5-5 16,0 3 1-16,0 3 0 0,0 5 2 16,3 2 1-16,3 4 1 15,3 2 2 1,0-1 3-16,3 4 0 15,0-3 0-15,0 0-6 0,0 0 1 16,3-1 4-16,-3-1 2 16,0-4-9-16,3-2-5 15,-4-2-111 1,13-6 41 0</inkml:trace>
  <inkml:trace contextRef="#ctx0" brushRef="#br0" timeOffset="36">9464 13385 160 0,'0'0'63'0,"0"0"-34"0,3 3-38 0,0 2 7 0,0 1 1 16,-3-1 2-16,3 3 3 16,-3 0 0-16,3 2-2 15,0 1-2-15,0-1 1 0,0 1-4 16,0 0 2-16,0-3-67 15</inkml:trace>
  <inkml:trace contextRef="#ctx0" brushRef="#br0" timeOffset="37">9479 13303 188 0,'0'-5'71'0,"0"2"-38"0,0 3-52 0,0 0 7 16,6 3-3-16,0 0 4 16,0-1-25-16,0 4-8 15,3-1-11-15,3 0-2 16</inkml:trace>
  <inkml:trace contextRef="#ctx0" brushRef="#br0" timeOffset="38">9610 13393 64 0,'12'0'24'0,"-9"11"-12"0,0-1-14 0,0-4 4 15,-3 2 17-15,6 2 10 0,-6 1 1 16,0 2 2-16,-3-2-16 16,3-1-7-16,-6-2-3 15,3 0 0-15,0-3-3 16,0-2-2-16,0-3 2 0,6-3 4 15,-6-2 4-15,6-3-6 16,0-2-3-16,6-1-6 16,3 0 0-16,0 3 2 15,3 3 3-15,3 0 2 16,-1 0 1-16,1 2-2 16,0 3-2-16,-3 0 5 15,3 5 1-15,-3 0 2 0,-3 3 2 16,0 3-1-16,-6 0 0 15,0 2-8-15,-4 0 0 16,1-2-8-16,-3-1 0 16,3-2-30-16,0 0-11 15,0-3-28 1</inkml:trace>
  <inkml:trace contextRef="#ctx0" brushRef="#br0" timeOffset="39">10024 13428 168 0,'-9'-6'66'0,"6"6"-36"0,-6-2-37 15,6 2 8-15,-3 2-5 16,-6 1 3-16,0 2 6 16,-3 1 7-16,4 1-6 15,-1 7-5-15,3-1-2 0,0 3 1 16,3-3 0-16,6 0-3 15,3-2 2-15,3-3 7 16,6-3 4-16,0-2-1 16,2-6 0-16,-2-2-10 15,0-3-1-15,0-3 2 16,-3 1 2-16,-3-1 0 0,-3 1 1 16,0-1-2-16,-3 3 2 15,0 0 0 1,0 3 1-16,0-1-5 0,0 4-1 15,3 2-6-15,3 2 0 16,0 4 2-16,3 4 3 16,3 6 2-16,0 3 3 15,3 5 10-15,-7 7 4 16,-5-2 6-16,-3-2 3 16,-6-1-2-16,-5-4 0 15,-10-4-3-15,-6 1-1 16,-3-6-10-16,0-3-5 15,-2-2-8-15,-1-2-2 0,3-6-39 16,3-3-15-16,7 0-54 16</inkml:trace>
  <inkml:trace contextRef="#ctx0" brushRef="#br0" timeOffset="40">8494 17529 100 0,'-3'-6'38'0,"3"4"-20"0,0-6 1 0,0 5 18 15,3-5-7-15,3 3-2 16,6-6-10-16,6 1-1 16,3-3-10-16,5 5-6 0,-2-3-2 15,9 8-1-15,-6 3-2 16,-1 8 3-16,-5 6 0 15,-6 9 3-15,-12 4 1 16,-9 12-1-16,-6 4 1 16,-9-6 0-16,-2 10 1 0,-4-4-5 15,3-4 1-15,0-4 0 16,0-3 2-16,4-6-3 16,5-5-2-16,3-2 4 15,9-9-1 1,3-7 0-16,9-3 3 15,6 0 0-15,5-5 5 16,7-3 5-16,3 5-5 16,3-2 0-16,0 0-6 15,-4 5-4-15,-2 5 1 16,-3-3 0-16,-3 1 3 0,-3 0 1 16,-4-3-37-1,-2 5-16-15,-3-5-41 16</inkml:trace>
  <inkml:trace contextRef="#ctx0" brushRef="#br0" timeOffset="41">8851 17291 156 0,'0'-3'60'0,"3"0"-32"0,3-2-15 15,0 5 17-15,3-5-15 0,3 2-6 16,3-2-8-16,0-1-1 16,3-2 0-16,-1 3 0 0,1-3 0 15,0 3 0-15,-3 0 0 16,0-3 0-16,-3 13 0 15,-3-2 0-15,-3 2 2 16,-3 6-3-16,-3 2 0 16,0 3 5-16,-3 2 5 15,0 6-1-15,0-3 1 16,0 6-5-16,0-9-1 16,3-2-1-16,0-3 1 15,0-2-2-15,0-3-1 0,0 2-43 16,-3-7-21-16,0 2-21 15</inkml:trace>
  <inkml:trace contextRef="#ctx0" brushRef="#br0" timeOffset="42">8949 17391 156 0,'0'0'57'0,"3"0"-30"0,6-3-12 15,0-7 20-15,6 5-10 16,6 2-3-16,6-8-14 16,0 9-6-16,2-9-50 15,1 8-22-15,-3-2-12 16,-6 5-2-16</inkml:trace>
  <inkml:trace contextRef="#ctx0" brushRef="#br0" timeOffset="43">9479 17150 72 0,'-6'0'27'0,"6"19"-14"0,-3-6-7 16,0 0 9-16,0 6 11 15,-3 2 9-15,0 11-2 16,0 7 3-16,-8 12-14 15,-4 4-3-15,-3 9-11 16,0 2 1-16,-3 3 4 0,6-8-5 16,1-9 0-16,-1 1-2 15,3-8-1-15,3-5-1 16,3-8 2-16,0-6-5 16,0-2-1-16,3-8-24 0,3-5-12 15,3-4-41 1,0-1-36-16,9-6 42 15</inkml:trace>
  <inkml:trace contextRef="#ctx0" brushRef="#br0" timeOffset="44">9574 17523 120 0,'-2'-8'46'0,"2"8"-24"0,0-5-10 16,2 2 16-16,4-2-3 15,6-3 3-15,6 0-14 0,3-2-3 16,0 4-7 0,0-1-5-16,0 7 0 0,-1 0 1 0,-2 7 2 15,-3 9-3 1,-3 8-2-16,-3 8 4 15,-6 8 3-15,-6-3-3 16,-3 2-1-16,-3 1 2 0,-6-8 3 16,-6 2 2-16,-2-2 1 15,2-6-4-15,0 1-1 16,3-9 3-16,3-4 1 16,3-1 1-16,3 0 0 15,6-8-7-15,3 3 0 16,9-2 1-16,6-6 3 0,3 0-2 15,3 0 0 1,3 0-1-16,-1 5-2 16,-2-3-2-16,3-2 1 0,0 6 1 15,-3 2 2-15,-3-8-6 16,-4 5 1-16,-2 0-34 16,-3-2-16-16,0-3-38 15,0 0-18 1,0-3 55-16</inkml:trace>
  <inkml:trace contextRef="#ctx0" brushRef="#br0" timeOffset="45">9875 17391 72 0,'-3'0'30'0,"3"0"-16"0,-3 19-1 16,0-14 14-16,3-2-9 16,0-3 0-16,0 5-6 15,0-5 0-15,0 0-3 16,0 0 0-16,0 0-5 15,0 0 4-15,0-5 2 0,3-1-1 16,0-4 0-16,3-1-5 16,0 3-3-16,0-2-3 15,0 7 1-15,0-2-1 16,0-1 0-16,-3 6 0 0,0 11-2 16,0-3 3-16,0 5 0 15,-3-2 3-15,0-1 1 16,0 1 3-1,-3-3 1-15,3 2-3 16,-3-2-3-16,3-2 0 16,0-4-1-16,0-2 2 0,0 0 3 15,0 0-2-15,3-2 0 16,0-4-6-16,3 1 0 16,0-8-1-16,3 7-1 15,0-1 4-15,-1-7 0 16,1 1 1-16,-3 8 0 15,3-3 6-15,-3 3 4 16,0 10 3 0,0 5-4-16,0 1-1 15,0 0-2-15,0-3-1 16,0 5-6-16,0-3 1 0,0-2 0 16,-3 0 2-16,0-2-1 15,3 1-1-15,3-1-35 16,0-1-14-16,3-2-35 15</inkml:trace>
  <inkml:trace contextRef="#ctx0" brushRef="#br0" timeOffset="46">10146 17399 148 0,'-6'-3'55'0,"6"3"-30"0,-3 0-7 0,3 0 18 15,0 0-16-15,3 0-3 16,3 0-9 0,3 0-3-16,-3 3-2 0,3-3-3 0,0 0 3 15,-3 0-7-15,3 0 1 16,-3 0-23-16,0 0-8 15,-1 3-45-15,1-1-23 16,0-2 49 0</inkml:trace>
  <inkml:trace contextRef="#ctx0" brushRef="#br0" timeOffset="47">10268 17298 140 0,'-3'-5'52'0,"3"10"-28"0,0-5-15 16,0 3 14-16,0 2-5 16,0 6 2-16,3 0-11 15,3-1-5-15,0 11-3 16,-3-2-1-16,0-6 0 0,0 0 0 16,0 1 2-16,0-1-39 15,3 0-14-15,0-2-21 16</inkml:trace>
  <inkml:trace contextRef="#ctx0" brushRef="#br0" timeOffset="48">8092 18161 44 0,'0'0'19'0,"3"0"-10"0,-3 5 13 0,3-2 17 16,0 2-18-16,0 1-8 15,3-4-9-15,0 3-1 16,3 6-2-16,0-8 2 16,0 2-31-16,0 3-11 15,-3-3-2-15,0 1 1 16</inkml:trace>
  <inkml:trace contextRef="#ctx0" brushRef="#br0" timeOffset="49">8181 18148 64 0,'0'5'27'0,"3"-2"-14"0,0-3-2 15,0 5 12-15,3 3-12 16,0-3-4-16,0 3-4 15,0 3 0-15,3-3-46 16</inkml:trace>
  <inkml:trace contextRef="#ctx0" brushRef="#br0" timeOffset="50">13798 16439 100 0,'0'0'38'0,"0"0"-20"0,0 5-15 15,0 0 12-15,0 3 0 0,0 5 0 16,0 1-3-1,0 7-2-15,0 5 2 16,0 6 3-16,0 0-8 16,-3 7 2-16,3-2 4 0,0-2-5 0,3-1 0 15,0-5-4 1,0-8-3-16,0 3 2 0,0-8 0 16,0-3-1-16,0 1 1 15,0-9-9-15,-3 3-1 16,0-3-53-1,0-5-50-15,0 0 35 16</inkml:trace>
  <inkml:trace contextRef="#ctx0" brushRef="#br0" timeOffset="51">13861 16777 76 0,'-3'6'30'0,"3"-6"-16"0,3 2-10 0,-3-2 8 0,6 3 4 16,0-1 2-16,6-2-5 16,2 6-3-16,1-6-5 15,0 0-2-15,-3-6 1 16,0 1 2-16,0-3-3 15,-3-5 0-15,0 2-1 16,-3 1 1-16,-3-1 0 0,-3 3-4 0,-3 0 1 16,0-2 0-16,-6 10 0 15,-6-3 2-15,3 3 1 16,-3 3-1-16,3 5 1 16,0 8-4-16,0-1 0 15,3-1 7-15,4 4 4 16,-1 1 1-16,6-1 1 15,0-2-4-15,3-3-3 16,8 1-5-16,4-4 0 16,0-2 0-16,3-3 2 15,0 1-32-15,0-4-12 16,0-2-28-16</inkml:trace>
  <inkml:trace contextRef="#ctx0" brushRef="#br0" timeOffset="52">14135 16740 96 0,'-9'-2'38'0,"3"4"-20"0,0 1-10 16,3 7 13-16,-3-4-10 15,-3 7-1-15,0 0-4 16,-3 0-1-16,6 3-3 15,0 0-2-15,3-3 1 16,3 6-4-16,3-6 2 0,3 0 3 16,3-2 1-16,6-8 1 15,-3-3 0-15,-3 0 0 0,0-6 0 16,-3-4-2-16,0-1-2 16,-3 6 1-1,0-3 1-15,-3 0 1 0,0-3 3 16,0 9-1-16,-3-4 2 15,0 1 0-15,3 3 1 16,0 2-13-16,0 2-4 16,0 3 8-16,3 3 7 0,0 0 0 15,5 3-1 1,1-1-2-16,0-2 0 0,3 0-24 16,0 6-8-1,0-9-43 1</inkml:trace>
  <inkml:trace contextRef="#ctx0" brushRef="#br0" timeOffset="53">14298 16732 104 0,'-6'-2'41'0,"3"-9"-22"0,0 3 0 15,3 8 18-15,-3 0-9 0,0 0-4 16,0 0-13-16,0 0-5 16,0 3-4-16,1 2-4 0,-1 3-1 15,3 5 2 1,5 3-2-16,1-3 1 15,0 3 4-15,0 0 1 16,0 0 3-16,0-3 1 16,0 0 3-16,-3 1 1 15,-3-4-1-15,0-2 1 16,-6 0-6-16,0-3-1 16,-3 6 0-16,0-8 0 15,0-3-18-15,1 0-7 0,-1 0-19 16,3 0-5-16,3 0-31 15</inkml:trace>
  <inkml:trace contextRef="#ctx0" brushRef="#br0" timeOffset="54">14417 16563 104 0,'-3'0'41'0,"-6"-3"-22"0,12 6-16 15,0 5 10-15,0 0 5 16,-3 2 3-16,3 6-4 0,0 0 0 16,0 11-8-16,0 12-3 15,0-7-3-15,0 5 0 0,0-5 0 16,0-3-1-16,0 3-2 15,0-6-15-15,-3 1-7 16,0-9-51 0</inkml:trace>
  <inkml:trace contextRef="#ctx0" brushRef="#br0" timeOffset="55">14322 16693 164 0,'-9'-3'63'0,"6"3"-34"0,3 0-14 15,0 0 34 1,9-3-10-16,6 1-13 16,3-4-7-16,3 1-11 15,5 0-7-15,1-3-2 0,0 0-37 16,0 0-14-16</inkml:trace>
  <inkml:trace contextRef="#ctx0" brushRef="#br0" timeOffset="56">8387 18378 112 0,'0'-3'44'0,"3"6"-24"0,-3-3-24 0,3 5 27 16,0 8-5-16,0 1-2 16,0-1 0-16,0 5 2 15,0 4 3-15,0 1-11 16,0-1-6-16,0-4-2 0,-3-5 0 15,3 1 1-15,-3-6-1 16,3 2 1-16,-3-7 0 16,0-3 3-16,0 0-3 15,0 0 0-15,-3-3-3 16,0-10-1 0,3-6 1-16,0 6-3 15,3-5 0-15,0 4-1 0,5-4 3 16,1 2-2-16,3-3-1 15,-3 6 3-15,0 5 2 16,0 3-5-16,0 5 1 16,0 5 1-16,-3 3 1 15,0 5 5-15,-3 1 2 16,-3 4 4-16,0 3 1 16,0-2-1-16,0-6-1 15,0 0-5-15,0 1-1 16,0-9-1-16,3-2 1 15,0-17 2-15,0 1-4 16,0-3-3-16,3-2-2 16,0 4 0-1,0-4 0-15,3 5 3 0,-1-1-2 16,4 9-1 0,3-3 0-16,0 8 3 0,0 8 2 15,-3 3 2-15,0 2 3 16,-3 8 1-16,0 6 1 15,-3-9 0-15,0 3-4 16,-3-2-3-16,-3-1-5 16,0 1-2-16,0-11-37 15,0 5-14-15</inkml:trace>
  <inkml:trace contextRef="#ctx0" brushRef="#br0" timeOffset="57">8762 18455 108 0,'-6'8'41'0,"3"-3"-22"0,-9 3 11 0,9-3 23 16,3 8-22-16,6 1-6 15,0-1-16-15,3 5-4 16,0 4-3-16,3-9-2 0,3 0 3 0,0-2 2 15,2-6 2 1,-2-5 3-16,3-5 1 0,-3-9 1 16,-3-4 0-16,-3-1-4 15,-9 6 0 1,-3-8-3-16,-3 2 0 16,-3 1-3-16,0 5-2 0,-3-1-6 15,0 1-4-15,0 11-19 16,0-4-8-16,3 12-39 15,1-4-40 1,5 3 37-16</inkml:trace>
  <inkml:trace contextRef="#ctx0" brushRef="#br0" timeOffset="58">9015 18365 132 0,'-9'-8'49'0,"9"8"-26"0,-3 0-12 0,0 5 18 16,0-2-8 0,-3 2-2-16,0 3-7 0,0-3-2 15,0 8-6-15,3-2-3 0,3-3 0 16,0 5-1-16,3 0 0 16,3 1 2-16,3-1 3 15,0 0 9-15,0 6 3 16,-3-1 5-16,-6-2 1 15,0-3-6-15,-3 1-2 16,-3-1-9-16,0-3-2 16,-3 4-9-16,-3-6-2 15,-3-3-29-15,0-5-14 0,4 0-21 16,2 0-43 0,3-8 26-16</inkml:trace>
  <inkml:trace contextRef="#ctx0" brushRef="#br0" timeOffset="59">9122 18254 144 0,'0'26'55'0,"0"-2"-30"0,3-3 4 15,-3-2 23-15,0 2-22 0,3 8-8 16,0 0-14-16,0 11-6 15,0-9-1-15,3 1 1 0,0-5 1 16,0-1-43-16,-3-7-20 16,-3-6-32-1</inkml:trace>
  <inkml:trace contextRef="#ctx0" brushRef="#br0" timeOffset="60">9033 18463 212 0,'9'-8'79'0,"3"2"-42"0,8-7-34 0,-8 5 15 15,6 3-14-15,6 2-1 0,3-2-71 16,6 0-32-16,-1-3 22 16</inkml:trace>
  <inkml:trace contextRef="#ctx0" brushRef="#br0" timeOffset="61">9545 18383 112 0,'-3'13'44'0,"3"-2"-24"0,3 5-2 15,0-5 18-15,0 2-7 16,0 0-2 0,3 3-15-16,0 2-8 0,0 1-2 15,-1 2 0-15,7-8 1 0,-3-2-1 16,6-8 1-16,-3-3 2 16,-3 0 2-16,0-14-3 15,-3 6-1-15,3 0-3 16,-6-2-1-16,3-3-1 15,-3 5-2-15,0 2 3 16,-3 6 2-16,0 0-5 16,3 6 1-16,3 2-1 0,0-3 2 15,3 8 5-15,-1 0 6 16,1-5 4-16,0-2 4 16,0-1 2-16,0-10 3 15,0-3 1-15,0-3 1 16,-3-2-11-16,0 0-5 15,-3-6-8-15,-3 6 0 16,0-3-18-16,0 3-5 0,-3 0-22 16,0 2-7-1,3 3-115 1,0 8 77 0</inkml:trace>
  <inkml:trace contextRef="#ctx0" brushRef="#br0" timeOffset="62">9804 18447 140 0,'0'2'55'0,"12"4"-30"0,-3-6-10 16,-1 0 18-16,1 0-5 15,0 0 0-15,0 0-9 16,0 0-4-16,0-6-8 16,0 4-3-16,0-4 0 0,0-1-2 15,0-4 1-15,-3 3 0 16,-3 3 1-16,-3-3-7 15,-3 0-2-15,-6 3-9 0,0-1-4 16,-3 6 5 0,-3 6 5-16,-3 7 5 0,3 0 2 15,0 0 3 1,1 0 1-16,5 6 12 16,3-3 7-16,3 2-7 0,3 1-1 15,6-1-8-15,6-2-2 16,0-2 0-16,2-9 0 15,4 3-11-15,0-8-3 16,3 0-46-16,-3 0-18 16,0-8-17-16</inkml:trace>
  <inkml:trace contextRef="#ctx0" brushRef="#br0" timeOffset="63">9979 18407 156 0,'-3'3'60'0,"3"2"-32"0,0 8-4 16,0-5 22-16,0 3-19 16,0 2-5-16,3 3-15 15,0 2-5-15,0 6-2 16,0-8-14-16,0 3-3 0,0-6-73 16</inkml:trace>
  <inkml:trace contextRef="#ctx0" brushRef="#br0" timeOffset="64">9985 18299 156 0,'-6'-19'57'0,"9"16"-30"0,0-15-27 16,0 13 13-16,0 5-14 0,3 5-1 15,0 3-39-15,0-3-15 16,0 8-1-16,0 1 2 15</inkml:trace>
  <inkml:trace contextRef="#ctx0" brushRef="#br0" timeOffset="65">10176 18352 44 0,'-12'0'19'0,"6"0"-10"0,-9 5 20 15,9 0 17-15,-3 3-15 16,-6 5-4-16,3 0-13 16,0 6-4-16,3 0 3 15,9-4 4-15,0 4-9 16,9-6-2-16,0-5-2 0,3-3 6 16,0-5 4-16,0 0-5 15,-3-8-1-15,3 3-4 16,-6-8-1-16,0 5-1 15,-3-3 1-15,0-2-2 16,-3 5-1-16,0 3-8 16,0-3-5-16,0 8 0 15,0 0 2-15,0 5 5 16,0 9 3-16,3 1 0 0,0 9-1 16,3 3 18-16,0 4 10 15,-3-4 1-15,-3-1 0 16,-3 1 0-16,-3-1-1 15,-3-5-11-15,-3-2-5 16,-6-1-5-16,-3-4 0 16,-3-1-24-16,1-5-11 15,2-3-34-15,-3-5-16 16,3-5-3-16</inkml:trace>
  <inkml:trace contextRef="#ctx0" brushRef="#br0" timeOffset="66">10200 18219 148 0,'0'-8'55'0,"0"8"-30"0,3 3-14 15,-3-3 15-15,3 11-3 16,2 2 0-16,-2 8-1 15,0 5-2-15,0 1-10 16,-3 5 0-16,0 2 1 0,0-5-6 16,0-2-1-16,0 2 0 15,0-6 2-15,0-4-3 16,0-3 0-16,0-6-1 0,0-10-2 16,0-5-19-16,3-8-10 15,0 0-10-15,3-1-1 16,0-4 20-16,0-1 8 15,3 6 17-15,3 5 7 16,0 0 10-16,-3 3 4 16,0 5-6-16,0 5 1 15,-3 3-6-15,0 5-1 16,-3 9-8-16,0-9-2 16,0 11-2-16,-3-3 1 0,0-3-24 15,0-4-11-15,0-6-71 16,3 2-33-1</inkml:trace>
  <inkml:trace contextRef="#ctx0" brushRef="#br0" timeOffset="67">10408 18174 152 0,'-6'0'57'0,"6"8"-30"0,-3 11-14 15,3-6 17-15,0 11-2 16,-3-3 3-16,3 5-15 16,0 1-4-16,3 5-8 0,0-6-3 0,0 0 2 15,0 6-11 1,0 0-4-16,0-6-76 16,-3 1-47-1,0-9 58-15</inkml:trace>
  <inkml:trace contextRef="#ctx0" brushRef="#br0" timeOffset="68">10334 18370 208 0,'0'-8'79'0,"5"3"-42"0,4 0-19 0,-3 5 23 16,6-3-26-16,3-2-9 0,3 5-19 15,0 0-4-15,0 0-91 16,3 0-38-16</inkml:trace>
  <inkml:trace contextRef="#ctx0" brushRef="#br0" timeOffset="69">10673 18161 104 0,'0'0'41'0,"0"8"-22"0,0-3 6 0,0 3 20 16,0 3-13-16,-3 2-4 15,0 0-18-15,-3 6-9 16,6-3-1-16,-3 2-6 0,3-5 0 16,0-2-77-1</inkml:trace>
  <inkml:trace contextRef="#ctx0" brushRef="#br0" timeOffset="70">10700 18201 140 0,'0'5'52'0,"-3"3"-28"0,0 5-17 16,0-2 13-16,3-3-12 15,-3 10-4-15,0-2-67 16,0 0-30-16,0 0 40 16,0-3 22-16</inkml:trace>
  <inkml:trace contextRef="#ctx0" brushRef="#br0" timeOffset="71">10795 18193 116 0,'0'0'46'0,"0"0"-24"0,0 8-21 16,0-3 11-16,0 3-4 15,0 5 3-15,0 6-4 16,0-1 1-16,0 3-5 16,-3-7-2-16,0 4 0 0,3-5-65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23:31:47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19168 4646 140 0,'0'-13'52'0,"-9"8"-28"0,3-6-8 0,6 8 18 15,-3 1-1-15,0-1 3 16,-3 0-3-16,-3 3 0 15,0 3-18-15,-3 2 0 16,-2 6-1-16,-1 2-5 0,-3 8-3 16,0 11-3-16,3 5-3 15,-3 5 1-15,3 6-1 16,9 5 2-16,3 3 1 16,3 10 1-16,6-11 2 15,6-7-3-15,6-11-2 16,6-8 0-16,6-8 1 0,5-16 1 15,-2-12 3 1,-3-9 1-16,-3-11 1 0,-7-7-2 16,-5-9 1-16,-6-1 2 15,-6-4 2-15,-6-5 1 16,-9 8 0-16,-5 5 2 16,-1 9 2-16,0 4-5 15,0 9-1-15,0 2-11 16,3 5-1-16,3 6-20 15,3 0-8-15,6 10-81 16,6 5-13 0,3 1-36-1,15-6 60-15</inkml:trace>
  <inkml:trace contextRef="#ctx0" brushRef="#br0" timeOffset="347.6086">19522 4845 204 0,'-15'5'77'0,"12"5"-42"0,-6 4-19 0,3-1 22 0,0 8-7 15,-2 5 2-15,-1 6-17 16,0 0-7-16,3-3-5 16,0 3-4-16,0 2 1 0,3-15-6 15,0 5 1-15,0-14-33 16,-3-2-13-16,0-3-26 15,0-2-47 1,3-14 27-16</inkml:trace>
  <inkml:trace contextRef="#ctx0" brushRef="#br0" timeOffset="571.8376">19332 4805 232 0,'-3'2'88'0,"3"6"-48"0,3 0-31 0,0 0 19 16,6 3-1-16,5 7 3 16,1 6-12-16,3-3-5 15,3 1-8-15,6-1-4 0,3 0 0 16,-1-3-1-16,10-4 0 16,0-4-5-16,-4-2 1 15,-5-5-60-15,-3-6-26 16,-9 1-26-1</inkml:trace>
  <inkml:trace contextRef="#ctx0" brushRef="#br0" timeOffset="5569.774">21775 4262 84 0,'-11'-23'33'0,"8"20"-18"0,-3 0 11 16,3 3 18-16,0 0-4 16,-3 0 2-16,0 3-15 15,0 8-5-15,-3 7-12 16,-9 3-2-16,0 6 2 0,0 4-4 15,3 7-1-15,0 4-2 16,4 3-3-16,5 2 1 16,3-2-1-16,6 0 0 15,6-5 2-15,5-6 3 16,1-7 2-16,3-9 8 16,3-12 4-16,0-9 4 0,3-7 3 15,-1-9-5-15,-2-7-1 16,-3-4-7-16,-3-4 0 15,-6-6 1-15,-6 3 1 16,-3 0-6-16,-6 6-1 16,-3 4 0-16,-3-2 0 15,-3 5-4-15,0 6-3 16,4 10-9-16,-1 5-5 16,3 3-24-16,3 5-9 15,3 3-27-15,3 0-9 16,9 0-35-16</inkml:trace>
  <inkml:trace contextRef="#ctx0" brushRef="#br0" timeOffset="5828.3419">22103 4432 180 0,'12'0'68'0,"-24"5"-36"0,3 14-20 16,6-9 19-16,0 6-5 15,-6 5 2-15,0 8-14 16,-3 0-3-16,0 1-7 0,0-1-5 0,3 2 0 16,1-4-1-1,-1-6-2-15,3-5-48 0,0-6-20 16</inkml:trace>
  <inkml:trace contextRef="#ctx0" brushRef="#br0" timeOffset="6036.4857">21927 4450 220 0,'-12'-5'85'0,"12"8"-46"0,12 7-37 0,-6-4 17 16,0 1 3-16,6 7 4 15,0 10-10-15,0 2-4 16,3 6-7-16,0-1-4 0,-1 7 0 0,-2-7 1 16,6-2 1-16,-3-2-10 15,-3-6-3-15,0-5-35 16,3-3-13-16,-9-8-49 16</inkml:trace>
  <inkml:trace contextRef="#ctx0" brushRef="#br0" timeOffset="6314.5124">22186 4368 176 0,'-3'-5'66'0,"3"8"-36"0,3-3-24 0,-3 0 28 16,3 10-5-1,0 6-12-15,0 11-5 16,0 4-8-16,-3 6-1 0,3 3 1 16,0-6 0-16,0-2 0 15,0 8-5-15,0-8 1 16,0-6-20-16,0-7-9 16,0-6-122-1,-3-21 47 1</inkml:trace>
  <inkml:trace contextRef="#ctx0" brushRef="#br0" timeOffset="6532.1117">22174 4371 224 0,'-3'-5'85'0,"3"5"-46"0,0-3-19 16,3 0 27-16,0 3-16 15,3-2-3-15,3-4-14 16,3-4-6-16,3 2-5 16,3 0-3-16,0 0 1 0,5 0-19 15,4-3-5-15,-3 4-38 16,0 1-13-16,-3-4-34 16</inkml:trace>
  <inkml:trace contextRef="#ctx0" brushRef="#br0" timeOffset="6760.1037">22213 4522 200 0,'-6'2'77'0,"9"1"-42"0,6-3-26 0,-3 0 19 16,3 0-10-16,6 0 0 0,3 0-5 15,2-3 0-15,7 1-7 16,-3-1-24-16,0 3-8 0,0 0-47 16,-4 3-57-1,-2-6 33-15</inkml:trace>
  <inkml:trace contextRef="#ctx0" brushRef="#br0" timeOffset="7450.2817">22656 4464 240 0,'-8'13'90'0,"8"-13"-48"0,-3 0-20 15,3 0 28-15,0 0-22 16,0 0-7-16,0 0-11 0,6 0-2 15,2 0-5-15,1 0-2 0,0 0 2 16,6-6-2-16,0 1 2 16,0 3-2-16,3-1-1 15,-9 0 1-15,9 3 1 16,-6-2-12-16,2 2-3 16,1 0-29-16,-3 0-13 15,-3 0-31 1,3 2-53-16,-6-2 35 15</inkml:trace>
  <inkml:trace contextRef="#ctx0" brushRef="#br0" timeOffset="7630.5953">22677 4604 176 0,'0'0'68'0,"0"0"-36"0,0 0-20 16,6 0 19-16,3 0-18 15,3 0-5-15,0 0-5 16,6-3-3-16,-3 0 1 16,12 1-34-16,-4-1-15 0,-2 1-38 15</inkml:trace>
  <inkml:trace contextRef="#ctx0" brushRef="#br0" timeOffset="8112.3568">23168 4371 160 0,'-14'5'63'0,"11"3"-34"0,-9 3-25 0,6-1 13 15,-3 6-6-15,0 8 1 0,-3 5 4 16,9 8 2-16,-3 0-9 16,6 3-1-16,3 2-1 0,9-5-1 15,3-5 1-15,6-8 7 16,5-8 3-16,4-11 3 15,0-13 2-15,3-8-3 16,-4-8 0-16,-2-7-6 16,-6-1-3-16,-6-5 1 15,-9-3 3-15,-6-2-4 16,-6-1 0-16,-9 6 0 16,-3 0 4-16,0 8-10 15,-2 5-2-15,-1 6-26 16,3 10-12-16,-3 3-12 0,9 10-4 15,3 0-24-15,3 3-11 16,3 3-5 0</inkml:trace>
  <inkml:trace contextRef="#ctx0" brushRef="#br0" timeOffset="8692.9263">23630 4329 152 0,'0'0'57'0,"0"2"-30"0,0-2-16 16,0 0 15-16,0 6-6 16,0 4-1-16,6 6-7 15,-3 3 0-15,-3 10-7 16,6-3 4-16,-3 1 1 0,-3-4-1 16,0 4 2-16,0-6-6 15,0-3-3-15,0-2 1 16,0-2 0-16,0-6 1 15,0-1 0-15,0-7-2 0,0-2 1 16,3-3-7-16,0-3-1 16,3-3-5-16,0 3-1 15,2 0 1-15,4 0 4 16,3-2 3-16,6 4 2 16,-3 4-2-16,3 2 2 15,0 5 3-15,-1 6 1 16,1 2 12-16,-3 0 7 15,-6 3 11-15,-3 0 4 16,-9-3-4-16,0 0 0 16,-9 0-13-16,-3-2-4 0,0-3-7 15,-15-3-4-15,4-5-18 16,-4-2-6-16,3-1-31 16,3-2-10-16,3-1-24 15,3-2-8-15,7 1-3 16</inkml:trace>
  <inkml:trace contextRef="#ctx0" brushRef="#br0" timeOffset="9099.8144">24124 4334 124 0,'-3'-3'46'0,"6"1"-24"0,3 7-10 0,-3 0 16 16,0 6 8-16,-3 2 8 16,6 3-2-16,-3 8 1 15,0 2-23-15,0 1-5 0,0-1-1 16,0 6-8-16,-3-6-1 16,9-2-1-16,-3-3 0 0,-3-2-13 15,-1-6-4-15,-2-2-27 16,0-3-9-16,0-8-19 15,0 0-49 1,9-8 21-16</inkml:trace>
  <inkml:trace contextRef="#ctx0" brushRef="#br0" timeOffset="9414.2542">24338 4318 116 0,'6'0'46'0,"3"8"-24"0,-6-3 5 0,0 1 21 16,-3 1-3-16,0 4-2 15,0 2-11-15,0 6-3 16,0 7-16-16,-3-2 3 0,3 3 2 15,0-1-10-15,0 0-2 16,0-2-4-16,0-5 1 16,0-3-9-16,0-3-1 15,3-3-60-15,6-4-3 16,3-6-4-16,6-3-14 16</inkml:trace>
  <inkml:trace contextRef="#ctx0" brushRef="#br0" timeOffset="9747.508">24597 4334 132 0,'6'0'52'0,"-3"3"-28"0,0 2 0 16,0 0 22-16,-3 3-8 15,6 3 0-15,-3 2-6 0,-3 8 0 16,0 3-18-16,0 0 3 0,-3-1 3 16,3 1-9-16,0 3-1 15,0-6-6-15,0-3-3 16,0-2-9-16,0-2-5 15,3-4-29-15,6-5-10 16,0-2-15-16,0-3-6 16,3-5-11-1</inkml:trace>
  <inkml:trace contextRef="#ctx0" brushRef="#br0" timeOffset="10001.8593">24832 4339 152 0,'18'0'57'0,"-15"3"-30"0,9 2-1 16,-12 0 25-16,6 3-3 16,-3 6 1-16,-3 7-12 15,0 5-5-15,0 1-18 16,0-1-4-16,0 3-3 0,0 0-3 15,6-2-3-15,-3-3-18 16,0-6-9-16,3-2-55 16,6-5-22-16,0-9-4 15</inkml:trace>
  <inkml:trace contextRef="#ctx0" brushRef="#br0" timeOffset="17835.8398">13405 13713 132 0,'0'0'52'0,"0"0"-28"0,0 3-6 15,0-3 18-15,0 0-1 16,0 0 2-16,0 0-7 16,0 0-2-16,0 0-15 15,0 0 3-15,6 3 2 0,-6-3 1 16,3 0 1-16,3 0 0 15,0-3 0-15,3 0-5 16,3-2 1-16,-3 0 0 16,3-8-1-16,3-9-3 15,3 4 0-15,5-3-3 16,7-3 2-16,0-3-4 16,0 1-2-16,-1 0-2 0,-2 2 0 15,-3 5-2-15,0 3 2 16,-3 3 0-16,-6 2 1 15,-1 1-2-15,-2 2 1 16,0 3 0-16,-6-1 3 16,0 4-3-16,-3-1-2 15,3 0 0-15,-3 3-1 16,0 0 0-16,-3 0 0 16,0 0-11-16,0 0-3 15,0 0-33-15,0 0-12 16,0 0-22-16,0 0-7 15,0 6-37 1</inkml:trace>
  <inkml:trace contextRef="#ctx0" brushRef="#br0" timeOffset="18467.6347">13587 13748 60 0,'-3'2'24'0,"3"1"-12"0,-3 0-1 0,3-1 12 15,0 1 5-15,-3 2 3 16,0 1-3-16,0-1-3 16,0-2-5-16,0-1-2 15,3 1-10-15,0-1-1 0,-3 1 3 16,0 0-4-16,3-3-1 16,0 0 4-16,0 0 4 15,0 0-3-15,0 0 0 16,0 0 0-16,0 0 4 15,0 0 1-15,0 5 0 16,0-5 1-16,0 0 0 16,3 5 5-16,3-7 1 15,0-4 0-15,6 1 1 16,3-3-4-16,3-2-2 0,2-4-1 16,1-2 0-1,6-2-4-15,0-3-2 0,3-3-2 16,-4 5 0-16,-2 1-4 15,3 2-3-15,-6 0 2 16,-3 6 0-16,-3-1-1 16,-3 3 1-16,-4 3-2 15,-2-1-1-15,0 4 1 16,-3-1-1-16,0 1 0 16,0-1 2-16,0 0-21 15,-3 1-9-15,0-4-37 16,3 1-14-16,0 0-33 15,3-3-52-15,0 0 53 16</inkml:trace>
  <inkml:trace contextRef="#ctx0" brushRef="#br0" timeOffset="19502.3776">14334 13094 108 0,'3'-2'44'0,"-3"2"-24"0,3-6-2 0,-3 6 18 16,3-2 6-16,-3-1 4 16,0 0-5-16,0 1-2 0,0-1-22 15,0-2 7-15,-3 2 6 16,0-2-3-16,-3 0 1 16,-3-1-4-16,-3 1-3 15,0 0-7-15,-3-1-4 0,-2 4-5 16,-4 2-4-16,-3 2 0 15,0 4-1-15,-3 2 0 16,1 5 0-16,2 0-3 16,3 0 2-16,0 3-1 15,6 3 0-15,3 2 0 16,6 0-2-16,9 0-2 16,9 0-1-16,6 3 1 15,9-3 4-15,6 1 1 16,5-1 3-16,1-3-3 0,0 3-2 15,-7-2 2-15,-2-1 0 16,-6 1 3-16,-3-1 1 16,-6 1 7-16,-6-1 4 15,-3 1 1-15,-6 0 1 16,-9-1-4-16,-6-2 0 16,-6-3-7-16,-3-2-1 15,-3-3-2-15,-2-6 1 16,8 1-2-16,-3-8-1 15,3-3-10-15,6-5-6 16,6-3-3-16,6-3 1 16,9-2 5-16,6-6 6 0,6-2-1 15,3-2 3 1,0-4 3-16,-3 3 1 0,-4 3 7 16,-2 3 4-1,-3 2 1-15,-6 0 1 0,-3 6-6 16,-3 2-2-16,0 3-18 15,0 2-7-15,-3 1-30 16,3 4-10-16,3 1-43 16,0 2-56-1,3-2 48-15</inkml:trace>
  <inkml:trace contextRef="#ctx0" brushRef="#br0" timeOffset="20344.7872">14676 13031 120 0,'0'-6'46'0,"0"6"-24"0,0 3-13 16,0-3 14-16,0 0 2 15,3 5 4-15,0 3-2 16,0 3 1-16,3 7-16 0,-3 6 6 0,3 11 3 15,0 4 0 1,-3 1-1-16,3 0-4 0,-3-6-2 16,0-2-6-16,0-6-3 15,0-2 0-15,0-3-1 16,-3-5 2-16,0-3 1 16,3-2 1-16,-3-3 0 15,0-3 0-15,-3-5 2 16,0-2-3-16,3-1 1 15,0-2-3-15,-3-1 2 16,3-2-6-16,0-2-1 16,3-3 0-16,0-1 2 15,3 1-1-15,3-3-1 16,0 3-4-16,3-3 0 0,2 3 0 16,4 5 2-16,0 3-1 15,0 2 1 1,3 3 0-16,3 5-2 0,-6 3 3 15,-4 3 2-15,-2 2 4 16,-3 0 4-16,-6 1 5 16,-6-1 3-16,-3 0-5 15,-3 0 1-15,-2-2-8 16,2-1-1-16,-3-4-11 16,-9-1-3-16,6-2-13 15,0-3-3-15,3 0-17 16,0-3-5-16,3-2-26 15,3-1-8-15,6-4-20 16</inkml:trace>
  <inkml:trace contextRef="#ctx0" brushRef="#br0" timeOffset="20558.3349">15016 13237 176 0,'3'11'66'0,"0"-6"-36"0,0 14-11 0,0-12 21 16,0 7-5-16,-1-1 0 16,1 3-18-16,0 2-5 15,0-2-8-15,-3-3-1 0,0-2 1 16,0 0-29-16,0-3-12 16,0-3-147-1,0-16 75-15</inkml:trace>
  <inkml:trace contextRef="#ctx0" brushRef="#br0" timeOffset="20702.6994">14971 13100 204 0,'-12'-6'77'0,"12"4"-42"0,3-1-48 16,-3 3 12-16,3-3-16 15,3 1-2-15,3-4-36 16,3-2-17-16,3-2 16 15,9-1 7-15</inkml:trace>
  <inkml:trace contextRef="#ctx0" brushRef="#br0" timeOffset="20900.1626">15206 12930 184 0,'0'13'68'0,"3"-10"-36"0,-6 8-29 0,3-3 17 16,0 5 12-16,0 8 9 15,3 8-6-15,0 8-1 16,0 5-19-16,3 6-5 0,0-8-2 15,0 2-4-15,0-7-3 16,0-6-3-16,-3-3-1 16,0-5-31-16,0-5-13 15,-3-3-49 1,-3-2-47-16,0-14 49 0</inkml:trace>
  <inkml:trace contextRef="#ctx0" brushRef="#br0" timeOffset="21079.4501">15108 13227 220 0,'-18'-8'85'0,"21"2"-46"0,6 4-39 15,-3 2 18-15,3-6 1 16,6 1 3-16,3 0-11 16,5-3-7-16,7-3-2 15,0 3-13-15,3 0-3 0,2 0-48 16,1 1-19-16,0-1-10 15</inkml:trace>
  <inkml:trace contextRef="#ctx0" brushRef="#br0" timeOffset="21302.6716">15525 13123 236 0,'-18'3'90'0,"9"2"-48"0,-9 6-36 0,12-3 22 16,-3 5-13-16,3 0-3 15,3 3-10-15,3 0-1 16,6 5-1-16,3 0 2 0,3 1 1 15,3 1 5-15,-3-4 5 16,0-1 6-16,-6-2 3 16,-6 0 0-16,-3-3-2 15,-6-2-4-15,-6 0 0 16,-6-4-25-16,-3 1-10 16,0 0-51-16,6 0-22 15,-2 0-38 1</inkml:trace>
  <inkml:trace contextRef="#ctx0" brushRef="#br0" timeOffset="24697.1712">15804 13073 96 0,'-6'3'35'0,"3"-3"-18"0,1 0 2 0,2 0 16 0,0 0 0 16,-3 0 4-16,0 0-6 16,0 2 0-16,0 1-19 15,0-3 5-15,0 0 4 0,0 3-6 16,3-3 1-16,-3 2-2 16,3-2 2-16,0 0-6 15,0 0-2-15,0 0-3 16,6 0 0-16,3-2-2 15,8-1 2-15,10 0 2 16,6-2 2-16,0 2-3 16,2 1-3-16,7-1-2 15,0 0 0-15,-4 1-4 16,-2-1 0-16,0 1 3 16,-3-1 3-16,-1 0 2 15,-5 1 3-15,0-1-1 16,-6 0 2-16,-6 1-4 15,-3-1-2-15,-3 0 0 0,-1 3 1 16,-2 0-3-16,0 0-2 16,-3 0 0-16,0 0 1 15,0 0-1-15,-3-2-1 16,0 2-10-16,0-3-4 16,0 0-26-16,0 1-9 15,3-1-32-15,-3 1-12 16</inkml:trace>
  <inkml:trace contextRef="#ctx0" brushRef="#br0" timeOffset="25087.5753">16263 12935 148 0,'-9'0'57'0,"9"0"-30"0,-3 0-10 15,3 6 20-15,0-6-4 16,0 0 1-16,0 2-11 16,0 1-3-16,0-3-12 15,0 0-5-15,0 0 0 0,9 0-2 16,3 3 2-16,6-1-2 16,2 1-1-16,4 2 1 15,0 1-1-15,-3-1-3 0,-3 3 2 16,-3 0 1-16,-3 0 0 15,-4 0 0-15,1 2 2 16,-6 1 1-16,-6 5 3 16,-6 0 8-16,-2 2 5 15,-1 1-3-15,-3-4 1 16,0 1-12-16,0 0-3 16,3 0-2-16,3-3 2 15,3 1-10-15,0-4-2 16,3-2-48-16,3 0-21 15,6-3-37 1</inkml:trace>
  <inkml:trace contextRef="#ctx0" brushRef="#br0" timeOffset="26485.0246">16596 12965 116 0,'-9'0'44'0,"12"0"-24"0,-9-3 1 0,6 3 17 16,-3 0-1-16,3-3 3 16,0-2-13-16,0 2-7 15,9-7-11-15,6-1-4 16,3-2-3-16,0 5 1 15,0 0-4-15,0 3-2 16,-4 5-1-16,1 8 0 16,0 2 0-16,-3 4 0 15,-3 9 3-15,-6 9 0 16,-6 5 3-16,-3 5 1 16,-3 1-1-16,-3-3 1 0,0-6 4 15,0-2 6 1,1-1-5-16,2-9 0 0,0-4 0 15,0-2 2-15,3-5 6 16,0-1 4-16,3-2 1 16,3-3 2-16,0-5-13 15,6 0-3-15,0-2-3 16,6-4 0-16,0 4-2 16,2-4 1-16,4 4-4 15,0-1 0-15,-3 3-1 16,0 0 0-16,0 0 0 15,-3 3-2-15,-3-3-22 16,0 2-10-16,-3-2-32 16,0 0-14-16</inkml:trace>
  <inkml:trace contextRef="#ctx0" brushRef="#br0" timeOffset="27264.5203">16968 12711 104 0,'0'-16'38'0,"3"13"-20"0,-3 0-6 0,0 1 16 16,-3-1-1-16,-6 0 4 16,0 1-13-16,-3 2-5 15,1 0-8-15,-4 2 1 0,0 1 0 16,0 2-7-16,3 1-1 15,3-1 0-15,9 11 1 16,6 2 1 0,3 4 0-16,9 1 0 15,0 1 2-15,3-3 3 16,-4 1 2-16,1-4 1 16,-3-2 0-16,-3-3 0 15,-3-2-2-15,-6-3-1 0,-3 0 5 16,-6-3 4-1,-3-2-7-15,-6-1-2 0,0-2-3 16,0-5-2-16,1 2 3 16,2-2 0-16,0-3 3 15,6-3 1-15,3-2-6 16,3-3 0-16,6-2-3 16,3-6 0-16,3 0 4 15,-3 0 3-15,-1 1-2 16,-2 4 0-16,0 6-1 15,-3 0 1-15,0 2-2 16,-3 3 2-16,0 3-20 16,0-1-6-16,0 4-50 15,3 2-60-15</inkml:trace>
  <inkml:trace contextRef="#ctx0" brushRef="#br0" timeOffset="28031.186">17379 12883 112 0,'-3'2'44'0,"18"4"-24"0,-24 1-13 16,9 1 13-16,0 6 3 15,0 4 3-15,-3 9-2 16,3 10-1-16,0 2-12 15,3 6 0-15,0-2 2 0,3-1-7 16,0-5-1-16,3 0-3 16,-3-8 1-16,-3-5-2 15,3-6 2-15,-3-4-29 16,-3-4-9-16,0-4-56 16</inkml:trace>
  <inkml:trace contextRef="#ctx0" brushRef="#br0" timeOffset="28260.0751">17206 13118 200 0,'0'-5'74'0,"6"2"-40"0,9-2-22 0,-6 2 21 15,3-2-10-15,6-3-1 16,3 0-13-16,6 0-5 15,-1 0-3-15,4 3-1 0,-3 0 0 0,-3-1-31 16,-3 1-14 0,-1 0-46-16,-5-1-32 15,0 4 51 1</inkml:trace>
  <inkml:trace contextRef="#ctx0" brushRef="#br0" timeOffset="28676.0816">17510 12912 104 0,'-6'-6'41'0,"9"9"-22"0,0 0-11 16,0 2 11-16,0 0-3 15,0 3 1-15,3 0-3 0,-3 5 1 16,3 9-8-16,-3 7 9 16,0 5 4-16,0 0-4 0,-3 1 1 15,3-1-6-15,-3-5-1 16,0-5-6-16,0-5-1 15,3-1 1-15,-3-7 0 16,0-3 4-16,0-6 5 16,0-2-3-16,0-5 0 15,3-8-4-15,3-6-1 16,3 1-3-16,-1-1-2 16,1 3-2-16,0 3-1 15,3 3-1-15,0 4 0 16,0 6 0-16,3 3 3 15,0 5 4-15,-3 2 3 16,0 1 2-16,-3 5 0 0,-1-3-4 16,-2 0-3-16,0-2 0 15,0 2 1-15,-3-2-1 16,0-3 2-16,0-3-37 16,-3-5-15-16,0 0-41 15</inkml:trace>
  <inkml:trace contextRef="#ctx0" brushRef="#br0" timeOffset="28873.9804">17837 13110 192 0,'9'5'71'0,"-6"1"-38"0,-6 4-32 0,6-2 16 16,-3 3 4-1,0 2 5-15,3 3-10 0,-3 2-4 16,3 1-7-16,0-1-4 0,-3-2 2 15,3-2-2-15,0-4 2 16,0-5-62 0,-3-5-48-1</inkml:trace>
  <inkml:trace contextRef="#ctx0" brushRef="#br0" timeOffset="29051.1015">17796 12988 192 0,'0'-5'71'0,"12"2"-38"0,-6 1-41 0,-3 2 12 0,6 0-4 16,-1 0 0-16,1 0-31 16,3 2-14-16,-3 4-26 15,0-1-10-15</inkml:trace>
  <inkml:trace contextRef="#ctx0" brushRef="#br0" timeOffset="29441.7951">17912 13065 92 0,'3'13'35'0,"0"-2"-18"0,0 7-2 16,0-4 13-16,0-1 2 0,3 3 2 16,-3 0-6-16,0-3-4 15,0-3-12-15,0 1 2 0,0-3 2 16,-3-3-1-16,0-5 0 15,0 0 1-15,0 0 2 16,0-10-9 0,3-4-6-16,0 1-2 15,-1-3 3-15,4-2 1 16,0 2-4-16,6 0-1 16,-3 3 1-16,3 2 0 15,3 3-2-15,-3 6 2 16,0 2 3-16,0 8 1 15,0 2 5-15,0 3 5 16,-1 1-7-16,1-1-1 0,-3 0-1 16,0 3 0-16,-3-3-2 15,0 0 1-15,0-2-4 16,-3-3-2-16,0-3-29 16,3 1-12-16,0-1-41 15,0-5-45 1,3 0 45-16</inkml:trace>
  <inkml:trace contextRef="#ctx0" brushRef="#br0" timeOffset="29936.3426">18329 13057 156 0,'-6'-13'60'0,"6"13"-32"0,-6-3-20 0,3 3 18 15,-3 0-4-15,-3 0 1 16,0 3-12-16,-3 2-4 15,0 3-5-15,0 3-4 0,0 2 1 16,3 0 1-16,3 0 0 16,3 3 4-16,3 0 2 15,3 0 2-15,3-3 2 16,0-7 1-16,3-4 1 16,3-4-4-16,0-4-3 15,0-2-2-15,-3 0-3 16,0-2 1-16,-3-1 1 15,0 1-1-15,0-1-1 16,-3 1 1-16,0 2-1 0,0 2-5 16,-3 1 1-1,0 2 2-15,0 3 3 16,3 6-5-16,-3 4-1 0,3 6-1 16,-1 8 4-16,4 8 3 15,0 5 4-15,0 2 7 16,0-7 4-16,-3-3 1 15,-3-2 1-15,-3-3 2 16,-3-6 0-16,-3-2-7 16,-2-3 0-16,-4-2-6 15,0-6-2-15,-3-2-11 16,0-3-6-16,-3 0-27 0,3-6-10 16,0-4-30-16,4-3-10 15,8-1-6 1</inkml:trace>
  <inkml:trace contextRef="#ctx0" brushRef="#br0" timeOffset="30375.2939">18582 13015 176 0,'-9'-3'66'0,"3"3"-36"0,-3 0-4 16,6 0 25-16,-3 0-10 15,-6 3-3-15,0 0-22 16,0 2-8-16,3 0-5 15,-3 3-7-15,9 0 0 0,0 3 0 16,9 2 2-16,3 3 1 16,6 0 1-16,6 2 2 15,3 6 3-15,-3-3 2 16,-4-2 1-16,-2-1 7 16,-6-2 2-16,-6 0 7 15,-9-3 2-15,-6-2-16 16,-3-3-7-16,-2 0-1 0,-4-3 0 15,-3-3-29-15,3 1-14 16,0 0-56-16,6 2-24 16,1-5 13-1</inkml:trace>
  <inkml:trace contextRef="#ctx0" brushRef="#br0" timeOffset="32594.2114">18721 12893 148 0,'0'-5'55'0,"-5"8"-30"0,10-1-3 0,4 3 20 16,-9-5 0-16,0 0-1 15,0 0-9-15,6 3-3 0,3 0-16 16,-3-1-1-16,6-2 3 15,3 0-4-15,0-2-1 16,3-1-1-16,-3 0-5 16,0 3-3-16,-1-2 0 15,4-1 1-15,-3 1-1 16,3-1-1-16,-3 0-2 16,-3 1 1-16,0-1-15 15,-3 0-4-15,-3 3-28 16,0-2-9-16,-9 2-67 31</inkml:trace>
  <inkml:trace contextRef="#ctx0" brushRef="#br0" timeOffset="32868.5413">18802 12994 80 0,'-12'0'33'0,"12"2"-18"0,-6-2 6 0,6 0 19 15,0 0 3-15,0 0 2 16,0 0-12-16,3 3-3 16,-3-3-17-16,6 3 3 0,6-1 2 15,0-2-4-15,3 0 2 16,-1 0-5-16,4 0 1 16,0 0-7-16,0 0-3 15,-3 0 1-15,-3 0 0 16,-6 0-1-16,3 0 1 0,0 0-11 15,-3 0-2-15,0 0-46 16,-6 0-86 0</inkml:trace>
  <inkml:trace contextRef="#ctx0" brushRef="#br0" timeOffset="33675.3226">19117 12811 140 0,'-6'-5'52'0,"6"0"-28"0,-3 2-2 16,3 3 38 0,0-11-15-16,6 3-16 15,0 0-9-15,9-7-12 16,6 1-5-16,0 4 0 0,3 2-2 15,-1 0-1-15,1 5 1 16,-6 6-1-16,0 7-3 16,3 6 2-16,-6 3 1 15,-6 7 2-15,-6 1-3 0,-3 5-2 16,-3 2 4-16,-6 0 3 16,-3 1 3-16,-6-1 1 15,-3-2-4-15,-6-3-3 16,4 0 0-16,2-5-1 15,3-6 0-15,6-2 2 16,3-2 1-16,0-7 3 16,3 1 10-16,3-2 5 15,3-4-7-15,0-2-3 16,12 3 0-16,3-6 3 16,3 1 3-16,3-1 2 15,-1 3-2-15,1-3 0 16,0 3-7-16,3 3-2 0,-3 0-2 15,0-1-1-15,-9 1-3 16,2 0-2-16,-2-3-2 16,-3 2 1-16,0-2-23 15,-3 0-12-15,0 0-23 16,-3 0-9-16,3-10-86 16,3-4 39-1</inkml:trace>
  <inkml:trace contextRef="#ctx0" brushRef="#br0" timeOffset="33900.6737">19513 12734 184 0,'0'3'71'0,"3"18"-38"0,3-2-17 0,-3-11 24 16,0 2-6-16,0 3 1 16,0 3-12-16,0 0-1 15,0-3-13-15,0 3-1 0,0 0-1 16,0-5-1-16,0-1-1 16</inkml:trace>
  <inkml:trace contextRef="#ctx0" brushRef="#br0" timeOffset="34124.5369">19611 12920 340 0,'-29'45'129'0,"41"-43"-70"0,11-12-75 15,-8 12 15-15,3 1-3 16,3 2 1-16,0 1 0 16,3-1 2-16,-7 3 1 15,4 2 2-15,-3 4 1 0,-6-1 5 16,-6 0 5-16,-6 3 4 16,-3 0 2-16,-3-3-8 15,-6 0-2-15,-3-2-5 16,-3-1-3-16,-8-4-9 15,-1-4-5-15,0-2-24 16,-3-2-11-16,4-6-17 16,-4-3-7-16,6-2-41 15</inkml:trace>
  <inkml:trace contextRef="#ctx0" brushRef="#br0" timeOffset="34349.97">19463 12756 236 0,'6'-19'90'0,"0"16"-48"0,5 3-25 0,-2-5 27 16,3 0-10-16,6 0 0 16,6-1-15-16,3 1-4 15,5 2-9-15,-2 1-4 0,-3-1-1 16,-3-2-12-16,-3 2-5 15,0 0-50-15,2 1-21 16,-2-1-35-16</inkml:trace>
  <inkml:trace contextRef="#ctx0" brushRef="#br0" timeOffset="35076.0549">20126 12674 172 0,'0'0'66'0,"0"2"-36"0,-12-2-11 15,10 0 23-15,-7 0-10 16,0 3-1-16,-3 2-9 16,-3 6-4-16,-3 7-10 15,0 3-1-15,0 3 0 0,0 5 3 16,1 3 1-16,2 0-1 15,3 0 1-15,3-3-4 16,6 0-2-16,3-3 0 16,3 1-1-16,3-3-2 15,6-6 1-15,3-2 0 0,2-6 3 16,7-2-1-16,6-2 0 16,-3-6-6-16,-3-3 1 15,-1-2 2-15,-5-3 3 16,-3 0 9-16,-3 0 3 15,-6-3 0-15,-6 1 2 16,-6-1-4-16,-6-2 1 16,-6 0-7-16,-3 2-1 15,1 3-6-15,-1 3-4 16,-3 0-2-16,3 2 3 16,3 0-5-16,3 9 0 15,4-1-30-15,2 0-12 16,3 1-24-16,3-1-9 15</inkml:trace>
  <inkml:trace contextRef="#ctx0" brushRef="#br0" timeOffset="36512.2467">20469 12853 140 0,'-6'0'55'0,"6"-2"-30"0,0-1-5 0,0 3 19 16,0 0-6-16,0 0 0 16,0 0-12-16,3 3-3 0,3-1-10 15,3 1 4-15,5 0 1 0,7 2 0 16,3-5 0-16,3 0-3 16,3 0 1-16,5 0 0 15,1-3 1-15,-3 1-4 16,0 2 0-16,-4 0-3 15,-2 0 0-15,-3 0-1 16,0 0 0-16,-6 0 2 16,0 0 1-16,-4 0-1 15,-2 0 1-15,-3-3 2 16,-3 3 2-16,0 0-5 16,-3-3-2-16,0 1-2 15,0 2 1-15,0-3-4 16,0 3 0-16,-3-2-1 15,3-1 0-15,-3 3-11 0,0 0-5 16,0-3-10 0,0 3-5-16,0-2-26 0,0-1-10 15,0 0-48 1</inkml:trace>
  <inkml:trace contextRef="#ctx0" brushRef="#br0" timeOffset="36902.661">20906 12666 96 0,'-6'-8'35'0,"6"8"-18"0,0 0 0 0,0 0 16 0,0 0 9 16,0 0 4-16,0 0-16 15,0 0-5-15,0 0-15 16,3 2-6-16,3 4-3 0,6 2-1 15,3 5 2-15,6 5-1 16,0 1-1-16,0-1 1 16,-1 1-1-16,-2 2-3 15,-3-2 2-15,-6-1 3 16,-3-2 3-16,-3 0 7 16,-3 0 4-16,-6 0 5 15,-6 2 2-15,0-2-10 16,-3-3-5-16,0-2-5 15,4-1 0-15,-1-2-2 16,3 0-1-16,0-2-4 16,3-1 0-16,3 0-27 0,0 0-9 15,3 1-42 1,6-1-52-16,9-8 37 16</inkml:trace>
  <inkml:trace contextRef="#ctx0" brushRef="#br0" timeOffset="43524.9249">21647 12798 128 0,'15'-8'49'0,"-15"3"-26"0,3 2-5 0,-3 3 18 16,-6-3-1-16,0-5 4 0</inkml:trace>
  <inkml:trace contextRef="#ctx0" brushRef="#br0" timeOffset="43872.0801">21636 12758 374 0,'-15'0'28'0,"-3"3"-7"0,-3 7-6 15,-3 1-2-15,0 2-7 16,3 6-4-16,4 7-4 16,5 3 1-16,6 3 1 15,6 5 2-15,9 5-3 16,3 1 0-16,5-6 5 16,4-3 2-16,9-2 0 15,0-11-1-15,0-13 1 16,2-11 3-16,4-7 0 15,-3-11 2-15,-3-6-2 16,-7 1 2-16,-8-3 11 0,0 0 8 16,-9-3-2-16,-9 3 0 15,-6 2-4-15,-6 3-3 16,-3 3-7-16,1 0-1 16,-4 0-8-16,0 2-3 15,3 4-17-15,3 1-5 16,3 4-23-16,6 10-56 15,6 8 8 1,9 2-15 0,3 3-47-16,6 1 43 15</inkml:trace>
  <inkml:trace contextRef="#ctx0" brushRef="#br0" timeOffset="44369.1667">22174 12695 156 0,'-3'5'60'0,"6"14"-32"0,-3 15-26 0,0-16 12 16,3 4 8-16,-3 9 8 0,0 6-9 15,0 0-4 1,0 0-10-16,0-2-5 0,0-3 1 0,3-6-2 15,0-2 2 1,0-8-40-16,-3-3-14 0,0-5-39 16</inkml:trace>
  <inkml:trace contextRef="#ctx0" brushRef="#br0" timeOffset="44814.847">22014 12951 176 0,'-6'0'68'0,"12"6"-36"0,2-12-22 0,-2 6 20 16,3-2-9-16,3-1-2 15,12 0-11-15,0-5-3 16,0 3-3-16,2 5-15 16,4-5-4-16,-3 8-29 0,0-1-12 15,-6 1-10 1,-1-1-8-16,1 1 55 15,-12 8 34 1,-6 2 21-16,-3 0 10 16,-3 6-10-16,0 5-3 15,0-1-5-15,3 1-1 16,3 3 1-16,3-1 3 16,3-2-15-16,6-6 1 0,6-4 1 0,0-6 5 15,0-11 4-15,-1-5-4 16,1-5-1-16,-3-6-7 15,-6-2 0-15,-3 0-2 16,-6 0 1-16,-6 0-4 16,-6 2-3-16,-3 1-2 15,-9 7-3-15,0 3-17 16,1 3-9-16,2 2-17 16,3 6-6-16,0-1-29 15,6 4-11-15,6-1 4 16</inkml:trace>
  <inkml:trace contextRef="#ctx0" brushRef="#br0" timeOffset="45429.4362">22686 12840 208 0,'0'-5'79'0,"6"0"-42"0,6-6-30 0,-3 6 20 0,6-3-10 15,3-3 1-15,0 1-11 16,2 2-2-16,-5 8-3 16,6 2-2-16,-3 6 1 0,-6 6 3 15,-3 7 2-15,-6 5 0 16,-6 3-1-16,-9 0-3 15,-6 3-2-15,6 0 1 16,-6 0 1-16,-2-3-3 0,5-3 0 16,0-5 1-1,6 1 0-15,-3-4 0 0,9-2 0 16,3 2 8-16,9-2 5 16,3-2 5-16,3-7 3 15,8-1 0-15,4-1 2 16,0-2-13-16,0-1-3 15,-3 4-3-15,-4-1 0 16,1 3-5-16,0-3-1 16,-6-2 3-16,-3-1 1 15,-3 1-11-15,0-3-7 16,-9 0-60 0,-3-3-18-16,0-7-12 0,0-3 6 31</inkml:trace>
  <inkml:trace contextRef="#ctx0" brushRef="#br0" timeOffset="45998.8656">23026 12811 104 0,'0'-5'41'0,"3"10"-22"0,0-8 2 0,2 6 17 15,1-3 2-15,0 0 3 16,-3 3-4-16,-3 2 0 15,6 3-21-15,-6 3 3 0,0-1 0 16,0 9-7-16,0 2-3 16,0-3-6-16,-6-4-2 15,3-1-3-15,6-3-1 16,-3-2 3 0,9 0-1-16,-3-2 2 15,6-4-4-15,3 1 0 16,3-3 1-16,3 0 0 15,0 3-3-15,-1 2 2 0,4 0 1 16,0 3 0-16,-6 3 11 16,-3 2 5-16,0 3 0 15,-9 0 3-15,-6-1-1 16,-3 4 0-16,-3 2-9 16,-6-2-3-16,-3-6-4 15,-3 5-2-15,-3-4-15 16,-3-4-7-16,1 1-11 15,-4-6-3-15,-3-8-18 16,3-4-5-16,3-1-33 16,4-6-38-1,2-4 43-15</inkml:trace>
  <inkml:trace contextRef="#ctx0" brushRef="#br0" timeOffset="46212.2295">22960 12787 188 0,'-3'-8'71'0,"6"6"-38"0,3-4-17 0,0 1 24 15,3-3 10-15,9-5 6 16,0 2-14-16,2 1-8 16,4 2-19-16,3 0-12 0,3 0-3 15,-3 3-5-15,-4-1-1 16,1 4-50-16,0-1-20 15,0 3-57 1</inkml:trace>
  <inkml:trace contextRef="#ctx0" brushRef="#br0" timeOffset="46645.4109">23371 12787 208 0,'-3'8'77'0,"0"3"-42"0,3 7-32 16,0-7 15-16,0 2 2 0,-3 0 2 16,-3 3 0-16,6 0-2 15,-3-5-8 1,3 2-7-16,0-2-4 0,3-1 2 15,6-2 0-15,3-3 3 16,3 1-3-16,11 2-2 16,-2-3 0-16,0 3-1 15,-3 0 2-15,0 2 3 16,0 4 9-16,-12 1 5 16,-1 4 6-16,-8-1 2 15,-3 1-8-15,-2-3-1 16,-13 2-9-16,-3-2-3 15,-3-5-8-15,0-3-1 16,-3-6-21-16,-2-4-7 16,-1-3-30-16,0-3-12 0,6-3-18 15,-2-2-48 1,8-3 35-16</inkml:trace>
  <inkml:trace contextRef="#ctx0" brushRef="#br0" timeOffset="46858.6841">23249 12692 256 0,'3'-5'96'0,"15"5"-52"0,11 0-32 16,-14 0 26-16,6 2 11 16,9-2 7-16,3 0-28 0,2 0-11 15,4 0-11-15,-3 0-5 0,8-2 0 16,-11-1-37-16,0-2-13 15,0 0-61-15,-4-1-25 16,-8-2 25 0</inkml:trace>
  <inkml:trace contextRef="#ctx0" brushRef="#br0" timeOffset="48327.7768">18588 13875 124 0,'0'-6'49'0,"0"4"-26"0,0 2-3 0,0 0 19 15,0 0 3-15,0-3 2 16</inkml:trace>
  <inkml:trace contextRef="#ctx0" brushRef="#br0" timeOffset="48747.0776">18590 13856 391 0,'3'-5'32'0,"-3"2"-9"15,3 1-7-15,-3 2-3 16,6 2-7 0,0 1-4-16,3 2 1 15,3 1 0-15,3 4 3 16,3 3-3-16,6 6 0 15,0 5-3-15,2 2-1 16,4 1 3-16,3 2 1 16,-3-3 1-16,-1 1 0 0,-2-6 0 15,-3-3 0-15,0-2-2 16,0-3-2-16,-4 1 1 16,-2-6 1-16,-3 0 1 15,-3-3 3-15,-3 0-3 16,-3 0 0-16,-3-2-1 15,-3 2 1-15,-3 1 0 16,-6 2 1-16,-3-1-2 16,-3 7 1-16,-9 2-2 15,-5-1-1-15,-4 4 3 16,-9 2 0-16,4 3 5 16,2 0 3-16,-3-3-4 15,9 0-2-15,7-2-2 0,2-6-3 16,6-3-4-16,3 1-2 15,6-6-41-15,3 1-17 16,3-6-31-16,6-3-11 16,6-2 2-1</inkml:trace>
  <inkml:trace contextRef="#ctx0" brushRef="#br0" timeOffset="49931.5418">19254 14010 156 0,'-9'0'60'0,"9"0"-32"0,0-3-17 0,0 3 15 16,0 0 8-16,3-3 5 16,3-2-7-16,3-3-4 15,6-2-16-15,6-4 1 0,3 1 3 16,3 0-6-16,2 0-3 15,4 5-4-15,0 5-3 16,-3 6-2-16,-4 7 1 16,-5 9 1-16,-6 7 0 15,-6 11 4-15,-9 3 2 0,-9 0-2 16,-9 2-1-16,-3 0 1 16,1-2 0-16,-7-6 2 15,0-2 1-15,3-3-1 16,3-5 1-16,6-3 2 15,3-5 2-15,4-3-1 16,2-2 1-16,3-3-2 16,3 0 0-16,9-3 1 15,2-2 1-15,4-3-1 16,6 0-1-16,9 0-3 16,6 0-1-16,-1 2-1 15,-2 1 2-15,-6 2-5 16,-3 1-1-16,3-1-2 15,-10 0 0-15,1-2 4 0,-6 0 1 16,-3-1-4-16,0-2 1 16,-3 0-7-16,-3-2-3 15,0-1-21-15,-3 0-10 16,0 1-14-16,-3-1-5 16,0-2-23-16,-3-3-10 15,6 0-3 1</inkml:trace>
  <inkml:trace contextRef="#ctx0" brushRef="#br0" timeOffset="50413.5318">19787 13917 220 0,'0'-5'85'0,"0"7"-46"0,3 4-41 0,-3-1 14 0,3 8 14 16,-3 6 9-16,0 2-2 15,-3 8-2-15,0 3-17 16,0 0-4-16,0 2-3 0,0-8-3 16,0 4-3-16,0-7 2 15,0-7 0-15,3-3-1 16,0-2 1-16,0-3 0 15,3-3 3-15,3-2-3 16,6-3 0-16,6-3 1 0,3 1 0 16,6-1-5-16,8 3 1 15,1 3-5-15,0 5-1 16,-4-1 3-16,1 4 3 16,-6 0 1-16,-6 2-1 15,-6 3 7-15,-6 2 5 16,-6 1 3-16,-6-1 0 15,-6 1-5-15,-6-1-4 16,-9-2-10-16,-6-3-3 16,0-2-20-16,-8-3-10 15,2-3-10-15,0-2-3 16,4-6-11-16,2-2-1 16,3-6-38-16</inkml:trace>
  <inkml:trace contextRef="#ctx0" brushRef="#br0" timeOffset="50626.4361">19698 13999 244 0,'0'-13'93'0,"3"8"-50"0,6-1-46 16,-3 4 16-16,6-1 10 15,2-2 10-15,7-1-4 16,3 1-2-16,3-3-15 15,3 0-5-15,2 3-1 0,1 0-12 16,0 2-3-16,-6 0-34 16,-1 3-11-16,4 3-74 15</inkml:trace>
  <inkml:trace contextRef="#ctx0" brushRef="#br0" timeOffset="51043.6024">20162 13994 168 0,'6'5'63'0,"0"0"-34"0,-3 6 6 0,0-6 27 16,0 6-7-16,0 5-2 0,-3 2-24 15,0 1-7-15,0 2-14 16,0-3-5-16,-3 4-2 15,3-6 1-15,0-1 3 0,0-1-4 16,3-4-1-16,3 1 0 16,6-1 2-16,3-2-1 15,6 3-1-15,-1-1-2 16,4-2 1-16,0 3-1 16,0 0 0-16,0 2 13 15,-1 3 5-15,-8 0-2 16,-3 2 0-16,-6 1 3 15,-9-1 1-15,-6 1-5 16,-3-3-3-16,-3-3-3 16,-11 0 0-16,-4-2-20 0,0-4-5 15,-3-1-19-15,-5-6-6 16,-1-6-13-16,3-1-4 16,1-4-4-16,5-2 3 15</inkml:trace>
  <inkml:trace contextRef="#ctx0" brushRef="#br0" timeOffset="51290.5206">20046 13944 248 0,'3'-14'93'0,"6"12"-50"0,12-6-33 16,-6 5 23-16,3 0 4 15,8 1 4-15,7-1-6 16,0 1-4-16,3-1-17 16,5 0-11-16,1 1-3 0,-3-1-9 15,-4 3-2-15,-8 0-43 16,0-3-16-16,0 3-71 16</inkml:trace>
  <inkml:trace contextRef="#ctx0" brushRef="#br0" timeOffset="56764.4491">22814 15899 76 0,'-27'-8'30'0,"24"11"-16"0,-2-22-6 0,5 8 13 16,0-2 3-16,0 8 5 16,-3-3 5-16,0 0 3 15,0 0-3-15,0-2 2 16,0 7-20-16,0-2-7 0,3-1-4 15,0 1-1-15,3 0 0 16,3-1 2-16,11 1 3 16,1 0-4-16,6 2-3 15,3 3-1-15,-3 3-1 16,8 2 0-16,1 3 0 16,-6 8-3-16,0 8 2 15,-3 0 3-15,-1 2 3 0,-5 0 0 16,-3 6 0-16,-3 3-1 15,-6 2 2-15,-3 0-1 16,-3 2 0-16,-3-2-1 16,-3 16 0-16,-3-8 4 15,0 6 5-15,-12-4-3 16,6 3 0-16,1-2-2 16,-1 2 0-16,3-2 0 15,3-3 0-15,3 3-4 16,12-3-3-16,3-3 0 15,6-5-1-15,0-5 0 16,2-8 0-16,4-3-27 16,3-8-9-16,-3 0-26 15,0-5-9-15,-3-3-37 16</inkml:trace>
  <inkml:trace contextRef="#ctx0" brushRef="#br0" timeOffset="57243.9455">23165 16886 140 0,'-5'-3'52'0,"5"8"-28"0,0-7-17 16,0 2 15-16,0 0 11 16,-6 2 9-16,6-2 0 15,-6 0 1-15,-3 8-23 16,-3-2-1-16,0 4 2 0,0 3-12 16,3 1-2-16,-6 2-7 15,3 2-1-15,3 3 1 16,3 6 2-16,0-1-1 15,9 16-1-15,0 1-2 16,-3-1-1-16,6 6 2 16,-3-3 2-16,0 2 2 15,-3-2 3-15,-6 0 10 0,-3-5 5 16,-8 0 0 0,-4-3 2-16,-9-6-7 0,-6 1-1 15,-2-5-9-15,-4-6-4 16,0-8-10-16,3 0-3 15,4-5-43-15,5-2-19 16,0-12-50 0,0-15-45-16,4 3 68 15</inkml:trace>
  <inkml:trace contextRef="#ctx0" brushRef="#br0" timeOffset="58114.7695">23413 16830 116 0,'-6'-5'44'0,"6"5"-24"0,0 3-8 15,0-3 13-15</inkml:trace>
  <inkml:trace contextRef="#ctx0" brushRef="#br0" timeOffset="58639.799">23407 16835 253 0,'0'14'25'0,"6"7"-13"15,-6 8-1-15,2 5 2 0,1 6 2 16,0 0 0-16,3 10-5 15,-6-2-2-15,6-9-2 16,-3 4-1-16,-3-9 1 16,0-8 3-16,0-2-2 15,0-8-2-15,0-3 4 16,0-2 2-16,0-8 2 16,0-3 3-16,-3 0-9 0,3-6-2 15,0-2-3-15,0-5 1 16,-6 5-2-16,6-10-1 15,0-1 3-15,-3-7 0 16,0-1 1-16,0 1 2 16,0-1-5-16,1-4-3 15,2 4 3-15,0 1 1 16,2 5 0-16,4-6-2 16,0 3 1-16,3-2-1 15,6 7-5-15,-3 3 1 16,0 3 2-16,-3 3 1 0,0 10 1 15,3 0 0-15,0 13 0 16,-3 0 0-16,0 0 4 16,-6 6 2-16,-3-6 4 15,0 8 1-15,0-2-1 16,-3-6 1-16,-3 0-6 16,0 0-1-16,-9 1 0 15,3-9 0-15,-6 3-13 16,6-5-4-16,0-3-16 15,0-3-4-15,-3 0-10 16,9-2 0-16,0 5-17 16,4-5-4-16,-4-3-12 15,6 2-14 1,6 4 40-16</inkml:trace>
  <inkml:trace contextRef="#ctx0" brushRef="#br0" timeOffset="59058.82">23585 16965 124 0,'-6'8'49'0,"6"-21"-26"0,0 8-25 0,0 10 11 16,0 3 7-16,0-3 5 16,0 3 2-16,0-3 1 15,0 8-13-15,0-2-2 0,0 2 1 16,9 1-4-16,-3-1 2 0,3 0-3 15,3-5 0-15,0 5 1 16,0-5 1 0,3-3 3-16,-3-5 1 0,2 0-1 15,1-2 1-15,-3-4 0 16,-3-1 1-16,-3-4-2 16,-3-2-1-16,-6-1-1 15,0 4 0-15,-6-1-2 16,0 1 1-16,-3 2 2 15,3 2 2-15,-5 1-3 16,2 3-3-16,-3-4-11 16,6 6-6-16,3 0-8 15,0 0-2-15,-3 0-19 16,9 0-7-16,0 0-14 16,9 0-6-16,-3 0-10 15</inkml:trace>
  <inkml:trace contextRef="#ctx0" brushRef="#br0" timeOffset="59256.7143">23788 16949 108 0,'0'0'41'0,"3"0"-22"0,-3 6-16 0,0-1 12 15,5 3 4-15,-2-3 3 16,0 8 0-16,-3-2 1 0,6 2-13 15,-6 0-3 1,3 3-5-16,-3-3-2 0,0 1 1 16,0-4-17-16,0-2-4 0,0-3-56 15</inkml:trace>
  <inkml:trace contextRef="#ctx0" brushRef="#br0" timeOffset="59453.2072">23791 16796 228 0,'-9'-11'88'0,"9"9"-48"0,0-4-49 16,0 6 14-16,0 0-10 16,6 0 1-16,-6 0 0 15,3 6 2-15,-3-6 1 0,5 2-30 0,1 3-14 16,0 3-39-1</inkml:trace>
  <inkml:trace contextRef="#ctx0" brushRef="#br0" timeOffset="59870.8555">23871 16907 132 0,'-3'8'52'0,"6"10"-28"0,3 4-28 0,-3-12 8 15,0-2 2-15,-3 5 4 16,6 0 17-16,-6 1 7 0,0-1-17 16,0 0-1-16,0 0 1 15,0-7-11-15,0 2-4 0,0-3 3 16,0-5 1-16,0 0 4 16,0-5 1-16,3-3-3 15,-3 2 0-15,6-7-5 16,0 5-2-16,3-2 0 15,2-4-1-15,-2 1-3 16,0-3 2-16,0 6 1 16,0-3 0-16,-6 13-3 15,9 0 2-15,-6 5 3 16,-3 3 1-16,6 2 1 16,-3 4 0-16,-3 1-2 0,0 1-2 15,-3 0 1-15,6-3-1 16,-3 1 0-16,-3-4 0 15,0-2-20-15,0-3-7 16,0-5-24-16,0 0-7 16,9-5-25-1</inkml:trace>
  <inkml:trace contextRef="#ctx0" brushRef="#br0" timeOffset="60143.2129">24115 16616 184 0,'9'-13'71'0,"-3"10"-38"0,-3 3-41 15,-3 0 10-15,3 5 12 16,-3 6 8-16,6 5 2 16,-3 8 3-16,0 10-15 15,0 3-5-15,0 0 0 0,0 8-6 16,-3-5-1-16,6-3 2 15,-3-3 3-15,6-5-4 16,-7-5-3-16,-2 0-17 16,6-8-7-16,-6-3-49 15,0-5-50 1,0-3 35-16</inkml:trace>
  <inkml:trace contextRef="#ctx0" brushRef="#br0" timeOffset="60355.5503">24014 16875 280 0,'-9'0'107'0,"9"0"-58"0,9 0-59 0,-9 0 14 16,9 0 1-16,3 0 4 16,3 0 2-16,-1 0 1 15,7 0-6-15,6-3-4 0,-3 1-1 16,6-1-10-16,-4-2-4 15,-2 5-51-15,-3-5-20 16,-3 5-23-16</inkml:trace>
  <inkml:trace contextRef="#ctx0" brushRef="#br0" timeOffset="60757.0514">24273 16915 196 0,'-9'8'74'0,"9"-6"-40"0,3 12-33 16,-3-6 14-16,9 0-2 15,-6-3 3-15,6 3 2 16,3 2 3-16,2-2-11 16,1-2 1-16,3-1 0 0,0-3-2 15,-3-2 0-15,3 0-1 16,-6-2 0-16,3-1 0 16,-4 1 0-16,-2-6-2 15,-3-3 1-15,-6 3-4 16,0-5 0-16,-3 2-1 15,-6-2 1-15,1 10-2 0,-7-2-1 16,-3 0 1-16,0 5-1 16,3 5 0-1,0 3 0-15,0 0-3 0,3 3 2 16,3 2 3-16,0 0 1 16,1 6 1-16,5 2 0 15,3 3-2-15,6-3 1 16,2 3-2-16,1-9-1 15,3 7-15-15,9-17-7 16,-6 5-25-16,0-7-9 16,6-3-33-1,-3-5-40-15,2-3 41 0</inkml:trace>
  <inkml:trace contextRef="#ctx0" brushRef="#br0" timeOffset="61388.4967">24490 17007 184 0,'-9'0'68'0,"9"3"-36"0,6 0-37 16,-3 5 10-16,-3-3 6 16,6 8 5-16,-3 0 11 15,0 6 8-15,0-6-18 16,-3 6 2-16,0-6 1 0,0-5-9 16,3 2-1-16,-3-2-4 15,0-2-1-15,0-6 12 16,0 0 6-16,0-3-5 0,0-5 0 15,0 0-7-15,0-5-1 16,0-6-2-16,0 4 0 16,3-1-2-16,3 0 1 15,-3 0-6-15,6 3-1 16,-6-1-2-16,6 4 0 16,3-1-14-16,-4 6-6 15,1-3-20-15,3 3-9 16,-3 5-12-16,12-3-6 15,-6 3 7 1,0 0-8-16,3 0 30 16,-6 0 35-16,0 3 18 15,-4-3 37-15,-2 0 16 16,-3-3-10-16,-3 3-6 16,-3 0-9-16,-3-5-1 15,6 5-22-15,-8 5-6 0,2-2-1 0,0-3-7 16,3 5 0-16,3 0-4 15,3 3-1-15,3 0-1 16,0 5 0-16,-1 3 4 16,4 0 1-16,-3 3-4 15,3 2 1-15,-9-3 11 16,6-4 5-16,-12 7 0 16,3-5 3-16,-6 0-6 15,-3-6-3-15,-5-2-3 16,-1-3-2-16,3-2-8 15,-3-3 0-15,0-8-21 16,3 8-7-16,3-3-17 0,3 1-8 16,3-1-27-16,6-2-10 15,9 0-3 1</inkml:trace>
  <inkml:trace contextRef="#ctx0" brushRef="#br0" timeOffset="61678.4443">24904 17134 192 0,'-9'3'71'0,"9"-3"-38"0,6 0-41 0,-6 0 10 0,0 0 5 15,0 0 5-15,0 8 39 16,-6-3 16-1,6 1-34-15,-3 2 7 0,-3-3-1 0,6 3-24 16,0-6-9-16,0-4-8 16,0-1-19-1,0-2-15 1,0 0-8-16,6-3-39 16,-3 2-16-16,3-2-3 15</inkml:trace>
  <inkml:trace contextRef="#ctx0" brushRef="#br0" timeOffset="61934.487">24895 16685 256 0,'-9'-14'96'0,"9"9"-52"0,6-3-54 0,-3 8 14 16,6 0-3-16,-6 0 1 15,3 3 17-15,-3 10 10 16,3 3-15-16,-6 13 13 0,0 3 5 16,0 2-14-16,0-2-7 15,-6 5-7-15,6-5-4 16,0-3-24-16,0-5-11 16,0-3-46-16,9-3-19 0,-3-2-11 15</inkml:trace>
  <inkml:trace contextRef="#ctx0" brushRef="#br0" timeOffset="74750.5459">4330 5204 108 0,'0'0'44'0,"-3"0"-24"0,3 0-6 0,0 0 17 16</inkml:trace>
  <inkml:trace contextRef="#ctx0" brushRef="#br0" timeOffset="75394.7872">4327 5204 284 0,'0'0'44'15,"0"0"-22"-15,0 0-9 0,0 0-6 16,3 3-1-16,-3-3-1 15,9 3 1-15,0-9 1 16,-3 1 1-16,3 0 2 16,-1-6-5-16,1 3-1 15,-3 0 0-15,0 0 0 16,0 0 0-16,3 1 2 16,0-1 1-16,0 0 1 15,3-3-2-15,3-2 1 16,3-3 0-16,0-3 1 15,2 1-2-15,4-1-1 0,3-2 5 16,0-3 4-16,0-2-5 16,2 2-1-16,1-2-2 15,-3-3-1-15,3-1-3 16,-1-1 1-16,1-1-2 16,0-2-1-16,3-1 3 15,-1 1 2-15,1-1-2 16,0 6 0-16,0-5-1 15,2-1-2-15,-2 1 5 16,0-3 1-16,0 3-2 16,-4-1-3-16,4-2 0 15,-3 3 1-15,0-1 1 0,-1 1 3 16,1 2-1 0,0 1 2-16,0 4 0 15,-4 3 1-15,1 0-2 0,6-2 1 16,-3 5-4-16,0-3 0 15,-10 3 1-15,7-3 0 16,-3 3 0-16,0 0 2 16,-6 2 3-16,2 1 2 15,-2-1-1-15,0-2 1 16,0 2-4-16,-3 4-2 16,0-1-2-16,-3 2 0 15,0 1-2-15,0 0-1 16,-1 0 3-16,-2 2 0 15,0 1-4-15,-3 2 1 16,0 0 0-16,-3 2 0 0,0 1-33 16,0 0-13-16,0 2-76 15,3 3-102 1</inkml:trace>
  <inkml:trace contextRef="#ctx0" brushRef="#br0" timeOffset="77123.0025">3118 6493 124 0,'-6'-19'46'0,"6"19"-24"0,3-2-6 0,-3 2 16 15,0 0 0-15,0 0 3 16</inkml:trace>
  <inkml:trace contextRef="#ctx0" brushRef="#br0" timeOffset="77271.42">3124 6501 358 0,'0'29'34'0,"0"13"-7"15,0 1-9-15,-6 2-4 16,3 2-6-16,3-2 0 15,0-5-7-15,3 0-1 16,3-3-7-16,-6-6 0 0,3-7-30 16,0-3-11-1,0-5-32-15,0-3-48 16,0-5 36-16</inkml:trace>
  <inkml:trace contextRef="#ctx0" brushRef="#br0" timeOffset="77634.3651">3330 6813 112 0,'-9'5'44'0,"3"3"-24"0,3 5-4 15,3-2 16-15,0 2 2 16,-3 6 2-16,3 2-8 15,0 3-5-15,3 0-13 0,6-1-6 0,3-1-3 16,5-7 1-16,1-4 3 16,3-8 4-16,0-6 5 15,-3-2-4-15,-3-14 2 16,-3 1 4-16,-3-1 4 16,-6 1 7-16,-3-1 4 15,-6 1-9-15,-3 2-2 16,-3 0-10-16,-3 3-4 15,3 2-21-15,0 3-10 16,3 3-34-16,3 2-14 16,3 3-50-1,3 0-27-15,3-2 78 16</inkml:trace>
  <inkml:trace contextRef="#ctx0" brushRef="#br0" timeOffset="78083.8194">3514 6842 132 0,'-3'19'52'0,"3"-6"-28"0,3 8-8 16,0 0 16-16,0 3-9 15,0-3 0-15,0 3-12 16,3-3-2-16,3-2-5 15,0-6-5-15,0-2 0 0,0-6 5 0,3-5 2 16,0-3 2 0,-3-2 2-16,-1-3-5 0,-2-5-3 15,0-6 1-15,-3 3 2 16,0 0 0-16,0 3 2 16,-3 5-2-16,0 0 0 15,0 3-6-15,3 16-3 16,3 2 1-1,0 3 2-15,3 2 3 16,0-2-1-16,9-3 2 16,-3-2-2-16,0-3-1 15,0-3 9-15,-1-5 6 16,1-5 2-16,0-3-1 0,-3-3-6 16,-3-2-4-16,0 0-8 15,-3-6-3-15,0 3-36 16,-3 1-15-16,3-4-57 15</inkml:trace>
  <inkml:trace contextRef="#ctx0" brushRef="#br0" timeOffset="78427.0386">3901 6932 192 0,'12'11'71'0,"0"-25"-38"0,-3 9-32 16,-3 5 14-16,0 0 5 15,0 0 5-15,0 0-7 0,3-2 0 16,0-4-11-16,-3 1-2 0,-1 0 1 16,-2-3-1-16,0 0 0 15,-3-3-3-15,-3 3 1 16,0 0-2-16,-2 0 2 16,-1 6-2-16,-3-1-1 15,0 6-2-15,-6 2-1 16,3 6-1-16,0-1 0 15,3 6 0-15,3-3 3 16,3 6-2-16,6-1-1 16,3 3 0-16,3-2 3 15,0-3 0-15,3-3 1 16,6-5-18-16,0-3-5 16,5-2-40-1,1-6-58-15,-3-2 22 0</inkml:trace>
  <inkml:trace contextRef="#ctx0" brushRef="#br0" timeOffset="78761.599">4232 6784 188 0,'-3'-3'71'0,"-3"6"-38"0,0 0-12 16,0 2 22-16,-6 5-8 15,0 1-1-15,-3 2-19 16,3 0-9-16,3 1-4 0,6-1-7 0,3 0 1 16,9 3-3-16,6 3 0 15,3-1 4 1,0-2 1-16,0 0 2 0,-4 0 0 16,-2-3 11-16,-6 0 5 15,-3-2 5-15,-6-1 2 16,-3 4-8-16,-6-6-4 15,-5-3-20-15,-1-3-6 16,0-2-26-16,3-2-11 16,0-3-24-16,3-3-7 15,6-11-5 1</inkml:trace>
  <inkml:trace contextRef="#ctx0" brushRef="#br0" timeOffset="78987.657">4410 6607 168 0,'-3'2'63'0,"3"1"-34"0,3 2-23 15,-3 1 15-15,3 4 11 16,-3 11 7-16,0 3-5 16,0 8-1-16,0 5-18 15,0 0-9-15,3 11-4 0,0-6 0 16,0-5 1-16,0-5-19 15,0-3-9-15,0-8-27 16,0-3-12-16</inkml:trace>
  <inkml:trace contextRef="#ctx0" brushRef="#br0" timeOffset="79187.7425">4324 6816 200 0,'3'0'74'0,"0"-3"-40"0,24 0-31 0,-16 1 15 16,4-1 11-16,6 0 6 15,6-4-7-15,3 1-2 16,0 1-15-16,-1 0-13 0,4-3-7 16,-6 2-207-1,-3-15 89 1</inkml:trace>
  <inkml:trace contextRef="#ctx0" brushRef="#br0" timeOffset="80021.2077">3532 7297 144 0,'0'-8'55'0,"0"6"-30"0,-3-1-7 15,0 3 18-15,0 0-3 16,-3 3 3-16,0-1-14 0,-6 4-3 16,-3 2-11-1,1 2-5-15,-4 6 0 0,0 5-2 0,3 3 2 16,3 2-4-16,3 1 0 16,3-1 1-16,3-2 0 15,6 0 0-15,3-6 0 16,3-2 0-16,3-8 0 15,0-5 2-15,0-6 1 16,0-5-4-16,-3-2-1 16,0-3-4-16,-4-9 1 15,1-4 3-15,-3 2 3 16,-3 3 0-16,0 2-1 16,0 6 1-16,0 3-1 15,0 2 0-15,0 5 2 16,0 3 1-16,3 19 3 15,3-1-1-15,0 3 0 0,0 0-3 16,3-2-2-16,3-3-15 16,3-3-7-16,3-5-49 15,0-5-60 1,5-6 28-16</inkml:trace>
  <inkml:trace contextRef="#ctx0" brushRef="#br0" timeOffset="80410.6608">3740 7329 184 0,'-29'5'68'0,"14"1"-36"0,0 7-33 0,9 5 12 15,-3 6 4-15,0 3 4 16,3-1-7-16,6 6-2 16,0-3-6-16,0-5-3 0,6-6 0 15,6-2-1-15,3-8 0 16,3-5 4-16,-3-9 2 15,2-4 0-15,-2-9 1 16,0-2-6-16,-3-8-1 16,-3-3 2-16,-3-2 1 15,-3-6 1-15,-3 0 0 16,-6 1-2-16,0 4-2 16,0 4 1-16,0 7-1 15,3 8 8-15,0 5 7 16,0 6-5-16,3 5-3 15,0 8-2-15,3 11 1 0,3 7-5 16,0 3-1-16,0 0 0 16,3 3 0-16,0-6-18 15,3-2-8-15,0-3-30 16,0-5-13-16,6-5-25 16</inkml:trace>
  <inkml:trace contextRef="#ctx0" brushRef="#br0" timeOffset="80845.0783">4008 7305 176 0,'-12'-2'68'0,"9"2"-36"0,-6 0-31 0,7 2 14 15,-4 3-2-15,0 6 5 16,-3 13-4-16,-6 5 0 16,3 3-8-16,3-1-6 0,3 4-1 15,3-1 1-15,3-7 2 16,6-3-3-16,0-6 0 15,3-7 7-15,3-9 6 16,0-12-2-16,3-6 2 16,-4-5-5-16,1-14 1 15,-3 1-5-15,-3-1-2 16,-3-4 4-16,-3-1 1 16,-3-2-5-16,-3-3 0 15,-3 2-1-15,0 9 0 16,3 8 0-16,1 4 2 15,-1 7-1-15,3 4 2 0,0 8-2 16,0 11-1 0,3 8 7-16,3 5 3 0,0 8 6 15,3 6 2-15,0 4-5 16,-1 4 0-16,4-4-10 16,0-4-2-16,0-3-12 15,0-6-3-15,0-2-28 16,0-6-13-16,0-4-40 15,0-6-45 1,0-8 48-16</inkml:trace>
  <inkml:trace contextRef="#ctx0" brushRef="#br0" timeOffset="81161.1764">4181 7347 164 0,'12'14'63'0,"-9"2"-34"0,0 7-5 0,0-9 22 16,0 2-8-16,0-1 0 15,0 4-19-15,-3-1-9 16,3-4-6-16,0-4 1 0,-3 1 4 16,0-6 8-16,0-5 4 15,0-3-6-15,0-4-2 16,0-9-3-16,3-8-1 15,3-3-8-15,0-2 0 16,2 0-3-16,4 5 0 16,3 3 0-16,0 5-2 15,6 6-13-15,0 2-6 0,-3 3-43 16,0-1-20-16,-1 4-28 16</inkml:trace>
  <inkml:trace contextRef="#ctx0" brushRef="#br0" timeOffset="84017.451">19951 5286 144 0,'-12'3'55'0,"15"0"-30"0,-3-3-12 15,0 0 17-15,3 0-6 16,0-3 0-16,3-2-7 15,3-1 0-15,6-4-10 0,2-9 0 16,1-4 0-16,9-1-1 0,3-5 1 16,3-3 0-16,-1-3 1 15,7 4-4-15,-3-6-3 16,2 0 0-16,4-6-1 16,3-4-3-16,2-1 2 15,-5-2 7-15,0 2 6 16,-4 1-2-16,1 2 0 15,0 5-6-15,2 0-1 16,-2 0 1-16,6-2 2 16,5-5 3-16,1-1 2 15,0 0-1-15,-4 1-1 16,-5 2 3-16,-3 8 5 0,-7 2 2 16,-5 6 1-16,0 3-3 15,-6 5 2-15,3 2-10 16,-1 3-3-16,1 0 0 15,-3 0 3-15,3-2-6 16,-3 5-4-16,0-3 2 16,-1 3 1-16,-2-1 0 15,-3 6-2-15,0 0 1 16,0 0-1-16,-3 1 0 16,0 1 2-16,0 1-6 15,-3 0 1-15,-1-3-1 16,1 2 2-16,0 1-1 15,-3 0-1-15,0 0-6 16,0 2-4-16,-3 0-8 0,-3 1-3 16,0 2-27-1,-3 0-9-15,0 0-74 16</inkml:trace>
  <inkml:trace contextRef="#ctx0" brushRef="#br0" timeOffset="85785.0009">19382 6403 116 0,'0'-8'44'0,"3"5"-24"0,-3 1-8 15,0 2 16-15,0 0-7 16,0 0 15-1,6 10-2-15,0 6-18 16,0 19 6-16,-9 2 5 0,0 0-2 0,0 2 0 16,0 1-5-16,0-6 0 15,3-4-11-15,0-4-3 16,0-5-2-16,0-5 0 16,0-3 2-16,0-2 1 15,0-6-3-15,0-2-3 16,0-3 0-16,0-3 1 15,6-7-1-15,0-6 2 16,0 2-9-16,0-1-1 16,0-1 2-16,3 2 0 15,0 4 0-15,0-1 4 16,0 3-2-16,0 3 1 16,0 5 2-16,-1 3 0 15,1 2-3-15,0 3 2 16,-3 8 5-16,0 0 2 0,0 0 2 15,0-3 0 1,-3 0-4-16,3-2-3 0,-3-1-3 16,0-2 1-16,0 0-41 15,0-3-17-15,-3-5-58 16,0 0-35 0</inkml:trace>
  <inkml:trace contextRef="#ctx0" brushRef="#br0" timeOffset="85967.9996">19623 6649 200 0,'-3'3'77'0,"6"5"-42"0,0 0-28 0,-3 2 18 16,3 3 4-16,-6 1 7 16,6-1-19-16,0 0-9 15,0 0-6-15,-3-2-2 0,0-1 0 16,0-2-44-16,0-2-20 15</inkml:trace>
  <inkml:trace contextRef="#ctx0" brushRef="#br0" timeOffset="86134.049">19629 6556 232 0,'-6'-5'88'0,"6"2"-48"0,3 3-47 0,-3 0 14 0,0 0-12 16,3 0-52 0,12 6-17-16,0-1-8 15,0 0 0-15</inkml:trace>
  <inkml:trace contextRef="#ctx0" brushRef="#br0" timeOffset="86610.3857">19790 6593 176 0,'0'-2'66'0,"0"2"-36"0,-6 5-18 15,3-2 21-15,0 2-13 0,-3 3-3 16,0 3-10-16,-3 2-3 16,0 5-2-16,0 3 3 15,3 1 4-15,4-4-5 0,-1 1-2 16,3-6-1-16,3 0 1 15,2-2-1-15,4-6 2 16,0-2-2-16,-3-3 2 16,0-6-2-16,3-2 2 15,-3-2-4-15,0-3 0 16,-3-1 1-16,-3 4 2 16,0-3-1-16,0 2-1 15,-3 3 3-15,3 3 0 16,0-1-6-16,0 4 0 15,0 2-4-15,3 8 2 16,0 5 1-16,0 3 2 0,6 5 5 16,0 3 6-16,-3 0 12 15,0 2 9-15,-3-5-4 16,-9 6-1-16,0 2-8 16,-3-5-2-16,0-6-7 15,-3-2 0-15,-3-3-12 16,0-5-2-16,0-8-30 15,1-2-12-15,-4-6-17 16,9 0-5-16,-3-6-35 16</inkml:trace>
  <inkml:trace contextRef="#ctx0" brushRef="#br0" timeOffset="87076.6645">19879 6421 140 0,'-3'-5'52'0,"3"5"-28"0,3 5-11 0,-3 1 19 16,3 2 4-16,0 10 5 16,0 9-9-16,-3 2-2 15,0 3-17-15,0-3 3 0,0 2 2 16,0 1-8-16,0-3-1 15,0-5-5-15,0-5-1 0,0-6-1 16,0-3 1-16,0-2 0 16,0 0 3-16,0-8-3 15,0 0 0-15,6-13-3 16,0 0-3-16,0 0-3 16,3-3-1-16,0 2 1 15,3 1 2-15,0 3-1 16,0 2 4-16,0 2-2 15,0 4 1-15,-1 2 4 16,1 8 1-16,0 0 7 16,-3 5 6-16,-3 5-6 15,-3-2-1-15,3 0-5 16,-3 0-3-16,0-3-7 0,0-2-1 16,0-1-39-16,6-7-102 31,6-3-15-31</inkml:trace>
  <inkml:trace contextRef="#ctx0" brushRef="#br0" timeOffset="87436.0881">20159 6652 180 0,'-3'-3'68'0,"6"6"-36"0,3 5-29 0,-3-3 15 15,3 0 4-15,3 0 6 0,0 3-4 16,0 0-2-1,0-2-12-15,0-1-2 0,3-8 2 0,2 1-4 16,-2-4-1-16,0 1-2 16,0 0 0-16,0-1-2 15,-3-1 2-15,-9-1-2 16,-6 0 2-16,-3 0-7 16,-3 2-1-16,-3 4-1 15,0 2 4-15,-2 5 1 16,2 0 1-16,0 3 0 15,3 3 0-15,3-1 6 16,3 4 4-16,0-1-3 16,6 0 1-16,3 0-7 15,6 1-1-15,3-1 0 16,3-3 2-16,6-2-34 16,2-2-13-16,1-4-73 15,0-2-31 1,0 0 75-16</inkml:trace>
  <inkml:trace contextRef="#ctx0" brushRef="#br0" timeOffset="87752.8836">20454 6625 144 0,'-6'-8'55'0,"6"6"-30"0,0-1-12 0,0 3 19 16,0 0 17-16,-3 0 11 15,-3 3-20-15,0-1-11 16,-3 4-17-16,0-4-6 0,3 3 0 15,3 1-5-15,3-1-3 16,3 3-2-16,3 5 0 0,3-2 3 16,3 2 0-16,-3 0 1 15,0-2 2 1,-3-1 14-16,-3 1 7 0,-3-3 0 16,-6 0-2-1,0 0-7-15,-3-3-1 0,-3 0-10 16,0-2-2-16,3 0-23 15,0-3-8-15,3 0-20 16,3-3-7-16,3 0-35 16,3-5-54-1,6-7 43-15</inkml:trace>
  <inkml:trace contextRef="#ctx0" brushRef="#br0" timeOffset="87991.1901">20623 6427 192 0,'-2'-3'74'0,"2"6"-40"0,0-1-24 0,2 4 20 15,-2 7 6-15,0 8 5 16,3 3-6-16,-3 8-4 16,3-3-17-16,0-3-2 0,-3 6 1 15,3-3-9-15,0-2-5 16,0-4 3-16,0-2 0 15,-3-5-25-15,3-2-11 16,-3-4-45-16,0-2-19 16,-3-3-9-16</inkml:trace>
  <inkml:trace contextRef="#ctx0" brushRef="#br0" timeOffset="88156.1889">20552 6612 244 0,'18'-5'90'0,"-3"5"-48"0,3-6-29 16,-6 4 24-16,5-1-21 15,10 0-6-15,3 1-7 16,0-1-3-16,-1 0 1 16,-2 3-54-16,-3 0-24 0</inkml:trace>
  <inkml:trace contextRef="#ctx0" brushRef="#br0" timeOffset="88953.3559">19665 7168 120 0,'-3'-3'46'0,"-9"3"-24"0,3 0 1 0,3 0 18 16,-3 5-8-16,0 1-2 15,-3-1-16-15,-2 3-4 16,-4 2-7-16,3 4-3 0,0 1 0 15,3 1-4-15,3 5 2 16,3-5 1-16,3 0 0 16,6-3 2-16,3-2 1 0,3-3-1 15,0-5-2-15,3-3 1 16,0-6 1-16,-3-2-8 16,6-2-1-1,-3-3 2-15,-4-1 2 0,-2 1 2 16,-3-3 3-16,-3 8 1 15,-3 0 1-15,3 0 4 16,0 3 3-16,0 2-4 16,6 3 5-1,0 6 2-15,0 2-3 16,3 2-1-16,0 6-6 16,0 0-1-16,0-3 1 15,3 1 0-15,0-4-40 16,0-2-15-16,0-3-57 15</inkml:trace>
  <inkml:trace contextRef="#ctx0" brushRef="#br0" timeOffset="89418.2354">19900 7205 160 0,'-6'-6'60'0,"0"6"-32"0,-12 0-9 0,12 0 21 15,-5 3-18-15,2 2-5 16,-3 3-10-16,0 5-3 16,0 1-2-16,3 4 5 0,3-2 3 0,3 0-5 15,3 2-3-15,3-2-1 16,3-2 1 0,3-1-1-16,6-11 2 0,0-2 0 15,-3-2 1-15,-1-4 0 16,-2-1 0-16,0-7-2 15,0-2-2-15,0-2 3 16,-3-3 0-16,0-14-6 16,-3 4 0-16,-3-4-4 15,0 3 0-15,-3 3 4 16,0 0 1-16,0 5 8 16,0 14 10-1,3 5-3-15,-3 5-5 16,3 5-2-16,0 5 2 0,3 4 5 15,0 4-5-15,0 6 0 16,3-3-2-16,3 0-1 16,0 1-8-16,0-4 0 15,3-2-26-15,0 0-10 16,0-6-60 0,-1 1-50-16</inkml:trace>
  <inkml:trace contextRef="#ctx0" brushRef="#br0" timeOffset="89898.7004">20171 7181 140 0,'-9'-16'52'16,"3"16"-28"-16,-3-3-6 0,6 3 18 0,-9 0-14 16,-6 8-2-16,4 0-10 15,-4 0-2-15,3 3-4 16,0 2-1-16,3 3 1 0,3 0 2 15,3-3 1-15,3 3-3 16,6-3-3-16,3-2 0 16,6-3-1-16,0-3 4 15,6-5 2-15,0-3 0 16,-3-5-1-16,-1-2-1 16,-2-4 2-16,0-4-3 15,-3-3 0-15,-3-3-1 16,-3-3 1-16,-3-2-4 0,-3 0-2 15,-3 3-1 1,-3-3 3-16,0 5 2 0,0 5 2 16,3 6 1-16,0 8 0 15,1 2-5 1,2 6-1-16,0 5 1 16,9 2 11-16,-1 6 6 15,1 8 3-15,0 2 3 16,-3 1-8-16,3 2-1 15,0 0-7-15,0 0-4 16,0-5-1-16,3-3-1 16,0 0-25-16,0-7-8 15,0-6-43-15,0-3-18 16,0-5-6-16</inkml:trace>
  <inkml:trace contextRef="#ctx0" brushRef="#br0" timeOffset="90200.9167">20278 7165 132 0,'15'0'49'0,"-27"8"-26"0,21 2-23 15,-6-4 10-15,0 2 24 16,3 2 15-16,0 6-3 16,0 3 0-16,0 2-26 15,-3-3-1-15,0 6 2 0,3-3-10 16,-3-5-1-16,0-3-6 15,0-2-3-15,0-3 4 0,-3-13 6 16,3-6-2 0,3-5-2-16,0-5-1 15,2 0-7-15,10 0-1 16,0-6-2-16,3 9 3 16,0 2-5-16,6 5 2 15,-4 3-36-15,-2 8-15 16,-3 6-69-1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23:33:45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11084 9501 120 0,'-3'-2'46'0,"-3"-1"-24"0,0 0-6 0,3 3 16 16,-3-2 5-16,-6-1 4 16,-6 3-2-16,3 0-2 0,-3 3-20 15,0 2-8-15,-2 3-2 0,-1 2-6 16,-3 4-3-16,6 17 1 16,3 1 0-16,3 0 1 15,3 2 0-15,6 1-3 16,6-1 2-16,6-5 1 15,3-5 2-15,3-5 1 16,0-4 1-16,3-7 0 16,6-8 0-16,-4-8-2 15,-2-5 1-15,-3-3-2 16,0-2-1-16,-3-3 3 16,-3-6 0-16,-6-2-1 15,0 5-2-15,-3 3 3 0,0 5 2 16,-3 3 0-16,0 2 2 15,0 9-2 1,-3 2-5 0,6 8 0-16,0 8 0 0,3-1 2 15,3 4-1-15,0-3 2 16,3 5-2-16,0-8-1 16,3 0-13-16,0-2-6 15,-1-3-34-15,1-3-16 16,0-2-39-1</inkml:trace>
  <inkml:trace contextRef="#ctx0" brushRef="#br0" timeOffset="435.3459">11200 9567 148 0,'-6'0'57'0,"9"6"-30"0,-3 17-18 16,0-9 16-16,3 2 12 15,-3 2 9-15,0 1-15 16,0-1-6-16,0-2-15 16,3 0-4-16,-3 0-2 0,0-6-2 15,3-2-2-15,-3-2 3 16,0-1 0-16,0-3 1 16,0-2 2-16,0-2-1 15,0-3 0-15,6-6-3 0,0-2-2 16,-1-14 1-16,4 1-1 15,0 2 0-15,3 3 2 16,3 0-3-16,0 2 0 16,3 6 1-16,0 2 0 15,3 6 0-15,2 5 0 16,4 8 2-16,-6 11 3 16,-3 4 7-16,-3 1 2 15,-3 0-5-15,0 0-3 16,-3 5-6-16,-1-5 0 15,1-6 0-15,-3-2 2 16,0-3-41-16,3-2-16 16,-3-8-36-1,3-6-53-15,0-5 42 0</inkml:trace>
  <inkml:trace contextRef="#ctx0" brushRef="#br0" timeOffset="960.958">12063 9559 116 0,'0'-13'44'0,"0"11"-24"0,0-6 5 0,0 5 20 15,0 0-7-15,-3-2-2 16,-3 2-14-16,-3 3-6 16,0 3-9-16,-3 5-5 15,-3 5 1-15,-11 8-2 0,-1 6 2 16,3 2-2-16,6 0 2 16,3-5-4-16,6 0-2 15,3-3 2-15,3-5 0 16,9-3 1-16,9-5 0 15,0-6 2-15,0-4 3 16,3-6-2-16,-3-3-2 16,0-2 0-16,-4-8-1 15,1-6 2-15,-3 4 1 16,-3 1-1-16,0 4 1 0,-3 2 2 16,0 6 4-16,0 2-4 15,-3 2-1-15,0 6-4 16,3 6-1-16,0 9 1 15,3 1 0-15,0 5 0 16,0 1 0-16,6-1 0 16,3-5 2-16,0 0-12 15,-1-3-6-15,4-5-40 16,0-3-16-16,3-2-20 16</inkml:trace>
  <inkml:trace contextRef="#ctx0" brushRef="#br0" timeOffset="1385.3402">12384 9504 188 0,'-23'-13'71'0,"5"13"-38"0,3 0-30 0,9 2 17 15,-3 4-10-15,-6 4-1 16,0 3-5-16,-3 19-3 16,0 3 0-16,4-6-4 0,5 2 2 15,3-4 1-15,3-3 0 16,6 2 0-16,3-10 2 15,3-5-1-15,2-4 2 16,4-4 4-16,0-6 4 16,3-7-4-16,3-6-2 15,0-8 0-15,-6-5-1 16,-3-3 0-16,-12-5 2 16,-6 0-3-16,0-5-2 15,-3-3 2-15,0 5 0 0,0 6 5 16,0 7 3-16,3 9 0 15,0 2 3-15,3 8-9 16,3 3-6-16,0 18 1 16,0 3 1-16,3 5-2 15,0 6 0-15,0 4 1 16,3-2 0-16,3 11 0 16,6-8 0-16,0 0-20 15,-1-6-7-15,1-7-39 16,3-6-15-16,0-5-11 15</inkml:trace>
  <inkml:trace contextRef="#ctx0" brushRef="#br0" timeOffset="1818.9106">12605 9485 204 0,'-9'-8'77'0,"-6"8"-42"0,3-2-41 15,0 7 34-15,-3 6-14 16,0 4-8-16,-3 9-6 15,-2 11-1-15,5-1 0 0,3-2 3 16,3 0-3-16,6-6 0 16,6-2 1-16,3-6 0 0,3-7 4 15,3-8 5-15,5-6 1 16,10-5 4 0,-3-5 2-16,-3-16-1 15,-3 0-1-15,-3-6-1 0,-6 1-3 16,-3-3-1-1,-3-11-5-15,-3 3-3 16,-3 3 0-16,0 2 1 0,-6-2-1 16,0 7-1-16,3 9 1 15,0 5-1-15,0 15-5 16,3 20-1 0,0 12 3-1,3 6 1-15,6 5 4 16,0 0 3-16,0 0-2 15,0 5 0-15,3 3-1 16,0-2-2-16,-1-9-19 16,1-7-8-16,3-6-57 15,0-8-66-15,0-5 36 16</inkml:trace>
  <inkml:trace contextRef="#ctx0" brushRef="#br0" timeOffset="2509.3192">12786 9501 108 0,'-18'5'44'0,"21"1"-24"0,0 2-13 0,-3-3 15 16,3 3 26-16,0 3 15 16,0 10-14-16,3 5-5 0,0-2-26 15,0 0-9-15,0-3-2 0,-3 0-2 16,0-5 0-16,0-3-3 15,-3-2 1-15,6-3 2 16,-6-3 2-16,0-5 3 16,-3 0 1-16,0-5 1 15,3-3 2-15,0-11-3 16,0-5-1-16,9 1-9 16,0-4 0-16,0 1-3 15,3 2 0-15,0 3 0 16,2 0-2-16,1 7-8 15,0 4-5-15,0-1-29 16,3 6-12-16,0 0-14 16,-3 2-6-16,3 3 14 15,-4 3 11-15,-2-1 34 16,-3 4 39-16,-3-1 17 16,0 3 2-16,-3 0 2 15,0-3-6-15,0 0-1 16,0 3-4-16,3-2-1 15,3-1-16-15,0 3 3 0,3-6 4 16,3-2-7-16,0-2 0 16,-1-6-5-16,1 3-3 15,-3-1-2-15,-3 1 0 16,-3-3 0-16,-3 0 3 16,-3 0-1-16,-6 0 0 0,-3 0-8 15,-3 3 0 1,-3 2-1-16,1 3-1 0,-7 6 1 15,-3 2 0 1,3 2 3-16,0 3 0 0,6 9-2 16,3 4 2-16,4-2 1 15,2-3 2-15,6 3-1 16,6-6-1-16,5-2 1 16,4 0-1-16,3-5-3 15,6-3 2-15,0-6-39 16,3 1-15-16,2-6-59 15</inkml:trace>
  <inkml:trace contextRef="#ctx0" brushRef="#br0" timeOffset="2861.2514">13382 9472 200 0,'-6'3'77'0,"3"2"-42"0,-9 0-1 0,6 1 31 15,0-1-20-15,-3 0-7 16,3 3-23-16,0 0-8 16,3 0-4-16,0 3-5 0,6-1 1 0,3 6 1 15,6 5 0-15,3-2-3 16,0-3 2-16,-4-1 1 15,1 1 2-15,-3-2 1 16,-6-1 1-16,-3 0 4 16,-3-2 3-16,-3-3-6 15,-3 0-1-15,-2-1-22 16,-1-7-8-16,0 3-40 16,0-6-15-16,3-2-40 15</inkml:trace>
  <inkml:trace contextRef="#ctx0" brushRef="#br0" timeOffset="3168.8584">13566 9467 228 0,'-6'-3'88'0,"6"3"-48"0,-6 3-34 0,3 2 22 15,-3 0-8-15,-6 3 0 16,0 3-9-16,-2-1-2 15,5 1-5-15,3 2-7 0,9 6-1 16,0 7 4-16,3-2 4 16,2-3-3-16,1 0-3 15,0-5 7-15,0 0 6 16,-3-3 15-16,-6-2 8 16,-3 0-7-16,-3-3-1 15,-6 2-13-15,0-5-3 16,-5 1-6-16,-1-4-1 15,3-2-32-15,0 0-13 16,3-2-34-16,3-4-15 16,6-2-35-1</inkml:trace>
  <inkml:trace contextRef="#ctx0" brushRef="#br0" timeOffset="3350.6441">13795 9430 316 0,'-12'-3'118'0,"15"3"-64"0,-3 0-67 0,0 3 17 15,0 2-24-15,0 0-6 16,-3 6-100-16,0 2-41 16,0 0 83-16,3 1 42 15</inkml:trace>
  <inkml:trace contextRef="#ctx0" brushRef="#br0" timeOffset="3468.8404">13786 9700 272 0,'-12'2'101'0,"15"-2"-54"0,0 0-75 0,-3 0 7 16,3 0-77-16,0 0-31 16,3-2 56-16,-3-1 26 15</inkml:trace>
  <inkml:trace contextRef="#ctx0" brushRef="#br0" timeOffset="4491.8742">10911 9940 148 0,'-3'-2'57'0,"6"2"-30"0,0 0-14 15,-3 0 19-15,3 0-9 16,3 0-1-16,3 2-4 15,15 1-2-15,2 0-8 16,4-1 4-16,3 1 1 0,9 0 2 16,-1-3 4-16,7 0-5 15,2 2 0-15,10-2-4 0,-3 0-1 16,-1 0-1 0,1-2 2-16,-1-1 4 0,1 0 1 15,-1 1 3-15,-2-1 1 16,8 3-6-16,-2 0-3 15,-3 0 1-15,-1 3 0 16,-2-1-3-16,-1 1-3 16,1 0 2-16,-4-1 0 15,4 1 1-15,0 0 0 16,-4-1-2-16,-2 1 1 16,-13-3-6-16,16 0-1 15,-3 0 2-15,5 0 3 16,-2 0-4-16,2-3-1 0,1 1-2 15,-3-1 0 1,-1 3 2-16,-5-3 2 0,6 3-1 16,-4-2-1-16,1 2-2 15,-1 2 1-15,1 1 1 16,6 2 2-16,-4-2-1 16,-2 0-1-16,-4-3 1 15,4 0-1-15,-3 0 2 16,-7-3 1-16,-2 0-4 15,-3 1 1-15,-3-1 2 16,-4 0 3-16,1 1 0 16,-3-1 0-16,0 0-3 15,-3 1-2-15,-3-1-2 16,-4 0 1-16,-2 1-28 16,-3-1-13-16,-6 0-55 15,-3 1-24-15,-6-1-20 16</inkml:trace>
  <inkml:trace contextRef="#ctx0" brushRef="#br0" timeOffset="5584.7041">14769 9271 132 0,'-3'-3'52'0,"3"-5"-28"0,3 3 0 0,-3 5 50 16,-3-5-9-1,-3 0-9-15,-3-3-7 16,-3 5-28-16,-9 8-6 0,-6 6-3 16,-3 5-5-16,-2 13-2 15,-1 8 0-15,0 10 1 16,6 17-3-16,10-3 0 15,8-3-1-15,9-10-2 16,12-3-2-16,11-14 1 16,16-7 7-16,3-13 6 15,8-14 0-15,-2-23 1 16,-3-9-7-16,-7-7-4 16,-8 0 3-16,-9-9 1 0,-9 6 2 15,-9 3 2-15,-12 0 4 16,-6 7 1-16,-6-2-6 15,-3 13-1-15,-2 1-6 16,-4 15-4-16,0 5-21 16,6 6-8-16,3 5-24 15,6 2-10-15,12 1-27 16,9-1-10-16,9 1-9 16</inkml:trace>
  <inkml:trace contextRef="#ctx0" brushRef="#br0" timeOffset="6036.0689">14971 9170 220 0,'-3'0'85'0,"6"24"-46"0,0 11-35 0,0-17 19 15,-3 17 4-15,0 4 8 16,0 9-7-16,0 0-2 15,0 7-15-15,3-5-2 0,0-5-2 16,0-8-3-16,0-10-1 16,-3-6-1-16,0-2 1 0,0-6 4 15,0-8 4-15,0-8-9 16,0-15 0-16,3-3-7 16,3-3-1-16,3-3-2 15,3 4 2-15,5-1-1 16,7 5 2-16,0 9 3 15,3 7 1-15,0 6-2 16,-4 5 2-16,-2 5 12 16,-6 8 7-16,-3 6 6 15,-6-4 3-15,-6-2-1 16,-9 6-1-16,-6-6-10 16,-9-2-4-16,-5-3-4 15,-4-6-2-15,-3 1-12 0,3-6-5 16,7 0-32-16,2-5-13 15,9 0-35 1,6-2-12-16,12-4-22 16</inkml:trace>
  <inkml:trace contextRef="#ctx0" brushRef="#br0" timeOffset="6509.4898">15426 9758 220 0,'-9'5'85'0,"12"0"-46"0,-3-5-28 16,0 0 23-16,6 3 0 15,3 2 4-15,3-2-8 16,3 0-1-16,9-1-16 0,6 1 5 0,2 0 3 15,1-1-7-15,0-2-3 16,-3 0-9 0,-1 0-1-16,-5 0 1 0,-6 0 3 15,-3 0-2-15,-3 0-2 16,-3-2-18-16,0-1-6 16,-3 3-31-16,0-3-10 15,0 1-33-15,0-1-12 16,3 0 13-1</inkml:trace>
  <inkml:trace contextRef="#ctx0" brushRef="#br0" timeOffset="6891.6493">16066 9745 272 0,'-6'0'104'0,"9"2"-56"0,0 1-25 16,-3-3 29-16,0 0-18 15,6 0-5-15,0 3-8 16,3 2-2-16,3 0-10 0,3 0-1 0,6-5 2 15,-6 0-2-15,9 3 3 16,-1 2-6-16,4-5-1 16,-3 0-2-16,0 0-2 15,0 0 1-15,-4 0 1 16,-2 0 1-16,-3-2 3 16,-3-1-19-16,-3 0-8 15,-3 1-27-15,0-1-12 16,-3 0-23-16,0 1-11 15,0-1-26 1</inkml:trace>
  <inkml:trace contextRef="#ctx0" brushRef="#br0" timeOffset="7209.2584">16626 9739 240 0,'0'6'90'0,"0"-1"-48"0,6-5-29 16,0 0 22-16,0 3-3 16,6-1 1-16,0 1-7 15,3-1-2-15,2 1-13 16,7 0 0-16,0-3 0 0,3 0-6 0,0 0-3 15,-4 0 1 1,1 0 0-16,-3 0-19 16,-3 0-9-16,-3 0-20 0,0 2-10 15,-3-2-36 1,-1 0-61-16,1-2 39 16</inkml:trace>
  <inkml:trace contextRef="#ctx0" brushRef="#br0" timeOffset="7432.982">17069 9782 128 0,'3'2'49'0,"3"-4"-26"0,15-4-1 0,-9 6 20 0,3 0 6 15,3 0 3 1,6 0-16-16,2 0-7 0,7 0-16 15,6 0-8-15,-6 0 0 0,-4 0-3 16,-5 0-1-16,-3 0-39 16,-6-2-16-16,0-4-57 15</inkml:trace>
  <inkml:trace contextRef="#ctx0" brushRef="#br0" timeOffset="8154.2505">17974 9700 224 0,'-6'-8'85'0,"3"13"-46"0,9-5-24 0,-6 0 24 16,0 0-4-16,6 0 22 15,12 0-12 1,6 0-23-16,3 3-9 0,6-3-2 16,2 2-7-16,7-2 0 15,-3 3-4-15,-1-6-1 16,-2 3-30-16,-3-2-12 0,-6-1-24 15,-4 0-11-15,4 1-44 16</inkml:trace>
  <inkml:trace contextRef="#ctx0" brushRef="#br0" timeOffset="8498.7772">18674 9702 288 0,'3'0'110'0,"3"0"-60"0,3 0-34 0,0 3 27 16,6-3-6-16,2-3 3 16,7 1-16-16,0-1-6 15,6 0-11-15,0 3-5 0,-4 0 1 16,1 0-2-16,-3 0-1 16,-6 0-37-16,0 0-17 15,-1 0-37-15,4 0-16 0,-3-2-17 16</inkml:trace>
  <inkml:trace contextRef="#ctx0" brushRef="#br0" timeOffset="8829.0029">19293 9718 236 0,'3'3'90'0,"3"-3"-48"0,3 8-23 0,-3-6 26 15,6-2-10-15,6 0-3 16,-4 0-10-16,4 0-1 15,0 0-12-15,0 0-1 0,0-2-1 16,3 2-6-16,-3-3-2 16,-1 3-31-16,1 0-12 15,0 0-34-15,3 0-14 16,3-3-19 0</inkml:trace>
  <inkml:trace contextRef="#ctx0" brushRef="#br0" timeOffset="9175.272">19986 9708 224 0,'-5'0'85'0,"5"2"-46"0,3 1-21 16,-3-3 25-16,0 0 2 16,2 3 3-16,4-1-13 15,3 1-6-15,0-3-17 0,3 0 1 16,6-3 1-16,3 1-5 0,3-1-1 16,3 0-4-16,-7 3-3 15,-2 0 0-15,9 0 1 16,-3 0-10-16,0 0-2 15,8 0-22-15,-8 0-9 16,-6 0-27-16,3 0-12 16,6-2-48-1</inkml:trace>
  <inkml:trace contextRef="#ctx0" brushRef="#br0" timeOffset="14494.9754">12560 10308 152 0,'0'-8'57'0,"0"-5"-30"0,0 18-12 16,0-5 18-16,0 6-7 15,0 4-1-15,6 9-1 16,-3 10 2-16,-3 16-14 16,3 2-2-16,0 4-3 0,0 2-3 15,0-6-1-15,0-4-1 0,0-6-2 16,0-3-2-16,0-5 1 16,0-5-34-16,0-6-17 15,0-4-53 1</inkml:trace>
  <inkml:trace contextRef="#ctx0" brushRef="#br0" timeOffset="14821.9682">12747 10663 124 0,'-11'0'49'0,"5"5"-26"0,-3 27-7 0,6-22 16 15,-3 4 2-15,0 1 5 0,0 4-13 16,3 2-6-16,6 0-11 16,6-2-4-16,3-3-1 0,3-3 2 15,8-5 1-15,1-5 1 16,0-9 2-16,0-4-1 16,-3-4 0-16,-3-1-3 15,-7 1 1-15,-5-2-2 16,-6-2 0-16,-3-1-3 15,-3 4 1-15,-11-1-2 16,-1 2 2-16,0 4-11 16,3 5-2-16,0-1-22 0,3 4-9 15,6 2-31 1</inkml:trace>
  <inkml:trace contextRef="#ctx0" brushRef="#br0" timeOffset="15283.8802">12929 10647 124 0,'-6'-5'46'0,"3"5"-24"0,6 5-15 0,-3 0 13 16,0 0 3-16,0 6 3 15,0 5-2-15,3 0-3 16,0 2-11-16,0 1 0 0,3-1 3 0,3 1-7 15,0-3-3-15,3-3 2 16,0-2 1-16,3-6-2 16,-4-3-1-16,1-4-1 15,0-3 1-15,-3-3-2 16,0 0 2-16,-3 0-2 16,0 0 2-16,-3 0-2 15,0 3 2-15,0 2-2 16,0 0 2-16,-3 3-2 15,0 0-1-15,6 6 1 16,0 1-1-16,3 4 0 16,3 0 2-16,3-1 3 15,-1 1 4-15,1-3-2 16,-3-3 1-16,0-2-5 0,0-3 0 16,-3-3 1-1,0-2 0-15,3-3-27 0,0 0-9 16,-3-3-22-16,6 1-6 15,-4-1-23 1,-2 1-17-16,0-1 47 16</inkml:trace>
  <inkml:trace contextRef="#ctx0" brushRef="#br0" timeOffset="15600.0538">13322 10721 192 0,'6'5'74'0,"-6"-2"-40"0,6 2-27 0,-3-2 18 15,3-1-2-15,3 1 1 16,3 0-5-16,0-1-1 15,-1-2-10-15,1-2-3 0,3 2-1 0,-3-6 0 16,3 1 2-16,-3 0-3 16,-9-8-2-1,0 2 0-15,-9 3-1 16,0 0 0-16,-3 3 0 16,-3 2 0-16,0 3-5 15,0 6-1-15,0-1 3 16,4 3 1-16,-1 0-1 15,3 2 2-15,6 1-1 16,0-1 0-16,6 4 0 16,0-1-2-16,5-3-15 15,4 1-7-15,6-3-16 16,0-3-6-16,0-5-14 16,3-2-32-16,-4-4 22 15</inkml:trace>
  <inkml:trace contextRef="#ctx0" brushRef="#br0" timeOffset="15883.381">13620 10705 120 0,'-3'-32'46'0,"0"30"-24"0,-3-9 7 0,3 8 23 16,-3 1-9-16,0-1 0 15,-3 0-20-15,0 3-6 16,0 3-11-16,0 0-6 0,3 2-1 16,0 6-1-16,3 5-2 15,3-3 3-15,3 0 0 16,3 0 1-16,3-2 0 15,0 2 4-15,0 0 5 0,-3-2 1 16,0-1 4-16,-3 1 4 16,-6 0 3-16,-3-3-9 15,0-1-2-15,-3-1-6 16,0-1-1-16,0-2-19 16,0-3-9-16,3-3-14 15,0-2-6-15,3-3-13 16,3 0-6-16,3-3-20 15</inkml:trace>
  <inkml:trace contextRef="#ctx0" brushRef="#br0" timeOffset="16143.0209">13763 10380 184 0,'-3'-11'71'0,"6"11"-38"0,-3 0-21 0,0 0 21 15,0 5-6-15,0 6-1 16,0 5-3-16,2 8 0 16,1 10-13-16,0 6 3 0,0-1 1 15,0 1-5-15,3-3-1 16,-3-3-2-16,0-2-1 16,0-5-3-16,3-3-2 15,-3-3-21-15,0-5-9 16,-3-3-25-16,0-3-10 15,0-4-42-15</inkml:trace>
  <inkml:trace contextRef="#ctx0" brushRef="#br0" timeOffset="16353.8502">13635 10647 264 0,'-12'-5'101'0,"15"2"-54"0,0 3-42 15,0 0 24-15,2 0-1 16,4-3 6-16,6 1-13 16,9-4-4-16,9 1-10 15,6 0-5-15,2-3-1 0,1 0-30 16,3 0-10-16,-1 0-54 16,-5-8-20-16,-12 0 6 15</inkml:trace>
  <inkml:trace contextRef="#ctx0" brushRef="#br0" timeOffset="16547.009">14138 10567 308 0,'-3'-2'115'0,"6"4"-62"0,0 1-64 0,0 0 18 15,2-1-31-15,4 1-10 0,3 0-72 16,0 2-34 0,0 3 57-16,-3 0 28 0</inkml:trace>
  <inkml:trace contextRef="#ctx0" brushRef="#br0" timeOffset="16665.9479">14185 10769 280 0,'-3'-3'104'0,"6"6"-56"0,0-3-71 15,6 0 10-15,0 0-81 16,3 0-32-16,0-6 44 16,-3-12 23-16</inkml:trace>
  <inkml:trace contextRef="#ctx0" brushRef="#br0" timeOffset="17776.0417">15581 10348 76 0,'-3'-8'30'0,"3"5"-16"0,-3-2 1 15,0 5 13-15,0-3 7 0,0 1 5 16,0-1-8-16,-6 3-4 16,0 0-1-16,1 0 0 15,-4 5-14-15,-6 9-3 0,-3 7-3 16,0 10 1-16,3 12 2 16,6 2-5-16,6-3-3 15,9 0-4-15,9-7-1 16,9-6 15-16,6-8 6 15,6-5 0-15,-1-11 0 16,1-7-4-16,-6-9 1 16,0-5-4-16,-3-10-1 0,-10-3-2 15,-8-3 2 1,-9 0-3-16,-6-2 1 0,-2-1-5 16,-7 9 0-16,0 2-3 15,3 6-3-15,0 7-25 16,3 3-9-16,6 5-21 15,6 3-6-15,6 6-54 16</inkml:trace>
  <inkml:trace contextRef="#ctx0" brushRef="#br0" timeOffset="18123.4973">15971 10348 128 0,'0'0'49'0,"0"3"-26"0,-3 4-14 0,0 1 14 16,-3 8 2-16,-3 5 4 16,0 14 2-16,3 5 3 15,3-3-18-15,3-3-3 0,6 0 1 16,3-2 1-16,9-11 3 16,6-2 1-16,3-9 3 15,3-10-3-15,-1-5 0 16,1-6-8-16,-6-4-2 15,-3-9 1-15,-6-3 1 16,-6 1 1-16,-9-3 0 16,-6 0-4-16,-6 2 0 15,-3 1-5-15,-3 7-2 0,-3 3-25 16,3 8-9-16,-3 6-21 16,7 4-8-16,5 4-36 15,12-1-47 1,5-5 44-16</inkml:trace>
  <inkml:trace contextRef="#ctx0" brushRef="#br0" timeOffset="18466.3978">16522 10337 176 0,'-6'0'68'0,"6"3"-36"0,-6 8-37 16,3-4 12-16,-6 9 14 0,-3 3 8 15,3 7 3-15,3 9 3 16,3-1-19-16,9 0-3 0,3-2-1 16,6-3-3-16,6-2 0 15,3-6 1-15,5-5 4 16,-2-11-4-16,0-2 2 16,-3-6-1-16,0-5 3 15,-7-2-1-15,-5-6 2 16,-6-11-6-16,-9-2-1 15,-3-3-4-15,-3 1-3 16,-2-1-7-16,-4 8-1 16,0 6-21-16,0 4-9 15,3 6-17-15,3 6-6 16,6 4-42-16,6 1-37 16,12-3 55-16</inkml:trace>
  <inkml:trace contextRef="#ctx0" brushRef="#br0" timeOffset="18766.74">17016 10398 164 0,'-9'11'63'0,"3"-1"-34"0,0 11-27 16,3-7 14-16,0 10 3 16,-3-1 5-16,3 4 1 15,9-1 2-15,3-2-15 16,6-3 6-16,9-5 3 0,3-5-3 15,5-6 0-15,4-5 1 0,0-5 2 16,-4-3-5 0,-2-5-1-16,-9-11 2 0,-6 0 3 15,-12 0-4-15,-9-2 1 16,-9-1-10-16,-9 1-4 16,0 5-22-16,-2 2-10 15,-1 6-23-15,3 5-7 16,3 3-51-1,9 5-50-15,3-3 56 16</inkml:trace>
  <inkml:trace contextRef="#ctx0" brushRef="#br0" timeOffset="19307.7235">18308 10319 184 0,'-30'0'68'0,"18"8"-36"0,-3 8-40 0,6-3 12 16,-3 8 7-16,0 11 7 16,3 7 2-16,7 1 3 15,4-3-13-15,7-5 1 0,12 0 2 16,3-11 6-16,6-8 5 16,3-8 1-16,5-10 0 15,-5-8-8-15,-3-14-2 0,-9-2 2 16,-7-5 1-16,-11-3-7 15,-8-3-4-15,-7 8-24 16,-6-2-9-16,-3 5-40 16,0 8-15-16,3 2-44 15</inkml:trace>
  <inkml:trace contextRef="#ctx0" brushRef="#br0" timeOffset="19862.6278">19007 10366 96 0,'-9'-21'35'0,"9"13"-18"0,-6-2 0 15,3 7 14-15,0 0 21 16,-6-2 12-16,-5 2-23 16,-4 3-9-16,0 6-19 15,-3 7-9-15,0 11-2 0,3 15-2 16,6 4 2-16,9 2 3 16,9-6 4-16,9-7 2 15,6-8 3-15,3-3 2 16,6-10 2-16,2-9-1 15,1-7-1-15,-3-5-2 16,-6-17 1-16,-9-2-2 0,-6-5 2 16,-9-6-4-16,-9 6 1 15,-6-1-12-15,0 9-2 16,0 5-28-16,3 5-10 16,3 2-42-16,9 20-88 31</inkml:trace>
  <inkml:trace contextRef="#ctx0" brushRef="#br0" timeOffset="20223.4258">19591 10321 260 0,'-15'-2'99'0,"9"4"-54"0,-12 6-55 0,9 0 14 0,-6 8 12 16,0 5 9-16,0 3-1 16,3 13 0-16,9 3-13 15,9-6-4-15,9-2-1 0,9-8 8 16,6-3 3-16,12-8 3 16,-1-7 0-16,1-9-7 15,-3-5 0-15,-10-13 3 16,-5 0 4-16,-12-6 10 15,-9-2 5-15,-12-5-12 16,-9-1-3-16,-9 6-12 16,-2 0-3-16,-4 5-23 0,-3 6-8 15,3-3-44-15,7 13-18 16,8 2-29-16,12 9-12 16,9-6 8-1</inkml:trace>
  <inkml:trace contextRef="#ctx0" brushRef="#br0" timeOffset="20538.7989">20201 10316 244 0,'-6'-5'90'0,"3"7"-48"0,-3 1-51 0,0 2 14 16,-3 6-3-16,-3 5 1 0,-3 5 14 15,3 3 8-15,6 10-12 16,9 1 0-16,9-1 0 0,9-5 4 16,9-8 4-16,3-5-2 15,8-8 0-15,4-8 1 16,-3-10 2-16,-4-9 8 16,-14-2 3-16,-12-8 2 15,-18-8 4-15,-12 5-18 16,-12 3-4-16,-11 0-31 15,-1 8-10-15,-8-3-53 16,-1 13-20-16,3 6-78 16</inkml:trace>
  <inkml:trace contextRef="#ctx0" brushRef="#br0" timeOffset="21843.6158">12530 11118 88 0,'-3'-11'33'0,"3"14"-18"0,-3-6 2 0,3 1 14 16,0 2-3-16,0 0-2 0,0 2-12 15,0-2-4 1,0 13-2-16,0 3 0 0,-3 13 2 16,3 14 4-16,0 7 3 15,0 3 4-15,0 0 0 16,0-3-1-16,0-10-6 16,0-8-1-16,0-9-8 15,0-1-3-15,3-7 3 16,-3-4 1-16,0-3 2 15,0-8 0-15,0-5-4 16,0-3-1-16,0-8-3 16,3-3-3-16,3-2-5 15,0-3-2-15,6 3 2 16,0 3 5-16,0 2 0 16,0 5-1-16,3 6 3 15,0 2 0-15,-1 14-2 0,4 2 0 16,-3 3 2-16,-3 2 2 15,-3 4 0-15,-3-4 2 16,-3 3-4-16,0 0 0 16,-3-2 3-16,0-3 3 15,0-6-9-15,0 1-2 16,0-3-39-16,3-16-84 31</inkml:trace>
  <inkml:trace contextRef="#ctx0" brushRef="#br0" timeOffset="22025.1585">12804 11404 160 0,'-9'5'63'16,"12"13"-34"-16,-3 4-30 0,3-12 12 0,-3 3-1 16,-3 3 1-16,3 0-5 15,0 3-2-15,0-9-2 16,0 3-6-16,3-2 0 0,0-6-53 15,6-5-46 1,3-5 31-16</inkml:trace>
  <inkml:trace contextRef="#ctx0" brushRef="#br0" timeOffset="22174.0921">12795 11311 192 0,'-21'-13'71'0,"21"10"-38"0,-3 0-28 16,3 3 17-16,0 0-14 0,3 0-2 15,-3 0-9-15,6 0 0 16,3 0 1-16,3 3-21 0,3 0-7 16,0-1-53-1</inkml:trace>
  <inkml:trace contextRef="#ctx0" brushRef="#br0" timeOffset="22624.718">12956 11319 124 0,'-12'5'46'0,"9"-2"-24"0,-3 5-15 0,3-3 13 0,-3 8-8 16,0 6 1-16,-3 5-4 15,3-1 0-15,0 1-5 16,6 0-3-16,0 0 2 0,3-6-2 16,0 1 2-16,3-6 2 15,3-5 2-15,0-3 1 16,-3-5 0-16,0-2-4 15,0-4-1-15,-3-4-1 16,0-1-2-16,-3 1 1 16,0-1 1-16,0 1-3 15,0-1 0-15,0 0 1 16,-3 6 0-16,3 0 0 16,0 2 0-16,0 3-5 0,0 5-1 15,3 6 3-15,0 5 3 16,3 8 1-16,0-1 2 15,3 1 2-15,-6 3 2 16,-3 2 8-16,-3 0 4 16,0-3-3-16,-3-2 1 15,-3-3-4-15,-3-5 2 16,0-2-8-16,-3-7-4 16,-3-7-13-16,0-2-6 15,1-6-39-15,8-5-14 16,9-6-24-1</inkml:trace>
  <inkml:trace contextRef="#ctx0" brushRef="#br0" timeOffset="23015.7247">13045 11200 128 0,'0'-3'49'0,"0"3"-26"0,0 3-14 15,3 2 14-15,0 3 9 16,0 11 4-16,0 7-5 16,0 8-4-16,0 3-15 15,-3 3-1-15,0-3 2 0,0-5-5 16,3-6 0-16,0-4-4 16,-3-7-1-16,0-1 1 0,3-4 2 15,-3-2-1 1,0-8 2-16,6-2-6 0,0-6-1 15,3-3-7-15,0 0 0 16,3 1-4-16,0 2 2 16,-1 5 7-16,1 3 3 15,0 6-2-15,0 4-1 16,-3 3 1-16,0 3 2 16,-3 3 2-16,0-3 3 15,-3 0-14-15,0-3-5 16,0-3-48-16,3-2-20 15</inkml:trace>
  <inkml:trace contextRef="#ctx0" brushRef="#br0" timeOffset="23390.6018">13396 11449 168 0,'3'2'66'0,"0"3"-36"0,6 1-20 16,-3-4 20-16,0 4-5 15,3-1 0-15,3-2-5 16,0-1-2-16,0-2-10 16,-3 0 1-16,0-2 4 0,0-4-7 15,0 1-1-15,-4-13 3 16,-2 2-2 0,-3 2-1-16,-3 1-5 15,-5 3 0-15,-4 4-2 0,-3-2-2 16,-3 6 0-1,0 7 0-15,0 8 0 0,0-2 3 16,3 2 0-16,4 0 1 16,2 1-3-16,3 1 2 15,3 1 1-15,3 0 0 16,3 0 0-16,3-3 0 16,3 3 0-16,2-3 2 15,7-2-25-15,6-11-12 16,0 0-48-1,3-3-51-15,2-2 45 16</inkml:trace>
  <inkml:trace contextRef="#ctx0" brushRef="#br0" timeOffset="23677.1708">13658 11382 236 0,'-6'-15'90'0,"3"15"-48"0,-3 2-27 15,3 1 24-15,0-1-19 16,-2 6-6-16,-1 3-11 15,3 0-2-15,3 2-1 16,3 0-3-16,3 3 0 0,2 0-1 16,4 0 3-16,0-3 4 15,-3 3 3-15,-3-3 6 16,-3-2 3-16,-3 2 3 16,-3-3 1-16,-3-2-8 15,-3 0-4-15,-3-2-4 16,0-4 0-16,1-4-7 0,-1-1-1 15,0-2-31-15,3-3-12 16,3-3-30-16,3 0-11 16,6-2-13-1</inkml:trace>
  <inkml:trace contextRef="#ctx0" brushRef="#br0" timeOffset="23947.0725">13831 11150 176 0,'3'-16'66'0,"3"16"-36"0,0 0-22 0,-6 0 16 0,3 2 1 15,3 4 2-15,-3-1-3 16,0 3-3-16,0 8-11 16,0 10 5-16,0 9 2 0,-3 4-7 15,0 4-1-15,0-1-3 16,0 0-1-16,0-5-3 15,0-2-2-15,0-9 1 16,0-2-1-16,0-6-25 16,0-4-10-16,0-12-106 15,0-4 33 1</inkml:trace>
  <inkml:trace contextRef="#ctx0" brushRef="#br0" timeOffset="24158.2053">13777 11337 232 0,'3'0'88'0,"3"-2"-48"0,3 2-25 0,-3 0 26 16,6 0-2-16,3-3 1 16,6 0-15-16,3 1-7 15,2-1-11-15,7-2-7 0,0 0-3 16,0-1-12-16,-4 1-2 15,-2 0-82-15,15-1-81 32</inkml:trace>
  <inkml:trace contextRef="#ctx0" brushRef="#br0" timeOffset="24324.6946">14224 11269 292 0,'-9'0'110'0,"9"0"-60"0,3 0-61 16,-3 0 16-16,6 2-15 16,0 1-2-16,0 0-92 15,3-1-41-15,0 3 58 16,0 1 30-16</inkml:trace>
  <inkml:trace contextRef="#ctx0" brushRef="#br0" timeOffset="24441.1092">14236 11509 272 0,'-6'0'104'0,"6"0"-56"0,6-2-60 16,0 2 13-16,0-3-59 0,0 0-24 15,6 1-16-15,-4-6-3 16</inkml:trace>
  <inkml:trace contextRef="#ctx0" brushRef="#br0" timeOffset="25283.3859">15492 11041 116 0,'-6'-8'44'0,"6"11"-24"0,0-6 3 16,0 3 21-16,0 0-9 15,0 5 0-15,0 1-20 16,0 7-9-16,3 8-4 0,0 3 11 16,-3 10 8-16,0 14 3 0,0 2 3 15,0 3-9-15,-3-3 0 16,3-5-11-16,0-5-2 16,0-6-1-16,0-4 0 15,0-9-2-15,0-11-26 16,3-2-11-1,3-8-57 1,12-5-59-16,0-8 47 16</inkml:trace>
  <inkml:trace contextRef="#ctx0" brushRef="#br0" timeOffset="25658.1834">16046 11091 132 0,'-6'-8'52'0,"3"6"-28"0,6 7-4 15,0 0 19-15,-3 1-6 16,0 2 0-16,3 5-3 0,-3 3 1 16,0 7-17-16,-3 9 14 0,0 8 6 15,0 0-14-15,0 2-3 16,0 0-9-16,0-2-3 16,6-3-2-16,-3-8 0 15,3-5-2-15,0-6-1 16,3-2-28-16,0-2-11 15,-1-7-34-15,4-1-11 16,3-9-22 0</inkml:trace>
  <inkml:trace contextRef="#ctx0" brushRef="#br0" timeOffset="26081.9638">16623 11110 180 0,'0'0'68'0,"0"3"-36"0,3-3-33 0,0 5 12 16,0 3 6-16,-3 2 4 16,6 4 6-16,0 4 4 15,0 9-17-15,0 4 3 0,0 9 1 16,0 2-8-16,0-2-1 15,0-3-5-15,-3-3-1 16,-1-7-1-16,1-6-2 16,3-2-32-16,0-6-16 15,3-5-69 1,3-3-31-16,0-8 76 16</inkml:trace>
  <inkml:trace contextRef="#ctx0" brushRef="#br0" timeOffset="26381.2906">17230 11115 184 0,'-12'11'71'0,"12"7"-38"0,0 14-21 0,0-16 19 15,-3 13-1-15,0 3 4 16,0 10-12-16,3 0-3 16,0-5-11-16,3 3-7 0,0-8-4 15,0-6-5-15,0-4-2 16,3-7-70-1</inkml:trace>
  <inkml:trace contextRef="#ctx0" brushRef="#br0" timeOffset="27043.0079">18352 11012 148 0,'-6'-16'57'0,"6"11"-30"0,0-11-1 16,0 13 39 0,0 11-18-16,0 3-15 15,0 7-10-15,0 9-14 16,0 5 12-16,-3 7 9 0,0 9-13 16,0-1-6-16,3 4-6 15,0-9-1-15,3-2 0 16,0-6 1-16,3-5-18 15,3-8-7-15,0-7-56 16,0-4-25-16,3-4-9 16</inkml:trace>
  <inkml:trace contextRef="#ctx0" brushRef="#br0" timeOffset="27476.3354">19034 11020 200 0,'0'3'77'0,"3"-1"-42"0,0 6-34 15,0 0 14-15,0 5 9 16,0 8 10-16,0 6 2 15,-3 5 2-15,0 5-20 16,0 2-6-16,0-2-4 0,0 6-2 16,3-6 1-16,0-5-6 15,0-6-3-15,3-2-21 16,0-6-8-16,3-4-59 16,3-6-70-1,14-8 42-15</inkml:trace>
  <inkml:trace contextRef="#ctx0" brushRef="#br0" timeOffset="27929.9611">19626 10999 192 0,'-6'2'74'0,"6"6"-40"0,6 3-29 16,-6-1 17-16,0 6 8 0,0 8 6 16,0 5-4-16,3 3 1 15,0 2-19 1,3 1-6-16,0-1-3 0,0-2-3 15,3-3-2-15,-3 0-17 0,3-5-6 16,0-5-86 0,3-4-57-16,0-15 65 15</inkml:trace>
  <inkml:trace contextRef="#ctx0" brushRef="#br0" timeOffset="28377.602">20344 11030 196 0,'-3'-2'74'0,"6"4"-40"0,-3 4-31 0,3 2 17 16,0 2 5-16,0 6 5 15,0 8-3-15,-3 2 1 16,0 6-16-16,0 3-5 0,0 2 0 16,0 2-6-16,3 4-1 15,0-6 0-15,2-6 2 16,7-1-56-16,0-7-23 15</inkml:trace>
  <inkml:trace contextRef="#ctx0" brushRef="#br0" timeOffset="32293.9598">12536 12928 112 0,'21'-24'44'0,"-18"18"-24"0,0-1 1 15,0 4 19-15,3-5 7 16,-6 0 4-16,-3 0-3 16,-6-3 0-16,-3 4-27 15,-6-1 1-15,-9 2 2 0,-5 4-9 16,-4 4-3-16,-3 6-10 16,-2 3-1-16,5 7-1 15,6 4 2-15,9-4-8 16,9 3-1-16,15 3 2 15,15 2 0-15,15 6-2 16,6 3 2-16,5 4 1 16,-2 1 2-16,-3-3 1 0,-10-5 1 15,-2 0 0-15,-9-6 2 16,-6 0 10-16,-12-2 7 16,-9-5-6-16,-9-6-2 15,-6-2-2-15,-11-3-1 16,2-3-2-16,0-5 1 15,3-3-4-15,7-2 0 16,5-6-10-16,9-7-3 16,9-11 3-16,9-6 3 15,9-7-2-15,8 2 0 16,1 1 0-16,3 4 4 16,-3 6 3-16,-3 0 2 15,-1 0 3-15,-8 8 3 0,-6 2 9 31,-9 3-30-31,-3 6-56 16,0 2-29-16,0 0-37 16</inkml:trace>
  <inkml:trace contextRef="#ctx0" brushRef="#br0" timeOffset="33211.4754">13108 12816 132 0,'-6'-15'52'0,"6"12"-28"0,3 0-13 15,-3 3 18-15,0 0-15 16,3 6-2-16,3 9 14 16,0 9 7-16,0 8-16 15,-4 5 2-15,1 8-1 0,-3 0 3 0,0 3 2 16,3-6-6 0,-3-2 0-16,0-6-6 0,0-5 1 15,0-5-5-15,0-3 1 16,0-8-3-16,0-2 2 15,-3-6 0-15,0-5 3 16,3 0-5-16,-2-2-1 16,2-4-2-16,0-7 1 15,0-3 0-15,0-2 1 16,2 2-7-16,4-5 0 16,3-1 1-16,6-1 1 15,0 1-2-15,3 4 2 16,0 2-4-16,3 3 1 15,3 5 0-15,-1 5 2 0,4 9-1 16,-3 4-1-16,-3 9 3 16,-3 2 0-16,-3 3 7 15,-4 2 4-15,-5 1 1 16,-6-1 3-16,-6 0-3 16,-3-2 1-16,-5-5-5 15,-4-3 1-15,-3-6-7 16,-3-2-1-16,-3-3-7 15,3-5 0-15,1-2-15 16,2-3-3-16,0-3-14 16,6-3-3-16,3 0-8 15,6-2-2-15,6-5-35 16,9-6-38-16,0-3 44 16</inkml:trace>
  <inkml:trace contextRef="#ctx0" brushRef="#br0" timeOffset="33408.0959">13495 13028 188 0,'0'3'71'0,"3"5"-38"0,0 5-30 0,0-3 17 16,-3 4 8-16,0 2 6 16,0 5-11-16,0 5-5 15,0-2-11-15,0 0-5 0,0-3 1 16,3-2-31-16,-1-6-11 15,1-3-46-15,3-4-45 16,0-6 44 0</inkml:trace>
  <inkml:trace contextRef="#ctx0" brushRef="#br0" timeOffset="33557.9804">13465 12980 228 0,'-6'-7'85'0,"-9"1"-46"0,24-4-50 15,-6 7 13-15,3-5-20 16,3-3-3-16,0 1-24 16,3-3-9-16,3-3-16 15,2-3-6-15</inkml:trace>
  <inkml:trace contextRef="#ctx0" brushRef="#br0" timeOffset="33721.3505">13640 12684 196 0,'0'0'74'0,"0"3"-40"0,3-1-29 0,-3 4 32 16,3 18-4-1,0 7-8-15,-3 12-3 16,0-1-13-16,0 3-3 0,0 3-2 16,0-1 0-16,0 1 0 15,3-1-16-15,-3-4-6 16,0-6-38-16,0-5-13 16,0-9-31-1</inkml:trace>
  <inkml:trace contextRef="#ctx0" brushRef="#br0" timeOffset="34143.5879">13515 13039 216 0,'-8'-11'82'0,"8"8"-44"0,5 1-44 16,1-1 14-16,3 1-7 15,3-4-1-15,9 1-2 16,3 0-1-16,3 2 2 15,5 0-31-15,1 1-13 0,0-1-15 16,-3 0-10 0,-4 1 34-16,-5 2 52 15,-3 0 27-15,-6 0 18 16,-3 0 8-16,-3 0-29 16,-6 0-13-16,0 5-13 15,0 0-2-15,0 3-7 0,3 6-5 0,3 4-1 16,3 3 1-16,3 6 2 15,3 2 8-15,-3-3 3 16,-1 1-2-16,-2-4 1 16,-6 1 4-16,-6 0 4 15,0-5-6-15,-6-3-1 16,-2-3-5-16,-4-5 0 16,-3-3-14-16,-3-2-5 15,0-3-20-15,-3-6-7 16,3 1-13-16,7 0-6 15,8-6-42 1</inkml:trace>
  <inkml:trace contextRef="#ctx0" brushRef="#br0" timeOffset="34530.7292">14578 12782 164 0,'0'5'63'0,"0"-2"-34"0,-3 13-10 16,0-6 21-16,-6 6 0 16,-9 11 3-16,-5-1-15 0,-1 1-7 15,0-1-12-15,-3 1-2 0,6-1 3 16,0 1-2-1,4-4 3-15,5-2-6 0,3-2-1 16,3-3 0-16,3-3 2 16,3 3 6-16,9-3 2 15,3-2-5-15,6 2-3 16,5 0-3-16,7 0 0 16,0 1-2-16,-3-1-1 15,-4 0-6-15,-2-2-4 16,-6-3-19-16,0-3-8 15,0 0-25-15,3-7-90 16</inkml:trace>
  <inkml:trace contextRef="#ctx0" brushRef="#br0" timeOffset="34829.8521">14504 13078 220 0,'-15'-5'85'0,"15"5"-46"0,3 3-28 15,-3-3 21-15,3 2 3 16,6 1 5-16,6 0-4 16,5-1 1-16,10 1-21 15,9 0-3-15,11-3 1 0,4 0-4 16,12 0 0-16,2 0 0 16,0-3 1-16,1 0-3 15,-7 1 0-15,-5-1-5 16,-9 0 0-16,-7 1-3 0,-8-1-1 15,-6 0 1-15,-3 1 0 16,-7-1-9-16,-2 0-2 16,-3 1-25-16,-3-3-11 15,-3 2-23-15,0-2-6 16,0-1-52 0</inkml:trace>
  <inkml:trace contextRef="#ctx0" brushRef="#br0" timeOffset="35114.726">15325 12914 248 0,'-9'-18'93'0,"9"20"-50"0,-3-2-28 0,3 0 26 16,0 0-11-16,0 0-4 15,3 8-16 1,3 0-5-16,6 3-7 0,6-1 1 0,3 1 1 15,0 0 0-15,-3 2-3 16,-4 5 2-16,-2 1 1 16,-9 2 0-16,-6 0 4 15,-6 0 5-15,-3 3-7 16,-2 3-1-16,-1-6-14 16,3 0-5-16,3-2-43 15,3-4-20-15,9-1-35 16</inkml:trace>
  <inkml:trace contextRef="#ctx0" brushRef="#br0" timeOffset="35854.227">15727 13033 124 0,'-18'-8'46'0,"21"8"-24"0,-3 0-4 0,0 0 31 15,6 3 4 1,0 8-10 0,3 2-24-16,0 5-7 0,-3 6-1 15,0 5-1-15,0 0 4 16,0-2-5-16,0-3-3 15,-3 0 1-15,0-9 0 16,0 1-3-16,-3-5-1 16,0-3 12-16,0-3 5 15,0-5 3-15,0-3 1 16,-3-2-5-16,3-5-1 16,-3-6-8-16,3-5-2 0,0-6 0 15,0 3 0 1,3 0-2-16,0 1-1 15,3 1-6-15,0 7 1 0,-1 1-2 16,4 4-2-16,0 2-11 16,3 3-5-16,3 2-18 15,3 3-8-15,0 0-12 16,0 3-1-16,-3 2-21 16,-1-3-49-1,1 4 33-15</inkml:trace>
  <inkml:trace contextRef="#ctx0" brushRef="#br0" timeOffset="36197.153">15983 13107 184 0,'-12'6'71'0,"12"-1"-38"0,0 3-21 0,3-3 21 16,0 1-4-16,3 2 3 15,3-1-5-15,3 1-2 16,0-2-13-16,0-1-1 0,3-2 2 16,-1-6-3-16,1 0 2 15,-3-2-5-15,0 0 1 16,-3-3-3-16,-3 0 0 15,-3-3-3-15,-3 1 1 16,-6-1-4-16,-3 1-2 16,-3-1-5-16,-3 6-2 15,-6 2 2-15,1 6 3 0,-1 5 0 16,0 2 4 0,3 3-5-16,0 11 2 0,6 0 8 15,3 0 7-15,6 2-1 16,9 1 0-16,3-3-4 15,6-6 1-15,6-2-4 16,3-3 0-16,6-8-23 16,-1 1-12-16,4-9-34 15,-3-2-13-15,0-3-36 16</inkml:trace>
  <inkml:trace contextRef="#ctx0" brushRef="#br0" timeOffset="36649.6181">16236 13121 188 0,'-9'0'71'0,"9"0"-38"0,0 5-39 0,0 0 25 31,0 19-2-31,0 5 7 0,0 3 5 16,0 8-16-16,0-3 2 0,0-3-1 16,0 0-7-16,0-2-2 15,0-3-3-15,0-5 1 16,0-5 0-16,0-6 1 15,0-3 2-15,0-4 1 16,0-6-1-16,-3-6 1 16,0-4-4-16,0-3 0 15,0-3-1-15,0-11 1 16,3-2-2-16,0-5 2 16,3-9 0-16,3 6 3 0,0 3 1 15,3 2 1-15,3 8-2 16,3 3 1-16,0 8-2 15,3 5 0-15,-1 6 1 16,1 2 1-16,-3 5 5 16,-6 5 3-16,-3 6 0 15,-9 0 4-15,-6 3-7 16,-6 2 1-16,-3-3-6 16,1-2-2-16,-1-3-16 15,3-2-5-15,0-3-32 16,0-3-11-16,0-2-21 15,6-6-5-15,9-5-31 16</inkml:trace>
  <inkml:trace contextRef="#ctx0" brushRef="#br0" timeOffset="37010.6806">16370 13134 212 0,'0'5'79'0,"3"1"-42"0,3 12-45 0,-3-5 12 15,0 3 20-15,0 3 11 16,3 2 5-16,-3-3 3 16,0-2-24-16,0 0-4 0,0-3-3 15,0-2-5-15,-3-3-2 0,0-3-2 16,0 0 0-16,0-5 2 16,0 0 4-16,0-2-4 15,0-4-1-15,3-4 0 16,0-3 0-16,0-8 4 15,0-1 3-15,3 1-4 16,-1 0 1-16,4 5-3 16,-3 0 0-16,3 3-3 15,0 2-2-15,3 4-2 16,0-1-1-16,-3 2-25 16,3 4-9-16,0 2-21 15,0 0-6-15,0 2-21 16,-1 1-7-16,1-3 4 15</inkml:trace>
  <inkml:trace contextRef="#ctx0" brushRef="#br0" timeOffset="37337.9684">16620 13171 180 0,'0'5'68'0,"3"-2"-36"0,0 10-26 0,0-8 17 16,3 1 3-16,0-1 7 16,3 3-1-16,0 0 3 15,0-5-19-15,0-1-5 0,-1-2 0 16,1-5-3-16,0-3 1 15,0 0-3-15,0-3-1 16,-3 1-3-16,-3-1 1 16,-3 1-7-16,-3 2-1 15,-3 0-7-15,-3 0 0 16,-3 3 4-16,-5 5 2 16,2 2-1-16,0 6 2 15,3 0 3-15,0 5 1 0,3 3 5 16,0 3 2-1,3 2 4-15,6 0 1 0,3-2-5 16,9-1-2-16,3-2-7 16,3-3 0-16,6-2-26 15,2-6-8-15,4-2-47 16,0-6-61 0,0-2 40-16</inkml:trace>
  <inkml:trace contextRef="#ctx0" brushRef="#br0" timeOffset="37658.9674">16959 13078 160 0,'0'0'63'0,"0"0"-34"0,-3 0-1 0,0 3 27 16,-3 0-6-16,-5-1-1 15,-1 4-19-15,-3-1-7 16,3 3-13-16,0 0-6 0,3 2-2 15,6 4-4-15,3 7 0 16,3 0 2-16,6 0 2 16,-3 6 0-16,0-6-1 15,0-3 1-15,-6-2 1 16,-3-3 3-16,-3 1 4 16,-3-4 0-16,-3-2 0 15,-3-3-10-15,0-2-4 0,0-3-22 16,3-3-9-16,1 1-24 15,2-4-10-15,6-2-37 16</inkml:trace>
  <inkml:trace contextRef="#ctx0" brushRef="#br0" timeOffset="38044.5082">17043 13205 232 0,'0'6'88'0,"3"-1"-48"0,6-2-47 15,-6 2 14-15,3-2 12 16,5-1 10-16,1 1 1 16,3-1 0-16,0-2-17 0,0-2-1 15,0-6-1-15,0-5-6 0,0 2-1 16,-3 0-2-16,-4 1 1 16,-2-1-2-16,-6 1 2 15,-3-3-4-15,-3-1-2 16,-2 4-3-16,-1-1 1 15,-6 3 3-15,-3 3 1 16,0 5-2-16,-3 5 0 16,0 3-1-16,3 5 0 15,4 6 9-15,2 2 4 16,3 5 0-16,3 1 2 16,6-1-4-16,6-2 1 15,0-3-10-15,3-5-3 16,6-3-17-16,2-5-9 0,1-2-14 15,0-6-7-15,0-3-23 16,0-5-54 0,0 0 28-16</inkml:trace>
  <inkml:trace contextRef="#ctx0" brushRef="#br0" timeOffset="38421.0895">17269 13168 184 0,'0'-16'71'0,"3"16"-38"0,0 14-32 15,0-9 16-15,0 6 6 16,0-1 8-16,0 3-3 15,0 1 0-15,0 1-15 16,0-4-1-16,-3 0 1 0,0-3-5 16,0 0 0-16,-3-1-2 15,0-4-1-15,0 0-1 0,3-3 2 16,0-3-3-16,0-2 0 16,6 0-3-16,0-11-1 15,3-6-1-15,5-1 0 16,4 1 0-16,0 4 0 15,3 2-3-15,-3 3 1 16,0 2 0-16,0 6 2 16,-1 5 3-16,-2 5 2 15,0 6 7-15,0 7 6 16,-3 1-4-16,-3 2-2 16,0 3-3-16,-3-6 0 15,-3-2-6-15,0 0-1 16,0-5-24-16,0-3-10 0,9-8-53 15,3-6-23 1,2-4-31 0,1-11 55-16</inkml:trace>
  <inkml:trace contextRef="#ctx0" brushRef="#br0" timeOffset="38630.736">17766 12838 280 0,'-3'-3'104'0,"6"6"-56"0,0 2-54 15,-3 0 19-15,3 6 10 16,-3 7 7-16,0 3-4 16,0 9-1-16,0 9-14 15,0 4 0-15,-3 4 2 0,0 1-7 0,3-6-1 16,0-5-14-16,0-5-7 16,0-3-35-16,0-8-15 15,0-5-147 1,9-16 81-1</inkml:trace>
  <inkml:trace contextRef="#ctx0" brushRef="#br0" timeOffset="38809.8049">17549 13033 332 0,'-21'-10'123'0,"24"10"-66"0,3 0-64 0,3 0 21 16,3 0 2-16,5-3 7 0,13 3-12 15,12 0-6 1,9 0-3-16,5 3-11 0,4-3-2 0,-1 0-58 16,-2-3-24-16,-7 3-41 15</inkml:trace>
  <inkml:trace contextRef="#ctx0" brushRef="#br0" timeOffset="39756.4327">18323 12965 180 0,'-6'-3'68'0,"9"3"-36"0,-3-8-13 0,0 8 23 15,3-3-6-15,3-2-1 16,5-3-6-16,1-5-4 16,6 0-13-16,6-1-5 0,0 1-3 15,-3 3-2-15,0 4 1 16,-1 4-2-16,-2 7-1 15,-3 11-2-15,-6 5-1 0,-9 5 2 16,-3 9 0-16,-6 2 1 16,-9 8 2-16,-6 0-1 15,-2-3-1-15,-1-5 1 16,0-5 1-16,3-3-1 16,6-8-1-16,7-5 3 15,2-3 0-15,6 1 3 16,3-6 3-16,9-3 11 15,8-3 5-15,10-4-7 16,6-1 0-16,3 1-9 16,5-1-1-16,1 0-6 15,-6 3-4-15,-7 0 1 16,-2 3 0-16,-6 0-24 16,-6-1-8-16,0 1-14 15,-3-1-4-15,-3-2-25 0,-3-2-11 16,0-3-16-1</inkml:trace>
  <inkml:trace contextRef="#ctx0" brushRef="#br0" timeOffset="40404.8659">19016 12658 124 0,'0'-11'49'0,"0"6"-26"0,0-3-9 16,0 5 17-16,-3 1 3 16,-3-4 1-16,-3 1-1 15,-3 0 1-15,-5 2-19 16,-4 0 6-16,-3 3 5 0,0 0-9 0,0 3-2 16,3 2-12-16,7 1-2 15,2 2-4-15,6 5 0 16,6 5 0-16,9 9 0 15,5 2 4-15,7 3 1 16,0 2-1-16,-3-2-2 16,-3 0 1-16,-6-6-1 15,-3-2 2-15,-6-3 1 16,0-3 1-16,-6-2 2 16,-6-5-1-16,0-3 2 15,-3-3-4-15,0-5 0 16,0-2 1-16,3-4 0 15,4-4 0-15,2-4 2 16,6-4-3-16,6-3-2 16,5-3 0-16,7-5-1 0,3-3 2 15,0 3 1-15,-3 5 3 16,0-2 1-16,-3 7-1 16,-4 1-1-16,-2 2-3 15,-3 3 1-15,-3 2-29 16,-3 0-11-16,0 3-48 15,0 3-21-15,-6 3-10 16</inkml:trace>
  <inkml:trace contextRef="#ctx0" brushRef="#br0" timeOffset="41003.2804">19442 12840 192 0,'-6'-10'71'0,"9"10"-38"0,-3-3-21 15,0 3 19-15,0 0-7 16,0 0-2-16,3 8 3 0,0 10 1 15,0 9-13-15,-3 7 5 16,-3 11 5-16,0 11-10 0,0-1-4 16,0 1-6-16,0-8 0 15,3 2-2-15,0-10 2 16,0-9-20-16,0-4-8 16,0-6-31-16,0-3-13 15,0-10-45 1,0-10-22-16,-6-4 72 15</inkml:trace>
  <inkml:trace contextRef="#ctx0" brushRef="#br0" timeOffset="41188.8334">19251 13189 228 0,'-18'-23'85'0,"21"15"-46"0,0 2-32 16,3 4 20-16,0-1-1 16,6-2 4-16,3 0-3 15,9-3 1-15,3-3-16 16,8 0-5-16,4 1-2 0,3-1-10 15,-7 3-2-15,1 0-29 16,-3 0-14-16,-6 1-43 16,2-4-55-1,-8 3 43-15</inkml:trace>
  <inkml:trace contextRef="#ctx0" brushRef="#br0" timeOffset="41555.4647">19597 12880 176 0,'0'0'66'0,"3"5"-36"0,0 1-35 16,-1 15 34-16,1 8 4 16,0 8 3-16,0 3 1 15,-3 10-20-15,0-3-4 0,0-2 1 16,0-2-2-16,0-9 1 16,-3-5-5-16,3-10 0 15,0-6-3-15,0-2 2 16,0-1-2-16,0-10-3 15,6-5-3 1,6-8-8-16,3-6-5 16,0-2 5-16,3 5 5 15,-3 0 1-15,0 6-1 0,0 4 7 16,-4 9 3 0,4 8 5-16,-6 4 4 0,0 7-4 15,0-1-1-15,-3 0-4 16,-3-3-1-16,0 1-6 15,-3-3-1-15,3-3-32 16,0-2-15-16,0-3-39 16,9-6-17-16,0-2 9 15</inkml:trace>
  <inkml:trace contextRef="#ctx0" brushRef="#br0" timeOffset="41740.9697">19963 13227 264 0,'-6'5'99'0,"9"5"-54"0,-3 9-55 0,0-8 16 16,0 2 0-16,-3 0 6 15,0 0-4-15,0 3-2 16,3-3-3-16,-3 1-25 0,3-7-9 16,0 1-159-1,0-16 81 1</inkml:trace>
  <inkml:trace contextRef="#ctx0" brushRef="#br0" timeOffset="41887.9808">19876 13070 184 0,'-6'-5'71'0,"9"5"-38"0,3-3-67 0,0 3-3 0,0 0-16 16,3 0-4-16,0 3 14 15,6 0 6-15</inkml:trace>
  <inkml:trace contextRef="#ctx0" brushRef="#br0" timeOffset="42237.0709">20052 13176 164 0,'0'40'63'0,"0"-22"-34"0,0 4-27 16,0-12 12-16,0 3-1 15,0 1 3-15,0-4 6 16,0 1 6-16,0-3-15 15,0-3-3-15,0-5-2 0,0 0 0 0,0 0 0 16,6-3 2 0,3-5 1-16,3-5-3 0,0-3-3 15,0-5-2-15,2 3-3 16,1 2 1-16,0 0-1 16,-3 5 2-16,0 6 3 15,0 5 9-15,0 5 3 16,-3 6-2-16,0 5 1 15,0 0-7-15,0 0-3 16,0-1-3-16,-4 1-3 16,-2 0 1-16,0 0-1 15,0-3-20-15,0-2-7 16,0-1-19-16,12-2-70 16,3-2-28-1,3-12 43 1</inkml:trace>
  <inkml:trace contextRef="#ctx0" brushRef="#br0" timeOffset="42713.4522">20546 13126 224 0,'-27'-13'85'0,"24"13"-46"0,-6 0-32 16,3 0 18-16,-2 2-9 15,-4 4 1-15,-3 2-1 16,-3 5-1-16,0 8-7 15,3 3-5-15,3 0 0 0,3 2-2 16,3-2 2-16,6-6-2 16,3 4 2-16,3-4 0 0,3-5 1 15,3-2-9-15,3-8-2 16,0-3 2-16,-3-3 2 16,0-2 2-16,-3-3 1 15,0 0 2-15,-4-3 1 16,1 1-1-16,-3-1-2 15,0 0-2-15,0 6 1 16,0 0-1-16,-3 2-2 16,0 3-2-16,3 6 1 15,0 1 1-15,0 7 2 16,3 7-1-16,0 0 1 0,0 5 8 16,0 4 6-1,-3 1 7-15,-3 4 3 16,-3-6-5-16,-3 3 0 0,-6 2-4 15,-6-5 0-15,-2-8-5 16,-1-5-3-16,0-11-13 16,0-5-8-16,3-8-27 15,0-5-10-15,3-5-43 16,12-3-58 0,6-3 45-16</inkml:trace>
  <inkml:trace contextRef="#ctx0" brushRef="#br0" timeOffset="43013.9282">20823 13070 244 0,'9'-13'90'0,"-9"13"-48"0,0 0-49 16,-6 0 113-16,-3 3-46 15,-3 2-28-15,-6 3-20 16,3 3-11-16,0 2-6 0,6 5 1 15,4 9-5-15,8-1 1 16,2 3 2-16,1 3 3 16,0-5-3-16,0-1 2 15,-3 1 6-15,-3-6 4 16,-9-5 5-16,-6-1 6 16,-2-1-9-16,-1-4-2 15,-3-2-33-15,3-2-12 16,0-1-55-16,-3 3-22 15,1-8 0 1</inkml:trace>
  <inkml:trace contextRef="#ctx0" brushRef="#br0" timeOffset="43510.3522">19472 13555 176 0,'-12'0'66'0,"9"0"-36"0,0 0-13 0,3 0 22 16,0 0-7-16,0 0 1 15,6 0-12-15,3 0-3 16,8 0-10-16,10-3 4 0,15 0 3 0,20-2 2 16,10 0 1-1,17-1-3-15,15 4-1 0,6 2-4 16,10 0-1-1,-7 2 8-15,-3 4 4 0,-6-1 0 16,-12 0 2-16,-8 1 7 16,-10-4 3-16,-12 1-9 15,-8-3-1-15,-12 0-14 16,-10 0-3-16,-8-3-4 16,-9 1 1-16,-6-4-51 15,-3 1-19-15,-6 0-93 16,-3-1-76-1,-3 1 88-15</inkml:trace>
  <inkml:trace contextRef="#ctx0" brushRef="#br0" timeOffset="47342.6063">11289 14359 124 0,'3'-13'46'0,"0"7"-24"0,0-4-8 0,0 7 15 15,0 1 3-15,0-1 4 16,0 0-12-16,-3 3-4 0,3 11-11 16,0 13 7-16,0 10 4 0,0 16 3 15,0 9 1-15,-3-4-9 16,3 6-4-16,0-3-6 15,3-2-2-15,0-9-1 16,0-10 1-16,-1-2-4 16,1-14 0-16,0 0-26 15,0-13-11-15,0-5-28 16,0-9-8-16,0-4-21 16</inkml:trace>
  <inkml:trace contextRef="#ctx0" brushRef="#br0" timeOffset="47582.5182">11527 14330 192 0,'-6'-11'74'0,"12"14"-40"0,-6 0-42 0,0 2 12 16,0 5 13-16,0 9 9 15,-3 13 4-15,0 10 4 16,0 6-18-16,3 2-9 0,0-2-3 15,3-1-3-15,0-4-1 16,3-4 1-16,0-4 1 16,0-9-21-16,0-5-7 15,0-5-49 1,-3-5-58-16,0-6 30 0</inkml:trace>
  <inkml:trace contextRef="#ctx0" brushRef="#br0" timeOffset="47773.8423">11334 14647 248 0,'-21'-8'93'0,"21"11"-50"0,3 0-37 16,-3-3 20-16,9 0-5 16,3-3 2-16,5 0-13 15,7 1-6-15,6-1-2 16,3 0-16-16,3 3-5 0,2 0-59 15,1-2-23-15,0 2 0 16</inkml:trace>
  <inkml:trace contextRef="#ctx0" brushRef="#br0" timeOffset="48133.169">11652 14684 196 0,'-6'6'74'0,"9"7"-40"0,9 5-29 0,-9-12 17 15,3-1 1-15,3 0 3 16,3-2-5-16,3 0-2 16,6-3-11-16,-1 0-5 0,4-6 0 15,-3 1 0-15,-6-6 1 16,-3 1 0-16,-3 2 0 16,-3 0-5-16,-9 0 1 0,-3-3-2 15,-6 4-2-15,-6 1 0 16,0 4 3-16,-3 2-2 15,0 5 1-15,-5 5 2 16,8 4 0-16,3-1-3 16,3 0 2-16,6 3 1 15,3 0 0-15,9 0 0 16,3 0 2-16,3-3-1 16,6 0-1-16,0-2-13 15,5-3-6-15,-2-6-34 16,-3-2-14-16,0-2-27 15</inkml:trace>
  <inkml:trace contextRef="#ctx0" brushRef="#br0" timeOffset="48403.3217">11878 14716 156 0,'-3'-3'57'0,"6"6"-30"0,-3 10-27 0,3-7 10 15,0 2 5-15,0 2 4 16,0 3 2-16,0 3-1 15,3 0-10-15,-3-3-4 0,0-2 0 16,0-3 6-16,0 0 4 16,-3-8 12-16,0 0 4 15,0-5-5-15,3-3-2 16,0-3-10-16,0-2-2 0,3 0-5 16,0-3-3-16,3 0-5 15,0 0 0-15,3 3-11 16,0 2-3-16,2 1-37 15,4 2-14-15,-3 2-55 16</inkml:trace>
  <inkml:trace contextRef="#ctx0" brushRef="#br0" timeOffset="48762.6235">12149 14716 176 0,'-9'3'66'0,"9"-3"-36"0,0 13-35 15,0-8 12-15,3 1 7 0,-3-6 15 16,6 2-7 0,3-2-11-1,3 0-4-15,3 0-1 0,0-5-3 0,0-6 0 16,-3 1-1-16,0-1 1 16,-4 1-2-16,-5-1-1 15,-3 0 3-15,-3 4 0 16,-5 1-1-16,-4 1-2 15,-3 5 3-15,0 0 0 16,-9 11 1-16,0 2 0 16,3 3 4-16,4-1 3 15,2 4 0-15,6 2 1 16,6 3 0-16,6 0 2 16,9-3-3-16,5-3-1 15,10-2-6-15,6-2-1 0,3-6-32 16,5-3-13-16,-2-3-85 31</inkml:trace>
  <inkml:trace contextRef="#ctx0" brushRef="#br0" timeOffset="49755.2791">12447 14737 184 0,'-6'-10'71'0,"6"10"-38"0,3 10-30 15,-3-10 15-15,3 6 6 16,3 2 7-16,-3 5 4 16,0 5 3-16,-3 6-21 15,-3 0-1-15,-3 0-1 0,0 0-6 16,0-3-3-16,0-5-3 0,0-6-3 16,0-7-35-16,0-3-14 15,-3-5-41 1,0-3-56-16,3-3 41 15</inkml:trace>
  <inkml:trace contextRef="#ctx0" brushRef="#br0" timeOffset="50388.7568">12819 14621 92 0,'-6'-3'35'0,"9"3"-18"0,-3 3 6 0,0-3 18 15,3 3-8-15,3-1-2 16,0 3-12-16,3-2-1 15,3 0-11-15,3-1 0 0,-1-2 3 16,4-2-2-16,0-1 1 16,3-2-5-16,-3 0-1 15,0-3 1-15,-3 0 2 16,-3-3-3-16,-10-10 0 16,-4 5 1-1,-4 3 2-15,-6 0 1 0,0 5-1 16,-3 2-1-16,-3 6 1 15,0 8 3 1,-3 0-4-16,3 8-3 0,1 0 1 16,5 2 0-16,3 12-1 15,3-4-2-15,3-2 1 16,9-3 1-16,6 0-1 16,3 0 2-16,5-5-4 15,7-3 0-15,3-5-32 16,0-5-15-16,2-3-62 15</inkml:trace>
  <inkml:trace contextRef="#ctx0" brushRef="#br0" timeOffset="50760.3367">13215 14502 216 0,'-18'-13'82'0,"6"18"-44"0,-9 13-31 0,12-4 20 15,-3 2-10-15,-3 5-2 16,4 0-6-16,-1 8-4 16,3-3-2-16,3 1-3 0,6-3 1 15,6-6 1-15,3-2 1 16,6-5 1-16,2-3 0 16,1-6-2-16,-3-2-2 15,0-5-8-15,-3-6-3 16,0-2 6-16,-3-3 4 15,-3 0 2-15,-3 1 2 16,0 1-2-16,-3 4-1 16,0 2 3-16,0 2 2 15,0 4-4-15,0 2-1 0,3 8-5 16,0 2 1-16,0 9 2 16,3-3 3-16,3 0-5 15,2-3 1-15,4 0-34 16,6-2-13-16,-3-6-52 15</inkml:trace>
  <inkml:trace contextRef="#ctx0" brushRef="#br0" timeOffset="51002.7356">13435 14518 204 0,'-30'0'77'0,"21"0"-42"0,-5 2-28 0,5 6 18 15,0 6-13-15,-3 1-2 16,3 4-8-16,0 2-2 16,6 6 0-16,3-4 0 0,6 1 0 15,6-3 0-15,6-2 0 16,5-3 0-16,7-6 0 16,3-2-14-16,0-5-3 15,-1-3-26-15,1-13-11 16,-6-1-26-1</inkml:trace>
  <inkml:trace contextRef="#ctx0" brushRef="#br0" timeOffset="51376.011">13602 14272 164 0,'-6'-3'63'0,"9"6"-34"0,0-1-34 16,3 9 23-1,0 10 1-15,0 11 6 16,-3 10 2-16,-3 11-14 16,-3-3 3-16,0 3 4 0,3-8-7 15,0-5-2-15,0-11-6 16,0-5-4-16,0-6 2 16,3-4 2-16,3-7 4 15,0-7 2-15,2-10-5 0,4-9-2 16,0-4-7-16,6-7 0 15,3 1-1-15,0 3 2 16,0 7-1-16,2 11-1 16,1 11 5-16,-3 8 1 15,3 7 2-15,-3 6 2 16,-6 0-3-16,2 2-2 16,1-2 0-16,0-5 1 15,0-4-85 1,3-1-80-16,-3-22 42 0</inkml:trace>
  <inkml:trace contextRef="#ctx0" brushRef="#br0" timeOffset="52082.3478">14527 14436 124 0,'-11'-21'46'0,"2"10"-24"0,-3-2-13 0,6 7 16 16,-3 1 6-16,-9 2 3 15,-3 6-3-15,-3 8 1 0,-2 5-18 16,-1 15-6-16,0 4-3 0,3 2-6 16,6 2 1-16,6-2 4 15,6 1 2-15,9-9 0 16,6-6 1-16,3-4 0 15,6-6 1-15,3-10-11 16,0-8-3-16,0-6-4 16,-4-5 1-16,1-5 0 15,0-8 3-15,-6-6 4 16,-3 6 1-16,0 3 5 16,-6 5 2-16,0 7 9 15,-3 4 2-15,0 5-8 0,0 5-3 16,3 18-2-1,0 3 0-15,3 3-2 0,3 0 1 16,0 2 0 0,6-2 1-16,-1-3-7 0,4-5-2 15,3-3-42-15,3-7-17 16,0-4-44 0</inkml:trace>
  <inkml:trace contextRef="#ctx0" brushRef="#br0" timeOffset="52502.6266">14718 14417 216 0,'-27'-2'82'0,"15"7"-44"0,-17 5-38 0,20 1 18 0,-3 7-10 16,0 9 0-16,0 5 2 16,3-1 1-16,3 4-5 15,6 2 0-15,6-8 1 0,3-3-3 16,9-7-1-16,0-6 5 15,2-5 3-15,1-11-4 16,-3-4 1-16,-3-7-5 16,-3-7-2-16,-3-8 0 15,-3-8 1-15,-3-8-1 16,-6 0-1-16,-3 0 1 16,-3-3 1-16,0 3-1 0,-3 3-1 15,0 5 3-15,3 11 2 16,0 4 0-16,0 12 0 15,3 7-8-15,3 14-2 16,3 7-1-16,3 14 4 16,3 10 1-16,0 6 3 15,3 0-1-15,3-1-1 16,3-4 1-16,0-9 1 16,0-5-25-16,6-5-10 15,5-11-36-15,1-5-14 16,-3-5-11-1</inkml:trace>
  <inkml:trace contextRef="#ctx0" brushRef="#br0" timeOffset="52906.1798">14998 14446 196 0,'-12'-13'74'0,"6"10"-40"0,-9 3-18 0,9 3 22 0,-6 5-9 16,-3 3-2-16,0 4-15 15,1 12-5-15,-1 2-5 16,0 0-2-16,6 0 1 0,9 3 3 15,6-3 2-15,3-5 0 16,3-6 1-16,3-10 0 16,2-2 1-16,4-12 2 15,0-4 1-15,-3-6-3 16,-3-11-3-16,-3-7-2 16,-3-8-3-16,-3-3 1 15,-6 0 1-15,-3-6-3 16,-3-1-2-16,-3 4 6 0,-3 6 3 15,0 10-3-15,3 5-2 16,0 9 0-16,0 10-1 16,0 11-3-16,3 12 0 15,3 9 2-15,3 16 2 16,0 8 0-16,6 10 2 16,3-3 0-16,3-2 3 15,3-5-3-15,0-3 0 16,0-5-14-16,0-11-6 15,-1-13-44-15,7-3-20 16,3-11-42 0</inkml:trace>
  <inkml:trace contextRef="#ctx0" brushRef="#br0" timeOffset="53207.0668">15194 14497 200 0,'-6'15'77'0,"12"4"-42"0,-3-1-34 15,0-7 16-15,0 5 4 16,0 0 7-16,0 2-6 16,0-2-1-16,0-3-12 15,0-2-5-15,-3-3-3 0,3-3 3 16,-3-5 2-16,0 0 0 16,-3-5-1-16,0-6 1 0,0-5 1 15,0-7-1-15,3-9 1 16,6 3-4-1,3 0-2-15,6 0 0 0,6 2-1 16,0 6-3-16,5 2 0 16,4 6-1-16,0 3 0 15,0 2-57-15,2 2-24 16,4 4-28 0</inkml:trace>
  <inkml:trace contextRef="#ctx0" brushRef="#br0" timeOffset="54244.6467">15864 14385 188 0,'-12'-5'71'0,"12"8"-38"0,0 5-28 0,0 0 19 16,0 8 2-16,3 7 5 15,0 12-4-15,3-4-2 16,0 4-13-16,0-3-1 0,0-1 0 16,0-4 0-16,-3-6 1 15,0-2 0-15,0-6 0 0,-3-3 5 16,0-4 12 0,0-9-7-16,-3-5-6 15,0-3-3-15,3-4-6 16,0-1 1-16,3-13-7 15,3-3-1 1,3 3 0-16,3 2 2 0,2 1-3 16,1 2 0-16,6 5-4 15,0 6 1-15,0 3-7 16,0 4-1-16,2 4-26 16,-2 4-13-16,-3 4-28 15,0-1-13-15,3 0-24 16</inkml:trace>
  <inkml:trace contextRef="#ctx0" brushRef="#br0" timeOffset="54602.7324">16206 14515 236 0,'-6'5'88'0,"6"-2"-48"0,6 0-49 0,0 7 12 16,0-2 4-16,3 0 5 15,3-3 8-15,3 1 2 16,3-4-11-16,3-2-2 0,-1-8 1 15,1-5-4-15,-3 0-1 16,-3 0-2-16,-3-1 0 16,-3 4 0-16,-6-3 1 15,-6 2-5-15,-6-2 1 16,-6 2-5-16,-6 3 1 0,0 6 2 16,1 4 1-16,-1 6 1 15,0 3 0-15,3 5-5 16,3 8 1-16,6-1 4 15,6 4 2-15,9-1 0 16,3 6 1-16,9-8-2 16,6 2 2-16,6-7-4 15,2-3 0-15,4-8-23 16,3-3-12-16,2-8-32 16,-2-5-14-16,6-8-8 15</inkml:trace>
  <inkml:trace contextRef="#ctx0" brushRef="#br0" timeOffset="54842.931">16769 14285 152 0,'-6'-45'57'0,"0"26"-30"0,-3-7-5 0,3 15 23 15,0-2-1 1,-3 3 4-16,-3-1-12 0,-6-5-2 16,4 11-19-16,-1 5-9 0,0 13-4 15,0 8 0-15,3 6 1 16,0 7 5-16,3 14 5 15,6 7-5-15,0 1-2 16,3-3-3-16,3-3 0 16,3-5-7-16,0-5 1 15,-3-6-28-15,-3-8-11 16,0-4-52 0,0-12-64-16,-3-4 42 0</inkml:trace>
  <inkml:trace contextRef="#ctx0" brushRef="#br0" timeOffset="55024.5226">16394 14430 260 0,'-6'-5'99'0,"6"2"-54"0,6-2-46 15,0 3 18-15,6-4-8 16,8-2 2-16,10 0-6 16,3 0-3-16,6 3-1 15,-1 2-6-15,4 3 1 0,-3 3-42 16,-4 2-17-16,-2 3-34 15,-6 3-23 1,-6 0 53-16</inkml:trace>
  <inkml:trace contextRef="#ctx0" brushRef="#br0" timeOffset="55324.1678">16813 14507 208 0,'-5'19'77'0,"8"-17"-42"0,2 19-30 0,1-15 17 16,3-1-3-16,3 0 1 15,3-5-3-15,3-2 0 16,0-1-9-16,0-5-5 0,0-5 0 15,-4 0 2-15,-2-1 2 16,-3 1-1-16,-6-3-1 16,-6 0-3-16,-6 1 1 15,-3 1-2-15,-2 6-1 16,-4 6 1-16,-3 7 1 0,0 6-3 16,0 7 0-1,3 9-1-15,3 2 0 16,7-3 2-16,5 1 2 15,9-4-1-15,2 4 2 0,4-14-2 16,6 0-1-16,0-2-30 16,3-6-15-16,-3-2-21 15,0-6-10-15,-1-2-11 16</inkml:trace>
  <inkml:trace contextRef="#ctx0" brushRef="#br0" timeOffset="55851.2892">16998 14557 148 0,'-3'-8'57'0,"-3"14"-30"0,9 2-29 16,0-3 9-16,3 3 1 16,0 2 5-16,0 6 6 0,0-5 3 15,0 2-11-15,0 0 4 16,-3-5 3-16,0 0-4 0,0-2 0 16,-3-6 7-16,0 0 4 15,-3-6 9 1,3-2-8-16,-3-2 0 15,3-6-11-15,-3-8-2 16,0 0-5-16,6-2 0 16,3 2-5-16,0 0 0 15,3 0-8-15,5 3-4 16,4 3-33-16,0 2-12 16,3 5-15-16,0 1-3 15,3 2 11-15,0 0-17 16,-1 2 22-16,1 4 42 15,-6-1 25 1,-3 1 51-16,-6 2 20 0,-3 0-18 16,-3 5-8-16,-3 0-26 15,-3 3-8-15,0 3-14 16,0-1-5-16,6 3-2 0,3 3-1 16,3 11 2-16,3-1-1 15,2 1 2-15,4-1 2 16,-3 1 2-16,-9-4 5 15,-6-1 5-15,-3-1-3 16,-3-11 2-16,-6-2-5 16,-6-2 1-16,-2-4-9 15,-1-4-4-15,0-4-25 16,0 1-7-16,-3-6-41 0,12 1-16 16,9-1-18-1</inkml:trace>
  <inkml:trace contextRef="#ctx0" brushRef="#br0" timeOffset="56120.0544">17724 14147 228 0,'-6'3'85'0,"9"0"-46"0,-3 7-48 0,0-2 12 0,3 13 11 16,0 3 8-16,-3 5 4 16,0 8 4-16,0 6-16 15,0 2-6-15,0 5-3 0,0-5-6 16,0-6 1-16,0-4-31 16,0-6-14-16,-3-5-65 15,0 8-38 1,0-22 70-16</inkml:trace>
  <inkml:trace contextRef="#ctx0" brushRef="#br0" timeOffset="56508.2143">17540 14446 296 0,'-9'-5'110'0,"9"2"-60"0,3-2-58 16,6 0 35-16,6-3-15 15,5 0-4-15,7 0-2 16,3 0-4-16,3 0-15 0,-1 3-6 16,1 2-15-16,0 3-3 15,-6 3 12-15,-6 5 7 16,-7 2 12-16,-2 4 5 16,-3 7 6-16,-3 8 2 15,-3 3 3-15,0-1 4 16,3 1-4-16,3 0 0 0,6 0 0 15,3-6 4 1,12-10 1-16,2-11 3 0,1-5 1 16,3-5 1-16,-9-8 2 15,-7-3 3-15,-11-8 0 16,-9-8 0-16,-9 3-12 16,-11 0-3-16,-1 3-11 15,-3 4-4-15,-3 4-48 16,3 5-22-16,4 7-79 15</inkml:trace>
  <inkml:trace contextRef="#ctx0" brushRef="#br0" timeOffset="57203.0648">18611 14348 140 0,'0'3'52'0,"3"0"-28"0,3-1-6 0,-6-2 20 15,0 0 5-15,0 0 4 16,3 3 3-1,0-3 4-15,3-3-30 0,0-2 0 0,0-3-2 16,0-5-8-16,0-3-3 16,0-3-11-16,0 1-2 15,0-1 0-15,0 4 3 16,-3 4 2-16,0 3 3 16,0 3-10-16,3 10-6 15,0 11 2 1,3 0 2-16,-3 8 1 15,5 7 4-15,-2 6 2 16,0 3 0-16,0 2 2 16,0 1-13-16,3-4-3 0,-3-7-45 15,0-3-17-15,3-5-49 32</inkml:trace>
  <inkml:trace contextRef="#ctx0" brushRef="#br0" timeOffset="57402.8778">18614 14655 300 0,'-24'-2'112'0,"24"2"-60"0,0 5-50 15,3-2 25-15,3-1 2 0,9-2 6 16,9 0-3 0,9 3-2-16,9-3-16 0,-1-3-9 0,16 1-3 15,-1-4-29-15,1 1-11 16,-4-3-67-16,4 3-30 15,-12-6 7 1</inkml:trace>
  <inkml:trace contextRef="#ctx0" brushRef="#br0" timeOffset="58150.6447">19439 14158 180 0,'-6'-5'68'0,"6"7"-36"0,0 1-26 0,0 2 17 15,0 3-5-15,3 13-1 16,0 6-3-16,0 10-1 16,-3 8-7-16,0 10 0 0,0-2 1 15,3-5 5-15,-3-8 5 16,3-9-3-16,-3-4 0 15,0-6-4-15,0-5-1 16,0-3 3-16,0-5 5 16,0-8-3-16,0-3 0 15,0-2-8-15,3-14-2 16,0-2-4-16,3 0-1 0,6 0-1 16,2 2-2-16,7 4-2 15,0 7 1 1,3 5 1-16,3 8-1 0,-1 14 4 15,-5-1 0-15,-6 6 3 16,-6 0 3-16,-9 0 2 16,-6 0 3-16,-3-3-1 15,-3 3 2-15,-6-6-6 16,-5-5-3-16,2-5-4 16,0-2-1-16,0-9-23 0,3-2-7 15,3-1-15 1,4-2-5-16,5-2-20 0,6-3-8 15,6-6-6 1</inkml:trace>
  <inkml:trace contextRef="#ctx0" brushRef="#br0" timeOffset="58329.2775">19656 14459 180 0,'21'11'68'0,"-18"-3"-36"0,6 13-15 0,-3-5 20 15,3 3-2-15,0 2 2 16,0 0-14-16,0 5-4 15,-1-4-11-15,1-7-5 0,3 4 0 16,-3-6 0-16,9-8-19 16,6-5-11-1,0-2-39-15,-3-6-18 16,-4-5-14-16</inkml:trace>
  <inkml:trace contextRef="#ctx0" brushRef="#br0" timeOffset="58524.056">19906 14475 204 0,'-15'11'77'0,"6"26"-42"0,-9-5-26 16,7-16 19-16,-1 10 1 16,-6 11 5-16,0-2-10 15,0-1-2-15,0 3-13 16,3-3-5-16,0-5-3 0,7-5-6 16,-1-3-1-16,6-7-24 0,0-4-10 15,3-4-15-15,6-6-5 16,0-6-15-1,2-4-22-15,4-6 34 16</inkml:trace>
  <inkml:trace contextRef="#ctx0" brushRef="#br0" timeOffset="58764.4643">20097 14208 244 0,'-3'-8'90'0,"3"8"-48"0,0 8-47 0,3-3 17 16,-6 9 6-16,0 7 6 16,0 8 3-16,0 11 3 0,0 13-16 15,0-3-6-15,0 0-3 0,3-5-3 16,0 0 1-16,6-3-2 16,-6-7-1-16,3-9-28 15,0-5-11-15,0-10-131 31</inkml:trace>
  <inkml:trace contextRef="#ctx0" brushRef="#br0" timeOffset="59242.9068">19918 14412 288 0,'-12'-5'107'0,"12"5"-58"0,3-3-46 0,-3 3 23 15,6 0-11-15,6-3 2 16,6 1-10-16,6-4-4 16,5 4-2-16,4-1-6 0,0 3-1 15,-3 3-26-15,-4 5-11 16,-2 0 6-16,-3 5 4 16,-6 0 20-16,0 6 7 15,-3 2 7-15,0 0 4 16,-3-3 11-16,5-2 5 15,7-2 0-15,-3-4-1 16,3-5-6-16,0-2-1 16,0-14-4-16,-3 6 0 15,-1-8-8-15,-5 0 0 16,-3-1-1-16,-6 1 0 16,-6 0 0-16,-9 2 0 0,-9 3 4 15,-2 6 2-15,-4 4 4 16,3 6 1-16,3 6-8 15,3 7-3-15,6 0 10 16,7 3 7-16,5 0 1 16,8-1 1-16,10-1-10 15,3-1-5-15,6-3-8 16,0-4 0-16,0-9-29 16,-4-5-11-16,-5 0-37 15,-6-3-16-15,-6-2-17 16</inkml:trace>
  <inkml:trace contextRef="#ctx0" brushRef="#br0" timeOffset="59676.7167">19430 14888 200 0,'-3'-3'74'0,"3"3"-40"0,3 0-22 16,-3 0 21-16,6 0-6 15,6-2-1-15,9-1 1 16,8-2 0-16,13 0-14 16,12 2 12-16,8 0 5 0,10 1 0 15,8-1 0-15,3 6-9 16,-2 2 0-16,-4 0-3 16,-9 1-2-16,-8-1-4 15,-9-3-2-15,-7 1-6 16,-5-3-1-16,-6 0-1 0,-4-3-2 15,-11 1-21-15,-3-3-11 16,-6-3-53-16,-3 0-22 16</inkml:trace>
  <inkml:trace contextRef="#ctx0" brushRef="#br0" timeOffset="60307.6907">21043 14602 144 0,'-3'-16'55'0,"3"16"-30"0,0-7-23 0,0 7 12 15,0-3 15-15,0 0 11 16,-6 3-4-16,-6 6-1 16,3 1-19-16,-2 4-6 0,-1 5-2 15,0 5 0-15,3 3 0 16,3 0 4-16,6-3 5 15,6 0 4-15,3-2 2 16,6-6 1-16,2-3 0 16,4-4-7-16,3-6 0 15,0-6-6-15,-3-4-1 0,-3-6-6 16,-7 0-1-16,-2-2-1 16,-3-1 1-16,-9-2-2 15,-3 2 2-15,-5 1-9 16,-4 2-1-16,3 5-16 15,0-2-5-15,0 5-28 16,6 6-82 0,6 2-31-1,9-3 53-15</inkml:trace>
  <inkml:trace contextRef="#ctx0" brushRef="#br0" timeOffset="60523.7093">21406 14211 260 0,'-21'-19'96'0,"10"14"-52"0,-7-3-36 0,9 5 24 16,-3 3-11-16,0 3 0 15,0 2-8 1,0 6 0-16,3 13-8 0,0 7-3 0,3 12 1 16,0 7-2-16,3 8 2 15,3-5-2-15,3-5-1 16,0-1-2-1,0-4 1-15,0-6-28 0,0-8-13 16,0-8-55 0</inkml:trace>
  <inkml:trace contextRef="#ctx0" brushRef="#br0" timeOffset="60703.9031">21043 14552 280 0,'-6'-5'104'0,"18"-8"-56"0,9 2-56 16,-6 3 16-16,12 0-11 16,8 0 2-16,10 0-23 15,3 0-12-15,2 6-74 16,7 7-33-16</inkml:trace>
  <inkml:trace contextRef="#ctx0" brushRef="#br0" timeOffset="66508.2439">22174 14629 120 0,'3'-8'46'0,"0"3"-24"0,0-3-10 16,-3 5 16-16,0 0 12 0,0-5 8 15,0 3-14 1,-3-8-6-16,-6 2-16 0,-9 3 3 0,-2 8 5 16,-4 6-9-1,0 4-3-15,-3 3-8 0,0 9 0 16,-2 1 0-16,5 4 0 16,6-1-5-16,12 1 1 15,9-1 0-15,6-2 2 16,3-3 1-16,3-5 3 15,3-5 1-15,2-6 3 16,-2-8-3-16,3-5 0 16,-3-7-1-16,-3-9 1 15,-3-3 0-15,-3-4 1 16,-3-17-2-16,-6 0-2 16,-9-5 1-16,0 6-1 0,0 4 2 15,3 9 1-15,0 8 5 16,0 4 5-16,0 7-5 15,0 7 0-15,0 5-9 16,3 14-1-16,3 12 2 16,0 20 2-16,3 7 0 15,0 0 1-15,6-2 0 16,6 2 3-16,0-8-3 16,3-5-2-16,0-7-27 15,2-7-10-15,1-7-42 16,3-8-15-16,-3-5-11 15</inkml:trace>
  <inkml:trace contextRef="#ctx0" brushRef="#br0" timeOffset="66958.2318">22457 14592 168 0,'-6'-6'66'0,"3"-1"-36"0,-6 4-9 0,6 3 22 16,-3 0-6-16,-6 0 1 16,-3 3-18-16,-2 2-4 15,-4 5-10-15,0 9-2 0,0 2 0 16,6 6 2-16,3-1 1 16,6 0 1-16,3 1 2 15,9-1-3-15,3-4 1 0,3-7-5 16,-3-4-2-16,9-6-3 15,0-5-1-15,-3-8-3 16,-3 0-1-16,0-2 6 16,-7-6 2-16,-2 0 3 15,0-2 0-15,-3 2 0 16,0 2 2-16,0 4 1 16,0 2 3-16,0 3-7 15,0 2-2-15,3 8-3 16,3 3 0-16,0 3 0 15,6 2 0-15,0 0 2 16,3 1 0-16,-3-1-11 16,12-3-3-16,-3 1-20 0,-1-6-7 15,1-5-32 1,0-5-11-16,3-19-9 16</inkml:trace>
  <inkml:trace contextRef="#ctx0" brushRef="#br0" timeOffset="67154.3612">22662 14272 260 0,'-11'0'99'0,"8"13"-54"0,0-3-55 0,3-2 16 16,0 11 16-16,0 13 12 16,3 15-11-16,0 6-4 15,-1-3-12-15,4 3-3 0,3-2 2 0,0-9-19 16,0-5-8-16,-3-5-40 15,0-8-16-15,0-6-37 16</inkml:trace>
  <inkml:trace contextRef="#ctx0" brushRef="#br0" timeOffset="67351.8851">22475 14494 328 0,'-9'-11'123'0,"6"11"-66"0,6 0-62 16,3 0 23-16,3 0-1 16,9-5 4-16,6 0-10 0,2-1-4 15,7 1-5-15,3 0-19 0,-1 0-9 16,1 2-41-16,0 3-20 16,6 0-40-1</inkml:trace>
  <inkml:trace contextRef="#ctx0" brushRef="#br0" timeOffset="67738.1369">22915 14462 224 0,'-20'3'85'0,"5"2"-46"0,-9 19-28 0,12-8 23 15,-3 2-3-15,6 3 2 0,-3 3-16 16,0 8-5-16,6-3-8 15,3-2-3-15,6-6 2 0,6-3-2 16,3-5-1-16,3-2-4 16,0-6 0-16,0-7-5 15,0-4 1-15,0-4 6 16,-3-3 3-16,-3-3 3 16,-4-3 0-16,1 1 4 15,-3 2 3-15,-3 0 2 16,3 5 5-16,-3 1-6 15,3 4 1-15,0 12-4 16,6 10-2 0,0 0-2-16,0 5-3 0,9 3-2 15,0-3-4-15,0 0 0 16,0-3-31-16,-1-2-14 16,1-3-41-16,0-5-18 15,0 0 2 1</inkml:trace>
  <inkml:trace contextRef="#ctx0" brushRef="#br0" timeOffset="67904.8518">23344 14687 296 0,'-9'13'112'0,"9"0"-60"0,0 9-56 0,-3-12 18 15,-6 3 7-15,-3 6 6 16,-3 0-11-16,-5-1-7 0,-1 1-5 15,-9-4-67-15,-6 7-30 0,-11-7-39 16</inkml:trace>
  <inkml:trace contextRef="#ctx0" brushRef="#br0" timeOffset="70005.9183">12277 15507 88 0,'-3'-5'35'0,"0"5"-18"0,0 0 9 0,0 0 20 16,-3 0 7-16,-3 0 2 0,-5 3-12 16,-4 2-4-16,-9 5-22 15,0 1-4-15,0 0-1 0,6-1-7 16,4 3-3-16,5 3-4 16,6 0 1-16,12 0 1 15,9 0 2-15,5 8-1 16,4 0 2-16,-3-1-2 15,-3 4 2-15,-3-1-2 16,-6 1 2-16,-9-1 0 16,-3-2 3-16,-6-5 1 15,-9-6 3-15,-6-5-5 16,0-3-3-16,1-8-4 16,2-5-1-16,3 0-20 0,3-2-10 15,6-1-34-15,9-2-15 16,6-3-18-1</inkml:trace>
  <inkml:trace contextRef="#ctx0" brushRef="#br0" timeOffset="70305.9266">12343 15666 200 0,'-15'5'74'0,"12"6"-40"0,-3 10-27 0,6-8 20 16,0 6 1-16,0 7 3 15,6 6-10-15,9-3-3 16,3 0-10-16,5-5 1 0,4-8 2 16,6-11-2-16,6-5 0 0,-1-16-3 15,-8-2 1-15,-6-6 0 16,-9-2 3-16,-9 4 4 16,-21-1 1-16,-3 1 0 15,-6 4 4-15,-3 2-9 16,-5 5-1-16,2 3-10 15,6 3-1-15,6 3-29 16,18 2-88 0,12 5-17-16,3 0 14 15</inkml:trace>
  <inkml:trace contextRef="#ctx0" brushRef="#br0" timeOffset="70802.6181">13200 15605 156 0,'-9'-5'57'0,"6"-8"-30"0,-3 21-7 0,3-3 19 16,-6 5-6-16,-3 1 0 0,0 2-12 15,0 8-5-15,4 6-9 16,2 2 2-16,6 0 1 0,6 11-5 15,5-8-1-15,7-6 2 16,6-8 3-16,3-4 0 16,0-9 0-16,-4-16-1 15,1-2 2-15,-3-5-3 16,-9-3-2-16,-6-3 2 16,-9 0 2-16,-6 0 2 15,-12-2 1-15,3 4-9 16,-2 4-3-16,-1 5-12 15,3 2-3-15,3 3-23 0,3 3-8 16,12 8-71 0,6-9 2-1</inkml:trace>
  <inkml:trace contextRef="#ctx0" brushRef="#br0" timeOffset="71117.3713">13346 15629 168 0,'0'24'66'0,"0"-14"-36"0,3 17-29 0,0-11 14 15,3 2 1-15,-3 9 4 0,3-4 1 16,6 4-1 0,-1-6-10-16,7-5-2 0,6-3-1 15,-3-13-1-15,-3-5-1 0,0-3-1 16,-3-5 0-16,-4-3 0 16,1-3 2-16,-6-2-3 15,0 0-2-15,-3 5 8 16,0 3 4-16,-3 5-2 15,0 3 1-15,0 5-9 16,3 8-2-16,0 5-1 16,3 5 2-16,3 1-1 15,3 7 2-15,0-4-4 16,3 1-2-16,0-7-40 16,0-5-17-16,2-3-55 15,7-11-24 1,-3-2 73-16</inkml:trace>
  <inkml:trace contextRef="#ctx0" brushRef="#br0" timeOffset="71372.427">13771 15692 124 0,'-3'8'46'0,"3"6"-24"0,6 7-19 0,-3-8 12 16,0 0 11-16,0 6 8 15,0 5-7-15,3-6-3 16,-3-2-14-16,0-5 2 0,-3-4 2 15,0-12 28 1,0-3-8-16,0-5 1 16,0-5-10-16,0-1-4 15,0-2-10-15,3 0-4 16,6-3-7-16,3 5-2 0,0 1-13 16,9 2-2-1,9 3-63-15,2 5-24 0,1 2-11 16</inkml:trace>
  <inkml:trace contextRef="#ctx0" brushRef="#br0" timeOffset="72018.6092">14584 15584 208 0,'-9'-26'79'0,"3"28"-42"0,-6-4-28 15,6 2 19-15,-6 2-1 16,-2 9 3-16,-4 5-12 15,0 2-3-15,-3 3-9 16,0 8-6-16,9 3-1 0,3 5 5 16,9 3 2-16,6-8 2 15,3-6 0-15,6-5-4 16,3-8-1-16,0-10-1 16,0-11 1-16,-3-5-2 15,-1 0-1-15,-2-3-2 16,-3-5 1-16,-3-3 1 15,-3 0 2-15,-3-2-1 16,0 4-1-16,-3 7 12 0,3 1 4 16,-3 9-4-16,3 2-2 15,0 3-8-15,3 11-1 16,3 8-1 0,0 4 0-16,3 1 0 0,3 11 2 15,6-6-12-15,3-3-3 16,2-5-43-16,1-5-15 15,0-5-59 1</inkml:trace>
  <inkml:trace contextRef="#ctx0" brushRef="#br0" timeOffset="72424.3974">14908 15629 268 0,'-26'-21'101'0,"5"21"-54"0,-9 2-48 16,21 6 20-16,-3 3-15 15,0 2-2-15,0 6 7 16,1 5 3-16,2 2-5 16,6 14-2-16,6-6-1 0,3-7-2 15,8-1-2-15,7-8 1 16,0-4-1-16,0-22 2 16,0-3 1-16,-3-5-6 15,-3-7 0-15,-7-1 1 16,-2-3 1-16,-3-7 1 15,-6-6 0-15,-3 0 0 16,1 1 2-16,-7-4 10 16,0 4 4-16,-6 4 10 0,6 12 6 15,3 1-17 1,3 22-8-16,6 14-8 16,3 4-2-16,3 17-1 15,3 2 3-15,0 0 0 16,3 2-6-16,-3 1 0 15,3 0-26-15,2-9-10 16,4-4-38-16,0-9-16 16,3-4-12-1</inkml:trace>
  <inkml:trace contextRef="#ctx0" brushRef="#br0" timeOffset="72843.3081">15221 15531 308 0,'-21'-8'115'0,"12"13"-62"0,-9-2-62 16,9 2 20-16,-5 3-6 16,-4 6 2-16,0 7 8 15,3 2 2-15,0 4-8 16,6 7-5-16,6-2-3 0,9-3-1 16,3 0 0-16,6-8 0 15,3-5 2-15,0-10-3 16,0-9 0-16,-4-8-1 15,1-7 0-15,-3-6 4 16,-3-5 1-16,-3-5-4 16,-3-3-1-16,-3-3 3 15,-3-10 1-15,-3-1 2 16,0 6 2-16,0 8 3 0,0 8 2 16,0 8-1-16,0 5 1 15,3 11-11-15,0 10-2 16,3 19 3-16,3 10 3 15,3 3 3-15,3 14 3 16,3 4-3-16,0-2 1 16,6-5-5-16,3 7-2 15,-3-10-22-15,0-8-9 16,2-5-47-16,1-11-18 16,0-5-40-16</inkml:trace>
  <inkml:trace contextRef="#ctx0" brushRef="#br0" timeOffset="73144.5939">15426 15618 240 0,'-9'11'90'0,"12"2"-48"0,-3 6-45 16,3-6 16-16,0 5 13 15,0 4 7-15,3-1-5 16,0 5-4-16,3-5-14 15,0 3-6-15,0-5-3 0,-3-11 3 16,0-3 2-16,0-8 11 16,-3-7 6-16,0-3-1 0,-3-6-1 15,3-5-5-15,0-5-2 16,3 3-13-16,3-3-3 16,6 5 1-1,5 3 0-15,1 2-13 0,6 6-3 16,6 2-68-16,8 3-31 15,1-2-25 1</inkml:trace>
  <inkml:trace contextRef="#ctx0" brushRef="#br0" timeOffset="73789.8796">16111 15608 112 0,'12'-21'44'0,"-3"18"-24"0,3-5 9 0,-9 8 23 16,0-3 9-16,-3 3 5 15,0 0-13-15,-3-2-6 16,-6 4-26-16,-3 9-8 0,-3 2-5 16,0-2-2-16,0-1-1 15,0 1-6-15,9 0 1 16,6-1 0-16,6 3 0 15,9 3 0-15,3 5 0 0,6 1 2 16,0-4 3-16,-3 9 0 16,-7 2 2-16,-2-3 7 15,-6-10 3-15,-6 5-4 16,-6-8 0-16,-3-2-6 16,-5-6 1-16,-1-5-5 15,-3-5 0-15,0-3-19 16,3-5-7-16,0 0-26 15,6-3-11-15,6 0-30 16,3 0-11-16,9 0-6 16</inkml:trace>
  <inkml:trace contextRef="#ctx0" brushRef="#br0" timeOffset="74238.8879">16272 15666 192 0,'3'-3'71'0,"0"6"-38"0,3 5-19 0,-3 0 20 16,3 8-6-16,0 8-2 15,-3 13 5-15,-1 2 3 16,1 1-18-16,-3 8 4 0,3-3 3 16,-3-6-10-16,3-2-4 15,0-10-6-15,-3-3 0 16,3-9-2-16,-3-1 2 16,0-6-4-16,-3-6-2 15,0-2-9-15,-3-16-3 0,1-5 6 16,-1-5 2-1,0-11 5-15,0-11 3 0,3 0 2 16,3 3 1-16,6 1 0 16,3 4 2-16,5-5 1 15,4 13 3-15,3 3-1 16,9 5 2-16,0 8-4 16,-4 6 1-16,4 10-3 15,-6 5 2-15,-6 3 2 16,-6 10 2-16,-6 1 1 15,-9 2 0-15,-3 0-6 16,-12-2-2-16,-6 2-2 16,-3-5 1-16,-2-3-13 15,2-2-3-15,3-3-23 16,3-3-9-16,6-2-16 16,3-3-5-16,9-3-50 15,9-2-38-15,6-3 68 16</inkml:trace>
  <inkml:trace contextRef="#ctx0" brushRef="#br0" timeOffset="74660.8066">16691 15595 220 0,'0'-24'82'0,"3"24"-44"0,-3 0-25 0,0 0 44 16,-11 0-10-16,-1 8-22 15,0 5-12-15,-3 3-9 16,0 5-6-16,0 5 1 0,0 1 1 16,6 2 0-16,3 0 2 15,6 3 1-15,3-6-1 16,3-2 1-16,3-8-2 16,0-5 2-16,3-9 0 15,0-7 1-15,0-6-2 16,0-2-2-16,-3-3 1 15,-3-2-1-15,0-1 2 16,-3 1 1-16,-1 2 5 16,-2 3 5-16,0 2 2 15,0 3 3-15,0 3-12 16,0 2-4-16,0 3-3 16,3 5-3-16,0 6 3 15,0 2 0-15,3 3-4 0,0-3-1 16,0 11-28-16,3-8-10 15,3-3-31-15,3-2-10 16,0-11-28 0</inkml:trace>
  <inkml:trace contextRef="#ctx0" brushRef="#br0" timeOffset="74916.9396">16998 15560 264 0,'-15'-16'99'0,"6"16"-54"0,0-5-39 0,0 5 20 16,0 3-8-16,-5-3 0 0,-4 8 3 16,0 10 1-16,3 1-11 15,3 2 7-15,3 5 4 0,3 6-9 16,6 0-4-16,6 2-6 16,12 1-3-16,0-6-2 15,6-3 1-15,-1-10-21 16,4-3-8-16,-3-2-34 15,3-14-11-15,6-7-34 16,-7-4-35 0,-2-2 57-16</inkml:trace>
  <inkml:trace contextRef="#ctx0" brushRef="#br0" timeOffset="75275.4372">17189 15608 280 0,'-9'-3'104'0,"9"6"-56"0,-3-3-38 0,3 0 38 16,3 8-13-1,3 0 1-15,2-3-1 16,4 6-20-16,3-4-4 0,6 1 0 16,0 0-7-16,3 0 0 15,6-2-2-15,-4-4-2 16,-2-2 5-16,-3 0 1 16,-3-2-2-16,-3-4-3 15,-6 1-7-15,-3-3-1 16,-6-8-6-16,-6 3-2 0,-12 0 2 15,-3 2 0-15,-3 6 8 16,-6 0 4-16,-2 15 4 16,-1 1 1-16,-6 2 2 15,6 5 1-15,7 4 5 16,5 4 3-16,6 1 3 16,18 2 1-16,6 5-13 15,12-2-5-15,11-6-1 16,16-5-1-16,0-7-41 15,-1-6-17-15,7-3-115 16</inkml:trace>
  <inkml:trace contextRef="#ctx0" brushRef="#br0" timeOffset="76268.9818">18141 15505 228 0,'-6'-3'85'0,"6"3"-46"0,-3 11-39 0,3-1 16 16,-3 9 6-16,0 7 8 15,0 3-2-15,0 3 0 16,0 2-15-16,3-2-8 0,0 0-1 16,3 0-5-16,3-3 0 15,0-5-30-15,0-6-14 16,-3-23-153-1,-3-8 73 1</inkml:trace>
  <inkml:trace contextRef="#ctx0" brushRef="#br0" timeOffset="76434.9648">18081 15351 312 0,'-8'-10'118'0,"8"12"-64"0,0-2-74 15,0 0 15-15,0 0-7 16,6 5 3-16,-1 1-20 16,7 4-7-16,3 9-77 15,3 2-31-15</inkml:trace>
  <inkml:trace contextRef="#ctx0" brushRef="#br0" timeOffset="76775.2339">18382 15465 148 0,'-6'-5'55'0,"6"5"-30"0,0 2-29 0,0-2 8 15,0 0 18-15,0 3 12 16,-3 0-2-16,-3 2 1 16,0 0-18-16,0 0 2 0,-3 3 3 15,-5 3-2-15,2-3-1 16,3 2-7-16,6 1-4 15,3 0-1-15,6 2-1 0,3 3-2 16,3 2-2 0,2 3 1-16,1-2-1 15,-3 7 4-15,0-2 2 16,-6-3 11-16,-6 1 6 0,-6-4-3 16,-6 3 0-16,-9-8-9 15,-5-2-2-15,-1-3-18 16,0-3-9-16,3-2-42 15,3-3-16-15,9-5-58 16</inkml:trace>
  <inkml:trace contextRef="#ctx0" brushRef="#br0" timeOffset="77575.0893">19070 15462 104 0,'-6'-5'38'0,"6"5"-20"0,0-5 12 16,0 5 23-16,0-8-2 16,0-5 2-16,3 2-14 15,3 0-4-15,3-2-20 16,3 0 4-16,8-3 4 0,4 3-6 15,0 0-2-15,0 2-6 16,0 6-4-16,-1 2-2 0,1 6-3 16,3 5-4-1,-6 7 0-15,-9 12 4 0,-6 5 4 16,-6-1-3 0,-6 6-3-16,-9 3 1 0,-9 3 0 15,-9-6 1-15,1-3 2 16,-1-2 1-16,3-6 1 15,6-5 4-15,3-5 3 16,7-5 5-16,5-1 2 16,6-4-7-16,9-4-2 15,8 4 1-15,16-6 4 16,6-6-4-16,3 6 2 16,8 0-5-16,-5 0 1 0,-3 0-7 15,-4 8-1-15,-5-2 0 16,-3-1 2-16,-9 0-1 15,-3-2-1-15,-3-1-19 16,-3 1-8-16,-4-3-13 16,-5 0-5-16,0-3-28 15,-3-2-14-15,-2 0-39 16</inkml:trace>
  <inkml:trace contextRef="#ctx0" brushRef="#br0" timeOffset="78008.0336">19567 15285 280 0,'3'-16'104'0,"0"16"-56"0,-3 3-36 0,0-3 24 15,0 8-8-15,0 5-2 16,0 5-8-16,-3 12-1 15,0-1-10-15,0 0-4 0,0-5 0 16,0-1-4-16,0-4 0 16,3-6 3-16,0 0 1 15,0-2 1-15,3-3 0 16,6-3-2-16,6 3-2 16,11-3-2-16,1-2 1 0,0 5 1 15,3-3 0-15,3 6-3 16,-1 7 2-16,-5 1 1 15,-6-1 2-15,-6 1 8 16,-9 5 3-16,-9 0-2 16,-3-1-1-16,-3-1-6 15,-6-4-1-15,-6 1 1 16,-6-6 0-16,-5-5-20 16,-4-3-9-16,-3-5-25 15,4-5-8-15,-4-6-27 16,3-5-12-16,-3-2-16 15</inkml:trace>
  <inkml:trace contextRef="#ctx0" brushRef="#br0" timeOffset="78205.6264">19448 15335 260 0,'-3'-5'99'0,"6"5"-54"0,6-3-42 0,0 3 23 15,5-2-4-15,7-4 2 16,15 1-11-16,0 2-5 16,8 1-5-16,-2-3-22 0,9-1-8 15,-1 1-50-15,-2 2-20 16,-6 3-7 0</inkml:trace>
  <inkml:trace contextRef="#ctx0" brushRef="#br0" timeOffset="78608.1785">20186 15266 228 0,'0'-10'88'0,"0"10"-48"0,0-3-45 15,0 3 15-15,-3 0 5 16,0 3 5-16,0 2 5 16,-3 3 2-16,-3 5-14 15,-9 6 1-15,0 15 0 0,-2 3-7 16,-1 3-2-16,0 8-1 15,6-6 2-15,3 0-1 0,3-5 2 16,6 0 0 0,6-2 1-16,6-6 2 15,12-3 4-15,3-7-6 0,3-1-2 16,-1-10-1-16,10 0 1 16,0-8-1-16,-3-8 0 15,-7 3 1-15,-2-6 1 16,-6-2 5-16,-9 0 5 15,-6 2 0-15,-12-2-1 16,-9 0-2-16,-6 0-1 16,-3 2-7-16,-5 3-2 15,-4 8-7-15,3 0-2 16,6 0-25-16,4 0-8 0,8 5-44 16,9 1-18-16,18-1-51 15</inkml:trace>
  <inkml:trace contextRef="#ctx0" brushRef="#br0" timeOffset="78834.3153">20603 15478 4 0,'3'5'0'0</inkml:trace>
  <inkml:trace contextRef="#ctx0" brushRef="#br0" timeOffset="79298.8776">20579 15229 200 0,'-9'-2'74'0,"9"10"-40"0,3 18-42 0,0-7 10 0,0 12 1 16,0 6 3-1,0 3 19-15,0 0 8 0,3 0-16 16,-3-3-3-16,0-3-2 0,0-8-5 16,0-4 1-16,-3-7-3 15,3-1 0-15,-3-4 12 16,0-7 8-16,0-3-3 16,3-3-1-16,3-10-12 15,2-3-5-15,4 0-6 16,6 0 1-16,3 1-1 15,6 7-2-15,-3 5 3 16,-1 8 0-16,-2 3 5 16,-3 11 2-16,-6 2 6 15,-6 0 5-15,-6 3-3 0,-3 0 0 16,-9-3-4-16,-9-3 1 16,-5-2-4-16,-1-5-2 15,-3-1-2-15,-6-10 0 16,4-2-13-16,2-6-3 15,6 3-25-15,6-6-10 16,6 0-30-16,6 1-11 16,9-3-32-1</inkml:trace>
  <inkml:trace contextRef="#ctx0" brushRef="#br0" timeOffset="79525.8672">20885 15515 280 0,'-3'-2'104'0,"6"12"-56"0,6-2-58 16,-3-3 14-16,0 3 6 15,3 6 5-15,0 4 10 16,0-2 5-16,6 0-16 16,-3 0-8-16,6 0-4 0,-3-1-5 15,-1-1 0-15,-2-4-31 16,0-2-15-16,0-3-19 15,0-2-8-15,0-3-25 16</inkml:trace>
  <inkml:trace contextRef="#ctx0" brushRef="#br0" timeOffset="79703.6192">21118 15565 244 0,'-6'0'93'0,"6"-2"-50"0,-9 7-37 0,6 0 20 15,-6 11-5-15,0 5 2 16,-12 3 2-16,-3 8 2 15,0 2-14-15,1 6-6 0,2 2-2 16,3-7-3-16,0-6-2 16,6-5-21-16,3-6-9 15,0-2-31-15,3-11-14 16,6 3-40 0</inkml:trace>
  <inkml:trace contextRef="#ctx0" brushRef="#br0" timeOffset="79948.2409">21317 15211 296 0,'-6'-11'112'0,"9"1"-60"0,-6 20-65 16,3-2 17-16,-3 8-4 15,0 11 2-15,-3 15 8 16,0 6 4-16,0-1-7 15,0 9-2-15,0-3-1 0,3-6-5 16,0-2 1-16,0-8-29 16,3-5-10-16,0-8-36 15,3-6-15-15,3-7-5 16</inkml:trace>
  <inkml:trace contextRef="#ctx0" brushRef="#br0" timeOffset="80456.0991">21115 15520 288 0,'-12'-15'107'0,"15"17"-58"0,3-4-53 0,0 2 21 16,3-3-7-16,8-2 2 15,10-1-4-15,0 1-3 16,6 0-2-16,2-1-7 0,1 4-2 0,6 2-24 15,-6 2-8-15,-4 4 0 16,-8 2 0-16,-6 2 19 16,-3 4 9-16,-6-1 15 15,-3 5 10-15,0 1 7 16,0-1 7-16,0-2-5 16,2 0 0-16,1-3-7 15,0-2 0-15,3-6-8 16,3 3-1-16,-3-8-4 15,3-3-3-15,-3-4-3 16,-3-4-1-16,-3 0-3 16,-3-5 1-16,-3 1 1 15,-9 1-1-15,0 1 8 16,-6 3 3-16,-3 2 1 16,-3 5 3-16,-3 0-5 0,4 6-1 15,2 2-2-15,3 11 1 16,3 3 0-16,6-1 1 15,3 1-2-15,12 2-2 16,6 3-10-16,3-3-4 16,0-3-22-16,5-4-7 15,7-6-41 1,6-6-56-16,0-2 35 16</inkml:trace>
  <inkml:trace contextRef="#ctx0" brushRef="#br0" timeOffset="80726.2128">21856 15475 332 0,'-21'-13'123'0,"18"11"-66"0,-6 2-69 15,9 0 20-15,-3 2-10 16,3-2 0 0,3 11 4-16,3 5-1 15,0 0 2-15,3 15 2 0,-6-2 2 16,6 1 1-16,-6 1 7 15,-6 1 4-15,-6-3 6 16,0-2 2-16,-9-4-6 16,-6 4 0-16,6-6-14 15,-5-5-5-15,-4-5-30 16,3-1-11-16,6-7-52 16,-6-3-107-1</inkml:trace>
  <inkml:trace contextRef="#ctx0" brushRef="#br0" timeOffset="82366.9464">18775 15142 204 0,'-9'-5'77'0,"12"10"-42"0,0 22-43 0,0-9 12 16,0 19 0-1,-3 21 2-15,0 8 0 0,0 9 1 16,-9 7-4-16,9 10-2 0,0-7 2 16,3-8-2-16,0-11 2 15,3-11-7-15,3-12-1 16,3-6-34-16,-3-11-13 16,-3-7-16-1,6-25-19-15,-3-10 34 16</inkml:trace>
  <inkml:trace contextRef="#ctx0" brushRef="#br0" timeOffset="82797.7795">18882 15200 192 0,'21'-21'71'0,"18"0"-38"0,17 8-39 15,-23 7 12-15,21 4-6 16,23-6 2-16,15 0-3 15,24 0-2-15,24-3 2 16,27-2 0-16,9 0 3 0,14 0-1 16,9 0-1-16,13 2 5 15,-4 6 4-15,-8 2 6 16,-10 0 3-16,-8 3-1 16,-16 3 0-16,-17 0-3 15,-15 2-1-15,-24-2-1 0,-23 2 2 16,-16 3 6-1,-17 0 2-15,-13 0-7 0,-8 5-2 16,-9 11-1-16,-6 5 0 16,-6 18-9-16,-3 28-1 15,-4 12-2-15,1 0 0 16,3 24 0-16,0-13 2 16,0-5-1-16,0-11-1 15,-3-13-8-15,0-11-3 16,-3-8-14-16,0-13-6 15,0-8-15-15,-3-8-6 16,-3-5-1-16,-3-8 0 16,-21-3-30-1</inkml:trace>
  <inkml:trace contextRef="#ctx0" brushRef="#br0" timeOffset="83113.9559">18918 16169 320 0,'-18'-3'121'0,"45"8"-66"0,15 11-80 16,-10-8 12-16,34 0-12 15,35 3 1-15,39-9 28 0,32-2 14 16,34 0-8-16,14-13 2 16,18 5-1-16,15-2 7 0,-6-1 6 15,-9 3 2-15,-20 0 2 16,-19 0-9-16,-23 3-1 16,-21 5-16-16,-27 0-3 15,-24 0-62-15,-21 0-25 16</inkml:trace>
  <inkml:trace contextRef="#ctx0" brushRef="#br0" timeOffset="85981.2353">2175 11875 104 0,'-9'-24'41'0,"9"21"-22"0,-3-18 4 0,3 18 18 16,0-2-2-16,0 2 0 16,0 1-5-16,0-1-1 15,0 3-16 1,0 19-10-16,0 10 2 0,3 10 3 16,3 9 0-16,-6 15 3 15,3 19 1-15,3 14 2 16,-3-1-4-16,-3 6 2 15,0 4-7-15,0-9-1 16,0-12-2-16,-3-12 1 0,0-9-4 16,0-13 0-16,0-7 1 15,3-11 2-15,0-9-21 16,0-4-9-16,0-6-48 16,6-8-21-16,3-10-28 15</inkml:trace>
  <inkml:trace contextRef="#ctx0" brushRef="#br0" timeOffset="87031.4592">2100 11790 64 0,'-6'-8'27'0,"6"8"-14"0,0 0-2 0,0 0 12 0,0 0-1 16,0 0 15 0,9 0-6-16,3 0-2 15,3-3-3-15,3 1-11 16,9-1-2-16,5 0-7 15,10 1 5-15,9-1 2 0,5 0-4 16,4-2-3-16,5-3-1 16,1 0-1-16,8 3-2 15,4 2-2-15,-7-2 3 0,0 0 2 16,4-1 11-16,2 1 7 16,4 2-8-16,-4 1-3 15,3-1-5-15,1 1-2 16,2-4-3-16,3 4 1 15,-2-1-2-15,2 3-1 16,-6-3 1-16,-2 1 1 16,-1-1 8-16,-5 0 3 15,2 3-2-15,1 0 1 16,-4 0-7-16,3-2-3 16,1-1-1-16,-1 0-1 15,1 1 0-15,2-1 2 16,-3 0-1-16,7 1-1 0,-7-1 3 15,4 1 0-15,-4 2 1 16,3 0 0-16,1 0-2 16,5 0 1-16,0 0-2 15,4 0-1-15,23 0 1 16,-6-3-1-16,0 0 0 16,0 1 0-16,1 2 2 15,-4 0 1-15,3-3-1 16,0 3-2-16,3 0 1 15,-5 0 1-15,-1 0-1 16,0 0-1-16,-3 0 1 16,-6 3 1-16,4-1-1 15,-7-2-1-15,6 0-2 16,-5-2 1-16,-4 2 1 0,0 0 2 16,-2 0-1-16,-4 0-1 15,-3 0 3 1,-2-3 2-16,-1 3-2 0,-5 0-2 15,2 0 2-15,-8 0 2 16,-4 0-9-16,1 0-4 16,-7 0 10-16,-5-3 8 15,-4 1-3-15,-11-1 1 16,-6 3 0-16,-9-3 2 16,-6 3-5-16,-3 0-1 15,-3-2-20-15,0 2-7 16,-6 0-23-16,9 5-62 15,5 3 5 1,4 3-13-16</inkml:trace>
  <inkml:trace contextRef="#ctx0" brushRef="#br0" timeOffset="87405.238">8345 11628 128 0,'0'-2'49'0,"0"2"-26"0,-3 5-18 0,3-5 13 16,0 5 1-1,0 6 3-15,0 7-1 0,0 12-1 16,-3 20-10-16,3 11-2 0,0 10 2 15,-3 9 3-15,0 17 2 16,0 9-4-16,0-8-1 16,-3 3 2-16,-3 2 3 15,0-11 0-15,4-7 4 16,-1-13-5-16,-3-9 2 16,6-15-7-16,0-6-3 15,3-8-10-15,0-2-5 16,6-5-22-16,-3-1-7 15,0-2-65 1,-6 0-47-16,9 0 60 16</inkml:trace>
  <inkml:trace contextRef="#ctx0" brushRef="#br0" timeOffset="88606.3467">2222 13195 132 0,'-6'-16'52'0,"6"16"-28"0,6-3-2 15,-6 3 23-15,3-5-5 16,3 0 1-16,6-1-14 15,-3 1-7-15,6 2-11 16,15 3-2-16,-3 0 0 0,5 0-3 0,7 3-1 16,0 2 3-16,5-7 3 15,7 2 0-15,3-3 0 16,11 3-5-16,-5 0-3 16,5 3 4-16,-5-6 4 15,-1 3 4-15,4 0 4 16,-1-3-7-16,10 6-1 15,-7 0-3-15,3 2-1 16,1-8-6-16,2 1-1 16,1-1 3-16,2 3 1 0,1 0 0 15,-1 5-2-15,-5 1-2 16,2-6 1-16,3 2 1 16,1 4 0-16,-1-4 0 15,4 1 2-15,-4-3-1 16,6 0-1-16,1 0 1 15,5 0 1-15,-3 0-3 16,7 3 0-16,5-3 1 16,0 2 2-16,3 3-1 15,1 3-1-15,-1-8-2 16,3 0 1-16,24 6 1 16,-6-4 0-16,-3 4 0 15,-3-6 0-15,-2 0 2 16,-4 0 1-16,0 5-4 15,6-5-1-15,-3 0 1 0,0 0 2 16,-3 3 0-16,6-3-1 16,-2-3 1-16,-4 6-1 15,0 2 0-15,6-5 0 16,3-5 0-16,-6 5 0 16,3 0 0-16,0 0 0 15,-2 5-3-15,2-5 2 16,0 3 1-16,-3-1 2 15,-6 3 3-15,-6-2 4 16,-8 0-9-16,-7-3-2 16,-6 2 3-16,-8-2 3 0,-7 0-10 15,-5-2-5 1,-9 2-20-16,-4-3-5 16,-11 0-21-16,0 1-6 0,-7-3-53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23:35:37.6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16709 8811 144 0,'-18'2'55'0,"12"-4"-30"0,-5 4-5 16,8 1 19-16,-3-3 3 15,0 0 2-15,3-3-9 16,3 3-4-16,0 0-17 16,9 0-9-16,6-2-3 15,5-4 0-15,10 4-1 16,3-1-1-16,3 0 1 15,-1 6-1-15,-2 2 0 0,-6 3 0 16,-6 3-3-16,-6 2 2 16,-9 6 1-16,-6-1 2 15,-9 6 1-15,-3 5 3 16,-3 5-1-16,-3 3 2 16,0 3-2-16,3 3 0 15,3 1-3-15,9-4-2 16,3-5 1-16,6 2-1 15,3-3 0-15,3-2 2 16,0-8-12-16,6-3-6 16,-3 0-11-16,0-5-4 15,0-3-3-15,-1-2-1 16,-2-3-3-16,0-1 1 0,-3-1 2 16,0-1 4-16,-6-5 13 15,3 3 8-15,-6-3 9 16,0 0 3-16,-3 0 19 15,0 2 9-15,-3 4 2 16,0-1 1-16,-3 6-3 16,-3 2-1-16,3 5-10 15,-3 3-4-15,7 19-6 16,2 2-1-16,0 1-1 16,3 7 1-16,0 3 2 15,-3 5 4-15,-3-5 9 16,0 0 8-16,-3-8 1 15,-3-5 1-15,-9-6-7 0,-6-7-4 16,-3-6-12-16,1-5-6 16,-7-8-36-16,6-6-14 15,0-2-63-15,7-10-25 16,2-12 17 0</inkml:trace>
  <inkml:trace contextRef="#ctx0" brushRef="#br0" timeOffset="932.9539">17617 9475 96 0,'-3'-6'35'0,"3"4"-18"0,0-3 2 0,0 5 16 0,-3-3 5 16,-3 0 3-16,-6 1-10 15,0 2-3-15,-2 2-17 16,-1 6-3-16,-6 5 0 0,0 6-8 16,0 7-1-16,-3 11-1 15,6-2 2-15,10-1-3 16,5-2 0-16,9-3 1 16,5-5 0-16,4-6 0 15,3-4 0-15,6-9 4 16,-3-5 2-16,-3-5 2 15,0-9 0-15,-4-12-4 0,-2-1-1 16,-3-4 1-16,-3-6 2 16,-3 0-3-16,-3-6-2 15,-3-2 2-15,-3 0 0 16,0 6-1-16,-3 2-2 16,3 8 7-16,0 5 5 15,1 3-2 1,2 5-5-16,3 16-3 15,3 10-1 1,2 17-1-16,-2 4 0 16,0 12 4-16,3 4 5 15,0 12-3-15,3-6-1 16,0-1-5-16,3-12 0 0,3-5-9 16,0-9-2-1,0-7-29-15,3-12-12 16,-1-7-63-16,7-10-33 15,3-9 73-15</inkml:trace>
  <inkml:trace contextRef="#ctx0" brushRef="#br0" timeOffset="1306.5379">17817 9485 212 0,'-9'0'79'0,"9"3"-42"0,-6 0-34 15,6 2 15-15,6 3 11 16,0 0 8-16,6 2-8 15,-1 1-2-15,4 0-16 0,3-1-4 16,0-2-3-16,3-5 0 16,-3-3 0-16,0-3 4 15,-4-2 5-15,-2-6-7 0,-3 1-1 16,-6-1 1-16,-6-2 1 16,-6 2-8-16,-3 3-1 15,-2 0-2-15,-7 6-1 16,-6 7-1-16,3 6 1 15,0 4 1-15,3 1 2 16,4 11 5-16,2-1 3 16,9 1 0-16,3-1-1 15,6-2-6-15,9 0 1 16,9-6 0-16,2-2 2 16,1-8-19-16,3-3-6 15,0-2-23-15,3-8-11 0,-4-6-47 31,7-7-39-31,-6-11 56 0</inkml:trace>
  <inkml:trace contextRef="#ctx0" brushRef="#br0" timeOffset="1605.8659">18156 9454 220 0,'-9'-8'82'0,"6"5"-44"0,-3 3-20 15,3 0 25-15,-3 0-4 16,0 3 1-16,-3-1-18 15,0 4-8-15,3 2-8 16,0 2-7-16,3 3 0 0,3 3 1 16,6 0 0-16,3 3-5 0,3 4 1 15,0 4 2-15,-3-3 3 16,-3 2 0-16,-6-2 2 16,-3-3 7-16,-6-2 3 15,-3-6-2-15,0-3-1 16,0-4-13-16,-8-4-3 15,2-2-21-15,3-2-8 16,3-6-20-16,0 0-7 16,6-3-29-1,9-7-39-15,9-9 44 16</inkml:trace>
  <inkml:trace contextRef="#ctx0" brushRef="#br0" timeOffset="1789.501">18209 9477 212 0,'3'0'79'0,"-3"3"-42"0,3 5-30 0,0-3 20 0,0 6-3 16,0 2 1-16,-3 3-6 15,0 8 1-15,0 2-11 16,0 1-5-16,0-6-1 0,0-3-9 16,0-2-3-16,0-3-39 15,0-2-17-15</inkml:trace>
  <inkml:trace contextRef="#ctx0" brushRef="#br0" timeOffset="1970.3578">18186 9350 316 0,'-18'-18'118'0,"18"10"-64"0,0 11-61 0,0-3 19 16,0 0-13-16,0 0-1 15,6 5-19-15,3-2-9 16,0 7-55-16,3 1-22 16,11 2 11-16,1-5 7 15</inkml:trace>
  <inkml:trace contextRef="#ctx0" brushRef="#br0" timeOffset="2448.5307">18421 9440 152 0,'-6'-5'57'0,"6"5"-30"0,0 0-18 0,-3 0 14 0,0 3 4 16,0-1 4-16,-3 4-11 15,-3 4-2-15,-3 6-10 16,0 8-3-16,0 2-1 0,-3 9-2 16,7-3-2-16,5-3 1 15,3-6-1-15,3 1 0 16,5-8 2-16,1-5 3 15,3-3 4-15,3-11-6 16,0-5-4-16,-3-5-3 16,-3-6 3-16,-3 1 0 0,-3-1 3 15,0 1-1 1,-3-1-1-16,-3 3 3 0,0 3 2 16,0 3-2-16,0 4-2 15,0 4-3-15,3 7-1 16,0 8-1-16,3 11 3 15,0 8 0-15,3-1 1 16,-3 6 19-16,0 1 10 16,-3-4-1-16,-3 3-2 15,-3-3-6-15,-3-5-2 16,-3-2-6-16,-3-6-2 16,-6-5-11-16,-5-5-4 15,-1-9-28-15,-3-4-11 16,3-4-13-16,3-4-5 0,6-6-6 15,7-5 0-15,5-3-12 16</inkml:trace>
  <inkml:trace contextRef="#ctx0" brushRef="#br0" timeOffset="2778.1902">18457 9496 184 0,'14'8'71'0,"1"2"-38"0,-6 12-17 15,-6-12 24-15,0 17-1 16,-3-1 4-16,0-2-11 16,0-3-4-16,0-2-16 15,0-4-3-15,0-1-2 0,0-6 1 16,0-6 0-16,3-2-2 0,0-5 1 16,3-16-9-16,3-6-3 15,6-4-4-15,3-1 0 16,6 5 3-16,-1 4 1 15,-2 9 3-15,0 12 1 16,0 12 7-16,0 14 6 16,-3 5-2-16,-6 0 2 15,-4 0-5-15,1-2 1 16,0-6-16-16,0-5-7 16,0 0-50-16,6-14-20 15,0-7-44 1</inkml:trace>
  <inkml:trace contextRef="#ctx0" brushRef="#br0" timeOffset="3335.4863">19341 9504 176 0,'-6'-11'66'0,"3"3"-36"0,0-2-13 0,0 4 20 16,-3 1-4-16,-3 3 3 15,-3-1-16-15,-3 6-6 16,-6 4-9-16,-3 9-4 0,4 5 0 15,2 17-4-15,6 1 0 16,6-4 2-16,9-4 2 16,6-4 2-16,6-6 1 15,2-5 2-15,4-11 1 16,6-5-1-16,0-8 1 16,-3-18 0-16,-3-3 3 15,-7-6-3-15,1-4-2 16,-6-6 0-16,-3-6-1 15,-3-2-5-15,-3-2-1 0,-3-1 1 16,-3 11 0 0,-3 11 9-16,3 7 5 15,3 9-6-15,0 7-2 0,0 17-5 16,0 15-1-16,0 13 1 16,0 6 2-16,3 8-1 15,0 4-1-15,6 1-2 16,0 3-1-16,3-3-9 15,0-11-5-15,3-5-38 16,0-10-16-16,6-11-49 16</inkml:trace>
  <inkml:trace contextRef="#ctx0" brushRef="#br0" timeOffset="3696.2855">19570 9522 240 0,'6'3'90'0,"6"2"-48"0,-3 1-34 0,-3-1 21 16,5-2 0-16,4 2 2 15,3 0-8-15,0-5-3 16,3-5-12-16,-3 0-3 0,-3-1 1 16,-1-2 1-16,-2 0 3 15,-3-2-1-15,-6-1 2 16,-6-2-6-16,-6 2-1 15,-3 1-7-15,-5 2-2 16,-4 5-1-16,-3 6 4 16,-3 7-4-16,3 6 2 15,1 3 0-15,2 2-1 0,9 13 4 16,6-4 2-16,9-1 0 16,6-3 2-16,9-2-4 15,2-6-2-15,7-2-20 16,3-8-8-16,0-8-30 15,8-2-14-15,1-6-42 16</inkml:trace>
  <inkml:trace contextRef="#ctx0" brushRef="#br0" timeOffset="3909.3785">19951 9440 228 0,'-30'-2'85'0,"18"4"-46"0,0 9-43 0,6-6 13 16,0 3 19-16,0 5 13 15,-3 1-5-15,6 1-3 16,3 9-19-16,3 8-7 0,3-5-2 16,6-4-3-16,3-2 1 15,6-5-11-15,0-2-2 16,3-4-30-16,2-7-12 16,1-6-70-1,3-15-38-15,-6-4 80 16</inkml:trace>
  <inkml:trace contextRef="#ctx0" brushRef="#br0" timeOffset="4071.7808">20144 9440 256 0,'-15'0'96'0,"12"3"-52"0,3 5-47 15,0 3 19-15,0 4 1 16,3 7 4-16,0 4 1 16,3 6-2-16,0-3-10 15,0-3-9-15,3-2-1 0,-3-5-31 16,0-6-14-16,0-3-65 15,3-7-47 1,-3-6 64-16</inkml:trace>
  <inkml:trace contextRef="#ctx0" brushRef="#br0" timeOffset="4223.0352">20156 9342 308 0,'-6'-5'115'0,"9"8"-62"0,-3-6-62 15,0 3 18-15,3 0-27 0,3 3-5 16,3-1-42-16,3 1-18 16,0 5-18-16,3 0-6 15</inkml:trace>
  <inkml:trace contextRef="#ctx0" brushRef="#br0" timeOffset="4504.5425">20376 9409 264 0,'0'-3'99'0,"0"3"-54"0,0 0-17 0,0 0 30 16,-3 3-15-16,-3-1-4 0,1 4-21 16,-1 1-9-16,0 1-5 15,0 3-6-15,3 2-1 16,3 3-3-16,0 3-1 0,6 2 6 16,0 3 2-16,0 7 1 15,-3-7-2-15,-3-3 3 16,-3-2 0-16,-3-1 5 15,0-2 3-15,-3-8-2 16,-3-3 0-16,-3 1-16 16,3-6-6-16,0 0-26 15,3-6-10-15,0 4-24 16,15-22-92 0</inkml:trace>
  <inkml:trace contextRef="#ctx0" brushRef="#br0" timeOffset="4683.0502">20573 9438 280 0,'0'2'104'0,"3"12"-56"0,0 7-36 0,0-8 24 16,0 3-6-16,-3 2 0 16,3 4-17-16,-3 7-8 15,3-6-3-15,0-4-7 0,0-3-1 16,0-3-41-16,3-2-17 15,-3-6-73-15</inkml:trace>
  <inkml:trace contextRef="#ctx0" brushRef="#br0" timeOffset="4849.2272">20552 9358 284 0,'-30'-16'107'0,"33"16"-58"0,0-5-57 16,0 8 18-16,6-3-14 15,0 0 1-15,6 0-21 16,3 0-7-16,3 0-57 16,2 2-23-16,7-2 31 15,3 0 18-15</inkml:trace>
  <inkml:trace contextRef="#ctx0" brushRef="#br0" timeOffset="5119.3533">20829 9422 208 0,'-12'5'77'0,"6"6"-42"0,-6 5-23 16,9-6 21-16,-3 6-2 15,-3 3 2-15,3-1-7 0,3 6-4 16,3 5-12-16,3-5-2 0,3-3-1 16,3-5 3-16,6-6 4 15,3-2-6-15,6-10 0 16,0-9 0-16,-4-2 0 16,-2-6 2-16,-3-2 4 15,-6-3-4-15,-3-5 2 16,-9 5-5-16,-6-2 1 15,-6 5-5-15,-3 2 0 16,-2-2-28-16,2 5-12 16,3 6-24-16,3 7-7 15,3 0-17-15,6 3-4 0,9 0-5 16</inkml:trace>
  <inkml:trace contextRef="#ctx0" brushRef="#br0" timeOffset="5465.9932">21070 9374 208 0,'6'21'79'0,"-3"-13"-42"0,6 11-30 16,-3-6 20-16,3 6 10 15,-3 2 9-15,0 0-9 16,0 0-4-16,-3 0-19 16,0 0-4-16,-1-7-3 0,1-4 1 15,-3-2 0-15,3-3 9 16,0-7 4-16,0-3-7 0,3-3-3 15,9-6-9 1,0-9-3-16,3-1-7 0,6 3-2 16,3 2-2-1,2 3 0-15,4 8 2 0,-3 6 4 16,0 10 9-16,-4 7 6 16,-2 7 9-16,-3 4 3 15,-6 3-8-15,-3-5-3 16,-3 0-6-16,0-8-3 15,-3-1-55-15,3-1-24 16,5-4-84 0</inkml:trace>
  <inkml:trace contextRef="#ctx0" brushRef="#br0" timeOffset="7565.6994">15135 10708 156 0,'-6'0'57'0,"6"0"-30"0,0 2-1 0,0-2 23 16,0 0-13-16,0 0-4 16,0 0-12-16,0 0-5 15,9 6 0-15,3-1 1 16,5 0-1-16,10-2 4 16,6 0-7-16,6-6-2 15,2-2-3-15,1 2 0 0,-3 0-4 16,-4 3-2-16,-2 0 4 15,-6 0 1-15,-3 0 0 16,-6 0 1-16,-3 3 0 16,-4-3 1-16,1 0 0 15,-6 0 0-15,0 0-2 16,-3 0 1-16,0 0-4 16,0 0 0-16,0-3-1 15,-3 3-2-15,3-2-19 16,-3-4-8-16,3 1-35 15,0 0-15-15,0-1-56 16</inkml:trace>
  <inkml:trace contextRef="#ctx0" brushRef="#br0" timeOffset="7881.7638">15587 10597 120 0,'-9'-6'46'0,"12"4"-24"0,-6 2 3 0,3 0 22 16,0 0-5-16,0 0 0 16,0 0-24-16,0 0-8 15,6 2-7-15,3 4-3 0,0-1 1 16,3 0-4-16,3 3 2 16,0 0 1-16,0 3 0 15,-6-1 0-15,-4 6 0 16,-2 3 0-16,-6-4 2 0,-2 1 12 15,-4 0 6-15,-6-3-4 16,3 1 1 0,-3-4-12-16,3 1-3 0,0-3-4 15,3 0-2-15,3-3-35 16,12 3-100 0</inkml:trace>
  <inkml:trace contextRef="#ctx0" brushRef="#br0" timeOffset="8828.7473">15813 10536 164 0,'-3'-19'63'0,"3"19"-34"0,3-5-10 0,0-3 23 16,3 0-3-16,6-3-1 15,3 1-15-15,6-3-4 16,0 2-11-16,3 3-7 0,2 5-4 16,1 3 2-16,-3 6 2 15,0 7 0-15,-6 11-1 16,-3-3 1-16,-7 5-1 0,-5 1 6 15,-6 5 4-15,-8-1 3 16,-7 4 3 0,-6-3-5-16,-6 2-1 0,0 0-4 15,1 1-1-15,2-6-1 16,3 8 0-16,6-5-2 16,0-3-2-16,9-3 1 15,0-7 1-15,6-3 10 16,3-6 4-16,6 1 1 15,9-6 2-15,9-2-1 16,3-3-2-16,9-3-4 16,-7 6 0-16,-2-3-5 15,-3 5-2-15,-3 3-2 16,-3-3-3-16,-3 0 1 16,-4 3 1-16,-2-2-3 0,-3-1-2 15,0-2-20 1,0-3-8-16,-3 0-26 15,0 0-11-15,0 0-44 16,-3 0-58-16,6-3 49 16</inkml:trace>
  <inkml:trace contextRef="#ctx0" brushRef="#br0" timeOffset="9697.9331">16114 10335 104 0,'3'-6'41'0,"-3"6"-22"0,3 0-3 0,-3 0 18 16,0 0-5-16,0 0 0 15,0 0-12-15,0 8-3 16,0 3-8-16,0 2 7 0,3 6 6 0,-3-1 3 16,3 3 2-1,0-2-7-15,0 2 0 0,0 3-8 16,0-8-1-16,0-3-2 16,0-3-1-16,-3-2-3 15,3 0 1-15,0-2 0 16,-3-6 1-16,3-6-2 15,0 1-2-15,0-8 1 16,0 0 1-16,0-1-3 16,0 1 0-16,3 0 1 15,-1 5 0-15,1 3-3 16,-3-1 0-16,3 4 2 16,0 4 0-16,3 4-2 0,0-1 2 15,0 11 1 1,0 0 2-16,0 0 3 0,0-3 4 15,0-3 5-15,0 1 1 16,3-3 3-16,0-5 1 16,2-9 3-16,1-7 3 15,0-3-7-15,-3-2-3 16,0-3-4-16,-3-6-2 16,-3 3-5-16,0 3-1 15,-3 3-1-15,-3 4 1 16,3 4-13-16,-3-1-6 15,3 6-53-15,0 2-22 0,6 6-60 16</inkml:trace>
  <inkml:trace contextRef="#ctx0" brushRef="#br0" timeOffset="11067.6294">16709 10443 132 0,'0'-3'52'0,"0"6"-28"0,0 0-28 15,3 10 41-15,0 16-7 16,0 3-7-16,0 8-7 16,0 2-9-16,-3 0 4 0,0-2 4 15,0-3-5-15,0-5-1 16,0-3-1-16,0-5 0 15,0-6-4-15,0-5-3 16,0-2 4-16,0-3 1 16,0-5-5-16,0-3 0 15,3-6 3-15,0-4 5 16,0-4-7-16,3 1-1 0,3 3-6 16,0-1 1-16,3 3 4 15,3 0 2-15,3 5-3 16,2 3-1-16,4 6 1 15,-3 4 2-15,-3 6 9 16,-3 3 3-16,-12-1 5 16,-3 6 3-16,0-5-5 15,-12 4-1-15,-3-1-7 16,-3-7 0-16,-3-1-5 16,0-6-2-16,1 0-20 15,-1-14-10-15,0-4-18 16,3-1-9-16,6 1-24 15,3-6-45 1,9 0 34-16</inkml:trace>
  <inkml:trace contextRef="#ctx0" brushRef="#br0" timeOffset="11292.8956">16965 10729 204 0,'-3'8'77'0,"0"-3"-42"0,6 6-43 0,0-3 10 15,3 2 14-15,0 3 11 16,0 3 0-16,0 3 1 16,3-1-15-16,0 1-6 0,0-1 0 15,0-2-2-15,0-3 0 0,0-2-12 16,0-3-3-16,0 0-22 16,5-21-70-1,4-1-34 1,0 1 43-16</inkml:trace>
  <inkml:trace contextRef="#ctx0" brushRef="#br0" timeOffset="11486.2135">17159 10787 180 0,'-9'11'68'0,"-6"2"-36"0,3 13-26 16,3-10 17-16,-3 16 3 15,-3 2 5-15,0 6-15 0,1-3-4 16,-1-5-8-1,3 0-5-15,3-3 0 0,0-8 1 0,3-8 0 16,3-2-36-16,6-14-85 31,3-10-9-31,0-6 62 16</inkml:trace>
  <inkml:trace contextRef="#ctx0" brushRef="#br0" timeOffset="11729.4863">17290 10425 196 0,'-6'-3'74'0,"6"6"-40"0,-3 5-24 0,3-1 17 16,-3 17-4-16,0 8 0 0,0 5-3 15,0 11-3-15,0-3-9 16,0 2-5-16,3 1-2 0,0-6-1 15,3 1 0-15,-3-4-3 16,3-4 0-16,0-9-40 16,-3-7-17-16</inkml:trace>
  <inkml:trace contextRef="#ctx0" brushRef="#br0" timeOffset="11951.3883">17096 10692 268 0,'-24'13'101'0,"24"-13"-54"0,0 0-53 16,0 0 19-16,9-5-1 0,6-1 2 16,0 4-1-16,6 4 2 15,9-4-8-15,5-3-4 0,16 2-2 16,-6-2-30-16,-4-1-13 15,-2 4-38-15,-6-1-17 16</inkml:trace>
  <inkml:trace contextRef="#ctx0" brushRef="#br0" timeOffset="12264.1354">17462 10771 160 0,'-3'8'63'0,"9"-3"-34"0,-3 3-19 15,3-2 20-15,0-4-7 16,3 1 1-16,3-3-7 15,3-3 0-15,6-2-10 16,-3 0-4-16,0-3-2 0,-4 0-1 16,1-5 2-16,-3-6 3 15,-6 3 2-15,-3 0-3 16,-9 3-1-16,-6 5 1 16,-3 3 2-16,-2 5-1 15,-7 8 2-15,0 5 0 16,0 3 1-16,-3 5 2 0,6 3 4 15,7 2 5-15,11 1 5 16,3-3-3-16,9 7-1 16,5-4-9-1,7-6-4-15,9 0-2 0,3-10-1 16,8-11-57-16,7-11-24 16,3-7-68-1</inkml:trace>
  <inkml:trace contextRef="#ctx0" brushRef="#br0" timeOffset="13330.9645">18465 10647 132 0,'-26'-5'49'0,"23"2"-26"0,-9 3-12 0,3 3 15 16,-3 2-3-16,-6 3-2 15,-12 5-7-15,1 8-1 16,-1 6-8-16,3 2-3 0,6 2-1 16,6-1 1-16,6 1 1 15,6-4 1-15,6-6 2 16,9-5-1-16,9-6 0 16,0-7-1-16,3-8 0 15,0-6 0-15,-4-5 2 0,1-5-5 16,3 0-1-16,-6-5 2 15,-3-4 1-15,-3 4 3 16,-9 5 3-16,-3 2 9 16,0 6 6-16,0 5 4 15,0 5 3-15,-3 11-12 16,0 8-6-16,0 8-6 16,3 8-2-16,0 5-1 15,3 0 0-15,6-3-5 16,9-2-1-16,2-5-26 15,4-12-9-15,3-7-41 16,3-10-17-16,2-12-12 16</inkml:trace>
  <inkml:trace contextRef="#ctx0" brushRef="#br0" timeOffset="13751.7759">18754 10657 228 0,'-38'-13'88'0,"17"11"-48"0,-3 4-36 0,15 1 19 16,-3-1-11-16,-3 4-2 16,-3 12-5-16,3 3-2 15,3 3-1-15,4 3-4 0,2 2 1 16,6 0-1-16,3 3-2 16,3 2 5-16,5-13 3 15,1-5 1-15,3-5 2 16,6-11 0-16,3-6 3 0,-3-7-10 15,0-8-2-15,-7-5 3 16,-2-4 3-16,-3-7 1 16,-3-5 0-16,-9-6-3 15,-9-4-2-15,0 1 5 16,1 6 1-16,-1 6 4 16,3 7 4-16,0 5 1 15,3 12 0-15,3 7-12 16,0 13-6-16,0 13 3 15,3 17 1-15,0 2-2 16,3 10-1-16,9-4-4 16,6-1-1-16,-1-2-25 15,4-6-9-15,3-5-32 16,0-8-14-16,3-7-11 16</inkml:trace>
  <inkml:trace contextRef="#ctx0" brushRef="#br0" timeOffset="14142.9696">19034 10636 208 0,'-21'-13'77'0,"9"13"-42"0,-3 0-21 0,0 3 20 15,1 2-17-15,-4 6-5 16,-3 10-7-16,0 3-4 16,3 5 0-16,3 2 1 0,6 1 1 15,6-3-1-15,6-5 1 0,6 0 0 16,0-11 1-16,6-5 2 15,6-8 3-15,-3-5-2 16,0-6 1-16,-3-5-3 16,-1-2 0-16,-2-9-1 15,-3-7 0-15,-3 0-5 16,-3-11 1-16,-3-3 0 16,-3 0 0-16,0 3 2 15,-3 8 1-15,-3 6 3 16,3 4 3-16,0 9-2 15,1 7 1-15,5 11-3 16,3 11 0-16,-1 20-3 16,1 9 1-16,0 5 0 15,3 3 1-15,0-1-2 0,3-2-2 16,0-2-19 0,3-9-8-16,0-5-32 0,3-8-13 15</inkml:trace>
  <inkml:trace contextRef="#ctx0" brushRef="#br0" timeOffset="14459.526">19248 10692 192 0,'-3'16'74'0,"9"2"-40"0,-6 6-42 0,3-13 12 15,0 4 11-15,-3 1 7 16,3 3 5-16,-3-3 1 0,0-3-15 15,0-2-1-15,0-3 1 16,0-3 4-16,-3-5 4 0,0-5 0 16,0-3-1-1,0-6-8-15,0-4-3 0,0-3-5 16,3-3-1-16,3 0 1 16,3 0 0-16,3 3-5 15,3 3-1-15,3 2-4 16,0 5 1-16,6 3-15 15,3 3-4-15,-1 2-48 16,1 3-20-16,0-2-21 16</inkml:trace>
  <inkml:trace contextRef="#ctx0" brushRef="#br0" timeOffset="14936.8587">19998 10620 232 0,'-3'-5'88'0,"0"2"-48"0,0 3-14 16,0 0 29-16,-5 0-23 15,-4 3-5-15,0 2-16 16,-3 1-5-16,0-1-4 16,0 3-6-16,9 0 0 0,3 5-3 15,3-2 2-15,6 5-2 16,6-1 2-16,6 1 1 15,3 3 2-15,-6-3 1 16,-1 2 3-16,-2 1 12 16,-6-1 8-16,-9-2 2 15,-6-3 1-15,-2-2-10 16,-4-3-4-16,-3-5-9 16,-3-3-1-16,-6-3-19 0,6 0-5 15,3-2-27-15,4 0-8 16,5-3-33-16,12 0-15 15,12 0 10 1</inkml:trace>
  <inkml:trace contextRef="#ctx0" brushRef="#br0" timeOffset="15418.6304">20114 10697 212 0,'-17'13'82'0,"17"-10"-44"0,15 21-47 0,-10-11 12 15,-8 8 18-15,1 8 10 16,-1 14 4-16,0-1 2 16,3 3-20-16,0-3-10 0,6-5-5 15,-4-5 0-15,1-5 3 0,3-4-2 16,-3-4-2-16,-3-6-3 16,3-2 1-16,0-6-1 15,-3-13-6 1,0-8 2-16,0-5 3 15,-6-13 2-15,0-3 1 16,0-3 2-16,4-2 1 16,-1-1 1-16,3 6 6 15,5 0 4-15,4 3-5 16,6 7-3-16,0 1-6 16,6 7 0-16,6 3 0 15,0 6 2-15,-4 5-1 16,-2 12 2-16,-3 7 7 0,-3 2 3 15,-6 5 7-15,-3 0 2 16,-9 3 0-16,-6-3 1 16,-6 0-13-16,-3-2-6 15,0-6-9-15,-2-3-5 16,2-4-21-16,-6-6-10 16,3-3-22-16,6-5-9 15,9-2-38 1,6-4-40-16,9 1 56 15</inkml:trace>
  <inkml:trace contextRef="#ctx0" brushRef="#br0" timeOffset="15827.6941">20537 10644 208 0,'-3'-2'79'0,"-9"2"-42"0,0 2-17 16,6 1 24-16,-3 2-5 15,-2 0 0-15,-1 9-22 16,-3 2-8-16,0 2-6 16,3 1-3-16,3 2 1 0,3 3-1 15,6-3 2-15,3 0 1 16,6-5 1-16,3-3 0 16,3-5 0-16,3-3-5 0,3-7-1 15,-4-4 3-15,1-4 1 16,-3-4 2-16,-3 1 0 15,-3 0 2-15,-3-3 1 16,-3 3 1-16,0 2 0 16,0 3 0-16,-3 3 2 15,0 5-7-15,0 0-4 16,3 5 0-16,0 6 0 16,3 2 1-16,3 3 0 15,3 0-3-15,-1 0 2 16,1-3-12-16,3 0-5 15,0-5-34-15,12-5-14 16,0-3-65 0</inkml:trace>
  <inkml:trace contextRef="#ctx0" brushRef="#br0" timeOffset="16063.4834">20918 10634 252 0,'-15'-8'96'0,"12"8"-52"0,0 2-43 15,0-2 21-15,-3 3 8 16,0 0 6-16,-2 5-6 16,-1-1-1-16,0 7-16 15,0 4 3-15,3 1 2 0,3-1-6 16,3 1 1-16,3 2-10 16,6 0-2-16,6-2-6 0,2-6 1 15,10-3-31-15,6-4-12 16,0-6-31-16,-4-3-14 15,-2-2-30 1</inkml:trace>
  <inkml:trace contextRef="#ctx0" brushRef="#br0" timeOffset="16485.2281">21121 10642 140 0,'0'0'52'0,"3"0"-28"0,0 5-2 0,-1-3 20 15,4 4 11-15,0-1 4 16,3 6-8-16,9-1-5 16,0 3-25-16,-3-7 2 0,3 4 2 15,0-2-1-15,0-2-1 0,-1-4-11 16,1-4-4-16,0-1-4 16,-3-8 1-16,0 1 2 15,-6-1 2-15,-3 1-6 16,-6-1 0-16,-3-2-3 15,-6 0-2-15,-3 2 3 16,-3 3 0-16,-6 3 3 16,-6 5 1-16,4 5-1 15,-1 3-2-15,3 3 5 16,3 4 4-16,6 7 4 16,3-1 4-16,0 3-5 15,12-1-2-15,12 1-3 16,0 0-2-16,6-5-3 0,9-4-2 15,5-4 1-15,7-3-1 16,3-8-47-16,-4-5-20 16,1-6-81-1,-6-10-66-15,-9-14 80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21:57:58.0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22189 5448 132 0,'0'-3'52'0,"0"3"-28"0,0 0-13 0,0 0 18 0,0 0-6 16,0 3 1-16,-3-1 0 15,-3-2 0-15,0 3-13 16,-3 0 2-16,0-1 3 0,-5-2-2 16,-1-2 2-16,-6-1-5 15,-3 0 1-15,-6 1-5 16,-3 2-2-16,-5 0 0 16,-7 0-1-16,-2 2 0 15,2 1 0-15,3 0 0 16,-2-1 2-16,-4-2 3 15,-3 0 2-15,4 0-3 16,2-2-3-16,0-1-2 16,7 0 0-16,5 1-2 0,6-1-1 15,3 0 1-15,7 1-1 16,5 2-29 0,9 2-57-1,9 1 4-15,3 0-30 16</inkml:trace>
  <inkml:trace contextRef="#ctx0" brushRef="#br0" timeOffset="315.0068">21510 5268 84 0,'-14'3'33'0,"11"-6"-18"0,-9 6-9 16,9-1 9-16,-6 6-6 16,0 0-1-16,-6 5 7 15,-9 6 4 1,-6-1 0-16,1-2-2 0,-1 3 4 16,3-3 1-16,0-3-11 15,4-3 2-15,5 4 1 0,6-6-10 16,12 2-1-1,6 1-3-15,6 2-3 16,11 3 2-16,7 2-39 16,6 1-18-16,3 10-19 15</inkml:trace>
  <inkml:trace contextRef="#ctx0" brushRef="#br0" timeOffset="3212.9072">22171 6379 12 0,'6'0'8'0,"-3"0"-4"0,-3 3-5 0,0-3 4 15,0 0 42-15,0 0 22 16,0 5-3-16,-3 0-3 16,0 1-12-16,-3-1-4 15,-3-2-10-15,-3-1-2 16,-2 1-18-16,-7-3-2 0,-3 0-2 16,-9 0-2-16,-5 0 0 15,-13 3-5-15,-9-1-3 16,1 1 0-16,5-3 1 15,-5 0-1-15,5-3 2 16,7 1 0-16,8-4 1 16,9 1-24-16,6 0-9 15,24-3-186 1,9 2 83 0</inkml:trace>
  <inkml:trace contextRef="#ctx0" brushRef="#br0" timeOffset="3524.8153">21671 6294 64 0,'-18'0'27'0,"3"3"-14"0,-5 8-15 0,8-3 6 15,-6 2 25 1,-12 6 14-16,-3 3 2 0,-5-1 0 16,-1 1-11-16,3-3-6 15,7-3-16-15,5 0-1 16,6-2 0-16,6 2-11 16,12 3-4-16,15 5 2 0,9 0 0 15,5 3-1-15,10-3 2 16,3-3-70-1,14-7-55-15,-5-8 37 16</inkml:trace>
  <inkml:trace contextRef="#ctx0" brushRef="#br0" timeOffset="5733.9063">22052 7231 152 0,'-3'0'57'0,"3"0"-30"0,-3 0-12 16,3 0 20-16,-3 0-4 16,0 0-1-16,-3 0-8 15,-3 0-3-15,-5 0-11 16,-10 3 8-16,-6-1 4 0,-12 1-2 16,-2 2 2-16,-1 1-7 15,-9-4 0-15,-2 1-2 16,-7 2 1-16,-2-2-2 15,2 2-1-15,7-2-5 16,8 2-3-16,10-2 0 16,8-1-1-16,6-2-11 15,9 0-5-15,6 0-39 16,12-2-16-16,12-4-23 16,12-2-40-1,8-2 40-15</inkml:trace>
  <inkml:trace contextRef="#ctx0" brushRef="#br0" timeOffset="6002.5481">21472 7051 140 0,'-54'13'55'0,"33"-2"-30"0,-14 7-16 16,20-4 14-16,-6 4 0 15,3 1 3-15,-3-1-12 16,3 1-3-16,6-3-7 16,4 0-5-16,5 2 0 0,3-2 1 15,6 2 0-15,2-2-3 16,10 0 2-16,9-3-1 16,9 1 0-16,8-4-9 15,1 3-3-15,6-5-70 16</inkml:trace>
  <inkml:trace contextRef="#ctx0" brushRef="#br0" timeOffset="19903.8134">23779 5244 116 0,'-12'-11'44'0,"-3"9"-24"0,9-3-10 15,0 5 14-15,3-6-7 16,-3 1 1-16,12-3-9 16,6 0-5-16,0 0-5 0,9 0-2 15,5 0-1-15,4 0 0 16,-6 3 0-16,6 2 3 15,5 6 0-15,-2 5 3 16,0 8-1-16,-3 2 2 16,-3 4 9-16,-4 4 4 15,-2 3-3-15,-3-2-3 16,0 4-5-16,-3 6-4 16,-3 11 0-16,-3-3 1 15,0 8-1-15,-1 2-1 0,-5-2 1 16,6-5-1-16,-6 2 0 15,-3 6 2-15,3 2-1 16,-3 0-1-16,3 0 1 16,-3 1 1-16,0-9-3 15,0 0 0-15,0 0 1 16,0 6 0-16,0 2 2 16,0 3 1-16,-3 0-4 15,0 0 1-15,0-3 0 16,-6-2 2-16,0 2-1 15,-2 0-1-15,2-2 1 16,-6 4 1-16,0-1-1 16,0-6 2-16,0-1-2 15,0-1 2-15,-3 7-4 16,9 5-2-16,1 9 2 16,2 7 2-16,0-2 0 15,0 0 2-15,3-1-4 16,3-4-2-16,0-1 4 0,6 3 1 15,-3-7 0-15,9-4-2 16,-4 3 3-16,1 3 0 16,3 2-1-16,-3-2-2 15,6 5 1-15,0-10 1 16,0-9-1-16,3 1 2 16,0 2 0-16,8-5 1 15,-2-5-2-15,-3-3 1 16,6-3-2-16,-6-8 2 15,2-2 2-15,-5-5 2 0,-6-6-3 16,3-3-1 0,-9-2 1-16,3 0 0 0,0-3 0 15,-6-2 0-15,3-3-5 16,-3 0 1-16,-3-3 4 16,0 0 2-16,0 1-2 15,0-1-1 1,-9 3-1-16,6-3-2 0,-6 3 1 15,-3 0 1-15,-6 0 1 16,3-3 1-16,-3 0-2 16,-8 6-2-16,5 0 1 15,0 2-1-15,0 5 0 16,0 6 0-16,1 5-3 16,2 0 0-16,-3 8 4 15,6 3 1-15,0 0-5 16,0 2 0-16,3 0 1 0,-3 1 3 15,6 4 0 1,1 4-1-16,-4 2 1 0,6 5-1 16,0 5 0-16,-3 1 0 15,6-1-3-15,-3 3 2 16,3-2 1-16,0-1 0 16,0-2 2-16,0-2 3 15,0 1-2-15,3-4-2 16,0 2 0-16,3 0-1 15,0 3 0-15,3-5 2 0,-3-1 1 16,6-4 1-16,3 4-2 16,-3-5-2-16,8-2 1 15,-5 2 1-15,6-2-3 16,-3 0-2-16,0-3 2 16,3 5 2-16,0 0 0 15,-3 3-1-15,-3-11 1 16,-4 1-1-16,1-1 2 15,-3 6 1-15,-3 2 1 16,-3-2 0-16,-3-1 0 16,-3-2 0-16,-9 0 0 15,1 0 0-15,-13 0 4 16,3-3 3-16,-6 1-2 16,3-4 2-16,-2-1-2 15,-4-7 0-15,0-4-16 0,0-6-8 16,-2-3-23-1,5-7-9-15,6-11-81 16</inkml:trace>
  <inkml:trace contextRef="#ctx0" brushRef="#br0" timeOffset="32951.4786">15033 5567 292 0,'12'-13'0'0,"12"-6"2"0,-12 9 1 15,-3-4 7-15,0-2 4 16,-3-2-1-16,-9-9 2 0,-6-7-8 16,-6 0-2-16,-6-17 1 0,-5-4-3 15,-4-3-2-15,-3-6 0 16,-3-5-1-16,1 1 0 16,-1-12 2-16,3 3 1 15,0 3 3-15,-2 8-1 16,-4 3 2-16,0 7-4 15,-2 6 0-15,-7 8 1 16,-6 2 0-16,1 5-9 16,-1 4-4-16,-5 7 2 15,-1 5 4-15,1 14 0 16,-1 5 1-16,-5 5 0 16,-4 6 0-16,-2 7 0 15,-7 17 0-15,-5 7 0 16,3 19 0-16,-1 5 2 0,4 3 0 15,-1 8-3-15,7 5 2 16,3 16-1-16,2 2 0 16,4 3 2-16,2 11 0 15,9 5-3-15,7 11 2 16,5 7 1-16,3 12 0 16,4 9 0-16,-7 43 0 15,-6-7 0-15,4 9 0 16,2-10 2-16,6-5 1 15,3-5-4-15,1 2-1 16,2-2 1-16,3-6 0 16,6-5 1-16,3 0 2 15,3-3-1-15,6 14 2 0,6-11-4 16,3 2 0-16,6-2 1 16,6 6 0-16,3 9 0 15,3-4 0-15,0-6 0 16,-3-7 0-16,-3-4-3 15,-4-4 2-15,7-9 1 16,6-7 2-16,-3-3-1 16,-3-9 2-16,6-7 0 15,-1-10 1-15,7-6-2 16,12-13-2-16,8 0-2 16,7-16 1-16,14-11-1 15,-5-2 0-15,5-5 2 0,1-12 2 16,-7-7-3-16,1-5 0 15,5-3-1 1,1-8 0-16,-4-8 4 16,7-10 1-16,-1-8-4 0,6-14-1 15,10-7 1-15,-4-14 0 16,-6 0 1-16,-5-2 0 16,-4-6 0-16,1-10 0 15,5-3 2-15,-9-5 3 16,-2-9-2-16,-4-1-2 15,-2-4 2-15,-3-15 0 16,2-6-1-16,1-13 1 0,-1 1-2 16,-8-4-1-16,-7-7 5 15,-5-9 4-15,-6 4-3 16,-6-4-1-16,-4-2-2 16,-5-10-3-16,-3 2 1 15,-3-5 1-15,-6-9 1 16,-6 9 1-16,0-5-2 15,0-9-2-15,0 6 1 16,0-3 1-16,0-5-1 16,0 3-1-16,3-6-2 15,0-5 1-15,3 0 1 16,-3 8 2-16,-3-8 1 16,-3 0 3-16,0 0 1 15,-3 0 1-15,-3 0-7 0,-3-6-2 16,0-4 0-1,-3 7 0-15,0 8 1 0,-5 6 0 16,-4 18-14-16,0 0-3 16,-3-3-46-16,-6-2-21 15,-14-19-12 1</inkml:trace>
  <inkml:trace contextRef="#ctx0" brushRef="#br0" timeOffset="40654.4673">12116 5358 52 0,'9'10'22'0,"-3"-10"-12"0,15 0 1 16,-6-5 10-16,12 2-9 0,3-2-2 15,2 3-4 1,4-1-1-16,0 0-1 0,0 1 0 16,-4-1-2-16,1-2-2 15,0 2 1-15,-1 0 1 16,1 1-1-16,-3-1-1 15,-3 0-13-15,-3 3-4 16</inkml:trace>
  <inkml:trace contextRef="#ctx0" brushRef="#br0" timeOffset="40924.1609">12566 5159 68 0,'9'-58'27'0,"-6"53"-14"0,6 2-20 0,-3 6 5 0,9 2 0 15,5 3 1-15,10 8-4 16,3 13 1-16,3 0 2 16,-1 3 1-16,-2-3 1 15,-3 3 0-15,-6-6 0 16,-6-5 0-16,-7-2 2 15,-8-3 1-15,-11 0-1 16,-16 0 1-16,-15 5-29 16,-9 3-9-16</inkml:trace>
  <inkml:trace contextRef="#ctx0" brushRef="#br0" timeOffset="43464.7772">11813 8496 88 0,'12'-11'35'0,"9"9"-18"0,23-6-16 0,-20 5 8 15,12 0-5-15,11 1-3 16,25-1 0-16,-4 0-1 0,-2 1 2 15,-1-1 1 1,4 0-1-16,-7 1 1 0,4-1-2 16,2 3 2-16,10 3-22 15,-16-1-7-15,-14 1-16 16,-13 0-4-16</inkml:trace>
  <inkml:trace contextRef="#ctx0" brushRef="#br0" timeOffset="43687.7604">12730 8303 64 0,'12'-43'24'0,"-4"43"-12"0,10 16-16 16,-9-11 4-16,6 6-2 16,6 2-2-16,6 3 0 15,3 3 3-15,-1-1-2 0,-5 3-1 16,-6-2 7-16,-9-1 5 15,-12-2-2-15,-9-2 2 16,-12 1-7-16,-12 1-3 16,-11 11-26-16,-4-1-11 15</inkml:trace>
  <inkml:trace contextRef="#ctx0" brushRef="#br0" timeOffset="45861.1082">11911 11647 72 0,'-33'0'30'0,"30"0"-16"0,-3-3-6 0,6 3 11 0,0 0-5 15,0 0 0-15,0 0-4 16,9 0-1-16,12 0-5 15,9 0-3-15,15 0 0 16,8-2 1-16,13-1-1 16,5 0-1-16,1 1 1 15,-4 2 1-15,-3 0-1 16,1 0 2-16,-4 2-51 16,1 6-19-16,-6 6 24 15,-1-1 13-15</inkml:trace>
  <inkml:trace contextRef="#ctx0" brushRef="#br0" timeOffset="46101.7426">12703 11557 140 0,'-36'-71'55'0,"27"55"-30"0,3 5-34 0,6 11 9 15,3 0-7-15,6 3 2 16,6 2 1-16,6 3-1 15,6 8 1-15,2 5 0 16,1 3 3-16,-3 2 0 16,-9 3 1-16,-12 3 0 15,-15 3 4-15,-18 7 2 16,-15 8-29-16,-11 3-11 16,-10 5-13-16,-2-7-1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21:59:17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23841 5040 72 0,'-30'-16'30'0,"21"9"-16"0,3-4-8 15,6 8 9-15,3 1-11 16,9-1-4-16,9 3-3 16,0 3 2-16,9 2 0 15,17 8 1-15,7 14-3 16,6 10 2-16,2 16 1 16,4 5 0-16,-13 3-3 15,-2 13 0-15,2 13-1 16,-2 6 3-16,0-6 0 0,-13 16 3 15,4 14-3 1,-12-4 0-16,-10 14 3 0,1 11 1 16,-6-6-1-16,-3 16-2 15,-9 1 1-15,-3-15-1 16,-6 15 0-16,-9-6 2 16,-9-9-1-16,-5 4 2 15,2 2 0-15,-3-2 1 16,9-3 4-16,-8 2 3 15,-4 1-6-15,-6-11-1 16,3 16 4-16,1 0 3 16,5-14-2-16,0 12 2 0,9-6-2 15,6-11 2-15,6-16-6 16,9 9-3-16,3-11-1 16,15-6-1-16,6-5 0 0,15 6 0 15,2-22 2-15,-11-15 1 16,0-14 1-16,0-8-5 15,-3-5 1-15,-7-5 2 16,-5-8 1-16,-6-3 1 16,-9-2 2-16,0-1 1 15,-9 1 3-15,3-1-1 16,-9 9 2-16,7-1-4 16,-4 9-2-16,-3 4-2 15,-3 4 0-15,0 12-2 0,9 14-1 16,3 8-2-1,6 7 1-15,6 6 1 16,3 11 2-16,3 10-3 0,3 3 0 16,-3 10 1-16,0 6 0 15,-12-3 0-15,0-16 2 16,-9 3 1-16,-12-11 1 16,-18-11 11-16,-23-10 5 15,-10-15-4-15,4-14-1 16,11-19-12-16,-2-13-3 15,8-13-43-15,12-13-17 16,19-16-35-16</inkml:trace>
  <inkml:trace contextRef="#ctx0" brushRef="#br0" timeOffset="1681.6037">13578 9417 84 0,'9'-6'33'0,"15"4"-18"0,23 2-9 0,-20 0 9 0,21 0 0 15,17-3 4-15,25 3-9 16,14-3-1-16,15 1-7 15,6 2-2-15,-3-3 2 16,-12 3 1-16,-15-3-1 16,-11 3-4-16,-13 6 1 0,-20-17-56 15</inkml:trace>
  <inkml:trace contextRef="#ctx0" brushRef="#br0" timeOffset="9862.5323">23666 12099 88 0,'-9'-8'33'0,"9"8"-18"0,3-2-2 16,-3 2 11-16,6-3-10 16,-1 3-3-16,10-2-3 15,9-1 2-15,6 0-1 16,3 1 0-16,5 2-5 0,4 0-3 0,-3 0 0 16,14 2-1-16,4 4 0 15,2 9 0-15,1 12 0 16,2 2 0-1,-8 13 2-15,-3 1-1 0,-1-1 2 16,-11 6-2-16,-6-6-1 16,-7-2 5-16,-8 2 1 15,-6 6 2-15,-3 4 0 16,-6 4 0-16,-3 0 0 16,-3 2-4-16,-3 0-1 15,-3 3 1-15,0 2 0 16,-3 11-5-16,4 3-1 15,-4-3 1-15,0-5 2 0,0 5 2 16,-3-2 1-16,3 4 4 16,-3 1 3-16,0-3-4 15,-6-2 1-15,1 10-7 16,-4 5-1-16,-3 3 2 16,-3-3 1-16,-3-2-1 15,1 5 1-15,-4 2 9 16,6 1 7-16,6 2-10 15,-2 3-5-15,5 13-2 16,9-8-2-16,-6 3 0 16,15 5 2-16,0 8-3 15,6-10 0-15,6-6 1 16,6-5 2-16,12-5-1 0,5 10 2 16,10-18-2-1,3-17-1-15,-4-9-2 0,-5-12 1 16,-6-7 1-16,-3-8 2 15,-4-9-3-15,-2 6 0 16,-6-7-1-16,-3-1 0 16,-3-5 4-16,-6 0 1 15,3-3 1-15,-3 0 2 16,-12 0 6-16,0 3 2 16,-6 3 1-16,-6-1 1 15,-5 6-4-15,-4-3 0 16,0 0-5-16,0 3-2 15,0 5-5-15,4 3 0 16,-4 5 0-16,3 5 0 16,-3 3 0-16,13 21 0 0,2 3-3 15,6 5 2-15,6 3 1 16,6 2 0-16,6 11-3 16,9-5 0-16,2 2 2 15,1-7 2-15,3-3 0 16,6 7-1-16,-3 6 1 15,-1-10 1-15,-2-1-3 16,0 6 0-16,-6 5 3 16,-3 7 1-16,-9-9-1 15,-12-1-2-15,-6-5 3 16,-18-11 2-16,-6 1 13 16,-11-1 6-16,-1-18-8 0,3-8-2 15,-2-8-28-15,11-16-10 16,6-7-55-1,9-28-22-15,7-4-26 16</inkml:trace>
  <inkml:trace contextRef="#ctx0" brushRef="#br0" timeOffset="17397.8379">12640 15653 64 0,'-9'-3'27'0,"6"3"-14"0,0 0-7 0,3 0 9 0,0 0 0 15,0 0 1-15,0 0-6 16,12 0-2-16,9-3-2 16,9 3-1-16,9-5-3 15,8 5 1-15,4 0-2 16,-1 0 2-16,4-2-2 15,0 2-1-15,-4 0 1 16,-5 2-1-16,-6-2-5 16,-1 5-1-16,-5 1-46 15,-9-1-20-15</inkml:trace>
  <inkml:trace contextRef="#ctx0" brushRef="#br0" timeOffset="17673.2689">13173 15579 104 0,'-9'-21'41'0,"9"13"-22"0,0 0-9 0,3 5 14 15,3 0-11 1,3-2-4-16,3 5-9 0,6 5-2 16,3 3 1-16,2 8 0 0,4-3 3 15,3 1-3-15,-6-1 0 16,-6 0 1-16,-3 0 0 15,-6 1 2-15,-9-4 3 16,-9-2 0-16,-6 0 0 16,-3 0-3-16,-3 3-2 15,-6 2-54 1,3 3-35-16</inkml:trace>
  <inkml:trace contextRef="#ctx0" brushRef="#br0" timeOffset="58310.5826">12090 12052 108 0,'-18'-21'44'0,"15"21"-24"0,3-6-24 15,0 6 10-15</inkml:trace>
  <inkml:trace contextRef="#ctx0" brushRef="#br0" timeOffset="58563.2576">12078 12025 181 0,'12'0'8'0,"3"0"1"16,5 0-1-16,13 6-4 16,18-4-1-16,14-2 3 15,22-2 1-15,26 2-3 16,18-3-5-16,17-2-2 0,16-1 2 16,21 1 2-16,8 2 2 15,13-2 1-15,2 3 4 16,3-6 5-16,1 2-1 15,-13-2 1-15,-3 0-5 16,-17 0 0-16,-9-2-1 16,-18-1 3-16,-24-2-3 0,-24 2 1 15,-18-4-3-15,-20-7 2 16,-16 4-2-16,-17-6 0 16,-24 6-100-1</inkml:trace>
  <inkml:trace contextRef="#ctx0" brushRef="#br0" timeOffset="59449.2716">12426 4969 112 0,'0'-21'44'0,"3"21"-24"0,6 0-24 15,0 0 8-15,6 2-4 16,17 1 0-16,19 0 0 16,12 2 0-16,14 0 2 0,24-5 3 15,21-5 4 1,15-3 5-16,18-8 3 0,9 0 2 16,14-2 5-16,1-1 5 15,-1 1-16-15,1 2 2 16,-12 3-1-16,-15 5-7 0,-4 5-4 15,-17 8 0-15,-9 6 0 16,-6 2-4-16,-5 3 1 16,-1 5-11-16,-6 0-5 15,-9 6-72-15,-12 5-37 16,-20 2 59-16</inkml:trace>
  <inkml:trace contextRef="#ctx0" brushRef="#br0" timeOffset="60109.4485">12655 18735 232 0,'-15'-13'88'0,"15"13"-48"0,0 0-47 0,0 0 16 16,0-5-2-16,0 2 4 16</inkml:trace>
  <inkml:trace contextRef="#ctx0" brushRef="#br0" timeOffset="60351.4876">12649 18703 389 0,'15'0'4'0,"12"-2"0"16,18-4 2-16,17 6 3 16,24-5 0-16,28 0 0 0,22 2-3 15,34 3-1 1,12-5-1-16,17 10 0 15,6-5 6-15,13 3 6 0,-10 7-4 16,1-2-2-16,-16 6-5 16,-17-9-4-16,-25 3 2 15,-20-8 0-15,-23 0 1 16,-28 0 2-16,-21-13-30 16,-20 5-10-16,-27-19-103 15</inkml:trace>
  <inkml:trace contextRef="#ctx0" brushRef="#br0" timeOffset="66279.943">16742 8530 116 0,'-12'-13'46'0,"6"10"-24"0,-6-10-15 15,6 10 13-15,-3-5-10 16,-5 3-1-16,-7 0-3 16,-6 2 1-16,-9 1-4 15,-3 4 3-15,-5 4 3 16,-1-1-3-16,-2 3-1 0,2 2-5 16,0 6 0-16,1 11 2 15,2 4 1-15,-3 17-1 16,-2 10-2-16,-1 3 1 15,0 0 1-15,4 8-1 16,5 10-1-16,6 1 3 16,4 4 2-16,2-4 0 0,6 4 0 15,3 14-3-15,6 3-2 16,6-3 1-16,6 2 1 16,12 9-1-16,9 4 2 15,12-2-2 1,8 14-1-16,4-3 1 0,0-1 1 15,2 4-3-15,-2 4 0 16,-3-2 1-16,-10-10 2 16,-8 7-1-16,-12-2-1 15,-9-1 1-15,-9-4 1 0,-12 10 3 16,-6-21 4 0,-5-14 5-16,-16-4 1 0,-17 2 9 15,-4-16 5 1,6-8-11-16,1-8-3 15,5-8-11-15,10-10-5 0,5-3 0 16,9-3 0-16,6-7 1 16,7-3 0-16,5-3-5 15,12 3 1-15,12-3 2 16,2 0 1-16,19 3-2 16,9 10 2-16,8 1 1 15,10 12 0-15,3 14-3 16,-10 8 2-16,-8 5 1 15,-10 11 2-15,-11 5-1 0,-9 7-1 16,-12-1 1-16,-12 2-1 16,-18 10 0-16,-8 11 2 15,-10 8 3-15,-3 3 4 16,7 15 0-16,2-4 0 16,9-1-3-16,9 11-1 15,7-14 3-15,14-7 3 16,14-8-6-16,22-3-1 15,24-14 0-15,11-15 2 16,7-13-8-16,11-11 0 16,12-13-38-16,-3-10-13 15,6-12-77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02017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3225" y="522288"/>
            <a:ext cx="3716338" cy="2786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485" y="3482563"/>
            <a:ext cx="7002615" cy="32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02017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5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2pPr>
    <a:lvl3pPr marL="5486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3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baseline="0" dirty="0" smtClean="0"/>
              <a:t>Each byte can be read and written</a:t>
            </a:r>
          </a:p>
          <a:p>
            <a:r>
              <a:rPr lang="en-US" baseline="0" dirty="0" smtClean="0"/>
              <a:t>Address space determined by how many bits in the address</a:t>
            </a:r>
          </a:p>
          <a:p>
            <a:r>
              <a:rPr lang="en-US" baseline="0" dirty="0" smtClean="0"/>
              <a:t>So what if things don’t fit in a single byte?</a:t>
            </a:r>
          </a:p>
          <a:p>
            <a:r>
              <a:rPr lang="en-US" baseline="0" dirty="0" smtClean="0"/>
              <a:t>How many things does 1 byte allow us to address?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4342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714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smtClean="0"/>
              <a:t>Instead,</a:t>
            </a:r>
            <a:r>
              <a:rPr lang="en-US" baseline="0" dirty="0" smtClean="0"/>
              <a:t> we typically talk about addresses in terms of “words”</a:t>
            </a:r>
          </a:p>
          <a:p>
            <a:pPr marL="320040" marR="0" lvl="3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 smtClean="0"/>
              <a:t>Use same</a:t>
            </a:r>
            <a:r>
              <a:rPr lang="en-US" baseline="0" dirty="0" smtClean="0"/>
              <a:t> word size anywhere that you typically store addresses</a:t>
            </a:r>
            <a:endParaRPr lang="en-US" dirty="0" smtClean="0"/>
          </a:p>
          <a:p>
            <a:pPr marL="1714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smtClean="0"/>
              <a:t>You could count the world population with 33 fingers</a:t>
            </a:r>
            <a:r>
              <a:rPr lang="en-US" baseline="0" dirty="0" smtClean="0"/>
              <a:t> (u</a:t>
            </a:r>
            <a:r>
              <a:rPr lang="en-US" dirty="0" smtClean="0"/>
              <a:t>sing population</a:t>
            </a:r>
            <a:r>
              <a:rPr lang="en-US" baseline="0" dirty="0" smtClean="0"/>
              <a:t> number of</a:t>
            </a:r>
            <a:r>
              <a:rPr lang="en-US" dirty="0" smtClean="0"/>
              <a:t> 7.454 billion)</a:t>
            </a:r>
          </a:p>
        </p:txBody>
      </p:sp>
    </p:spTree>
    <p:extLst>
      <p:ext uri="{BB962C8B-B14F-4D97-AF65-F5344CB8AC3E}">
        <p14:creationId xmlns:p14="http://schemas.microsoft.com/office/powerpoint/2010/main" val="3036004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What do we use to</a:t>
            </a:r>
            <a:r>
              <a:rPr lang="en-US" baseline="0" dirty="0" smtClean="0"/>
              <a:t> address bigger chunks of bytes?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0945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Use the </a:t>
            </a:r>
            <a:r>
              <a:rPr lang="en-US" b="1" dirty="0" smtClean="0"/>
              <a:t>first </a:t>
            </a:r>
            <a:r>
              <a:rPr lang="en-US" b="0" dirty="0" smtClean="0"/>
              <a:t>byte</a:t>
            </a:r>
            <a:r>
              <a:rPr lang="en-US" b="0" baseline="0" dirty="0" smtClean="0"/>
              <a:t> of the word</a:t>
            </a:r>
          </a:p>
          <a:p>
            <a:r>
              <a:rPr lang="en-US" b="0" baseline="0" dirty="0" smtClean="0"/>
              <a:t>Still count by bytes</a:t>
            </a:r>
          </a:p>
          <a:p>
            <a:pPr lvl="0"/>
            <a:r>
              <a:rPr lang="en-US" b="0" baseline="0" dirty="0" smtClean="0"/>
              <a:t>Aside: </a:t>
            </a:r>
            <a:r>
              <a:rPr lang="en-US" b="0" i="1" baseline="0" dirty="0" smtClean="0"/>
              <a:t>isn’t this wasteful?</a:t>
            </a:r>
          </a:p>
          <a:p>
            <a:pPr lvl="1"/>
            <a:r>
              <a:rPr lang="en-US" b="0" i="0" baseline="0" dirty="0" smtClean="0"/>
              <a:t>Yes, but remember how much we can address with 64 bits? Probably don’t need to worry too much.</a:t>
            </a:r>
            <a:endParaRPr lang="en-US" b="0" i="0" dirty="0" smtClean="0"/>
          </a:p>
        </p:txBody>
      </p:sp>
    </p:spTree>
    <p:extLst>
      <p:ext uri="{BB962C8B-B14F-4D97-AF65-F5344CB8AC3E}">
        <p14:creationId xmlns:p14="http://schemas.microsoft.com/office/powerpoint/2010/main" val="3656287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this course, we’ll be doing everything in 64-bits</a:t>
            </a:r>
          </a:p>
          <a:p>
            <a:r>
              <a:rPr lang="en-US" b="1" baseline="0" dirty="0" smtClean="0"/>
              <a:t>What’s the second row’s address going to be?</a:t>
            </a:r>
          </a:p>
          <a:p>
            <a:pPr lvl="1"/>
            <a:r>
              <a:rPr lang="en-US" b="0" baseline="0" dirty="0" smtClean="0"/>
              <a:t>0x08</a:t>
            </a:r>
          </a:p>
          <a:p>
            <a:r>
              <a:rPr lang="en-US" b="1" baseline="0" dirty="0" smtClean="0"/>
              <a:t>Third?</a:t>
            </a:r>
          </a:p>
          <a:p>
            <a:pPr lvl="1"/>
            <a:r>
              <a:rPr lang="en-US" b="0" baseline="0" dirty="0" smtClean="0"/>
              <a:t>0x10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9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aseline="0" dirty="0" smtClean="0"/>
              <a:t>Note that everything is just </a:t>
            </a:r>
            <a:r>
              <a:rPr lang="en-US" b="1" baseline="0" dirty="0" smtClean="0"/>
              <a:t>padded with extra 0s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aseline="0" dirty="0" smtClean="0"/>
              <a:t>Note that everything is just </a:t>
            </a:r>
            <a:r>
              <a:rPr lang="en-US" b="1" baseline="0" dirty="0" smtClean="0"/>
              <a:t>padded with extra 0s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5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This mapping is mostly an arbitrary</a:t>
            </a:r>
            <a:r>
              <a:rPr lang="en-US" baseline="0" dirty="0" smtClean="0"/>
              <a:t> historical artifact except for address sizes.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288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2574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Big Endian</a:t>
            </a:r>
          </a:p>
          <a:p>
            <a:pPr lvl="1"/>
            <a:r>
              <a:rPr lang="en-US" dirty="0" smtClean="0"/>
              <a:t>Most significant is first</a:t>
            </a:r>
          </a:p>
          <a:p>
            <a:pPr lvl="0"/>
            <a:r>
              <a:rPr lang="en-US" dirty="0" smtClean="0"/>
              <a:t>Little</a:t>
            </a:r>
            <a:r>
              <a:rPr lang="en-US" baseline="0" dirty="0" smtClean="0"/>
              <a:t> Endian</a:t>
            </a:r>
          </a:p>
          <a:p>
            <a:pPr lvl="1"/>
            <a:r>
              <a:rPr lang="en-US" dirty="0" smtClean="0"/>
              <a:t>Looks backwards</a:t>
            </a:r>
          </a:p>
          <a:p>
            <a:pPr lvl="1"/>
            <a:r>
              <a:rPr lang="en-US" b="1" dirty="0" smtClean="0"/>
              <a:t>Let’s look at some more examples</a:t>
            </a:r>
            <a:r>
              <a:rPr lang="is-IS" b="1" dirty="0" smtClean="0"/>
              <a:t>…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1207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 smtClean="0"/>
              <a:t>Today we’ll be talking about </a:t>
            </a:r>
            <a:r>
              <a:rPr lang="en-US" b="1" dirty="0" smtClean="0"/>
              <a:t>the basic</a:t>
            </a:r>
            <a:r>
              <a:rPr lang="en-US" b="1" baseline="0" dirty="0" smtClean="0"/>
              <a:t> execution model</a:t>
            </a:r>
            <a:r>
              <a:rPr lang="en-US" b="0" baseline="0" dirty="0" smtClean="0"/>
              <a:t>, and focusing on how data gets </a:t>
            </a:r>
            <a:r>
              <a:rPr lang="en-US" b="1" baseline="0" dirty="0" smtClean="0"/>
              <a:t>stored</a:t>
            </a:r>
            <a:r>
              <a:rPr lang="en-US" b="0" baseline="0" dirty="0" smtClean="0"/>
              <a:t> in memory and </a:t>
            </a:r>
            <a:r>
              <a:rPr lang="en-US" b="1" baseline="0" dirty="0" smtClean="0"/>
              <a:t>addressed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5511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0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E5425-8A97-1043-9E07-A737978270BC}" type="slidenum">
              <a:rPr lang="en-US"/>
              <a:pPr/>
              <a:t>5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7160" indent="-182880">
              <a:buFont typeface=".AppleSystemUIFont" charset="-120"/>
              <a:buChar char="–"/>
            </a:pPr>
            <a:r>
              <a:rPr lang="en-US" dirty="0" smtClean="0"/>
              <a:t>CPU:</a:t>
            </a:r>
            <a:r>
              <a:rPr lang="en-US" baseline="0" dirty="0" smtClean="0"/>
              <a:t> all computations done here</a:t>
            </a:r>
          </a:p>
          <a:p>
            <a:pPr marL="137160" indent="-182880">
              <a:buFont typeface=".AppleSystemUIFont" charset="-120"/>
              <a:buChar char="–"/>
            </a:pPr>
            <a:r>
              <a:rPr lang="en-US" baseline="0" dirty="0" smtClean="0"/>
              <a:t>Memory: big array of bytes</a:t>
            </a:r>
            <a:endParaRPr lang="en-US" dirty="0" smtClean="0"/>
          </a:p>
          <a:p>
            <a:pPr marL="137160" indent="-182880">
              <a:buFont typeface=".AppleSystemUIFont" charset="-120"/>
              <a:buChar char="–"/>
            </a:pPr>
            <a:r>
              <a:rPr lang="en-US" dirty="0" smtClean="0"/>
              <a:t>Big</a:t>
            </a:r>
            <a:r>
              <a:rPr lang="en-US" baseline="0" dirty="0" smtClean="0"/>
              <a:t> pipe between CPU and memory, in order to </a:t>
            </a:r>
            <a:r>
              <a:rPr lang="en-US" b="1" baseline="0" dirty="0" smtClean="0"/>
              <a:t>keep CPU fed</a:t>
            </a:r>
          </a:p>
          <a:p>
            <a:pPr marL="137160" indent="-182880">
              <a:buFont typeface=".AppleSystemUIFont" charset="-120"/>
              <a:buChar char="–"/>
            </a:pPr>
            <a:r>
              <a:rPr lang="en-US" b="1" baseline="0" dirty="0" smtClean="0"/>
              <a:t>Bus:</a:t>
            </a:r>
            <a:r>
              <a:rPr lang="en-US" b="0" baseline="0" dirty="0" smtClean="0"/>
              <a:t> connect everything else to each other</a:t>
            </a:r>
          </a:p>
          <a:p>
            <a:pPr marL="320040" lvl="1" indent="-182880">
              <a:buFont typeface=".AppleSystemUIFont" charset="-120"/>
              <a:buChar char="–"/>
            </a:pPr>
            <a:r>
              <a:rPr lang="en-US" b="0" baseline="0" dirty="0" smtClean="0"/>
              <a:t>Bus just means you broadcast on it (to everyone)</a:t>
            </a:r>
          </a:p>
          <a:p>
            <a:pPr marL="320040" lvl="1" indent="-182880">
              <a:buFont typeface=".AppleSystemUIFont" charset="-120"/>
              <a:buChar char="–"/>
            </a:pPr>
            <a:r>
              <a:rPr lang="en-US" b="0" baseline="0" dirty="0" smtClean="0"/>
              <a:t>Same root as the other kind of “bus”</a:t>
            </a:r>
            <a:endParaRPr lang="en-US" b="1" baseline="0" dirty="0" smtClean="0"/>
          </a:p>
          <a:p>
            <a:pPr marL="137160" indent="-182880">
              <a:buFont typeface=".AppleSystemUIFont" charset="-120"/>
              <a:buChar char="–"/>
            </a:pPr>
            <a:r>
              <a:rPr lang="en-US" baseline="0" dirty="0" smtClean="0"/>
              <a:t>Disks bigger storage, slower, farther away, </a:t>
            </a:r>
            <a:r>
              <a:rPr lang="en-US" b="1" baseline="0" dirty="0" smtClean="0"/>
              <a:t>persistent</a:t>
            </a:r>
          </a:p>
          <a:p>
            <a:pPr marL="137160" indent="-182880">
              <a:buFont typeface=".AppleSystemUIFont" charset="-120"/>
              <a:buChar char="–"/>
            </a:pPr>
            <a:r>
              <a:rPr lang="en-US" baseline="0" dirty="0" smtClean="0"/>
              <a:t>Network, etc.</a:t>
            </a:r>
          </a:p>
        </p:txBody>
      </p:sp>
    </p:spTree>
    <p:extLst>
      <p:ext uri="{BB962C8B-B14F-4D97-AF65-F5344CB8AC3E}">
        <p14:creationId xmlns:p14="http://schemas.microsoft.com/office/powerpoint/2010/main" val="1190029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EB1A4D-CB29-DC44-9DB2-B7FC7F75C5F4}" type="slidenum">
              <a:rPr lang="en-US"/>
              <a:pPr/>
              <a:t>6</a:t>
            </a:fld>
            <a:endParaRPr lang="en-US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CPU</a:t>
            </a:r>
          </a:p>
          <a:p>
            <a:pPr lvl="1"/>
            <a:r>
              <a:rPr lang="en-US" dirty="0" smtClean="0"/>
              <a:t>Looks funny because of heat sink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80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7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7160" marR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 smtClean="0"/>
              <a:t>The CPU</a:t>
            </a:r>
            <a:r>
              <a:rPr lang="en-US" baseline="0" dirty="0" smtClean="0"/>
              <a:t> and Memory are what this course focuses on.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98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8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98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9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We’re going to start to answer these two questions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28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Okay so first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17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5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018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51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7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09008" y="-2231"/>
            <a:ext cx="13260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L02:  Memory &amp; Data I</a:t>
            </a:r>
          </a:p>
        </p:txBody>
      </p:sp>
    </p:spTree>
    <p:extLst>
      <p:ext uri="{BB962C8B-B14F-4D97-AF65-F5344CB8AC3E}">
        <p14:creationId xmlns:p14="http://schemas.microsoft.com/office/powerpoint/2010/main" val="298761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676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10" Type="http://schemas.openxmlformats.org/officeDocument/2006/relationships/tags" Target="../tags/tag110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10" Type="http://schemas.openxmlformats.org/officeDocument/2006/relationships/tags" Target="../tags/tag127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tags" Target="../tags/tag137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9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142.xml"/><Relationship Id="rId7" Type="http://schemas.openxmlformats.org/officeDocument/2006/relationships/customXml" Target="../ink/ink7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tags" Target="../tags/tag168.xml"/><Relationship Id="rId39" Type="http://schemas.openxmlformats.org/officeDocument/2006/relationships/tags" Target="../tags/tag181.xml"/><Relationship Id="rId21" Type="http://schemas.openxmlformats.org/officeDocument/2006/relationships/tags" Target="../tags/tag163.xml"/><Relationship Id="rId34" Type="http://schemas.openxmlformats.org/officeDocument/2006/relationships/tags" Target="../tags/tag176.xml"/><Relationship Id="rId42" Type="http://schemas.openxmlformats.org/officeDocument/2006/relationships/tags" Target="../tags/tag184.xml"/><Relationship Id="rId47" Type="http://schemas.openxmlformats.org/officeDocument/2006/relationships/tags" Target="../tags/tag189.xml"/><Relationship Id="rId50" Type="http://schemas.openxmlformats.org/officeDocument/2006/relationships/tags" Target="../tags/tag192.xml"/><Relationship Id="rId55" Type="http://schemas.openxmlformats.org/officeDocument/2006/relationships/notesSlide" Target="../notesSlides/notesSlide12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9" Type="http://schemas.openxmlformats.org/officeDocument/2006/relationships/tags" Target="../tags/tag171.xml"/><Relationship Id="rId11" Type="http://schemas.openxmlformats.org/officeDocument/2006/relationships/tags" Target="../tags/tag153.xml"/><Relationship Id="rId24" Type="http://schemas.openxmlformats.org/officeDocument/2006/relationships/tags" Target="../tags/tag166.xml"/><Relationship Id="rId32" Type="http://schemas.openxmlformats.org/officeDocument/2006/relationships/tags" Target="../tags/tag174.xml"/><Relationship Id="rId37" Type="http://schemas.openxmlformats.org/officeDocument/2006/relationships/tags" Target="../tags/tag179.xml"/><Relationship Id="rId40" Type="http://schemas.openxmlformats.org/officeDocument/2006/relationships/tags" Target="../tags/tag182.xml"/><Relationship Id="rId45" Type="http://schemas.openxmlformats.org/officeDocument/2006/relationships/tags" Target="../tags/tag187.xml"/><Relationship Id="rId53" Type="http://schemas.openxmlformats.org/officeDocument/2006/relationships/tags" Target="../tags/tag195.xml"/><Relationship Id="rId5" Type="http://schemas.openxmlformats.org/officeDocument/2006/relationships/tags" Target="../tags/tag147.xml"/><Relationship Id="rId19" Type="http://schemas.openxmlformats.org/officeDocument/2006/relationships/tags" Target="../tags/tag161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tags" Target="../tags/tag169.xml"/><Relationship Id="rId30" Type="http://schemas.openxmlformats.org/officeDocument/2006/relationships/tags" Target="../tags/tag172.xml"/><Relationship Id="rId35" Type="http://schemas.openxmlformats.org/officeDocument/2006/relationships/tags" Target="../tags/tag177.xml"/><Relationship Id="rId43" Type="http://schemas.openxmlformats.org/officeDocument/2006/relationships/tags" Target="../tags/tag185.xml"/><Relationship Id="rId48" Type="http://schemas.openxmlformats.org/officeDocument/2006/relationships/tags" Target="../tags/tag190.xml"/><Relationship Id="rId56" Type="http://schemas.openxmlformats.org/officeDocument/2006/relationships/customXml" Target="../ink/ink8.xml"/><Relationship Id="rId8" Type="http://schemas.openxmlformats.org/officeDocument/2006/relationships/tags" Target="../tags/tag150.xml"/><Relationship Id="rId51" Type="http://schemas.openxmlformats.org/officeDocument/2006/relationships/tags" Target="../tags/tag193.xml"/><Relationship Id="rId3" Type="http://schemas.openxmlformats.org/officeDocument/2006/relationships/tags" Target="../tags/tag145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tags" Target="../tags/tag167.xml"/><Relationship Id="rId33" Type="http://schemas.openxmlformats.org/officeDocument/2006/relationships/tags" Target="../tags/tag175.xml"/><Relationship Id="rId38" Type="http://schemas.openxmlformats.org/officeDocument/2006/relationships/tags" Target="../tags/tag180.xml"/><Relationship Id="rId46" Type="http://schemas.openxmlformats.org/officeDocument/2006/relationships/tags" Target="../tags/tag188.xml"/><Relationship Id="rId20" Type="http://schemas.openxmlformats.org/officeDocument/2006/relationships/tags" Target="../tags/tag162.xml"/><Relationship Id="rId41" Type="http://schemas.openxmlformats.org/officeDocument/2006/relationships/tags" Target="../tags/tag183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36" Type="http://schemas.openxmlformats.org/officeDocument/2006/relationships/tags" Target="../tags/tag178.xml"/><Relationship Id="rId49" Type="http://schemas.openxmlformats.org/officeDocument/2006/relationships/tags" Target="../tags/tag191.xml"/><Relationship Id="rId57" Type="http://schemas.openxmlformats.org/officeDocument/2006/relationships/image" Target="../media/image18.emf"/><Relationship Id="rId10" Type="http://schemas.openxmlformats.org/officeDocument/2006/relationships/tags" Target="../tags/tag152.xml"/><Relationship Id="rId31" Type="http://schemas.openxmlformats.org/officeDocument/2006/relationships/tags" Target="../tags/tag173.xml"/><Relationship Id="rId44" Type="http://schemas.openxmlformats.org/officeDocument/2006/relationships/tags" Target="../tags/tag186.xml"/><Relationship Id="rId52" Type="http://schemas.openxmlformats.org/officeDocument/2006/relationships/tags" Target="../tags/tag194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221.xml"/><Relationship Id="rId21" Type="http://schemas.openxmlformats.org/officeDocument/2006/relationships/tags" Target="../tags/tag216.xml"/><Relationship Id="rId34" Type="http://schemas.openxmlformats.org/officeDocument/2006/relationships/tags" Target="../tags/tag229.xml"/><Relationship Id="rId42" Type="http://schemas.openxmlformats.org/officeDocument/2006/relationships/tags" Target="../tags/tag237.xml"/><Relationship Id="rId47" Type="http://schemas.openxmlformats.org/officeDocument/2006/relationships/tags" Target="../tags/tag242.xml"/><Relationship Id="rId50" Type="http://schemas.openxmlformats.org/officeDocument/2006/relationships/tags" Target="../tags/tag245.xml"/><Relationship Id="rId55" Type="http://schemas.openxmlformats.org/officeDocument/2006/relationships/tags" Target="../tags/tag250.xml"/><Relationship Id="rId63" Type="http://schemas.openxmlformats.org/officeDocument/2006/relationships/notesSlide" Target="../notesSlides/notesSlide13.xml"/><Relationship Id="rId7" Type="http://schemas.openxmlformats.org/officeDocument/2006/relationships/tags" Target="../tags/tag202.xml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29" Type="http://schemas.openxmlformats.org/officeDocument/2006/relationships/tags" Target="../tags/tag224.xml"/><Relationship Id="rId11" Type="http://schemas.openxmlformats.org/officeDocument/2006/relationships/tags" Target="../tags/tag206.xml"/><Relationship Id="rId24" Type="http://schemas.openxmlformats.org/officeDocument/2006/relationships/tags" Target="../tags/tag219.xml"/><Relationship Id="rId32" Type="http://schemas.openxmlformats.org/officeDocument/2006/relationships/tags" Target="../tags/tag227.xml"/><Relationship Id="rId37" Type="http://schemas.openxmlformats.org/officeDocument/2006/relationships/tags" Target="../tags/tag232.xml"/><Relationship Id="rId40" Type="http://schemas.openxmlformats.org/officeDocument/2006/relationships/tags" Target="../tags/tag235.xml"/><Relationship Id="rId45" Type="http://schemas.openxmlformats.org/officeDocument/2006/relationships/tags" Target="../tags/tag240.xml"/><Relationship Id="rId53" Type="http://schemas.openxmlformats.org/officeDocument/2006/relationships/tags" Target="../tags/tag248.xml"/><Relationship Id="rId58" Type="http://schemas.openxmlformats.org/officeDocument/2006/relationships/tags" Target="../tags/tag253.xml"/><Relationship Id="rId66" Type="http://schemas.openxmlformats.org/officeDocument/2006/relationships/customXml" Target="../ink/ink10.xml"/><Relationship Id="rId5" Type="http://schemas.openxmlformats.org/officeDocument/2006/relationships/tags" Target="../tags/tag200.xml"/><Relationship Id="rId61" Type="http://schemas.openxmlformats.org/officeDocument/2006/relationships/tags" Target="../tags/tag256.xml"/><Relationship Id="rId19" Type="http://schemas.openxmlformats.org/officeDocument/2006/relationships/tags" Target="../tags/tag214.xml"/><Relationship Id="rId14" Type="http://schemas.openxmlformats.org/officeDocument/2006/relationships/tags" Target="../tags/tag209.xml"/><Relationship Id="rId22" Type="http://schemas.openxmlformats.org/officeDocument/2006/relationships/tags" Target="../tags/tag217.xml"/><Relationship Id="rId27" Type="http://schemas.openxmlformats.org/officeDocument/2006/relationships/tags" Target="../tags/tag222.xml"/><Relationship Id="rId30" Type="http://schemas.openxmlformats.org/officeDocument/2006/relationships/tags" Target="../tags/tag225.xml"/><Relationship Id="rId35" Type="http://schemas.openxmlformats.org/officeDocument/2006/relationships/tags" Target="../tags/tag230.xml"/><Relationship Id="rId43" Type="http://schemas.openxmlformats.org/officeDocument/2006/relationships/tags" Target="../tags/tag238.xml"/><Relationship Id="rId48" Type="http://schemas.openxmlformats.org/officeDocument/2006/relationships/tags" Target="../tags/tag243.xml"/><Relationship Id="rId56" Type="http://schemas.openxmlformats.org/officeDocument/2006/relationships/tags" Target="../tags/tag251.xml"/><Relationship Id="rId64" Type="http://schemas.openxmlformats.org/officeDocument/2006/relationships/customXml" Target="../ink/ink9.xml"/><Relationship Id="rId8" Type="http://schemas.openxmlformats.org/officeDocument/2006/relationships/tags" Target="../tags/tag203.xml"/><Relationship Id="rId51" Type="http://schemas.openxmlformats.org/officeDocument/2006/relationships/tags" Target="../tags/tag246.xml"/><Relationship Id="rId3" Type="http://schemas.openxmlformats.org/officeDocument/2006/relationships/tags" Target="../tags/tag198.xml"/><Relationship Id="rId12" Type="http://schemas.openxmlformats.org/officeDocument/2006/relationships/tags" Target="../tags/tag207.xml"/><Relationship Id="rId17" Type="http://schemas.openxmlformats.org/officeDocument/2006/relationships/tags" Target="../tags/tag212.xml"/><Relationship Id="rId25" Type="http://schemas.openxmlformats.org/officeDocument/2006/relationships/tags" Target="../tags/tag220.xml"/><Relationship Id="rId33" Type="http://schemas.openxmlformats.org/officeDocument/2006/relationships/tags" Target="../tags/tag228.xml"/><Relationship Id="rId38" Type="http://schemas.openxmlformats.org/officeDocument/2006/relationships/tags" Target="../tags/tag233.xml"/><Relationship Id="rId46" Type="http://schemas.openxmlformats.org/officeDocument/2006/relationships/tags" Target="../tags/tag241.xml"/><Relationship Id="rId59" Type="http://schemas.openxmlformats.org/officeDocument/2006/relationships/tags" Target="../tags/tag254.xml"/><Relationship Id="rId67" Type="http://schemas.openxmlformats.org/officeDocument/2006/relationships/image" Target="../media/image20.emf"/><Relationship Id="rId20" Type="http://schemas.openxmlformats.org/officeDocument/2006/relationships/tags" Target="../tags/tag215.xml"/><Relationship Id="rId41" Type="http://schemas.openxmlformats.org/officeDocument/2006/relationships/tags" Target="../tags/tag236.xml"/><Relationship Id="rId54" Type="http://schemas.openxmlformats.org/officeDocument/2006/relationships/tags" Target="../tags/tag249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5" Type="http://schemas.openxmlformats.org/officeDocument/2006/relationships/tags" Target="../tags/tag210.xml"/><Relationship Id="rId23" Type="http://schemas.openxmlformats.org/officeDocument/2006/relationships/tags" Target="../tags/tag218.xml"/><Relationship Id="rId28" Type="http://schemas.openxmlformats.org/officeDocument/2006/relationships/tags" Target="../tags/tag223.xml"/><Relationship Id="rId36" Type="http://schemas.openxmlformats.org/officeDocument/2006/relationships/tags" Target="../tags/tag231.xml"/><Relationship Id="rId49" Type="http://schemas.openxmlformats.org/officeDocument/2006/relationships/tags" Target="../tags/tag244.xml"/><Relationship Id="rId57" Type="http://schemas.openxmlformats.org/officeDocument/2006/relationships/tags" Target="../tags/tag252.xml"/><Relationship Id="rId10" Type="http://schemas.openxmlformats.org/officeDocument/2006/relationships/tags" Target="../tags/tag205.xml"/><Relationship Id="rId31" Type="http://schemas.openxmlformats.org/officeDocument/2006/relationships/tags" Target="../tags/tag226.xml"/><Relationship Id="rId44" Type="http://schemas.openxmlformats.org/officeDocument/2006/relationships/tags" Target="../tags/tag239.xml"/><Relationship Id="rId52" Type="http://schemas.openxmlformats.org/officeDocument/2006/relationships/tags" Target="../tags/tag247.xml"/><Relationship Id="rId60" Type="http://schemas.openxmlformats.org/officeDocument/2006/relationships/tags" Target="../tags/tag255.xml"/><Relationship Id="rId65" Type="http://schemas.openxmlformats.org/officeDocument/2006/relationships/image" Target="../media/image19.emf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3" Type="http://schemas.openxmlformats.org/officeDocument/2006/relationships/tags" Target="../tags/tag208.xml"/><Relationship Id="rId18" Type="http://schemas.openxmlformats.org/officeDocument/2006/relationships/tags" Target="../tags/tag213.xml"/><Relationship Id="rId39" Type="http://schemas.openxmlformats.org/officeDocument/2006/relationships/tags" Target="../tags/tag234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26" Type="http://schemas.openxmlformats.org/officeDocument/2006/relationships/tags" Target="../tags/tag282.xml"/><Relationship Id="rId39" Type="http://schemas.openxmlformats.org/officeDocument/2006/relationships/tags" Target="../tags/tag295.xml"/><Relationship Id="rId21" Type="http://schemas.openxmlformats.org/officeDocument/2006/relationships/tags" Target="../tags/tag277.xml"/><Relationship Id="rId34" Type="http://schemas.openxmlformats.org/officeDocument/2006/relationships/tags" Target="../tags/tag290.xml"/><Relationship Id="rId42" Type="http://schemas.openxmlformats.org/officeDocument/2006/relationships/tags" Target="../tags/tag298.xml"/><Relationship Id="rId47" Type="http://schemas.openxmlformats.org/officeDocument/2006/relationships/tags" Target="../tags/tag303.xml"/><Relationship Id="rId50" Type="http://schemas.openxmlformats.org/officeDocument/2006/relationships/customXml" Target="../ink/ink11.xml"/><Relationship Id="rId7" Type="http://schemas.openxmlformats.org/officeDocument/2006/relationships/tags" Target="../tags/tag263.xml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9" Type="http://schemas.openxmlformats.org/officeDocument/2006/relationships/tags" Target="../tags/tag285.xml"/><Relationship Id="rId11" Type="http://schemas.openxmlformats.org/officeDocument/2006/relationships/tags" Target="../tags/tag267.xml"/><Relationship Id="rId24" Type="http://schemas.openxmlformats.org/officeDocument/2006/relationships/tags" Target="../tags/tag280.xml"/><Relationship Id="rId32" Type="http://schemas.openxmlformats.org/officeDocument/2006/relationships/tags" Target="../tags/tag288.xml"/><Relationship Id="rId37" Type="http://schemas.openxmlformats.org/officeDocument/2006/relationships/tags" Target="../tags/tag293.xml"/><Relationship Id="rId40" Type="http://schemas.openxmlformats.org/officeDocument/2006/relationships/tags" Target="../tags/tag296.xml"/><Relationship Id="rId45" Type="http://schemas.openxmlformats.org/officeDocument/2006/relationships/tags" Target="../tags/tag301.xml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tags" Target="../tags/tag279.xml"/><Relationship Id="rId28" Type="http://schemas.openxmlformats.org/officeDocument/2006/relationships/tags" Target="../tags/tag284.xml"/><Relationship Id="rId36" Type="http://schemas.openxmlformats.org/officeDocument/2006/relationships/tags" Target="../tags/tag292.xml"/><Relationship Id="rId49" Type="http://schemas.openxmlformats.org/officeDocument/2006/relationships/notesSlide" Target="../notesSlides/notesSlide14.xml"/><Relationship Id="rId10" Type="http://schemas.openxmlformats.org/officeDocument/2006/relationships/tags" Target="../tags/tag266.xml"/><Relationship Id="rId19" Type="http://schemas.openxmlformats.org/officeDocument/2006/relationships/tags" Target="../tags/tag275.xml"/><Relationship Id="rId31" Type="http://schemas.openxmlformats.org/officeDocument/2006/relationships/tags" Target="../tags/tag287.xml"/><Relationship Id="rId44" Type="http://schemas.openxmlformats.org/officeDocument/2006/relationships/tags" Target="../tags/tag300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tags" Target="../tags/tag278.xml"/><Relationship Id="rId27" Type="http://schemas.openxmlformats.org/officeDocument/2006/relationships/tags" Target="../tags/tag283.xml"/><Relationship Id="rId30" Type="http://schemas.openxmlformats.org/officeDocument/2006/relationships/tags" Target="../tags/tag286.xml"/><Relationship Id="rId35" Type="http://schemas.openxmlformats.org/officeDocument/2006/relationships/tags" Target="../tags/tag291.xml"/><Relationship Id="rId43" Type="http://schemas.openxmlformats.org/officeDocument/2006/relationships/tags" Target="../tags/tag299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264.xml"/><Relationship Id="rId51" Type="http://schemas.openxmlformats.org/officeDocument/2006/relationships/image" Target="../media/image21.emf"/><Relationship Id="rId3" Type="http://schemas.openxmlformats.org/officeDocument/2006/relationships/tags" Target="../tags/tag259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tags" Target="../tags/tag281.xml"/><Relationship Id="rId33" Type="http://schemas.openxmlformats.org/officeDocument/2006/relationships/tags" Target="../tags/tag289.xml"/><Relationship Id="rId38" Type="http://schemas.openxmlformats.org/officeDocument/2006/relationships/tags" Target="../tags/tag294.xml"/><Relationship Id="rId46" Type="http://schemas.openxmlformats.org/officeDocument/2006/relationships/tags" Target="../tags/tag302.xml"/><Relationship Id="rId20" Type="http://schemas.openxmlformats.org/officeDocument/2006/relationships/tags" Target="../tags/tag276.xml"/><Relationship Id="rId41" Type="http://schemas.openxmlformats.org/officeDocument/2006/relationships/tags" Target="../tags/tag297.xml"/><Relationship Id="rId1" Type="http://schemas.openxmlformats.org/officeDocument/2006/relationships/tags" Target="../tags/tag257.xml"/><Relationship Id="rId6" Type="http://schemas.openxmlformats.org/officeDocument/2006/relationships/tags" Target="../tags/tag262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329.xml"/><Relationship Id="rId21" Type="http://schemas.openxmlformats.org/officeDocument/2006/relationships/tags" Target="../tags/tag324.xml"/><Relationship Id="rId34" Type="http://schemas.openxmlformats.org/officeDocument/2006/relationships/tags" Target="../tags/tag337.xml"/><Relationship Id="rId42" Type="http://schemas.openxmlformats.org/officeDocument/2006/relationships/tags" Target="../tags/tag345.xml"/><Relationship Id="rId47" Type="http://schemas.openxmlformats.org/officeDocument/2006/relationships/tags" Target="../tags/tag350.xml"/><Relationship Id="rId50" Type="http://schemas.openxmlformats.org/officeDocument/2006/relationships/tags" Target="../tags/tag353.xml"/><Relationship Id="rId55" Type="http://schemas.openxmlformats.org/officeDocument/2006/relationships/tags" Target="../tags/tag358.xml"/><Relationship Id="rId63" Type="http://schemas.openxmlformats.org/officeDocument/2006/relationships/tags" Target="../tags/tag366.xml"/><Relationship Id="rId7" Type="http://schemas.openxmlformats.org/officeDocument/2006/relationships/tags" Target="../tags/tag310.xml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29" Type="http://schemas.openxmlformats.org/officeDocument/2006/relationships/tags" Target="../tags/tag332.xml"/><Relationship Id="rId11" Type="http://schemas.openxmlformats.org/officeDocument/2006/relationships/tags" Target="../tags/tag314.xml"/><Relationship Id="rId24" Type="http://schemas.openxmlformats.org/officeDocument/2006/relationships/tags" Target="../tags/tag327.xml"/><Relationship Id="rId32" Type="http://schemas.openxmlformats.org/officeDocument/2006/relationships/tags" Target="../tags/tag335.xml"/><Relationship Id="rId37" Type="http://schemas.openxmlformats.org/officeDocument/2006/relationships/tags" Target="../tags/tag340.xml"/><Relationship Id="rId40" Type="http://schemas.openxmlformats.org/officeDocument/2006/relationships/tags" Target="../tags/tag343.xml"/><Relationship Id="rId45" Type="http://schemas.openxmlformats.org/officeDocument/2006/relationships/tags" Target="../tags/tag348.xml"/><Relationship Id="rId53" Type="http://schemas.openxmlformats.org/officeDocument/2006/relationships/tags" Target="../tags/tag356.xml"/><Relationship Id="rId58" Type="http://schemas.openxmlformats.org/officeDocument/2006/relationships/tags" Target="../tags/tag361.xml"/><Relationship Id="rId66" Type="http://schemas.openxmlformats.org/officeDocument/2006/relationships/image" Target="../media/image22.emf"/><Relationship Id="rId5" Type="http://schemas.openxmlformats.org/officeDocument/2006/relationships/tags" Target="../tags/tag308.xml"/><Relationship Id="rId61" Type="http://schemas.openxmlformats.org/officeDocument/2006/relationships/tags" Target="../tags/tag364.xml"/><Relationship Id="rId19" Type="http://schemas.openxmlformats.org/officeDocument/2006/relationships/tags" Target="../tags/tag322.xml"/><Relationship Id="rId14" Type="http://schemas.openxmlformats.org/officeDocument/2006/relationships/tags" Target="../tags/tag317.xml"/><Relationship Id="rId22" Type="http://schemas.openxmlformats.org/officeDocument/2006/relationships/tags" Target="../tags/tag325.xml"/><Relationship Id="rId27" Type="http://schemas.openxmlformats.org/officeDocument/2006/relationships/tags" Target="../tags/tag330.xml"/><Relationship Id="rId30" Type="http://schemas.openxmlformats.org/officeDocument/2006/relationships/tags" Target="../tags/tag333.xml"/><Relationship Id="rId35" Type="http://schemas.openxmlformats.org/officeDocument/2006/relationships/tags" Target="../tags/tag338.xml"/><Relationship Id="rId43" Type="http://schemas.openxmlformats.org/officeDocument/2006/relationships/tags" Target="../tags/tag346.xml"/><Relationship Id="rId48" Type="http://schemas.openxmlformats.org/officeDocument/2006/relationships/tags" Target="../tags/tag351.xml"/><Relationship Id="rId56" Type="http://schemas.openxmlformats.org/officeDocument/2006/relationships/tags" Target="../tags/tag359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311.xml"/><Relationship Id="rId51" Type="http://schemas.openxmlformats.org/officeDocument/2006/relationships/tags" Target="../tags/tag354.xml"/><Relationship Id="rId3" Type="http://schemas.openxmlformats.org/officeDocument/2006/relationships/tags" Target="../tags/tag306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25" Type="http://schemas.openxmlformats.org/officeDocument/2006/relationships/tags" Target="../tags/tag328.xml"/><Relationship Id="rId33" Type="http://schemas.openxmlformats.org/officeDocument/2006/relationships/tags" Target="../tags/tag336.xml"/><Relationship Id="rId38" Type="http://schemas.openxmlformats.org/officeDocument/2006/relationships/tags" Target="../tags/tag341.xml"/><Relationship Id="rId46" Type="http://schemas.openxmlformats.org/officeDocument/2006/relationships/tags" Target="../tags/tag349.xml"/><Relationship Id="rId59" Type="http://schemas.openxmlformats.org/officeDocument/2006/relationships/tags" Target="../tags/tag362.xml"/><Relationship Id="rId20" Type="http://schemas.openxmlformats.org/officeDocument/2006/relationships/tags" Target="../tags/tag323.xml"/><Relationship Id="rId41" Type="http://schemas.openxmlformats.org/officeDocument/2006/relationships/tags" Target="../tags/tag344.xml"/><Relationship Id="rId54" Type="http://schemas.openxmlformats.org/officeDocument/2006/relationships/tags" Target="../tags/tag357.xml"/><Relationship Id="rId62" Type="http://schemas.openxmlformats.org/officeDocument/2006/relationships/tags" Target="../tags/tag365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5" Type="http://schemas.openxmlformats.org/officeDocument/2006/relationships/tags" Target="../tags/tag318.xml"/><Relationship Id="rId23" Type="http://schemas.openxmlformats.org/officeDocument/2006/relationships/tags" Target="../tags/tag326.xml"/><Relationship Id="rId28" Type="http://schemas.openxmlformats.org/officeDocument/2006/relationships/tags" Target="../tags/tag331.xml"/><Relationship Id="rId36" Type="http://schemas.openxmlformats.org/officeDocument/2006/relationships/tags" Target="../tags/tag339.xml"/><Relationship Id="rId49" Type="http://schemas.openxmlformats.org/officeDocument/2006/relationships/tags" Target="../tags/tag352.xml"/><Relationship Id="rId57" Type="http://schemas.openxmlformats.org/officeDocument/2006/relationships/tags" Target="../tags/tag360.xml"/><Relationship Id="rId10" Type="http://schemas.openxmlformats.org/officeDocument/2006/relationships/tags" Target="../tags/tag313.xml"/><Relationship Id="rId31" Type="http://schemas.openxmlformats.org/officeDocument/2006/relationships/tags" Target="../tags/tag334.xml"/><Relationship Id="rId44" Type="http://schemas.openxmlformats.org/officeDocument/2006/relationships/tags" Target="../tags/tag347.xml"/><Relationship Id="rId52" Type="http://schemas.openxmlformats.org/officeDocument/2006/relationships/tags" Target="../tags/tag355.xml"/><Relationship Id="rId60" Type="http://schemas.openxmlformats.org/officeDocument/2006/relationships/tags" Target="../tags/tag363.xml"/><Relationship Id="rId65" Type="http://schemas.openxmlformats.org/officeDocument/2006/relationships/customXml" Target="../ink/ink12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3" Type="http://schemas.openxmlformats.org/officeDocument/2006/relationships/tags" Target="../tags/tag316.xml"/><Relationship Id="rId18" Type="http://schemas.openxmlformats.org/officeDocument/2006/relationships/tags" Target="../tags/tag321.xml"/><Relationship Id="rId39" Type="http://schemas.openxmlformats.org/officeDocument/2006/relationships/tags" Target="../tags/tag3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79.xml"/><Relationship Id="rId18" Type="http://schemas.openxmlformats.org/officeDocument/2006/relationships/tags" Target="../tags/tag384.xml"/><Relationship Id="rId26" Type="http://schemas.openxmlformats.org/officeDocument/2006/relationships/tags" Target="../tags/tag392.xml"/><Relationship Id="rId39" Type="http://schemas.openxmlformats.org/officeDocument/2006/relationships/tags" Target="../tags/tag405.xml"/><Relationship Id="rId21" Type="http://schemas.openxmlformats.org/officeDocument/2006/relationships/tags" Target="../tags/tag387.xml"/><Relationship Id="rId34" Type="http://schemas.openxmlformats.org/officeDocument/2006/relationships/tags" Target="../tags/tag400.xml"/><Relationship Id="rId42" Type="http://schemas.openxmlformats.org/officeDocument/2006/relationships/tags" Target="../tags/tag408.xml"/><Relationship Id="rId47" Type="http://schemas.openxmlformats.org/officeDocument/2006/relationships/notesSlide" Target="../notesSlides/notesSlide15.xml"/><Relationship Id="rId7" Type="http://schemas.openxmlformats.org/officeDocument/2006/relationships/tags" Target="../tags/tag373.xml"/><Relationship Id="rId2" Type="http://schemas.openxmlformats.org/officeDocument/2006/relationships/tags" Target="../tags/tag368.xml"/><Relationship Id="rId16" Type="http://schemas.openxmlformats.org/officeDocument/2006/relationships/tags" Target="../tags/tag382.xml"/><Relationship Id="rId29" Type="http://schemas.openxmlformats.org/officeDocument/2006/relationships/tags" Target="../tags/tag395.xml"/><Relationship Id="rId11" Type="http://schemas.openxmlformats.org/officeDocument/2006/relationships/tags" Target="../tags/tag377.xml"/><Relationship Id="rId24" Type="http://schemas.openxmlformats.org/officeDocument/2006/relationships/tags" Target="../tags/tag390.xml"/><Relationship Id="rId32" Type="http://schemas.openxmlformats.org/officeDocument/2006/relationships/tags" Target="../tags/tag398.xml"/><Relationship Id="rId37" Type="http://schemas.openxmlformats.org/officeDocument/2006/relationships/tags" Target="../tags/tag403.xml"/><Relationship Id="rId40" Type="http://schemas.openxmlformats.org/officeDocument/2006/relationships/tags" Target="../tags/tag406.xml"/><Relationship Id="rId45" Type="http://schemas.openxmlformats.org/officeDocument/2006/relationships/tags" Target="../tags/tag411.xml"/><Relationship Id="rId5" Type="http://schemas.openxmlformats.org/officeDocument/2006/relationships/tags" Target="../tags/tag371.xml"/><Relationship Id="rId15" Type="http://schemas.openxmlformats.org/officeDocument/2006/relationships/tags" Target="../tags/tag381.xml"/><Relationship Id="rId23" Type="http://schemas.openxmlformats.org/officeDocument/2006/relationships/tags" Target="../tags/tag389.xml"/><Relationship Id="rId28" Type="http://schemas.openxmlformats.org/officeDocument/2006/relationships/tags" Target="../tags/tag394.xml"/><Relationship Id="rId36" Type="http://schemas.openxmlformats.org/officeDocument/2006/relationships/tags" Target="../tags/tag402.xml"/><Relationship Id="rId49" Type="http://schemas.openxmlformats.org/officeDocument/2006/relationships/image" Target="../media/image23.emf"/><Relationship Id="rId10" Type="http://schemas.openxmlformats.org/officeDocument/2006/relationships/tags" Target="../tags/tag376.xml"/><Relationship Id="rId19" Type="http://schemas.openxmlformats.org/officeDocument/2006/relationships/tags" Target="../tags/tag385.xml"/><Relationship Id="rId31" Type="http://schemas.openxmlformats.org/officeDocument/2006/relationships/tags" Target="../tags/tag397.xml"/><Relationship Id="rId44" Type="http://schemas.openxmlformats.org/officeDocument/2006/relationships/tags" Target="../tags/tag410.xml"/><Relationship Id="rId4" Type="http://schemas.openxmlformats.org/officeDocument/2006/relationships/tags" Target="../tags/tag370.xml"/><Relationship Id="rId9" Type="http://schemas.openxmlformats.org/officeDocument/2006/relationships/tags" Target="../tags/tag375.xml"/><Relationship Id="rId14" Type="http://schemas.openxmlformats.org/officeDocument/2006/relationships/tags" Target="../tags/tag380.xml"/><Relationship Id="rId22" Type="http://schemas.openxmlformats.org/officeDocument/2006/relationships/tags" Target="../tags/tag388.xml"/><Relationship Id="rId27" Type="http://schemas.openxmlformats.org/officeDocument/2006/relationships/tags" Target="../tags/tag393.xml"/><Relationship Id="rId30" Type="http://schemas.openxmlformats.org/officeDocument/2006/relationships/tags" Target="../tags/tag396.xml"/><Relationship Id="rId35" Type="http://schemas.openxmlformats.org/officeDocument/2006/relationships/tags" Target="../tags/tag401.xml"/><Relationship Id="rId43" Type="http://schemas.openxmlformats.org/officeDocument/2006/relationships/tags" Target="../tags/tag409.xml"/><Relationship Id="rId48" Type="http://schemas.openxmlformats.org/officeDocument/2006/relationships/customXml" Target="../ink/ink13.xml"/><Relationship Id="rId8" Type="http://schemas.openxmlformats.org/officeDocument/2006/relationships/tags" Target="../tags/tag374.xml"/><Relationship Id="rId3" Type="http://schemas.openxmlformats.org/officeDocument/2006/relationships/tags" Target="../tags/tag369.xml"/><Relationship Id="rId12" Type="http://schemas.openxmlformats.org/officeDocument/2006/relationships/tags" Target="../tags/tag378.xml"/><Relationship Id="rId17" Type="http://schemas.openxmlformats.org/officeDocument/2006/relationships/tags" Target="../tags/tag383.xml"/><Relationship Id="rId25" Type="http://schemas.openxmlformats.org/officeDocument/2006/relationships/tags" Target="../tags/tag391.xml"/><Relationship Id="rId33" Type="http://schemas.openxmlformats.org/officeDocument/2006/relationships/tags" Target="../tags/tag399.xml"/><Relationship Id="rId38" Type="http://schemas.openxmlformats.org/officeDocument/2006/relationships/tags" Target="../tags/tag404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386.xml"/><Relationship Id="rId41" Type="http://schemas.openxmlformats.org/officeDocument/2006/relationships/tags" Target="../tags/tag407.xml"/><Relationship Id="rId1" Type="http://schemas.openxmlformats.org/officeDocument/2006/relationships/tags" Target="../tags/tag367.xml"/><Relationship Id="rId6" Type="http://schemas.openxmlformats.org/officeDocument/2006/relationships/tags" Target="../tags/tag37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424.xml"/><Relationship Id="rId18" Type="http://schemas.openxmlformats.org/officeDocument/2006/relationships/tags" Target="../tags/tag429.xml"/><Relationship Id="rId26" Type="http://schemas.openxmlformats.org/officeDocument/2006/relationships/tags" Target="../tags/tag437.xml"/><Relationship Id="rId39" Type="http://schemas.openxmlformats.org/officeDocument/2006/relationships/tags" Target="../tags/tag450.xml"/><Relationship Id="rId21" Type="http://schemas.openxmlformats.org/officeDocument/2006/relationships/tags" Target="../tags/tag432.xml"/><Relationship Id="rId34" Type="http://schemas.openxmlformats.org/officeDocument/2006/relationships/tags" Target="../tags/tag445.xml"/><Relationship Id="rId42" Type="http://schemas.openxmlformats.org/officeDocument/2006/relationships/tags" Target="../tags/tag453.xml"/><Relationship Id="rId47" Type="http://schemas.openxmlformats.org/officeDocument/2006/relationships/tags" Target="../tags/tag458.xml"/><Relationship Id="rId50" Type="http://schemas.openxmlformats.org/officeDocument/2006/relationships/tags" Target="../tags/tag461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418.xml"/><Relationship Id="rId2" Type="http://schemas.openxmlformats.org/officeDocument/2006/relationships/tags" Target="../tags/tag413.xml"/><Relationship Id="rId16" Type="http://schemas.openxmlformats.org/officeDocument/2006/relationships/tags" Target="../tags/tag427.xml"/><Relationship Id="rId29" Type="http://schemas.openxmlformats.org/officeDocument/2006/relationships/tags" Target="../tags/tag440.xml"/><Relationship Id="rId11" Type="http://schemas.openxmlformats.org/officeDocument/2006/relationships/tags" Target="../tags/tag422.xml"/><Relationship Id="rId24" Type="http://schemas.openxmlformats.org/officeDocument/2006/relationships/tags" Target="../tags/tag435.xml"/><Relationship Id="rId32" Type="http://schemas.openxmlformats.org/officeDocument/2006/relationships/tags" Target="../tags/tag443.xml"/><Relationship Id="rId37" Type="http://schemas.openxmlformats.org/officeDocument/2006/relationships/tags" Target="../tags/tag448.xml"/><Relationship Id="rId40" Type="http://schemas.openxmlformats.org/officeDocument/2006/relationships/tags" Target="../tags/tag451.xml"/><Relationship Id="rId45" Type="http://schemas.openxmlformats.org/officeDocument/2006/relationships/tags" Target="../tags/tag456.xml"/><Relationship Id="rId53" Type="http://schemas.openxmlformats.org/officeDocument/2006/relationships/tags" Target="../tags/tag464.xml"/><Relationship Id="rId5" Type="http://schemas.openxmlformats.org/officeDocument/2006/relationships/tags" Target="../tags/tag416.xml"/><Relationship Id="rId10" Type="http://schemas.openxmlformats.org/officeDocument/2006/relationships/tags" Target="../tags/tag421.xml"/><Relationship Id="rId19" Type="http://schemas.openxmlformats.org/officeDocument/2006/relationships/tags" Target="../tags/tag430.xml"/><Relationship Id="rId31" Type="http://schemas.openxmlformats.org/officeDocument/2006/relationships/tags" Target="../tags/tag442.xml"/><Relationship Id="rId44" Type="http://schemas.openxmlformats.org/officeDocument/2006/relationships/tags" Target="../tags/tag455.xml"/><Relationship Id="rId52" Type="http://schemas.openxmlformats.org/officeDocument/2006/relationships/tags" Target="../tags/tag463.xml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Relationship Id="rId22" Type="http://schemas.openxmlformats.org/officeDocument/2006/relationships/tags" Target="../tags/tag433.xml"/><Relationship Id="rId27" Type="http://schemas.openxmlformats.org/officeDocument/2006/relationships/tags" Target="../tags/tag438.xml"/><Relationship Id="rId30" Type="http://schemas.openxmlformats.org/officeDocument/2006/relationships/tags" Target="../tags/tag441.xml"/><Relationship Id="rId35" Type="http://schemas.openxmlformats.org/officeDocument/2006/relationships/tags" Target="../tags/tag446.xml"/><Relationship Id="rId43" Type="http://schemas.openxmlformats.org/officeDocument/2006/relationships/tags" Target="../tags/tag454.xml"/><Relationship Id="rId48" Type="http://schemas.openxmlformats.org/officeDocument/2006/relationships/tags" Target="../tags/tag459.xml"/><Relationship Id="rId56" Type="http://schemas.openxmlformats.org/officeDocument/2006/relationships/notesSlide" Target="../notesSlides/notesSlide16.xml"/><Relationship Id="rId8" Type="http://schemas.openxmlformats.org/officeDocument/2006/relationships/tags" Target="../tags/tag419.xml"/><Relationship Id="rId51" Type="http://schemas.openxmlformats.org/officeDocument/2006/relationships/tags" Target="../tags/tag462.xml"/><Relationship Id="rId3" Type="http://schemas.openxmlformats.org/officeDocument/2006/relationships/tags" Target="../tags/tag414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25" Type="http://schemas.openxmlformats.org/officeDocument/2006/relationships/tags" Target="../tags/tag436.xml"/><Relationship Id="rId33" Type="http://schemas.openxmlformats.org/officeDocument/2006/relationships/tags" Target="../tags/tag444.xml"/><Relationship Id="rId38" Type="http://schemas.openxmlformats.org/officeDocument/2006/relationships/tags" Target="../tags/tag449.xml"/><Relationship Id="rId46" Type="http://schemas.openxmlformats.org/officeDocument/2006/relationships/tags" Target="../tags/tag457.xml"/><Relationship Id="rId20" Type="http://schemas.openxmlformats.org/officeDocument/2006/relationships/tags" Target="../tags/tag431.xml"/><Relationship Id="rId41" Type="http://schemas.openxmlformats.org/officeDocument/2006/relationships/tags" Target="../tags/tag452.xml"/><Relationship Id="rId54" Type="http://schemas.openxmlformats.org/officeDocument/2006/relationships/tags" Target="../tags/tag465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5" Type="http://schemas.openxmlformats.org/officeDocument/2006/relationships/tags" Target="../tags/tag426.xml"/><Relationship Id="rId23" Type="http://schemas.openxmlformats.org/officeDocument/2006/relationships/tags" Target="../tags/tag434.xml"/><Relationship Id="rId28" Type="http://schemas.openxmlformats.org/officeDocument/2006/relationships/tags" Target="../tags/tag439.xml"/><Relationship Id="rId36" Type="http://schemas.openxmlformats.org/officeDocument/2006/relationships/tags" Target="../tags/tag447.xml"/><Relationship Id="rId49" Type="http://schemas.openxmlformats.org/officeDocument/2006/relationships/tags" Target="../tags/tag46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468.xml"/><Relationship Id="rId7" Type="http://schemas.openxmlformats.org/officeDocument/2006/relationships/customXml" Target="../ink/ink14.xml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5.emf"/><Relationship Id="rId4" Type="http://schemas.openxmlformats.org/officeDocument/2006/relationships/tags" Target="../tags/tag469.xml"/><Relationship Id="rId9" Type="http://schemas.openxmlformats.org/officeDocument/2006/relationships/customXml" Target="../ink/ink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73.xml"/><Relationship Id="rId3" Type="http://schemas.openxmlformats.org/officeDocument/2006/relationships/tags" Target="../tags/tag472.xml"/><Relationship Id="rId7" Type="http://schemas.openxmlformats.org/officeDocument/2006/relationships/image" Target="../media/image13.png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tags" Target="../tags/tag47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3.xml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tags" Target="../tags/tag478.xml"/><Relationship Id="rId7" Type="http://schemas.openxmlformats.org/officeDocument/2006/relationships/image" Target="../media/image26.emf"/><Relationship Id="rId2" Type="http://schemas.openxmlformats.org/officeDocument/2006/relationships/tags" Target="../tags/tag476.xml"/><Relationship Id="rId1" Type="http://schemas.openxmlformats.org/officeDocument/2006/relationships/tags" Target="../tags/tag474.xml"/><Relationship Id="rId6" Type="http://schemas.openxmlformats.org/officeDocument/2006/relationships/customXml" Target="../ink/ink16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91.xml"/><Relationship Id="rId18" Type="http://schemas.openxmlformats.org/officeDocument/2006/relationships/tags" Target="../tags/tag496.xml"/><Relationship Id="rId26" Type="http://schemas.openxmlformats.org/officeDocument/2006/relationships/tags" Target="../tags/tag504.xml"/><Relationship Id="rId39" Type="http://schemas.openxmlformats.org/officeDocument/2006/relationships/tags" Target="../tags/tag517.xml"/><Relationship Id="rId21" Type="http://schemas.openxmlformats.org/officeDocument/2006/relationships/tags" Target="../tags/tag499.xml"/><Relationship Id="rId34" Type="http://schemas.openxmlformats.org/officeDocument/2006/relationships/tags" Target="../tags/tag512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29.emf"/><Relationship Id="rId7" Type="http://schemas.openxmlformats.org/officeDocument/2006/relationships/tags" Target="../tags/tag485.xml"/><Relationship Id="rId2" Type="http://schemas.openxmlformats.org/officeDocument/2006/relationships/tags" Target="../tags/tag480.xml"/><Relationship Id="rId16" Type="http://schemas.openxmlformats.org/officeDocument/2006/relationships/tags" Target="../tags/tag494.xml"/><Relationship Id="rId29" Type="http://schemas.openxmlformats.org/officeDocument/2006/relationships/tags" Target="../tags/tag507.xml"/><Relationship Id="rId1" Type="http://schemas.openxmlformats.org/officeDocument/2006/relationships/tags" Target="../tags/tag479.xml"/><Relationship Id="rId6" Type="http://schemas.openxmlformats.org/officeDocument/2006/relationships/tags" Target="../tags/tag484.xml"/><Relationship Id="rId11" Type="http://schemas.openxmlformats.org/officeDocument/2006/relationships/tags" Target="../tags/tag489.xml"/><Relationship Id="rId24" Type="http://schemas.openxmlformats.org/officeDocument/2006/relationships/tags" Target="../tags/tag502.xml"/><Relationship Id="rId32" Type="http://schemas.openxmlformats.org/officeDocument/2006/relationships/tags" Target="../tags/tag510.xml"/><Relationship Id="rId37" Type="http://schemas.openxmlformats.org/officeDocument/2006/relationships/tags" Target="../tags/tag515.xml"/><Relationship Id="rId40" Type="http://schemas.openxmlformats.org/officeDocument/2006/relationships/tags" Target="../tags/tag518.xml"/><Relationship Id="rId45" Type="http://schemas.openxmlformats.org/officeDocument/2006/relationships/image" Target="../media/image28.emf"/><Relationship Id="rId5" Type="http://schemas.openxmlformats.org/officeDocument/2006/relationships/tags" Target="../tags/tag483.xml"/><Relationship Id="rId15" Type="http://schemas.openxmlformats.org/officeDocument/2006/relationships/tags" Target="../tags/tag493.xml"/><Relationship Id="rId23" Type="http://schemas.openxmlformats.org/officeDocument/2006/relationships/tags" Target="../tags/tag501.xml"/><Relationship Id="rId28" Type="http://schemas.openxmlformats.org/officeDocument/2006/relationships/tags" Target="../tags/tag506.xml"/><Relationship Id="rId36" Type="http://schemas.openxmlformats.org/officeDocument/2006/relationships/tags" Target="../tags/tag514.xml"/><Relationship Id="rId10" Type="http://schemas.openxmlformats.org/officeDocument/2006/relationships/tags" Target="../tags/tag488.xml"/><Relationship Id="rId19" Type="http://schemas.openxmlformats.org/officeDocument/2006/relationships/tags" Target="../tags/tag497.xml"/><Relationship Id="rId31" Type="http://schemas.openxmlformats.org/officeDocument/2006/relationships/tags" Target="../tags/tag509.xml"/><Relationship Id="rId44" Type="http://schemas.openxmlformats.org/officeDocument/2006/relationships/customXml" Target="../ink/ink18.xml"/><Relationship Id="rId4" Type="http://schemas.openxmlformats.org/officeDocument/2006/relationships/tags" Target="../tags/tag482.xml"/><Relationship Id="rId9" Type="http://schemas.openxmlformats.org/officeDocument/2006/relationships/tags" Target="../tags/tag487.xml"/><Relationship Id="rId14" Type="http://schemas.openxmlformats.org/officeDocument/2006/relationships/tags" Target="../tags/tag492.xml"/><Relationship Id="rId22" Type="http://schemas.openxmlformats.org/officeDocument/2006/relationships/tags" Target="../tags/tag500.xml"/><Relationship Id="rId27" Type="http://schemas.openxmlformats.org/officeDocument/2006/relationships/tags" Target="../tags/tag505.xml"/><Relationship Id="rId30" Type="http://schemas.openxmlformats.org/officeDocument/2006/relationships/tags" Target="../tags/tag508.xml"/><Relationship Id="rId35" Type="http://schemas.openxmlformats.org/officeDocument/2006/relationships/tags" Target="../tags/tag513.xml"/><Relationship Id="rId43" Type="http://schemas.openxmlformats.org/officeDocument/2006/relationships/notesSlide" Target="../notesSlides/notesSlide19.xml"/><Relationship Id="rId8" Type="http://schemas.openxmlformats.org/officeDocument/2006/relationships/tags" Target="../tags/tag486.xml"/><Relationship Id="rId3" Type="http://schemas.openxmlformats.org/officeDocument/2006/relationships/tags" Target="../tags/tag481.xml"/><Relationship Id="rId12" Type="http://schemas.openxmlformats.org/officeDocument/2006/relationships/tags" Target="../tags/tag490.xml"/><Relationship Id="rId17" Type="http://schemas.openxmlformats.org/officeDocument/2006/relationships/tags" Target="../tags/tag495.xml"/><Relationship Id="rId25" Type="http://schemas.openxmlformats.org/officeDocument/2006/relationships/tags" Target="../tags/tag503.xml"/><Relationship Id="rId33" Type="http://schemas.openxmlformats.org/officeDocument/2006/relationships/tags" Target="../tags/tag511.xml"/><Relationship Id="rId38" Type="http://schemas.openxmlformats.org/officeDocument/2006/relationships/tags" Target="../tags/tag516.xml"/><Relationship Id="rId46" Type="http://schemas.openxmlformats.org/officeDocument/2006/relationships/customXml" Target="../ink/ink19.xml"/><Relationship Id="rId20" Type="http://schemas.openxmlformats.org/officeDocument/2006/relationships/tags" Target="../tags/tag498.xml"/><Relationship Id="rId41" Type="http://schemas.openxmlformats.org/officeDocument/2006/relationships/tags" Target="../tags/tag519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545.xml"/><Relationship Id="rId21" Type="http://schemas.openxmlformats.org/officeDocument/2006/relationships/tags" Target="../tags/tag540.xml"/><Relationship Id="rId42" Type="http://schemas.openxmlformats.org/officeDocument/2006/relationships/tags" Target="../tags/tag561.xml"/><Relationship Id="rId47" Type="http://schemas.openxmlformats.org/officeDocument/2006/relationships/tags" Target="../tags/tag566.xml"/><Relationship Id="rId63" Type="http://schemas.openxmlformats.org/officeDocument/2006/relationships/tags" Target="../tags/tag582.xml"/><Relationship Id="rId68" Type="http://schemas.openxmlformats.org/officeDocument/2006/relationships/tags" Target="../tags/tag587.xml"/><Relationship Id="rId84" Type="http://schemas.openxmlformats.org/officeDocument/2006/relationships/tags" Target="../tags/tag603.xml"/><Relationship Id="rId89" Type="http://schemas.openxmlformats.org/officeDocument/2006/relationships/tags" Target="../tags/tag608.xml"/><Relationship Id="rId16" Type="http://schemas.openxmlformats.org/officeDocument/2006/relationships/tags" Target="../tags/tag535.xml"/><Relationship Id="rId107" Type="http://schemas.openxmlformats.org/officeDocument/2006/relationships/notesSlide" Target="../notesSlides/notesSlide20.xml"/><Relationship Id="rId11" Type="http://schemas.openxmlformats.org/officeDocument/2006/relationships/tags" Target="../tags/tag530.xml"/><Relationship Id="rId32" Type="http://schemas.openxmlformats.org/officeDocument/2006/relationships/tags" Target="../tags/tag551.xml"/><Relationship Id="rId37" Type="http://schemas.openxmlformats.org/officeDocument/2006/relationships/tags" Target="../tags/tag556.xml"/><Relationship Id="rId53" Type="http://schemas.openxmlformats.org/officeDocument/2006/relationships/tags" Target="../tags/tag572.xml"/><Relationship Id="rId58" Type="http://schemas.openxmlformats.org/officeDocument/2006/relationships/tags" Target="../tags/tag577.xml"/><Relationship Id="rId74" Type="http://schemas.openxmlformats.org/officeDocument/2006/relationships/tags" Target="../tags/tag593.xml"/><Relationship Id="rId79" Type="http://schemas.openxmlformats.org/officeDocument/2006/relationships/tags" Target="../tags/tag598.xml"/><Relationship Id="rId102" Type="http://schemas.openxmlformats.org/officeDocument/2006/relationships/tags" Target="../tags/tag621.xml"/><Relationship Id="rId5" Type="http://schemas.openxmlformats.org/officeDocument/2006/relationships/tags" Target="../tags/tag524.xml"/><Relationship Id="rId90" Type="http://schemas.openxmlformats.org/officeDocument/2006/relationships/tags" Target="../tags/tag609.xml"/><Relationship Id="rId95" Type="http://schemas.openxmlformats.org/officeDocument/2006/relationships/tags" Target="../tags/tag614.xml"/><Relationship Id="rId22" Type="http://schemas.openxmlformats.org/officeDocument/2006/relationships/tags" Target="../tags/tag541.xml"/><Relationship Id="rId27" Type="http://schemas.openxmlformats.org/officeDocument/2006/relationships/tags" Target="../tags/tag546.xml"/><Relationship Id="rId43" Type="http://schemas.openxmlformats.org/officeDocument/2006/relationships/tags" Target="../tags/tag562.xml"/><Relationship Id="rId48" Type="http://schemas.openxmlformats.org/officeDocument/2006/relationships/tags" Target="../tags/tag567.xml"/><Relationship Id="rId64" Type="http://schemas.openxmlformats.org/officeDocument/2006/relationships/tags" Target="../tags/tag583.xml"/><Relationship Id="rId69" Type="http://schemas.openxmlformats.org/officeDocument/2006/relationships/tags" Target="../tags/tag588.xml"/><Relationship Id="rId80" Type="http://schemas.openxmlformats.org/officeDocument/2006/relationships/tags" Target="../tags/tag599.xml"/><Relationship Id="rId85" Type="http://schemas.openxmlformats.org/officeDocument/2006/relationships/tags" Target="../tags/tag604.xml"/><Relationship Id="rId12" Type="http://schemas.openxmlformats.org/officeDocument/2006/relationships/tags" Target="../tags/tag531.xml"/><Relationship Id="rId17" Type="http://schemas.openxmlformats.org/officeDocument/2006/relationships/tags" Target="../tags/tag536.xml"/><Relationship Id="rId33" Type="http://schemas.openxmlformats.org/officeDocument/2006/relationships/tags" Target="../tags/tag552.xml"/><Relationship Id="rId38" Type="http://schemas.openxmlformats.org/officeDocument/2006/relationships/tags" Target="../tags/tag557.xml"/><Relationship Id="rId59" Type="http://schemas.openxmlformats.org/officeDocument/2006/relationships/tags" Target="../tags/tag578.xml"/><Relationship Id="rId103" Type="http://schemas.openxmlformats.org/officeDocument/2006/relationships/tags" Target="../tags/tag622.xml"/><Relationship Id="rId108" Type="http://schemas.openxmlformats.org/officeDocument/2006/relationships/customXml" Target="../ink/ink20.xml"/><Relationship Id="rId54" Type="http://schemas.openxmlformats.org/officeDocument/2006/relationships/tags" Target="../tags/tag573.xml"/><Relationship Id="rId70" Type="http://schemas.openxmlformats.org/officeDocument/2006/relationships/tags" Target="../tags/tag589.xml"/><Relationship Id="rId75" Type="http://schemas.openxmlformats.org/officeDocument/2006/relationships/tags" Target="../tags/tag594.xml"/><Relationship Id="rId91" Type="http://schemas.openxmlformats.org/officeDocument/2006/relationships/tags" Target="../tags/tag610.xml"/><Relationship Id="rId96" Type="http://schemas.openxmlformats.org/officeDocument/2006/relationships/tags" Target="../tags/tag615.xml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15" Type="http://schemas.openxmlformats.org/officeDocument/2006/relationships/tags" Target="../tags/tag534.xml"/><Relationship Id="rId23" Type="http://schemas.openxmlformats.org/officeDocument/2006/relationships/tags" Target="../tags/tag542.xml"/><Relationship Id="rId28" Type="http://schemas.openxmlformats.org/officeDocument/2006/relationships/tags" Target="../tags/tag547.xml"/><Relationship Id="rId36" Type="http://schemas.openxmlformats.org/officeDocument/2006/relationships/tags" Target="../tags/tag555.xml"/><Relationship Id="rId49" Type="http://schemas.openxmlformats.org/officeDocument/2006/relationships/tags" Target="../tags/tag568.xml"/><Relationship Id="rId57" Type="http://schemas.openxmlformats.org/officeDocument/2006/relationships/tags" Target="../tags/tag576.xml"/><Relationship Id="rId106" Type="http://schemas.openxmlformats.org/officeDocument/2006/relationships/slideLayout" Target="../slideLayouts/slideLayout2.xml"/><Relationship Id="rId10" Type="http://schemas.openxmlformats.org/officeDocument/2006/relationships/tags" Target="../tags/tag529.xml"/><Relationship Id="rId31" Type="http://schemas.openxmlformats.org/officeDocument/2006/relationships/tags" Target="../tags/tag550.xml"/><Relationship Id="rId44" Type="http://schemas.openxmlformats.org/officeDocument/2006/relationships/tags" Target="../tags/tag563.xml"/><Relationship Id="rId52" Type="http://schemas.openxmlformats.org/officeDocument/2006/relationships/tags" Target="../tags/tag571.xml"/><Relationship Id="rId60" Type="http://schemas.openxmlformats.org/officeDocument/2006/relationships/tags" Target="../tags/tag579.xml"/><Relationship Id="rId65" Type="http://schemas.openxmlformats.org/officeDocument/2006/relationships/tags" Target="../tags/tag584.xml"/><Relationship Id="rId73" Type="http://schemas.openxmlformats.org/officeDocument/2006/relationships/tags" Target="../tags/tag592.xml"/><Relationship Id="rId78" Type="http://schemas.openxmlformats.org/officeDocument/2006/relationships/tags" Target="../tags/tag597.xml"/><Relationship Id="rId81" Type="http://schemas.openxmlformats.org/officeDocument/2006/relationships/tags" Target="../tags/tag600.xml"/><Relationship Id="rId86" Type="http://schemas.openxmlformats.org/officeDocument/2006/relationships/tags" Target="../tags/tag605.xml"/><Relationship Id="rId94" Type="http://schemas.openxmlformats.org/officeDocument/2006/relationships/tags" Target="../tags/tag613.xml"/><Relationship Id="rId99" Type="http://schemas.openxmlformats.org/officeDocument/2006/relationships/tags" Target="../tags/tag618.xml"/><Relationship Id="rId101" Type="http://schemas.openxmlformats.org/officeDocument/2006/relationships/tags" Target="../tags/tag620.xml"/><Relationship Id="rId4" Type="http://schemas.openxmlformats.org/officeDocument/2006/relationships/tags" Target="../tags/tag523.xml"/><Relationship Id="rId9" Type="http://schemas.openxmlformats.org/officeDocument/2006/relationships/tags" Target="../tags/tag528.xml"/><Relationship Id="rId13" Type="http://schemas.openxmlformats.org/officeDocument/2006/relationships/tags" Target="../tags/tag532.xml"/><Relationship Id="rId18" Type="http://schemas.openxmlformats.org/officeDocument/2006/relationships/tags" Target="../tags/tag537.xml"/><Relationship Id="rId39" Type="http://schemas.openxmlformats.org/officeDocument/2006/relationships/tags" Target="../tags/tag558.xml"/><Relationship Id="rId109" Type="http://schemas.openxmlformats.org/officeDocument/2006/relationships/image" Target="../media/image30.emf"/><Relationship Id="rId34" Type="http://schemas.openxmlformats.org/officeDocument/2006/relationships/tags" Target="../tags/tag553.xml"/><Relationship Id="rId50" Type="http://schemas.openxmlformats.org/officeDocument/2006/relationships/tags" Target="../tags/tag569.xml"/><Relationship Id="rId55" Type="http://schemas.openxmlformats.org/officeDocument/2006/relationships/tags" Target="../tags/tag574.xml"/><Relationship Id="rId76" Type="http://schemas.openxmlformats.org/officeDocument/2006/relationships/tags" Target="../tags/tag595.xml"/><Relationship Id="rId97" Type="http://schemas.openxmlformats.org/officeDocument/2006/relationships/tags" Target="../tags/tag616.xml"/><Relationship Id="rId104" Type="http://schemas.openxmlformats.org/officeDocument/2006/relationships/tags" Target="../tags/tag623.xml"/><Relationship Id="rId7" Type="http://schemas.openxmlformats.org/officeDocument/2006/relationships/tags" Target="../tags/tag526.xml"/><Relationship Id="rId71" Type="http://schemas.openxmlformats.org/officeDocument/2006/relationships/tags" Target="../tags/tag590.xml"/><Relationship Id="rId92" Type="http://schemas.openxmlformats.org/officeDocument/2006/relationships/tags" Target="../tags/tag611.xml"/><Relationship Id="rId2" Type="http://schemas.openxmlformats.org/officeDocument/2006/relationships/tags" Target="../tags/tag521.xml"/><Relationship Id="rId29" Type="http://schemas.openxmlformats.org/officeDocument/2006/relationships/tags" Target="../tags/tag548.xml"/><Relationship Id="rId24" Type="http://schemas.openxmlformats.org/officeDocument/2006/relationships/tags" Target="../tags/tag543.xml"/><Relationship Id="rId40" Type="http://schemas.openxmlformats.org/officeDocument/2006/relationships/tags" Target="../tags/tag559.xml"/><Relationship Id="rId45" Type="http://schemas.openxmlformats.org/officeDocument/2006/relationships/tags" Target="../tags/tag564.xml"/><Relationship Id="rId66" Type="http://schemas.openxmlformats.org/officeDocument/2006/relationships/tags" Target="../tags/tag585.xml"/><Relationship Id="rId87" Type="http://schemas.openxmlformats.org/officeDocument/2006/relationships/tags" Target="../tags/tag606.xml"/><Relationship Id="rId61" Type="http://schemas.openxmlformats.org/officeDocument/2006/relationships/tags" Target="../tags/tag580.xml"/><Relationship Id="rId82" Type="http://schemas.openxmlformats.org/officeDocument/2006/relationships/tags" Target="../tags/tag601.xml"/><Relationship Id="rId19" Type="http://schemas.openxmlformats.org/officeDocument/2006/relationships/tags" Target="../tags/tag538.xml"/><Relationship Id="rId14" Type="http://schemas.openxmlformats.org/officeDocument/2006/relationships/tags" Target="../tags/tag533.xml"/><Relationship Id="rId30" Type="http://schemas.openxmlformats.org/officeDocument/2006/relationships/tags" Target="../tags/tag549.xml"/><Relationship Id="rId35" Type="http://schemas.openxmlformats.org/officeDocument/2006/relationships/tags" Target="../tags/tag554.xml"/><Relationship Id="rId56" Type="http://schemas.openxmlformats.org/officeDocument/2006/relationships/tags" Target="../tags/tag575.xml"/><Relationship Id="rId77" Type="http://schemas.openxmlformats.org/officeDocument/2006/relationships/tags" Target="../tags/tag596.xml"/><Relationship Id="rId100" Type="http://schemas.openxmlformats.org/officeDocument/2006/relationships/tags" Target="../tags/tag619.xml"/><Relationship Id="rId105" Type="http://schemas.openxmlformats.org/officeDocument/2006/relationships/tags" Target="../tags/tag624.xml"/><Relationship Id="rId8" Type="http://schemas.openxmlformats.org/officeDocument/2006/relationships/tags" Target="../tags/tag527.xml"/><Relationship Id="rId51" Type="http://schemas.openxmlformats.org/officeDocument/2006/relationships/tags" Target="../tags/tag570.xml"/><Relationship Id="rId72" Type="http://schemas.openxmlformats.org/officeDocument/2006/relationships/tags" Target="../tags/tag591.xml"/><Relationship Id="rId93" Type="http://schemas.openxmlformats.org/officeDocument/2006/relationships/tags" Target="../tags/tag612.xml"/><Relationship Id="rId98" Type="http://schemas.openxmlformats.org/officeDocument/2006/relationships/tags" Target="../tags/tag617.xml"/><Relationship Id="rId3" Type="http://schemas.openxmlformats.org/officeDocument/2006/relationships/tags" Target="../tags/tag522.xml"/><Relationship Id="rId25" Type="http://schemas.openxmlformats.org/officeDocument/2006/relationships/tags" Target="../tags/tag544.xml"/><Relationship Id="rId46" Type="http://schemas.openxmlformats.org/officeDocument/2006/relationships/tags" Target="../tags/tag565.xml"/><Relationship Id="rId67" Type="http://schemas.openxmlformats.org/officeDocument/2006/relationships/tags" Target="../tags/tag586.xml"/><Relationship Id="rId20" Type="http://schemas.openxmlformats.org/officeDocument/2006/relationships/tags" Target="../tags/tag539.xml"/><Relationship Id="rId41" Type="http://schemas.openxmlformats.org/officeDocument/2006/relationships/tags" Target="../tags/tag560.xml"/><Relationship Id="rId62" Type="http://schemas.openxmlformats.org/officeDocument/2006/relationships/tags" Target="../tags/tag581.xml"/><Relationship Id="rId83" Type="http://schemas.openxmlformats.org/officeDocument/2006/relationships/tags" Target="../tags/tag602.xml"/><Relationship Id="rId88" Type="http://schemas.openxmlformats.org/officeDocument/2006/relationships/tags" Target="../tags/tag60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customXml" Target="../ink/ink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5.png"/><Relationship Id="rId8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notesSlide" Target="../notesSlides/notesSlide3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image" Target="../media/image9.emf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10" Type="http://schemas.openxmlformats.org/officeDocument/2006/relationships/tags" Target="../tags/tag38.xml"/><Relationship Id="rId19" Type="http://schemas.openxmlformats.org/officeDocument/2006/relationships/customXml" Target="../ink/ink1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10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49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48.xml"/><Relationship Id="rId9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image" Target="../media/image11.emf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1" Type="http://schemas.openxmlformats.org/officeDocument/2006/relationships/image" Target="../media/image12.emf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customXml" Target="../ink/ink3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10" Type="http://schemas.openxmlformats.org/officeDocument/2006/relationships/tags" Target="../tags/tag74.xml"/><Relationship Id="rId19" Type="http://schemas.openxmlformats.org/officeDocument/2006/relationships/notesSlide" Target="../notesSlides/notesSlide6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3" Type="http://schemas.openxmlformats.org/officeDocument/2006/relationships/tags" Target="../tags/tag84.xml"/><Relationship Id="rId21" Type="http://schemas.openxmlformats.org/officeDocument/2006/relationships/notesSlide" Target="../notesSlides/notesSlide7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Memory, Data, &amp; Addressing 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/>
              <a:t>CSE 351 Autumn 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Lucas Wotton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Michael Zhang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Parker </a:t>
            </a:r>
            <a:r>
              <a:rPr lang="en-US" sz="2000" dirty="0" err="1" smtClean="0"/>
              <a:t>DeWilde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Ryan Wong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Sam </a:t>
            </a:r>
            <a:r>
              <a:rPr lang="en-US" sz="2000" dirty="0" err="1" smtClean="0"/>
              <a:t>Gehman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Sam Wolfson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Savanna Yee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Vinny </a:t>
            </a:r>
            <a:r>
              <a:rPr lang="en-US" sz="2000" dirty="0" err="1" smtClean="0"/>
              <a:t>Palaniappan</a:t>
            </a: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304317" y="5943600"/>
            <a:ext cx="1811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hlinkClick r:id="rId5"/>
              </a:rPr>
              <a:t>http://xkcd.com/953/</a:t>
            </a:r>
            <a:r>
              <a:rPr lang="en-US" sz="1400" b="0" dirty="0" smtClean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90" y="1828800"/>
            <a:ext cx="270324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Question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Binary Encoding!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ounded Rectangle 4"/>
          <p:cNvSpPr/>
          <p:nvPr>
            <p:custDataLst>
              <p:tags r:id="rId3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D1B9FF"/>
          </a:solidFill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7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8" name="Text Box 4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77696" y="3358151"/>
            <a:ext cx="2667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32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4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29000" y="1394835"/>
            <a:ext cx="2824163" cy="7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  <a:endParaRPr lang="en-US" sz="3200" b="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4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solidFill>
                  <a:srgbClr val="660066"/>
                </a:solidFill>
                <a:latin typeface="Roboto Regular" charset="0"/>
                <a:cs typeface="Roboto Regular" charset="0"/>
              </a:rPr>
              <a:t>CPU</a:t>
            </a:r>
          </a:p>
        </p:txBody>
      </p:sp>
      <p:sp>
        <p:nvSpPr>
          <p:cNvPr id="11" name="Cloud 10"/>
          <p:cNvSpPr/>
          <p:nvPr>
            <p:custDataLst>
              <p:tags r:id="rId8"/>
            </p:custDataLst>
          </p:nvPr>
        </p:nvSpPr>
        <p:spPr bwMode="auto">
          <a:xfrm>
            <a:off x="990600" y="2153355"/>
            <a:ext cx="2514600" cy="1047045"/>
          </a:xfrm>
          <a:prstGeom prst="cloud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n-US" sz="2200" b="0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470…</a:t>
            </a:r>
            <a:endParaRPr lang="en-US" sz="2200" b="0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Group 4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51173268"/>
              </p:ext>
            </p:extLst>
          </p:nvPr>
        </p:nvGraphicFramePr>
        <p:xfrm>
          <a:off x="2137304" y="3276600"/>
          <a:ext cx="1143640" cy="343019"/>
        </p:xfrm>
        <a:graphic>
          <a:graphicData uri="http://schemas.openxmlformats.org/drawingml/2006/table">
            <a:tbl>
              <a:tblPr/>
              <a:tblGrid>
                <a:gridCol w="285910"/>
                <a:gridCol w="285910"/>
                <a:gridCol w="285910"/>
                <a:gridCol w="285910"/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 Box 3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45993" y="3516890"/>
            <a:ext cx="1367896" cy="51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b="0" dirty="0" smtClean="0">
                <a:solidFill>
                  <a:srgbClr val="0000FF"/>
                </a:solidFill>
                <a:latin typeface="Roboto Regular" charset="0"/>
                <a:cs typeface="Roboto Regular" charset="0"/>
              </a:rPr>
              <a:t>registers</a:t>
            </a:r>
            <a:endParaRPr lang="en-US" b="0" dirty="0">
              <a:solidFill>
                <a:srgbClr val="0000FF"/>
              </a:solidFill>
              <a:latin typeface="Roboto Regular" charset="0"/>
              <a:cs typeface="Roboto Regular" charset="0"/>
            </a:endParaRPr>
          </a:p>
        </p:txBody>
      </p:sp>
      <p:cxnSp>
        <p:nvCxnSpPr>
          <p:cNvPr id="14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2667000" y="2819400"/>
            <a:ext cx="4343400" cy="7620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Rectangle 3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45893" y="1607445"/>
            <a:ext cx="1600200" cy="511104"/>
          </a:xfrm>
          <a:prstGeom prst="rect">
            <a:avLst/>
          </a:prstGeom>
          <a:solidFill>
            <a:srgbClr val="FF9999"/>
          </a:solidFill>
          <a:ln w="12700" cmpd="sng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t"/>
          <a:lstStyle/>
          <a:p>
            <a:pPr algn="ctr"/>
            <a:r>
              <a:rPr lang="en-US" b="0" dirty="0" err="1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-cache</a:t>
            </a:r>
            <a:endParaRPr lang="en-US" b="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AutoShape 41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V="1">
            <a:off x="2743200" y="1905000"/>
            <a:ext cx="3657600" cy="1524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41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2438400" y="2819400"/>
            <a:ext cx="232363" cy="675853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41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V="1">
            <a:off x="2286000" y="2057400"/>
            <a:ext cx="152400" cy="4572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6344060" y="2127957"/>
            <a:ext cx="1470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week…</a:t>
            </a:r>
          </a:p>
        </p:txBody>
      </p:sp>
      <p:sp>
        <p:nvSpPr>
          <p:cNvPr id="20" name="Rounded Rectangular Callout 19"/>
          <p:cNvSpPr/>
          <p:nvPr>
            <p:custDataLst>
              <p:tags r:id="rId17"/>
            </p:custDataLst>
          </p:nvPr>
        </p:nvSpPr>
        <p:spPr bwMode="auto">
          <a:xfrm>
            <a:off x="457200" y="3296355"/>
            <a:ext cx="2926912" cy="1325905"/>
          </a:xfrm>
          <a:prstGeom prst="wedgeRoundRectCallout">
            <a:avLst>
              <a:gd name="adj1" fmla="val 81502"/>
              <a:gd name="adj2" fmla="val -74687"/>
              <a:gd name="adj3" fmla="val 16667"/>
            </a:avLst>
          </a:prstGeom>
          <a:solidFill>
            <a:srgbClr val="F6F5BD"/>
          </a:solidFill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are data and instructions represented?</a:t>
            </a:r>
          </a:p>
        </p:txBody>
      </p:sp>
    </p:spTree>
    <p:extLst>
      <p:ext uri="{BB962C8B-B14F-4D97-AF65-F5344CB8AC3E}">
        <p14:creationId xmlns:p14="http://schemas.microsoft.com/office/powerpoint/2010/main" val="311621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1:  Some Additional Details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storage is finite in reality, everything is stored as “fixed” length</a:t>
            </a:r>
          </a:p>
          <a:p>
            <a:pPr lvl="1"/>
            <a:r>
              <a:rPr lang="en-US" dirty="0" smtClean="0"/>
              <a:t>Data is moved and manipulated in fixed-length chunks</a:t>
            </a:r>
          </a:p>
          <a:p>
            <a:pPr lvl="1"/>
            <a:r>
              <a:rPr lang="en-US" dirty="0" smtClean="0"/>
              <a:t>Multiple fixed lengths (e.g. 1 byte, 4 bytes, 8 bytes)</a:t>
            </a:r>
          </a:p>
          <a:p>
            <a:pPr lvl="1"/>
            <a:r>
              <a:rPr lang="en-US" dirty="0" smtClean="0"/>
              <a:t>Leading zeros now </a:t>
            </a:r>
            <a:r>
              <a:rPr lang="en-US" i="1" dirty="0" smtClean="0"/>
              <a:t>must</a:t>
            </a:r>
            <a:r>
              <a:rPr lang="en-US" dirty="0" smtClean="0"/>
              <a:t> be included up to “fill out” the fixed length</a:t>
            </a:r>
          </a:p>
          <a:p>
            <a:pPr lvl="2"/>
            <a:endParaRPr lang="en-US" dirty="0"/>
          </a:p>
          <a:p>
            <a:r>
              <a:rPr lang="en-US" u="sng" dirty="0" smtClean="0"/>
              <a:t>Example</a:t>
            </a:r>
            <a:r>
              <a:rPr lang="en-US" dirty="0" smtClean="0"/>
              <a:t>:  the “eight-bit” representation of the number 4 is 0b00000100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421927" y="5193491"/>
            <a:ext cx="3349230" cy="516958"/>
            <a:chOff x="4419600" y="5486400"/>
            <a:chExt cx="3349230" cy="516958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4419600" y="5486400"/>
              <a:ext cx="6096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980246" y="5603248"/>
              <a:ext cx="2788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C00000"/>
                  </a:solidFill>
                  <a:latin typeface="Calibri" pitchFamily="34" charset="0"/>
                </a:rPr>
                <a:t>Least Significant Bit </a:t>
              </a:r>
              <a:r>
                <a:rPr lang="en-US" sz="2000" b="0" dirty="0" smtClean="0">
                  <a:latin typeface="Calibri" pitchFamily="34" charset="0"/>
                </a:rPr>
                <a:t>(LSB)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4400" y="5193491"/>
            <a:ext cx="2895986" cy="792649"/>
            <a:chOff x="914400" y="5560367"/>
            <a:chExt cx="2895986" cy="792649"/>
          </a:xfrm>
        </p:grpSpPr>
        <p:sp>
          <p:nvSpPr>
            <p:cNvPr id="8" name="TextBox 7"/>
            <p:cNvSpPr txBox="1"/>
            <p:nvPr/>
          </p:nvSpPr>
          <p:spPr>
            <a:xfrm>
              <a:off x="914400" y="5952906"/>
              <a:ext cx="2895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C00000"/>
                  </a:solidFill>
                  <a:latin typeface="Calibri" pitchFamily="34" charset="0"/>
                </a:rPr>
                <a:t>Most Significant Bit </a:t>
              </a:r>
              <a:r>
                <a:rPr lang="en-US" sz="2000" b="0" dirty="0" smtClean="0">
                  <a:latin typeface="Calibri" pitchFamily="34" charset="0"/>
                </a:rPr>
                <a:t>(MSB)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2667000" y="5560367"/>
              <a:ext cx="381000" cy="485872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2913120" y="4786200"/>
              <a:ext cx="3101400" cy="19587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9880" y="4779720"/>
                <a:ext cx="3110400" cy="197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207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Question 2: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ounded Rectangle 4"/>
          <p:cNvSpPr/>
          <p:nvPr>
            <p:custDataLst>
              <p:tags r:id="rId3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D1B9FF"/>
          </a:solidFill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7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8" name="Text Box 4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77696" y="3358151"/>
            <a:ext cx="2667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32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4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29000" y="1394835"/>
            <a:ext cx="2824163" cy="7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  <a:endParaRPr lang="en-US" sz="3200" b="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4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1" name="Cloud 10"/>
          <p:cNvSpPr/>
          <p:nvPr>
            <p:custDataLst>
              <p:tags r:id="rId8"/>
            </p:custDataLst>
          </p:nvPr>
        </p:nvSpPr>
        <p:spPr bwMode="auto">
          <a:xfrm>
            <a:off x="990600" y="2153355"/>
            <a:ext cx="2514600" cy="1047045"/>
          </a:xfrm>
          <a:prstGeom prst="cloud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n-US" sz="2200" b="0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470…</a:t>
            </a:r>
            <a:endParaRPr lang="en-US" sz="2200" b="0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Group 4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367114933"/>
              </p:ext>
            </p:extLst>
          </p:nvPr>
        </p:nvGraphicFramePr>
        <p:xfrm>
          <a:off x="2137304" y="3276600"/>
          <a:ext cx="1143640" cy="343019"/>
        </p:xfrm>
        <a:graphic>
          <a:graphicData uri="http://schemas.openxmlformats.org/drawingml/2006/table">
            <a:tbl>
              <a:tblPr/>
              <a:tblGrid>
                <a:gridCol w="285910"/>
                <a:gridCol w="285910"/>
                <a:gridCol w="285910"/>
                <a:gridCol w="285910"/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 Box 3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45993" y="3516890"/>
            <a:ext cx="1367896" cy="51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2667000" y="2819400"/>
            <a:ext cx="4343400" cy="7620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Rectangle 3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45893" y="1607445"/>
            <a:ext cx="1600200" cy="511104"/>
          </a:xfrm>
          <a:prstGeom prst="rect">
            <a:avLst/>
          </a:prstGeom>
          <a:solidFill>
            <a:srgbClr val="FF9999"/>
          </a:solidFill>
          <a:ln w="12700" cmpd="sng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t"/>
          <a:lstStyle/>
          <a:p>
            <a:pPr algn="ctr"/>
            <a:r>
              <a:rPr lang="en-US" b="0" dirty="0" err="1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-cache</a:t>
            </a:r>
            <a:endParaRPr lang="en-US" b="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AutoShape 41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V="1">
            <a:off x="2743200" y="1905000"/>
            <a:ext cx="3657600" cy="1524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41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2438400" y="2819400"/>
            <a:ext cx="232363" cy="675853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41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V="1">
            <a:off x="2286000" y="2057400"/>
            <a:ext cx="152400" cy="4572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6344060" y="2127957"/>
            <a:ext cx="1470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week…</a:t>
            </a:r>
          </a:p>
        </p:txBody>
      </p:sp>
      <p:sp>
        <p:nvSpPr>
          <p:cNvPr id="21" name="Rounded Rectangular Callout 20"/>
          <p:cNvSpPr/>
          <p:nvPr>
            <p:custDataLst>
              <p:tags r:id="rId17"/>
            </p:custDataLst>
          </p:nvPr>
        </p:nvSpPr>
        <p:spPr bwMode="auto">
          <a:xfrm>
            <a:off x="5410200" y="4445858"/>
            <a:ext cx="2916133" cy="1524000"/>
          </a:xfrm>
          <a:prstGeom prst="wedgeRoundRectCallout">
            <a:avLst>
              <a:gd name="adj1" fmla="val -22824"/>
              <a:gd name="adj2" fmla="val -93520"/>
              <a:gd name="adj3" fmla="val 16667"/>
            </a:avLst>
          </a:prstGeom>
          <a:solidFill>
            <a:srgbClr val="F6F5BD"/>
          </a:solidFill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does a program find its data in memory?</a:t>
            </a:r>
          </a:p>
        </p:txBody>
      </p:sp>
    </p:spTree>
    <p:extLst>
      <p:ext uri="{BB962C8B-B14F-4D97-AF65-F5344CB8AC3E}">
        <p14:creationId xmlns:p14="http://schemas.microsoft.com/office/powerpoint/2010/main" val="358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7" name="Rectangle 1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Byte-Oriented Memory Organization</a:t>
            </a:r>
          </a:p>
        </p:txBody>
      </p:sp>
      <p:sp>
        <p:nvSpPr>
          <p:cNvPr id="10428" name="Rectangle 18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56077" y="2578571"/>
            <a:ext cx="8406923" cy="3743324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Conceptually, memory is a single, large array of bytes,</a:t>
            </a:r>
            <a:br>
              <a:rPr lang="en-US" sz="2400" dirty="0" smtClean="0"/>
            </a:br>
            <a:r>
              <a:rPr lang="en-US" sz="2400" dirty="0" smtClean="0"/>
              <a:t>each with a unique </a:t>
            </a:r>
            <a:r>
              <a:rPr lang="en-US" sz="2400" i="1" dirty="0" smtClean="0">
                <a:solidFill>
                  <a:srgbClr val="CC0000"/>
                </a:solidFill>
              </a:rPr>
              <a:t>address</a:t>
            </a:r>
            <a:r>
              <a:rPr lang="en-US" sz="2400" dirty="0" smtClean="0">
                <a:solidFill>
                  <a:srgbClr val="CC0000"/>
                </a:solidFill>
              </a:rPr>
              <a:t> </a:t>
            </a:r>
            <a:r>
              <a:rPr lang="en-US" sz="2400" dirty="0" smtClean="0"/>
              <a:t>(index)</a:t>
            </a:r>
          </a:p>
          <a:p>
            <a:pPr lvl="1">
              <a:defRPr/>
            </a:pPr>
            <a:r>
              <a:rPr lang="en-US" sz="2000" dirty="0" smtClean="0"/>
              <a:t>The value of each byte in memory can be read and written</a:t>
            </a:r>
          </a:p>
          <a:p>
            <a:pPr>
              <a:defRPr/>
            </a:pPr>
            <a:r>
              <a:rPr lang="en-US" sz="2400" dirty="0" smtClean="0"/>
              <a:t>Programs </a:t>
            </a:r>
            <a:r>
              <a:rPr lang="en-US" sz="2400" dirty="0"/>
              <a:t>refer to </a:t>
            </a:r>
            <a:r>
              <a:rPr lang="en-US" sz="2400" dirty="0" smtClean="0"/>
              <a:t>bytes in memory by their </a:t>
            </a:r>
            <a:r>
              <a:rPr lang="en-US" sz="2400" i="1" dirty="0" smtClean="0"/>
              <a:t>addresses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000" dirty="0" smtClean="0"/>
              <a:t>Domain of possible addresses = </a:t>
            </a:r>
            <a:r>
              <a:rPr lang="en-US" sz="2000" i="1" dirty="0" smtClean="0">
                <a:solidFill>
                  <a:srgbClr val="C00000"/>
                </a:solidFill>
              </a:rPr>
              <a:t>address space</a:t>
            </a:r>
          </a:p>
          <a:p>
            <a:pPr lvl="2">
              <a:defRPr/>
            </a:pPr>
            <a:endParaRPr lang="en-US" sz="1600" i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2400" dirty="0" smtClean="0"/>
              <a:t>But not all values fit in a single byte</a:t>
            </a:r>
            <a:r>
              <a:rPr lang="en-US" sz="2400" dirty="0"/>
              <a:t>… (</a:t>
            </a:r>
            <a:r>
              <a:rPr lang="en-US" sz="2400" i="1" dirty="0"/>
              <a:t>e.g. </a:t>
            </a:r>
            <a:r>
              <a:rPr lang="en-US" sz="2400" dirty="0" smtClean="0"/>
              <a:t>351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lvl="1">
              <a:defRPr/>
            </a:pPr>
            <a:r>
              <a:rPr lang="en-US" sz="2000" dirty="0" smtClean="0"/>
              <a:t>Many operations actually use multi-byte values</a:t>
            </a:r>
          </a:p>
          <a:p>
            <a:pPr>
              <a:defRPr/>
            </a:pPr>
            <a:r>
              <a:rPr lang="en-US" sz="2400" dirty="0" smtClean="0"/>
              <a:t>We can store addresses as data </a:t>
            </a:r>
            <a:r>
              <a:rPr lang="en-US" sz="2400" dirty="0"/>
              <a:t>to “remember” where other data is in memory</a:t>
            </a:r>
          </a:p>
          <a:p>
            <a:pPr lvl="1">
              <a:defRPr/>
            </a:pPr>
            <a:endParaRPr lang="en-US" sz="2000" dirty="0" smtClean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234" name="Text Box 20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8990446">
            <a:off x="1317721" y="1341413"/>
            <a:ext cx="866584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00•••0</a:t>
            </a:r>
          </a:p>
        </p:txBody>
      </p:sp>
      <p:sp>
        <p:nvSpPr>
          <p:cNvPr id="9235" name="Text Box 20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990446">
            <a:off x="6978454" y="1341413"/>
            <a:ext cx="83292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FF•••F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820339"/>
              </p:ext>
            </p:extLst>
          </p:nvPr>
        </p:nvGraphicFramePr>
        <p:xfrm>
          <a:off x="1296134" y="1914703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1524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Roboto Regular" charset="0"/>
                          <a:cs typeface="Roboto Regular" charset="0"/>
                        </a:rPr>
                        <a:t>• • •</a:t>
                      </a:r>
                      <a:endParaRPr lang="en-US" b="0" i="0" dirty="0">
                        <a:solidFill>
                          <a:schemeClr val="tx1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1120320" y="1346760"/>
              <a:ext cx="7855200" cy="5015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2400" y="1336320"/>
                <a:ext cx="7869960" cy="503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6557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choose to use 8-bit addresses, how big is our address space?</a:t>
            </a:r>
          </a:p>
          <a:p>
            <a:pPr lvl="1"/>
            <a:r>
              <a:rPr lang="en-US" i="1" dirty="0" smtClean="0"/>
              <a:t>i.e.</a:t>
            </a:r>
            <a:r>
              <a:rPr lang="en-US" dirty="0" smtClean="0"/>
              <a:t> How much space can we “refer to” using our addresses?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256 bits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256 bytes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8 bits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8 bytes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753840" y="3301200"/>
              <a:ext cx="7650360" cy="25369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800" y="3294720"/>
                <a:ext cx="7661880" cy="255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15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1" name="Rectangle 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Machine “Words”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352" name="Rectangle 88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4974336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/>
                  <a:t>Instructions encoded into machine code (0’s and 1’s)</a:t>
                </a:r>
              </a:p>
              <a:p>
                <a:pPr lvl="1">
                  <a:defRPr/>
                </a:pPr>
                <a:r>
                  <a:rPr lang="en-US" dirty="0" smtClean="0"/>
                  <a:t>Historically (still true in some assembly languages), all instructions were exactly the size of 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word</a:t>
                </a:r>
              </a:p>
              <a:p>
                <a:pPr eaLnBrk="1" hangingPunct="1">
                  <a:defRPr/>
                </a:pPr>
                <a:r>
                  <a:rPr lang="en-US" dirty="0" smtClean="0"/>
                  <a:t>Word size bounds the size of the </a:t>
                </a:r>
                <a:r>
                  <a:rPr lang="en-US" i="1" dirty="0" smtClean="0"/>
                  <a:t>address space</a:t>
                </a:r>
                <a:endParaRPr lang="en-US" dirty="0" smtClean="0"/>
              </a:p>
              <a:p>
                <a:pPr lvl="1">
                  <a:defRPr/>
                </a:pPr>
                <a:r>
                  <a:rPr lang="en-US" dirty="0" smtClean="0"/>
                  <a:t>word </a:t>
                </a:r>
                <a:r>
                  <a:rPr lang="en-US" dirty="0"/>
                  <a:t>size = address size = register </a:t>
                </a:r>
                <a:r>
                  <a:rPr lang="en-US" dirty="0" smtClean="0"/>
                  <a:t>size</a:t>
                </a:r>
              </a:p>
              <a:p>
                <a:pPr lvl="1">
                  <a:defRPr/>
                </a:pPr>
                <a:r>
                  <a:rPr lang="en-US" dirty="0"/>
                  <a:t>word size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addresses</a:t>
                </a:r>
              </a:p>
              <a:p>
                <a:pPr lvl="2">
                  <a:defRPr/>
                </a:pPr>
                <a:endParaRPr lang="en-US" dirty="0" smtClean="0"/>
              </a:p>
              <a:p>
                <a:pPr>
                  <a:defRPr/>
                </a:pPr>
                <a:r>
                  <a:rPr lang="en-US" dirty="0" smtClean="0"/>
                  <a:t>Current x86 systems use </a:t>
                </a:r>
                <a:r>
                  <a:rPr lang="en-US" b="1" dirty="0" smtClean="0"/>
                  <a:t>64-bit (8-byte) words</a:t>
                </a:r>
              </a:p>
              <a:p>
                <a:pPr lvl="1">
                  <a:defRPr/>
                </a:pPr>
                <a:r>
                  <a:rPr lang="en-US" dirty="0" smtClean="0"/>
                  <a:t>Potential address space: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baseline="30000" dirty="0" smtClean="0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dirty="0" smtClean="0"/>
                  <a:t> addresses</a:t>
                </a:r>
                <a:br>
                  <a:rPr lang="en-US" dirty="0" smtClean="0"/>
                </a:br>
                <a:r>
                  <a:rPr lang="en-US" dirty="0" smtClean="0"/>
                  <a:t>2</a:t>
                </a:r>
                <a:r>
                  <a:rPr lang="en-US" baseline="30000" dirty="0" smtClean="0"/>
                  <a:t>64</a:t>
                </a:r>
                <a:r>
                  <a:rPr lang="en-US" dirty="0" smtClean="0"/>
                  <a:t> bytes </a:t>
                </a:r>
                <a:r>
                  <a:rPr lang="en-US" dirty="0" smtClean="0">
                    <a:latin typeface="Symbol" pitchFamily="18" charset="2"/>
                  </a:rPr>
                  <a:t>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1.8 x 10</a:t>
                </a:r>
                <a:r>
                  <a:rPr lang="en-US" b="1" baseline="30000" dirty="0" smtClean="0"/>
                  <a:t>19</a:t>
                </a:r>
                <a:r>
                  <a:rPr lang="en-US" b="1" dirty="0" smtClean="0"/>
                  <a:t> bytes</a:t>
                </a: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= 18 billion </a:t>
                </a:r>
                <a:r>
                  <a:rPr lang="en-US" dirty="0" err="1" smtClean="0"/>
                  <a:t>billion</a:t>
                </a:r>
                <a:r>
                  <a:rPr lang="en-US" dirty="0" smtClean="0"/>
                  <a:t> </a:t>
                </a:r>
                <a:r>
                  <a:rPr lang="en-US" dirty="0" smtClean="0"/>
                  <a:t>bytes </a:t>
                </a:r>
                <a:r>
                  <a:rPr lang="en-US" dirty="0" smtClean="0">
                    <a:cs typeface="Calibri" panose="020F0502020204030204" pitchFamily="34" charset="0"/>
                  </a:rPr>
                  <a:t>= </a:t>
                </a:r>
                <a:r>
                  <a:rPr lang="en-US" dirty="0" smtClean="0">
                    <a:cs typeface="Calibri" panose="020F0502020204030204" pitchFamily="34" charset="0"/>
                  </a:rPr>
                  <a:t>18 EB </a:t>
                </a:r>
                <a:r>
                  <a:rPr lang="en-US" dirty="0"/>
                  <a:t>(</a:t>
                </a:r>
                <a:r>
                  <a:rPr lang="en-US" dirty="0" err="1" smtClean="0"/>
                  <a:t>exabytes</a:t>
                </a:r>
                <a:r>
                  <a:rPr lang="en-US" dirty="0" smtClean="0"/>
                  <a:t>)</a:t>
                </a:r>
              </a:p>
              <a:p>
                <a:pPr lvl="1">
                  <a:defRPr/>
                </a:pPr>
                <a:r>
                  <a:rPr lang="en-US" dirty="0" smtClean="0"/>
                  <a:t>Actual physical address space:  </a:t>
                </a:r>
                <a:r>
                  <a:rPr lang="en-US" b="1" dirty="0" smtClean="0"/>
                  <a:t>48 bits</a:t>
                </a:r>
                <a:endParaRPr lang="en-US" b="1" dirty="0" smtClean="0"/>
              </a:p>
            </p:txBody>
          </p:sp>
        </mc:Choice>
        <mc:Fallback>
          <p:sp>
            <p:nvSpPr>
              <p:cNvPr id="11352" name="Rectangle 8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4974336"/>
              </a:xfrm>
              <a:blipFill rotWithShape="0">
                <a:blip r:embed="rId6"/>
                <a:stretch>
                  <a:fillRect l="-364" t="-1225" b="-7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5446440" y="3166920"/>
              <a:ext cx="2298600" cy="843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8160" y="3158280"/>
                <a:ext cx="2314080" cy="8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3127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Word-Oriented Memory Organization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 smtClean="0"/>
              <a:t>Addresses still specify </a:t>
            </a:r>
            <a:br>
              <a:rPr lang="en-US" sz="2400" dirty="0" smtClean="0"/>
            </a:br>
            <a:r>
              <a:rPr lang="en-US" sz="2400" dirty="0" smtClean="0"/>
              <a:t>locations of </a:t>
            </a:r>
            <a:r>
              <a:rPr lang="en-US" sz="2400" i="1" dirty="0" smtClean="0"/>
              <a:t>bytes</a:t>
            </a:r>
            <a:r>
              <a:rPr lang="en-US" sz="2400" dirty="0" smtClean="0"/>
              <a:t> in memory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 smtClean="0"/>
              <a:t>Addresses of successive words </a:t>
            </a:r>
            <a:br>
              <a:rPr lang="en-US" sz="2000" dirty="0" smtClean="0"/>
            </a:br>
            <a:r>
              <a:rPr lang="en-US" sz="2000" dirty="0" smtClean="0"/>
              <a:t>differ by word size (in bytes):</a:t>
            </a:r>
            <a:br>
              <a:rPr lang="en-US" sz="2000" dirty="0" smtClean="0"/>
            </a:br>
            <a:r>
              <a:rPr lang="en-US" sz="2000" i="1" dirty="0" smtClean="0"/>
              <a:t>e.g.</a:t>
            </a:r>
            <a:r>
              <a:rPr lang="en-US" sz="2000" dirty="0" smtClean="0"/>
              <a:t> 4 (32-bit) or 8 (64-bit)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 smtClean="0"/>
              <a:t>Address of word 0, 1, … 10?</a:t>
            </a:r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80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1" name="Rectangle 1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2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3" name="Rectangle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4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5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6" name="Rectangle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7" name="Rectangle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89" name="Rectangle 2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90" name="Rectangl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91" name="Rectangle 2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8" name="Rectangle 4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0" name="Rectangle 4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2" name="Rectangle 4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4" name="Rectangle 4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56" name="Text Box 3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7" name="Ink 6"/>
              <p14:cNvContentPartPr/>
              <p14:nvPr/>
            </p14:nvContentPartPr>
            <p14:xfrm>
              <a:off x="4252680" y="1567800"/>
              <a:ext cx="4527720" cy="2720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49080" y="1560240"/>
                <a:ext cx="4539600" cy="2731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Word-Oriented Memory Organization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Addresses </a:t>
            </a:r>
            <a:r>
              <a:rPr lang="en-US" sz="2400" dirty="0" smtClean="0"/>
              <a:t>still specify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locations of </a:t>
            </a:r>
            <a:r>
              <a:rPr lang="en-US" sz="2400" i="1" dirty="0"/>
              <a:t>bytes</a:t>
            </a:r>
            <a:r>
              <a:rPr lang="en-US" sz="2400" dirty="0"/>
              <a:t> in memory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 smtClean="0"/>
              <a:t>Addresses </a:t>
            </a:r>
            <a:r>
              <a:rPr lang="en-US" sz="2000" dirty="0"/>
              <a:t>of successive words </a:t>
            </a:r>
            <a:br>
              <a:rPr lang="en-US" sz="2000" dirty="0"/>
            </a:br>
            <a:r>
              <a:rPr lang="en-US" sz="2000" dirty="0"/>
              <a:t>differ by word size (in bytes):</a:t>
            </a:r>
            <a:br>
              <a:rPr lang="en-US" sz="2000" dirty="0"/>
            </a:br>
            <a:r>
              <a:rPr lang="en-US" sz="2000" i="1" dirty="0"/>
              <a:t>e.g</a:t>
            </a:r>
            <a:r>
              <a:rPr lang="en-US" sz="2000" i="1" dirty="0" smtClean="0"/>
              <a:t>.</a:t>
            </a:r>
            <a:r>
              <a:rPr lang="en-US" sz="2000" dirty="0" smtClean="0"/>
              <a:t> </a:t>
            </a:r>
            <a:r>
              <a:rPr lang="en-US" sz="2000" dirty="0"/>
              <a:t>4 (32-bit) or 8 (64-bit)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 of word 0, 1, </a:t>
            </a:r>
            <a:r>
              <a:rPr lang="en-US" sz="2000" dirty="0" smtClean="0"/>
              <a:t>… </a:t>
            </a:r>
            <a:r>
              <a:rPr lang="en-US" sz="2000" dirty="0"/>
              <a:t>10</a:t>
            </a:r>
            <a:r>
              <a:rPr lang="en-US" sz="2000" dirty="0" smtClean="0"/>
              <a:t>?</a:t>
            </a:r>
          </a:p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>
                <a:solidFill>
                  <a:srgbClr val="C00000"/>
                </a:solidFill>
              </a:rPr>
              <a:t>Address of word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= address of </a:t>
            </a:r>
            <a:r>
              <a:rPr lang="en-US" sz="2400" i="1" dirty="0"/>
              <a:t>first</a:t>
            </a:r>
            <a:r>
              <a:rPr lang="en-US" sz="2400" dirty="0"/>
              <a:t> byte in </a:t>
            </a:r>
            <a:r>
              <a:rPr lang="en-US" sz="2400" dirty="0" smtClean="0"/>
              <a:t>word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The address of </a:t>
            </a:r>
            <a:r>
              <a:rPr lang="en-US" sz="2000" i="1" dirty="0" smtClean="0">
                <a:solidFill>
                  <a:srgbClr val="FF0000"/>
                </a:solidFill>
              </a:rPr>
              <a:t>any</a:t>
            </a:r>
            <a:r>
              <a:rPr lang="en-US" sz="2000" dirty="0" smtClean="0">
                <a:solidFill>
                  <a:srgbClr val="FF0000"/>
                </a:solidFill>
              </a:rPr>
              <a:t> chunk of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memory is given by the address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of the first byte</a:t>
            </a:r>
            <a:endParaRPr lang="en-US" sz="1800" baseline="-25000" dirty="0">
              <a:solidFill>
                <a:srgbClr val="FF0000"/>
              </a:solidFill>
            </a:endParaRP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b="1" i="1" dirty="0" smtClean="0"/>
              <a:t>Alignment</a:t>
            </a:r>
            <a:endParaRPr lang="en-US" sz="2000" dirty="0" smtClean="0"/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grpSp>
        <p:nvGrpSpPr>
          <p:cNvPr id="4" name="Group 8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6019619" y="2510135"/>
            <a:ext cx="457200" cy="3886200"/>
            <a:chOff x="3120" y="1392"/>
            <a:chExt cx="288" cy="2448"/>
          </a:xfrm>
        </p:grpSpPr>
        <p:sp>
          <p:nvSpPr>
            <p:cNvPr id="11316" name="Rectangle 7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20" y="1392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7" name="Rectangle 7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20" y="2160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0004</a:t>
              </a:r>
            </a:p>
          </p:txBody>
        </p:sp>
        <p:sp>
          <p:nvSpPr>
            <p:cNvPr id="11318" name="Rectangle 7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120" y="2928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  <p:sp>
          <p:nvSpPr>
            <p:cNvPr id="11319" name="Rectangle 7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120" y="369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0012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4865944" y="3119735"/>
            <a:ext cx="457200" cy="2590800"/>
            <a:chOff x="3696" y="1776"/>
            <a:chExt cx="288" cy="1632"/>
          </a:xfrm>
        </p:grpSpPr>
        <p:sp>
          <p:nvSpPr>
            <p:cNvPr id="11314" name="Rectangle 7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96" y="177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 smtClean="0">
                  <a:latin typeface="Roboto Regular" charset="0"/>
                  <a:cs typeface="Roboto Regular" charset="0"/>
                </a:rPr>
                <a:t>0000</a:t>
              </a:r>
              <a:endParaRPr lang="en-US" sz="14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15" name="Rectangle 7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696" y="3264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 smtClean="0">
                  <a:latin typeface="Roboto Regular" charset="0"/>
                  <a:cs typeface="Roboto Regular" charset="0"/>
                </a:rPr>
                <a:t>0008</a:t>
              </a:r>
              <a:endParaRPr lang="en-US" sz="1400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64" name="Rectangle 1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1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angle 1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Rectangle 1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2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Rectangle 2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ectangle 2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4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4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4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 Box 3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9" name="Ink 8"/>
              <p14:cNvContentPartPr/>
              <p14:nvPr/>
            </p14:nvContentPartPr>
            <p14:xfrm>
              <a:off x="4344840" y="1737360"/>
              <a:ext cx="4515840" cy="50076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40160" y="1730160"/>
                <a:ext cx="4524840" cy="50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" name="Ink 9"/>
              <p14:cNvContentPartPr/>
              <p14:nvPr/>
            </p14:nvContentPartPr>
            <p14:xfrm>
              <a:off x="2733120" y="4625280"/>
              <a:ext cx="1061280" cy="403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725200" y="4615200"/>
                <a:ext cx="1074600" cy="5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0218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</a:t>
            </a:r>
            <a:r>
              <a:rPr lang="en-US" dirty="0" smtClean="0"/>
              <a:t>(64-bit </a:t>
            </a:r>
            <a:r>
              <a:rPr lang="en-US" dirty="0"/>
              <a:t>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 smtClean="0"/>
              <a:t>In this type of picture, each row is composed of 8 bytes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cell is a byte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64-bit </a:t>
            </a:r>
            <a:r>
              <a:rPr lang="en-US" dirty="0"/>
              <a:t>pointer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 fit on </a:t>
            </a:r>
            <a:r>
              <a:rPr lang="en-US" dirty="0"/>
              <a:t>one row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8034" y="3425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28034" y="3730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28034" y="4035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28034" y="4339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28034" y="4644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28034" y="4949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28034" y="5254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28034" y="5559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28034" y="5863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28034" y="6168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 bwMode="auto">
          <a:xfrm rot="5400000">
            <a:off x="4500519" y="495165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061213" y="494719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594615" y="495165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34716" y="3349221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1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34716" y="36584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734716" y="39632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34716" y="42680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34716" y="45728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34716" y="48776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 2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34716" y="51824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734716" y="54872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734716" y="57920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734716" y="60968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Connector 50"/>
          <p:cNvCxnSpPr/>
          <p:nvPr>
            <p:custDataLst>
              <p:tags r:id="rId27"/>
            </p:custDataLst>
          </p:nvPr>
        </p:nvCxnSpPr>
        <p:spPr bwMode="auto">
          <a:xfrm rot="5400000">
            <a:off x="2960567" y="496757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>
            <p:custDataLst>
              <p:tags r:id="rId28"/>
            </p:custDataLst>
          </p:nvPr>
        </p:nvCxnSpPr>
        <p:spPr bwMode="auto">
          <a:xfrm rot="16200000" flipH="1">
            <a:off x="3493965" y="496311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29"/>
            </p:custDataLst>
          </p:nvPr>
        </p:nvCxnSpPr>
        <p:spPr bwMode="auto">
          <a:xfrm rot="16200000" flipH="1">
            <a:off x="4000071" y="496757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>
            <p:custDataLst>
              <p:tags r:id="rId30"/>
            </p:custDataLst>
          </p:nvPr>
        </p:nvCxnSpPr>
        <p:spPr bwMode="auto">
          <a:xfrm rot="5400000">
            <a:off x="2471511" y="4969846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3542726" y="3053351"/>
            <a:ext cx="4161854" cy="531912"/>
            <a:chOff x="3542726" y="3053351"/>
            <a:chExt cx="4161854" cy="531912"/>
          </a:xfrm>
        </p:grpSpPr>
        <p:grpSp>
          <p:nvGrpSpPr>
            <p:cNvPr id="22" name="Group 21"/>
            <p:cNvGrpSpPr/>
            <p:nvPr/>
          </p:nvGrpSpPr>
          <p:grpSpPr>
            <a:xfrm>
              <a:off x="5569479" y="3053351"/>
              <a:ext cx="537327" cy="531912"/>
              <a:chOff x="5569479" y="3053351"/>
              <a:chExt cx="537327" cy="531912"/>
            </a:xfrm>
          </p:grpSpPr>
          <p:sp>
            <p:nvSpPr>
              <p:cNvPr id="29" name="Rectangle 1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5569479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0x04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0" name="Straight Arrow Connector 49"/>
              <p:cNvCxnSpPr>
                <a:stCxn id="29" idx="2"/>
              </p:cNvCxnSpPr>
              <p:nvPr>
                <p:custDataLst>
                  <p:tags r:id="rId47"/>
                </p:custDataLst>
              </p:nvPr>
            </p:nvCxnSpPr>
            <p:spPr bwMode="auto">
              <a:xfrm flipH="1">
                <a:off x="5737130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3" name="Group 22"/>
            <p:cNvGrpSpPr/>
            <p:nvPr/>
          </p:nvGrpSpPr>
          <p:grpSpPr>
            <a:xfrm>
              <a:off x="6118127" y="3053351"/>
              <a:ext cx="537327" cy="531912"/>
              <a:chOff x="6118127" y="3053351"/>
              <a:chExt cx="537327" cy="531912"/>
            </a:xfrm>
          </p:grpSpPr>
          <p:sp>
            <p:nvSpPr>
              <p:cNvPr id="30" name="Rectangle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61181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0x05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2" name="Straight Arrow Connector 51"/>
              <p:cNvCxnSpPr>
                <a:stCxn id="30" idx="2"/>
              </p:cNvCxnSpPr>
              <p:nvPr>
                <p:custDataLst>
                  <p:tags r:id="rId45"/>
                </p:custDataLst>
              </p:nvPr>
            </p:nvCxnSpPr>
            <p:spPr bwMode="auto">
              <a:xfrm flipH="1">
                <a:off x="62705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4" name="Group 23"/>
            <p:cNvGrpSpPr/>
            <p:nvPr/>
          </p:nvGrpSpPr>
          <p:grpSpPr>
            <a:xfrm>
              <a:off x="6651527" y="3053351"/>
              <a:ext cx="537327" cy="531912"/>
              <a:chOff x="6651527" y="3053351"/>
              <a:chExt cx="537327" cy="531912"/>
            </a:xfrm>
          </p:grpSpPr>
          <p:sp>
            <p:nvSpPr>
              <p:cNvPr id="31" name="Rectangle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66515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0x06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4" name="Straight Arrow Connector 53"/>
              <p:cNvCxnSpPr>
                <a:stCxn id="31" idx="2"/>
              </p:cNvCxnSpPr>
              <p:nvPr>
                <p:custDataLst>
                  <p:tags r:id="rId43"/>
                </p:custDataLst>
              </p:nvPr>
            </p:nvCxnSpPr>
            <p:spPr bwMode="auto">
              <a:xfrm flipH="1">
                <a:off x="68039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8" name="Group 27"/>
            <p:cNvGrpSpPr/>
            <p:nvPr/>
          </p:nvGrpSpPr>
          <p:grpSpPr>
            <a:xfrm>
              <a:off x="7167253" y="3053351"/>
              <a:ext cx="537327" cy="531912"/>
              <a:chOff x="7167253" y="3053351"/>
              <a:chExt cx="537327" cy="531912"/>
            </a:xfrm>
          </p:grpSpPr>
          <p:sp>
            <p:nvSpPr>
              <p:cNvPr id="32" name="Rectangle 1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7167253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0x07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6" name="Straight Arrow Connector 55"/>
              <p:cNvCxnSpPr>
                <a:stCxn id="32" idx="2"/>
              </p:cNvCxnSpPr>
              <p:nvPr>
                <p:custDataLst>
                  <p:tags r:id="rId41"/>
                </p:custDataLst>
              </p:nvPr>
            </p:nvCxnSpPr>
            <p:spPr bwMode="auto">
              <a:xfrm flipH="1">
                <a:off x="7337330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8" name="Group 17"/>
            <p:cNvGrpSpPr/>
            <p:nvPr/>
          </p:nvGrpSpPr>
          <p:grpSpPr>
            <a:xfrm>
              <a:off x="3542726" y="3053351"/>
              <a:ext cx="537327" cy="531912"/>
              <a:chOff x="3542726" y="3053351"/>
              <a:chExt cx="537327" cy="531912"/>
            </a:xfrm>
          </p:grpSpPr>
          <p:sp>
            <p:nvSpPr>
              <p:cNvPr id="70" name="Rectangle 1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542726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0x00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4" name="Straight Arrow Connector 73"/>
              <p:cNvCxnSpPr>
                <a:stCxn id="70" idx="2"/>
              </p:cNvCxnSpPr>
              <p:nvPr>
                <p:custDataLst>
                  <p:tags r:id="rId39"/>
                </p:custDataLst>
              </p:nvPr>
            </p:nvCxnSpPr>
            <p:spPr bwMode="auto">
              <a:xfrm flipH="1">
                <a:off x="3710377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9" name="Group 18"/>
            <p:cNvGrpSpPr/>
            <p:nvPr/>
          </p:nvGrpSpPr>
          <p:grpSpPr>
            <a:xfrm>
              <a:off x="4091374" y="3053351"/>
              <a:ext cx="537327" cy="531912"/>
              <a:chOff x="4091374" y="3053351"/>
              <a:chExt cx="537327" cy="531912"/>
            </a:xfrm>
          </p:grpSpPr>
          <p:sp>
            <p:nvSpPr>
              <p:cNvPr id="71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0913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0x01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5" name="Straight Arrow Connector 74"/>
              <p:cNvCxnSpPr>
                <a:stCxn id="71" idx="2"/>
              </p:cNvCxnSpPr>
              <p:nvPr>
                <p:custDataLst>
                  <p:tags r:id="rId37"/>
                </p:custDataLst>
              </p:nvPr>
            </p:nvCxnSpPr>
            <p:spPr bwMode="auto">
              <a:xfrm flipH="1">
                <a:off x="42437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4624774" y="3053351"/>
              <a:ext cx="537327" cy="531912"/>
              <a:chOff x="4624774" y="3053351"/>
              <a:chExt cx="537327" cy="531912"/>
            </a:xfrm>
          </p:grpSpPr>
          <p:sp>
            <p:nvSpPr>
              <p:cNvPr id="72" name="Rectangle 14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6247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0x02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6" name="Straight Arrow Connector 75"/>
              <p:cNvCxnSpPr>
                <a:stCxn id="72" idx="2"/>
              </p:cNvCxnSpPr>
              <p:nvPr>
                <p:custDataLst>
                  <p:tags r:id="rId35"/>
                </p:custDataLst>
              </p:nvPr>
            </p:nvCxnSpPr>
            <p:spPr bwMode="auto">
              <a:xfrm flipH="1">
                <a:off x="47771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1" name="Group 20"/>
            <p:cNvGrpSpPr/>
            <p:nvPr/>
          </p:nvGrpSpPr>
          <p:grpSpPr>
            <a:xfrm>
              <a:off x="5140500" y="3053351"/>
              <a:ext cx="537327" cy="531912"/>
              <a:chOff x="5140500" y="3053351"/>
              <a:chExt cx="537327" cy="531912"/>
            </a:xfrm>
          </p:grpSpPr>
          <p:sp>
            <p:nvSpPr>
              <p:cNvPr id="73" name="Rectangle 1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5140500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0x03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7" name="Straight Arrow Connector 76"/>
              <p:cNvCxnSpPr>
                <a:stCxn id="73" idx="2"/>
              </p:cNvCxnSpPr>
              <p:nvPr>
                <p:custDataLst>
                  <p:tags r:id="rId33"/>
                </p:custDataLst>
              </p:nvPr>
            </p:nvCxnSpPr>
            <p:spPr bwMode="auto">
              <a:xfrm flipH="1">
                <a:off x="5310577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39" name="Group 38"/>
          <p:cNvGrpSpPr/>
          <p:nvPr/>
        </p:nvGrpSpPr>
        <p:grpSpPr>
          <a:xfrm>
            <a:off x="3542726" y="2442195"/>
            <a:ext cx="4206240" cy="611156"/>
            <a:chOff x="3542726" y="2442195"/>
            <a:chExt cx="4206240" cy="611156"/>
          </a:xfrm>
        </p:grpSpPr>
        <p:sp>
          <p:nvSpPr>
            <p:cNvPr id="16" name="Left Brace 15"/>
            <p:cNvSpPr/>
            <p:nvPr/>
          </p:nvSpPr>
          <p:spPr bwMode="auto">
            <a:xfrm rot="5400000">
              <a:off x="5508686" y="813071"/>
              <a:ext cx="274320" cy="420624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54172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</a:t>
              </a:r>
              <a:r>
                <a:rPr lang="en-US" sz="2000" b="0" dirty="0" smtClean="0">
                  <a:latin typeface="Calibri" pitchFamily="34" charset="0"/>
                </a:rPr>
                <a:t>ne word</a:t>
              </a:r>
            </a:p>
          </p:txBody>
        </p:sp>
      </p:grpSp>
      <p:sp>
        <p:nvSpPr>
          <p:cNvPr id="88" name="TextBox 87"/>
          <p:cNvSpPr txBox="1"/>
          <p:nvPr>
            <p:custDataLst>
              <p:tags r:id="rId31"/>
            </p:custDataLst>
          </p:nvPr>
        </p:nvSpPr>
        <p:spPr>
          <a:xfrm>
            <a:off x="7735365" y="3130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5" name="Ink 34"/>
              <p14:cNvContentPartPr/>
              <p14:nvPr/>
            </p14:nvContentPartPr>
            <p14:xfrm>
              <a:off x="1691640" y="3441240"/>
              <a:ext cx="6185520" cy="56628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688760" y="3435480"/>
                <a:ext cx="6197040" cy="57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27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</a:t>
            </a:r>
            <a:r>
              <a:rPr lang="en-US" dirty="0" smtClean="0"/>
              <a:t>(64-bit </a:t>
            </a:r>
            <a:r>
              <a:rPr lang="en-US" dirty="0"/>
              <a:t>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 smtClean="0"/>
              <a:t>In this type of picture, each row is composed of 8 bytes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cell is a byte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64-bit </a:t>
            </a:r>
            <a:r>
              <a:rPr lang="en-US" dirty="0"/>
              <a:t>pointer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 </a:t>
            </a:r>
            <a:r>
              <a:rPr lang="en-US" dirty="0"/>
              <a:t>fit </a:t>
            </a:r>
            <a:r>
              <a:rPr lang="en-US" dirty="0" smtClean="0"/>
              <a:t>on </a:t>
            </a:r>
            <a:r>
              <a:rPr lang="en-US" dirty="0"/>
              <a:t>one row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8034" y="3425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28034" y="3730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28034" y="4035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28034" y="4339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28034" y="4644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28034" y="4949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28034" y="5254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28034" y="5559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28034" y="5863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28034" y="6168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 bwMode="auto">
          <a:xfrm rot="5400000">
            <a:off x="4500519" y="495165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061213" y="494719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594615" y="495165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34716" y="3349221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1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34716" y="36584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734716" y="39632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0x10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34716" y="42680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0x18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34716" y="45728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0x20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34716" y="48776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0x28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 2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34716" y="51824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0x30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734716" y="54872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0x38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734716" y="57920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0x40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734716" y="60968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0x48</a:t>
            </a:r>
            <a:endParaRPr lang="en-US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/>
          <p:cNvSpPr txBox="1"/>
          <p:nvPr>
            <p:custDataLst>
              <p:tags r:id="rId27"/>
            </p:custDataLst>
          </p:nvPr>
        </p:nvSpPr>
        <p:spPr>
          <a:xfrm>
            <a:off x="7735365" y="3130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Connector 50"/>
          <p:cNvCxnSpPr/>
          <p:nvPr>
            <p:custDataLst>
              <p:tags r:id="rId28"/>
            </p:custDataLst>
          </p:nvPr>
        </p:nvCxnSpPr>
        <p:spPr bwMode="auto">
          <a:xfrm rot="5400000">
            <a:off x="2960567" y="496757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>
            <p:custDataLst>
              <p:tags r:id="rId29"/>
            </p:custDataLst>
          </p:nvPr>
        </p:nvCxnSpPr>
        <p:spPr bwMode="auto">
          <a:xfrm rot="16200000" flipH="1">
            <a:off x="3493965" y="496311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30"/>
            </p:custDataLst>
          </p:nvPr>
        </p:nvCxnSpPr>
        <p:spPr bwMode="auto">
          <a:xfrm rot="16200000" flipH="1">
            <a:off x="4000071" y="496757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>
            <p:custDataLst>
              <p:tags r:id="rId31"/>
            </p:custDataLst>
          </p:nvPr>
        </p:nvCxnSpPr>
        <p:spPr bwMode="auto">
          <a:xfrm rot="5400000">
            <a:off x="2471511" y="4969846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87" name="Group 86"/>
          <p:cNvGrpSpPr/>
          <p:nvPr/>
        </p:nvGrpSpPr>
        <p:grpSpPr>
          <a:xfrm>
            <a:off x="3542726" y="2442195"/>
            <a:ext cx="4206240" cy="611156"/>
            <a:chOff x="3542726" y="2442195"/>
            <a:chExt cx="4206240" cy="611156"/>
          </a:xfrm>
        </p:grpSpPr>
        <p:sp>
          <p:nvSpPr>
            <p:cNvPr id="88" name="Left Brace 87"/>
            <p:cNvSpPr/>
            <p:nvPr/>
          </p:nvSpPr>
          <p:spPr bwMode="auto">
            <a:xfrm rot="5400000">
              <a:off x="5508686" y="813071"/>
              <a:ext cx="274320" cy="420624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054172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</a:t>
              </a:r>
              <a:r>
                <a:rPr lang="en-US" sz="2000" b="0" dirty="0" smtClean="0">
                  <a:latin typeface="Calibri" pitchFamily="34" charset="0"/>
                </a:rPr>
                <a:t>ne word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542726" y="3053351"/>
            <a:ext cx="4161854" cy="531912"/>
            <a:chOff x="3542726" y="3053351"/>
            <a:chExt cx="4161854" cy="531912"/>
          </a:xfrm>
        </p:grpSpPr>
        <p:grpSp>
          <p:nvGrpSpPr>
            <p:cNvPr id="91" name="Group 90"/>
            <p:cNvGrpSpPr/>
            <p:nvPr/>
          </p:nvGrpSpPr>
          <p:grpSpPr>
            <a:xfrm>
              <a:off x="5569479" y="3053351"/>
              <a:ext cx="537327" cy="531912"/>
              <a:chOff x="5569479" y="3053351"/>
              <a:chExt cx="537327" cy="531912"/>
            </a:xfrm>
          </p:grpSpPr>
          <p:sp>
            <p:nvSpPr>
              <p:cNvPr id="113" name="Rectangle 14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5569479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0x04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4" name="Straight Arrow Connector 113"/>
              <p:cNvCxnSpPr>
                <a:stCxn id="113" idx="2"/>
              </p:cNvCxnSpPr>
              <p:nvPr>
                <p:custDataLst>
                  <p:tags r:id="rId63"/>
                </p:custDataLst>
              </p:nvPr>
            </p:nvCxnSpPr>
            <p:spPr bwMode="auto">
              <a:xfrm flipH="1">
                <a:off x="5737130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2" name="Group 91"/>
            <p:cNvGrpSpPr/>
            <p:nvPr/>
          </p:nvGrpSpPr>
          <p:grpSpPr>
            <a:xfrm>
              <a:off x="6118127" y="3053351"/>
              <a:ext cx="537327" cy="531912"/>
              <a:chOff x="6118127" y="3053351"/>
              <a:chExt cx="537327" cy="531912"/>
            </a:xfrm>
          </p:grpSpPr>
          <p:sp>
            <p:nvSpPr>
              <p:cNvPr id="111" name="Rectangle 14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61181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0x05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2" name="Straight Arrow Connector 111"/>
              <p:cNvCxnSpPr>
                <a:stCxn id="111" idx="2"/>
              </p:cNvCxnSpPr>
              <p:nvPr>
                <p:custDataLst>
                  <p:tags r:id="rId61"/>
                </p:custDataLst>
              </p:nvPr>
            </p:nvCxnSpPr>
            <p:spPr bwMode="auto">
              <a:xfrm flipH="1">
                <a:off x="62705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3" name="Group 92"/>
            <p:cNvGrpSpPr/>
            <p:nvPr/>
          </p:nvGrpSpPr>
          <p:grpSpPr>
            <a:xfrm>
              <a:off x="6651527" y="3053351"/>
              <a:ext cx="537327" cy="531912"/>
              <a:chOff x="6651527" y="3053351"/>
              <a:chExt cx="537327" cy="531912"/>
            </a:xfrm>
          </p:grpSpPr>
          <p:sp>
            <p:nvSpPr>
              <p:cNvPr id="109" name="Rectangle 14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66515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0x06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0" name="Straight Arrow Connector 109"/>
              <p:cNvCxnSpPr>
                <a:stCxn id="109" idx="2"/>
              </p:cNvCxnSpPr>
              <p:nvPr>
                <p:custDataLst>
                  <p:tags r:id="rId59"/>
                </p:custDataLst>
              </p:nvPr>
            </p:nvCxnSpPr>
            <p:spPr bwMode="auto">
              <a:xfrm flipH="1">
                <a:off x="68039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4" name="Group 93"/>
            <p:cNvGrpSpPr/>
            <p:nvPr/>
          </p:nvGrpSpPr>
          <p:grpSpPr>
            <a:xfrm>
              <a:off x="7167253" y="3053351"/>
              <a:ext cx="537327" cy="531912"/>
              <a:chOff x="7167253" y="3053351"/>
              <a:chExt cx="537327" cy="531912"/>
            </a:xfrm>
          </p:grpSpPr>
          <p:sp>
            <p:nvSpPr>
              <p:cNvPr id="107" name="Rectangle 1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7167253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0x07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08" name="Straight Arrow Connector 107"/>
              <p:cNvCxnSpPr>
                <a:stCxn id="107" idx="2"/>
              </p:cNvCxnSpPr>
              <p:nvPr>
                <p:custDataLst>
                  <p:tags r:id="rId57"/>
                </p:custDataLst>
              </p:nvPr>
            </p:nvCxnSpPr>
            <p:spPr bwMode="auto">
              <a:xfrm flipH="1">
                <a:off x="7337330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5" name="Group 94"/>
            <p:cNvGrpSpPr/>
            <p:nvPr/>
          </p:nvGrpSpPr>
          <p:grpSpPr>
            <a:xfrm>
              <a:off x="3542726" y="3053351"/>
              <a:ext cx="537327" cy="531912"/>
              <a:chOff x="3542726" y="3053351"/>
              <a:chExt cx="537327" cy="531912"/>
            </a:xfrm>
          </p:grpSpPr>
          <p:sp>
            <p:nvSpPr>
              <p:cNvPr id="105" name="Rectangle 14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542726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0x00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06" name="Straight Arrow Connector 105"/>
              <p:cNvCxnSpPr>
                <a:stCxn id="105" idx="2"/>
              </p:cNvCxnSpPr>
              <p:nvPr>
                <p:custDataLst>
                  <p:tags r:id="rId55"/>
                </p:custDataLst>
              </p:nvPr>
            </p:nvCxnSpPr>
            <p:spPr bwMode="auto">
              <a:xfrm flipH="1">
                <a:off x="3710377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6" name="Group 95"/>
            <p:cNvGrpSpPr/>
            <p:nvPr/>
          </p:nvGrpSpPr>
          <p:grpSpPr>
            <a:xfrm>
              <a:off x="4091374" y="3053351"/>
              <a:ext cx="537327" cy="531912"/>
              <a:chOff x="4091374" y="3053351"/>
              <a:chExt cx="537327" cy="531912"/>
            </a:xfrm>
          </p:grpSpPr>
          <p:sp>
            <p:nvSpPr>
              <p:cNvPr id="103" name="Rectangle 14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913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0x01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04" name="Straight Arrow Connector 103"/>
              <p:cNvCxnSpPr>
                <a:stCxn id="103" idx="2"/>
              </p:cNvCxnSpPr>
              <p:nvPr>
                <p:custDataLst>
                  <p:tags r:id="rId53"/>
                </p:custDataLst>
              </p:nvPr>
            </p:nvCxnSpPr>
            <p:spPr bwMode="auto">
              <a:xfrm flipH="1">
                <a:off x="42437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7" name="Group 96"/>
            <p:cNvGrpSpPr/>
            <p:nvPr/>
          </p:nvGrpSpPr>
          <p:grpSpPr>
            <a:xfrm>
              <a:off x="4624774" y="3053351"/>
              <a:ext cx="537327" cy="531912"/>
              <a:chOff x="4624774" y="3053351"/>
              <a:chExt cx="537327" cy="531912"/>
            </a:xfrm>
          </p:grpSpPr>
          <p:sp>
            <p:nvSpPr>
              <p:cNvPr id="101" name="Rectangle 1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6247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0x02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02" name="Straight Arrow Connector 101"/>
              <p:cNvCxnSpPr>
                <a:stCxn id="101" idx="2"/>
              </p:cNvCxnSpPr>
              <p:nvPr>
                <p:custDataLst>
                  <p:tags r:id="rId51"/>
                </p:custDataLst>
              </p:nvPr>
            </p:nvCxnSpPr>
            <p:spPr bwMode="auto">
              <a:xfrm flipH="1">
                <a:off x="47771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8" name="Group 97"/>
            <p:cNvGrpSpPr/>
            <p:nvPr/>
          </p:nvGrpSpPr>
          <p:grpSpPr>
            <a:xfrm>
              <a:off x="5140500" y="3053351"/>
              <a:ext cx="537327" cy="531912"/>
              <a:chOff x="5140500" y="3053351"/>
              <a:chExt cx="537327" cy="531912"/>
            </a:xfrm>
          </p:grpSpPr>
          <p:sp>
            <p:nvSpPr>
              <p:cNvPr id="99" name="Rectangle 1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5140500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0x03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00" name="Straight Arrow Connector 99"/>
              <p:cNvCxnSpPr>
                <a:stCxn id="99" idx="2"/>
              </p:cNvCxnSpPr>
              <p:nvPr>
                <p:custDataLst>
                  <p:tags r:id="rId49"/>
                </p:custDataLst>
              </p:nvPr>
            </p:nvCxnSpPr>
            <p:spPr bwMode="auto">
              <a:xfrm flipH="1">
                <a:off x="5310577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16" name="Group 15"/>
          <p:cNvGrpSpPr/>
          <p:nvPr/>
        </p:nvGrpSpPr>
        <p:grpSpPr>
          <a:xfrm>
            <a:off x="1187729" y="5254221"/>
            <a:ext cx="4197707" cy="323697"/>
            <a:chOff x="1187729" y="5254221"/>
            <a:chExt cx="4197707" cy="323697"/>
          </a:xfrm>
        </p:grpSpPr>
        <p:sp>
          <p:nvSpPr>
            <p:cNvPr id="34" name="Rectangle 1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808601" y="5254221"/>
              <a:ext cx="562975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0x0D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42001" y="5254221"/>
              <a:ext cx="53412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0x0E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857727" y="5254221"/>
              <a:ext cx="527709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0x0F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1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259953" y="5254221"/>
              <a:ext cx="542136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0x0C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1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736377" y="527014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0x09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269777" y="5270141"/>
              <a:ext cx="558166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0x0A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785503" y="5270141"/>
              <a:ext cx="55015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0x0B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1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187729" y="527014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  <a:endParaRPr lang="en-US" sz="1400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56393" y="3891551"/>
            <a:ext cx="5918360" cy="1378590"/>
            <a:chOff x="1456393" y="3891551"/>
            <a:chExt cx="5918360" cy="1378590"/>
          </a:xfrm>
          <a:effectLst>
            <a:glow rad="25400">
              <a:schemeClr val="accent3">
                <a:satMod val="175000"/>
              </a:schemeClr>
            </a:glow>
          </a:effectLst>
        </p:grpSpPr>
        <p:cxnSp>
          <p:nvCxnSpPr>
            <p:cNvPr id="38" name="Straight Arrow Connector 37"/>
            <p:cNvCxnSpPr>
              <a:stCxn id="33" idx="0"/>
            </p:cNvCxnSpPr>
            <p:nvPr>
              <p:custDataLst>
                <p:tags r:id="rId32"/>
              </p:custDataLst>
            </p:nvPr>
          </p:nvCxnSpPr>
          <p:spPr bwMode="auto">
            <a:xfrm flipV="1">
              <a:off x="3531021" y="3891551"/>
              <a:ext cx="2206106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Straight Arrow Connector 39"/>
            <p:cNvCxnSpPr>
              <a:stCxn id="34" idx="0"/>
            </p:cNvCxnSpPr>
            <p:nvPr>
              <p:custDataLst>
                <p:tags r:id="rId33"/>
              </p:custDataLst>
            </p:nvPr>
          </p:nvCxnSpPr>
          <p:spPr bwMode="auto">
            <a:xfrm flipV="1">
              <a:off x="4090089" y="3891551"/>
              <a:ext cx="2180438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>
              <a:stCxn id="35" idx="0"/>
            </p:cNvCxnSpPr>
            <p:nvPr>
              <p:custDataLst>
                <p:tags r:id="rId34"/>
              </p:custDataLst>
            </p:nvPr>
          </p:nvCxnSpPr>
          <p:spPr bwMode="auto">
            <a:xfrm flipV="1">
              <a:off x="4609062" y="3891551"/>
              <a:ext cx="2232291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>
              <a:stCxn id="36" idx="0"/>
            </p:cNvCxnSpPr>
            <p:nvPr>
              <p:custDataLst>
                <p:tags r:id="rId35"/>
              </p:custDataLst>
            </p:nvPr>
          </p:nvCxnSpPr>
          <p:spPr bwMode="auto">
            <a:xfrm flipV="1">
              <a:off x="5121582" y="3891551"/>
              <a:ext cx="2253171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82" idx="0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1456393" y="3907471"/>
              <a:ext cx="2208510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Straight Arrow Connector 83"/>
            <p:cNvCxnSpPr>
              <a:stCxn id="78" idx="0"/>
            </p:cNvCxnSpPr>
            <p:nvPr>
              <p:custDataLst>
                <p:tags r:id="rId37"/>
              </p:custDataLst>
            </p:nvPr>
          </p:nvCxnSpPr>
          <p:spPr bwMode="auto">
            <a:xfrm flipV="1">
              <a:off x="2005041" y="3907471"/>
              <a:ext cx="2193262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>
              <a:stCxn id="79" idx="0"/>
            </p:cNvCxnSpPr>
            <p:nvPr>
              <p:custDataLst>
                <p:tags r:id="rId38"/>
              </p:custDataLst>
            </p:nvPr>
          </p:nvCxnSpPr>
          <p:spPr bwMode="auto">
            <a:xfrm flipV="1">
              <a:off x="2548860" y="3907471"/>
              <a:ext cx="2220269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" name="Straight Arrow Connector 85"/>
            <p:cNvCxnSpPr>
              <a:stCxn id="80" idx="0"/>
            </p:cNvCxnSpPr>
            <p:nvPr>
              <p:custDataLst>
                <p:tags r:id="rId39"/>
              </p:custDataLst>
            </p:nvPr>
          </p:nvCxnSpPr>
          <p:spPr bwMode="auto">
            <a:xfrm flipV="1">
              <a:off x="3060579" y="3907471"/>
              <a:ext cx="2241950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20" name="Ink 19"/>
              <p14:cNvContentPartPr/>
              <p14:nvPr/>
            </p14:nvContentPartPr>
            <p14:xfrm>
              <a:off x="8012880" y="2719440"/>
              <a:ext cx="658080" cy="14796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04960" y="2714040"/>
                <a:ext cx="672120" cy="149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89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Pre-Course Survey due tonight @ 11:59pm</a:t>
            </a:r>
          </a:p>
          <a:p>
            <a:r>
              <a:rPr lang="en-US" dirty="0"/>
              <a:t>Lab 0 due </a:t>
            </a:r>
            <a:r>
              <a:rPr lang="en-US" dirty="0" smtClean="0"/>
              <a:t>Monday (10/2)</a:t>
            </a:r>
            <a:endParaRPr lang="en-US" dirty="0"/>
          </a:p>
          <a:p>
            <a:r>
              <a:rPr lang="en-US" dirty="0" smtClean="0"/>
              <a:t>Homework 1 due Wednesday (10/4)</a:t>
            </a:r>
          </a:p>
          <a:p>
            <a:pPr lvl="2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All course materials can be found on the website schedule</a:t>
            </a:r>
            <a:endParaRPr lang="en-US" sz="1700" dirty="0" smtClean="0"/>
          </a:p>
          <a:p>
            <a:pPr lvl="1"/>
            <a:r>
              <a:rPr lang="en-US" dirty="0" smtClean="0"/>
              <a:t>Including “clean” (night before) and “inked” (night after) lecture </a:t>
            </a:r>
            <a:r>
              <a:rPr lang="en-US" dirty="0" smtClean="0"/>
              <a:t>slides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Make sure you’re also enrolled in CSE391 </a:t>
            </a:r>
            <a:br>
              <a:rPr lang="en-US" dirty="0" smtClean="0"/>
            </a:br>
            <a:r>
              <a:rPr lang="en-US" dirty="0" smtClean="0"/>
              <a:t>(EEs included)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Addresses and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</a:t>
            </a:r>
            <a:r>
              <a:rPr lang="en-US" dirty="0" smtClean="0">
                <a:solidFill>
                  <a:srgbClr val="000000"/>
                </a:solidFill>
              </a:rPr>
              <a:t>address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Address can point to </a:t>
            </a:r>
            <a:r>
              <a:rPr lang="en-US" i="1" dirty="0" smtClean="0"/>
              <a:t>any</a:t>
            </a:r>
            <a:r>
              <a:rPr lang="en-US" dirty="0" smtClean="0"/>
              <a:t> data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Value </a:t>
            </a:r>
            <a:r>
              <a:rPr lang="en-US" dirty="0" smtClean="0">
                <a:solidFill>
                  <a:srgbClr val="000000"/>
                </a:solidFill>
              </a:rPr>
              <a:t>351 </a:t>
            </a:r>
            <a:r>
              <a:rPr lang="en-US" dirty="0" smtClean="0">
                <a:solidFill>
                  <a:srgbClr val="000000"/>
                </a:solidFill>
              </a:rPr>
              <a:t>stored at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address </a:t>
            </a:r>
            <a:r>
              <a:rPr lang="en-US" dirty="0" smtClean="0">
                <a:solidFill>
                  <a:srgbClr val="4B2A85"/>
                </a:solidFill>
              </a:rPr>
              <a:t>0x08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351</a:t>
            </a:r>
            <a:r>
              <a:rPr lang="en-US" baseline="-25000" dirty="0" smtClean="0">
                <a:solidFill>
                  <a:srgbClr val="000000"/>
                </a:solidFill>
              </a:rPr>
              <a:t>10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000000"/>
                </a:solidFill>
              </a:rPr>
              <a:t>15F</a:t>
            </a:r>
            <a:r>
              <a:rPr lang="en-US" baseline="-25000" dirty="0" smtClean="0">
                <a:solidFill>
                  <a:srgbClr val="000000"/>
                </a:solidFill>
              </a:rPr>
              <a:t>16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= 0x </a:t>
            </a:r>
            <a:r>
              <a:rPr lang="en-US" dirty="0" smtClean="0">
                <a:solidFill>
                  <a:srgbClr val="000000"/>
                </a:solidFill>
              </a:rPr>
              <a:t>00 ... </a:t>
            </a:r>
            <a:r>
              <a:rPr lang="en-US" dirty="0">
                <a:solidFill>
                  <a:srgbClr val="000000"/>
                </a:solidFill>
              </a:rPr>
              <a:t>00 01 </a:t>
            </a: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F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/>
              <a:t>Pointer stored at</a:t>
            </a:r>
            <a:br>
              <a:rPr lang="en-US" dirty="0" smtClean="0"/>
            </a:br>
            <a:r>
              <a:rPr lang="en-US" dirty="0" smtClean="0">
                <a:solidFill>
                  <a:srgbClr val="4B2A85"/>
                </a:solidFill>
              </a:rPr>
              <a:t>0x38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points </a:t>
            </a:r>
            <a:r>
              <a:rPr lang="en-US" dirty="0">
                <a:solidFill>
                  <a:srgbClr val="000000"/>
                </a:solidFill>
              </a:rPr>
              <a:t>to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address </a:t>
            </a:r>
            <a:r>
              <a:rPr lang="en-US" dirty="0" smtClean="0">
                <a:solidFill>
                  <a:srgbClr val="4B2A85"/>
                </a:solidFill>
              </a:rPr>
              <a:t>0x08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4206240" y="2905470"/>
            <a:ext cx="4841540" cy="3209330"/>
            <a:chOff x="4206240" y="2905470"/>
            <a:chExt cx="4841540" cy="3209330"/>
          </a:xfrm>
        </p:grpSpPr>
        <p:sp>
          <p:nvSpPr>
            <p:cNvPr id="16" name="Rectangle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Straight Connector 33"/>
            <p:cNvCxnSpPr/>
            <p:nvPr>
              <p:custDataLst>
                <p:tags r:id="rId30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31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>
              <p:custDataLst>
                <p:tags r:id="rId32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>
              <p:custDataLst>
                <p:tags r:id="rId33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>
              <p:custDataLst>
                <p:tags r:id="rId34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>
              <p:custDataLst>
                <p:tags r:id="rId35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>
              <p:custDataLst>
                <p:tags r:id="rId36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61" name="TextBox 60"/>
          <p:cNvSpPr txBox="1"/>
          <p:nvPr>
            <p:custDataLst>
              <p:tags r:id="rId1"/>
            </p:custDataLst>
          </p:nvPr>
        </p:nvSpPr>
        <p:spPr>
          <a:xfrm>
            <a:off x="8263591" y="2707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206240" y="3250406"/>
            <a:ext cx="4023360" cy="309295"/>
            <a:chOff x="4206240" y="3250406"/>
            <a:chExt cx="4023360" cy="309295"/>
          </a:xfrm>
        </p:grpSpPr>
        <p:sp>
          <p:nvSpPr>
            <p:cNvPr id="42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206240" y="5084064"/>
            <a:ext cx="4023360" cy="309295"/>
            <a:chOff x="4206240" y="3250406"/>
            <a:chExt cx="4023360" cy="309295"/>
          </a:xfrm>
        </p:grpSpPr>
        <p:sp>
          <p:nvSpPr>
            <p:cNvPr id="82" name="Rectangle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08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55" name="U-Turn Arrow 54"/>
          <p:cNvSpPr/>
          <p:nvPr>
            <p:custDataLst>
              <p:tags r:id="rId2"/>
            </p:custDataLst>
          </p:nvPr>
        </p:nvSpPr>
        <p:spPr bwMode="auto">
          <a:xfrm rot="16200000">
            <a:off x="3129885" y="4114800"/>
            <a:ext cx="1828800" cy="327950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" name="Ink 29"/>
              <p14:cNvContentPartPr/>
              <p14:nvPr/>
            </p14:nvContentPartPr>
            <p14:xfrm>
              <a:off x="2565000" y="3394800"/>
              <a:ext cx="1029960" cy="72216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54920" y="3385800"/>
                <a:ext cx="1049040" cy="74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38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Addresses and 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</a:t>
            </a:r>
            <a:r>
              <a:rPr lang="en-US" dirty="0" smtClean="0">
                <a:solidFill>
                  <a:srgbClr val="000000"/>
                </a:solidFill>
              </a:rPr>
              <a:t>address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Address can point to </a:t>
            </a:r>
            <a:r>
              <a:rPr lang="en-US" i="1" dirty="0" smtClean="0"/>
              <a:t>any</a:t>
            </a:r>
            <a:r>
              <a:rPr lang="en-US" dirty="0" smtClean="0"/>
              <a:t> data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Pointer stored at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4B2A85"/>
                </a:solidFill>
              </a:rPr>
              <a:t>0x48</a:t>
            </a:r>
            <a:r>
              <a:rPr lang="en-US" dirty="0" smtClean="0"/>
              <a:t> points to </a:t>
            </a:r>
            <a:br>
              <a:rPr lang="en-US" dirty="0" smtClean="0"/>
            </a:br>
            <a:r>
              <a:rPr lang="en-US" dirty="0" smtClean="0"/>
              <a:t>address </a:t>
            </a:r>
            <a:r>
              <a:rPr lang="en-US" dirty="0" smtClean="0">
                <a:solidFill>
                  <a:srgbClr val="4B2A85"/>
                </a:solidFill>
              </a:rPr>
              <a:t>0x38</a:t>
            </a:r>
          </a:p>
          <a:p>
            <a:pPr lvl="1"/>
            <a:r>
              <a:rPr lang="en-US" dirty="0" smtClean="0"/>
              <a:t>Pointer to a pointer!</a:t>
            </a:r>
          </a:p>
          <a:p>
            <a:r>
              <a:rPr lang="en-US" dirty="0" smtClean="0"/>
              <a:t>Is the data stored</a:t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 smtClean="0">
                <a:solidFill>
                  <a:srgbClr val="4B2A85"/>
                </a:solidFill>
              </a:rPr>
              <a:t>0x08</a:t>
            </a:r>
            <a:r>
              <a:rPr lang="en-US" dirty="0" smtClean="0"/>
              <a:t> a pointer?</a:t>
            </a:r>
          </a:p>
          <a:p>
            <a:pPr lvl="1"/>
            <a:r>
              <a:rPr lang="en-US" dirty="0" smtClean="0"/>
              <a:t>Could be, depending</a:t>
            </a:r>
            <a:br>
              <a:rPr lang="en-US" dirty="0" smtClean="0"/>
            </a:br>
            <a:r>
              <a:rPr lang="en-US" dirty="0" smtClean="0"/>
              <a:t>on how you use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4206240" y="2905470"/>
            <a:ext cx="4841540" cy="3209330"/>
            <a:chOff x="4206240" y="2905470"/>
            <a:chExt cx="4841540" cy="3209330"/>
          </a:xfrm>
        </p:grpSpPr>
        <p:sp>
          <p:nvSpPr>
            <p:cNvPr id="16" name="Rectangl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  <a:endPara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Straight Connector 33"/>
            <p:cNvCxnSpPr/>
            <p:nvPr>
              <p:custDataLst>
                <p:tags r:id="rId39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40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>
              <p:custDataLst>
                <p:tags r:id="rId41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>
              <p:custDataLst>
                <p:tags r:id="rId42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>
              <p:custDataLst>
                <p:tags r:id="rId43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>
              <p:custDataLst>
                <p:tags r:id="rId44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>
              <p:custDataLst>
                <p:tags r:id="rId45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59" name="U-Turn Arrow 58"/>
          <p:cNvSpPr/>
          <p:nvPr>
            <p:custDataLst>
              <p:tags r:id="rId1"/>
            </p:custDataLst>
          </p:nvPr>
        </p:nvSpPr>
        <p:spPr bwMode="auto">
          <a:xfrm rot="16200000">
            <a:off x="3129885" y="4114800"/>
            <a:ext cx="1828800" cy="327950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60" name="U-Turn Arrow 59"/>
          <p:cNvSpPr/>
          <p:nvPr>
            <p:custDataLst>
              <p:tags r:id="rId2"/>
            </p:custDataLst>
          </p:nvPr>
        </p:nvSpPr>
        <p:spPr bwMode="auto">
          <a:xfrm rot="16200000">
            <a:off x="3739896" y="5365138"/>
            <a:ext cx="614066" cy="327949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61" name="TextBox 60"/>
          <p:cNvSpPr txBox="1"/>
          <p:nvPr>
            <p:custDataLst>
              <p:tags r:id="rId3"/>
            </p:custDataLst>
          </p:nvPr>
        </p:nvSpPr>
        <p:spPr>
          <a:xfrm>
            <a:off x="8263591" y="2707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206240" y="3250406"/>
            <a:ext cx="4023360" cy="309295"/>
            <a:chOff x="4206240" y="3250406"/>
            <a:chExt cx="4023360" cy="309295"/>
          </a:xfrm>
        </p:grpSpPr>
        <p:sp>
          <p:nvSpPr>
            <p:cNvPr id="42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206240" y="5084064"/>
            <a:ext cx="4023360" cy="309295"/>
            <a:chOff x="4206240" y="3250406"/>
            <a:chExt cx="4023360" cy="309295"/>
          </a:xfrm>
        </p:grpSpPr>
        <p:sp>
          <p:nvSpPr>
            <p:cNvPr id="82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08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206240" y="5687568"/>
            <a:ext cx="4023360" cy="309295"/>
            <a:chOff x="4206240" y="3250406"/>
            <a:chExt cx="4023360" cy="309295"/>
          </a:xfrm>
        </p:grpSpPr>
        <p:sp>
          <p:nvSpPr>
            <p:cNvPr id="91" name="Rectangle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4" name="Rounded Rectangle 63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</p:spTree>
    <p:extLst>
      <p:ext uri="{BB962C8B-B14F-4D97-AF65-F5344CB8AC3E}">
        <p14:creationId xmlns:p14="http://schemas.microsoft.com/office/powerpoint/2010/main" val="189959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Data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Sizes of data types (in bytes)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32608" y="6405375"/>
            <a:ext cx="5163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To use “</a:t>
            </a:r>
            <a:r>
              <a:rPr lang="en-US" sz="1600" b="0" dirty="0" err="1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bool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in C, you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must </a:t>
            </a:r>
            <a:r>
              <a:rPr lang="en-US" sz="16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stdbool.h</a:t>
            </a:r>
            <a:r>
              <a:rPr lang="en-US" sz="1600" b="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&gt;</a:t>
            </a:r>
            <a:endParaRPr lang="en-US" sz="1600" b="0" dirty="0"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482815"/>
              </p:ext>
            </p:extLst>
          </p:nvPr>
        </p:nvGraphicFramePr>
        <p:xfrm>
          <a:off x="1097280" y="1920240"/>
          <a:ext cx="7178040" cy="38912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/>
                <a:gridCol w="194310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Java Data Type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Roboto Regular" charset="0"/>
                        <a:ea typeface="Roboto Regular" charset="0"/>
                        <a:cs typeface="Roboto Regular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C Data Type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Roboto Regular" charset="0"/>
                        <a:ea typeface="Roboto Regular" charset="0"/>
                        <a:cs typeface="Roboto Regular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32-bit (old)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Roboto Regular" charset="0"/>
                        <a:ea typeface="Roboto Regular" charset="0"/>
                        <a:cs typeface="Roboto Regular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x86-64</a:t>
                      </a:r>
                      <a:endParaRPr lang="en-US" sz="1800" b="0" i="0" dirty="0">
                        <a:solidFill>
                          <a:schemeClr val="bg1"/>
                        </a:solidFill>
                        <a:latin typeface="Roboto Regular" charset="0"/>
                        <a:ea typeface="Roboto Regular" charset="0"/>
                        <a:cs typeface="Roboto Regular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byte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 </a:t>
                      </a:r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</a:t>
                      </a:r>
                      <a:r>
                        <a:rPr lang="en-US" sz="1800" b="0" i="0" dirty="0" err="1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double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16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31785"/>
              </p:ext>
            </p:extLst>
          </p:nvPr>
        </p:nvGraphicFramePr>
        <p:xfrm>
          <a:off x="1097280" y="5491480"/>
          <a:ext cx="7178040" cy="3200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/>
                <a:gridCol w="1943100"/>
                <a:gridCol w="1645920"/>
                <a:gridCol w="164592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</a:tr>
            </a:tbl>
          </a:graphicData>
        </a:graphic>
      </p:graphicFrame>
      <p:sp>
        <p:nvSpPr>
          <p:cNvPr id="4" name="Rounded Rectangular Callout 3"/>
          <p:cNvSpPr/>
          <p:nvPr>
            <p:custDataLst>
              <p:tags r:id="rId4"/>
            </p:custDataLst>
          </p:nvPr>
        </p:nvSpPr>
        <p:spPr bwMode="auto">
          <a:xfrm>
            <a:off x="5334000" y="6059430"/>
            <a:ext cx="3200400" cy="380870"/>
          </a:xfrm>
          <a:prstGeom prst="wedgeRoundRectCallout">
            <a:avLst>
              <a:gd name="adj1" fmla="val 16852"/>
              <a:gd name="adj2" fmla="val -13660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a</a:t>
            </a:r>
            <a:r>
              <a:rPr kumimoji="0" lang="en-US" sz="2000" b="0" u="none" strike="noStrike" normalizeH="0" baseline="0" dirty="0" smtClean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ddress size = word size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1223280" y="1545120"/>
              <a:ext cx="5295960" cy="43189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20400" y="1539720"/>
                <a:ext cx="5303520" cy="43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5626440" y="4197600"/>
              <a:ext cx="1980360" cy="16131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19960" y="4191840"/>
                <a:ext cx="1998000" cy="162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More on Memory Alignment in x86-64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760" cy="4974336"/>
              </a:xfrm>
            </p:spPr>
            <p:txBody>
              <a:bodyPr/>
              <a:lstStyle/>
              <a:p>
                <a:r>
                  <a:rPr lang="en-US" dirty="0" smtClean="0"/>
                  <a:t>For good memory system performance, Intel recommends data be aligned </a:t>
                </a:r>
              </a:p>
              <a:p>
                <a:pPr lvl="1"/>
                <a:r>
                  <a:rPr lang="en-US" dirty="0" smtClean="0"/>
                  <a:t>However the x86-64 hardware will work correctly regardless of alignment of data</a:t>
                </a:r>
              </a:p>
              <a:p>
                <a:pPr lvl="1"/>
                <a:r>
                  <a:rPr lang="en-US" dirty="0" smtClean="0"/>
                  <a:t>Design choice:  x86-64 instructions are </a:t>
                </a:r>
                <a:r>
                  <a:rPr lang="en-US" i="1" dirty="0" smtClean="0"/>
                  <a:t>variable</a:t>
                </a:r>
                <a:r>
                  <a:rPr lang="en-US" dirty="0" smtClean="0"/>
                  <a:t> bytes long</a:t>
                </a:r>
              </a:p>
              <a:p>
                <a:r>
                  <a:rPr lang="en-US" b="1" dirty="0" smtClean="0"/>
                  <a:t>Aligned:</a:t>
                </a:r>
                <a:r>
                  <a:rPr lang="en-US" dirty="0" smtClean="0"/>
                  <a:t>  Primitive object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bytes must have an address that is a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More about alignment later in the course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5" y="1362456"/>
                <a:ext cx="8366760" cy="4974336"/>
              </a:xfrm>
              <a:blipFill rotWithShape="0">
                <a:blip r:embed="rId7"/>
                <a:stretch>
                  <a:fillRect l="-291" t="-1225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4114525727"/>
                  </p:ext>
                </p:extLst>
              </p:nvPr>
            </p:nvGraphicFramePr>
            <p:xfrm>
              <a:off x="2560320" y="502920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/>
                    <a:gridCol w="3291840"/>
                  </a:tblGrid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 smtClean="0"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oMath>
                          </a14:m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 smtClean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  <a:endParaRPr lang="en-US" b="0" i="0" dirty="0">
                            <a:latin typeface="Calibri" panose="020F0502020204030204" pitchFamily="34" charset="0"/>
                            <a:ea typeface="Anonymous Pro" panose="02060609030202000504" pitchFamily="49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8"/>
                </p:custDataLst>
                <p:extLst>
                  <p:ext uri="{D42A27DB-BD31-4B8C-83A1-F6EECF244321}">
                    <p14:modId xmlns:p14="http://schemas.microsoft.com/office/powerpoint/2010/main" val="4114525727"/>
                  </p:ext>
                </p:extLst>
              </p:nvPr>
            </p:nvGraphicFramePr>
            <p:xfrm>
              <a:off x="2560320" y="502920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/>
                    <a:gridCol w="3291840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blipFill rotWithShape="0">
                          <a:blip r:embed="rId9"/>
                          <a:stretch>
                            <a:fillRect l="-1667" t="-26000" r="-454167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 smtClean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  <a:endParaRPr lang="en-US" b="0" i="0" dirty="0">
                            <a:latin typeface="Calibri" panose="020F0502020204030204" pitchFamily="34" charset="0"/>
                            <a:ea typeface="Anonymous Pro" panose="02060609030202000504" pitchFamily="49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364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9" name="Rectangle 4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Byte Ordering</a:t>
            </a:r>
          </a:p>
        </p:txBody>
      </p:sp>
      <p:sp>
        <p:nvSpPr>
          <p:cNvPr id="43050" name="Rectangle 4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should bytes within a word be ordered </a:t>
            </a:r>
            <a:r>
              <a:rPr lang="en-US" i="1" dirty="0" smtClean="0"/>
              <a:t>in memory?</a:t>
            </a:r>
          </a:p>
          <a:p>
            <a:pPr lvl="1">
              <a:defRPr/>
            </a:pPr>
            <a:r>
              <a:rPr lang="en-US" b="1" dirty="0" smtClean="0"/>
              <a:t>Example: </a:t>
            </a:r>
            <a:r>
              <a:rPr lang="en-US" dirty="0" smtClean="0"/>
              <a:t>store </a:t>
            </a:r>
            <a:r>
              <a:rPr lang="en-US" dirty="0"/>
              <a:t>the 4</a:t>
            </a:r>
            <a:r>
              <a:rPr lang="en-US" dirty="0" smtClean="0"/>
              <a:t>-byte (32-bit)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 a1 b2 c3 d4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By convention, ordering of bytes called </a:t>
            </a:r>
            <a:r>
              <a:rPr lang="en-US" i="1" dirty="0" smtClean="0"/>
              <a:t>endianness</a:t>
            </a:r>
          </a:p>
          <a:p>
            <a:pPr lvl="1" eaLnBrk="1" hangingPunct="1">
              <a:defRPr/>
            </a:pPr>
            <a:r>
              <a:rPr lang="en-US" dirty="0" smtClean="0"/>
              <a:t>The two options are </a:t>
            </a:r>
            <a:r>
              <a:rPr lang="en-US" dirty="0" smtClean="0">
                <a:solidFill>
                  <a:srgbClr val="C00000"/>
                </a:solidFill>
              </a:rPr>
              <a:t>big-endian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little-endian</a:t>
            </a:r>
          </a:p>
          <a:p>
            <a:pPr lvl="2">
              <a:defRPr/>
            </a:pPr>
            <a:r>
              <a:rPr lang="en-US" dirty="0" smtClean="0"/>
              <a:t>In which address does the least significant </a:t>
            </a:r>
            <a:r>
              <a:rPr lang="en-US" i="1" dirty="0" smtClean="0"/>
              <a:t>byte</a:t>
            </a:r>
            <a:r>
              <a:rPr lang="en-US" dirty="0" smtClean="0"/>
              <a:t> go?</a:t>
            </a:r>
          </a:p>
          <a:p>
            <a:pPr lvl="2">
              <a:defRPr/>
            </a:pPr>
            <a:r>
              <a:rPr lang="en-US" dirty="0" smtClean="0"/>
              <a:t>Based </a:t>
            </a:r>
            <a:r>
              <a:rPr lang="en-US" dirty="0" smtClean="0"/>
              <a:t>on </a:t>
            </a:r>
            <a:r>
              <a:rPr lang="en-US" i="1" dirty="0" smtClean="0"/>
              <a:t>Gulliver’s Travels</a:t>
            </a:r>
            <a:r>
              <a:rPr lang="en-US" dirty="0" smtClean="0"/>
              <a:t>:  tribes cut eggs on different sides (big, little)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684080" y="2660400"/>
              <a:ext cx="4817160" cy="4964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79400" y="2655360"/>
                <a:ext cx="482904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3285000" y="2684160"/>
              <a:ext cx="5170680" cy="1724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78520" y="2677680"/>
                <a:ext cx="5186880" cy="173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1748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Byte Ordering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Big-endian </a:t>
            </a:r>
            <a:r>
              <a:rPr lang="en-US" b="0" dirty="0" smtClean="0"/>
              <a:t>(SPARC, z/Architecture)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Least significant byte has highest address</a:t>
            </a:r>
          </a:p>
          <a:p>
            <a:pPr eaLnBrk="1" hangingPunct="1">
              <a:defRPr/>
            </a:pPr>
            <a:r>
              <a:rPr lang="en-US" dirty="0" smtClean="0"/>
              <a:t>Little-endian </a:t>
            </a:r>
            <a:r>
              <a:rPr lang="en-US" b="0" dirty="0" smtClean="0"/>
              <a:t>(x86, x86-64)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Least significant byte has lowest address</a:t>
            </a:r>
          </a:p>
          <a:p>
            <a:pPr>
              <a:defRPr/>
            </a:pPr>
            <a:r>
              <a:rPr lang="en-US" dirty="0" smtClean="0"/>
              <a:t>Bi-endian (ARM, PowerPC)</a:t>
            </a:r>
          </a:p>
          <a:p>
            <a:pPr lvl="1">
              <a:defRPr/>
            </a:pPr>
            <a:r>
              <a:rPr lang="en-US" dirty="0" smtClean="0"/>
              <a:t>Endianness can be specified as big or little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b="1" dirty="0" smtClean="0"/>
              <a:t>Example:</a:t>
            </a:r>
            <a:r>
              <a:rPr lang="en-US" dirty="0" smtClean="0"/>
              <a:t>  </a:t>
            </a:r>
            <a:r>
              <a:rPr lang="en-US" dirty="0" smtClean="0">
                <a:cs typeface="Roboto Regular" charset="0"/>
              </a:rPr>
              <a:t>4-byte data 0xa1b2c3d4 at address 0x100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2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4273" y="4833337"/>
            <a:ext cx="5486400" cy="609600"/>
            <a:chOff x="1104" y="2928"/>
            <a:chExt cx="3456" cy="384"/>
          </a:xfrm>
        </p:grpSpPr>
        <p:sp>
          <p:nvSpPr>
            <p:cNvPr id="14366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68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67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400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68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832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69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264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70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10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1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53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2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73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74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75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76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69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7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2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744273" y="5670559"/>
            <a:ext cx="5486400" cy="609600"/>
            <a:chOff x="1104" y="3456"/>
            <a:chExt cx="3456" cy="384"/>
          </a:xfrm>
        </p:grpSpPr>
        <p:sp>
          <p:nvSpPr>
            <p:cNvPr id="14354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68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55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00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56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32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57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64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58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0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3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61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62" name="Rectangle 2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63" name="Rectangl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64" name="Rectangl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9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12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342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5473" y="5116976"/>
            <a:ext cx="1779588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Big-Endian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3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8273" y="5933037"/>
            <a:ext cx="2209800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Little-Endian</a:t>
            </a:r>
            <a:endParaRPr lang="en-US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5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115873" y="5138137"/>
            <a:ext cx="2743200" cy="304800"/>
            <a:chOff x="1968" y="3120"/>
            <a:chExt cx="1728" cy="192"/>
          </a:xfrm>
        </p:grpSpPr>
        <p:sp>
          <p:nvSpPr>
            <p:cNvPr id="14350" name="Rectangle 4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1" name="Rectangle 4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2" name="Rectangle 4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3" name="Rectangle 4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5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115873" y="5975359"/>
            <a:ext cx="2743200" cy="304800"/>
            <a:chOff x="1968" y="3648"/>
            <a:chExt cx="1728" cy="192"/>
          </a:xfrm>
        </p:grpSpPr>
        <p:sp>
          <p:nvSpPr>
            <p:cNvPr id="14346" name="Rectangle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47" name="Rectangle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48" name="Rectangle 4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49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" name="Ink 9"/>
              <p14:cNvContentPartPr/>
              <p14:nvPr/>
            </p14:nvContentPartPr>
            <p14:xfrm>
              <a:off x="83160" y="2421360"/>
              <a:ext cx="6333480" cy="38865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240" y="2414520"/>
                <a:ext cx="6352200" cy="39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1" name="Ink 10"/>
              <p14:cNvContentPartPr/>
              <p14:nvPr/>
            </p14:nvContentPartPr>
            <p14:xfrm>
              <a:off x="6369120" y="6319800"/>
              <a:ext cx="1753200" cy="4557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62640" y="6311880"/>
                <a:ext cx="1765080" cy="47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5910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" name="Rectangle 10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Byte Ordering </a:t>
            </a:r>
            <a:r>
              <a:rPr lang="en-US" dirty="0" smtClean="0"/>
              <a:t>Examples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8436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2738" y="312003"/>
            <a:ext cx="3352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tabLst>
                <a:tab pos="1714500" algn="l"/>
              </a:tabLst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Decimal: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12345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Binary: 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0011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0011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1001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Hex: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3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0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3 </a:t>
            </a: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9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up 1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715000" y="1960270"/>
            <a:ext cx="609600" cy="1219200"/>
            <a:chOff x="1152" y="2160"/>
            <a:chExt cx="384" cy="768"/>
          </a:xfrm>
        </p:grpSpPr>
        <p:sp>
          <p:nvSpPr>
            <p:cNvPr id="18509" name="Rectangle 4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1152" y="216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Roboto Regular" charset="0"/>
                  <a:cs typeface="Roboto Regular" charset="0"/>
                </a:rPr>
                <a:t>39</a:t>
              </a:r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510" name="Rectangle 5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1152" y="235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Roboto Regular" charset="0"/>
                  <a:cs typeface="Roboto Regular" charset="0"/>
                </a:rPr>
                <a:t>30</a:t>
              </a:r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511" name="Rectangle 6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152" y="254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512" name="Rectangle 7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152" y="273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sp>
        <p:nvSpPr>
          <p:cNvPr id="18508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1389" y="1406371"/>
            <a:ext cx="131831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IA32</a:t>
            </a:r>
            <a: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x86-64</a:t>
            </a:r>
            <a:br>
              <a:rPr lang="en-US" sz="16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(little-endian)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10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324389" y="2112670"/>
            <a:ext cx="1066800" cy="914400"/>
            <a:chOff x="960" y="1920"/>
            <a:chExt cx="672" cy="576"/>
          </a:xfrm>
        </p:grpSpPr>
        <p:sp>
          <p:nvSpPr>
            <p:cNvPr id="18497" name="Line 23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98" name="Line 24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99" name="Line 25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V="1"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500" name="Line 28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2" name="Group 7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796347" y="5320351"/>
            <a:ext cx="609600" cy="1219200"/>
            <a:chOff x="4272" y="2832"/>
            <a:chExt cx="384" cy="768"/>
          </a:xfrm>
        </p:grpSpPr>
        <p:sp>
          <p:nvSpPr>
            <p:cNvPr id="18477" name="Rectangle 8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78" name="Rectangle 9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79" name="Rectangle 10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80" name="Rectangle 11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grpSp>
        <p:nvGrpSpPr>
          <p:cNvPr id="13" name="Group 5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686810" y="3499489"/>
            <a:ext cx="822325" cy="1820862"/>
            <a:chOff x="507" y="1685"/>
            <a:chExt cx="518" cy="1147"/>
          </a:xfrm>
        </p:grpSpPr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18473" name="Rectangle 54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74" name="Rectangle 55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75" name="Rectangle 56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18476" name="Rectangle 57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18472" name="Text Box 58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507" y="1685"/>
              <a:ext cx="518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64-bit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x86-64</a:t>
              </a:r>
              <a:endParaRPr lang="en-US" sz="18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7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685823" y="3494305"/>
            <a:ext cx="741363" cy="1843088"/>
            <a:chOff x="532" y="1671"/>
            <a:chExt cx="467" cy="1161"/>
          </a:xfrm>
        </p:grpSpPr>
        <p:grpSp>
          <p:nvGrpSpPr>
            <p:cNvPr id="19" name="Group 77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18457" name="Rectangle 78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58" name="Rectangle 79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59" name="Rectangle 80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18460" name="Rectangle 81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18456" name="Text Box 82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532" y="1671"/>
              <a:ext cx="467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32-bit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IA32</a:t>
              </a:r>
              <a:endParaRPr lang="en-US" sz="18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0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365273" y="4253551"/>
            <a:ext cx="407194" cy="914400"/>
            <a:chOff x="3312" y="1968"/>
            <a:chExt cx="672" cy="576"/>
          </a:xfrm>
        </p:grpSpPr>
        <p:sp>
          <p:nvSpPr>
            <p:cNvPr id="18451" name="Line 9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3312" y="2544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2" name="Line 91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3312" y="2160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3" name="Line 92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V="1">
              <a:off x="3312" y="2352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4" name="Line 93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V="1">
              <a:off x="3312" y="1968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83" name="Group 2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7391189" y="1960270"/>
            <a:ext cx="609600" cy="1219200"/>
            <a:chOff x="1632" y="2064"/>
            <a:chExt cx="384" cy="768"/>
          </a:xfrm>
        </p:grpSpPr>
        <p:sp>
          <p:nvSpPr>
            <p:cNvPr id="85" name="Rectangle 16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1632" y="244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Roboto Regular" charset="0"/>
                  <a:cs typeface="Roboto Regular" charset="0"/>
                </a:rPr>
                <a:t>30</a:t>
              </a:r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6" name="Rectangle 17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1632" y="264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 smtClean="0">
                  <a:latin typeface="Roboto Regular" charset="0"/>
                  <a:cs typeface="Roboto Regular" charset="0"/>
                </a:rPr>
                <a:t>39</a:t>
              </a:r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1632" y="206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88" name="Rectangle 19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1632" y="225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sp>
        <p:nvSpPr>
          <p:cNvPr id="84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92669" y="1409210"/>
            <a:ext cx="119135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SPARC</a:t>
            </a:r>
            <a:br>
              <a:rPr lang="en-US" sz="16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(big-endian)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9" name="Group 59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530538" y="3494087"/>
            <a:ext cx="771526" cy="1839912"/>
            <a:chOff x="1581" y="1673"/>
            <a:chExt cx="486" cy="1159"/>
          </a:xfrm>
        </p:grpSpPr>
        <p:grpSp>
          <p:nvGrpSpPr>
            <p:cNvPr id="90" name="Group 60"/>
            <p:cNvGrpSpPr>
              <a:grpSpLocks/>
            </p:cNvGrpSpPr>
            <p:nvPr/>
          </p:nvGrpSpPr>
          <p:grpSpPr bwMode="auto">
            <a:xfrm>
              <a:off x="1632" y="2064"/>
              <a:ext cx="384" cy="768"/>
              <a:chOff x="1632" y="2064"/>
              <a:chExt cx="384" cy="768"/>
            </a:xfrm>
          </p:grpSpPr>
          <p:sp>
            <p:nvSpPr>
              <p:cNvPr id="92" name="Rectangle 6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632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Rectangle 6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632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Rectangle 63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632" y="206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95" name="Rectangle 64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32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91" name="Text Box 65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1581" y="1673"/>
              <a:ext cx="486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32-bit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1" name="Group 5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7659182" y="3477418"/>
            <a:ext cx="771526" cy="3059110"/>
            <a:chOff x="1581" y="1662"/>
            <a:chExt cx="486" cy="1927"/>
          </a:xfrm>
        </p:grpSpPr>
        <p:grpSp>
          <p:nvGrpSpPr>
            <p:cNvPr id="62" name="Group 60"/>
            <p:cNvGrpSpPr>
              <a:grpSpLocks/>
            </p:cNvGrpSpPr>
            <p:nvPr/>
          </p:nvGrpSpPr>
          <p:grpSpPr bwMode="auto">
            <a:xfrm>
              <a:off x="1632" y="2821"/>
              <a:ext cx="384" cy="768"/>
              <a:chOff x="1632" y="2821"/>
              <a:chExt cx="384" cy="768"/>
            </a:xfrm>
          </p:grpSpPr>
          <p:sp>
            <p:nvSpPr>
              <p:cNvPr id="64" name="Rectangle 6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632" y="3205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tangle 6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632" y="3397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  <a:endParaRPr lang="en-US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ectangle 63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632" y="2821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67" name="Rectangle 64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632" y="3013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63" name="Text Box 65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1581" y="1662"/>
              <a:ext cx="486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64-bit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8" name="Group 7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740146" y="4100688"/>
            <a:ext cx="609600" cy="1219200"/>
            <a:chOff x="4272" y="2832"/>
            <a:chExt cx="384" cy="768"/>
          </a:xfrm>
        </p:grpSpPr>
        <p:sp>
          <p:nvSpPr>
            <p:cNvPr id="69" name="Rectangle 8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1" name="Rectangle 1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2" name="Rectangle 1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grpSp>
        <p:nvGrpSpPr>
          <p:cNvPr id="73" name="Group 107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7221104" y="4267992"/>
            <a:ext cx="474886" cy="2133600"/>
            <a:chOff x="3312" y="1968"/>
            <a:chExt cx="967" cy="1344"/>
          </a:xfrm>
        </p:grpSpPr>
        <p:sp>
          <p:nvSpPr>
            <p:cNvPr id="74" name="Line 90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3312" y="2544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5" name="Line 91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3312" y="2160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6" name="Line 92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3312" y="2352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7" name="Line 93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3312" y="1968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9" name="TextBox 8"/>
          <p:cNvSpPr txBox="1"/>
          <p:nvPr>
            <p:custDataLst>
              <p:tags r:id="rId17"/>
            </p:custDataLst>
          </p:nvPr>
        </p:nvSpPr>
        <p:spPr>
          <a:xfrm>
            <a:off x="451512" y="1952062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12345;</a:t>
            </a:r>
          </a:p>
          <a:p>
            <a:pPr>
              <a:defRPr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or x =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0x3039;</a:t>
            </a:r>
            <a:endParaRPr lang="en-US" sz="2000" b="0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18"/>
            </p:custDataLst>
          </p:nvPr>
        </p:nvSpPr>
        <p:spPr>
          <a:xfrm>
            <a:off x="325376" y="3478861"/>
            <a:ext cx="3108543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y = 12345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defRPr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or y = </a:t>
            </a:r>
            <a:r>
              <a:rPr lang="en-US" sz="2000" b="0" dirty="0" smtClean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0x3039;</a:t>
            </a: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endParaRPr lang="en-US" sz="2000" b="0" dirty="0" smtClean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endParaRPr lang="en-US" sz="2000" b="0" dirty="0" smtClean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(A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size of 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a word)</a:t>
            </a: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</p:txBody>
      </p:sp>
      <p:sp>
        <p:nvSpPr>
          <p:cNvPr id="103" name="Rectangle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05400" y="19602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Rectangle 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05400" y="22650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25698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ectangle 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05400" y="28746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Rectangle 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001000" y="19617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ectangle 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001000" y="2250046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Rectangle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001000" y="25713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tangle 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001000" y="28761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 smtClean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  <a:endParaRPr lang="en-US" sz="1600" b="0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>
            <p:custDataLst>
              <p:tags r:id="rId27"/>
            </p:custDataLst>
          </p:nvPr>
        </p:nvCxnSpPr>
        <p:spPr bwMode="auto">
          <a:xfrm>
            <a:off x="451512" y="3350528"/>
            <a:ext cx="8294026" cy="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" name="Group 21"/>
          <p:cNvGrpSpPr/>
          <p:nvPr>
            <p:custDataLst>
              <p:tags r:id="rId28"/>
            </p:custDataLst>
          </p:nvPr>
        </p:nvGrpSpPr>
        <p:grpSpPr>
          <a:xfrm>
            <a:off x="3200400" y="4087157"/>
            <a:ext cx="609600" cy="1219200"/>
            <a:chOff x="3455905" y="4101944"/>
            <a:chExt cx="609600" cy="1219200"/>
          </a:xfrm>
        </p:grpSpPr>
        <p:sp>
          <p:nvSpPr>
            <p:cNvPr id="111" name="Rectangle 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455905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455905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455905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455905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9" name="Group 118"/>
          <p:cNvGrpSpPr/>
          <p:nvPr>
            <p:custDataLst>
              <p:tags r:id="rId29"/>
            </p:custDataLst>
          </p:nvPr>
        </p:nvGrpSpPr>
        <p:grpSpPr>
          <a:xfrm>
            <a:off x="6054240" y="4129882"/>
            <a:ext cx="609600" cy="1219200"/>
            <a:chOff x="3501376" y="4101944"/>
            <a:chExt cx="609600" cy="1219200"/>
          </a:xfrm>
        </p:grpSpPr>
        <p:sp>
          <p:nvSpPr>
            <p:cNvPr id="120" name="Rectangle 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501376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tangle 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501376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tangle 6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501376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tangle 7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501376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4" name="Group 123"/>
          <p:cNvGrpSpPr/>
          <p:nvPr>
            <p:custDataLst>
              <p:tags r:id="rId30"/>
            </p:custDataLst>
          </p:nvPr>
        </p:nvGrpSpPr>
        <p:grpSpPr>
          <a:xfrm>
            <a:off x="8297408" y="4087157"/>
            <a:ext cx="609600" cy="1219200"/>
            <a:chOff x="3419488" y="4101944"/>
            <a:chExt cx="609600" cy="1219200"/>
          </a:xfrm>
        </p:grpSpPr>
        <p:sp>
          <p:nvSpPr>
            <p:cNvPr id="125" name="Rectangle 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Rectangle 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tangle 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Rectangle 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9" name="Group 128"/>
          <p:cNvGrpSpPr/>
          <p:nvPr>
            <p:custDataLst>
              <p:tags r:id="rId31"/>
            </p:custDataLst>
          </p:nvPr>
        </p:nvGrpSpPr>
        <p:grpSpPr>
          <a:xfrm>
            <a:off x="8313331" y="5306357"/>
            <a:ext cx="609600" cy="1219200"/>
            <a:chOff x="3419488" y="4101944"/>
            <a:chExt cx="609600" cy="1219200"/>
          </a:xfrm>
        </p:grpSpPr>
        <p:sp>
          <p:nvSpPr>
            <p:cNvPr id="130" name="Rectangle 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tangle 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tangle 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tangle 7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4" name="Group 143"/>
          <p:cNvGrpSpPr/>
          <p:nvPr>
            <p:custDataLst>
              <p:tags r:id="rId32"/>
            </p:custDataLst>
          </p:nvPr>
        </p:nvGrpSpPr>
        <p:grpSpPr>
          <a:xfrm>
            <a:off x="5410200" y="4088296"/>
            <a:ext cx="609600" cy="1219200"/>
            <a:chOff x="3419488" y="4101944"/>
            <a:chExt cx="609600" cy="1219200"/>
          </a:xfrm>
        </p:grpSpPr>
        <p:sp>
          <p:nvSpPr>
            <p:cNvPr id="145" name="Rectangle 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Rectangle 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Rectangle 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Rectangle 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9" name="Group 148"/>
          <p:cNvGrpSpPr/>
          <p:nvPr>
            <p:custDataLst>
              <p:tags r:id="rId33"/>
            </p:custDataLst>
          </p:nvPr>
        </p:nvGrpSpPr>
        <p:grpSpPr>
          <a:xfrm>
            <a:off x="5393845" y="5322579"/>
            <a:ext cx="609600" cy="1219200"/>
            <a:chOff x="3419488" y="4101944"/>
            <a:chExt cx="609600" cy="1219200"/>
          </a:xfrm>
        </p:grpSpPr>
        <p:sp>
          <p:nvSpPr>
            <p:cNvPr id="150" name="Rectangle 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Rectangle 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Rectangle 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Rectangle 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 smtClean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15" name="Ink 114"/>
              <p14:cNvContentPartPr/>
              <p14:nvPr/>
            </p14:nvContentPartPr>
            <p14:xfrm>
              <a:off x="825840" y="1504800"/>
              <a:ext cx="8001720" cy="500004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16480" y="1497600"/>
                <a:ext cx="8017560" cy="501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0169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store the value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dirty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02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03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04</a:t>
            </a:r>
            <a:r>
              <a:rPr lang="en-US" dirty="0" smtClean="0"/>
              <a:t> as a </a:t>
            </a:r>
            <a:r>
              <a:rPr lang="en-US" b="1" i="1" dirty="0" smtClean="0"/>
              <a:t>word</a:t>
            </a:r>
            <a:r>
              <a:rPr lang="en-US" dirty="0" smtClean="0"/>
              <a:t> at address </a:t>
            </a:r>
            <a:r>
              <a:rPr lang="en-US" dirty="0" smtClean="0">
                <a:solidFill>
                  <a:srgbClr val="4B2A85"/>
                </a:solidFill>
              </a:rPr>
              <a:t>0x100</a:t>
            </a:r>
            <a:r>
              <a:rPr lang="en-US" dirty="0" smtClean="0"/>
              <a:t> in a big-endian, 64-bit machine</a:t>
            </a:r>
            <a:endParaRPr lang="en-US" dirty="0" smtClean="0">
              <a:solidFill>
                <a:srgbClr val="4B2A85"/>
              </a:solidFill>
            </a:endParaRPr>
          </a:p>
          <a:p>
            <a:r>
              <a:rPr lang="en-US" dirty="0" smtClean="0"/>
              <a:t>What is the </a:t>
            </a:r>
            <a:r>
              <a:rPr lang="en-US" b="1" i="1" dirty="0" smtClean="0"/>
              <a:t>byte of data</a:t>
            </a:r>
            <a:r>
              <a:rPr lang="en-US" dirty="0" smtClean="0"/>
              <a:t> stored at address </a:t>
            </a:r>
            <a:r>
              <a:rPr lang="en-US" dirty="0" smtClean="0">
                <a:solidFill>
                  <a:srgbClr val="4B2A85"/>
                </a:solidFill>
              </a:rPr>
              <a:t>0x104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3"/>
              </a:rPr>
              <a:t>http://PollEv.com/justinh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0x04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0x40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0x01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0x10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791640" y="1184040"/>
              <a:ext cx="7710120" cy="42494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5880" y="1177560"/>
                <a:ext cx="7721280" cy="426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07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Endianness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Endianness only applies to memory storage</a:t>
            </a:r>
          </a:p>
          <a:p>
            <a:r>
              <a:rPr lang="en-US" dirty="0" smtClean="0"/>
              <a:t>Often programmer can ignore endianness because it is handled for you</a:t>
            </a:r>
          </a:p>
          <a:p>
            <a:pPr lvl="1"/>
            <a:r>
              <a:rPr lang="en-US" dirty="0" smtClean="0"/>
              <a:t>Bytes wired into correct place when reading or storing from memory </a:t>
            </a:r>
            <a:r>
              <a:rPr lang="en-US" sz="2000" dirty="0" smtClean="0"/>
              <a:t>(hardware)</a:t>
            </a:r>
            <a:endParaRPr lang="en-US" dirty="0" smtClean="0"/>
          </a:p>
          <a:p>
            <a:pPr lvl="1"/>
            <a:r>
              <a:rPr lang="en-US" dirty="0" smtClean="0"/>
              <a:t>Compiler and assembler generate correct behavior </a:t>
            </a:r>
            <a:r>
              <a:rPr lang="en-US" sz="2000" dirty="0" smtClean="0"/>
              <a:t>(software)</a:t>
            </a:r>
            <a:endParaRPr lang="en-US" dirty="0" smtClean="0"/>
          </a:p>
          <a:p>
            <a:r>
              <a:rPr lang="en-US" dirty="0" smtClean="0"/>
              <a:t>Endianness still shows up:</a:t>
            </a:r>
          </a:p>
          <a:p>
            <a:pPr lvl="1"/>
            <a:r>
              <a:rPr lang="en-US" dirty="0" smtClean="0"/>
              <a:t>Logical issues:  accessing different amount of data than how you stored it (</a:t>
            </a:r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tore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, access byte as 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 smtClean="0"/>
              <a:t>Need to know exact values to debug memory errors</a:t>
            </a:r>
          </a:p>
          <a:p>
            <a:pPr lvl="1"/>
            <a:r>
              <a:rPr lang="en-US" dirty="0" smtClean="0"/>
              <a:t>Manual translation to and from machine code (in 351)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Memory is a long, </a:t>
                </a:r>
                <a:r>
                  <a:rPr lang="en-US" i="1" dirty="0" smtClean="0"/>
                  <a:t>byte-addressed</a:t>
                </a:r>
                <a:r>
                  <a:rPr lang="en-US" dirty="0" smtClean="0"/>
                  <a:t> array</a:t>
                </a:r>
              </a:p>
              <a:p>
                <a:pPr lvl="1"/>
                <a:r>
                  <a:rPr lang="en-US" dirty="0"/>
                  <a:t>Word size bounds the size of the </a:t>
                </a:r>
                <a:r>
                  <a:rPr lang="en-US" i="1" dirty="0"/>
                  <a:t>address space </a:t>
                </a:r>
                <a:r>
                  <a:rPr lang="en-US" dirty="0"/>
                  <a:t>and memory</a:t>
                </a:r>
              </a:p>
              <a:p>
                <a:pPr lvl="1"/>
                <a:r>
                  <a:rPr lang="en-US" dirty="0" smtClean="0"/>
                  <a:t>Different data types use different number of bytes</a:t>
                </a:r>
              </a:p>
              <a:p>
                <a:pPr lvl="1"/>
                <a:r>
                  <a:rPr lang="en-US" dirty="0"/>
                  <a:t>Address of chunk of memory given by address of lowest byte in </a:t>
                </a:r>
                <a:r>
                  <a:rPr lang="en-US" dirty="0" smtClean="0"/>
                  <a:t>chunk</a:t>
                </a:r>
              </a:p>
              <a:p>
                <a:pPr lvl="1"/>
                <a:r>
                  <a:rPr lang="en-US" dirty="0" smtClean="0"/>
                  <a:t>Object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bytes </a:t>
                </a:r>
                <a:r>
                  <a:rPr lang="en-US" dirty="0" smtClean="0"/>
                  <a:t>is </a:t>
                </a:r>
                <a:r>
                  <a:rPr lang="en-US" i="1" dirty="0" smtClean="0"/>
                  <a:t>aligned</a:t>
                </a:r>
                <a:r>
                  <a:rPr lang="en-US" dirty="0" smtClean="0"/>
                  <a:t> if it has an </a:t>
                </a:r>
                <a:r>
                  <a:rPr lang="en-US" dirty="0"/>
                  <a:t>address that is a multiple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Pointers are data objects that </a:t>
                </a:r>
                <a:r>
                  <a:rPr lang="en-US" dirty="0" smtClean="0"/>
                  <a:t>hold addresses</a:t>
                </a:r>
                <a:endParaRPr lang="en-US" dirty="0"/>
              </a:p>
              <a:p>
                <a:r>
                  <a:rPr lang="en-US" dirty="0" smtClean="0"/>
                  <a:t>Endianness determines </a:t>
                </a:r>
                <a:r>
                  <a:rPr lang="en-US" dirty="0" smtClean="0"/>
                  <a:t>memory storage </a:t>
                </a:r>
                <a:r>
                  <a:rPr lang="en-US" dirty="0" smtClean="0"/>
                  <a:t>order for multi-byte data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Late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 smtClean="0"/>
              <a:t>submissions due at 11:59pm</a:t>
            </a:r>
          </a:p>
          <a:p>
            <a:pPr lvl="1"/>
            <a:r>
              <a:rPr lang="en-US" dirty="0" smtClean="0"/>
              <a:t>Count lateness in </a:t>
            </a:r>
            <a:r>
              <a:rPr lang="en-US" i="1" dirty="0" smtClean="0"/>
              <a:t>days</a:t>
            </a:r>
            <a:r>
              <a:rPr lang="en-US" dirty="0" smtClean="0"/>
              <a:t> (even if just by a second)</a:t>
            </a:r>
          </a:p>
          <a:p>
            <a:r>
              <a:rPr lang="en-US" dirty="0" smtClean="0"/>
              <a:t>You </a:t>
            </a:r>
            <a:r>
              <a:rPr lang="en-US" dirty="0" smtClean="0"/>
              <a:t>are given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late days</a:t>
            </a:r>
            <a:r>
              <a:rPr lang="en-US" dirty="0"/>
              <a:t> for </a:t>
            </a:r>
            <a:r>
              <a:rPr lang="en-US" dirty="0" smtClean="0"/>
              <a:t>the whole quarter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Tokens can only apply to Labs (not HW)</a:t>
            </a:r>
          </a:p>
          <a:p>
            <a:pPr lvl="1"/>
            <a:r>
              <a:rPr lang="en-US" dirty="0" smtClean="0"/>
              <a:t>No benefit to having leftover tokens</a:t>
            </a:r>
          </a:p>
          <a:p>
            <a:r>
              <a:rPr lang="en-US" dirty="0"/>
              <a:t>Late penalty is 20% deduction of score per day</a:t>
            </a:r>
          </a:p>
          <a:p>
            <a:pPr lvl="1"/>
            <a:r>
              <a:rPr lang="en-US" dirty="0"/>
              <a:t>No submissions accepted more than two days late</a:t>
            </a:r>
          </a:p>
          <a:p>
            <a:pPr lvl="1"/>
            <a:r>
              <a:rPr lang="en-US" u="sng" dirty="0"/>
              <a:t>Special</a:t>
            </a:r>
            <a:r>
              <a:rPr lang="en-US" dirty="0"/>
              <a:t>:  weekends count as </a:t>
            </a:r>
            <a:r>
              <a:rPr lang="en-US" i="1" dirty="0"/>
              <a:t>one day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dirty="0" smtClean="0"/>
              <a:t>at own risk – don’t want to fall too far behind</a:t>
            </a:r>
          </a:p>
          <a:p>
            <a:pPr lvl="1"/>
            <a:r>
              <a:rPr lang="en-US" dirty="0" smtClean="0"/>
              <a:t>Intended to allow for unexpected circumstances</a:t>
            </a:r>
          </a:p>
          <a:p>
            <a:pPr lvl="2"/>
            <a:r>
              <a:rPr lang="en-US" dirty="0" smtClean="0"/>
              <a:t>Illness, family emergency, etc.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6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233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</a:t>
            </a:r>
            <a:r>
              <a:rPr lang="en-US" dirty="0" smtClean="0"/>
              <a:t>:  </a:t>
            </a:r>
            <a:r>
              <a:rPr lang="en-US" dirty="0"/>
              <a:t>Logical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242" name="Oval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2011363"/>
            <a:ext cx="1143000" cy="1143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024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1301750"/>
            <a:ext cx="1371600" cy="2563813"/>
          </a:xfrm>
          <a:prstGeom prst="rect">
            <a:avLst/>
          </a:prstGeom>
          <a:solidFill>
            <a:srgbClr val="CDF1C5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cxnSp>
        <p:nvCxnSpPr>
          <p:cNvPr id="10244" name="AutoShape 4"/>
          <p:cNvCxnSpPr>
            <a:cxnSpLocks noChangeShapeType="1"/>
            <a:stCxn id="10242" idx="6"/>
            <a:endCxn id="10243" idx="1"/>
          </p:cNvCxnSpPr>
          <p:nvPr>
            <p:custDataLst>
              <p:tags r:id="rId5"/>
            </p:custDataLst>
          </p:nvPr>
        </p:nvCxnSpPr>
        <p:spPr bwMode="auto">
          <a:xfrm>
            <a:off x="3886200" y="2582863"/>
            <a:ext cx="914400" cy="794"/>
          </a:xfrm>
          <a:prstGeom prst="straightConnector1">
            <a:avLst/>
          </a:prstGeom>
          <a:noFill/>
          <a:ln w="762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46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93838" y="5029200"/>
            <a:ext cx="838200" cy="685800"/>
          </a:xfrm>
          <a:prstGeom prst="flowChartMagneticDisk">
            <a:avLst/>
          </a:prstGeom>
          <a:solidFill>
            <a:srgbClr val="CDF1C5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Disks</a:t>
            </a:r>
          </a:p>
        </p:txBody>
      </p:sp>
      <p:sp>
        <p:nvSpPr>
          <p:cNvPr id="10247" name="AutoShap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71800" y="5257800"/>
            <a:ext cx="1143000" cy="457200"/>
          </a:xfrm>
          <a:prstGeom prst="flowChartMagneticDrum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</a:t>
            </a:r>
          </a:p>
        </p:txBody>
      </p:sp>
      <p:sp>
        <p:nvSpPr>
          <p:cNvPr id="10248" name="AutoShap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5029200"/>
            <a:ext cx="914400" cy="685800"/>
          </a:xfrm>
          <a:prstGeom prst="flowChartDisplay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USB</a:t>
            </a:r>
          </a:p>
        </p:txBody>
      </p:sp>
      <p:sp>
        <p:nvSpPr>
          <p:cNvPr id="10249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316288" y="3128962"/>
            <a:ext cx="1588" cy="12144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912938" y="4641850"/>
            <a:ext cx="1587" cy="3889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3424238" y="4641850"/>
            <a:ext cx="6350" cy="6175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5045075" y="4643438"/>
            <a:ext cx="4763" cy="38735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6484938" y="4643438"/>
            <a:ext cx="4762" cy="38735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360989" y="3886201"/>
            <a:ext cx="0" cy="45720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19788" y="5029200"/>
            <a:ext cx="1143000" cy="6858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</p:txBody>
      </p:sp>
      <p:sp>
        <p:nvSpPr>
          <p:cNvPr id="10245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43000" y="4343400"/>
            <a:ext cx="6172200" cy="3810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" name="Ink 4"/>
              <p14:cNvContentPartPr/>
              <p14:nvPr/>
            </p14:nvContentPartPr>
            <p14:xfrm>
              <a:off x="1515960" y="1630800"/>
              <a:ext cx="5405040" cy="3004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09120" y="1623240"/>
                <a:ext cx="5416920" cy="30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837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</a:t>
            </a:r>
            <a:r>
              <a:rPr lang="en-US" dirty="0" smtClean="0"/>
              <a:t> Physical </a:t>
            </a:r>
            <a:r>
              <a:rPr lang="en-US" dirty="0"/>
              <a:t>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37"/>
          <a:stretch/>
        </p:blipFill>
        <p:spPr bwMode="auto">
          <a:xfrm>
            <a:off x="1143000" y="2019300"/>
            <a:ext cx="6832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959951" y="2784885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empty slot)</a:t>
            </a: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5523188" y="1733714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USB…</a:t>
            </a:r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 rot="19009632">
            <a:off x="863113" y="2196128"/>
            <a:ext cx="2216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Bus connections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216421" y="4870298"/>
            <a:ext cx="1402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I/O</a:t>
            </a:r>
          </a:p>
          <a:p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controller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838200" y="6107410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Storage connections</a:t>
            </a:r>
          </a:p>
        </p:txBody>
      </p:sp>
      <p:sp>
        <p:nvSpPr>
          <p:cNvPr id="6" name="TextBox 5"/>
          <p:cNvSpPr txBox="1"/>
          <p:nvPr>
            <p:custDataLst>
              <p:tags r:id="rId9"/>
            </p:custDataLst>
          </p:nvPr>
        </p:nvSpPr>
        <p:spPr>
          <a:xfrm>
            <a:off x="7052135" y="5716211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809672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1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D1B9FF"/>
          </a:solidFill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 smtClean="0"/>
              <a:t>Hardware:  351 View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(version 0)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6875" y="4343399"/>
            <a:ext cx="8366125" cy="1990725"/>
          </a:xfrm>
        </p:spPr>
        <p:txBody>
          <a:bodyPr/>
          <a:lstStyle/>
          <a:p>
            <a:r>
              <a:rPr lang="en-US" sz="2400" dirty="0" smtClean="0"/>
              <a:t>CPU executes instructions; memory stores data</a:t>
            </a:r>
          </a:p>
          <a:p>
            <a:r>
              <a:rPr lang="en-US" sz="2400" dirty="0" smtClean="0"/>
              <a:t>To </a:t>
            </a:r>
            <a:r>
              <a:rPr lang="en-US" sz="2400" dirty="0"/>
              <a:t>execute an instruction, the CPU must:</a:t>
            </a:r>
          </a:p>
          <a:p>
            <a:pPr lvl="1"/>
            <a:r>
              <a:rPr lang="en-US" sz="2000" dirty="0"/>
              <a:t>fetch an instruction;</a:t>
            </a:r>
          </a:p>
          <a:p>
            <a:pPr lvl="1"/>
            <a:r>
              <a:rPr lang="en-US" sz="2000" dirty="0"/>
              <a:t>fetch the data used by the </a:t>
            </a:r>
            <a:r>
              <a:rPr lang="en-US" sz="2000" dirty="0" smtClean="0"/>
              <a:t>instruction; </a:t>
            </a:r>
            <a:r>
              <a:rPr lang="en-US" sz="2000" dirty="0"/>
              <a:t>and, finally,</a:t>
            </a:r>
          </a:p>
          <a:p>
            <a:pPr lvl="1"/>
            <a:r>
              <a:rPr lang="en-US" sz="2000" dirty="0"/>
              <a:t>execute the instruction on the </a:t>
            </a:r>
            <a:r>
              <a:rPr lang="en-US" sz="2000" dirty="0" smtClean="0"/>
              <a:t>data…</a:t>
            </a:r>
          </a:p>
          <a:p>
            <a:pPr lvl="1"/>
            <a:r>
              <a:rPr lang="en-US" sz="2000" dirty="0" smtClean="0"/>
              <a:t>which may result in writing data back to memory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" name="Cloud 2"/>
          <p:cNvSpPr/>
          <p:nvPr>
            <p:custDataLst>
              <p:tags r:id="rId7"/>
            </p:custDataLst>
          </p:nvPr>
        </p:nvSpPr>
        <p:spPr bwMode="auto">
          <a:xfrm>
            <a:off x="1066800" y="1676400"/>
            <a:ext cx="2362200" cy="1981200"/>
          </a:xfrm>
          <a:prstGeom prst="cloud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Text Box 4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77696" y="3358151"/>
            <a:ext cx="2667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32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4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9000" y="1394835"/>
            <a:ext cx="2824163" cy="7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  <a:endParaRPr lang="en-US" sz="3200" b="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AutoShape 41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2667000" y="2819400"/>
            <a:ext cx="4343400" cy="7620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V="1">
            <a:off x="2743200" y="1905000"/>
            <a:ext cx="3657600" cy="1524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3791880" y="2002320"/>
              <a:ext cx="2064240" cy="15357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84680" y="1995840"/>
                <a:ext cx="2077200" cy="154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3160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1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D1B9FF"/>
          </a:solidFill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 smtClean="0"/>
              <a:t>Hardware:  351 View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(version 1)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36" name="Content Placeholder 1433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3192" y="4198938"/>
            <a:ext cx="8366760" cy="246888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b="0" dirty="0"/>
              <a:t>The CPU holds instructions temporarily in the </a:t>
            </a:r>
            <a:r>
              <a:rPr lang="en-US" sz="2400" b="0" dirty="0">
                <a:solidFill>
                  <a:srgbClr val="FF0000"/>
                </a:solidFill>
              </a:rPr>
              <a:t>instruction </a:t>
            </a:r>
            <a:r>
              <a:rPr lang="en-US" sz="2400" b="0" dirty="0" smtClean="0">
                <a:solidFill>
                  <a:srgbClr val="FF0000"/>
                </a:solidFill>
              </a:rPr>
              <a:t>cache</a:t>
            </a:r>
            <a:endParaRPr lang="en-US" sz="2400" b="0" dirty="0" smtClean="0"/>
          </a:p>
          <a:p>
            <a:pPr>
              <a:spcBef>
                <a:spcPts val="600"/>
              </a:spcBef>
            </a:pPr>
            <a:r>
              <a:rPr lang="en-US" sz="2400" b="0" dirty="0" smtClean="0"/>
              <a:t>The </a:t>
            </a:r>
            <a:r>
              <a:rPr lang="en-US" sz="2400" b="0" dirty="0"/>
              <a:t>CPU </a:t>
            </a:r>
            <a:r>
              <a:rPr lang="en-US" sz="2400" b="0" dirty="0" smtClean="0"/>
              <a:t>holds data temporarily in a </a:t>
            </a:r>
            <a:r>
              <a:rPr lang="en-US" sz="2400" b="0" dirty="0"/>
              <a:t>fixed number of </a:t>
            </a:r>
            <a:r>
              <a:rPr lang="en-US" sz="2400" b="0" dirty="0" smtClean="0">
                <a:solidFill>
                  <a:srgbClr val="0000FF"/>
                </a:solidFill>
              </a:rPr>
              <a:t>registers</a:t>
            </a:r>
            <a:endParaRPr lang="en-US" sz="2400" b="0" dirty="0" smtClean="0"/>
          </a:p>
          <a:p>
            <a:pPr>
              <a:spcBef>
                <a:spcPts val="600"/>
              </a:spcBef>
            </a:pPr>
            <a:r>
              <a:rPr lang="en-US" sz="2400" b="0" dirty="0" smtClean="0">
                <a:solidFill>
                  <a:srgbClr val="FF0000"/>
                </a:solidFill>
              </a:rPr>
              <a:t>Instruction and operand fetching </a:t>
            </a:r>
            <a:r>
              <a:rPr lang="en-US" sz="2400" b="0" dirty="0"/>
              <a:t>is </a:t>
            </a:r>
            <a:r>
              <a:rPr lang="en-US" sz="2400" dirty="0" smtClean="0"/>
              <a:t>hardware</a:t>
            </a:r>
            <a:r>
              <a:rPr lang="en-US" sz="2400" b="0" dirty="0" smtClean="0"/>
              <a:t>-controlled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solidFill>
                  <a:srgbClr val="0000FF"/>
                </a:solidFill>
              </a:rPr>
              <a:t>Data movement </a:t>
            </a:r>
            <a:r>
              <a:rPr lang="en-US" sz="2400" b="0" dirty="0"/>
              <a:t>is programmer-controlled </a:t>
            </a:r>
            <a:r>
              <a:rPr lang="en-US" sz="2400" b="0" dirty="0" smtClean="0"/>
              <a:t>(in assembly)</a:t>
            </a:r>
          </a:p>
          <a:p>
            <a:pPr>
              <a:spcBef>
                <a:spcPts val="600"/>
              </a:spcBef>
            </a:pPr>
            <a:r>
              <a:rPr lang="en-US" sz="2400" b="0" dirty="0" smtClean="0"/>
              <a:t>We’ll learn about the instructions the CPU </a:t>
            </a:r>
            <a:r>
              <a:rPr lang="en-US" sz="2400" dirty="0"/>
              <a:t>executes –</a:t>
            </a:r>
            <a:br>
              <a:rPr lang="en-US" sz="2400" dirty="0"/>
            </a:br>
            <a:r>
              <a:rPr lang="en-US" sz="2400" dirty="0"/>
              <a:t>take CSE/EE470 to find out how it actually executes </a:t>
            </a:r>
            <a:r>
              <a:rPr lang="en-US" sz="2400" dirty="0" smtClean="0"/>
              <a:t>them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378" name="Text Box 4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77696" y="3358151"/>
            <a:ext cx="2667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32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80" name="Text Box 4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29000" y="1394835"/>
            <a:ext cx="2824163" cy="7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  <a:endParaRPr lang="en-US" sz="3200" b="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81" name="Text Box 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" name="Cloud 2"/>
          <p:cNvSpPr/>
          <p:nvPr>
            <p:custDataLst>
              <p:tags r:id="rId9"/>
            </p:custDataLst>
          </p:nvPr>
        </p:nvSpPr>
        <p:spPr bwMode="auto">
          <a:xfrm>
            <a:off x="990600" y="2153355"/>
            <a:ext cx="2514600" cy="1047045"/>
          </a:xfrm>
          <a:prstGeom prst="cloud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0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470…</a:t>
            </a:r>
            <a:endParaRPr kumimoji="0" lang="en-US" sz="2200" b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Group 4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860144797"/>
              </p:ext>
            </p:extLst>
          </p:nvPr>
        </p:nvGraphicFramePr>
        <p:xfrm>
          <a:off x="2137304" y="3276600"/>
          <a:ext cx="1143640" cy="343019"/>
        </p:xfrm>
        <a:graphic>
          <a:graphicData uri="http://schemas.openxmlformats.org/drawingml/2006/table">
            <a:tbl>
              <a:tblPr/>
              <a:tblGrid>
                <a:gridCol w="285910"/>
                <a:gridCol w="285910"/>
                <a:gridCol w="285910"/>
                <a:gridCol w="285910"/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Text Box 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45993" y="3516890"/>
            <a:ext cx="1367896" cy="51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377" name="AutoShape 41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2667000" y="2819400"/>
            <a:ext cx="4343400" cy="7620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2" name="Rectangle 3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45893" y="1607445"/>
            <a:ext cx="1600200" cy="511104"/>
          </a:xfrm>
          <a:prstGeom prst="rect">
            <a:avLst/>
          </a:prstGeom>
          <a:solidFill>
            <a:srgbClr val="FF9999"/>
          </a:solidFill>
          <a:ln w="12700" cmpd="sng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t"/>
          <a:lstStyle/>
          <a:p>
            <a:pPr algn="ctr"/>
            <a:r>
              <a:rPr lang="en-US" b="0" dirty="0" err="1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-cache</a:t>
            </a:r>
            <a:endParaRPr lang="en-US" b="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AutoShape 41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 flipV="1">
            <a:off x="2743200" y="1905000"/>
            <a:ext cx="3657600" cy="1524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8" name="AutoShape 41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2438400" y="2819400"/>
            <a:ext cx="232363" cy="675853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" name="AutoShape 41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 flipV="1">
            <a:off x="2286000" y="2057400"/>
            <a:ext cx="152400" cy="4572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339" name="TextBox 14338"/>
          <p:cNvSpPr txBox="1"/>
          <p:nvPr>
            <p:custDataLst>
              <p:tags r:id="rId17"/>
            </p:custDataLst>
          </p:nvPr>
        </p:nvSpPr>
        <p:spPr>
          <a:xfrm>
            <a:off x="6344060" y="2127957"/>
            <a:ext cx="1470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week…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" name="Ink 5"/>
              <p14:cNvContentPartPr/>
              <p14:nvPr/>
            </p14:nvContentPartPr>
            <p14:xfrm>
              <a:off x="1911240" y="3098520"/>
              <a:ext cx="1593720" cy="943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05840" y="3092040"/>
                <a:ext cx="1607400" cy="9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8943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1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D1B9FF"/>
          </a:solidFill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 smtClean="0"/>
              <a:t>Hardware:  351 View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(version 1)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378" name="Text Box 4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77696" y="3358151"/>
            <a:ext cx="2667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3200" b="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80" name="Text Box 4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29000" y="1394835"/>
            <a:ext cx="2824163" cy="7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  <a:endParaRPr lang="en-US" sz="3200" b="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81" name="Text Box 4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solidFill>
                  <a:srgbClr val="660066"/>
                </a:solidFill>
                <a:latin typeface="Roboto Regular" charset="0"/>
                <a:cs typeface="Roboto Regular" charset="0"/>
              </a:rPr>
              <a:t>CPU</a:t>
            </a:r>
          </a:p>
        </p:txBody>
      </p:sp>
      <p:sp>
        <p:nvSpPr>
          <p:cNvPr id="3" name="Cloud 2"/>
          <p:cNvSpPr/>
          <p:nvPr>
            <p:custDataLst>
              <p:tags r:id="rId8"/>
            </p:custDataLst>
          </p:nvPr>
        </p:nvSpPr>
        <p:spPr bwMode="auto">
          <a:xfrm>
            <a:off x="990600" y="2153355"/>
            <a:ext cx="2514600" cy="1047045"/>
          </a:xfrm>
          <a:prstGeom prst="cloud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n-US" sz="2200" b="0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470…</a:t>
            </a:r>
            <a:endParaRPr kumimoji="0" lang="en-US" sz="2200" b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Group 4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98479236"/>
              </p:ext>
            </p:extLst>
          </p:nvPr>
        </p:nvGraphicFramePr>
        <p:xfrm>
          <a:off x="2137304" y="3276600"/>
          <a:ext cx="1143640" cy="343019"/>
        </p:xfrm>
        <a:graphic>
          <a:graphicData uri="http://schemas.openxmlformats.org/drawingml/2006/table">
            <a:tbl>
              <a:tblPr/>
              <a:tblGrid>
                <a:gridCol w="285910"/>
                <a:gridCol w="285910"/>
                <a:gridCol w="285910"/>
                <a:gridCol w="285910"/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Text Box 3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45993" y="3516890"/>
            <a:ext cx="1367896" cy="51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b="0" dirty="0" smtClean="0">
                <a:solidFill>
                  <a:srgbClr val="0000FF"/>
                </a:solidFill>
                <a:latin typeface="Roboto Regular" charset="0"/>
                <a:cs typeface="Roboto Regular" charset="0"/>
              </a:rPr>
              <a:t>registers</a:t>
            </a:r>
            <a:endParaRPr lang="en-US" b="0" dirty="0">
              <a:solidFill>
                <a:srgbClr val="0000FF"/>
              </a:solidFill>
              <a:latin typeface="Roboto Regular" charset="0"/>
              <a:cs typeface="Roboto Regular" charset="0"/>
            </a:endParaRPr>
          </a:p>
        </p:txBody>
      </p:sp>
      <p:cxnSp>
        <p:nvCxnSpPr>
          <p:cNvPr id="14377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2667000" y="2819400"/>
            <a:ext cx="4343400" cy="7620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2" name="Rectangle 3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45893" y="1607445"/>
            <a:ext cx="1600200" cy="511104"/>
          </a:xfrm>
          <a:prstGeom prst="rect">
            <a:avLst/>
          </a:prstGeom>
          <a:solidFill>
            <a:srgbClr val="FF9999"/>
          </a:solidFill>
          <a:ln w="12700" cmpd="sng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t"/>
          <a:lstStyle/>
          <a:p>
            <a:pPr algn="ctr"/>
            <a:r>
              <a:rPr lang="en-US" b="0" dirty="0" err="1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-cache</a:t>
            </a:r>
            <a:endParaRPr lang="en-US" b="0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AutoShape 41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V="1">
            <a:off x="2743200" y="1905000"/>
            <a:ext cx="3657600" cy="1524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8" name="AutoShape 41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2438400" y="2819400"/>
            <a:ext cx="232363" cy="675853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" name="AutoShape 41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V="1">
            <a:off x="2286000" y="2057400"/>
            <a:ext cx="152400" cy="4572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339" name="TextBox 14338"/>
          <p:cNvSpPr txBox="1"/>
          <p:nvPr>
            <p:custDataLst>
              <p:tags r:id="rId16"/>
            </p:custDataLst>
          </p:nvPr>
        </p:nvSpPr>
        <p:spPr>
          <a:xfrm>
            <a:off x="6344060" y="2127957"/>
            <a:ext cx="1470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week…</a:t>
            </a:r>
          </a:p>
        </p:txBody>
      </p:sp>
      <p:sp>
        <p:nvSpPr>
          <p:cNvPr id="23" name="Content Placeholder 14335"/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393192" y="4198938"/>
            <a:ext cx="836676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kern="0" dirty="0" smtClean="0"/>
              <a:t>The CPU holds instructions temporarily in the </a:t>
            </a:r>
            <a:r>
              <a:rPr lang="en-US" sz="2400" kern="0" dirty="0" smtClean="0">
                <a:solidFill>
                  <a:srgbClr val="FF0000"/>
                </a:solidFill>
              </a:rPr>
              <a:t>instruction cache</a:t>
            </a:r>
            <a:endParaRPr lang="en-US" sz="2400" kern="0" dirty="0" smtClean="0"/>
          </a:p>
          <a:p>
            <a:pPr>
              <a:spcBef>
                <a:spcPts val="600"/>
              </a:spcBef>
            </a:pPr>
            <a:r>
              <a:rPr lang="en-US" sz="2400" kern="0" dirty="0" smtClean="0"/>
              <a:t>The CPU holds data temporarily in a fixed number of </a:t>
            </a:r>
            <a:r>
              <a:rPr lang="en-US" sz="2400" kern="0" dirty="0" smtClean="0">
                <a:solidFill>
                  <a:srgbClr val="0000FF"/>
                </a:solidFill>
              </a:rPr>
              <a:t>registers</a:t>
            </a:r>
            <a:endParaRPr lang="en-US" sz="2400" kern="0" dirty="0" smtClean="0"/>
          </a:p>
          <a:p>
            <a:pPr>
              <a:spcBef>
                <a:spcPts val="600"/>
              </a:spcBef>
            </a:pPr>
            <a:r>
              <a:rPr lang="en-US" sz="2400" kern="0" dirty="0" smtClean="0">
                <a:solidFill>
                  <a:srgbClr val="FF0000"/>
                </a:solidFill>
              </a:rPr>
              <a:t>Instruction and operand fetching </a:t>
            </a:r>
            <a:r>
              <a:rPr lang="en-US" sz="2400" kern="0" dirty="0" smtClean="0"/>
              <a:t>is hardware-controlled</a:t>
            </a:r>
          </a:p>
          <a:p>
            <a:pPr>
              <a:spcBef>
                <a:spcPts val="600"/>
              </a:spcBef>
            </a:pPr>
            <a:r>
              <a:rPr lang="en-US" sz="2400" kern="0" dirty="0" smtClean="0">
                <a:solidFill>
                  <a:srgbClr val="0000FF"/>
                </a:solidFill>
              </a:rPr>
              <a:t>Data movement </a:t>
            </a:r>
            <a:r>
              <a:rPr lang="en-US" sz="2400" kern="0" dirty="0" smtClean="0"/>
              <a:t>is programmer-controlled (in assembly)</a:t>
            </a:r>
          </a:p>
          <a:p>
            <a:pPr>
              <a:spcBef>
                <a:spcPts val="600"/>
              </a:spcBef>
            </a:pPr>
            <a:r>
              <a:rPr lang="en-US" sz="2400" kern="0" dirty="0" smtClean="0"/>
              <a:t>We’ll learn about the instructions the CPU </a:t>
            </a:r>
            <a:r>
              <a:rPr lang="en-US" sz="2400" kern="0" dirty="0" smtClean="0"/>
              <a:t>executes</a:t>
            </a:r>
            <a:r>
              <a:rPr lang="en-US" sz="2400" dirty="0"/>
              <a:t> –</a:t>
            </a:r>
            <a:br>
              <a:rPr lang="en-US" sz="2400" dirty="0"/>
            </a:br>
            <a:r>
              <a:rPr lang="en-US" sz="2400" dirty="0"/>
              <a:t>take CSE/EE470 to find out how it actually executes </a:t>
            </a:r>
            <a:r>
              <a:rPr lang="en-US" sz="2400" dirty="0" smtClean="0"/>
              <a:t>them</a:t>
            </a:r>
            <a:endParaRPr lang="en-US" sz="2400" dirty="0"/>
          </a:p>
        </p:txBody>
      </p:sp>
      <p:sp>
        <p:nvSpPr>
          <p:cNvPr id="24" name="Rounded Rectangular Callout 23"/>
          <p:cNvSpPr/>
          <p:nvPr>
            <p:custDataLst>
              <p:tags r:id="rId18"/>
            </p:custDataLst>
          </p:nvPr>
        </p:nvSpPr>
        <p:spPr bwMode="auto">
          <a:xfrm>
            <a:off x="457200" y="3296355"/>
            <a:ext cx="2926912" cy="1325905"/>
          </a:xfrm>
          <a:prstGeom prst="wedgeRoundRectCallout">
            <a:avLst>
              <a:gd name="adj1" fmla="val 81502"/>
              <a:gd name="adj2" fmla="val -74687"/>
              <a:gd name="adj3" fmla="val 16667"/>
            </a:avLst>
          </a:prstGeom>
          <a:solidFill>
            <a:srgbClr val="F6F5BD"/>
          </a:solidFill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are data and instructions represented?</a:t>
            </a:r>
          </a:p>
        </p:txBody>
      </p:sp>
      <p:sp>
        <p:nvSpPr>
          <p:cNvPr id="25" name="Rounded Rectangular Callout 24"/>
          <p:cNvSpPr/>
          <p:nvPr>
            <p:custDataLst>
              <p:tags r:id="rId19"/>
            </p:custDataLst>
          </p:nvPr>
        </p:nvSpPr>
        <p:spPr bwMode="auto">
          <a:xfrm>
            <a:off x="5410200" y="4445858"/>
            <a:ext cx="2916133" cy="1524000"/>
          </a:xfrm>
          <a:prstGeom prst="wedgeRoundRectCallout">
            <a:avLst>
              <a:gd name="adj1" fmla="val -22824"/>
              <a:gd name="adj2" fmla="val -93520"/>
              <a:gd name="adj3" fmla="val 16667"/>
            </a:avLst>
          </a:prstGeom>
          <a:solidFill>
            <a:srgbClr val="F6F5BD"/>
          </a:solidFill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does a program find its data in memory?</a:t>
            </a:r>
          </a:p>
        </p:txBody>
      </p:sp>
    </p:spTree>
    <p:extLst>
      <p:ext uri="{BB962C8B-B14F-4D97-AF65-F5344CB8AC3E}">
        <p14:creationId xmlns:p14="http://schemas.microsoft.com/office/powerpoint/2010/main" val="3216812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32754</TotalTime>
  <Words>2134</Words>
  <Application>Microsoft Office PowerPoint</Application>
  <PresentationFormat>On-screen Show (4:3)</PresentationFormat>
  <Paragraphs>744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ＭＳ Ｐゴシック</vt:lpstr>
      <vt:lpstr>.AppleSystemUIFont</vt:lpstr>
      <vt:lpstr>Anonymous Pro</vt:lpstr>
      <vt:lpstr>Arial</vt:lpstr>
      <vt:lpstr>Arial Narrow</vt:lpstr>
      <vt:lpstr>Calibri</vt:lpstr>
      <vt:lpstr>Cambria Math</vt:lpstr>
      <vt:lpstr>Courier New</vt:lpstr>
      <vt:lpstr>DejaVu Sans</vt:lpstr>
      <vt:lpstr>Helvetica Neue Light</vt:lpstr>
      <vt:lpstr>Roboto</vt:lpstr>
      <vt:lpstr>Roboto Regular</vt:lpstr>
      <vt:lpstr>Symbol</vt:lpstr>
      <vt:lpstr>Times New Roman</vt:lpstr>
      <vt:lpstr>Wingdings</vt:lpstr>
      <vt:lpstr>UWTheme-351-Au17</vt:lpstr>
      <vt:lpstr>Memory, Data, &amp; Addressing I CSE 351 Autumn 2017</vt:lpstr>
      <vt:lpstr>Administrivia</vt:lpstr>
      <vt:lpstr>Late Days</vt:lpstr>
      <vt:lpstr>Roadmap</vt:lpstr>
      <vt:lpstr>Hardware:  Logical View</vt:lpstr>
      <vt:lpstr>Hardware:  Physical View</vt:lpstr>
      <vt:lpstr>Hardware:  351 View (version 0)</vt:lpstr>
      <vt:lpstr>Hardware:  351 View (version 1)</vt:lpstr>
      <vt:lpstr>Hardware:  351 View (version 1)</vt:lpstr>
      <vt:lpstr>Question 1:</vt:lpstr>
      <vt:lpstr>Question 1:  Some Additional Details</vt:lpstr>
      <vt:lpstr>Question 2:</vt:lpstr>
      <vt:lpstr>Byte-Oriented Memory Organization</vt:lpstr>
      <vt:lpstr>Peer Instruction Question</vt:lpstr>
      <vt:lpstr>Machine “Words”</vt:lpstr>
      <vt:lpstr>Word-Oriented Memory Organization</vt:lpstr>
      <vt:lpstr>Word-Oriented Memory Organization</vt:lpstr>
      <vt:lpstr>A Picture of Memory (64-bit view)</vt:lpstr>
      <vt:lpstr>A Picture of Memory (64-bit view)</vt:lpstr>
      <vt:lpstr>Addresses and Pointers</vt:lpstr>
      <vt:lpstr>Addresses and Pointers</vt:lpstr>
      <vt:lpstr>Data Representations</vt:lpstr>
      <vt:lpstr>More on Memory Alignment in x86-64</vt:lpstr>
      <vt:lpstr>Byte Ordering</vt:lpstr>
      <vt:lpstr>Byte Ordering</vt:lpstr>
      <vt:lpstr>Byte Ordering Examples</vt:lpstr>
      <vt:lpstr>Peer Instruction Question:</vt:lpstr>
      <vt:lpstr>Endianness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Justin Hsia</cp:lastModifiedBy>
  <cp:revision>864</cp:revision>
  <cp:lastPrinted>2017-09-28T22:58:02Z</cp:lastPrinted>
  <dcterms:created xsi:type="dcterms:W3CDTF">2014-04-03T06:57:01Z</dcterms:created>
  <dcterms:modified xsi:type="dcterms:W3CDTF">2017-09-29T23:49:25Z</dcterms:modified>
</cp:coreProperties>
</file>