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ink/ink2.xml" ContentType="application/inkml+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ink/ink3.xml" ContentType="application/inkml+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ink/ink4.xml" ContentType="application/inkml+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ink/ink5.xml" ContentType="application/inkml+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ink/ink6.xml" ContentType="application/inkml+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1.xml" ContentType="application/vnd.openxmlformats-officedocument.presentationml.notesSlide+xml"/>
  <Override PartName="/ppt/ink/ink7.xml" ContentType="application/inkml+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2.xml" ContentType="application/vnd.openxmlformats-officedocument.presentationml.notesSlide+xml"/>
  <Override PartName="/ppt/ink/ink8.xml" ContentType="application/inkml+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5.xml" ContentType="application/vnd.openxmlformats-officedocument.presentationml.notesSlide+xml"/>
  <Override PartName="/ppt/ink/ink12.xml" ContentType="application/inkml+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6.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7.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18.xml" ContentType="application/vnd.openxmlformats-officedocument.presentationml.notesSlide+xml"/>
  <Override PartName="/ppt/ink/ink13.xml" ContentType="application/inkml+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9.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ink/ink14.xml" ContentType="application/inkml+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20.xml" ContentType="application/vnd.openxmlformats-officedocument.presentationml.notesSlide+xml"/>
  <Override PartName="/ppt/ink/ink15.xml" ContentType="application/inkml+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21.xml" ContentType="application/vnd.openxmlformats-officedocument.presentationml.notesSlide+xml"/>
  <Override PartName="/ppt/ink/ink16.xml" ContentType="application/inkml+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22.xml" ContentType="application/vnd.openxmlformats-officedocument.presentationml.notesSlide+xml"/>
  <Override PartName="/ppt/ink/ink17.xml" ContentType="application/inkml+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23.xml" ContentType="application/vnd.openxmlformats-officedocument.presentationml.notesSlide+xml"/>
  <Override PartName="/ppt/ink/ink18.xml" ContentType="application/inkml+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notesSlides/notesSlide24.xml" ContentType="application/vnd.openxmlformats-officedocument.presentationml.notesSlide+xml"/>
  <Override PartName="/ppt/ink/ink19.xml" ContentType="application/inkml+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notesSlides/notesSlide25.xml" ContentType="application/vnd.openxmlformats-officedocument.presentationml.notesSlide+xml"/>
  <Override PartName="/ppt/ink/ink20.xml" ContentType="application/inkml+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notesSlides/notesSlide26.xml" ContentType="application/vnd.openxmlformats-officedocument.presentationml.notesSlide+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notesSlides/notesSlide27.xml" ContentType="application/vnd.openxmlformats-officedocument.presentationml.notesSlide+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notesSlides/notesSlide28.xml" ContentType="application/vnd.openxmlformats-officedocument.presentationml.notesSlide+xml"/>
  <Override PartName="/ppt/ink/ink21.xml" ContentType="application/inkml+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notesSlides/notesSlide29.xml" ContentType="application/vnd.openxmlformats-officedocument.presentationml.notesSlide+xml"/>
  <Override PartName="/ppt/ink/ink22.xml" ContentType="application/inkml+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notesSlides/notesSlide30.xml" ContentType="application/vnd.openxmlformats-officedocument.presentationml.notesSlide+xml"/>
  <Override PartName="/ppt/ink/ink23.xml" ContentType="application/inkml+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notesSlides/notesSlide31.xml" ContentType="application/vnd.openxmlformats-officedocument.presentationml.notesSlide+xml"/>
  <Override PartName="/ppt/ink/ink24.xml" ContentType="application/inkml+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notesSlides/notesSlide32.xml" ContentType="application/vnd.openxmlformats-officedocument.presentationml.notesSlide+xml"/>
  <Override PartName="/ppt/ink/ink25.xml" ContentType="application/inkml+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notesSlides/notesSlide33.xml" ContentType="application/vnd.openxmlformats-officedocument.presentationml.notesSlide+xml"/>
  <Override PartName="/ppt/ink/ink26.xml" ContentType="application/inkml+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ink/ink27.xml" ContentType="application/inkml+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notesSlides/notesSlide34.xml" ContentType="application/vnd.openxmlformats-officedocument.presentationml.notesSlide+xml"/>
  <Override PartName="/ppt/ink/ink28.xml" ContentType="application/inkml+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ink/ink29.xml" ContentType="application/inkml+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notesSlides/notesSlide35.xml" ContentType="application/vnd.openxmlformats-officedocument.presentationml.notesSlide+xml"/>
  <Override PartName="/ppt/ink/ink30.xml" ContentType="application/inkml+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notesSlides/notesSlide36.xml" ContentType="application/vnd.openxmlformats-officedocument.presentationml.notesSlide+xml"/>
  <Override PartName="/ppt/ink/ink31.xml" ContentType="application/inkml+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notesSlides/notesSlide37.xml" ContentType="application/vnd.openxmlformats-officedocument.presentationml.notesSlide+xml"/>
  <Override PartName="/ppt/ink/ink32.xml" ContentType="application/inkml+xml"/>
  <Override PartName="/ppt/ink/ink33.xml" ContentType="application/inkml+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ink/ink34.xml" ContentType="application/inkml+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notesSlides/notesSlide38.xml" ContentType="application/vnd.openxmlformats-officedocument.presentationml.notesSlide+xml"/>
  <Override PartName="/ppt/ink/ink35.xml" ContentType="application/inkml+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notesSlides/notesSlide39.xml" ContentType="application/vnd.openxmlformats-officedocument.presentationml.notesSlide+xml"/>
  <Override PartName="/ppt/ink/ink36.xml" ContentType="application/inkml+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40.xml" ContentType="application/vnd.openxmlformats-officedocument.presentationml.notesSlide+xml"/>
  <Override PartName="/ppt/ink/ink37.xml" ContentType="application/inkml+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41.xml" ContentType="application/vnd.openxmlformats-officedocument.presentationml.notesSl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notesSlides/notesSlide42.xml" ContentType="application/vnd.openxmlformats-officedocument.presentationml.notesSlide+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notesSlides/notesSlide43.xml" ContentType="application/vnd.openxmlformats-officedocument.presentationml.notesSlide+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notesSlides/notesSlide44.xml" ContentType="application/vnd.openxmlformats-officedocument.presentationml.notesSlide+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notesSlides/notesSlide45.xml" ContentType="application/vnd.openxmlformats-officedocument.presentationml.notesSlide+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notesSlides/notesSlide46.xml" ContentType="application/vnd.openxmlformats-officedocument.presentationml.notesSlide+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71" r:id="rId1"/>
  </p:sldMasterIdLst>
  <p:notesMasterIdLst>
    <p:notesMasterId r:id="rId70"/>
  </p:notesMasterIdLst>
  <p:handoutMasterIdLst>
    <p:handoutMasterId r:id="rId71"/>
  </p:handoutMasterIdLst>
  <p:sldIdLst>
    <p:sldId id="932" r:id="rId2"/>
    <p:sldId id="969" r:id="rId3"/>
    <p:sldId id="929" r:id="rId4"/>
    <p:sldId id="881" r:id="rId5"/>
    <p:sldId id="936" r:id="rId6"/>
    <p:sldId id="1000" r:id="rId7"/>
    <p:sldId id="883" r:id="rId8"/>
    <p:sldId id="978" r:id="rId9"/>
    <p:sldId id="884" r:id="rId10"/>
    <p:sldId id="885" r:id="rId11"/>
    <p:sldId id="990" r:id="rId12"/>
    <p:sldId id="971" r:id="rId13"/>
    <p:sldId id="980" r:id="rId14"/>
    <p:sldId id="886" r:id="rId15"/>
    <p:sldId id="887" r:id="rId16"/>
    <p:sldId id="977" r:id="rId17"/>
    <p:sldId id="975" r:id="rId18"/>
    <p:sldId id="889" r:id="rId19"/>
    <p:sldId id="890" r:id="rId20"/>
    <p:sldId id="915" r:id="rId21"/>
    <p:sldId id="1001" r:id="rId22"/>
    <p:sldId id="1002" r:id="rId23"/>
    <p:sldId id="1007" r:id="rId24"/>
    <p:sldId id="938" r:id="rId25"/>
    <p:sldId id="1004" r:id="rId26"/>
    <p:sldId id="1005" r:id="rId27"/>
    <p:sldId id="1003" r:id="rId28"/>
    <p:sldId id="983" r:id="rId29"/>
    <p:sldId id="984" r:id="rId30"/>
    <p:sldId id="985" r:id="rId31"/>
    <p:sldId id="986" r:id="rId32"/>
    <p:sldId id="987" r:id="rId33"/>
    <p:sldId id="988" r:id="rId34"/>
    <p:sldId id="989" r:id="rId35"/>
    <p:sldId id="941" r:id="rId36"/>
    <p:sldId id="942" r:id="rId37"/>
    <p:sldId id="943" r:id="rId38"/>
    <p:sldId id="1006" r:id="rId39"/>
    <p:sldId id="982" r:id="rId40"/>
    <p:sldId id="944" r:id="rId41"/>
    <p:sldId id="945" r:id="rId42"/>
    <p:sldId id="946" r:id="rId43"/>
    <p:sldId id="947" r:id="rId44"/>
    <p:sldId id="948" r:id="rId45"/>
    <p:sldId id="949" r:id="rId46"/>
    <p:sldId id="950" r:id="rId47"/>
    <p:sldId id="973" r:id="rId48"/>
    <p:sldId id="991" r:id="rId49"/>
    <p:sldId id="972" r:id="rId50"/>
    <p:sldId id="951" r:id="rId51"/>
    <p:sldId id="994" r:id="rId52"/>
    <p:sldId id="995" r:id="rId53"/>
    <p:sldId id="953" r:id="rId54"/>
    <p:sldId id="999" r:id="rId55"/>
    <p:sldId id="954" r:id="rId56"/>
    <p:sldId id="955" r:id="rId57"/>
    <p:sldId id="998" r:id="rId58"/>
    <p:sldId id="997" r:id="rId59"/>
    <p:sldId id="958" r:id="rId60"/>
    <p:sldId id="959" r:id="rId61"/>
    <p:sldId id="960" r:id="rId62"/>
    <p:sldId id="992" r:id="rId63"/>
    <p:sldId id="962" r:id="rId64"/>
    <p:sldId id="993" r:id="rId65"/>
    <p:sldId id="965" r:id="rId66"/>
    <p:sldId id="966" r:id="rId67"/>
    <p:sldId id="967" r:id="rId68"/>
    <p:sldId id="968" r:id="rId69"/>
  </p:sldIdLst>
  <p:sldSz cx="9144000" cy="6858000" type="screen4x3"/>
  <p:notesSz cx="9283700" cy="6997700"/>
  <p:embeddedFontLst>
    <p:embeddedFont>
      <p:font typeface="Lato" panose="020F0502020204030203" pitchFamily="34" charset="0"/>
      <p:regular r:id="rId72"/>
      <p:bold r:id="rId73"/>
      <p:italic r:id="rId74"/>
      <p:boldItalic r:id="rId75"/>
    </p:embeddedFont>
    <p:embeddedFont>
      <p:font typeface="Arial Narrow" panose="020B0606020202030204" pitchFamily="34" charset="0"/>
      <p:regular r:id="rId76"/>
      <p:bold r:id="rId77"/>
      <p:italic r:id="rId78"/>
      <p:boldItalic r:id="rId79"/>
    </p:embeddedFont>
    <p:embeddedFont>
      <p:font typeface="Lato Light" panose="020F0502020204030203" pitchFamily="34" charset="0"/>
      <p:regular r:id="rId80"/>
      <p:italic r:id="rId81"/>
    </p:embeddedFont>
    <p:embeddedFont>
      <p:font typeface="Lato Semibold" panose="020F0502020204030203" pitchFamily="34" charset="0"/>
      <p:bold r:id="rId82"/>
      <p:boldItalic r:id="rId83"/>
    </p:embeddedFont>
    <p:embeddedFont>
      <p:font typeface="Wingdings 2" panose="05020102010507070707" pitchFamily="18" charset="2"/>
      <p:regular r:id="rId84"/>
    </p:embeddedFont>
    <p:embeddedFont>
      <p:font typeface="Arial Unicode MS" panose="020B0604020202020204" pitchFamily="34" charset="-128"/>
      <p:regular r:id="rId85"/>
    </p:embeddedFont>
    <p:embeddedFont>
      <p:font typeface="Anonymous Pro" panose="02060609030202000504" pitchFamily="49" charset="0"/>
      <p:regular r:id="rId86"/>
      <p:bold r:id="rId87"/>
      <p:italic r:id="rId88"/>
      <p:boldItalic r:id="rId89"/>
    </p:embeddedFont>
  </p:embeddedFontLst>
  <p:custDataLst>
    <p:tags r:id="rId9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4">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1C5"/>
    <a:srgbClr val="FFFF99"/>
    <a:srgbClr val="DDF3EA"/>
    <a:srgbClr val="B8A677"/>
    <a:srgbClr val="C5B281"/>
    <a:srgbClr val="C00000"/>
    <a:srgbClr val="5CE455"/>
    <a:srgbClr val="FF9999"/>
    <a:srgbClr val="DCB834"/>
    <a:srgbClr val="DFC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83647" autoAdjust="0"/>
  </p:normalViewPr>
  <p:slideViewPr>
    <p:cSldViewPr snapToGrid="0">
      <p:cViewPr>
        <p:scale>
          <a:sx n="94" d="100"/>
          <a:sy n="94" d="100"/>
        </p:scale>
        <p:origin x="78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1812" y="-90"/>
      </p:cViewPr>
      <p:guideLst>
        <p:guide orient="horz" pos="2204"/>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handoutMaster" Target="handoutMasters/handoutMaster1.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46506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8:56:46.513"/>
    </inkml:context>
    <inkml:brush xml:id="br0">
      <inkml:brushProperty name="width" value="0.05292" units="cm"/>
      <inkml:brushProperty name="height" value="0.05292" units="cm"/>
      <inkml:brushProperty name="color" value="#FF0000"/>
    </inkml:brush>
  </inkml:definitions>
  <inkml:trace contextRef="#ctx0" brushRef="#br0">12491 9057 10 0,'-9'-3'5'0,"27"29"-5"0,-12-18 5 0,3 14-9 16,0 4 0-16,0 6-1 0,0 2 1 15</inkml:trace>
  <inkml:trace contextRef="#ctx0" brushRef="#br0" timeOffset="171.5044">12533 9906 4 0,'3'-3'2'0,"3"27"-4"15,-3-19 2-15,3 3 0 0,0 3 0 16,-3 2 0-16,0 3 0 16</inkml:trace>
  <inkml:trace contextRef="#ctx0" brushRef="#br0" timeOffset="356.0599">12491 10358 6 0,'-9'19'3'0,"-2"-3"-5"0,8-11 6 16,-3 6-4-16,-3 2 1 15,-3 5-3-15,-3 1 1 16,0 5 0-16,0 8 1 0,3 7-1 16,0-2 0-16</inkml:trace>
  <inkml:trace contextRef="#ctx0" brushRef="#br0" timeOffset="487.0312">12235 11176 16 0,'18'40'8'0,"-9"-6"-12"0,-6-21 19 16,0 1-18-16,3 7 0 16,-3 0-6-16,0 8 1 0</inkml:trace>
  <inkml:trace contextRef="#ctx0" brushRef="#br0" timeOffset="755.8267">12349 12724 10 0,'0'13'5'0,"8"29"-3"15,-2-26 5-15,-3 3-13 0,3 7 1 16</inkml:trace>
  <inkml:trace contextRef="#ctx0" brushRef="#br0" timeOffset="1055.8581">12313 13951 9 0,'-12'38'4'0,"9"12"-6"0,3-34 9 0,-3 0-10 16,3 2 1-16,0 3-1 16,-3 3 1-16,3 0 5 15,-3 0 0-15,3 2-1 16,-3 3 1-16,3 6 1 15,-3 2 0-15,3-3-3 16,-3 0 0-16,0 9-4 0,0-4 1 16</inkml:trace>
  <inkml:trace contextRef="#ctx0" brushRef="#br0" timeOffset="1355.9047">12417 15404 13 0,'9'53'6'0,"-3"10"-4"16,-6-47 9-16,0 11-10 0,-3 2 0 0,0 3 2 16,3 7 0-16,0 1-3 15,3 2 0-15,0 1 3 16,6 2 1-16,0 0-1 31,0 0 0-31,0 0-1 16,0 2 0-16,-7 6-2 15,-2-3 0-15,-5-7-5 16,-7 2 0-16,-6 0-3 16,-3-3 1-16</inkml:trace>
  <inkml:trace contextRef="#ctx0" brushRef="#br0" timeOffset="8121.1756">14126 12023 13 0,'17'10'6'0,"-8"3"4"15,-3-13 7-15,-6 0-16 16,0 0 1-16,-3 3 0 0,-3 2 0 16,-6 1-2-16,-8-1 0 15,-4 6 2-15,-3-6 0 16,-6 0 0-16,-5 0 0 16,-13 1 0-16,3-1 0 15,-2 0 0-15,-10-2 1 16,-2 0-1-16,-10-1 0 15,-5 1-1-15,-6 0 1 0,-7-1-2 16,1 1 1-16,-6-1-1 16,2 4 1-16,-8-1-1 15,6 0 1-15,3 1-1 0,2-6 1 16,1 0-1-16,12 2 1 16,5 1 0-16,4 0 0 15,8-1-1 1,7-2 1-16,2-2-1 0,0-1 1 0,7-2-1 15,-1-1 1-15,1-2-1 32,-1 0 1-32,6 1-1 15,0-4 0-15,1-2 0 16,2 2 0-16,0-2 0 16,4 0 0-16,8 2 0 15,6-5 0-15,9 6 0 16,9-1 1-16,9-2-2 15,9 0 1-15,12 2 0 0,17 3 0 0,7 0 0 16,11 3 0-16,7 0-1 16,8-1 1-16,15 4-1 15,9 4 1-15,1-2-2 16,5 0 0-16,3 0 0 16,0 3 0-16,-3 2 0 15,0-2 0-15,3 2 0 0,-11 0 0 31,-1 1 1-31,-6-1 0 16,-6-2 0-16,1 2 1 0,-10 3-1 0,-9 0 1 0,-2 0 0 16,-7 0 0-16,-2 2-1 31,-3-2 1-31,-7 0-4 16,-5 0 1-16,-4 0-5 15,-2 3 0-15</inkml:trace>
  <inkml:trace contextRef="#ctx0" brushRef="#br0" timeOffset="169410.8289">3050 12340 23 0,'-6'-8'11'0,"3"3"-6"0,3 5 12 16,0 3-13-16,6 5 1 0,3 5 0 16,0 3 1-16,3 7-8 15,-1 12 0-15,4 7 5 16,3 8 1-16,3 6-3 16,0 2 1-16,-3-5-4 15,-3-8 1-15,-4-3-7 0,-2-5 1 16,-3-18-3-16,-6-11 0 31</inkml:trace>
  <inkml:trace contextRef="#ctx0" brushRef="#br0" timeOffset="169710.4529">3178 12388 26 0,'18'8'13'0,"-7"2"-14"15,-8-7 23-15,-3-3-22 0,0 0 0 16,3 8 0-16,0 5 1 0,3 6-1 16,0 7 1-16,6 9 1 15,6 9 0-15,-3-1 0 16,0 2 0-16,3-6 0 31,-3-1 0-31,-3-7 0 16,-4-7 0-16,-2 0-6 0,-6-11 0 15,-3-5-5-15,-6-8 0 16</inkml:trace>
  <inkml:trace contextRef="#ctx0" brushRef="#br0" timeOffset="169914.7046">3261 12562 46 0,'0'-5'23'0,"-30"5"-25"16,18 3 43-16,-8 5-41 0,-22 2 1 16,-9 4 2-16,1 7 1 31,-1-11-8-31,-5 1 1 0,-1-9-7 15,6-7 0-15,1 3-4 16,20-1 0-16</inkml:trace>
  <inkml:trace contextRef="#ctx0" brushRef="#br0" timeOffset="170212.6231">3312 12605 47 0,'0'0'23'0,"0"29"-25"16,-3-24 43-16,-9 3-41 15,-12 0 1-15,-9 0 2 0,-11-3 0 32,-13 1-5-32,3-1 0 0,4-5-9 15,8 5 1-15,-8-8-4 16,17 6 1-16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14:42.277"/>
    </inkml:context>
    <inkml:brush xml:id="br0">
      <inkml:brushProperty name="width" value="0.05292" units="cm"/>
      <inkml:brushProperty name="height" value="0.05292" units="cm"/>
      <inkml:brushProperty name="color" value="#FF0000"/>
    </inkml:brush>
  </inkml:definitions>
  <inkml:trace contextRef="#ctx0" brushRef="#br0">12560 10941 11 0,'-3'-6'5'0,"3"4"-4"0,0 2 6 0,0 0-7 0,0 0 0 31,0 0 1-31,0 0 0 15,0 2-1-15,-3-2 1 16,0 3 1-16,-3 0 0 0,-3-3 0 16,0 0 0-16,-3 0 0 15,0 2 0-15,-3-2-1 16,1 0 1-16,-4 0-1 16,-3 3 0-16,0-1 0 15,3-2 0-15,-9 3 0 16,-5-3 0-16,-7 0-1 15,0-3 0-15,1-2 0 16,-7 0 1-16,-3 0-2 0,1-1 1 16,2 4 0-16,6-1 0 0,4 3-1 15,8 0 1-15,-6 0 0 16,3 0 0-16,-2-3 0 16,2 1 0-16,3-1 0 15,3 0 1-15,0 1-1 16,1-4 0-16,-1 4 0 31,-3-1 1-31,3 1-1 0,0-1 1 16,0 3-1-16,4 0 0 15,-1 0 0-15,-3 0 1 16,3 3-1-16,0-1 1 16,-2 1-2-16,-4 2 1 15,-6-2-2-15,3-1 1 16,-3-2-6-16,7 0 1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15:25.078"/>
    </inkml:context>
    <inkml:brush xml:id="br0">
      <inkml:brushProperty name="width" value="0.05292" units="cm"/>
      <inkml:brushProperty name="height" value="0.05292" units="cm"/>
      <inkml:brushProperty name="color" value="#FF0000"/>
    </inkml:brush>
  </inkml:definitions>
  <inkml:trace contextRef="#ctx0" brushRef="#br0">9330 13086 13 0,'18'-8'6'0,"3"-5"-2"0,-15 10 7 16,0 1-11-16,-6 2 0 16,0 0 1-16,-3-8 1 15,-3-3-2-15,0 1 1 16,-6-1 0-16,3 3 1 0,-12-5-1 15,-5-3 1-15,-1 6-1 16,-3-1 1-16,-3 0-2 16,-5 3 1-16,-7 3-1 31,-6-5 1-31,-5-1-1 16,-13 0 1-16,-5 3-1 0,-4 3 0 15,-5-3 0-15,-3 0 1 0,-3 3 0 16,-1 0 1-16,-2-3-1 15,-3 0 0-15,-9 3 1 16,-1-1 0-16,-2 6-1 16,0 0 1-16,-3 0-1 15,-3 3 0-15,9 2 0 16,-1-2 1-16,13-3-2 0,0 2 0 31,0 1 0-31,11-3 0 0,10 0 0 0,5 0 1 16,4 0-1-16,5 0 1 15,7 0-1-15,8 0 1 16,6 0 0-16,1 0 0 0,5 0-1 31,0 3 1-31,3-1-1 16,3 1 1-16,1 0-1 16,2-3 1-16,0 2-2 15,6 1 1-15,3 2-1 16,3-2 1-16,3 0-1 15,3-1 1-15,3 1-2 16,0-1 0-16,0 1-2 0,0-3 1 0,0 0-6 16,0-3 0-16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32:53.895"/>
    </inkml:context>
    <inkml:brush xml:id="br0">
      <inkml:brushProperty name="width" value="0.05292" units="cm"/>
      <inkml:brushProperty name="height" value="0.05292" units="cm"/>
      <inkml:brushProperty name="color" value="#FF0000"/>
    </inkml:brush>
  </inkml:definitions>
  <inkml:trace contextRef="#ctx0" brushRef="#br0">5473 16854 42 0,'6'-11'21'0,"3"3"-21"0,-1 1 22 0,4 4-24 15,3-2 0-15,0-6-2 16,3 0 1-16,0 1 3 16,0-3 1-16,0-3-3 15,-1 2 0-15,4-9 2 16,0 4 0-16,0-2 2 16,3-3 0-16,3-5 0 0,2-3 0 15,1 3 0-15,6-5 1 16,5-6-2-16,1 0 1 15,3-10-2-15,-1-5 1 16,4-4-1-16,3-1 0 0,-4-1-1 16,4-5 1-16,2-9 0 15,1 4 0-15,3-3 0 16,-7-3 0-16,7-2 0 16,-1 7 0-16,1-12 1 15,2-6 0-15,7-3-1 16,2 9 1-16,4-1-1 15,5-5 1-15,1-8-2 0,2 0 1 32,3 5-2-32,10-2 0 0,-4-3-1 15,-3-7 1-15,3 4 0 16,4 0 1-16,-1-4 0 16,0-4 1-16,-2-2 0 15,-1 5 1-15,6-2 0 16,-9-6 0-16,7 3-1 15,-1-3 1-15,0 8-1 0,6-5 0 16,-2 5 0-16,2 6 0 16,-6-1 0-16,6 1 1 15,1-6-1-15,-4 8 0 16,3 0 0-16,6 8 1 0,4 0-1 16,2-5 1-16,6 5-1 31,6 0 0-31,-3 8 0 15,3 5 0-15,3 0-1 16,6-2 1-16,-12 5 0 16,0 0 0-16,0 2-1 15,-6 6 1-15,-6 8 0 0,0 0 0 16,4 2-1-16,-7 1 1 16,0 2 0-16,-12 3 1 0,3 2-1 15,-5 0 0-15,-7 1 0 16,-3 10 0-16,-2-3 1 15,-4 0 0-15,-2 3 0 16,-4 0 0-16,1-3 0 16,-4 3 0-16,4 0-1 15,8 6 1-15,-6 4-3 0,7 1 1 16,-1 5-5-16,-5 2 0 16,-1 3-5-16,-2 0 0 31</inkml:trace>
  <inkml:trace contextRef="#ctx0" brushRef="#br0" timeOffset="1853.6463">12572 8993 36 0,'9'-13'18'0,"-6"13"-18"0,0-5 30 0,0-1-29 16,0 1 1-16,0-5 0 16,-3 2 1-16,-3-3-4 15,-3 3 1-15,0 0 1 32,-3 3 0-32,3 0-1 0,0 2 1 0,-3 3-2 15,0 3 0-15,0 2-1 16,-3 0 1-16,0 0 0 15,-3 3 0-15,0-2 0 16,-2 2 1-16,-4 0 1 16,0 2 0-16,-6 3 0 15,-3 3 0 1,1 0 0-16,-1 3 1 16,0-4-1-16,3-1 1 15,6 4-1-15,7-5 0 16,-1 1 1-16,6 2 0 15,0-3-1-15,3 5 0 16,3 1 0-16,0-1 1 0,9 1-1 16,0 2 0-16,6 3-1 15,3 5 0-15,5 0 0 16,7 0 0-16,3 3 0 16,0 8 0-16,0 2 0 15,-1 11 0-15,-5 5 0 16,0 6 1-16,-3 4-1 0,-3 14 0 15,0 3 0-15,-4 2 1 0,4 11-1 16,0-8 0-16,-3 3 0 16,0 7 0-16,0 1 0 15,-3-6 0-15,-3 3 0 16,-3-3 0-16,-6 3 0 16,0-5 0-16,0-9 0 31,0-4 0-31,-3-6-1 0,3-8 1 15,0-8 0-15,3-2 1 16,5-9-1-16,10-4 1 16,6-6 0-16,3-8 0 15,9-5-3-15,-1-8 1 0,4-8-7 16,3-11 1-16,-4-5-8 16,-2-3 1-16</inkml:trace>
  <inkml:trace contextRef="#ctx0" brushRef="#br0" timeOffset="9922.519">16760 14973 37 0,'-9'-29'18'0,"12"26"-11"0,0-2 18 0,3 2-24 15,3 0 0-15,3 1 1 16,5 2 1-16,4 2-4 16,9 1 1-16,3 0 1 15,3 2 1-15,8 0-2 16,4-5 1-16,-1 0-1 15,7 0 1-15,3-5-1 0,-1-8 0 16,1-6 0-16,2-10 1 16,7-5 0-16,-4-6 1 15,-5-8 0-15,-1 1 0 0,1-3-1 16,-4-3 1-16,-8-16 0 16,-3 3 0-16,-7-6-2 31,-5 3 1-31,-3-5-1 15,-3-5 1-15,-3-6-1 16,2-7 0-16,-2 4-1 16,0 1 1-16,0-11-1 0,-3 3 1 15,-3-6 0-15,0 11 0 16,-3-2 0-16,-1-9 0 16,-2 3 0-16,0 3 0 0,-3 3 0 15,-3 4 0-15,0-4-1 16,0-1 1-16,-3 0 0 15,0 4 0-15,0 4-1 0,0-8 1 16,0-2-1-16,0 5 1 31,0 11 0-31,-3-3 0 0,0 8-1 0,0-1 1 16,0-1 0-16,-3 7 0 16,0 3-1-16,-3 2 1 15,0 9 0 1,-2 7 0-16,-7 0-1 15,-3 3 1-15,-3 3-1 16,-3-5 1-16,-5-1 0 16,-7-2 0-16,0-1-1 0,0 4 1 15,-8-1 0-15,-1 6 0 16,1 10 0-16,-1-2 0 16,3-1-1-16,-2 6 1 15,-1 3 0-15,0-1 0 16,4-5-1-16,5 9 1 0,-6-1-1 15,1 3 1-15,-1 2-1 16,0 9 0-16,4 4 0 16,2 4 0-16,-3 2 1 15,-2 2 0-15,-1 1 0 16,3 0 1-16,1 2 0 16,2-2 0-16,0-1-3 15,1 1 1 1,5-6-4-16,3 1 1 15,3-1-6-15,10 0 0 16,5 6-3-16,6 0 0 16</inkml:trace>
  <inkml:trace contextRef="#ctx0" brushRef="#br0" timeOffset="10413.3572">16837 10620 27 0,'3'0'13'0,"-6"3"-14"0,0-6 24 16,-6 1-21-16,-3 2 1 0,-5 2 0 15,-7 6 1-15,-6 0-5 16,0 5 0-16,-3 1 3 15,1 2 1-15,-1-1-2 16,0 1 1-16,3-2-2 16,7-1 1-16,2 3 0 15,3-6 0-15,15 1-1 0,12 2 1 16,15-2-1-16,14-1 1 16,13 3 0-16,6 6 0 31,8-1-2-31,-2 6 1 0,2 8-10 15,6 13 0-15,-14 11-1 16,-15-3 0-16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35:31.159"/>
    </inkml:context>
    <inkml:brush xml:id="br0">
      <inkml:brushProperty name="width" value="0.05292" units="cm"/>
      <inkml:brushProperty name="height" value="0.05292" units="cm"/>
      <inkml:brushProperty name="color" value="#FF0000"/>
    </inkml:brush>
  </inkml:definitions>
  <inkml:trace contextRef="#ctx0" brushRef="#br0">9318 7162 18 0,'-32'0'9'0,"-19"3"-5"32,36-3 9-32,-9 3-12 15,1-1 1-15,-10 1 0 16,-18 0 0-16,-8-3-3 0,-16 2 1 16,-11 3 1-16,-12-2 0 15,-9-3-1-15,-10 3 1 16,-8-3-1-16,0 0 1 0,-6 0-1 15,-3 2 0-15,7-4 0 16,-4 2 0-16,6 0 0 16,-3 0 1-16,11-3 0 15,7-2 1-15,3 2 0 16,15 3 0-16,14 0 0 16,13 3 0-16,5-3-3 15,10 2 0-15,8 1-7 0,9 2 0 16</inkml:trace>
  <inkml:trace contextRef="#ctx0" brushRef="#br0" timeOffset="20180.2674">17858 9917 12 0,'-39'0'6'0,"-29"-8"-6"16,53 5 7-16,-12 3-5 15,-11 0 0-15,-10 3 0 16,-12 5 0-16,-11-3-3 16,-15 0 0-16,-16 3 2 0,-14 0 0 0,-12-3-1 15,-11 3 0-15,-19-5 0 16,-21 0 1-16,-20-6-1 16,-7 3 0-16,-14-8 0 31,6 5 0-31,-4-7 2 0,10 2 0 0,24 3 0 31,14-1 1-31,21 1-1 0,18 2 1 16,27 3-2-16,21-2 1 0,20 2-8 15,21 2 0-15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38:38.022"/>
    </inkml:context>
    <inkml:brush xml:id="br0">
      <inkml:brushProperty name="width" value="0.05292" units="cm"/>
      <inkml:brushProperty name="height" value="0.05292" units="cm"/>
      <inkml:brushProperty name="color" value="#FF0000"/>
    </inkml:brush>
  </inkml:definitions>
  <inkml:trace contextRef="#ctx0" brushRef="#br0">10012 10126 19 0,'-33'-6'9'0,"-38"12"-5"0,50-9 9 0,-6 0-13 16,-12 6 0-16,-8 2 0 15,11-2 1-15,-29 5-1 32,-4-3 0-32,-11 0 0 15,-7 1 1-15,1 4-1 0,-9-2 1 16,0-2-1-16,-1-6 1 0,4 2-1 16,-3 1 1-16,9-3-1 15,2 0 1-15,10 0 0 16,5 0 1-1,7 2 0-15,5-2 0 0,10 0 0 16,5 3 1-16,6-3-1 16,6 0 1-16,7 0-2 15,2 0 1-15,3 0-1 16,3-3 0-16,3 1-1 16,-6-3 0-16,-6 5 0 15,-5-3 0-15,-7 0 0 0,-3-2 0 16,-8-3 0-16,-1-3 0 15,0 3 0-15,4-5 1 0,8-3-1 16,6 3 0-16,-2-3 0 16,2 3 0-16,0-3 0 15,0-2 0-15,-5-4 0 32,-4 1 0-32,3 3 0 15,0-1 0-15,-2-10 0 0,-1 0 1 16,0-3-1-16,1-13 0 15,5-10 0-15,3-1 0 16,3 1 0-16,4 4 0 16,2-7 0-16,3-5 0 15,0-1 0-15,0-5 0 0,6 1-1 16,0 1 1-16,6 9 0 16,0 0 1-16,3 5-2 15,-3-2 1-15,3 4 0 16,3-2 0-16,0 6 0 15,6 2 0-15,3 0-1 16,3 5 1 0,6 3-1-16,9 3 1 15,9 7-1-15,5-2 1 0,10 0-1 16,8 0 1-16,4-3 0 16,2 3 0-16,7-3 0 15,5 1 0 1,-2-7-1-16,5 1 1 0,-3 3 0 15,10 0 0-15,8 5 0 16,0 5 0-16,3 3 0 0,4 2 0 16,8 3 0-16,0 8 1 15,-3 6-1-15,6 2 1 16,6 5-1-16,-3 3 1 16,-3 10-1-16,1 6 1 15,-1 5-1 1,-6 8 0-16,0 6 0 15,-9-1 0-15,-5-8 0 0,-4 3 0 0,-6 6-1 16,-8 2 1-16,-4 10 0 16,0-2 0-16,-8 3 0 15,-9-1 0-15,-7 4 0 32,-5-9 0-32,-1 3 1 0,-5 0 0 15,0 7-1-15,-3 4 0 0,-7-8 0 31,1-4 1-31,-6 1-1 0,-6-8 0 16,-6-2 0-16,-6-6 0 16,-6 2 0-16,-9 1 1 0,-9 0-1 15,-3 7 0-15,-5 4 0 16,-4-4 1-16,-9-2-1 0,-2-2 1 16,-7 2-1-16,-3-8 1 15,-8-3-1-15,2 3 0 16,-2 0 0-16,-1-5 1 15,1 0-1-15,-1-1 1 16,1 4-1 0,-4-1 0-16,1-2 0 15,-4 2 0-15,1-2-1 16,-4-8 1-16,-2-3-2 16,-3-2 1-16,-10-4-3 15,-11-4 0-15,0-3-6 16,-3 0 0-16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41:24.808"/>
    </inkml:context>
    <inkml:brush xml:id="br0">
      <inkml:brushProperty name="width" value="0.05292" units="cm"/>
      <inkml:brushProperty name="height" value="0.05292" units="cm"/>
      <inkml:brushProperty name="color" value="#FF0000"/>
    </inkml:brush>
  </inkml:definitions>
  <inkml:trace contextRef="#ctx0" brushRef="#br0">23454 1953 17 0,'-164'-3'8'0,"-77"-13"-5"16,167 3 8-16,-36 2-11 0,-36-2 1 16,-27 5 0-16,-17 0 0 15,-19 8-1-15,-14 0 0 16,-6 0 0-16,-9 3 1 31,-6 2-1-31,-9-5 1 0,-3 3-1 16,-3 2 0-16,-6-5-4 15,6 0 1-15,6 0-3 16,9 11 1-16</inkml:trace>
  <inkml:trace contextRef="#ctx0" brushRef="#br0" timeOffset="41645.3142">8277 11935 14 0,'6'-2'7'0,"8"2"2"0,-8 0 8 15,3 0-16-15,3 0 0 16,0-3 1-16,0 3 0 16,0 0-3-16,-3 0 1 15,0 3 1-15,0-1 0 0,0 1-1 16,-3 8 1-16,0-1-1 15,0 3 1-15,-1 9-1 16,1-1 1-16,3 5-1 16,3-2 1-16,0 5 0 15,6 0 0-15,-3-2-1 16,3-1 1-16,3 3-1 0,-1 6 1 0,4 4-1 16,0 6 0-16,-3 6 0 15,0-4 0-15,-3 3 0 16,-4 3 0-16,-2-5-1 15,-3-3 1-15,-3 0 0 16,0 0 1-16,-3 0-1 31,-3 3 0-31,0-6 0 0,-3 0 0 16,-3-2 0-16,-3-8 0 16,0-6-1-16,0 1 0 15,-2-6-1-15,2-3 0 16,0-5-1-16,0 1 0 15,6-1-2-15,0-2 1 16,3-6-1-16,3 3 0 0,0 0-1 16,3 0 1-16</inkml:trace>
  <inkml:trace contextRef="#ctx0" brushRef="#br0" timeOffset="43295.5709">9065 12991 19 0,'15'3'9'0,"-12"-14"-2"15,-3 11 9-15,0-3-14 16,0-2 1-16,-3 3 1 15,0 2 0-15,-3 0-5 16,-3 2 0 0,0 1 3-16,-5-3 1 15,-7 0-2-15,-6 0 0 0,-3-5 0 16,-9-1 0-16,-14 1 0 16,-1-3 1-16,-5-3 0 15,-10-2 0-15,4 5-1 16,-7 3 1-16,-2-3-1 15,3 5 0-15,8 6 0 0,4 0 0 16,5-1-1-16,9 4 1 16,7-4-1-16,8 4 1 15,12-6-1-15,12 0 1 16,12 2-1-16,12 1 0 16,15-1 0-16,11 1 0 0,7 5 0 15,8 5 0-15,7-2 0 16,2-1 0-16,4-2 0 15,-4 0 0-15,-2-2 0 16,-1 2 0-16,-2-3-1 16,-7 0 1-16,-2-7 0 15,-10-1 1-15,-8-2-2 16,-9 2 1-16,-6-2 0 16,-6-1 0-16,-9 1 0 0,-9 0 0 15,-9 2 0-15,-12-5 0 16,-9 3 0-16,-11 0 0 31,-13-1 0-31,-6 6 0 0,-5-8-4 16,-6 3 0-16,-7 0-7 15,4 7 1-15</inkml:trace>
  <inkml:trace contextRef="#ctx0" brushRef="#br0" timeOffset="49308.102">8628 12973 3 0,'-3'10'1'0,"-9"-18"-1"16,9 6 1-16,-3-1 2 15,3 3 0-15,0 0 2 0,3 0 1 16,6-3-7-16,0 3 1 15,6 3 4-15,0 0 1 0,3-1-2 32,5 1 0-32,4-1-2 0,0-2 1 0,3 3-2 15,0 0 1-15,2-1-2 32,7-2 1-32,0 0-1 15,3 3 1-15,-4 0-1 16,-2-9 1-16,-3 1 0 0,-6 0 0 15,-1 0 0-15,-2-1 0 16,-3 1 1 0,0-3 1-16,0 0 0 0,3 0 1 15,3 0 0-15,5 0 1 0,1 3-1 16,0 0 0-16,3 2-1 16,5 0 0-16,1-2-2 15,-3 0 1-15,2-1-2 16,7 4 1-16,9-3 0 15,2 2 0-15,1 3 0 16,-1 0 0-16,10 0 0 0,-10 0 0 16,-2 3 0-16,-1-1 1 15,1 3-1-15,-3-2 0 16,-4 2 0-16,-2-2 0 16,0 2 0-16,-4-2 0 0,1-6-1 15,-3 1 1-15,-4-1 0 31,1-2 1-31,0-1-1 16,2 1 1-16,4 0-1 16,0 0 1-16,2-3-1 15,-5 2 1-15,6 1-1 16,2 0 0-16,1 2-1 16,-3 1 1-16,-1 2 0 0,1 2 1 15,3 1-1-15,-4-1 0 0,1 1-1 16,-6 2 1-16,2 1 0 15,-2-4 0-15,0 4-1 32,2-4 1-32,-2-2 0 0,-3 3 1 0,2-3-1 15,1 0 0-15,-3 3 0 16,0-1 1 0,-4 1-2-16,-2-1 1 15,-3 4 0-15,-3-4 0 16,-4 1 0-16,4-3 1 15,3 3-1-15,0-1 0 16,3-2 0-16,-1-2 1 0,1-4-1 16,-6 4 0-16,0-4 0 15,0 1 1-15,5 3-1 16,-2-1 0-16,3 0 0 16,3-2 1-16,-1 2-2 15,1 1 1-15,-3-1 0 0,-3 3 0 16,0-3 0-16,-4 3 0 15,1 0-1-15,0 0 1 16,0 0 0 0,3 0 0-16,-4 0 0 15,4 0 0-15,3 0 0 16,0 3 1-16,2-3-1 16,1 3 0-16,0-1-1 0,0 1 1 15,-1 0 0-15,1 5 0 16,0-1-1-1,-3 4 1-15,5 2-2 0,-2 1 0 16,0-4 0-16,3-2 0 16,-1 3-1-16,1-6 0 15,3 6-4-15,-4-6 1 16,-2 3-1-16,-6-3 1 0</inkml:trace>
  <inkml:trace contextRef="#ctx0" brushRef="#br0" timeOffset="51292.7875">12685 13049 18 0,'0'-18'9'0,"6"10"-4"0,-6 8 16 16,0-8-17-16,0 0 0 15,0 3 1 1,0-1 0-16,0 9-8 16,0-3 1-16,6 3 4 0,-6 2 0 0,-6 3-2 31,6 0 1-31,0 2-1 16,-3 9 0-16,0-1 1 0,-3 6 0 15,3 3-1-15,0 4 1 16,0 6-1-16,3 6 1 15,3 2-1-15,0 2 0 16,0-2 0-16,0-2 1 16,0-4-3-16,0-2 0 15,0-2-3-15,3-6 0 16,-3-5-5-16,0-3 1 0</inkml:trace>
  <inkml:trace contextRef="#ctx0" brushRef="#br0" timeOffset="51761.433">12497 13520 19 0,'18'-8'9'0,"9"16"-3"0,-18-5 12 16,0 2-17-16,0 0 0 16,3 3 3-16,-3 8 0 0,3 0-4 15,-4 0 0-15,-2-3 2 16,0-2 1-16,3-1-1 0,-6-2 0 16,3 0-1-16,3-2 0 15,3-4-1-15,3-2 1 16,6-8-3-16,0-2 0 15,2-4-6 1,1-1 0-16,0 1-1 16,0-2 0-16</inkml:trace>
  <inkml:trace contextRef="#ctx0" brushRef="#br0" timeOffset="55314.9595">12858 13742 11 0,'-15'-7'5'0,"0"-1"-4"16,15 2 5-16,0 1-4 15,0 0 1-15,0-1 1 16,6 4 0-16,3 2-6 15,3 0 1-15,-1 5 2 0,1 3 1 16,-3 0-4-16,-3 3 1 0,-3-1-2 16,-3 1 1-16,0-3 2 15,0 0 1-15,-3 0 0 16,0-3 1-16,-3 0 2 16,0 0 0-16,-3 1 0 15,-2-1 0-15,-4 0-2 31,-6 1 0-31,-3-1-2 0,-6-3 1 16,-3-2-1-16,1 0 0 16,-1-2 0-16,0-1 0 15,3 1 0-15,7 2 1 16,2-3-1-16,9 3 1 0,3-3-1 16,9 3 1-16,6-2-1 15,6 2 1-15,6-3-1 16,11 3 1-16,7-3-1 15,3-5 0-15,11 6 0 16,4-1 0-16,-3 3 0 16,-4 0 0-16,-2 0 0 15,-3 3 0-15,-7-1 0 16,-2 4 0 0,-6-1 0-16,-6-2 0 0,-9 5 0 15,-12-6 0-15,-6 3 0 16,-9-5 0-16,-9 3 0 15,-12 0 1-15,-5-1-1 16,-1 4 0-16,-3-4 0 16,4 1 1-16,5 0-1 15,6-9 1-15,9 1-3 0,15 2 0 16,6 3-6-16,18 0 1 16</inkml:trace>
  <inkml:trace contextRef="#ctx0" brushRef="#br0" timeOffset="57629.2569">12991 13803 6 0,'18'8'3'0,"3"-8"-3"0,-15 0 4 0,0 3-7 16,-3 0 0-16</inkml:trace>
  <inkml:trace contextRef="#ctx0" brushRef="#br0" timeOffset="57713.6125">13060 13819 3 0,'3'-2'1'0,"3"-9"-3"31,-3 8 2-31</inkml:trace>
  <inkml:trace contextRef="#ctx0" brushRef="#br0" timeOffset="57960.1903">13182 13787 19 0,'27'0'9'0,"3"3"-14"16,-22-3 18 0,7 0-15-16,3 3 1 0,0-1-3 15,3 4 1-15,0-4 3 16,0 1 1-16,-1-3-3 15,-2 3 1-15,0-3 0 0,0 2 0 16,-3-2 2-16,0 0 0 16,3 0 1-1,2 0 1-15,7-2-1 0,9-1 0 16,-3-2 0-16,-1-1 1 0,4 1-4 16,3 0 0-16,0 0-4 15,-1495-1 1-15</inkml:trace>
  <inkml:trace contextRef="#ctx0" brushRef="#br0" timeOffset="58718.0128">14688 13761 12 0,'12'0'6'0,"3"-3"-6"16,-9 1 8-16,3-1-8 0,3 0 0 16,3 1-1-16,2 2 1 31,4 0 1-31,6 0 1 0,-6 0 0 15,0 0 0-15,0 0 0 16,-1 2 0-16,1 1-1 16,3 0 1-16,0-1-2 0,3 1 1 15,-4 0-1-15,1-1 0 16,3 1 0 0,0 0 0-16,0-3 0 0,-1 2 0 15,1-2 0-15,0 3 0 16,3 0 0-16,-3-1 0 0,-1 1 0 15,-2 2 0-15,3-2 0 16,0-1 0-16,0 4 0 16,2-4 1-16,-2 4-1 31,0-6 1-31,-6 0-1 16,-3-3 1-16,-1 0 0 15,4 1 0-15,0 2-1 0,3 0 1 16,3 0-1-16,2 0 0 15,1 2 0-15,0 1 0 16,-3 0 0-16,0-1 1 16,-4 4-2-16,4-1 1 0,0 0 0 15,0-5 1-15,0 3-1 16,-1-1 0-16,-2-2 0 16,-6 0 0-16,3-5 0 15,0 2 1-15,2-2-1 16,1 3 1-16,3-4-1 0,0 4 1 15,0-1 0-15,-1 0 0 16,1 1-1-16,-3-6 0 0,-3 5 0 31,-3-2 0-31,6 2 0 16,-1 1 0-16,7 2 0 16,3 0 0-16,0 0-2 15,2 0 1-15,4 0-5 16,6 2 0-16</inkml:trace>
  <inkml:trace contextRef="#ctx0" brushRef="#br0" timeOffset="63363.8607">16391 13774 13 0,'-27'-2'6'0,"0"-12"0"16,24 9 7-16,0 2-10 16,0 1 0-16,3 2 0 15,9-3 1 1,6 0-7-16,6 3 0 16,3 0 3-16,-4 0 1 15,-2 0-3-15,-3 3 1 0,-3 0 1 16,-3-3 0-16,0 0 3 15,-3 0 0-15,0 0 1 16,0 0 0-16,3 0 0 16,0 0 0-16,3 0-2 15,8 0 0-15,7 2-2 16,9 1 1-16,3 0-1 0,8 2 0 16,10 0 0-16,-1 1 0 15,7-4-1-15,5 4 1 16,-2 4-3-16,-7 1 1 0,-5-1-7 15,-3 1 0-15</inkml:trace>
  <inkml:trace contextRef="#ctx0" brushRef="#br0" timeOffset="64889.9781">17016 13867 21 0,'-6'-8'10'0,"3"-5"0"0,3 13 11 0,0 0-19 16,0 0 1-16,0 0-1 16,0 0 1-16,3 2-4 15,-3-2 0-15,0 3 3 16,0 0 0-16,0-1-1 16,0 6 1-16,0 0 0 15,0-3 0-15,0 6 0 16,0 0 0-16,0 2 0 15,0 3 0-15,0 0-1 32,3 2 1-32,0 3-1 0,0 6 1 0,0-3-2 15,3 5 1-15,-3 0-1 16,3 2 1-16,-3 4-1 16,0 2 0-16,0 5 0 15,2 3 0-15,1 0 0 16,0-2 0-16,0-4-1 15,0 1 1-15,0-11-1 0,0 0 1 16,0-2 0-16,-3 2 0 16,-3-6 0-16,0-1 0 15,0-6 0-15,0-3 1 16,0-3-1-16,0 1 1 16,0-3-1-16,-3-3 0 15,3 0 0 1,0 1 1-16,0-4-2 15,0 1 0-15,0-3-4 16,0 0 0-16,0 0-7 16,0 0 1-16</inkml:trace>
  <inkml:trace contextRef="#ctx0" brushRef="#br0" timeOffset="67359.0183">17051 14721 12 0,'-5'-5'6'0,"10"-8"-2"15,-2 10 6 1,0 1-10-16,-3 2 0 15,0 0 0-15,0 0 0 16,0 0 0-16,-3 0 1 16,-5 0 0-16,-4 0 0 0,0 0 0 0,-6 0 0 15,-6 0 0-15,-3-3 0 16,-8 0 0-16,5-2 1 16,-3 0-2-16,-3-1 1 15,-5 1 0-15,-7 0 0 0,0 2-1 16,-8 1 1-16,-7-4-1 31,-5-2 0-31,-7 0 1 16,1 3 0-16,0 0 0 15,-1 0 0-15,1-1 0 16,-1-2 0-16,4 6 0 16,-3-1 1-16,2 0-2 0,-2 1 1 15,-7-4-1-15,1 1 1 16,-3-3-1-16,2 3 1 0,1 0-1 15,-6-3 1-15,-1 0-1 16,4 0 0-16,0 3 0 16,2 5 1-16,-2-3-1 15,-6 3 1-15,2 0-1 16,-2 0 0-16,0 0 0 16,-7 0 0-1,1 0 0-15,3 0 0 16,0 0 0-16,5 0 0 15,-2-3 0-15,3 3 0 16,2-2 0-16,1-1 0 0,-3 3 0 16,-1 0 0-16,1 0 0 15,-3 3 0-15,2-3 0 16,-2 5 0-16,0-2 0 16,5-1 0-16,1 1 0 15,3-1 0-15,2 4 0 0,1-4 1 16,5 1-1-16,-2 2 0 15,3-2 0-15,-4 2 0 16,1-2 0-16,-7 2 0 16,4-2 0-16,3-1 0 0,-4-2 0 15,4 0 0-15,2 0 0 16,-5 0 0-16,6 3 0 16,5 0 0-16,1-1 0 15,2-2 0-15,-2 0 0 16,-1 0 0-16,1 0-1 31,-1 0 1-31,1 3 0 0,-1 0 1 16,1-1-1-16,-7-2 0 15,10 0 1-15,-1 0 0 16,1-2 0-16,5 2 0 0,4 0-1 16,2 0 1-16,0 0 0 15,-2 0 0-15,-1 0-1 16,7 0 0-16,-4 0 0 15,0 0 0-15,1 2 0 16,-1 1 0-16,7 2 0 16,-4 1 0-16,6-4 0 15,1 1 1-15,2 0-1 0,3-3 1 16,3 0 0-16,4 2 0 31,-1 1 0-31,0-1 0 0,3 1-1 16,1 0 0-16,2-3 0 15,0 0 1-15,-3 0-1 16,3 0 0-16,4-3 0 16,-1 0 0-16,3 1 0 15,0 2 0-15,3 0 0 16,0 0 1-16,-3 0-1 0,-3 0 0 16,-2 2 0-16,-4-2 0 15,-3 3-1-15,0 0 1 16,-2-1 0-16,-1-2 0 15,3 0 0-15,3 0 0 0,4-2 0 16,2-1 0-16,3 3 0 31,0-3 0-31,0 3 0 16,-3 3 0-16,-6 2-1 16,1 3 1-16,-7 0-2 15,-3-2 1-15,-2-1-2 16,2-3 1-16,6 1-4 0,6 0 0 15,9-1-3-15,9 1 0 16</inkml:trace>
  <inkml:trace contextRef="#ctx0" brushRef="#br0" timeOffset="78082.3459">7253 12023 5 0,'-3'-3'2'0,"3"-13"2"0,0 16 2 16,0 0-6 0,0 0 0-16,0 3 2 0,-3 2 0 0,3 0 0 15,-3 3 1-15,3-2 2 16,-3 2 1-16,0-3 1 16,0 3 0-16,0 2 0 31,3 4 1-31,0 4-3 15,0 3 0-15,3 6-1 0,-3 2 0 16,0 11-2-16,0 2 0 16,0 13-1-16,3 4 0 0,-3-9-1 15,3 0 1-15,-3-5-1 16,0-3 0-16,-9-7-7 16,-6-9 1-16,-9-7-5 15,-3-14 0-15</inkml:trace>
  <inkml:trace contextRef="#ctx0" brushRef="#br0" timeOffset="79050.5524">12018 13126 26 0,'0'3'13'0,"0"20"-6"0,0-15 17 0,6 3-23 16,0 10 1-16,3 8 0 15,0 8 0-15,0 8-3 16,0 0 1-16,0 0 1 16,0 5 0-16,0-2-5 15,-4-3 0-15,-2 3-6 0,-8-11 1 16</inkml:trace>
  <inkml:trace contextRef="#ctx0" brushRef="#br0" timeOffset="80187.2171">7509 14713 34 0,'6'-5'17'0,"0"16"-14"0,-3-6 27 16,2 14-27-16,-2 4 0 15,-3 12 0-15,-6 7 1 16,-2 6-6-16,-7-1 1 16,-3 9 0-16,-3 10 0 0,0 3-6 31,3 0 0-31,6 2-5 16,3 1 0-16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43:36.216"/>
    </inkml:context>
    <inkml:brush xml:id="br0">
      <inkml:brushProperty name="width" value="0.05292" units="cm"/>
      <inkml:brushProperty name="height" value="0.05292" units="cm"/>
      <inkml:brushProperty name="color" value="#FF0000"/>
    </inkml:brush>
  </inkml:definitions>
  <inkml:trace contextRef="#ctx0" brushRef="#br0">8476 11769 21 0,'0'-14'10'0,"-9"9"-4"0,9 5 10 0,0-2-14 15,-6-1 0-15,6-2 3 16,-3-1 0-16,0 6-6 15,3 0 1-15,0 0 3 16,0 3 1-16,3 0-2 16,0 2 0-16,-3 3-1 15,0 0 0-15,-3 5-1 0,0 5 1 16,0 1 0-16,0-3 0 16,0 16-1-16,0-3 0 15,3 5 0-15,0 6 1 16,3-3-1-16,-3 3 1 15,3 5-1-15,0-6 1 16,0 4-1 0,0 4 1-16,0 3-1 15,-3 9 1-15,-3-1-1 16,-3 0 0-16,0-2-1 16,-3-6 1-16,-6 0 0 15,-2 0 0-15,-1 1 0 16,0-1 1-16,6 6-1 0,3-1 0 15,9 3 0-15,6 3 0 0,3-8 0 16,6 3 0-16,-3-6 0 16,-3-2 0-16,3 2 0 15,-7-3 1-15,1 1-1 16,-3-3 0-16,0-8-1 16,0 3 1-16,-3 2 0 31,3-5 0-31,0 5 0 0,0 1 0 15,0 2 0-15,-3 0 0 0,0 2-2 16,-3 4 1-16,0-9-4 16,0-2 0-16,0 2-6 15,0 0 1-15</inkml:trace>
  <inkml:trace contextRef="#ctx0" brushRef="#br0" timeOffset="2417.5148">9116 12256 17 0,'-6'0'8'0,"3"5"0"0,3-5 5 0,0-5-12 32,0 2 0-32,-3-2 3 0,0-1 0 0,-6-2-4 15,0 0 1-15,0 0 1 31,0 1 1-31,3 1 0 16,3-2 0-16,3 3-1 16,6 2 0-16,3 1-1 0,0 2 0 15,3 0 0-15,6 2 0 0,0 1 0 0,3 0 0 32,0-1-1-32,-4 1 1 15,-2 0-1-15,-3-3 1 16,-6-3 0-16,-9-2 0 15,-9-3-1-15,-6 0 1 16,-5 0-1-16,-10-5 1 16,0 2-1-16,-3 0 1 0,4 1-1 15,5-1 1-15,6 3-1 16,6-2 1-16,9 4-1 16,9 1 1-16,3 8-1 15,12-1 1-15,3 4-2 0,6 2 1 16,-1 2 0-16,1 3 0 15,-3 1 0-15,-3-1 0 16,-6-2-1-16,-9 2 1 0,-9-5 0 16,-6-6 0-16,-12 1 0 15,-6-3 0 1,-23-8 0 0,8 0 1-16,9 0-1 31,9 6 1-31,6-1-1 0,12 3 1 15,12 5-1-15,9 8 0 0,15-2 0 16,6 2 0-16,8 6-1 16,4 5 1-16,0 2 0 15,-7 3 0-15,-8-5 0 16,-9-3 0-16,-9 0-1 16,-12-8 1-16,-12-2 0 15,-12-8 0-15,-6-3 0 16,-5 0 0-16,-4-6 0 15,3 1 0-15,0 0 0 16,9 0 0-16,13 2 0 16,8 0 0-16,15 6 0 0,5 2 0 15,10 3 0-15,6 3 1 16,3 5-1-16,-1-1 0 0,-8 1 0 16,-6-5 0-16,-9 2 0 15,-9-5 0-15,-12-3 0 16,-9-5 1-16,-6 0-1 15,-6-8 1-15,-5 1-1 32,-4-1 1-32,-3-3-1 15,7 0 1-15,5 1-1 0,6 2 1 16,6 3-1-16,6 2 1 16,15 6 0-16,9 5 1 15,9 10-1-15,9 3 0 0,6 3 0 16,-1 0 1-16,1 0-2 15,-6 2 1-15,-6-2-2 16,-7-6 1-16,-8-2 0 16,-9-2 0-16,-9-12 0 15,-5 1 0-15,-10-3 0 16,-6-3 0-16,0-2 0 16,0 0 1-16,7-1-1 15,2 1 1 1,9 2-1-16,6 1 0 15,6 2 0-15,12 2 0 0,12 4 0 16,2 4 1-16,4 3-1 16,0 3 0-16,-3-2 0 15,-3-4 0-15,-7-2-1 16,-5 0 1-16,-12 0-1 16,-6-3 1-16,-6-2 0 15,-8 0 0-15,-4-1 0 0,-3-2 0 16,0 0-1-16,3 0 1 15,7 3 0-15,2 0 0 0,6-3 0 16,6 2 0-16,9 3 0 16,6 3 0-16,3 3 0 15,2 0 1-15,1 4-1 32,0 1 0-32,-6 3-1 15,-3-6 1-15,-6 0-1 16,-6-2 0-16,-3-3 0 15,-3-3 0-15,-6 3 0 16,-6-5 0-16,0-3 1 16,1 0 0-16,-1 0 0 0,3-3 0 15,6 0 0-15,3 3 0 0,6 0-1 16,9 3 1-16,3 0-1 16,6 2 1-16,6 0-1 15,-3 6 1-15,2 2-1 16,-2-2 1-16,-3-1 0 15,0-2 0-15,-6 0 0 16,-6-5 0-16,-3-3 0 0,-6-3 0 16,-3 3-1-16,-6-5 0 15,-3 0-3-15,0 2 1 16,4 6-7-16,-1-1 0 16,6 3-2-16,3 6 1 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45:17.358"/>
    </inkml:context>
    <inkml:brush xml:id="br0">
      <inkml:brushProperty name="width" value="0.05292" units="cm"/>
      <inkml:brushProperty name="height" value="0.05292" units="cm"/>
      <inkml:brushProperty name="color" value="#FF0000"/>
    </inkml:brush>
  </inkml:definitions>
  <inkml:trace contextRef="#ctx0" brushRef="#br0">20894 9403 21 0,'9'-8'10'0,"-6"8"-9"16,-3 6 10-16,-3 2-12 16,-6-3 1-16,-3 0 0 15,-9 3 0-15,-8 5 0 16,-7 6 0-16,-18 2 0 15,-5 0 0-15,-13-2 0 0,-11 5 0 16,-12-1 0-16,-6-2 0 16,-15-2 0-16,-6 2 0 15,-3-5-1-15,-12-3 1 0,0 1 0 16,0-1 1-16,-6-5-1 16,0 2 0-16,-6-2 0 31,-15-2 1-31,-2 1-1 15,-7-1 1-15,-8-6-1 16,2 0 1-16,-6 0-1 16,7 8 0-16,5-3-3 15,4 6 1-15,14 7-4 16,0 9 1-16</inkml:trace>
  <inkml:trace contextRef="#ctx0" brushRef="#br0" timeOffset="900.9952">23025 9776 11 0,'9'-8'5'0,"-12"22"-6"16,-3-12 5-16,6-2-4 0,-8 3 1 15,2 2 1-15,-12-5 0 0,-12 0-2 16,-3 0 1-16,-8-5 0 16,-22 0 1-16,-8-9-1 15,-16 6 1 1,-8-2-2-16,-15 7 0 16,-12 6 0-16,0 5 1 15,-9 5-5-15,-3 8 0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46:05.979"/>
    </inkml:context>
    <inkml:brush xml:id="br0">
      <inkml:brushProperty name="width" value="0.05292" units="cm"/>
      <inkml:brushProperty name="height" value="0.05292" units="cm"/>
      <inkml:brushProperty name="color" value="#FF0000"/>
    </inkml:brush>
  </inkml:definitions>
  <inkml:trace contextRef="#ctx0" brushRef="#br0">8122 12737 28 0,'12'-3'14'0,"-18"-10"-4"0,6 8 15 0,-6-3-22 15,0-3 0-15,-3-2 0 16,3 3 0-16,6 2-5 16,9 2 0-16,6 6 2 15,6 3 1-15,5 5-2 16,7 5 0-16,3-5-1 0,3 0 1 16,-7 0 0-16,1 0 1 15,-6 0-1-15,-6-3 1 16,-9 0-1-16,-6-5 1 15,-12 0 0-15,-9 0 0 16,-12 0 0-16,-12 0 0 16,-2 3 0-16,-10 0 0 0,-6-3 0 15,7 0 1-15,-1 0-1 16,1 2 1-16,8-2 0 16,6 3 1-16,9-3-1 15,10 3 0-15,11-1-1 16,12 4 1-16,5-1-1 15,10 0 1 1,12 3-2-16,6-3 1 0,5 1-1 16,4 4 1-16,0-2-1 15,-4 0 1-15,-2-3-1 16,-6 3 1-16,-10-2 0 16,-8-1 1-16,-9 0-1 15,-12 1 0-15,-15-4 0 16,-11 1 1-16,-10-1-1 0,-15 1 0 15,1-3 0-15,-4 0 0 16,-2-3 0-16,8 3 1 16,6 0-5-16,10 0 1 15,8 0-8-15,15 3 1 16</inkml:trace>
  <inkml:trace contextRef="#ctx0" brushRef="#br0" timeOffset="2449.4008">9048 12332 28 0,'-3'-10'14'0,"-15"-1"-3"0,15 6 18 0,0 2-26 16,-3 0 0-16,-3 3 2 31,0 3 1-31,-6 2-9 0,-3 3 1 0,-3 8 4 16,0 8 1-16,-5 13-3 15,-7 8 0-15,-3 3-1 16,-2 5 0-16,-7 0 0 16,-6 2 0-16,1-5-2 15,-1 1 1 1,0-9-5-1,13-8 1-15,-13-7-6 0,7-11 1 16</inkml:trace>
  <inkml:trace contextRef="#ctx0" brushRef="#br0" timeOffset="2865.3157">8440 12629 38 0,'-12'-8'19'0,"18"-3"-19"0,-6 11 32 0,3 3-30 16,-3-1 0-16,3 1 2 31,-3 2 0-31,-3 3-6 16,-3 5 1-16,-3 3 3 15,1-2 0-15,-4-1-2 0,0 3 0 16,0 5 0-16,3 3 0 16,3-1 0-16,6 4 1 15,6-6-1-15,6 0 0 16,6-5 1-16,8-5 1 15,16-6-2-15,6-2 1 16,5-9-2-16,7 1 0 0,-4-3-6 16,-2 0 1-16,-3 3-8 15,-4 5 1-15</inkml:trace>
  <inkml:trace contextRef="#ctx0" brushRef="#br0" timeOffset="3950.7823">9205 12256 22 0,'-21'0'11'0,"7"-3"4"16,11-5 9-16,0 0-17 16,0 0 0-16,3-3 4 0,3-2 1 15,3 0-16-15,2-3 1 16,4-2 9-16,3-1 0 15,3 1-4-15,-3-1 1 16,-3 3-4-16,-6-5 1 31,-9 5-1-31,-9-2 1 0,-9 7-1 16,-6 3 0-16,-5 8 0 16,-7 5 0-16,0 1 0 15,1 2 1-15,5 7 0 0,12-1 0 0,6-1 1 16,6 5 1-16,15-2-1 31,9 3 1-31,9-1-1 0,9 1 1 0,8-3-1 16,10-3 0-16,-4-2-1 15,1-6 1-15,0-2-3 16,-1-3 0-16,-8-6-4 16,-6-2 1-16,-6 0-4 15,-4-2 1-15,-11-1-5 31,-6 1 1-31,-6-1-2 0,-6 0 1 16</inkml:trace>
  <inkml:trace contextRef="#ctx0" brushRef="#br0" timeOffset="4300.6483">9393 12002 38 0,'15'2'19'0,"11"-2"-22"0,-20 0 39 15,-3 3-33-15,6 5 0 0,0 8 1 16,0 2 1-16,0 3-7 15,3 6 1-15,0-1 3 16,-3-2 1-16,-3 2-2 0,-3-2 0 16,-3-3-3-16,-6-2 0 15,-3-3-3-15,-6-6 1 16,0-7-2-16,-6-6 1 0,0 1-1 31,7-9 0-31,-1-2 2 16,3-3 1-16,3 0 1 15,6 3 1-15,9 5 2 16,12 0 0-16,8 3 1 16,10 5 0-16,3 5 0 15,3 6 1-15,-1-3-1 0,1 2 0 16,-9 1-1-16,-7-3 0 16,-5-3-5-16,-6 0 1 15,-9-2-7-15,0 0 0 16</inkml:trace>
  <inkml:trace contextRef="#ctx0" brushRef="#br0" timeOffset="4551.3912">9833 12054 22 0,'9'-21'11'0,"-15"11"-3"16,6 10 13-16,0 0-17 15,0 5 0-15,-3 6 4 16,0-1 0-1,0 1-10-15,-3 5 1 0,0-1 5 16,1 7 1-16,2 1-3 16,3 1 1-16,3-3-3 15,2-7 1-15,7-1-3 16,6-3 1-16,3-4-3 16,3-1 0-16,-3-2-6 15,0-6 0-15,-10-2-2 0,-5 2 1 16</inkml:trace>
  <inkml:trace contextRef="#ctx0" brushRef="#br0" timeOffset="5121.2812">9935 12150 35 0,'14'-8'17'0,"10"2"-16"0,-12 6 34 16,0 0-34 0,3-2 1-16,0 2 0 15,0-6 1-15,0 1-4 16,-4 0 0-16,-2-6 2 15,-3-2 0-15,-9-3-1 16,-9-2 0-16,-5 2-1 16,-7-8 0-16,-3 8-1 0,0 3 0 15,3 5-1-15,4 5 1 0,8 11-1 16,9 6 1-16,12 7 2 16,14 8 0-16,7 5 2 15,9 1 0-15,6 2 2 16,-1 0 0-16,-5-3 0 15,-3-5 0-15,-13-8-1 16,-5-5 0-16,-9-13-4 0,-9-14 1 16,-12 1-3-16,-6-9 0 15,-2-2-2-15,2-3 0 16,0 6 0-16,12 7 1 16,12 11 3-16,21 8 0 15,5 8 6-15,19 8 0 16,6 5 3-1,-1 5 0 1,-5 3 0 0,-19-13 0-16,-20-16-4 15,-18-16 1-15,-14-10-6 16,-10-14 0-16,0-13-3 16,3-5 1-16,3-9-1 0,7 9 1 15,8 8 0-15,6 10 1 0,6 13 3 16,6 12 0-16,2 14 0 15,-2 9 0-15,-3 13 0 32,-6 1 0-32,-3-1-5 15,-6-3 0-15,-5-2-10 16,-13-14 0-16</inkml:trace>
  <inkml:trace contextRef="#ctx0" brushRef="#br0" timeOffset="5521.8523">10214 11758 29 0,'54'21'14'0,"20"22"1"16,-44-28 12-16,6 7-22 0,8 7 1 16,4 13 1-16,0 0 0 15,-4-2-10 1,-8 2 1-16,-6-10 5 15,-6-5 1-15,-4-9-6 0,-8-7 1 16,-6-6-4-16,-6-5 0 0,-3-8-4 16,-6-8 0-16,-2-10-1 15,-7-9 0-15,-3-4 2 16,3-1 1-16,0 3 4 16,3 3 1-16,3 7 5 15,3 6 1-15,-3 5 2 31,4 3 1-31,2 5 0 0,-3 8 0 16,3 8-2-16,0 8 1 16,-3 2-3-16,0 6 0 15,0 2-3-15,-6 4 0 16,0-4-7-16,6-5 1 0,6 0-6 16,6 1 0-16</inkml:trace>
  <inkml:trace contextRef="#ctx0" brushRef="#br0" timeOffset="6222.4432">10825 11880 40 0,'29'2'20'0,"16"12"-14"16,-30-9 35-16,3 3-39 15,3 2 1-15,-1 1-1 16,-2 2 0-16,-3 3-3 16,-9-3 0-16,-9 1 1 15,-12-6 0-15,-15-6-4 0,-11-10 0 16,-4-8-3-16,-6-5 0 16,-2-5-2-16,-1-1 1 15,10 3 0-15,8 3 0 16,9 3 3-16,12 2 1 15,12 0 4 1,15 5 0-16,6-2 2 16,9 8 1-16,3 5 0 0,5 0 1 0,4 0-2 15,0 0 1-15,-4 3-1 16,-2 7 1-16,0 1-2 16,-3 5 1-16,-6 2 0 15,-7 1 0-15,-5-1 0 31,-6-5 1-31,-9 1-2 0,-3-4 1 0,-6-4 0 16,-5-6 0-16,-4-6 0 16,3-4 0-16,3-6-1 15,0-3 0-15,6 1-2 16,3 2 1-16,3-3-2 16,6 3 1-16,6 3-2 15,9 11 0-15,6 4 1 0,9 1 1 16,5 10 4-16,7 0 0 15,-6 3 1-15,-7-3 0 16,-8-2 0-16,-3-3 0 16,-9-8-2-16,-15-11 0 0,-12-2-7 15,-6-5 1-15,-3-6-3 32,4-8 1-32,8 6 0 15,15 4 0-15,17 9 4 16,16 8 1-16,18 8 4 15,11 10 0-15,10 3 1 16,-1 0 0-16,-8 5-9 16,-13 5 0-16,-2-2-6 0,-10-8 0 15</inkml:trace>
  <inkml:trace contextRef="#ctx0" brushRef="#br0" timeOffset="29426.3802">12435 14036 17 0,'18'0'8'0,"20"-16"-2"0,-29 14 9 32,3-1-15-32,-3 0 1 15,-3 1 0-15,-3 2 0 16,-6-3-1-16,-3 0 0 0,-6 3 1 15,-6-2 0-15,-2 4-1 16,-4-2 1-16,-3 3-1 16,-3 0 1-16,-6-1-1 15,1 1 0-15,-4 0 0 16,0-1 0-16,7-2 0 16,2 0 0-16,3 3 0 15,6-3 0-15,3 3 0 16,9-1 1-16,6 1-1 0,9-3 0 0,3 3 0 15,12-1 0-15,6 3 0 32,9-5 1-32,-4 3-1 15,4-3 0-15,3 3 0 16,-6 2 0-16,-4-2 0 16,-5-1 1-16,-6 1-1 15,-6 0 1-15,-9-3 0 0,-6 0 1 16,-9 0 0-16,-3 2 0 15,-12 1-1-15,-2 0 0 16,2-3-1-16,0 2 1 16,3 1-2-16,12-1 1 15,9 4-1-15,12-4 1 16,15 1-1-16,6 0 1 0,9 5-1 16,8-6 1-16,1 4-5 15,2-1 1-15,4 5-4 16,-9 1 1-16</inkml:trace>
  <inkml:trace contextRef="#ctx0" brushRef="#br0" timeOffset="45832.8049">13691 13129 14 0,'-3'-6'7'0,"-12"-20"-1"0,15 21 8 0,0-3-13 31,-3 0 0-31,0 2 0 0,0 1 0 16,0 0-2-16,3 5 1 15,6-3 1-15,0 1 0 0,0-1-1 16,3 3 1-16,-3 3-1 16,-3 2 1-16,-3 3-1 15,-3 0 1-15,-3 2-1 31,-3 1 0-31,0 5 0 16,3 0 1-16,3-1-1 16,3 7 0-16,3 1 0 15,6 4 1-15,0 2-1 0,0 5 1 0,0 9-1 16,3-4 0-16,-3 1 0 31,0-3 0-31,0 6 0 0,-3-6 1 0,-3 0-1 16,-3 0 1-16,-3 2-3 15,0 4 1-15,-3-1-6 16,-3 3 1-16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48:20.708"/>
    </inkml:context>
    <inkml:brush xml:id="br0">
      <inkml:brushProperty name="width" value="0.05292" units="cm"/>
      <inkml:brushProperty name="height" value="0.05292" units="cm"/>
      <inkml:brushProperty name="color" value="#FF0000"/>
    </inkml:brush>
  </inkml:definitions>
  <inkml:trace contextRef="#ctx0" brushRef="#br0">2773 6162 11 0,'71'5'5'0,"60"3"-3"16,-95-10 5-16,18 2-8 16,2 2 1-16,16 1 0 15,5-3 0-15,9 0 1 16,10 0 0-16,-1 3 0 16,3-3 1-16,3 0 0 15,6-3 0-15,1 6 1 16,2-3 0-16,0-3-2 15,9 3 1-15,-9 3 0 0,-3 2 0 0,-15 0-2 16,-5 1 1-16,-13 1-7 16,-2 9 1-16</inkml:trace>
  <inkml:trace contextRef="#ctx0" brushRef="#br0" timeOffset="69248.9697">2803 12213 17 0,'-3'-2'8'0,"9"-6"-2"31,-3 5 8-31,3-2-13 0,5-1 0 16,4 1 1-16,6 0 1 15,3 2-4-15,6 3 1 0,3 3 1 16,5-3 1-16,4 0-1 15,6 0 1-15,5 0-1 16,10 0 1 0,8-3-1-16,6 0 1 0,16 1-1 15,5-1 1-15,6 1-1 16,6-4 1-16,6 4-2 16,6-1 1-1,-6 0-1-15,4 3 0 16,-4 0 0-16,-6 0 1 15,-3 0-3-15,-9 0 1 0,-3 3-3 0,-8 0 1 16,-10-1-6-16,-5 1 1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8:58:21.541"/>
    </inkml:context>
    <inkml:brush xml:id="br0">
      <inkml:brushProperty name="width" value="0.05292" units="cm"/>
      <inkml:brushProperty name="height" value="0.05292" units="cm"/>
      <inkml:brushProperty name="color" value="#FF0000"/>
    </inkml:brush>
  </inkml:definitions>
  <inkml:trace contextRef="#ctx0" brushRef="#br0">3350 11097 22 0,'84'-51'11'0,"-22"9"-11"0,-44 31 12 16,9-2-11-16,6-5 0 15,5-6 1-15,-2 3 1 16,9-6-3-16,2-2 0 16,4-5 1-1,2-9 1-15,1-7-1 16,6-3 1-16,2-2-1 15,10-1 1-15,5-7-1 16,6 2 1-16,4-5-1 16,-1-1 0-16,12 1 0 15,0 3 0-15,7 2-1 16,-4 8 1-16,6-3-1 0,-3 1 0 16,3-3 1-16,-3-11 0 15,-8 0 0-15,-1 3 0 16,3 5-1-16,-6 3 1 15,4-3 0-15,-10 6 0 0,6-1-1 16,1-5 0-16,-7 3 0 16,0 0 0-16,0 5 0 15,-11 8 0-15,-4 5 0 16,-8 3 0-16,-4 3 0 16,-5-1 0-16,-6 9-5 15,-7 7 1-15,1 6-6 0,-6 8 1 16</inkml:trace>
  <inkml:trace contextRef="#ctx0" brushRef="#br0" timeOffset="515.9983">6360 8983 13 0,'-3'-8'6'0,"15"0"6"0,-3 8 1 0,2 2-12 16,7-2 1-16,3-2 0 15,3 2 1-15,3 0-4 16,5 2 1-16,7 1 1 15,3-6 0-15,0 3-1 16,-4 0 1-16,1 0 0 16,0 3 0-16,2 0 0 0,-5-1 1 15,-6 1 0-15,-6 2 0 16,-7 6 0-16,-5 2 1 16,-12 6-2-16,-12 2 1 15,-14 8-1-15,-10 5 0 0,-12 1-3 16,-8-1 1-16,-1 0-8 31,4 3 1-31</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50:54.286"/>
    </inkml:context>
    <inkml:brush xml:id="br0">
      <inkml:brushProperty name="width" value="0.05292" units="cm"/>
      <inkml:brushProperty name="height" value="0.05292" units="cm"/>
      <inkml:brushProperty name="color" value="#FF0000"/>
    </inkml:brush>
  </inkml:definitions>
  <inkml:trace contextRef="#ctx0" brushRef="#br0">15798 10911 18 0,'-3'-5'9'0,"0"-8"-6"16,3 8 9-16,0 5-12 15,0 0 0-15,6-3 0 16,0 3 0-16,3 0 0 15,0 3 1-15,0-1-1 16,3 6 1-16,6-3 0 0,3 1 1 16,0-1-1-16,5 0 1 15,-2-2 0-15,0-3 0 0,0 0-1 16,3-3 0-16,2 1 0 16,4-1 1-16,3 0-2 15,-1 3 1-15,1 0-1 31,3 0 1-31,3 3-1 16,2 0 0-16,-2-3 0 16,6 2 1-16,5 1-1 15,7 0 1-15,-4-1-1 0,1 1 1 16,8 0 0-16,-2-3 0 16,2 0-1-16,1 0 1 15,5 0-1-15,-8 0 0 0,-1 2 0 16,4-2 0-16,-4 0 0 15,1 0 1-15,8 3 0 16,1 0 0-16,-4 2 0 16,3 0 1-16,4 0-1 15,2 1 0-15,10-1 0 16,-4 3 0 0,0 5-1-16,1-2 1 15,-10-1-5-15,0 1 1 16,-8 2-6-16,-7-2 0 15</inkml:trace>
  <inkml:trace contextRef="#ctx0" brushRef="#br0" timeOffset="12717.7964">14093 9430 11 0,'9'-8'5'0,"23"13"6"0,-20-5 5 15,0 0-13-15,3 3 0 16,3-3 4-16,6 5 1 0,9 6-9 16,8 10 1-16,7 8 4 15,14 11 1-15,-2 10-2 16,2 3 1-16,4 8-3 15,5-3 0-15,-5 5-1 16,5 9 1-16,7-1-1 16,-7 1 0-16,-2-9-1 0,-4-5 1 15,-5-10-5-15,-13-14 0 16,-5 1-5-16,-12-6 1 16</inkml:trace>
  <inkml:trace contextRef="#ctx0" brushRef="#br0" timeOffset="13083.1626">15135 9829 27 0,'0'-2'13'0,"14"23"-5"31,-5-11 19-31,3-2-26 0,9 8 1 16,6 11 0-16,9 10 1 16,-4 16-4-16,1 7 1 0,-3 1 1 0,-3-2 1 15,-1-4-1-15,-8-5 0 31,-9-5-1-31,-12-13 1 16,-9-11-1-16,-17-13 1 16,-22-10 0-16,-17-9 0 15,-16-10-2-15,-2-11 0 0,0-2-8 16,5-9 1-16,10 6-3 16,2-5 0-16</inkml:trace>
  <inkml:trace contextRef="#ctx0" brushRef="#br0" timeOffset="35169.0274">4874 7128 3 0,'3'-13'1'0,"9"10"0"16,-9 0 2-16,-3 3-4 15,3-2 1-15,0 2 1 16,0-3 0-16,-3 3 1 16,3-3 0-16,-3 3 1 15,0 0 0-15,0 0 0 16,0 0 1-16,6-2-2 16,0 2 1-16,3-3-2 15,0 0 0-15,3 1-1 0,0-1 0 0,0 1 1 16,2-1 0-16,-2 0 0 15,3 1 0-15,3-1 0 32,0 0 0-32,3 3 0 15,9 0 0-15,-1 0 0 0,4 3 1 16,3-3-1-16,0 0 0 16,-4 0 0-16,1 0 0 0,3 0-1 15,11 0 1-15,7 0-1 16,5 0 1-16,10 0-1 15,-4 0 1-15,1-3 0 16,-4 6 0-16,-2 0-7 16,-1-1 0-16</inkml:trace>
  <inkml:trace contextRef="#ctx0" brushRef="#br0" timeOffset="56366.3777">14730 10790 16 0,'0'-6'8'0,"-21"-2"-6"16,12 8 8-16,-3 6-10 15,-6-4 0-15,-9 4 0 16,-5-4 0-16,-7 1 0 31,-3 0 1-31,-5-3 0 0,-7 2 0 16,-5 4 0-16,-7-4 1 0,-2-2-1 0,-1-2 1 15,1-1-2-15,2 0 1 16,7 3-1-16,2 0 1 16,7 3-2-16,5 0 0 31,3-1-5-31,10 1 1 0</inkml:trace>
  <inkml:trace contextRef="#ctx0" brushRef="#br0" timeOffset="61170.4097">20861 12422 3 0,'0'-2'1'0,"-17"-4"18"31,11 4-8-31,-6-4-7 0,-9 1 0 16,0-3 2-16,-3 0 0 15,-8 0-8-15,-4 3 1 16,-3 0 4-16,3-1 0 0,-2 4-2 16,-7 2 1-16,-9 2-2 15,-2 1 1-15,-7 0-1 16,-8-1 0-16,-6 1 0 15,-13-3 0-15,1 0 0 16,-12 0 1-16,0-3-2 16,-7 1 1-16,4-1 0 15,-6 3 1-15,3-3-1 16,-3 1 0-16,0-1-1 0,-6 3 1 31,5-3 0-31,-5 1 0 0,6 4 0 16,0 1 0-16,3 0 1 15,3-3 1-15,-3 2 0 16,5-2 0-16,-8 0 1 16,3-2 0-16,-3-1-1 15,-3 0 1-15,-6-5-1 16,-6 1 0-16,-3 1-1 0,-9 1 0 16,6 0 0-16,-9 5 1 15,3 2-1-15,6 4 0 16,0-1-1-16,3 0 0 15,3-2-4-15,12-3 1 16,0 0-6-16,0-3 1 16,15 1-3-16,-4-4 0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53:06.362"/>
    </inkml:context>
    <inkml:brush xml:id="br0">
      <inkml:brushProperty name="width" value="0.05292" units="cm"/>
      <inkml:brushProperty name="height" value="0.05292" units="cm"/>
      <inkml:brushProperty name="color" value="#FF0000"/>
    </inkml:brush>
  </inkml:definitions>
  <inkml:trace contextRef="#ctx0" brushRef="#br0">24487 8686 10 0,'-27'-8'5'0,"-12"-31"2"16,31 28 5-16,-13-5-12 16,-12-2 1-16,3-1-1 15,-6 3 1-15,-8 6-2 32,-13 2 1-32,1 2 0 0,-22 6 0 15,1-5-1-15,-12 0 0 16,-13 2-1-16,-11-2 1 0,-3-3-1 15,-12 8 1-15,-9 0 0 16,-6-5 1-16,-8 5 0 16,-19-6 0-16,-15 1 0 15,-14-3 0-15,-15 0 0 16,-16 0 0-16,-14 0 0 16,-6-7 0-16,-3 4 1 0,-3-8 1 15,9 1-1-15,-12-3 1 16,3 0-1-16,-9 5 1 15,-14-3 0-15,-4 9 0 16,-9 7-2 0,-17 6 0-16,5 4 0 15,-6 7 1-15,-8-1-1 16,11 5 1-16,1 6-1 16,-4 0 0-16,7 3 0 15,-1-6 1-15,0-3-2 16,10 9 0-16,2 2-1 15,6-3 1-15,6 3-1 0,-5-5 0 16,5 3 1-16,3-6 0 0,3-5 1 16,6-3 1-16,-5-10 1 15,-13 2 0-15,0-5 0 16,0-11 0-16,-17 9-2 16,-4-9 1-16,-2 3-1 15,-10 3 1-15,-2 0-1 16,-4-1 0-16,10 1 0 0,-7 0 0 15,-8-1 0-15,-1-2 1 16,-8-2-1-16,15 2 0 16,-25-3 0-16,1-2 0 15,-6 2 0-15,-9 4 1 32,-9 1-1-32,-6-4 0 0,0-1 0 15,3 1 0-15,2-1 0 16,1 3 0-16,-3 3 0 15,3 5 0-15,0 8 0 16,0 15 0-16,9 7 0 16,-3 15 0-16,18 7 0 15,17 4 1-15,7 0-2 0,23-6 0 16,15-13-4-16,33-8 0 0</inkml:trace>
  <inkml:trace contextRef="#ctx0" brushRef="#br0" timeOffset="6621.6498">16775 4273 12 0,'-36'-21'6'0,"21"-3"-7"15,15 21 6-15,0 3-8 0,0 0 1 16,6 6-3-16,0 4 0 0</inkml:trace>
  <inkml:trace contextRef="#ctx0" brushRef="#br0" timeOffset="6987.0858">16623 4294 13 0,'-48'0'6'0,"-5"5"-5"16,38-5 11-16,-9 0-12 0,-3-2 1 15,-3-1 0-15,4 1 0 16,-1 2-2-16,3 0 1 16,3 0 0-16,6 0 1 31,3-3 0-31,6 3 0 0,6 0 0 15,9-3 0-15,6 1-1 16,3 2 1-16,6 0 0 16,3-3 1-16,-3 3-2 15,-7 0 1-15,-2-3-1 16,-3-5 1-16,-3 0 0 16,-9-7 0-16,0-1 0 0,-3 0 0 15,-3 3-1-15,0-1 1 16,-3 1-1-16,0 0 1 15,3 5-1-15,3 3 0 0,6-1-1 16,9 1 0-16,0 5-3 16,6 3 1-16,3-1-3 31,6 4 0-31</inkml:trace>
  <inkml:trace contextRef="#ctx0" brushRef="#br0" timeOffset="8613.9475">1517 10845 11 0,'27'0'5'0,"-7"-10"-2"0,-20 10 6 0,-8-6-10 15,-1 6 1-15,-6 0 0 16,-15-2 0-16,0 2 0 16,-17 2 0-16,2 1-1 15,-12 0 1-15,4-3 0 31,-4 2 0-31,10-2 0 16,8 3 0-16,6-3 0 0,6-3 1 16,12-2-1-16,10 0 1 15,13-1 0-15,10 1 1 16,12 0 1-16,3 0 0 16,8-1 0-16,4 1 1 15,12 0-1-15,-13-1 0 0,4 6-1 16,-12 0 1-16,-4 3-2 15,-20 0 1-15,-12-1-1 16,-12 4 0-16,-11 2-2 16,-13 0 1-16,-6-1-8 15,-5 4 1-15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53:33.399"/>
    </inkml:context>
    <inkml:brush xml:id="br0">
      <inkml:brushProperty name="width" value="0.05292" units="cm"/>
      <inkml:brushProperty name="height" value="0.05292" units="cm"/>
      <inkml:brushProperty name="color" value="#FF0000"/>
    </inkml:brush>
  </inkml:definitions>
  <inkml:trace contextRef="#ctx0" brushRef="#br0">1916 16103 24 0,'-3'-6'12'0,"3"-2"-2"0,0 0 12 16,3 6-21-16,0-6 1 15,6 3 0-15,5-1 0 16,10 6-3-16,6 6 0 0,0-1 2 15,3 3 1-15,5 2-2 16,10 4 0-16,-6-4 0 16,8 3 1-16,1-5-1 15,-1 0 0-15,4-5 0 16,-9 0 1-16,-4-3-2 0,-5 0 0 16,-15 0-3-16,0 2 0 31,-12 1-6-31,-9-1 1 15</inkml:trace>
  <inkml:trace contextRef="#ctx0" brushRef="#br0" timeOffset="346.7314">2359 16010 21 0,'-6'-5'10'0,"3"5"-4"0,3 0 13 16,3 0-19-16,3 0 0 0,6 2 2 15,-3 1 1-15,12 2-3 16,9 1 1-16,2 1 1 31,4 1 0-31,3 0 0 16,5 3 1-16,-2 2-2 15,0-2 1-15,-15 2-2 16,-7 0 1-16,-11 0-1 16,-15 3 1-16,-12 3-1 15,-14-1 1-15,-19 3-3 0,1 1 1 0,-19-4-9 16,7 1 1-16,8-6-1 16,-6-2 1-16</inkml:trace>
  <inkml:trace contextRef="#ctx0" brushRef="#br0" timeOffset="8225.329">14042 14978 24 0,'-24'-16'12'0,"-2"8"-11"0,23 6 12 15,3-4-8-15,3-2 1 0,3 0 0 16,5-2 1-16,13 2-10 15,12 3 0-15,12 5 4 16,11 5 0-16,7 5-4 0,8 4 0 16,9-1-2-16,-2 3 1 15,-1 0-3-15,-8 0 0 0,-4-1 0 16,-8-1 1-16</inkml:trace>
  <inkml:trace contextRef="#ctx0" brushRef="#br0" timeOffset="8637.1677">14477 14915 24 0,'-33'-19'12'0,"27"19"-16"16,9-3 23-16,3 1-19 0,9 4 1 15,12 4 4-15,8 2 0 16,10 0-5-16,9 2 1 0,2 1 3 15,-2-1 0-15,-4 4-1 32,-5-1 1-32,-12 0-3 15,-12 0 1-15,-13-2-2 0,-2-3 1 16,-29 2-1-16,-16 4 0 0,-9 4 0 16,-5 3 0-1,-4 0-5-15,4 3 1 0,2 3-6 16,3 2 1-16</inkml:trace>
  <inkml:trace contextRef="#ctx0" brushRef="#br0" timeOffset="140809.5093">16935 4366 5 0,'24'0'2'0,"-6"-3"3"0,-18 3 3 15,0 0-8-15,-3-3 0 16,-6 1 0-16,-18-4 1 31,-11-2-1-31,-16-2 0 0,-14-1 0 16,-7 1 0-16,-8-1 1 16,0 3 0-16,-4 3 0 15,13-3 0-15,8 3 0 0,13-1 1 16,14 4-1-16,15-1 1 15,18 0-1-15,15 3 0 16,15 3-1-16,18 0 1 0,8-1-1 16,16-2 0-16,14 0 0 15,3 6 1-15,7 2-1 16,-13-3 1-16,-5-2-1 16,-10 2 1-16,-11-3-1 15,-13 1 1-15,-20 0-1 31,-15-3 0-31,-15 2 0 0,-17-4 0 16,-7-4 0-16,-15-1 0 16,-8 4 0-16,-1 0 1 15,-2 1-1-15,-1-1 0 16,10-2 0-16,8-1 1 16,12 4-1-16,15-4 0 15,15 4 0-15,15 2 1 0,6 0 0 16,15 2 0-16,17-2 0 15,4 3 0-15,6 8-2 0,5-1 1 16,-8 3-5-16,-4 1 0 16</inkml:trace>
  <inkml:trace contextRef="#ctx0" brushRef="#br0" timeOffset="142307.2716">3407 4233 13 0,'-33'-18'6'0,"18"2"-1"15,15 16 6-15,9-5-11 16,9-1 0-16,12 6 1 16,3-2 0-16,11-4-1 15,13 6 0 1,2 0 0-16,4 8 1 15,2 0-1-15,-5 0 0 16,2-2 0-16,-2 1 0 16,-4-1 0-16,-2-1 1 15,-9 0-1-15,-10 6 0 16,-8-6 0-16,-9-2 1 0,-12 5 0 16,-12-6 0-16,-12 1-1 15,-12 2 1-15,-5 3 0 16,-22-2 0-16,-5-1-1 15,-13 0 1-15,-5 3-1 16,8 0 1-16,4-3-1 0,8-2 0 16,13-3-1-16,14 0 1 15,15 0-1 1,12 0 0-16,12-3 0 16,15-2 1-16,15 0-1 15,11-1 1-15,13 1-1 16,8 0 1-16,4 2 0 15,2 3 0-15,-5-5 0 16,-10 2 0-16,-11 3 0 16,-12-2 1-16,-16 2-1 0,-17 0 1 15,-15 2 0-15,-11-2 0 0,-19 0 0 16,-15 0 0-16,-8 0-1 16,-4-2 1-16,1 4-1 15,14-2 1-15,10 0-1 16,8 3 0-16,12-3 0 15,12 0 0-15,12 0-5 16,18 0 1-16,15 3-2 0,15 5 0 16</inkml:trace>
  <inkml:trace contextRef="#ctx0" brushRef="#br0" timeOffset="162055.4601">16947 4868 10 0,'15'-8'5'0,"3"3"-5"0,-12 5 6 0,0 0-6 15,-3 3 0-15,0-1 0 16,-3 4 1 0,-3 2-1-16,-3 2 0 15,0 9 0-15,0-6 0 16,0 3 0-16,-3 0 1 0,0 0-1 15,-3-1 0-15,-6 4 0 16,-2-11 0-16,-1-3 0 16,0 0 1-16,0-5-1 15,-3 3 1-15,-2-3-1 16,-4-3 1-16,-3 3-1 0,-3-2 0 16,4-1 0-16,-1 1 1 15,6-1-1-15,3 6 1 16,0-3 0-16,4 2 0 15,2 1-1-15,0-1 1 16,6 4-2-16,0-4 0 0,3 1-3 16,3 0 0-16</inkml:trace>
  <inkml:trace contextRef="#ctx0" brushRef="#br0" timeOffset="162959.3738">16069 5022 1 0,'-3'-3'0'0,"3"6"3"15,0-3-5-15,6-3 5 31,18-47-3-31,-9 97 3 0,27-49 0 16,2 2-4-16,10 2 0 16,-1-4 3-16,7-1 0 15,8 3-1-15,7 3 1 0,-7 2-1 32,7 0 0-32,-4-2 0 15,-2 0 0-15,2-1-1 16,0 4 1-16,-8-1-1 15,-12 3 1-15,-10-3-1 16,-8 0 0-16,-12 1 0 16,-12-4 0-16,-12-2 0 15,-15 0 0-15,-15 3 0 0,-12 0 0 16,-8-3 0-16,-7 0 0 16,-8 0-1-16,-1-3 1 0,4 6 0 15,5-1 1-15,4 4-1 16,8-4 0-16,7 1 0 15,2 2 0-15,15 1 0 16,12 1 0-16,12-1 0 16,9-1 0-16,12-5 0 0,15 0 0 15,5 3-1-15,7-3 1 16,0 2 0-16,2 4 0 16,-5-1 0-16,-3-2 1 15,-7 2-1-15,-8-2 0 31,-9 2 0-31,-12-3 0 0,-12 1 0 16,-9-3 1-16,-6 0-2 16,-9-3 1-16,-8 1 1 15,-7-3 0-15,-3 2 0 16,4 0 0-16,5 1 0 16,6-1 1-16,7 3-1 15,5 0 0-15,12-3 0 0,3 3 0 16,6 0-1-16,15 0 0 0,9 3 0 15,5-3 0-15,7 3 0 16,3 2 1-16,-1 0-1 16,4 0 0-16,0 1 0 15,-4-1 0-15,-5-2 0 32,-9 2 0-32,-12 0 1 15,-15 1 0-15,-15-6-1 16,-15 0 1-16,-14 0-1 0,-10-3 0 15,-11 0 0-15,-4-2 0 16,4 2-1-16,2-2 1 16,10 0 0-16,8 2 0 15,6 3-4-15,13 0 1 0,5 5-1 16,15 3 0-16</inkml:trace>
  <inkml:trace contextRef="#ctx0" brushRef="#br0" timeOffset="201388.1947">16048 3836 10 0,'-17'-15'5'0,"20"-4"2"15,-1 6 6-15,4-3-13 16,6-5 1-16,6-8-1 15,9-3 1-15,6 0-2 16,5 3 1-16,-2 5 0 0,9 3 1 16,2 3-1-16,1-1 0 15,6 3 0-15,5 3 1 16,7 10-1 0,-7 3 1-16,-2 11-1 15,-4 5 1-15,1 8-1 16,-9-1 0-16,-4 7 0 15,-5-1 1-15,0 5-1 16,-4-5 0-16,-2 5 0 16,-3 11 1-16,-3 19-1 15,-3 5 1-15,-10 7-1 16,-11-15 1-16,-8 0 0 0,-10 0 0 16,-9 0-1-16,-15-8 1 15,-14-8-1-15,-13-11 0 0,-5-10 1 16,-7-16 0-16,1-8 0 15,0-5 0-15,-7-9 1 16,7-9 1-16,12-1-2 16,-4-13 1-16,7-16 0 15,2-21 0-15,4-3 0 16,5 6 0-16,6-6-2 0,10-5 0 31,14-5-1-31,15 7 1 16,12 14-8-16,18 13 0 15</inkml:trace>
  <inkml:trace contextRef="#ctx0" brushRef="#br0" timeOffset="205917.6371">1228 10689 12 0,'33'-8'6'0,"17"3"-4"0,-38 2 6 0,3-2-8 16,0 5 0-16,-3 3 1 16,-3-1 0-16,-3-2-1 15,-6 3 0 1,-9 0 0-16,-12 2 1 15,0 0 0-15,-6 0 0 0,4 1-1 16,-10-1 0-16,6 0 0 16,6-2 1-16,9 0-1 15,3-3 1-15,18 2-1 16,0-2 1-16,15-2-1 16,12 2 1-16,9 0 0 15,2 2 0-15,-5 1-1 16,-1 2 1-16,-8 1 0 15,-12-4 0-15,-9 3 0 0,-15-2 0 16,-9 0-1-16,-18-1 0 16,-5 1 1-16,-7 0 0 15,-3-1-1-15,4-2 1 0,-7-2-1 16,15 2 1-16,12-3 0 16,12 3 0-16,18-3-1 15,9-2 0-15,15 2 1 16,18 1 0-16,-1 4-7 15,13 1 1-15,8 5-2 16,-8-3 1-16</inkml:trace>
  <inkml:trace contextRef="#ctx0" brushRef="#br0" timeOffset="207305.1967">5354 9557 6 0,'-3'-11'3'0,"-3"9"-1"15,0-1 0-15,0 0-2 16,-3 1 0-16,-6 2 0 0,-6 0 1 15,-3 2-2-15,0 1 1 32,-5 0 0-32,-4 2 0 0,-6 0 0 15,1 0 0-15,-4 1 0 0,0 2 0 16,-5-3 1-16,-10 0 0 16,1-2-1-16,-7 2 0 15,-5 0 0 1,2 1 1-16,-8 2-1 15,-1-3 1-15,7 0-1 0,2 3 0 16,7 3-1-16,5 2 1 16,10 0-2-16,14 6 1 15</inkml:trace>
  <inkml:trace contextRef="#ctx0" brushRef="#br0" timeOffset="207756.0471">4556 9480 7 0,'-30'-5'3'0,"-3"5"2"15,24 0 4-15,1 2-9 0,-4 4 0 16,0 2 0-16,-3 2 1 15,-6 1-1-15,0 5 0 0,-6 5 0 32,1 0 0-32,2 5 0 0,3-2 1 0,6 0-1 31,3-3 0-31,3-2 0 0,9-1 1 0,12-2 0 16,3 0 0-16,6-3-2 15,3-5 0-15,2 3-2 31,4 5 0-31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57:48.260"/>
    </inkml:context>
    <inkml:brush xml:id="br0">
      <inkml:brushProperty name="width" value="0.05292" units="cm"/>
      <inkml:brushProperty name="height" value="0.05292" units="cm"/>
      <inkml:brushProperty name="color" value="#FF0000"/>
    </inkml:brush>
  </inkml:definitions>
  <inkml:trace contextRef="#ctx0" brushRef="#br0">19209 6130 17 0,'6'-15'8'0,"9"9"-8"0,-9 6 8 15,-3 3-8-15,0 0 0 16,-6-1 0-16,-6 1 0 0,-14-1 0 16,-10 4 0-16,-18-1 0 15,-14 0 0-15,-25-2 1 16,-8-3 0-16,-18 3-1 16,-12 2 1-16,-15-5 0 15,-6 5 0 1,-11-5 0-16,-16 0 0 15,-3 0 0-15,-5 0 0 16,5 0 0-16,7 0 1 0,2 3-1 16,21-3 0-16,6 0 0 15,21 0 1-15,15 3-1 16,12-3 0-16,17 0 0 16,16 0 0-16,8 0 0 15,10-3 0-15,2 3-1 16,6-3 1-16,4 3-1 0,-1 0 1 15,0 3 0-15,-9-3 0 16,7 3-1 0,2-3 0-16,0 0 0 0,-2 2 1 0,-1 1-3 15,-9-1 1-15,-2 4-5 32,-1-1 0-32,-3 0-2 15,-2 3 1-15</inkml:trace>
  <inkml:trace contextRef="#ctx0" brushRef="#br0" timeOffset="23028.4883">13075 14700 8 0,'6'-16'4'0,"3"8"10"0,0 6 4 0,3-1-18 15,5-2 1-15,4 2-1 16,3-2 1-16,0 0-1 16,6-1 0-16,2 1 0 15,7 0 1-15,3-1-1 16,-1 1 1-16,4 3-1 15,6 2 1-15,-1-3-1 0,1 0 1 16,-4 1-1-16,1-1 0 16,3 3 0-16,-1 0 1 15,-2 0-1-15,-3 0 0 16,-1 3 0-16,-2-1 0 0,0-2 0 31,-4 0 0-31,-5 3-1 16,-6 0 0-16,0 2-5 15,-4 3 1-15</inkml:trace>
  <inkml:trace contextRef="#ctx0" brushRef="#br0" timeOffset="24696.5464">5738 12536 23 0,'-12'-16'11'0,"-3"0"-9"0,9 16 12 15,0-2-14-15,-6-1 1 16,-6 0 5-16,-6 3 1 16,-5 0-7-16,-10 3 0 15,-3 2 3-15,-8 6 1 16,2-1-1 0,-6 1 1-16,-2 2-4 15,-1-5 1-15,-2 3 0 16,-4-3 0-16,-11 5-1 15,17-3 1-15,-38-7-1 16,24 0 1-16,-43 2-1 16,-5 0 0-16,6 1 0 15,0-6 0-15,0 2 0 0,-9 1 0 16,9 0 0-16,0-3 0 16,-3-3 0-16,0 0 0 0,3 1 0 15,5-1 0-15,4 3-4 16,6 0 1-16,0 3-6 15,8-1 1-15,7-2-2 16,3 6 1-16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8:58:31.373"/>
    </inkml:context>
    <inkml:brush xml:id="br0">
      <inkml:brushProperty name="width" value="0.05292" units="cm"/>
      <inkml:brushProperty name="height" value="0.05292" units="cm"/>
      <inkml:brushProperty name="color" value="#FF0000"/>
    </inkml:brush>
  </inkml:definitions>
  <inkml:trace contextRef="#ctx0" brushRef="#br0">666 7678 21 0,'23'0'10'0,"16"0"-5"16,-18 0 10-16,6 0-14 31,5 3 1-31,4 0 1 0,12 4 0 0,2 4-4 31,4 2 1-31,-3 0 2 0,5 1 1 16,-5-1-2-16,2 5 1 15,-5-4-1-15,-3-1 0 16,-7-3-4-16,-11 1 0 16,-3-3-5-16,0 0 0 15</inkml:trace>
  <inkml:trace contextRef="#ctx0" brushRef="#br0" timeOffset="363.0154">1204 7660 20 0,'-6'0'10'0,"3"-3"-6"15,3 3 12-15,0 0-15 16,0 0 0-16,3 3 1 0,3-1 1 16,0 1-4-16,0 0 0 15,6-1 2-15,-9 1 1 16,3 0-1-16,-6-3 1 15,0 2-1-15,0-2 1 16,-6 0-1-16,3 0 1 0,-6 3-3 16,3 0 0-16,3-3-3 15,0 0 1-15,0 2-6 16,9 3 1-16</inkml:trace>
  <inkml:trace contextRef="#ctx0" brushRef="#br0" timeOffset="4398.6362">1112 7848 16 0,'0'-3'8'0,"0"-2"1"0,0 5 8 0,6 0-15 15,3-3 0-15,0-2 0 32,0 2 0-32,3 6-3 0,0-3 0 0,-1 2 2 15,4 1 0-15,-3 2-1 16,3 1 0-16,0 1 1 15,3 1 0-15,-3 0 0 16,6 0 1 0,8 8 0-1,-2-3 1-15,-9 6-1 16,6-3 1-16,-9 0-2 0,3-3 0 16,2 3-1-16,1 2 1 31,-9 6-1-31,3-3 0 15,0 3 0-15,-3-3 1 16,3 8-1-16,-9 3 0 0,3 2 0 16,0 1 1-16,-1-1-1 15,-8 3 0-15,0-5 0 16,0 0 1-16,-8-3-1 16,-1-3 0-16,0 4 0 15,-6-1 0-15,6 2 0 16,-9 4 0-16,3 2 0 15,-3 2 0-15,-3 4 0 0,1-1 0 0,2-2 0 16,3 2 0-16,6-5 0 16,0-8 0-16,0 0 0 31,6 1 1-31,0-1-2 16,-3 0 1-16,3 0 0 15,-6 0 0-15,0 0 0 16,0 0 0-16,-3 3 0 0,1-3 1 15,2 0-1-15,-9-2 1 16,9-1-1-16,3-2 1 16,-3 0-1-16,3-6 1 15,3-2-1-15,3 0 0 16,-6 0 0-16,6-3 0 16,6 0 0-16,-6 0 0 0,9 1 0 15,-6-4 0-15,3-4 0 16,3 2 0-1,6-1-1-15,-6 1 1 0,5 0 0 16,4 0 0-16,0 0 0 16,0 0 0-16,6 0 0 15,-3-3 0-15,8 3 0 16,-2-2 0-16,6-1-1 16,0-2 0-16,-6-1-4 15,-4 1 0-15,-2-1-5 16,-9 1 0-16</inkml:trace>
  <inkml:trace contextRef="#ctx0" brushRef="#br0" timeOffset="5052.3744">1463 9295 24 0,'-15'-5'12'0,"6"-6"-7"16,9 8 16-16,-6-5-20 0,3 8 1 15,3 0 1-15,3 6 0 16,6-1-4-16,6 3 1 0,9 2 2 15,3 4 0-15,9-1-1 16,2 3 1-16,-5 2-2 16,0-2 1-16,0 0-1 15,-4 0 0-15,-8 5 0 16,-9 0 0-16,-15 3 0 16,-12 5 0-16,-18 8 0 15,-14-5 0-15,-7 2-4 16,-5 1 0-16,2-6-5 15,12-3 0-15</inkml:trace>
  <inkml:trace contextRef="#ctx0" brushRef="#br0" timeOffset="8304.2102">15742 4389 12 0,'36'-7'6'0,"-10"9"4"0,-20-2 7 16,3 3-15-16,-3-1 1 16,0 1 2-16,-6 0 1 15,0-3-6-15,-6-3 0 31,-6-2 4-31,-6 2 1 0,-5 3-1 16,-10 5 0-16,-9 6-2 16,-8 10 0-16,-1 11-1 15,9 10 1-15,7 6-1 16,8 2 0-16,9 8-1 16,6 3 1-16,12 8-1 15,18-8 1-15,9-6-1 0,5-10 0 16,4-15-5-16,3-15 0 15,5-17-6 1,-11-19 0-16</inkml:trace>
  <inkml:trace contextRef="#ctx0" brushRef="#br0" timeOffset="8665.8527">15742 4305 41 0,'0'-3'20'0,"9"11"-21"0,-3 0 34 15,6 11-33-15,-1 7 0 16,1 14 0-16,3 5 0 31,3 15 0-31,6 7 0 0,3 1 0 16,5-7 1-16,7 0-1 16,-3-11 0-16,-3-10-1 15,-1-16 1-15,1-19 0 16,-6-10 0-16,-6-16-1 15,-6 0 0-15,-3-11 0 16,-4-3 1-16,1 4 0 0,0 10 0 16,0 5 1-16,0 13 0 15,3 14 0 1,3 4 0-16,-3 15 0 16,0-1 0-16,0 0-2 15,0 8 0-15,0-8-7 16,2-5 1-16,-2-14-5 15,6 1 0-15</inkml:trace>
  <inkml:trace contextRef="#ctx0" brushRef="#br0" timeOffset="8865.8684">16444 4731 46 0,'33'42'23'0,"12"32"-25"15,-33-58 43 1,2 8-41-16,-2 0 1 16,0-1-2-16,0-4 1 15,-3-8-8-15,3-9 0 0,0-12-6 16,0-14 1-16</inkml:trace>
  <inkml:trace contextRef="#ctx0" brushRef="#br0" timeOffset="8997.1886">16409 4448 48 0,'-12'-19'24'0,"-9"9"-33"31,18 4 42-31,0-2-44 16,-3-2 1-16,-3-1-14 16,0 1 1-16</inkml:trace>
  <inkml:trace contextRef="#ctx0" brushRef="#br0" timeOffset="9240.8318">16590 4450 52 0,'30'37'26'0,"3"53"-33"0,-21-61 46 0,2 14-40 16,1 10 1-16,0 15-3 16,0-1 0-16,0-4-4 15,0 3 1-15,0-8-8 16,6-7 1-16</inkml:trace>
  <inkml:trace contextRef="#ctx0" brushRef="#br0" timeOffset="9657.2557">16956 4934 42 0,'9'-13'21'0,"-30"-3"-21"16,15 14 36-16,-3-4-35 0,-5 4 0 15,-4 2 0-15,0 5 0 16,0 6-2-1,0 7 1-15,0 3 0 0,6 3 1 0,6 8-2 16,6 2 1-16,12-2-1 16,15 0 0-16,12-6 1 15,11-7 0-15,1-19 0 16,-3-21 1-16,-4-22-1 16,-5-18 0-16,-9-21 0 15,-12-8 0-15,-12-10-1 16,-15-9 0-16,-15 4-1 15,-9 7 1-15,-12 10 0 32,-2 20 1-32,2 17 1 0,9 22 0 15,7 32 1-15,17 34 0 16,15 32 0-16,21 29 1 16,17 31-1-16,7 11 0 0,-1 1-5 15,-5-17 0-15,-12-8-11 16,-15-18 0-16</inkml:trace>
  <inkml:trace contextRef="#ctx0" brushRef="#br0" timeOffset="11274.1585">13143 7305 23 0,'-6'-5'11'0,"-15"15"-4"0,18-15 12 15,-2 2-20-15,-1 6 1 0,0 2 1 16,3 6 0-16,0 5-1 16,0 2 1-16,3 6 0 15,3 5 0-15,6 3 0 16,0 0 1-16,11 8-1 15,4 2 0-15,0 5-1 32,6 4 1-32,3 2-1 0,2-3 1 15,4-2-1-15,3-1 1 16,-1-7-1-16,1-6 1 0,6-2-1 16,2-6 1-16,7-2 0 15,-1 0 0-15,7-3 0 16,-1-2 0-1,-2-1 0-15,2-2 1 0,1-3-2 16,-1-2 1-16,-2-3-1 16,2 0 1-16,-2-3-1 15,-7-2 0-15,-8-1 0 16,-9 1 0-16,-3 0-2 0,-4-3 1 16,-8 2-5-16,-6 4 1 15,-3 4-5 1,-9 1 0-16</inkml:trace>
  <inkml:trace contextRef="#ctx0" brushRef="#br0" timeOffset="11658.3947">14155 8046 23 0,'-15'-3'11'0,"33"1"-10"15,-9-1 16 1,0 0-15-16,6 6 0 15,6 2 3-15,6 9 0 16,5 4-6-16,1 1 1 0,0 4 3 16,-3 4 1-16,2 2-2 15,-8 0 1-15,-6 3-2 16,-9-6 0-16,-9 3-1 16,-9-2 0-16,-12-3-4 0,3-6 0 15,-29 11-6 1,-7 0 0-16</inkml:trace>
  <inkml:trace contextRef="#ctx0" brushRef="#br0" timeOffset="18295.4922">22150 4331 31 0,'9'13'15'0,"-47"-23"-9"15,20 2 15-15,-18-5-19 16,-3-8 0-16,-23-3 0 15,-10-3 1-15,-20-7-4 16,0 2 0-16,-3 0 2 16,-10-2 0-16,4 2-1 0,6 3 1 15,18 5-1-15,11 8 1 16,9 3 0-16,13 0 1 16,8 5-1-16,6 3 1 15,10-1 1-15,5 4 0 0,3 2-1 16,6 5 0-16,3 6-1 15,3 7 1-15,3 3-1 16,3 3 0-16,0 8-1 16,-3 8 1-16,3 5 0 15,-3 5 0-15,-3 8-1 32,0 0 1-32,0 3 0 0,3 5 0 15,-3 6-1-15,-3-1 1 16,-3 3-1-16,-3-2 1 0,0-6-1 15,0-8 1-15,3-8-1 16,6 1 1-16,3-9-1 16,3-10 1-16,3-9-1 15,3-9 1-15,17-9-1 16,13-5 1-16,9-3-1 0,5 3 0 16,10 8 0-16,-7 6 1 15,7 4-1-15,2 3 0 16,-5 0 0-16,-7-2 0 15,-5-9-1-15,-6-4 1 0,-13-27-1 32,-5-19 1-32,-3-21 0 15,-3-21 0-15,-3-13-1 0,2-14 0 16,4-2-3-16,-3 8 1 16,-6 2-2-16,3 12 0 15,-6 1-3-15,-3 9 0 16,-9 7-6-1,-9 6 1-15</inkml:trace>
  <inkml:trace contextRef="#ctx0" brushRef="#br0" timeOffset="18629.1989">20436 4270 15 0,'27'0'7'0,"-4"0"-18"0,-17 0 2 0,0 3 8 16,3 0 1-16</inkml:trace>
  <inkml:trace contextRef="#ctx0" brushRef="#br0" timeOffset="18829.8518">20608 4299 29 0,'-35'6'14'0,"-10"10"-16"0,36-6 29 16,-6 6-27-16,-6 3 0 15,-2 7 0-15,-1 8 0 16,0 4-1-16,3 1 1 15,6-2-4-15,3-2 1 0,3-9-4 16,4-5 0-16,-1-15-2 16,-3-14 1-16</inkml:trace>
  <inkml:trace contextRef="#ctx0" brushRef="#br0" timeOffset="18979.9099">20260 4231 29 0,'9'-3'14'0,"21"37"-16"0,-12-15 30 15,3 15-28-15,5 14 0 0,4 10-3 16,-3 6 1-16,-3-3-6 16,0-11 1-1</inkml:trace>
  <inkml:trace contextRef="#ctx0" brushRef="#br0" timeOffset="20878.7">8390 4781 19 0,'24'-11'9'0,"-10"3"-2"0,-8 8 9 0,3-2-14 16,-3 2 0-16,0-3 2 15,-6-2 0 1,-3-8-5-16,-6 2 1 0,-9-2 3 0,-14-3 0 16,-13 3-1-16,-23 2 0 15,-4 1-1-15,-14-1 1 31,-15-2-2-31,-7-6 1 16,4 1 0-16,3-3 0 0,3 5-1 16,9 2 1-16,8 1-1 15,13-3 1-15,14 8-1 16,9 3 1-16,16 2 1 16,5 1 0-16,6 2 0 15,3 5 0-15,9 3 0 16,3 0 0-16,3 8 0 15,3 5 1-15,3 13-2 0,0 9 0 16,0 10 0-16,-6 10 0 16,0 6 0-16,0 10 0 15,0 1-1-15,-6 4 1 0,6-9 0 16,0 1 1-16,9-2-1 16,3-13 1-16,3-8-1 31,3-8 1-31,8-11 0 15,10-10 0-15,3-13-2 16,9-11 1-16,11-5-2 16,12-6 1-16,7-5 0 0,5 6 0 15,-2 2 0-15,8 2 0 16,3 9-1-16,3 5 1 16,-8 5 0-16,-4 3 0 0,-6 0-1 15,-2-6 1-15,-13-12-1 16,-11-14 1-16,-18-24-1 15,-18-15 1-15,-24-22 0 16,-3-13 0-16,-6-3-1 16,0 9 0-16,-6 7-5 15,0 6 0-15,1 10-7 0,-4 13 1 16,0 11-2-16,3 11 0 16</inkml:trace>
  <inkml:trace contextRef="#ctx0" brushRef="#br0" timeOffset="21509.9747">6925 5003 30 0,'24'13'15'0,"-18"-2"-18"31,-6-8 27-31,-3 7-24 0,-6 11 1 16,-6 14-1-16,-6-3 1 16,-5 5-2-16,-1 0 1 15,0-6-3-15,0 1 1 16,6-11-5-16,1-2 1 16,5-9-3-16,3-4 1 0</inkml:trace>
  <inkml:trace contextRef="#ctx0" brushRef="#br0" timeOffset="21631.9382">6729 5106 30 0,'15'-15'15'0,"26"20"-19"16,-29 0 31-16,6 14-27 15,6 5 1-15,6 13-1 16,-1 0 1-16,-2 2-10 16,-9-10 0-16,-9-5 1 15,-6-8 0-15</inkml:trace>
  <inkml:trace contextRef="#ctx0" brushRef="#br0" timeOffset="22632.8644">7657 4834 39 0,'27'42'19'0,"3"30"-14"0,-21-48 20 0,0 10-25 16,3 11 1-16,-3 0-2 15,3 3 1-15,0-4-8 16,-1-6 0 0,-2-12-3-16,3 0 1 15</inkml:trace>
  <inkml:trace contextRef="#ctx0" brushRef="#br0" timeOffset="23581.9737">21376 4294 26 0,'15'29'13'0,"6"32"-6"15,-15-37 14-15,0 13-20 16,3 19 1-16,3-1 0 15,0 3 0-15,-3-2-3 16,-3-11 0-16,-3-5-6 0,-9-14 0 16,-9-7-2-16,3-9 0 15</inkml:trace>
  <inkml:trace contextRef="#ctx0" brushRef="#br0" timeOffset="29001.712">21641 4286 17 0,'-6'0'8'0,"3"-5"-6"16,3 0 9-16,-3 2-12 15,0 6 1-15,-2 2 0 16,-10 8 1-16,-9 3-1 0,-12 3 1 16,-9-1 0-16,-17 14 0 15,-7 10-4-15,-17 6 1 16,9-1-3-16,-4-2 1 16</inkml:trace>
  <inkml:trace contextRef="#ctx0" brushRef="#br0" timeOffset="30029.1021">22130 4749 20 0,'-18'3'10'0,"6"-40"-11"16,9 29 18-16,3 0-18 16,-3 0 1-16,3 0 0 15,0 0 1-15,0-2-1 16,3-4 0-16,0 4 0 15,0-6 1-15,3-3-1 16,0 1 0-16,6 5 0 0,2-1 0 16,7 6-1-16,3 3 1 15,3 5-1-15,0 5 0 16,-7 3 1-16,4 8 0 0,-9 0-1 16,-3 3 1-16,-3 2 0 15,-6 3 1-15,-3-8-1 16,0 2 1-16,-3 1-1 15,0-1 1-15,-3 1 0 16,6-6 0-16,0-3 1 16,0-2 0-16,12-5-1 0,0-3 0 15,6-3 0-15,12-2 1 16,2-3 0-16,13 3 1 16,0 2-8-16,11 6 0 15,-5 13-2-15,-16-6 0 16</inkml:trace>
  <inkml:trace contextRef="#ctx0" brushRef="#br0" timeOffset="32768.2622">7875 4913 17 0,'3'0'8'0,"-15"21"-5"0,6-15 9 0,-9 2-11 16,-6 2 0-16,-6 6 0 15,-2 8 1-15,-7 2-2 16,-6 6 0-16,1 0-3 16,-4 0 1-16,6 13-4 15,0 5 1-15</inkml:trace>
  <inkml:trace contextRef="#ctx0" brushRef="#br0" timeOffset="33658.2075">8089 5072 21 0,'-30'-18'10'0,"15"-17"-10"0,15 22 17 15,3 2-17-15,0-2 0 0,0 3 0 16,0-1 1-16,3 3-1 16,3 0 0-16,6 0 0 15,0 3 0-15,6 5 0 0,6 2 0 16,2 6 0-16,4 3 0 16,3 10 0-16,0 6 0 15,-7 4 0 1,-5 1 1-16,-3 0-1 15,-3-6 0-15,-6 1 0 16,-3-1 0-16,-6 1 0 16,-6-3 1-16,-9-3 0 15,-9-11 0-15,-9-7 0 16,-3-8 0-16,4-3 0 16,-4-3 1-16,-3-7-1 15,6-6 1-15,7-5-4 16,8-6 1-16,9-2-6 15,12 5 0-15</inkml:trace>
  <inkml:trace contextRef="#ctx0" brushRef="#br0" timeOffset="57471.164">13509 10205 28 0,'-3'-11'14'0,"3"9"-12"32,0 2 15-32,0-6-17 15,0 6 0-15,6 0 1 0,3 0 1 16,9 3-2-16,12 2 0 15,3 3 1-15,-1 0 0 16,7 0-1-16,3 3 1 0,2 2-4 31,-2-2 0-31,-3-1-5 0,2 1 0 0</inkml:trace>
  <inkml:trace contextRef="#ctx0" brushRef="#br0" timeOffset="57844.0806">13804 10157 23 0,'3'-8'11'0,"36"22"-12"15,-24-12 16-15,8 4-14 0,4 2 1 16,6 2 1-16,6 3 1 0,-1-2-4 16,-2 2 0-16,-3 0 2 31,-6 3 1-31,-7 0-1 15,-8 5 1-15,-9-2-2 16,-12-3 0-16,-14 2-2 0,-7-2 0 16,-18 5-6-16,-14 3 0 15,-4 3-2-15,-8-4 0 16</inkml:trace>
  <inkml:trace contextRef="#ctx0" brushRef="#br0" timeOffset="69986.4671">14718 8501 6 0,'27'3'3'0,"41"5"6"0,-47-8 4 16,9 5-10-16,11 0 0 31,7-2 1-31,6-3 1 0,5 3-6 15,7-1 0-15,-4 1 3 0,7 2 1 32,20 3-5-32,-12 0 0 15,-5 3-4-15,-13-1 1 16</inkml:trace>
  <inkml:trace contextRef="#ctx0" brushRef="#br0" timeOffset="72302.5237">16528 10636 8 0,'26'-2'4'0,"13"7"1"15,-30-5 1-15,3 0-6 16,3 3 1-16,0-3-2 16,-3 0 1-16,2 5-1 15,1 0 0 1,0-2 0-16,0 2 1 16,0-2 0-16,-3-1 0 0,0 1 1 15,3 0 0-15,0-1 2 16,-1 1 0-16,-2 0 0 15,-3-3 1-15,0 0 0 16,-9 0 0-16,-3 0-1 16,-3 0 0-16,-3 0-1 15,-3 0 1-15,-5 0-2 16,-10 2 1-16,-9 1-2 16,-6 0 1-16,-5 2-1 15,-7-3 1-15,-2 6-1 0,-4-2 1 16,4-4-4-16,2 4 0 15,3-1-5-15,7 6 1 0</inkml:trace>
  <inkml:trace contextRef="#ctx0" brushRef="#br0" timeOffset="75290.6119">2514 9435 14 0,'9'8'7'0,"15"-8"-2"0,-15 0 7 0,6-3-10 16,5 3 0-16,10 0 0 16,15 0 1-16,5 0-4 15,13 0 1-15,8-2 2 16,10-1 0-16,5 0-1 0,0 3 1 16,1-2-1-16,-7 2 1 15,-15 2-1-15,-2 1 0 16,-12-3-8-16,-10 3 0 15</inkml:trace>
  <inkml:trace contextRef="#ctx0" brushRef="#br0" timeOffset="76383.8729">1496 9980 29 0,'-15'-16'14'0,"6"0"-12"0,9 16 21 16,0 0-25-16,0 0 0 15,3 6 2-15,3 4 0 16,3 3 1-16,-3 11 0 0,6 13-1 15,3 0 0-15,-3 6 0 16,9 2 0-16,-4 0 0 16,4-8 0-16,0 5 0 15,0-5 1 1,0 0-3-16,-3-3 1 0,-1-2-6 0,1 0 0 16,-3 2-1-16,-6-7 0 15</inkml:trace>
  <inkml:trace contextRef="#ctx0" brushRef="#br0" timeOffset="76750.8936">1463 10581 21 0,'18'5'10'0,"3"11"-8"0,-9-14 19 16,-3 4-20-16,9 2 0 15,-1 0 0-15,7 0 1 0,-6 2-3 16,6-2 0-16,-6-3 2 16,6 1 0-16,-7-4 0 15,7 1 0-15,-3 0 0 16,0-3 0-16,3 0 0 15,-6-3 0-15,0 0 0 16,-1-2 1-16,1-3-2 0,-3 0 1 31,0 3-2-31,-3-3 0 0,3 0-6 16,-12-3 1-16,3 3-3 16,-12-2 1-16</inkml:trace>
  <inkml:trace contextRef="#ctx0" brushRef="#br0" timeOffset="84457.556">4586 12719 40 0,'20'7'20'0,"4"9"-5"0,-15-5 20 0,3 7-34 16,3 9 1-16,-3 5 0 31,-3-9 1-31,0 17-3 16,-6 0 0-16,3-6 1 15,0 1 1-15,0-4-1 16,-6 1 0-16,0-16-1 16,0 3 0-16,-3-17-1 15,-3-10 0-15,-3-8-1 16,-3-15 1-16,0-12-1 0,0-7 0 0,0 0-1 15,9-6 0-15,6 3 1 32,9 0 1-32,3 8 3 0,12 3 0 0,8 5 4 15,4 8 0-15,0 10 0 16,-6 9 1-16,-10 10-2 16,-8 8 1-1,-9 5-4-15,-21 8 0 16,-14 6-4-16,-4-1 1 15,-6 0-7-15,-6 1 1 16,-2 2-9-16,8-8 0 16,15-8-2-16,12 14 0 0</inkml:trace>
  <inkml:trace contextRef="#ctx0" brushRef="#br0" timeOffset="86765.8321">5877 12740 36 0,'12'-6'18'0,"-6"1"-19"0,-3-3 32 16,-3 0-30-16,0-5 0 16,0 0 1-16,3 2 1 0,0 1-3 15,3 2 0-15,3 0 1 32,6 8 1-32,0 5-2 15,3 8 1-15,3 3-1 16,-1 11 0-16,1 4 1 0,0 14 1 15,0 16 0-15,-6-3 0 16,-3 1 0-16,-9-12 1 16,-12-4 0-16,-15-17 0 0,-9-7-3 15,-2-12 1-15,2-17-5 16,6-11 1-16,9-19-7 16,9-2 1-16,12-3-6 15,12-8 1-15</inkml:trace>
  <inkml:trace contextRef="#ctx0" brushRef="#br0" timeOffset="89601.2041">5002 13899 40 0,'-6'-16'20'0,"-6"0"-18"0,10 13 36 0,-1 3-35 16,0 0 0-16,3 8 2 15,3 5 0-15,0 8-6 16,5 9 1-16,1 4 3 15,3 3 0-15,0 8-1 16,-3-3 0-16,0-5-1 31,-3-5 0-31,0-8-1 0,-6-11 0 16,-6-13-1-16,-3-16 0 16,-3-8-4-16,-3-15 0 15,0-9-2-15,3-7 1 16,4 2-1-16,5-3 1 15,6 6 1-15,5 8 1 0,7 2 4 16,3 11 1-16,3 8 2 16,0 7 1-16,3 9 1 15,-6 10 0-15,-1 11 0 16,4 5 0-16,-6 16-1 16,-6 8 0-16,0-2-2 15,-9 2 1-15,0-8-2 0,-3 0 0 31,-3-8-2-31,-3-11 1 0,3 4-1 16,6-9 0-16,3-5-1 16,6-11 1-16,9-5 0 15,6 0 0-15,3-2 0 16,-4-4 1-16,-2 7 1 16,-6 4 0-16,-3 6 0 15,-3 7 1-15,-9 9-1 0,-9-1 0 31,-24 17-3-31,1-6 1 16,2-3-6-16,3-2 1 16,12-3-5-16,9-8 0 0,6 1-5 15,9-7 1-15</inkml:trace>
  <inkml:trace contextRef="#ctx0" brushRef="#br0" timeOffset="90017.8018">5345 14113 47 0,'15'21'23'0,"5"-10"-26"15,-14-9 46 1,0 6-41-16,0 0 0 15,0 0 0-15,0 0 1 16,0 0-4-16,0 0 0 0,-3-3 2 0,0-2 0 16,0-3-2-16,3-3 1 15,0-5-1-15,3 0 0 16,3 3-1-16,3 5 1 16,2 8 1-16,10 13 0 0,-3 14 2 15,0 10 0-15,0 13 1 31,-6-3 0-31,-10 3-1 16,-2-5 1-16,-9-5-1 16,-8-11 1-16,-7-13-3 15,-6-14 1-15,0-15-5 16,0-8 1-16,6-14-8 0,1-12 1 16,5-11-7-16,9-3 1 15</inkml:trace>
  <inkml:trace contextRef="#ctx0" brushRef="#br0" timeOffset="90349.0724">5604 14084 26 0,'12'-6'13'0,"-1"14"-2"16,-8-8 13-16,-3 3-21 15,3 2 0-15,-3 1 4 16,0-1 1 0,3 0-9-16,-3-2 0 15,3 0 7-15,3-3 0 16,0 0-1-16,3-8 1 15,3-3-2-15,3-2 1 16,0-6-2-16,-3 1 0 0,-3-1-2 16,-9-2 1-16,-3-3-2 15,-9-5 0-15,0 3-3 16,-3 4 1-16,0 7-2 16,-6 15 1-16,3 13 0 15,7 8 0-15,8 13 1 16,9 3 1-16,11 8 4 0,16 6 0 15,15-9 2-15,11-8 1 16,10 1-1-16,-4-14 1 0,10-8-11 16,-4-13 1-16,-5-10-12 15,-4-22 1-15</inkml:trace>
  <inkml:trace contextRef="#ctx0" brushRef="#br0" timeOffset="92133.0921">16126 12332 47 0,'-3'-13'23'0,"-30"5"-18"0,24 11 23 16,-9 7-27-16,-6 9 1 15,-2 10 1-15,-4 5 0 16,3 6-4-16,6 2 1 15,6 3 2-15,3 0 1 0,10-2-2 16,7-1 1-16,13-2-1 16,12-6 1-16,6-5-1 15,5-8 0 1,7-5-1-16,-6-13 0 0,-4-11-7 0,-8-11 1 16,-9-2-10-16,-9-5 1 31</inkml:trace>
  <inkml:trace contextRef="#ctx0" brushRef="#br0" timeOffset="93536.673">16903 12293 46 0,'20'-24'23'0,"13"0"-22"0,-27 16 34 0,0-8-35 16,0 3 0-16,0-3-1 15,-3-3 1-15,3 1 0 16,0 2 0-16,3 3-1 16,3 2 1-16,0 6-2 15,0 8 1-15,2 7 0 16,-2 9 0-16,-3 2 1 15,-6 5 0-15,-6 11 0 16,-3 0 1-16,-3 11 0 16,3-3 1-16,3-8-1 0,9-5 1 15,9-8-1-15,15-3 1 16,9-8 0-16,17-5 0 0,10-8-1 16,2-5 0-16,-2-1-10 15,-13 6 0-15,-11 3-5 16,-12 5 0-16</inkml:trace>
  <inkml:trace contextRef="#ctx0" brushRef="#br0" timeOffset="95084.6846">16153 13565 28 0,'23'0'14'0,"7"50"-12"0,-21-39 16 0,0 5-16 16,0 8 0-16,0 0 2 16,-3-1 1-16,0-4-4 0,0-6 0 15,0-2 3-15,-6-9 1 32,-3-10-2-32,-3-10 1 0,-3-3-5 15,0-11 1 1,-3-10-3-16,6-9 0 15,6-4 0-15,3 7 1 16,6 6 0-16,3 7 0 16,3 9 3-16,0 7 0 0,2 12 1 15,4 7 0-15,0 10 0 16,0 11 1-16,-3 6 0 16,-3 2 0-16,-3 5-1 15,-3 3 1-15,-6 0-1 16,-6-2 0-16,-3-1-2 0,-3-2 1 15,0-3-2-15,0-5 0 16,6-8 1 0,9-6 0-16,3-4 0 0,9-6 0 15,2-6 1-15,1 1 1 16,0 0 0-16,-3 2 0 0,-3 8 0 31,0 9 0-31,-9 7-1 0,-6 5 1 0,-12 6-1 16,-12 0 0-16,-3-3-2 15,-3 0 0-15,1 0-7 16,2 0 0-16,0-2-7 31,12-1 0-31</inkml:trace>
  <inkml:trace contextRef="#ctx0" brushRef="#br0" timeOffset="95553.8961">16694 13803 41 0,'3'3'20'0,"0"5"-18"0,0-5 32 0,3 2-30 15,0 0 0-15,3 3 3 16,3-3 0-16,0 1-10 16,0-6 1-16,-3-8 3 31,-3-6 0-31,0-7-5 16,0-5 1-16,0 5-3 15,5 5 1-15,10 8 2 16,6 13 0-16,3 11 4 0,0 16 0 15,-1 13 3-15,-8 10 0 16,-9 1 0-16,-12 2 1 16,-6 3-2-16,-6-11 1 0,-3-7-1 15,-3-12 0-15,7-12 0 16,5-17 0-16,9-15-3 16,3-16 1-16,11-16-7 15,1-18 1-15,6-17-10 16,3 1 1-16,3-6-3 15,-4 3 0 1</inkml:trace>
  <inkml:trace contextRef="#ctx0" brushRef="#br0" timeOffset="96222.9181">17227 13761 42 0,'15'-11'21'0,"-6"-10"-27"0,-6 11 41 15,-3-1-34-15,3 0 1 16,-3-4 2-16,3-1 0 15,0-3-6 1,-3 3 1-16,0-2 2 16,0 2 0-16,-3 3-1 15,-3 2 0-15,-3 6-2 16,-3 0 1-16,0 5 0 16,-3 7 0-16,0 4 1 15,0 5 0-15,7 0 0 0,8 2 0 16,11 6 2-16,13 3 1 15,18-1 0-15,12-2 0 16,11-6-1-16,-5-4 0 0,-10-6-12 16,-17-11 0-16,-12-13-4 15,-9-24 0-15</inkml:trace>
  <inkml:trace contextRef="#ctx0" brushRef="#br0" timeOffset="97589.1357">13896 12668 12 0,'-193'0'6'0,"-114"6"1"16,203-6 6-16,-54-6-12 0,-47 6 1 15,-27-2-1-15,-33 2 1 16,-15 2-4-16,-12-4 0 16,-11 4-3-16,-13 6 1 15</inkml:trace>
  <inkml:trace contextRef="#ctx0" brushRef="#br0" timeOffset="98133.9803">14450 14250 11 0,'-18'-26'5'0,"-89"-6"3"0,71 27 5 16,-26-3-12-16,-37-5 1 16,-37 0 3-1,-40-3 0-15,-32-5-6 16,-48-1 1-16,-36 1 2 15,-24 0 1-15,-35-3-1 0,-33 6 0 16,-30 4-2-16,-26 4 0 0,-15 5 0 16,5 5 0-16,21 2-1 31,31 6 0-31,49 5-4 16,46-5 0-16,50 0-2 0,38 3 0 15</inkml:trace>
  <inkml:trace contextRef="#ctx0" brushRef="#br0" timeOffset="102221.4544">8149 15219 30 0,'20'13'15'0,"16"27"-4"16,-21-22 15-16,6 14-24 16,6 2 0-16,2 6 4 15,-2 2 0-15,-3 1-7 16,-6-6 1-16,-6-5 4 15,-3-6 0-15,-9-10-1 16,-6-11 0 0,-6-13-2-16,-6-8 0 15,-3-18-2-15,0-3 1 0,0-16-3 16,7-8 1-16,8 0-1 16,12 0 1-16,14 6 1 15,10 13 0-15,9 10 2 16,3 13 1-16,-1 11 1 15,-2 16 0-15,-18 13-1 16,-15 11 0-16,-18 0-3 0,-12 0 0 16,-15-3-11-16,-5-5 0 15,11-3-3-15,9-11 1 0</inkml:trace>
  <inkml:trace contextRef="#ctx0" brushRef="#br0" timeOffset="102539.693">8827 15248 46 0,'42'-11'23'0,"-21"-5"-30"0,-18 11 43 16,0 0-36-16,-3-3 0 15,3 3 0-15,3-1 0 0,3 6 1 16,5 6 0-16,10 10 0 15,6 10 1-15,3 11-1 16,-3 8 0-16,-7 0 0 16,-11 3 0-16,-12-1-2 15,-15-7 0-15,-8-11 0 16,-10-13 1 0,-3-13-1-16,0-9 0 0,7-12-2 15,2-9 0-15,15-10-3 16,6-5 0-16,3-3-7 15,0 0 0-15</inkml:trace>
  <inkml:trace contextRef="#ctx0" brushRef="#br0" timeOffset="103392.4497">8503 15896 34 0,'41'53'17'0,"34"34"-13"15,-57-57 27-15,-3 4-31 0,-3 0 1 16,-7-2-1-16,-5-8 1 15,-5-8-1 1,-7-14 0-16,-6-10 0 0,-3-13 0 0,0-10-1 31,-3-9 1-31,6-8-1 0,4 1 0 0,5-6-1 16,6 0 1-16,3 5 0 16,6 8 1-16,8 6 1 15,7 10 1-15,3 8 1 16,3 6 0-16,0 18 1 15,-1 5 1-15,-2 8-1 16,-3 6 0-16,-6 7-1 0,-6 0 1 16,-6-2-3-16,-6-5 1 15,-6 2-2-15,0-8 1 16,0-5-4-16,6-6 0 47,18-10 0-47,3-2 1 0,3-1 1 15,0 3 1-15,-4 0 0 16,-2 5 0-16,-3 9 3 0,-6 1 0 16,-6 15-1-16,-9-9 1 15,-9 8-7-15,-5 0 1 16,-4-3-9-16,-3-5 0 16,6 1-3-16,21-6 1 15</inkml:trace>
  <inkml:trace contextRef="#ctx0" brushRef="#br0" timeOffset="103927.2447">8857 16068 30 0,'21'13'15'0,"6"14"-11"0,-21-22 25 15,5 0-28-15,-5 3 0 16,0 0 0-16,-3-8 0 15,-3 0-2-15,0 0 1 16,3-16 1-16,0 6 0 0,6-1 0 16,3 6 0-16,3 5 1 15,6 11 0-15,3 4 1 16,-3 20 0-16,-4 2-1 16,-5 3 1-16,-12-1-2 15,-6-2 1-15,-6-5-1 16,-2-11 0-16,-4-13-1 15,3 0 0-15,6-11 0 16,6-7 1-16,6-6 0 0,6-8 0 0,9-13-1 16,-3 13 1-16,2-5-1 15,-2 0 0-15,3 3 1 16,0-1 0-16,0 3 1 16,3 3 0-16,0 5 0 15,2 0 1-15,1 3-1 31,-3 0 0-31,-3 2-1 0,-3 1 1 16,-3-1-2-16,-6 3 0 16,-6 3-2-16,-6 0 1 15,-6-1-3-15,-6 4 1 16,-3-4-5-16,0 6 1 16,3 0-3-16,6 6 0 15,12 2-1-15,15 2 1 0,15 4 2 16,9-1 1-16,11-11-1 15,10-2 0-15</inkml:trace>
  <inkml:trace contextRef="#ctx0" brushRef="#br0" timeOffset="104494.3111">9943 16544 42 0,'-5'-10'21'0,"-19"-14"-27"16,15 21 44-16,-6 1-35 0,3 2 1 31,-3 5 1-31,-3 16 0 0,-3 6-7 0,-2 15 0 16,2 3 5-16,6 5 0 15,12 0-2-15,0-12 0 16,27 20 1-16,11-8 0 0,16-10-2 16,3-9 0-16,-4-9-10 15,-8-12 0-15,-9-12-5 32,-10-14 0-32</inkml:trace>
  <inkml:trace contextRef="#ctx0" brushRef="#br0" timeOffset="104882.3264">10128 16645 29 0,'18'5'14'0,"-3"-7"-7"16,-15 2 17-1,6-6-20-15,3-4 1 16,3-1 2-16,-1-7 1 16,1-6-10-16,0 3 0 0,-3 2 7 15,0 3 0-15,-3 3-3 16,0 13 1-16,-3 8-3 15,-3 16 1-15,-3 2-1 16,0 11 1-16,0 8-1 16,3 3 1-16,6 2-1 0,6-2 1 15,15 2 0-15,17-5 0 16,10-3-6-16,5-5 1 16,-2-8-10-16,-12-5 0 15</inkml:trace>
  <inkml:trace contextRef="#ctx0" brushRef="#br0" timeOffset="105562.2547">9827 17407 53 0,'6'8'26'0,"30"18"-28"16,-21-15 43-16,0 13-40 0,3-3 0 16,-3 0 0-16,-7 3 1 0,-2 0-3 15,0-3 0-15,-6-8 1 16,0-18 1-16,-3 2-3 16,0-15 0-16,3-9-1 15,0-7 0-15,0-3 0 31,3 2 0-31,6 1 0 16,3 5 1-16,0 5 2 0,3 3 0 16,0 5 2-16,-3 8 1 15,-3 8-2-15,0 16 1 16,-3 2-1-16,-3 1 0 16,-6 10-1-16,0 0 1 15,-6 0-1-15,0-2 0 0,0-1 0 16,3-7 1-16,3-6 0 15,6 0 0-15,3-10-2 16,6-3 0-16,6-3 1 16,8-10 0-16,4 5-1 15,-3 0 1-15,-3 3 0 16,-3 5 0 0,-6 5 0-16,-10 6 1 0,-8 2-1 15,-8 3 0-15,-10 13-1 16,-6-5 1-16,-6-3-7 15,0 3 1-15,4-1-8 16,11-4 0-16</inkml:trace>
  <inkml:trace contextRef="#ctx0" brushRef="#br0" timeOffset="106426.1708">10191 17423 15 0,'5'8'7'0,"-2"-3"0"16,-3-5-3-16,0 0-2 0,0 0 0 16,-3 0 4-16,0 0 0 15,1 0-5-15,-1 5 0 16,3-2 5-16,0 2 1 15,5 3 0-15,1 3 1 16,3 2-2-16,0-5 0 0,0 0-2 16,0-3 0-16,-3-10-3 15,0-3 1-15,-3 0-2 16,3-5 0-16,0 5 0 16,0 0 0-16,0 0-1 15,3 8 1-15,3 8 0 0,0 0 0 16,2 5 0-16,-2 0 1 15,0 3-1-15,-3 0 1 32,-3-5 0-32,-3 7 1 15,0 1-1-15,-3 2 0 0,0-5 0 16,-3 8 1-16,3-3-1 16,3 3 0-16,0-3 0 0,3 0 0 15,-3 0 0-15,3-5 1 16,0-6-1-16,0 4 1 15,-3-6 0-15,-3 0 0 16,-6-8-2-16,0 8 1 16,0-8-1-1,-3-3 0-15,3-2 0 0,0-3 0 0,3-6 0 16,6-1 0-16,6-9 0 16,6-5 1-16,3 0 0 15,3-3 0-15,-3 3-1 16,-1 0 0-16,1-3 0 15,3 3 1-15,0 5-1 32,-3 8 0-32,0 0 0 0,-3 3 1 0,-1 5-2 15,-5-5 1-15,-3-3-1 16,-3 0 1-16,0 8-1 16,3 0 1-16,-3 3 0 15,3 5 0-15,-3 0-1 16,0 8 1-1,-3-6 0-15,-6 1 0 16,-21 13-1 0,-8 5 0-16,-1 0 0 15,6 3 1-15,9 0 0 16,9-3 1-16,12 3-1 16,18 8 1-16,9-11-1 15,6 3 0-15,3-6-6 0,2-15 0 0,-11-6-8 16,-12-23 0-16,12-19-2 15,-6-11 1-15</inkml:trace>
  <inkml:trace contextRef="#ctx0" brushRef="#br0" timeOffset="107813.3437">11884 14131 34 0,'6'6'17'0,"-12"31"-10"16,6-11 17-16,3 30-23 15,0 28 0-15,6 41 2 32,6 44 0-32,0 45-4 15,0 40 0-15,3 30 2 0,-1 25 1 16,1 22-1-16,3 18 0 15,3-2-2-15,0-3 0 16,-3-19-1-16,-1-26 1 16,-8-24-4-16,33 807 10 0</inkml:trace>
  <inkml:trace contextRef="#ctx0" brushRef="#br0" timeOffset="109480.8574">13015 15290 35 0,'21'43'17'16,"9"12"-9"-16,-18-28 17 0,6 7-21 15,8 14 1-15,1-6 1 16,-6 3 1-16,-12-3-9 15,-3-7 0-15,-9-14 5 0,-9-5 0 16,-3-16-2-16,-3-8 0 16,-6-16-3-16,1-8 0 47,5-58-2-47,9 8 0 0,12 8 0 15,6 11 1-15,9 10 0 16,2 13 1-16,7 14 2 0,-6 12 0 15,-3 14 1-15,-9 8 0 16,-12 8-1-16,-12 11 1 16,-6 4-6-16,-3-1 1 15,-11-1-8 1,2 0 1-16</inkml:trace>
  <inkml:trace contextRef="#ctx0" brushRef="#br0" timeOffset="110110.0815">13361 15251 25 0,'5'-11'12'0,"13"14"-2"31,-9-6 14-31,3 3-21 0,6 3 0 16,0 5 1-16,0 5 1 16,0 8-7-16,-1 11 1 15,-2 7 3-15,-6 6 1 0,-3 3-2 16,-9-3 0-16,-9-8-1 15,-8-3 1-15,-7-20 0 16,-6-17 0-16,3-15 0 16,-3-14 0-16,13-8-8 15,5-8 0-15,15-7-5 16,12 2 1-16</inkml:trace>
  <inkml:trace contextRef="#ctx0" brushRef="#br0" timeOffset="111298.0532">13173 16007 40 0,'6'-5'20'0,"-3"8"-14"15,-3-3 20-15,0 2-26 16,0 6 0-16,-6 5-1 0,-9 17 1 16,-3 7-1-16,-3 2 1 15,-5 12 0-15,5-4 0 16,9-2-1-16,6 0 1 0,9 0 1 16,6-8 0-16,9-8-1 15,6-8 1-15,5-13-5 16,-2-5 0-16,-6-11-7 15,3-5 0-15</inkml:trace>
  <inkml:trace contextRef="#ctx0" brushRef="#br0" timeOffset="111698.6198">13313 16026 36 0,'12'2'18'0,"15"-4"-16"16,-18 2 27-16,2 0-27 15,1 0 1-15,3 0 2 16,-3 0 0-16,0 0-6 0,0 2 1 16,-3-2 3-16,-3 0 0 15,-3 6-2-15,-6-4 1 0,-3 4-2 16,0 2 0-16,-3 2 0 15,3 3 0-15,3 6 0 16,3-3 1-16,3 2 1 16,3 4 0-16,0-1-1 15,0 2 1-15,3 1-1 16,0 0 1-16,3-3-2 16,3 0 1-16,5-2-1 15,7 2 1-15,18-8-1 0,-1-2 1 16,1-6-4-16,0-5 0 31,-9 0-11-31,-10 6 1 0,-2-9-2 16,-9 3 0-16</inkml:trace>
  <inkml:trace contextRef="#ctx0" brushRef="#br0" timeOffset="112914.5893">12962 16910 45 0,'15'29'22'0,"17"10"-22"15,-23-18 43-15,3 3-41 0,-3 11 0 16,0 4 1-16,0-7 0 16,0-3-5-16,-6-2 1 0,0-9 2 15,-3-10 1-15,-3-8-3 32,0-16 0-32,-3-8-1 0,0-7 0 0,0-12-2 15,0-2 1-15,0 0-1 16,3 0 1-16,3 6 0 31,6-4 1-31,0 6 1 0,3 3 0 16,6 13 2-16,0 8 0 15,0 13 1-15,2 8 0 16,4 7 1-16,0 7 0 16,-3 4-1-16,-6-2 0 0,-6 2-1 15,-6 1 0-15,-6-3-1 16,-3-3 0-16,0-3-1 15,3-5 0-15,3-5 1 16,6 0 0-16,9-8 0 16,9-8 1-16,0 6 0 0,-3-4 0 15,-7 4-1-15,-2 4 1 16,-6 6-1-16,-9 8 1 16,-8 3-4-1,-10-1 1-15,-6 6-7 16,-3-3 0-16,-11 0-5 15,8 3 0-15</inkml:trace>
  <inkml:trace contextRef="#ctx0" brushRef="#br0" timeOffset="113583.45">13003 17754 49 0,'12'-8'24'0,"3"5"-27"15,-9 3 43 1,0 3-39-16,6 5 1 15,3 7 4-15,3 7 0 16,3 15-6-16,2 8 1 0,-8 0 2 16,-3-6 1-16,-6 6-1 15,-6-10 0-15,-3-9-3 16,-6-5 1-16,0-13-4 16,-3-16 0-16,3-16-2 15,-5-10 1-15,2-6-3 16,3-7 1-16,3-11-1 0,6-1 1 15,0 4 3-15,9 4 0 16,3 7 4-16,2 12 0 16,4 3 2-16,3 10 1 15,3 11 0-15,-3 8 1 0,0 11-1 16,-3 18 1-16,-4 0-2 31,-2 11 0-31,-6-3-1 16,-6 0 0-16,-6-5-2 15,-3 2 1-15,0-10-4 16,3-6 1-16,4-7-2 16,10-9 1-16,7-2-1 0,6-2 1 15,6-3 0-15,3-1 1 16,-1-2 2-16,-5 8 1 0,-6 0 2 16,-6 8 0-16,-12 11 0 15,-12 5 0-15,-15-1-1 16,-11 1 0-16,-13-3-7 15,0 3 0-15,-8-3-9 16,5-5 1-16,10-3-3 16,8-2 1-16</inkml:trace>
  <inkml:trace contextRef="#ctx0" brushRef="#br0" timeOffset="120356.3514">16629 12737 25 0,'0'-5'12'0,"-6"-1"-2"0,6 6 13 16,0-5-20-16,3 5 1 16,6 5 1-16,3 9 0 15,3 7-7 1,2 3 1-16,1 13 3 15,-3 2 1-15,-6-2-2 16,-3 3 1-16,0 0-2 16,-3 2 0-16,-3-2-3 0,-3 0 1 15,0-1-10-15,-3 1 1 16</inkml:trace>
  <inkml:trace contextRef="#ctx0" brushRef="#br0" timeOffset="120741.4361">16548 13115 20 0,'-6'0'10'0,"-5"-10"6"0,11 10 5 16,0-5-16 0,0 5 0-16,6-3 1 15,-1 3 1-15,4 5-9 16,6 6 0-16,3 5 5 16,3-1 1-16,6 9-3 15,0 5 1-15,-1 3-1 0,-2-3 1 16,-3 0 0-16,-6-2 0 15,-3-9 0-15,3-7 0 16,3-11 0-16,5-8 0 0,7-11-1 16,0-10 1-16,0 3-7 15,2-3 1-15,-5 0-10 16,-3 0 0-16</inkml:trace>
  <inkml:trace contextRef="#ctx0" brushRef="#br0" timeOffset="123507.6793">5416 13089 39 0,'-12'-11'19'0,"6"14"-16"0,6 0 20 16,-3 5-21-16,0 5 0 15,-3 5 1 1,0 6 0-16,-3 8-4 0,4 5 0 0,-1 11 3 15,0 4 0-15,3-1-2 16,6 2 1-16,3-3-2 31,0-8 0-31,-1 3-4 0,-2-8 1 0,0-5-8 16,-6-6 1-16,-3-4-1 16,1-6 0-1</inkml:trace>
  <inkml:trace contextRef="#ctx0" brushRef="#br0" timeOffset="123823.9317">5214 13417 39 0,'18'-5'19'0,"8"10"-22"16,-11-2 40-16,0 5-36 15,3 2 1-15,0 3 2 0,3 9 0 16,-3 1-5-16,-1 7 1 16,1-1 3-16,-3 0 0 0,-3 2-2 15,0-1 1-15,-3-4-1 16,0-5 1-16,0-8-1 16,0-7 1-16,3-12-1 15,-1-4 1-15,4-9-4 16,-3-5 0-16,3-7-8 31,-3-4 0-31,-6-2-5 0,3 6 0 16</inkml:trace>
  <inkml:trace contextRef="#ctx0" brushRef="#br0" timeOffset="138098.8907">5452 3561 6 0,'86'-45'3'0,"78"21"-3"16,-140 22 4-16,53-1-4 15,18 3 1-15,15-5 0 16,12 5 0-16,3 0-1 16,6 0 0-16,3 0 0 0,-3 0 0 15,0-3 0-15,-18 3 0 0,-11 0 0 16,-13 0 0-16,-12 0 0 16,-11 0 0-16,-19 0 0 15,-11 0 0-15,-9 0 0 31,-9 3 0-31,-9 2 0 16,-12 3 1-16,-12 5-1 16,-9-5 0-16,-18 11 0 0,-11-11 1 15,-22 0-1-15,-8 5 1 16,-9 0 0-16,-9 0 0 16,-15 1-1-16,5 4 1 15,-11-5-1-15,0 1 1 16,-6-1-1-16,3 0 0 15,-3-5 0-15,-6-3 0 0,12 3 0 16,0-2 0-16,9-6 0 16,9 0 0-16,12 5-3 0,5 0 1 15</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02:29.873"/>
    </inkml:context>
    <inkml:brush xml:id="br0">
      <inkml:brushProperty name="width" value="0.05292" units="cm"/>
      <inkml:brushProperty name="height" value="0.05292" units="cm"/>
      <inkml:brushProperty name="color" value="#FF0000"/>
    </inkml:brush>
  </inkml:definitions>
  <inkml:trace contextRef="#ctx0" brushRef="#br0">3690 6289 19 0,'86'13'9'0,"36"1"-1"15,-95-14 9-15,15 0-16 0,2-6 0 16,1 6 0 0,-9 6 1-16,-10-1-10 0,-11 3 0 0</inkml:trace>
  <inkml:trace contextRef="#ctx0" brushRef="#br0" timeOffset="565.5965">3273 7575 17 0,'-3'-5'8'0,"-18"-3"0"0,18 2 6 15,-3-4-12-15,3-1 1 32,3-2 3-32,6-3 0 15,9 3-7-15,18 2 0 0,14 1 4 16,16 2 1-16,11 5-2 16,10 9 1-16,11-1-3 15,6 5 1-15,6-2-3 16,-2 6 1-16,-4-1-7 15,-12-3 1-15,-9 1-3 0,-20-8 1 16</inkml:trace>
  <inkml:trace contextRef="#ctx0" brushRef="#br0" timeOffset="4181.2729">3097 8975 29 0,'0'-6'14'0,"21"-17"-6"0,-9 15 14 0,12 0-23 15,9 2 1-15,14 6 0 16,10 6 0-16,-4-1-3 16,7 3 1-16,-6-3-2 15,-7 3 0-15,-5 3-4 31,-9 2 1-31,-10-2-2 16,-2-1 1-16</inkml:trace>
  <inkml:trace contextRef="#ctx0" brushRef="#br0" timeOffset="4897.0938">3550 8816 24 0,'-15'-11'12'0,"9"-5"-13"0,6 16 24 16,6-5-21-16,3 0 1 15,3 0 0-15,0 2 0 16,3 3-5-16,2 3 1 16,1 5 2-16,0 2 1 0,0 1-2 15,0 2 0-15,-3-3-1 16,0 1 1-16,-3 2 0 15,-7 3 0-15,-2 0 0 0,-3 0 1 16,-3-3-1-16,-2 0 1 16,-4-2-1-16,3-3 1 15,-9 3-1 1,3-1 1-16,-3 1-3 16,0-3 0-16,-3 2-5 15,-3 1 1-15,1-1-3 16,-7 1 0-16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03:39.771"/>
    </inkml:context>
    <inkml:brush xml:id="br0">
      <inkml:brushProperty name="width" value="0.05292" units="cm"/>
      <inkml:brushProperty name="height" value="0.05292" units="cm"/>
      <inkml:brushProperty name="color" value="#FF0000"/>
    </inkml:brush>
  </inkml:definitions>
  <inkml:trace contextRef="#ctx0" brushRef="#br0">5752 16349 22 0,'-20'-8'11'0,"-19"-3"-8"0,30 11 11 15,-3-3-12 1,-3-2 0-16,-3 5 3 16,-5-8 0-16,-4 3-4 0,0 2 0 15,-3 1 4-15,-3 2 0 16,-2 0 0-16,-7 2 0 16,-6-2-1-16,-2-2 1 15,-10-4-2-15,-8 1 0 16,-4-3 0-16,-14 0 1 0,0 0-1 15,-9-5 0-15,2 2-1 16,-2 3 0-16,0 1 0 16,14-7 0-16,7 4-1 15,5 2 0-15,13 0-2 16,2 3 1-16,4-3-6 16,11 2 0-16,0 1-10 0,1-6 1 15</inkml:trace>
  <inkml:trace contextRef="#ctx0" brushRef="#br0" timeOffset="9040.0288">9976 10848 8 0,'0'0'4'0,"6"5"-4"0,-6-5 5 15,0 0-5-15,-6 0 0 0,-6 3 0 16,-3-3 1-16,-5 0-1 16,-4-3 1-16,-6 1-1 15,-3-1 1-15,-8 3 0 16,-10 0 0-16,-3 0-1 16,-8 0 1-16,-4-3-1 15,-5 1 1-15,-6-1-1 0,-10 3 0 16,-11-5 1-16,0-1 0 15,-9 6 1-15,-6 3 1 16,-10-6 0-16,-4 1 0 16,1-1 0-16,-7-2 1 0,2-6-2 15,0 3 1-15,-3 6-1 32,3-6 0-32,6 0-1 15,6 0 0-15,-3 3-2 16,5 2 0-16,4 0-4 15,0 3 1-15,12-2-3 16,3 2 0-16</inkml:trace>
  <inkml:trace contextRef="#ctx0" brushRef="#br0" timeOffset="12230.9183">14876 10792 17 0,'-15'-18'8'0,"0"13"-6"16,12-1 8-16,-6 1-10 16,-6 0 0-16,-9 5 1 15,-6 2 0-15,-5 9-1 16,-16-3 0-16,-8 2 0 0,-10-2 0 15,-8 0 0-15,-13-2 1 16,-2-6-2-16,-6 0 1 16,0 0 0-16,0 0 0 0,-7-3 0 15,16 3 1-15,3-3-5 16,8 1 0-16,10-1-1 16,8 3 1-16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04:53.611"/>
    </inkml:context>
    <inkml:brush xml:id="br0">
      <inkml:brushProperty name="width" value="0.05292" units="cm"/>
      <inkml:brushProperty name="height" value="0.05292" units="cm"/>
      <inkml:brushProperty name="color" value="#FF0000"/>
    </inkml:brush>
  </inkml:definitions>
  <inkml:trace contextRef="#ctx0" brushRef="#br0">17620 14452 24 0,'-9'-11'12'0,"-21"-16"-8"0,21 17 12 0,-5 2-15 0,-7-3 1 16,0 6 0-16,-9 2 1 15,-9 3-4 1,-5 8 1-16,-16 3 1 16,-11 7 0-16,-7 1 0 15,-14 5 0-15,-15-6-1 16,-12 1 1-16,-12-9-1 15,-15-4 1-15,-6-6-1 0,0-11 1 16,-5-2-1-16,5-3 0 16,12-10-2-16,6-9 0 15,3 6-5-15,21 3 1 0,15 4-3 16,14 1 0-16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05:45.123"/>
    </inkml:context>
    <inkml:brush xml:id="br0">
      <inkml:brushProperty name="width" value="0.05292" units="cm"/>
      <inkml:brushProperty name="height" value="0.05292" units="cm"/>
      <inkml:brushProperty name="color" value="#FF0000"/>
    </inkml:brush>
  </inkml:definitions>
  <inkml:trace contextRef="#ctx0" brushRef="#br0">16167 10493 8 0,'-41'-8'4'0,"11"-5"8"0,24 8 4 15,0 0-14-15,-3-1 0 16,3 1 1-16,3 0 0 0,3-1-4 16,6 1 0-16,15 0 3 0,3 2 0 15,12 3-1-15,2 0 0 31,16 3 0-31,2-3 0 16,7-3 1-16,8 1 1 16,10 2-2-16,-7 2 1 15,4 1-1-15,-7 0 1 0,-6-1-1 16,-8 1 1-16,-9 2-2 16,-7 0 0-16,-11 1 0 15,-9-4 0-15,-12 1 0 16,-9 0 1-16,-9-1-1 15,-9 1 1-15,-15 0-1 16,-8-3 1-16,-10 0-1 0,-14 0 1 0,-1 2-1 16,-11 1 1-16,-1 0-1 15,-5-1 0-15,6 1 0 16,2-1 0-16,13 1 0 16,11 0 0-16,9-1 0 15,10-2 1-15,8 0-1 31,9-5 0-31,9 0 0 16,15-3 1-16,15 3-1 0,14-1 0 16,16 4 0-16,11-4 0 15,13 1 0-15,11 2 1 16,9 9-4-16,1-1 0 16,8 3-7-16,-3 3 1 15</inkml:trace>
  <inkml:trace contextRef="#ctx0" brushRef="#br0" timeOffset="3092.6323">15995 12044 11 0,'-3'-5'5'0,"-9"-11"1"16,12 8 6-16,-3-3-10 15,3-5 1-15,0 0 0 16,6-2 0-16,3 2-5 16,6 3 1-16,9 2 2 15,8 3 0-15,10 3-2 0,3 2 1 16,8 3-1-16,10 3 1 16,-1 0 0-16,13 2 0 31,8 0 0-31,6 3 1 0,1 3 0 15,5-1 1-15,6 4-1 16,-3-1 0-16,0 3-1 16,-11 0 1-16,-13-6-1 15,-8 1 0-15,-13-3 0 16,-5 2 1-16,-12-5-1 16,-10 3 1-16,-5-2-1 0,-3-1 1 15,-6 0-1-15,-3 1 1 16,-6-1 0-16,-6 3 0 15,-6 2 0-15,-6 1 0 0,-12-3-1 16,-8 2 0-16,-10-2 1 16,-15 3 0-16,-5 2-1 31,-10-2 0-31,-8-3 0 16,-3-3 1-16,-9 0 0 15,2-2 0-15,-5-3 0 16,3-5 0-16,0-1 0 0,2-2 0 15,10 1 0-15,9-1 0 16,8 2-3-16,4-2 1 16,8-2-5-16,3 2 1 0,16 3-3 15,8-1 0-15</inkml:trace>
  <inkml:trace contextRef="#ctx0" brushRef="#br0" timeOffset="13214.7071">5559 14616 17 0,'-15'-11'8'0,"-6"8"-9"16,15 1 9-16,0-1-7 15,0 0 1-15,0 1 1 0,6 2 0 0,9 0-4 32,6 0 1-32,6 0 1 0,6 0 1 0,9 2-1 15,2 1 0-15,4-3-1 16,0 0 1-16,-1 0-1 15,7 0 0-15,0 0 0 16,-1 0 0-16,7 0 0 16,-4 3 0-1,13-3 0-15,5-3 0 16,10 0 0-16,2 3 0 0,12 6 0 0,-5-4 0 16,-4 4 0-16,-9 2 0 31,-5 2 0-31,-10 1 0 15,-2-1 0-15,-3 1 0 0,5-3-1 16,10-6 1-16,8-4-4 16,6-1 1-16,4 6-3 15,-13-1 1-15</inkml:trace>
  <inkml:trace contextRef="#ctx0" brushRef="#br0" timeOffset="17805.2665">14623 14600 25 0,'-9'-3'12'0,"-3"-10"-14"0,12 10 23 0,-3 1-20 15,0-4 1-15,0-2 2 16,0 3 1-16,3 0-5 16,3-6 0-16,6 3 3 15,6 3 1-15,3 0-1 16,5-1 0-16,10 1 0 15,3-3 1 1,5 3-2-16,16 2 1 16,8 1-1-16,10-1 1 15,14 6-1-15,9-1 0 16,13 1-2-16,5 5 1 0,0 0-1 16,12 0 0-16,-3 0 0 15,0 2 0-15,-3 1 0 16,0-3 0-16,-6-6 0 15,-3 4 1-15,-12-1-1 16,-3 0 0-16,-5-2 0 16,-10-1 0-16,-3 1 0 15,-5 0 1-15,-4-1-2 0,-11-2 1 16,-10 0 0-16,-8 0 0 16,-9 0-1-16,-9 0 0 0,-6 0-1 15,-10 0 1-15,-8 0-1 16,-3 0 1-16,-5 0-1 31,-7 0 0-31,-6 0 0 16,-3 0 0-16,0-2 0 15,-3 2 1-15,-5 0 0 16,-4 0 0-16,-6 0 0 0,1 0 1 16,-7-6 0-16,-6 1 0 15,-8 3 0-15,-7 2 0 16,-5-6 0-16,-3 1 1 0,-7 0-1 15,1 2 0-15,-9-2 0 16,-1-1 0-16,1 1 0 16,-6 3 0-16,6-1 0 15,-1 0 0-15,4 3 0 16,0-2 0-16,5-4 0 16,4 1 0-16,0 0 0 0,-1 2 0 15,-2 3-1-15,12-5 0 16,8 2-3-16,6 0 1 15,7 3-8 1,8 3 1-16</inkml:trace>
  <inkml:trace contextRef="#ctx0" brushRef="#br0" timeOffset="42617.2898">14218 14457 18 0,'-30'-40'9'0,"-3"-23"-8"0,24 41 10 16,0-4-9-16,3-6 0 15,1 1 1-15,5-1 0 0,8-5-4 32,10-3 0-32,9 0 2 15,15 3 1-15,11 0-2 16,10 8 1-16,8 3-1 0,4 2 0 15,5 0 0-15,0 3 0 16,10 0-1-16,2 0 1 16,3-1 0-16,9 4 1 15,4 5-1-15,5-1 1 0,3 9-1 16,0 8 1-16,-3 2-1 16,0 0 1-16,0 9-2 15,-3 4 1-15,-8 6-2 16,2 0 1-16,-12 0-1 15,-3 2 1-15,-2-2-1 16,-7 2 1-16,0 3-1 0,-2-2 1 16,-4 2 0-16,-5-5 1 0,-4 5 0 15,-5 3 0-15,-4 2-1 16,-5 3 1-16,-13 3 0 16,-5 2 0-16,-12 0-2 31,-12 1 1-31,-15-1-1 15,-15-5 1-15,-12 3 0 16,-20 0 0-16,-13-3 0 16,-26-8 0-16,-21-3 1 0,-15-5 0 0,-30-2 0 15,-5-6 1-15,-19-5-1 16,-11-3 1-16,-4 1-1 31,-2-6 1-31,2-3-1 0,13-2 0 0,17-6 0 16,9-2 0-16,18 0 0 15,15-1 1-15,12 1-4 16,12-3 1 0,21-5 0-16,14-5 0 0,18-9 0 15,13-2 0-15,11-5-3 16,12 2 1 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07:30.277"/>
    </inkml:context>
    <inkml:brush xml:id="br0">
      <inkml:brushProperty name="width" value="0.05292" units="cm"/>
      <inkml:brushProperty name="height" value="0.05292" units="cm"/>
      <inkml:brushProperty name="color" value="#FF0000"/>
    </inkml:brush>
  </inkml:definitions>
  <inkml:trace contextRef="#ctx0" brushRef="#br0">11479 9234 9 0,'-12'-3'4'0,"9"6"1"0,3-3 4 15,0 0-5-15,0 0 0 0,0 0 3 16,0-3 1-16,-2 3-10 15,-1-2 1 1,-3-1 6-16,0 3 0 0,-3 0-2 16,-6 3 0-16,0-1-3 15,0 4 1-15,0-1-1 16,-3 0 0-16,3-2 0 16,1 2 0-16,-1 0 1 15,0 1 0-15,0 4 1 16,0-2 0-16,-3 0 0 0,-3 0 0 0,-3 5-2 15,1 1 1 17,-19 12 0-17,3-7 1-15,4-1-1 16,2 3 1-16,-3 0-1 16,6 1 0-16,4-1 0 15,-1 3 1-15,3 2-2 0,3 6 0 0,0-1 0 16,3 1 1-16,1 0-1 15,2-3 0-15,0 0 0 16,3 0 1-16,3 3-1 16,0-3 1-16,0-2-1 15,0 2 0-15,-3 2 0 16,0 4 0-16,0 5 0 16,1 2 0-16,2 6 0 15,3-4 0-15,0 1 0 16,6 3 0-16,0-6 0 15,3 6 1-15,3-3-1 16,-3-3 1-16,3 6-1 0,0 5 0 31,-3-3 0-31,2 3 0 0,1 0 0 16,-3-5 0-16,-3 2 0 16,0 3 0-16,0 0 0 15,-3 2 0-15,0 1 0 16,3-1 0-16,0 6 0 15,6-5 0-15,0-3 0 16,0 0 1-16,3 0-2 0,-3 7 1 16,6-1 0-16,0-1 0 15,3-3 0-15,3 1 0 16,3-8 0-16,2-1 1 16,1 1 0-16,3 2 1 0,0 0-1 15,3 1 1-15,2 2-1 31,4-3 1-31,0 0-1 16,-1 3 0-16,-2-11-1 16,0 1 1-16,0-1-1 15,-1-2 1-15,-2-3-1 0,0-3 0 16,0-5-1-16,-3 0 0 16,-1-10-4-16,4-1 1 15,3-10-7-15,-3-8 0 0,-7-8-2 16,-2-5 0-16</inkml:trace>
  <inkml:trace contextRef="#ctx0" brushRef="#br0" timeOffset="31278.3571">10869 8866 19 0,'21'-5'9'0,"-12"-16"-8"0,-9 13 10 0,-6-3-11 16,-3-10 0-16,-9-5 4 16,0-11 0-16,-3-6-3 31,4 4 1-31,-4-12 2 0,0 1 0 0,-3-11 0 31,-3-8 0-31,-2 3-2 16,-1 0 1-16,0 3-2 0,0 2 0 0,-8-3 0 15,5-2 0-15,0-11 0 0,0 3 1 16,7 5-1-16,-1 1 0 16,6-1 0-16,3 0 1 31,3-13-2-31,0-3 0 0,3 9 0 16,3-4 1-16,7 6-2 15,4 0 1-15,7 0 0 16,3-3 0-16,6 3 0 15,0 8 0-15,0 0-1 16,0-8 1-16,-3 2-1 16,0-4 1-16,2-4-1 0,10 12 1 15,9-4 0-15,9 3 0 0,8-7 0 16,10-1 0-16,2 5 0 16,7 6 1-16,2 11-3 15,-3 10 0-15,-2 10-5 16,-7 6 0-16,1 8-3 31,-4-3 0-31</inkml:trace>
  <inkml:trace contextRef="#ctx0" brushRef="#br0" timeOffset="47438.2745">10944 16436 41 0,'47'18'20'0,"-56"-7"-16"31,3-14 20-31,-3 1-23 0,-8-6 0 16,-10-5 3-16,-9-6 0 0,-6-5-4 15,-14-13 0-15,-10-16 2 16,-11-5 1 0,-12-19-1-16,-1-5 0 0,-8-16-2 15,-9-15 0-15,-3-6 0 16,3-16 0-16,-3-11 0 16,2-2 0-16,-2-11 0 15,12 3 1-15,9 3-1 16,5-9 0-16,10 6 0 15,8 11 1-15,16-6-1 0,8 11 1 16,6-1 0-16,10-4 0 16,5-1 0-16,12 6 1 15,12 2-1-15,12 1 1 32,56-51-1-32,10 21 0 15,17 22 0 1,6 26 1-16,9 8-2 15,9 21 1-15,6 13-1 16,-12 11 0-16,-15 10-5 16,-14 11 0-16,-22 8-10 15,-23 5 1-15,-18 3-2 16,-21 3 1-16</inkml:trace>
  <inkml:trace contextRef="#ctx0" brushRef="#br0" timeOffset="47901.2485">9702 12057 37 0,'36'-13'18'0,"38"0"-18"16,-47 10 34-16,12-2-32 0,9-1 0 15,8 9 2-15,7 0 0 0,-7 2-5 16,-5 8 0-16,-1 0 3 16,-11 3 0-16,-15 3-2 15,-9 2 1-15,-12 3-2 16,-6 0 0-16,-15 5 1 16,-24 10 0-16,-17 14-1 31,-19 16 1-31,-8 0-6 0,-3 0 0 15,2 7-6-15,7-2 0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8:58:42.111"/>
    </inkml:context>
    <inkml:brush xml:id="br0">
      <inkml:brushProperty name="width" value="0.05292" units="cm"/>
      <inkml:brushProperty name="height" value="0.05292" units="cm"/>
      <inkml:brushProperty name="color" value="#FF0000"/>
    </inkml:brush>
  </inkml:definitions>
  <inkml:trace contextRef="#ctx0" brushRef="#br0">3118 6546 9 0,'12'5'4'0,"-15"-5"5"15,3 0 5-15,-12 0-14 16,-9 3 1-16,-8 2 0 15,-16-5 0-15,-6-3-1 16,-14 3 0-16,-4 0 0 16,1 0 1-16,-12-2-1 15,8 2 1-15,-5 0-5 0,11 2 1 0,7 1-2 16,8 0 0-16</inkml:trace>
  <inkml:trace contextRef="#ctx0" brushRef="#br0" timeOffset="995.3205">12328 6617 7 0,'-63'-2'3'0,"-50"-20"3"0,80 17 1 31,-20-3-5-31,-19 3 0 16,-20-6 0-16,-24 3 1 15,-21-5-4-15,-24 0 0 16,-17 0 3-16,-13-8 0 0,-17 7-2 16,-1 1 1-16,1 0-1 15,12 5 0-15,11 11-4 16,15-1 0-16</inkml:trace>
  <inkml:trace contextRef="#ctx0" brushRef="#br0" timeOffset="3781.1263">3547 7803 10 0,'-6'10'5'0,"-9"-2"-2"0,12-8 5 16,-9 3-5-16,-6-3 0 15,-9-3 0-15,-5 0 1 0,-16-2-6 16,-8 2 1-16,-4 1 3 16,-14-3 0-16,-1-6-2 15,-5-2 1-15,-9 2-1 16,8 6 1-16,10-3-1 16,-7 0 1-16,7 0-2 15,8 0 0-15,4 3-4 0,5 0 0 0</inkml:trace>
  <inkml:trace contextRef="#ctx0" brushRef="#br0" timeOffset="12735.881">3374 10395 11 0,'9'0'5'0,"-6"-2"1"0,-3 2 6 15,0 0-12-15,0-3 0 16,-3 1 1-16,-9-1 0 0,-3 3-1 15,-8 0 1-15,-7-3 0 32,-12 3 1-32,0 0-1 15,-8-2 1-15,-4 2-1 16,4 0 0-16,5-3-1 0,9 0 1 16,-2 3-1-16,11 0 1 15,9 0-1-15,0-2 0 0,9 2 0 16,3 0 0-16,12 2-1 15,-3 1 1-15,21 0 0 16,0-3 1-16,5 0-1 0,10-3 0 16,-3 3 0-16,3 0 0 31,-1-3 0-31,-2 1 0 0,0-1 0 0,-12 0 0 16,2-2 0-16,-11 0 1 15,-3 2-1-15,-3-2 1 0,-9 5 0 16,-3-3 1-16,-6 1-2 15,-6 2 1-15,-3 0 0 16,-5 5 0-16,-4 0-1 31,0 0 1-31,-6 3-1 16,-2 0 0-16,-4 0 0 16,0 3 1-16,-3-1-1 0,4 1 0 15,2 2 0-15,6-2 0 16,4-1-1-16,8-2 1 15,12 0-1-15,0-2 1 16,12-4-1-16,6 1 0 0,11 2-5 16,13-2 0-16,15-1-1 15,11-2 1-15</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08:42.787"/>
    </inkml:context>
    <inkml:brush xml:id="br0">
      <inkml:brushProperty name="width" value="0.05292" units="cm"/>
      <inkml:brushProperty name="height" value="0.05292" units="cm"/>
      <inkml:brushProperty name="color" value="#FF0000"/>
    </inkml:brush>
  </inkml:definitions>
  <inkml:trace contextRef="#ctx0" brushRef="#br0">3749 4286 9 0,'57'-8'4'0,"71"14"-3"16,-87-12 5-16,19 1-6 16,20 5 0-16,10-5 0 15,20 2 1-15,6 3-1 16,3 0 0-16,6 5 1 0,-9-5 1 16,-3 6-3-16,-9-1 0 15,-8 6-2-15,-16 2 1 16</inkml:trace>
  <inkml:trace contextRef="#ctx0" brushRef="#br0" timeOffset="24351.8127">6193 15076 24 0,'24'0'12'0,"14"-3"-13"15,-32 3 13-15,6 0-13 0,0 3 1 16,-3 0 0-16,0-1 0 15,-3 6 0-15,-6 0 1 16,-3 0-1-16,-12 3 1 16,-6-3-1-16,-8-6 1 15,-1-2-1-15,-3-2 1 16,0-1-1 0,1-2 0-16,2-1 0 15,3 1 0-15,3 0 0 16,6-1 1-16,6 1-1 0,7 0 0 15,5 5 0-15,8-3 0 16,7 3 0-16,3 3 1 16,3 2-1-16,3 0 0 15,0 3 0-15,-3 0 1 0,-4-2-1 16,-2-1 0-16,-6 0 0 16,-6-2 1-16,-12-3 0 15,-3-3 0-15,-9-2 0 16,-8 0 0-16,-10-3 1 15,-3 0 0-15,1 0 0 16,-1 3 1-16,0-1-1 16,7 1 0-16,5 0 0 0,9-1 0 15,6 1-2-15,9 2 1 16,9-4-1-16,9 7 1 16,3-3-1-16,9 6 1 15,3-3-1-15,5 0 1 16,4 2-1-1,-9 3 1-15,-3-2-1 16,-7 2 1-16,-5-2-1 16,-6 0 1-16,-9-3-1 15,-6 0 0-15,-8 0 0 16,-7 0 1-16,0 0-3 16,-9 0 1-16,0 0-9 0,4 0 0 15</inkml:trace>
  <inkml:trace contextRef="#ctx0" brushRef="#br0" timeOffset="30520.5154">4883 7176 6 0,'12'-22'3'0,"-9"9"4"0,-3 8 3 0,-3 0-7 16,-6-1 1-16,-6 4-1 0,-11-1 1 15,-4 0-6-15,-15 3 1 16,-17 0 3-16,-16 6 0 16,-14-4-2-16,-24 1 0 15,-15 0 0-15,-24-3 1 0,-14 0-1 16,-19-6 1-16,-8 1-1 16,-7 0 1-16,10-1-1 15,2-2 0-15,19 0-5 16,17 1 0-16,27 1 0 15,21 1 0-15</inkml:trace>
  <inkml:trace contextRef="#ctx0" brushRef="#br0" timeOffset="35950.1225">5991 10382 15 0,'-3'-2'7'0,"6"-12"-3"0,0 12 7 15,0-1-11-15,2 0 0 16,1-2 0-16,0 5 1 0,3-3-1 16,-3 3 0-16,0 3 1 15,-3-3 0-15,-3 5 0 16,-6-2 1-16,-9 0-1 15,-8-1 1 1,-49 6-1 0,1-5 0-16,-10 0-1 15,-5-1 1-15,0 4-1 16,-13-4 1-16,-5 1-1 0,-3-1 1 16,3 4-1-16,-3-6 0 15,14 0 1-15,4-3 0 16,6-2-1-16,11 2 1 15,13 1-1-15,5-1 1 16,13 0 0-16,2 3 0 0,3 3-2 16,6-3 1-16,4 0-5 15,-1-3 1-15,3 3-3 16,0 3 1-16</inkml:trace>
  <inkml:trace contextRef="#ctx0" brushRef="#br0" timeOffset="40375.879">8765 13496 22 0,'3'-2'11'0,"0"-9"-4"0,-3 6 12 0,0 5-15 16,3-3 0-16,0 1 1 31,3-4 0-31,0 1-8 0,-3 5 1 0,-3 0 4 16,0 3 1-16,-9-1-3 15,-9-2 1-15,-9 3-1 0,-15-3 0 32,-11-3 0-32,-4-2 0 15,-11 0 0-15,-10-1 0 16,1 4 0-16,-6 2 0 0,-4 0 0 15,-8 2 1-15,-6 6-1 16,-3 0 1-16,-1 0 0 16,-2-2 0-16,0 4-1 15,3-7 1-15,3-1-1 16,2-2 0-16,-2 3 0 16,9 2 0-16,0-2-1 15,-1 2 1-15,7 1-5 16,0-1 1-16,8 0-6 0,13 0 0 15</inkml:trace>
  <inkml:trace contextRef="#ctx0" brushRef="#br0" timeOffset="46116.7528">5499 15060 28 0,'-3'5'14'0,"-47"1"-5"0,35-6 15 15,-15-3-22-15,-17 0 1 0,-16-5 1 16,-14-2 1-16,-10 2-6 16,-14 0 0-16,-3 0 3 15,0 3 1-15,-6-1-2 16,0-1 0-16,8-1-3 16,7 2 1-16,12 1-5 15,11 0 0-15,4 5-6 0,11-6 0 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10:41.756"/>
    </inkml:context>
    <inkml:brush xml:id="br0">
      <inkml:brushProperty name="width" value="0.05292" units="cm"/>
      <inkml:brushProperty name="height" value="0.05292" units="cm"/>
      <inkml:brushProperty name="color" value="#FF0000"/>
    </inkml:brush>
  </inkml:definitions>
  <inkml:trace contextRef="#ctx0" brushRef="#br0">6026 7210 11 0,'36'-13'5'0,"30"10"-3"0,-40 3 6 0,10 0-9 15,15-3 1-15,11 6 0 16,10 2 1-16,8 1-1 16,3-1 1-16,13 0-1 15,5 3 0-15,12 0 2 16,-3-8 0-16,9 0 0 15,3-3 0-15,-6 1 0 16,-3-4 1-16,0-1 0 16,-11 1 0-16,-10 1-2 0,-6 0 1 15,-14-1-1-15,-16 1 1 16,-11 0-2-16,-9 2 0 16,-7 6-6-16,-8 2 0 0</inkml:trace>
  <inkml:trace contextRef="#ctx0" brushRef="#br0" timeOffset="26044.7994">2288 9350 18 0,'-33'-2'9'0,"24"-12"-1"32,9 9 10-32,3 0-17 0,3-3 1 15,3 0-1-15,6 0 1 16,-3 5-3-16,6 3 0 16,5 0 2-1,7 6 0-15,9-1-1 0,3-2 1 16,8-1-1-16,16 1 0 15,8-3 0 1,18 0 1-16,9-8-1 0,16 0 0 0,17-2 0 16,11-6 0-16,16 0 0 15,6-5 1-15,2 2 0 16,13-2 0-16,3 2 0 16,-4 6 0-16,-14 0-2 15,0 2 1-15,-7 3-6 16,-14 0 1-16,-12 3-4 0,-15 0 1 15</inkml:trace>
  <inkml:trace contextRef="#ctx0" brushRef="#br0" timeOffset="85781.8103">11622 15187 18 0,'-47'-11'9'0,"-58"-2"1"0,70 11 9 15,-19-4-17-15,-17-2 1 16,-16 6 3-16,-17-1 0 0,0 3-8 16,-9 5 1-16,3 3 4 15,0 3 0-15,2 2-1 16,1-2 0-16,3 5-3 16,3-1 1-16,0-1-9 15,8-6 1-15,7 2-2 16,15-7 0-1</inkml:trace>
  <inkml:trace contextRef="#ctx0" brushRef="#br0" timeOffset="86782.5189">22615 16036 20 0,'3'-8'10'0,"-3"16"-8"16,0-8 15-16,-3-2-14 15,-6 2 0-15,-3-6 2 16,-6 6 1-16,-12 0-8 15,0 0 1-15,-2-2 4 16,-7-3 1-16,-15 5-2 0,-11 0 0 16,-18 7-1-16,-19-1 1 15,-20 4-1-15,-21 1 0 0,-20 0 0 16,-16-9 0-16,-14-10 0 16,-7 6 0-16,4-9-5 15,-1 0 0-15,16 3-6 31,14-2 0-31</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3T19:13:59.255"/>
    </inkml:context>
    <inkml:brush xml:id="br0">
      <inkml:brushProperty name="width" value="0.05292" units="cm"/>
      <inkml:brushProperty name="height" value="0.05292" units="cm"/>
      <inkml:brushProperty name="color" value="#FF0000"/>
    </inkml:brush>
  </inkml:definitions>
  <inkml:trace contextRef="#ctx0" brushRef="#br0">8619 6093 3 0,'3'-8'1'0,"-9"8"-2"0,6 0 2 31,-3 0-1-31,3 0 0 0,-3 0 0 0,3 0 1 31,3 0-1-31,3 0 1 16,3 0 0-16,9 0 1 0,5 0-1 15,7 0 0-15,6 0 0 16,6 3 0-16,11 0-1 16,1-3 0-16,5 0 0 15,7-3 1-15,2 3-1 16,1 3 0-16,8 2 0 15,-5-8 0-15,5 3 0 16,3 0 1-16,1 0-1 0,-1 3 0 0,3 0 0 16,1-3 0-16,-7 0-1 31,1 2 1-31,-4 1 0 0,0 2 0 0,4-2 1 16,-7-3 0-16,1-3 1 15,5 1 1-15,0-1-1 31,-2 3 1-31,5 0 0 0,-5 0 0 16,-4 0-2-16,3 3 1 16,4-1-2-16,-4 1 1 15,10 0-1-15,-4-1 0 16,9 1 0-16,4 2 0 16,-1 0 0-16,9 1 0 15,-9-1-1-15,4-5 1 0,-1 0 0 16,-3 5 0-16,0 1 0 15,-5-4 0-15,-1 1 0 16,3 2 1-16,-5 0-1 16,-10 1 1-16,-3-1-1 15,-5-2 1-15,-12-1-1 16,-10 1 1 0,-5-3-6-16,-3 0 1 0</inkml:trace>
  <inkml:trace contextRef="#ctx0" brushRef="#br0" timeOffset="7255.3176">2669 6101 9 0,'80'-8'4'0,"15"-2"5"0,-65 10 4 0,9-3-12 16,2 3 0-16,4 0 0 31,-9 0 0-31,-9 0-1 15,-9 3 0-15,-7-1 1 0,-11 1 1 16,-6 0-1-16,-8 2 1 16,-13-2 0-16,-12-1 0 0,-12 1-1 15,-11 2 0-15,-4 3 0 16,-8 0 0-16,-6 0-1 16,8-3 1-16,4-2-1 15,11 0 1-15,16 2-1 16,11 0 0-16,18-2-1 0,12 0 1 15,21 2 0-15,14-5 0 16,16-3 0-16,23 3 0 16,13 0 0-16,11-2 1 15,6-1 0-15,-6 3 0 32,-2 0-2-32,-16 0 1 0,-14 3-7 15,-19 4 1-15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6T18:33:11.430"/>
    </inkml:context>
    <inkml:brush xml:id="br0">
      <inkml:brushProperty name="width" value="0.05292" units="cm"/>
      <inkml:brushProperty name="height" value="0.05292" units="cm"/>
      <inkml:brushProperty name="color" value="#FF0000"/>
    </inkml:brush>
  </inkml:definitions>
  <inkml:trace contextRef="#ctx0" brushRef="#br0">5869 17219 61 0,'0'0'30'0,"-87"-11"-26"15,60 4 31-15,-5-7-35 0,-19-2 0 16,-17 1 0-16,-25 1 1 15,-23 1-1 1,-24 5 0-16,-17 0 0 0,-31 6 0 16,-2 2 0-16,-7 0 1 15,16 2-2-15,17-4 0 16,24-4-1-16,27 4 1 16,27-6-3-16,14-3 1 15,19 1-3-15,11-4 0 0,9 4-5 31,6 2 0-31,3 3-4 16,16-1 1-16</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6T18:34:00.350"/>
    </inkml:context>
    <inkml:brush xml:id="br0">
      <inkml:brushProperty name="width" value="0.05292" units="cm"/>
      <inkml:brushProperty name="height" value="0.05292" units="cm"/>
      <inkml:brushProperty name="color" value="#FF0000"/>
    </inkml:brush>
  </inkml:definitions>
  <inkml:trace contextRef="#ctx0" brushRef="#br0">2404 5940 18 0,'21'5'9'0,"20"-21"-3"16,-29 16 10-16,6-8-16 16,0-5 1-16,3 3 0 15,9 4 0-15,-4-2-2 16,7 3 1-16,0-3 0 0,3 0 1 16,-1 6-1-16,1-1 0 15,9 6 0 1,5-9 0-16,-2 1 0 15,8 2 0-15,16 3 0 16,-4 3 0-16,10 2 0 0,2 1 1 16,6-1-1-16,10 3 1 15,-10 8-1-15,3-3 1 16,-8-5-1-16,-7 2 0 0,3-2 0 0,-5-2 0 16,-4 2 0-16,-5-3 0 15,2 3 0-15,-2 0 0 16,-4-8-1-16,-5 0 1 15,0-3 0-15,2 3 0 16,1 0 0-16,-4 0 0 16,4 3 0-1,5-3 0-15,1-3 0 16,-1-2 0-16,7-1 0 16,-1 6 1-16,1 6-1 15,2-1 1-15,4-2 0 16,-1-1 0-16,9 1 0 15,1 0 0-15,8 2 0 16,6-8 0-16,6 1-1 0,3-1 1 0,4 6-1 16,-1-6 1-16,6-5-1 15,-3 8 1-15,6 0-1 16,3-5 1-16,3 2-1 16,-3 8 1-16,6-2-1 31,-9-3 1-31,3-3-1 15,-3 6 0-15,3-6 0 0,-6-2 1 16,3-3-1-16,0 3 1 0,-2 0-1 16,-1-6 0-16,3-2 0 15,0 8 1-15,0-3-1 16,9-3 0-16,3 0 0 16,0 6 0-16,9-5-1 15,3 4 1-15,5 4-1 16,10-4 1-16,3 14 0 15,0 0 0-15,5 0 0 16,-2 5 0-16,-12-7 0 16,3-4 1-16,-21 1-2 15,-9-3 0-15,-18 0-8 0,-15-8 1 16</inkml:trace>
  <inkml:trace contextRef="#ctx0" brushRef="#br0" timeOffset="131484.1943">3645 11851 7 0,'15'-8'3'0,"15"2"3"0,-21 4 3 0,0-1-5 15,-1 1 1-15,1-1 2 16,0 0 0 0,0 1-10-16,3-4 1 0,9 1 5 15,9 0 1-15,8-1-3 16,1 1 0-16,12 2-1 16,8 1 0-16,10-6 0 15,14 5 0-15,0-2 0 16,16-3 0-16,2 3 0 15,9-3 0-15,0 0 0 0,6 0 1 16,0 0-1-16,0 0 1 16,0 0-1-16,-2 3 1 15,2 2-1-15,0 1 0 16,6 2-1-16,-3 0 1 16,9 0 0-16,0 2 0 0,0-2 0 31,0 5 0-31,6-5 0 15,3 0 0-15,0 3 0 16,6 0 1-16,2-1-1 16,1 1 1-16,9 2-1 15,-3 1 0-15,0 2 0 0,5 0 1 16,-2-1 0-16,-6 1 0 16,9 3 0-16,-9 2 0 0,-4 0 0 15,4 6 1-15,-15-3-1 16,3 0 0-16,-12 0-1 15,-9-3 0-15,-12 0-4 16,-11-2 0-16,-4 2-5 16,-24-5 1-16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6T18:34:19.694"/>
    </inkml:context>
    <inkml:brush xml:id="br0">
      <inkml:brushProperty name="width" value="0.05292" units="cm"/>
      <inkml:brushProperty name="height" value="0.05292" units="cm"/>
      <inkml:brushProperty name="color" value="#FF0000"/>
    </inkml:brush>
    <inkml:context xml:id="ctx1">
      <inkml:inkSource xml:id="inkSrc19">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context>
  </inkml:definitions>
  <inkml:trace contextRef="#ctx0" brushRef="#br0">3187 7033 13 0,'-6'-3'6'0,"9"-2"-2"16,3 2 6-16,3 0-10 15,2 3 1-15,7-2-1 0,-3 2 1 16,12 0-1-16,3 2 0 31,11 1 0-31,1 0 1 0,12-3-1 16,2 0 0-16,7 0 0 15,11 5 0-15,7-2 0 16,8-1 0-16,9 4 0 16,6-1 0-16,3-3 0 0,6 1 1 15,1 0-1-15,5-1 0 16,-6-2 0-16,3 3 0 16,-9 0 0-16,-3 5 0 15,-9-3 0-15,-8 0 1 16,-13 1-1-16,-14-6 1 15,-13 2-5-15,-11 1 1 16,-9-1-2-16,-12 1 1 0</inkml:trace>
  <inkml:trace contextRef="#ctx0" brushRef="#br0" timeOffset="4520.9593">2109 7210 18 0,'-6'3'9'0,"-18"2"-2"16,18-3 10-16,-3 1-15 16,1 0 1-16,-1 2 1 31,-3 0 0-31,0 1-5 0,-6 7 0 0,-3 8 3 16,0 0 1-16,-6 3-2 15,1 2 1-15,-10 4-2 16,3-1 1-16,1 5-1 15,-1-7 1-15,6 4-1 16,-3 6 0-16,0 3 0 16,7 8 0-16,-4-1 0 0,6 6 0 15,9 0 0-15,-3-3 0 16,9-2 0-16,6 2 1 16,3 1-1-16,9 1 0 15,3 1 0-15,0-2 0 16,3-6 0-16,3-3 0 15,8-5-2 1,-2 0 0-16,6-8-3 16,-9-2 0-16,5-1-4 15,1-2 0-15</inkml:trace>
  <inkml:trace contextRef="#ctx0" brushRef="#br0" timeOffset="11644.3965">2106 9292 17 0,'-12'5'8'0,"-9"-15"-1"16,18 7 8-16,0-2-13 16,0 2 0-16,1 1 1 0,-4 4 0 15,3 6-3-15,-3 0 0 16,-3 8 3-16,0 5 1 0,-9 3-2 15,0-3 1-15,-6 8-1 16,-3 8 0-16,-5 3-1 16,-4 13 0-16,-3-3-1 15,4 6 0-15,-4 2 0 32,3-8 0-32,0 6 0 15,7-6 1-15,2 0-1 0,9 1 0 16,0-4 0-16,6 4 0 15,9-7 0-15,-6-4 0 16,9-3 0-16,3 0 0 16,6-2 0-16,3-6 0 15,6 5 0-15,-6-5 0 0,6 3 0 16,3 0 1-16,2 0-1 16,7-1 0-16,0 6 0 15,-6 0 0-15,3-2-1 16,2-4 0-16,1 1-3 15,-3 0 1-15,0 2-6 0,-6-2 1 16,-1 0-2-16,1 5 1 31</inkml:trace>
  <inkml:trace contextRef="#ctx0" brushRef="#br0" timeOffset="15314.5245">2338 9977 23 0,'-6'-2'11'0,"12"-3"-5"0,0-1 11 16,0 1-17-16,3 2 1 16,3 1 1-16,-3 2 1 15,9 0-3 1,0 2 0-16,6 1 1 0,2 0 0 15,1 2 0-15,3-2 1 16,3 2-2-16,5 0 0 16,7 0 0-16,0 3 0 15,-7 0-1-15,1 0 0 0,0 0-5 32,-10 3 0-32,4-3-2 15,-9 0 0-15</inkml:trace>
  <inkml:trace contextRef="#ctx0" brushRef="#br0" timeOffset="15814.9096">2824 9956 19 0,'2'-2'9'0,"7"-6"-9"16,-9 8 13-16,0 0-11 0,6 0 1 15,-6 2 1-15,3 4 1 16,6-1-6-16,3 3 1 0,3 0 4 16,6 2 0-16,0 1-2 31,6 0 1-31,-1-1-2 0,-5 3 1 0,-3-2-1 15,-3 2 0-15,-3 0 0 16,-9 3 0-16,-6-3-1 16,-12 6 0-16,-12-3-2 15,-12-6 0-15,-5-4-3 16,-10 2 0-16,1-6-5 16,2 4 1-1</inkml:trace>
  <inkml:trace contextRef="#ctx0" brushRef="#br0" timeOffset="21468.6637">6122 13687 28 0,'-30'-16'14'0,"-65"-55"-1"16,56 34 14-16,-18-19-24 0,-2-13 1 15,-10-8 2-15,-2-5 0 16,2 0-8-16,7 8 0 16,5 8 3-16,4 5 1 0,14 14-13 15,9 7 0-15,21 14-2 16,12 7 0-16</inkml:trace>
  <inkml:trace contextRef="#ctx0" brushRef="#br0" timeOffset="21853.2359">5279 13123 45 0,'24'14'22'0,"-9"-17"-31"16,-18-2 44-16,-3-6-35 0,-6-2 0 15,-3-11 0-15,-3-10 0 16,0-6 0 0,4 0 0-16,2-2 0 15,6 0 0-15,12 7 0 16,14 9 0-16,25 5 0 16,27 5 0-16,17 16-1 15,27 13 1-15,0 3-10 0,-15 2 0 16,-3 1-1-16,-11-1 0 15</inkml:trace>
  <inkml:trace contextRef="#ctx0" brushRef="#br0" timeOffset="40216.5307">5419 8406 21 0,'-6'2'10'0,"-12"-4"-5"16,6 2 11-16,-8 0-15 0,-13 0 1 0,-6-3 0 16,-3 3 0-16,-8-2-3 15,-4 2 1-15,-2 2 1 16,-13 6 1-16,-8-3-1 16,-9 1 0-16,-4 2 0 15,-17 2 0-15,-9-2-1 31,-9-3 0-31,-3 3 1 0,-3-5 0 16,6-3-1-16,12 3 0 16,6-1 0-16,8 4 0 0,13-4 1 15,18-2 0-15,14 3-1 16,12-3 1-16,13 0-1 31,17-3 1-31,15-2-1 0,15 0 1 0,5-6-1 16,16 3 1-16,12 0-2 15,5 0 1-15,13 6 0 16,5-4 0-16,10 4-1 16,2 2 1-16,6 0 0 15,6 0 1-15,1 0-1 0,2 0 0 32,-3 0 0-32,-3 2 0 0,-2-4 0 15,-1 2 1-15,-3 0-1 16,-3 2 0-16,-2 1 0 15,-4 0 0-15,-3-1 0 16,-8-4 1-16,-7 4-1 16,-5-2 0-16,-6 0 0 15,-10 0 1-15,-11 0-2 16,-12-2 1-16,-9-1 0 16,-12 0 0-16,-9 1 0 15,-21-1 0-15,-14-2 0 16,-13-1 0-16,-17 4-1 15,-19 2 1-15,-11-3-1 16,-12 1 1-16,0 7 0 0,-9 0 0 0,15 0 0 16,3 1 0-16,9-1 0 15,2 6 1-15,7-1-1 16,12-2 0-16,14 0 0 16,10-3 1-16,8 1-1 15,7-4 1-15,2 4-1 16,9-1 1-1,3 0-1-15,3 0 0 0,1 1 0 16,5-1 0-16,3-2 0 16,6 5 0-16,9-6 0 15,15-2 0-15,12 0 0 16,11 0 0-16,16-5 0 16,17-3 0-16,10 3-1 15,11 2 1-15,6 3 0 16,12-3 1-16,0 3-1 0,7 0 0 15,-4-2 0-15,0-1 0 16,-6 3 0-16,-3 0 0 16,-3 3 0-16,-8-3 0 15,-10 0 0-15,-9 0 0 16,-11 0 0 0,-16 2 0-16,-14-2-1 15,-18 0 1-15,-18 3-4 16,-12-3 0-16,-15 0-6 0,-14-3 1 0</inkml:trace>
  <inkml:trace contextRef="#ctx0" brushRef="#br0" timeOffset="81033.8776">16846 9755 31 0,'0'-5'15'0,"3"-16"-10"0,0 10 15 16,0 1-19-16,3-6 1 16,0 0 1-16,3-8 0 15,3 0-4-15,0 0 1 16,0 1 1-16,-1-4 1 0,4 3-1 16,-3-2 0-16,-3-3-1 15,-3-6 0-15,-6-4 0 16,-3-14 0-16,-6-3 0 15,-3-5 1-15,0 6-1 16,-8-1 1-16,2-2 0 16,-3-6 0-1,3 1-1-15,3-6 0 0,0 0 0 16,3 3 0-16,0 3 0 16,7-3 0-16,2-1 0 15,3-9 0-15,0 4-1 16,0 3 1-16,3 3 0 15,5 11 0 1,1 2 0-16,3-5 0 0,3-1-1 0,3-7 1 16,3 5 0-16,-3 3 0 15,0 3-1-15,-1 4 1 16,-2 1 0-16,-3-3 0 16,-3 0 0-16,-3-2 0 15,-3-6-1-15,0 8 1 0,0 0 0 31,3 3 0-31,0 2-1 16,6 6 1-16,3 2 0 16,9 0 0-16,2 3-1 15,7 3 1-15,0 2-1 16,-3-5 1-16,-1 5-1 16,1-5 1-16,0 3-1 15,3 0 1-15,-4-3-1 0,7 0 1 0,0 0-1 16,8 7 0-16,7 9 0 15,0 5 0-15,-4 3-1 16,-2 5 0-16,-3 0-3 16,-4 0 0-16,-2 0-4 15,-3 3 0-15</inkml:trace>
  <inkml:trace contextRef="#ctx0" brushRef="#br0" timeOffset="81895.4083">17367 6583 16 0,'-24'-11'8'15,"27"-5"-4"-15,6 14 9 0,0-4-13 32,3 1 0-32,3 0 1 0,0 2 0 15,3 3-1-15,5 0 1 16,4 0 0-16,3 3 0 16,3 2 0-16,2 3 0 15,-2 5-1-15,3 1 1 16,-3-4-1-16,-1 1 0 15,-2 2 0-15,-9 3 0 0,-3 2 0 16,-12 4 1-16,-12-1-2 16,-9 2 1-16,-3 4-6 15,-3 7 0-15</inkml:trace>
  <inkml:trace contextRef="#ctx0" brushRef="#br0" timeOffset="82764.7865">20067 6996 19 0,'24'2'9'0,"-7"-12"-7"0,-14 7 12 16,3 0-13-16,-6-2 1 0,-3 5-1 16,-9-3 0-16,-5 1-2 15,-10 2 1-15,-15 0 0 16,-11 0 1-16,-13 2-1 16,-17 4 0-16,-13-4 1 15,-11 4 0-15,-12-6 0 16,-15 0 0-16,-3 2 0 15,-2 4 1-15,2-1-1 0,9-2 0 16,9 2-3-16,11-5 1 0,19 0-6 16,21 2 0-16</inkml:trace>
  <inkml:trace contextRef="#ctx0" brushRef="#br0" timeOffset="84671.8798">19751 6236 3 0,'-21'3'1'0,"-26"-3"0"0,35 0 1 16,-3-3-3-16,0 1 1 16,0-1-1-16,0-2 1 15,0-1 1-15,1 1 1 16,2 0-1-16,0-1 1 31,3 1 0-31,0 0 0 0,3 0-1 0,0-1 1 16,3 4-2-16,3 2 1 15,9-3-1-15,3 3 1 32,0 3-1-32,12-1 0 0,5-2 0 0,1 0 1 15,-3 0-1-15,-3 0 1 16,0 3 0-16,-7-3 0 15,-8 0 0-15,-9 0 1 0,-6 0-1 16,-17-3 0-16,-10-2 0 16,-18 0 0-16,-8 2 0 31,-4 0 1-31,-5 1-6 16,-1-3 0-16</inkml:trace>
  <inkml:trace contextRef="#ctx0" brushRef="#br0" timeOffset="87523.9251">16983 9842 19 0,'-6'6'9'0,"6"-17"-5"0,0 11 9 0,3-2-13 16,3 2 1-16,3 0 0 15,6-3 1-15,3 3-2 16,8 0 0-16,7-3 1 16,3 3 0-16,15 3-1 15,5-3 1-15,7 0-1 16,8 0 0-16,3 3 0 0,7-1 0 15,5-2 0 1,3 0 0-16,7 5 0 0,-4 1 0 16,0-1 0-16,-2 3 0 15,-4-5 0-15,0-3 1 16,-5-3 0-16,-13 0 0 16,-3-2 0-1,-2 0 0-15,-6-6 0 16,-4-2 0-16,-8 0 0 15,-10 2 0-15,-2-5-2 16,-6-2 1-16,0 5-5 0,0 2 1 16,-1 0-4-16,4 6 0 31</inkml:trace>
  <inkml:trace contextRef="#ctx0" brushRef="#br0" timeOffset="88128.7147">18620 9716 8 0,'15'-11'4'0,"3"16"-1"0,-9-5 1 0,3 0 1 0,0 0 0 16,5-2 3-16,4 2 1 0,0-3-11 31,0-2 0-31,3 5 7 16,3 2 0-16,-1 4-2 0,4 2 1 15,-3 2-3-15,-3 3 0 16,-6 3 0-16,-9 0 0 15,-9 8-3-15,-12-6 1 16,-6 4-7-16,-3-9 0 16</inkml:trace>
  <inkml:trace contextRef="#ctx0" brushRef="#br0" timeOffset="89538.2048">19576 9446 6 0,'29'0'3'0,"16"8"4"0,-30-8-6 0,3 2 1 31,-3 1 0-31,0 0 3 16,-1-1 0-16,4 1-6 16,-3-1 1-16,0 1 3 15,-3 0 1-15,-3-1-1 16,-3-2 0-16,-6 0-2 16,-6 0 1-16,-3 0-1 15,-9 3 0-15,-9-3-1 16,-5-3 1-16,-1-2-1 15,-6 0 1-15,-6 0-1 0,-2-1 1 0,-1 4-1 16,4-1 1-16,8 0 0 16,6 1 0-16,6-1-1 15,3 3 1-15,7 0-1 16,5 0 1-16,6 0-1 16,3 0 0-16,9-3 0 15,8 1 0-15,13-1 0 0,9 6 0 16,3-3-1-16,14 2 1 31,1-2 0-31,-1 0 0 16,4 0 0-16,-4-2 0 0,-2 2-4 15,-9 2 0-15,-7 4-3 16,-8 2 1-16</inkml:trace>
  <inkml:trace contextRef="#ctx0" brushRef="#br0" timeOffset="93891.4017">22195 10491 12 0,'0'-6'6'0,"-9"6"-4"16,3 0 6-16,-6 0-7 15,-6-2 1-15,-5-3 0 16,-10-1 1-16,-9-2-4 16,-6-2 1-16,-8-1 2 15,-4 1 0-15,4 2-1 0,2 2 1 16,1 1-1-16,2 0 0 16,6 2-1-16,7-2 1 15,5 2-1 1,12 3 1-16,9 0-1 15,9 0 1-15,12 0-1 0,9-3 1 16,9 3-1-16,12 0 0 0,5 0 0 16,7-2 1-16,-1 4-1 15,10-2 0-15,-6-2 0 16,-1-3 1-16,1-1-1 0,5 4 1 16,-2 2-1-16,-4 2 1 15,-8 4-1-15,-3-1 0 16,-10 0 0-16,-8-2 1 15,-9-1-1-15,-12-2 1 32,-3 0-1-32,-15-2 1 0,-12-4-1 15,-8 1 1-15,-1 5-1 16,-9 0 0-16,-8-5 0 16,2 5 0-16,-8-3 0 15,-1 3 1-15,1 0-1 16,2-2 0-16,3-1 0 15,4 0 0-15,5 3 0 0,3-2 1 16,10 2-4-16,5-3 0 0,9 0-4 16,9 6 0-16</inkml:trace>
  <inkml:trace contextRef="#ctx0" brushRef="#br0" timeOffset="97010.7925">21373 6199 3 0,'21'3'1'0,"18"7"2"32,-18-7 2-32,9 0-2 0,2-1 0 15,7 1 3-15,12 0 1 0,-1-1-7 16,1-4 0-16,-4-1 5 15,7-2 0-15,0-6-1 16,-10 1 1-16,1-1-3 16,-3 3 1-16,2-3-2 15,-5 4 0-15,-3 1-1 0,-7 1 1 16,-2 0-1-16,3 5 1 16,-9 2-1-16,6 1 0 15,-7-3 0-15,-2 3 0 16,0-3 0-16,-3 2 0 15,0-2 0-15,-3 3 0 16,-6 0 0 0,0-1 0-16,-6 1 0 15,-6-1 1-15,-6 1-2 16,-15-3 1-16,0 0-1 16,-11 0 0-16,-1 0-1 15,-12 0 1-15,-8-3-1 16,-10 3 0-16,-11 0 0 15,6-2 0-15,-10-9 0 0,-2 3 0 16,3-5-3-16,-7 0 0 16,10 5 0-16,11 3 0 0</inkml:trace>
  <inkml:trace contextRef="#ctx0" brushRef="#br0" timeOffset="101664.9317">21879 9758 34 0,'-3'-11'17'0,"-2"-44"-25"15,5 34 37-15,-3-1-29 16,3 4 0-16,0 2 0 16,0 5 0-16,-3 3-2 15,-6 3 1-15,-6 0-1 16,-6 0 0-16,-6-1-1 15,-3 1 1-15,1-3 0 0,5 0 0 0,3 0 3 32,3-2 1-32,6 2 0 15,6-3 1-15,3 6 0 16,6 2 0-16,6 3-1 16,3 0 1-16,0 3-3 0,3 2 0 0,-3 3 0 31,0-3 1-31,-3 1-1 0,3 2 0 15,-4-3 0-15,1 0 1 16,0 0-1-16,-3 1 1 16,0-1-1-16,0 0 1 15,-3 1-5-15,0 4 1 16,0 3-7-16,-6 3 1 16</inkml:trace>
  <inkml:trace contextRef="#ctx0" brushRef="#br0" timeOffset="102448.8563">21820 6660 8 0,'12'-16'4'0,"-9"8"-6"0,-3 0-6 16</inkml:trace>
  <inkml:trace contextRef="#ctx1" brushRef="#br0">15644 19047 0</inkml:trace>
  <inkml:trace contextRef="#ctx0" brushRef="#br0" timeOffset="103182.169">21891 6535 10 0,'3'0'5'0,"6"8"-4"0,-9-8 10 0,0 0-10 16,3 0 1-16,-3 0 2 16,3 3 0-16,-3-1-5 15,0 4 1-15,0-1 3 16,0 3 0-16,-3 0-1 16,0 2 1-16,0-4-1 15,0 2 1-15,0 2-1 0,0 6 0 16,0 0 0-16,3 5 1 15,-3 0-2-15,0 1 1 16,0 4 0-16,-2 6 0 16,2-1-1-16,0-1 1 0,0-1-1 15,3 0 1-15,-3 3-1 16,6-3 1-16,0 0-1 16,0-3 1-16,0 6-1 15,2-3 1-15,-2 5-2 16,3 1 1-16,-3 10 0 31,3 2 0-31,-3 6-1 0,0-8 1 16,3-2-1-16,0 2 0 15,3-11 0-15,0 0 1 0,0 4-1 16,-3-1 0-16,3 2 0 16,-3-2 1-16,0 8-1 15,0 0 1-15,-3 6-1 16,0-4 0-16,-3-2 0 15,3-3 1-15,-3 3-1 16,0-2 1-16,-3-1-1 0,3 3 0 16,0 3 0-16,-3-1 1 15,0-2-1-15,3 0 0 16,0 8 0-16,6-10 0 16,0 2 0-16,0 5 1 15,0 5-1-15,2 9 0 16,-5-6-1-1,3 0 1-15,-3 0 0 16,0-2 1-16,0 0-1 16,3-1 1-16,-6 6-2 15,3 0 0-15,-3-3-1 16,6-5 1-16,-3 3-5 16,3-6 1-16,-6-5-7 15,6-3 0-15</inkml:trace>
  <inkml:trace contextRef="#ctx0" brushRef="#br0" timeOffset="103566.359">21972 9149 21 0,'27'6'10'0,"5"39"-7"15,-23-32 9-15,0-3-9 0,0 4 0 16,0-4 3-16,0 1 0 15,3-1-7-15,0 4 1 16,3-6 4-16,0-3 1 0,2-5-3 16,1-5 1-16,3-6-5 15,0-10 1-15,3-8-9 16,-3-6 0-16</inkml:trace>
  <inkml:trace contextRef="#ctx0" brushRef="#br0" timeOffset="118686.7573">16918 9729 4 0,'14'-19'2'0,"1"-10"13"0,-9 19 3 0,0-6-15 15,0 2 0-15,0-1 3 16,0-1 0-16,0 0-7 16,3 3 1-16,0-1 4 15,3 6 1-15,3 3-2 16,3 5 1-16,-1 3-2 0,4 2 1 16,3 11-2-16,0 2 1 15,-3 9-1-15,0-1 1 16,-7 3-1-16,1 1 0 15,-3 1-1-15,-3 1 1 16,-6 0-1-16,-3-8 1 16,-6-1-1-16,-6-4 0 0,-6-6 1 15,-5-5 0-15,-4-3 0 16,0-5 0-16,0-10 0 16,6-9 0-16,1-5 0 15,2-5 0-15,6-8-1 16,3-5 0-16,6 2 0 15,3 3 0 1,9 6 0-16,6 4 0 0,6 6-1 16,5 8 1-16,1 5 0 15,3 8 0-15,-3 5 0 16,-1 6 1-16,1 10 0 16,-9 5 1-16,-6 3 0 15,-6 6 0-15,-9 2 0 16,-6 0 0-16,-9-3-1 0,-9-2 1 15,-5-3-1-15,-4-5 0 16,0-8-1-16,-2-6 1 16,-1-7 0-16,3-6 0 15,6-7-1-15,7-9 1 0,11-5-1 16,9-5 0-16,9-2 0 31,5-4 0-31,13 6-1 16,6 3 1-16,6 7-1 15,2 11 1-15,1 8-1 16,-3 8 1-16,-6 8-1 16,-7 3 1-16,1-1 0 15,-9 8 0-15,-6 6 0 16,-3-8 0-16,-6-5 0 0,-6-4 0 0,-9-4 0 16,-6-3 1-16,-5-3-1 15,-4-2 1-15,3-8-1 16,3-9 0-16,3 1 0 15,7-5 1-15,5-1-2 16,9-2 1-16,9 0-1 16,5 8 1-16,7 5-1 0,3 8 1 15,-3 2-5-15,-3 6 1 16,-3 5-10-16,-12 3 1 16</inkml:trace>
  <inkml:trace contextRef="#ctx0" brushRef="#br0" timeOffset="121963.5692">19593 6445 15 0,'15'-16'7'0,"-3"11"0"0,-12 0-5 0,0 0-1 16,-6-1 1-1,3 1 0-15,0 0 1 0,0 5-4 0,0-6 1 16,0 6 2-16,0 3 0 16,-3 2-1-16,1 1 0 15,-4-1-1-15,-6-2 1 16,-6-1 0-1,-9-2 0-15,-6 0-1 16,-2-2 1-16,5-4-1 16,0-2 0-16,6 0 1 15,13 0 0-15,8-2-1 16,9 5 1-16,11-1-1 16,13 9 0-16,12 2 0 15,0 6 1-15,5-1-1 0,-2 4 0 16,-9 1-7-16,-7 4 1 15</inkml:trace>
  <inkml:trace contextRef="#ctx0" brushRef="#br0" timeOffset="122959.3085">19555 9903 17 0,'0'0'8'0,"6"-18"-3"0,0 13 9 0,0-1-14 15,6 6 1-15,-1-2 0 32,1-1 1-32,0-2-3 15,-3 2 1-15,-3-2 1 0,-6-1 1 16,-3-2-1 0,-3 1 1-16,0 1-1 0,-3-2 0 15,-6 3 0-15,-2 2 0 16,-4 1-1-16,-6 2 1 15,0 0-1-15,0 2 0 0,1 1 0 16,8 0 0 0,3 2 0-16,12 0 0 0,9 1 0 15,9 1 0-15,9 1 0 16,5 3 0-16,10 0-2 16,3-3 1-16,-1-3-4 15,-5 0 1-15,-3 0-3 16,-6 3 0-16</inkml:trace>
  <inkml:trace contextRef="#ctx0" brushRef="#br0" timeOffset="124332.0327">17001 9663 18 0,'-6'-6'9'0,"-3"-18"-5"15,9 14 14-15,0 2-17 0,0-3 1 16,0 1 3 0,0-3 0-16,6-1-6 0,6 1 0 15,6 3 3-15,6 4 1 0,5 6-2 16,1 6 1-16,-3 4-3 16,-3 1 1-16,-6 10-1 15,-4 0 0-15,-2 3 0 16,-6 0 0-16,-6-1 1 31,-6 1 1-31,-6-3-1 16,-5-2 1-16,-7-3 0 15,0-6 0-15,0-2 0 0,0-5 1 16,6-6-2-16,4-7 1 16,2-3-1-16,6-6 1 15,6-2-1-15,3-6 0 16,6 6 0-16,5 3 0 0,1 2-1 15,6 5 1-15,3 3-1 16,0 8 1-16,-3 11 0 16,-1 2 0-16,-5 3-1 15,-3 3 1-15,-6 2 0 16,-3 0 0-16,-6-3 0 16,-3-2 1-16,-6-3-1 0,-3-2 0 15,1-3 0-15,-4-5 1 16,0-9-1-16,3-4 1 0,0-6-1 31,6-3 1-31,6-2-1 16,6-3 0-16,9 6 0 15,6 2 1-15,3 5-2 16,3 6 1-16,-4 10-1 16,1 6 1-16,-3 8 0 15,0 2 0-15,-6 0 0 16,-3 0 0-16,-3-2-1 0,-9 4 1 15,-3-7 0-15,-6-3 0 16,-9-2 0-16,-6-6 1 16,-2-5-1-16,-1-5 0 0,3 0 0 15,6-3 1-15,3-3-2 16,6 1 1-16,6-1-7 16,3 6 0-16,9 5-2 15,0 0 0-15</inkml:trace>
  <inkml:trace contextRef="#ctx0" brushRef="#br0" timeOffset="141690.9412">12241 14862 36 0,'-3'-11'18'0,"0"11"-6"0,3 0 19 0,6 3-26 16,-3 2 0-16,0 3 1 15,3 8 1-15,0 8-9 16,3 5 0-16,0 5 5 15,0 6 1-15,-6 2-4 16,3 3 1-16,-6-5-3 16,3-3 1-1,-3-8-6-15,0-8 1 16,-3-8-9-16,-6-13 0 16,3-10-1-16,3-3 1 0</inkml:trace>
  <inkml:trace contextRef="#ctx0" brushRef="#br0" timeOffset="141891.0043">12307 14901 47 0,'36'27'23'0,"14"26"-24"16,-35-40 49-16,3 8-46 0,6 11 1 15,0 8 0-15,-1-1 1 16,-5 4-6-16,-3-1 1 0,-9-5 1 15,-6-8 0-15,-9-8-9 16,-6-8 0-16,-9-10-7 16,7-13 0-16</inkml:trace>
  <inkml:trace contextRef="#ctx0" brushRef="#br0" timeOffset="142030.9845">12420 14975 35 0,'12'-5'17'0,"-12"21"-10"0,0-5 22 0,-9 2-28 16,-3 3 0-16,-6 5-2 16,-6 5 0-16,-8-5-10 15,-4-2 0-15</inkml:trace>
  <inkml:trace contextRef="#ctx0" brushRef="#br0" timeOffset="142391.9609">12637 15113 66 0,'54'42'33'0,"17"19"-36"16,-56-48 61-16,3 9-57 0,-3 4 0 15,0-5-1-15,-6 0 1 16,-6-7-2-16,-6-12 1 15,-15-15-4 1,-9-19 1-16,-3-5-5 0,1-10 0 16,2-12-1-16,9 1 1 15,9 0 1-15,15 10 1 0,15 9 5 16,6 7 1-16,2 19 5 16,1 10 1-16,0 8 0 15,-6 9 0-15,-9 7-2 31,-10 3 0-31,-10 5-7 16,-16 2 1-16,-15-1-12 16,-15 1 0-16,1-10-3 0,-1 11 0 15</inkml:trace>
  <inkml:trace contextRef="#ctx0" brushRef="#br0" timeOffset="143127.9076">12387 15531 44 0,'18'0'22'0,"6"16"-23"16,-18-8 39-16,-3 8-36 0,3 5 0 15,-6 3 1-15,0 5 0 16,0 8-5-16,0 8 1 16,3 8 2-16,6 0 1 0,3 10-2 15,2-5 1-15,1 3-3 16,-3-3 0-16,-3-13-4 15,-3-5 0-15,0-11-8 16,-3-10 0-16</inkml:trace>
  <inkml:trace contextRef="#ctx0" brushRef="#br0" timeOffset="143375.0405">12471 15589 47 0,'23'8'23'0,"7"29"-21"15,-21-24 38-15,3 6-37 0,0 15 0 16,0 9 2-16,6 10 0 16,2 5-7-16,1 0 1 15,0-2 3-15,-6-3 1 16,0-3-5-16,-6-11 1 15,-9-9-7-15,-3-12 0 0,-9-10-9 16,0-13 1-16</inkml:trace>
  <inkml:trace contextRef="#ctx0" brushRef="#br0" timeOffset="143544.0921">12545 15822 34 0,'6'-34'17'0,"-18"-6"-8"31,9 32 20-31,-3 3-25 0,0 2 0 15,-6 6 0-15,-3 7 0 16,-3 6-7-16,-2 3 0 16,-4 2-2-16,-3 3 0 0,0-3-8 15</inkml:trace>
  <inkml:trace contextRef="#ctx0" brushRef="#br0" timeOffset="143828.4802">12914 15753 52 0,'18'-5'26'0,"-18"0"-34"16,-3 2 47-16,0 3-39 15,-6 0 0-15,-3 0 1 16,-3 8 1-16,0 5-3 15,-5 3 1-15,-4 8 0 16,0 5 1-16,9 3 0 16,6 2 0-16,9 1-1 0,9 2 1 15,15 2-1-15,12-4 1 0,5 2 0 16,1-6 0-16,0-9-7 16,-4-9 1-16,-14-10-10 15,-6-11 1-15</inkml:trace>
  <inkml:trace contextRef="#ctx0" brushRef="#br0" timeOffset="144260.2442">12542 15883 44 0,'30'0'22'0,"-6"3"-15"16,-18-3 32-16,-1 0-36 0,-2 0 0 15,3 0 1-15,-6 5 0 16,-3 0-5-16,-6 3 0 15,-5 3 3-15,-10 2 0 16,-9-3-11-16,-9 4 1 0,-5-4-8 16,8-7 0-16</inkml:trace>
  <inkml:trace contextRef="#ctx0" brushRef="#br0" timeOffset="148614.8312">21653 9697 19 0,'-9'-19'9'0,"18"-7"-6"0,-3 15 9 0,3 1-12 31,3 2 0-31,3-3 0 16,0 1 1-16,3-1-1 0,0 3 0 15,-4 0 0-15,1 3 0 16,0 0 0-16,0 2 1 16,0 0 0-16,-3 3 0 15,0 0 0-15,0 3 1 16,3 0-1-16,2 2 1 0,4 3-1 31,3 2 0-31,6 6-1 16,-3 3 0-16,2 5 0 15,-5 2 0-15,-3-2 0 0,-9 2 0 16,0-2 0-16,-12 0 0 16,-12-3 0-16,0-5 0 15,-18-8 0-15,0-5 1 16,-5-6-1-16,-1-2 1 0,3-6 0 16,4-2 0-16,5-8 0 15,9 2 1-15,6 1-1 16,12 2 0-16,6 0 0 15,6 5 0-15,9 6-1 16,11 5 0-16,1 3-1 16,0 2 0-16,-1 6 0 0,-2 2 1 15,-6 0-1-15,-6 3 0 16,-9 0 2-16,-6 2 0 16,-9-7 0-16,-6 0 1 15,-6 2-1-15,-6-5 1 16,-6-3-1-1,-3-8 1-15,1-2-1 16,5-3 0-16,-3-8 0 16,6-5 0-16,6 3 0 15,6-1 1-15,6 1-2 16,3-1 1-16,6 3-1 16,3 6 1-16,3 7-2 0,9 3 1 15,-3 8-1-15,6 0 1 16,-3 8 0-16,-1-3 0 0,-5 5-1 15,-3 1 0-15,-3-1 0 16,-9 6 1-16,-6-8 0 16,-6-3 1-16,-3-2-1 15,-5-6 0-15,-4-5 1 16,6-5 0-16,-3-3-1 16,3 0 1-16,6-3-1 15,3-2 1-15,3 3-2 0,6-1 1 16,3 3-4-16,3 8 0 15,6 3-6-15,6 7 0 16</inkml:trace>
  <inkml:trace contextRef="#ctx0" brushRef="#br0" timeOffset="153085.8018">24567 8845 15 0,'0'0'7'0,"-9"-3"-6"16,6 3 7-16,-6 0-8 15,-2 0 1-15,-4 0-1 16,0 0 0-16,-3 0 1 15,3 0 0-15,-6 0 0 16,-3 0 1-16,-2 0-1 0,-1 3 1 16,-3 0-1-16,-3-3 1 15,7-3-2-15,-1 0 1 16,-3 3-6-16,0 0 1 16,0 3-2-16,4 2 1 15</inkml:trace>
  <inkml:trace contextRef="#ctx0" brushRef="#br0" timeOffset="154922.2663">24585 9274 4 0,'12'5'2'0,"0"13"0"16,-9-18-1-16,3 6-1 0,-3-4 0 15,6 1 3-15,-3 0 1 16,-3 2-4-16,6 0 1 15,-9 1 2-15,0-1 0 16,0 0 0-16,-9 0 0 16,0 1-2-16,-9-4 1 15,-6 1-1 1,-6 0 1-16,-2-1-1 16,-7 1 1-16,-3 0 0 15,-2-6 0-15,-4 3-1 16,-6 0 1-16,-5 3-1 15,-7-1 0-15,-2-2-1 16,-4 0 1-16,-5-5-1 16,3 0 0-16,-1-1 0 0,4 1 1 0,2 0-3 15,7-6 1-15,2 3-5 16,16-2 0-16</inkml:trace>
  <inkml:trace contextRef="#ctx0" brushRef="#br0" timeOffset="157709.1995">21859 9700 6 0,'3'2'3'0,"9"-2"-3"16,-10 0 4-16,1 3-7 15,3-3 1-15</inkml:trace>
  <inkml:trace contextRef="#ctx0" brushRef="#br0" timeOffset="168411.9443">19430 15176 11 0,'0'-2'5'0,"9"-1"-3"16,-9 3 6-16,0 0-8 15,0 0 0-15,0 0 0 16,0 0 0-16,-3-2 0 15,0-4 0-15,-3 1 2 16,0 0 1-16,0-1 0 16,0 1 0-16,3 2 0 15,3 3 1-15,9 0-1 0,3 0 0 16,3 3-2-16,3 0 1 0,2-1-2 31,1 4 1-31,-3-4 0 16,-1500 1 0-16,2994 0 0 15,-1494-1 0-15,-6 1-1 0,-1 0 1 16,1-1-2-16,-3 1 1 16,-3-1-6-1,-6 1 1-15,0 0-3 0,-9-1 1 16</inkml:trace>
  <inkml:trace contextRef="#ctx0" brushRef="#br0" timeOffset="169960.6194">19230 15920 11 0,'3'-3'5'0,"-3"1"2"16,0 2 5-16,0 0-10 0,0 0 0 15,6 0 1-15,6 2 1 0,3 1-5 16,6 0 1-16,6 2 3 31,5-2 0-31,4 7-2 0,3 1 1 16,5-1-1-16,-2-2 0 16,0-2-3-16,-1-1 0 15,-5-3-5-15,-3 9 0 16</inkml:trace>
  <inkml:trace contextRef="#ctx0" brushRef="#br0" timeOffset="173068.1502">19147 16661 16 0,'-18'-11'8'0,"12"22"-3"16,9-14 9-16,3 1-14 15,0-1 1-15,0 6 2 16,3-1 0-16,3 1-2 16,3-3 1-16,6 5 1 15,2-2 1-15,7 2-1 16,6-2 0-16,3 5-1 0,5 2 1 0,-2 1-5 16,-3-3 0-16,-1 0-7 15,-2 0 1 1</inkml:trace>
  <inkml:trace contextRef="#ctx0" brushRef="#br0" timeOffset="176049.8476">19781 14907 14 0,'12'-6'7'0,"-9"9"-3"0,-6-6 7 0,-3-2-8 16,-6 0 1-16,-9-1 2 15,-3-4 0-15,-2 2-7 16,2 3 1-16,3-3 5 16,3 2 0-16,0 6-2 15,3 0 0-15,3 3-1 16,1 2 0-16,2 1-2 15,0 4 1-15,0 3-1 0,0 3 0 16,0 5-1-16,3 6 1 16,3-3 0-16,0 0 1 0,0 5 0 15,0 2 0-15,0 1 0 16,0 0 0-16,0 2 0 16,-3 1 0-16,0-1-1 15,0 1 0-15,3-4 0 16,0 14 1-16,9-5-1 15,0-6 0-15,0 6 0 16,0 5 0 0,3-3 0-16,-3 3 1 15,0 0-1-15,0-2 0 16,-3 2 0-16,3-6 0 16,0 4 0-16,0-1 1 0,0-5-2 15,0 3 1-15,0-1 0 16,0 1 0-16,-1 2 0 15,-5 3 1-15,3 0-1 16,3 0 0 0,0 14 0-1,0-12 0-15,3-2 0 0,0-10 0 16,0-1 0-16,0 0 0 16,3 1-1-16,-3-1 1 15,-3 6-2-15,0 2 1 16,3-2-1-16,-3 2 0 0,3-7 0 15,3-1 1-15,-1-2-1 32,1-1 1-32,3-1 1 15,0-7 0-15,0-4-6 16,0-1 0-16,0 1-3 16,0-3 1-16</inkml:trace>
  <inkml:trace contextRef="#ctx0" brushRef="#br0" timeOffset="177274.7074">19579 17158 27 0,'-18'21'13'0,"-18"27"-13"16,27-35 22-16,-3 8-21 16,0 3 1-16,3 0 0 31,0 0 1-31,0-3-4 15,-2 3 0-15,5 2 2 0,3 6 1 16,9-3-3-16,3 3 0 16,5 13-6-16,1 0 0 15,0-5-2-15,3-3 0 16</inkml:trace>
  <inkml:trace contextRef="#ctx0" brushRef="#br0" timeOffset="180270.1105">21323 15584 1 0,'24'5'0'0,"2"1"31"15,34 57-31 1,-105-124 3-16,57 61 0 16,-3 0 0-16,0 0 1 0,-3 0-6 15,-6 0 1-15,-6-2 1 16,-6-1 1-16,-6 3-2 16,-2 0 0-16,-4 3-1 31,0 2 1-31,3 3 0 0,0 2 0 15,3 1 0-15,0 2 1 16,1-2 0-16,-1-1 0 16,-3-2 1-16,-6-2 0 15,-6-4 0-15,1-2 1 0,-1 0 0 16,0 0 0-16,-6 0 0 16,1 0 0-16,-4 3-1 15,0-3 1-15,4 5-1 16,-7 0 0-16,-3-2-1 15,-2 0 1-15,8-1 0 16,-2 1 0-16,-4-3-1 16,-6-3 0-16,-2 1 0 0,-1-1 1 15,-5-2-1-15,-4-3 1 0,4 8 0 16,-7 0 0-16,-5 0-1 16,-4 0 1-16,-5 10-1 31,-3-2 1-31,-6-2-1 15,-4-1 1-15,-5 3-2 16,-3-5 1-16,-3 2-4 16,0 0 1-16,-1-2-5 15,-2 5 1-15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6T18:38:18.993"/>
    </inkml:context>
    <inkml:brush xml:id="br0">
      <inkml:brushProperty name="width" value="0.05292" units="cm"/>
      <inkml:brushProperty name="height" value="0.05292" units="cm"/>
      <inkml:brushProperty name="color" value="#FF0000"/>
    </inkml:brush>
  </inkml:definitions>
  <inkml:trace contextRef="#ctx0" brushRef="#br0">3065 4225 12 0,'0'-10'6'0,"0"10"-2"16,0 0 7-16,-3 0-11 15,-3 2 1-15,-6 1 0 16,-9 0 0-16,-9-3-1 16,-9 0 0-16,-8 2 1 0,-10 1 0 15,-17 0 0-15,-12-6 0 16,-19 0-1-16,-8 6 1 15,-18-8 0-15,0-1 0 16,-3 4-1-16,0 2 1 16,9-3 0-16,0 3 0 0,15 0-3 15,18 3 1-15,15-1-5 32,14 6 1-32</inkml:trace>
  <inkml:trace contextRef="#ctx0" brushRef="#br0" timeOffset="39912.7597">1681 6265 11 0,'-15'0'5'0,"9"3"-2"15,6-3 5-15,0 0-7 32,0 0 0-32,6-3 0 15,-3 1 1-15,6-1-2 0,5 3 0 16,10-3 1-16,-3 3 1 16,9 0-1-16,-3 0 0 0,5 3 0 15,10 0 0-15,6 2 0 16,-4-2 0-16,4 2-1 15,6-2 1-15,5-1 0 16,-2 1 0-16,-13-3-1 16,7 2 1-16,5 1-1 15,-5-3 1-15,0 0-1 0,5 0 1 16,13 0 0-16,-4 0 0 16,12 0-1-16,4 3 1 15,5-3-1-15,6-3 1 16,-2 3-1-16,2 5 0 0,-3-5 0 15,4 0 1-15,-1 6-1 32,-9-1 0-32,7 6 1 15,-4-6 0-15,-9-2-1 16,-2-1 1-16,-7 1-1 16,-11-3 1-16,-10 2-1 0,-5 1 0 15,-9-3-4-15,-7 5 1 16,-8 1-4-16,0-4 0 15</inkml:trace>
  <inkml:trace contextRef="#ctx0" brushRef="#br0" timeOffset="102154.4816">5422 10533 24 0,'-9'-32'12'0,"12"14"-11"16,3 13 13-16,3-1-15 16,3 4 1-16,3 2 0 15,0 2 0-15,0 1-1 16,5 2 1-16,-2 3-5 16,3 0 1-16,3 5-2 0,9 8 1 31</inkml:trace>
  <inkml:trace contextRef="#ctx0" brushRef="#br0" timeOffset="102976.9395">10765 11679 18 0,'3'-3'9'0,"15"-5"-10"16,-9 5 16-16,0 1-16 0,0 4 1 15,-3 4 0-15,0-4 0 0,-6 1 0 16,-6-3 0-16,-3 0 1 16,-3 0 0-16,-3 0 1 15,-9 3 0-15,-6 2-1 32,-8 3 1-32,-10 3 0 0,-18 4 0 15,-5-7-2-15,-15 3 1 16,-10-6-1-16,-11 3 1 15,-3-5-1-15,-3-1 1 0,6-2-1 16,3-2 1-16,5-6-4 16,10 3 0-16,12-1-4 15,8 1 1-15</inkml:trace>
  <inkml:trace contextRef="#ctx0" brushRef="#br0" timeOffset="103818.8591">5098 10694 16 0,'0'-2'8'0,"29"-14"1"0,-17 13 8 0,12 6-16 15,6 0 0-15,9-1 0 0,2 1 1 16,13 0-3-16,8 2 1 16,7 3 1-16,11 0 0 15,1 0-1-15,8 0 1 16,-3 2-4-16,3 3 1 15,4 1-5 1,-7 1 1-16</inkml:trace>
  <inkml:trace contextRef="#ctx0" brushRef="#br0" timeOffset="148823.9179">1502 13602 31 0,'-51'-29'15'0,"42"-5"-9"0,9 23 15 0,0-5-21 15,6-2 1-15,-3-1-1 16,3 3 1-16,9 6-2 16,6 4 1-16,3 6 0 15,6 3 0-15,-4 2-1 16,10 1 1-16,12 4 0 16,5 1 0-16,13 2 0 15,11-5 1-15,12 0 0 0,7-3 1 16,5 6-4-16,3-1 0 15,-6 1-7-15,4 8 1 16,-7 4-2 0,-3 4 0-16</inkml:trace>
  <inkml:trace contextRef="#ctx0" brushRef="#br0" timeOffset="149456.3596">6625 13711 25 0,'6'-27'12'0,"-24"11"-9"15,15 11 24-15,-3-3-26 0,-6-2 0 16,-3 2 1-16,-6 2 1 0,-12-2-3 16,-5 8 0-16,-16 0 1 0,-17 0 1 15,-22 0-1-15,-14 6 0 16,-24-6-1-16,-24 5 1 31,-8-2-1-31,-16 2 1 16,1-2-1-16,5 2 1 0,3-3-2 15,24 1 1-15,18-3-3 16,18 0 0-16,27 0-7 16,23 3 0-16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6T18:41:17.243"/>
    </inkml:context>
    <inkml:brush xml:id="br0">
      <inkml:brushProperty name="width" value="0.05292" units="cm"/>
      <inkml:brushProperty name="height" value="0.05292" units="cm"/>
      <inkml:brushProperty name="color" value="#FF0000"/>
    </inkml:brush>
  </inkml:definitions>
  <inkml:trace contextRef="#ctx0" brushRef="#br0">18099 5141 3 0,'-44'8'1'0,"-40"-6"-1"16,60 1 2-16,-20 0-3 0,-10-3 1 15,-17 0 0-15,-13 2 1 16,-14-2-1-16,-12 0 1 16,-9 3-1-16,-21-3 0 0,-6 3 0 15,-12 2 1-15,-2-5-1 16,-13 0 0-16,-5 0 1 16,2 0 0-16,3 3 0 15,10-3 1-15,-1 0-1 16,12 0 1-16,6 2-1 15,12-2 1-15,0 3-1 16,15 0 1-16,0-1-1 0,6 3 0 16,0-2-1-16,6 0 1 15,6-1-2-15,-1 4 1 16,7-6-3-16,6 2 0 16</inkml:trace>
  <inkml:trace contextRef="#ctx0" brushRef="#br0" timeOffset="8778.2649">7512 7866 4 0,'23'5'2'0,"10"-2"-2"0,-24-3 2 16,0 3-1-16,0-3 1 16,0 2 0-1,0 1 1-15,3 0-4 16,-3-1 1-16,0 1 2 16,0-3 1-16,2-3-2 15,7 1 1-15,3-1-1 16,6 0 0-16,3 1 0 15,-1 2 0-15,-2 0 1 16,0 2 0-16,-3-2-1 0,0 3 1 16,-1 0 0-16,7 2 0 0,3-2-1 15,3-3 1-15,-1 0-1 16,1 0 0-16,3 0-1 16,2 0 1-16,4 0-1 15,0 0 1-15,-1 0-1 16,4 2 1-16,3-2-1 15,-1 0 0-15,4 0 0 0,-1 0 1 16,1 0-1-16,0 3 0 16,-4 2 0-16,7 3 0 15,-1-3 0-15,-2-2 1 16,-4-3-1-16,-2-3 0 16,3 3 0-1,2 0 0-15,1 0 0 16,-4 3 0-16,4 0 0 15,0-1 0-15,2 1 0 16,-8-3 0-16,-1 0-1 16,1-3 1-16,3 3 0 15,-1 3 0-15,-2-3-1 16,5 0 1-16,4 0 0 0,0 0 0 16,-4 0 0-16,4-3 0 0,2 1 0 15,1-4 0-15,-4 6 0 16,4 6 0-16,5-4 0 15,-5-2 0-15,-4 3 0 16,1 0 0-16,-1-1-1 31,1-2 1-31,0 0 0 16,8 3 1-16,4-3 0 0,-4 0 0 16,3 3 0-16,1-3 0 15,-1 2 0-15,7 1 1 16,-1-1-2-16,1-2 1 15,5-2-1-15,0-1 1 16,7 3-1-16,2 0 1 0,0-2-1 16,4 2 0-16,-1 2 0 15,3 3 0-15,0-2-2 16,-5 2 1-16,-10-2-6 16,-3 5 1-16</inkml:trace>
  <inkml:trace contextRef="#ctx0" brushRef="#br0" timeOffset="31308.106">9104 8845 17 0,'-9'-11'8'0,"-3"6"-7"0,9 5 9 0,-6 0-9 15,-3 0 1-15,1-3 1 16,-1 3 1-16,6 0-5 16,3 3 1-16,9 0 2 31,3 2 1-31,2 0-2 0,4 3 1 0,3 0-1 31,9 0 0-31,3 0 1 16,3 0 0-16,2-3 0 15,7 1 1-15,6-1-1 0,8-2 0 16,1-3-1-16,5 0 1 16,7-3-1-16,5 0 0 15,6 1-1-15,1-1 0 16,2 0 0-16,3 1 0 15,1 2 0-15,2 0 0 16,3-6 0-16,-2 1 0 0,-1 0 0 16,0 2 1-16,0 3-1 15,1-2 0-15,-1-1 0 16,3 3 0-16,1 0 0 16,8 0 0-16,0 0 0 15,3 0 0-15,-3 3 0 16,10 4 0-16,-13-4 0 0,-3 0 0 15,3 2 0-15,-3-2 1 16,4 2-1-16,-1 0 0 16,0 1 0-16,3-4 0 0,7 4-1 15,-7-1 1-15,-3-3 0 16,-3 1 0-16,0 0 0 16,-5 2 0-16,-1 0 0 15,-3-2 1-15,1 2-1 16,5 1 1-16,-9-1-1 31,4 0 0-31,-4-2 0 0,0-1 1 16,4 4-1-16,-4-1 0 15,-3 3 0-15,4-3 1 16,-7-2-1-16,0 0 0 0,-5-1 1 16,-4-2 0-16,-5 0-2 15,-7 0 0-15,-2 0-3 16,0 3 1-1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01:35.467"/>
    </inkml:context>
    <inkml:brush xml:id="br0">
      <inkml:brushProperty name="width" value="0.05292" units="cm"/>
      <inkml:brushProperty name="height" value="0.05292" units="cm"/>
      <inkml:brushProperty name="color" value="#FF0000"/>
    </inkml:brush>
  </inkml:definitions>
  <inkml:trace contextRef="#ctx0" brushRef="#br0">18968 5792 14 0,'-6'-24'7'0,"0"-13"-4"0,9 29 7 0,3 0-10 0,3 3 0 16,6-1 0-16,9 6 0 0,6 3 0 31,9 0 0-31,5-1 0 0,10-2 0 0,17 0 0 15,7 3 0-15,14-3 0 16,18-3 1-16,9 3-3 31,9 3 0-31,9 0-2 0,-9 5 0 0</inkml:trace>
  <inkml:trace contextRef="#ctx0" brushRef="#br0" timeOffset="1922.7821">22076 3371 27 0,'62'2'13'0,"-17"1"-8"0,-36-3 13 16,0 0-15-16,0-3 0 16,-3 1 1-16,-6-3 0 15,-9-6-5-15,-6-2 0 0,-9-6 4 16,-12 3 0-16,-5 0-2 15,-1 3 0-15,-8 3-1 16,-4 2 0-16,-3 0 1 16,-8 2 0-16,-4 1 0 15,1-8 0-15,5 8 0 16,-2-3 1-16,8 8-1 16,4-6 1-16,8 6 0 0,7 0 0 15,5 0-1-15,3 0 1 16,3-2 0-1,-3-4 0-15,4 4-1 16,2-1 1-16,6 3-1 16,0 0 1-16,3 3-1 15,6 5 1-15,3 2 0 16,3-2 0-16,3 8 0 16,0 3 1-16,0-9-1 15,0 3 0-15,0 1-1 0,-3 2 0 16,0 7-1-16,-3 7 0 15,-2 4 0-15,-4 8 0 16,-3 6 0-16,-3 7 0 0,3 6 0 16,3 11 0-16,-3 10 0 15,0-3 0-15,6 8 0 16,0 3 1-16,4-5-1 16,-1-14 1-16,3 4-1 15,3-15 0-15,0-4 0 0,6-14 1 31,8-10-1-31,10-8 1 16,15-6-2-16,6-2 1 16,14-5-1-16,1-1 1 15,2-2-1-15,16 0 0 0,-1 0 0 16,3 3 1-16,1 5 0 16,-13-3 0-16,-5-2-1 0,-7-6 1 15,-5-5-1-15,-4-8 1 16,-2-16-1-16,-6-16 1 15,-6-23-1-15,-4-16 0 16,-5-22 0 0,-6-15 0-16,-6-11 0 15,-3-3 1-15,-3 3-1 16,-3 5 1-16,0 8-5 16,0 9 0-16,3 12-7 15,0 14 0-15,6 18-3 0,2 18 0 16</inkml:trace>
  <inkml:trace contextRef="#ctx0" brushRef="#br0" timeOffset="2823.1475">20034 3487 42 0,'12'-5'21'0,"27"-3"-20"0,-13 8 21 16,13 0-22-16,21 3 0 0,5-1 0 15,24 9 1-15,13 7-2 32,2-2 1-32,-9 5 0 15,-3-5 0-15,-2-5-2 0,-16-1 0 16,-11-7-6-16,-22 0 0 15,-11-1-3-15,-24-2 1 16</inkml:trace>
  <inkml:trace contextRef="#ctx0" brushRef="#br0" timeOffset="3155.5151">19460 3614 40 0,'68'19'20'0,"24"31"-28"16,-53-37 38-16,15 3-30 0,8 0 0 15,4 0 1-15,14-8 0 0,6 2-1 16,9-10 0-16,-2 0 1 16,5 0 0-16,12-2-1 15,-3 2 0-15,-6 0-4 32,-11 5 1-32,-1 0-8 0,-6 3 0 0</inkml:trace>
  <inkml:trace contextRef="#ctx0" brushRef="#br0" timeOffset="3571.3429">20138 4038 31 0,'45'21'15'0,"-6"0"-18"15,-28-18 21-15,7 2-17 0,3 0 1 0,6 3 2 16,6-3 1-16,-1 3-5 16,4 0 0-16,15 0 3 15,17-5 0-15,7-1-1 16,2 1 0-16,-3-3-1 16,-5 0 0-16,-4 0-5 31,-11-3 0-31,-6 3-7 0,-10 0 1 15</inkml:trace>
  <inkml:trace contextRef="#ctx0" brushRef="#br0" timeOffset="3940.4439">19867 4299 29 0,'24'14'14'0,"12"-1"-16"31,-21-10 20-31,3-1-14 0,-1-2 1 16,13-2 2-16,15-1 0 15,14-2-9-15,13-3 0 16,2 0 5-16,19-5 1 16,5 2-4-16,6 0 0 0,-9 1-9 15,-3 10 0-15,-8-6-2 16,5 9 0-16</inkml:trace>
  <inkml:trace contextRef="#ctx0" brushRef="#br0" timeOffset="6723.2505">19653 3204 25 0,'21'3'12'0,"18"7"-8"0,-25-10 12 0,1-2-16 31,0 2 1-31,-3 0-1 16,0-8 1-16,-3 0-2 15,0-3 1-15,-3-2 0 16,0 2 1-16,-3 1 0 15,0-1 1-15,0 6-1 0,-3 5 1 0,0 8 0 16,0 8 0-16,-3 2-2 16,-3 6 1-16,-9 3-1 15,-6-4 1-15,-3-4-2 16,-3-6 1-16,1-5 0 16,2-8 0-16,3-11 0 15,3-10 0-15,3 0-2 16,3-5 1-16,6-6-3 15,3 5 0-15,3 12-5 0,6-1 1 16</inkml:trace>
  <inkml:trace contextRef="#ctx0" brushRef="#br0" timeOffset="6992.3355">19882 3119 30 0,'18'0'15'0,"-9"-7"-13"16,-9 7 26-16,0 0-27 0,0 5 0 0,0 3 0 15,0 8 0-15,0 13-2 16,0 0 1-16,0 0-1 15,0-3 0-15,0-7-5 16,0-3 1-16,0-6-5 16,-3 4 1-16</inkml:trace>
  <inkml:trace contextRef="#ctx0" brushRef="#br0" timeOffset="7339.8744">20117 3151 31 0,'42'27'15'0,"15"-14"-19"0,-46-5 25 15,-2 0-22-15,0 8 0 0,-3-1 0 16,-6 7 0-16,-3-12 1 16,-3 3 1-16,-3-2-2 15,-8 0 1-15,-1-11 0 16,0-8 0-16,0-6 0 16,0-7 0-16,6 0-1 31,6-5 0-31,9-1-5 0,3 1 0 15,6-1-1-15,-3 9 0 16</inkml:trace>
  <inkml:trace contextRef="#ctx0" brushRef="#br0" timeOffset="7593.2896">20344 3027 28 0,'32'21'14'0,"-11"5"-19"16,-15-12 27-16,3 7-22 0,3 8 1 15,0 11 0-15,3-3 0 16,-3 0-3-16,-3-6 0 0,-3-1-6 15,-9-17 1-15</inkml:trace>
  <inkml:trace contextRef="#ctx0" brushRef="#br0" timeOffset="7893.3922">20647 3130 38 0,'-3'32'19'0,"0"5"-33"16,0-21 35-16,0 0-37 0,0 13 1 15,0-8-1-15,3 3 1 16</inkml:trace>
  <inkml:trace contextRef="#ctx0" brushRef="#br0" timeOffset="19557.4541">17909 3064 18 0,'9'-5'9'0,"0"-14"0"0,-3 16 9 16,-1 1-12-16,1 2 0 15,0 8 2-15,3 5 1 16,0 11-11-16,3 13 0 16,6 8 7-16,0-3 0 0,0 14-3 15,-3-9 0-15,-3 4-3 32,-4 1 1-32,-2-12-5 15,0 0 0-15,-3-11-7 16,-3-13 1-16</inkml:trace>
  <inkml:trace contextRef="#ctx0" brushRef="#br0" timeOffset="20270.2271">18361 3291 22 0,'-3'-10'11'0,"18"5"-8"0,-9-3 11 16,0 0-13-16,3-8 1 15,-3 0 0-15,0-3 1 0,-3 1-4 16,0-1 0-16,-3 1 2 15,0-1 1-15,0 1-1 32,0-1 1-32,-3 6-1 0,0 0 0 0,-3 0 0 15,0 7 0-15,-6 1 0 32,-3 8 0-32,0 2-1 0,0 3 1 15,0 0-1-15,1 0 1 16,-1 2-1-16,3 1 1 15,3 0 0-15,0 2 1 16,9 0 0-16,6 5 0 16,3 9-1-16,3 5 1 15,6-3-1-15,-1 3 1 0,1 5-1 16,-3-3 0-16,-3 6-1 16,-6-1 1-16,-3-2-1 0,-12 0 0 15,-3-7 0-15,-3-7 0 16,-3-4-1-16,4-6 1 15,-1-8 0-15,-3-2 0 16,3-14-1-16,3-10 1 0,3-3-1 16,3-10 0-16,9-11-4 15,6-10 1-15,18-1-7 16,12 0 1-16</inkml:trace>
  <inkml:trace contextRef="#ctx0" brushRef="#br0" timeOffset="21652.9508">18918 3347 23 0,'21'5'11'0,"29"-5"-8"0,-35-2 11 16,6 2-13-16,3 0 1 0,3 0 2 15,8 0 1-15,10 2-6 16,6 4 1-16,5 4 2 16,7 6 1-16,-1 3-2 15,15-1 1-15,4 6-2 16,2-6 0-16,1 6 0 15,-7-8 0-15,3-3 0 0,7-5 1 16,-7-2-1-16,-3-4 0 31,13-7-7-31,-19 0 0 32,-8 5-2-32,-13 2 1 0</inkml:trace>
  <inkml:trace contextRef="#ctx0" brushRef="#br0" timeOffset="64867.1537">8786 9919 10 0,'3'-8'5'0,"-18"0"2"0,9 8 6 0,-6 0-12 15,-3 0 1-15,-6 0 0 0,-3-2 1 0,-5 2-4 16,-4 2 0-16,-6 1 2 15,-3 0 1-15,-8-9-2 16,-13 4 1-16,1 2-1 31,-16 2 1-31,-5-2-1 0,21 0 0 16,-46 3 0 0,25 0 0-16,-45-3 0 15,0 0 1-15,0 0-1 16,6 0 1-16,9 0-1 15,3-3 1-15,9 3-1 16,11 0 0-16,7-3-1 16,6-2 0-16,8 0-5 15,10 5 0-15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04:40.193"/>
    </inkml:context>
    <inkml:brush xml:id="br0">
      <inkml:brushProperty name="width" value="0.05292" units="cm"/>
      <inkml:brushProperty name="height" value="0.05292" units="cm"/>
      <inkml:brushProperty name="color" value="#FF0000"/>
    </inkml:brush>
  </inkml:definitions>
  <inkml:trace contextRef="#ctx0" brushRef="#br0">10688 8181 12 0,'3'-3'6'0,"-3"6"-1"0,0-3 6 16,-6 3-10-16,-3 2 0 0,0 3 0 15,-9 2 1-15,-9 6-3 32,-6 0 1-32,-14 3 1 0,-10-3 0 0,-20-6-1 15,-15 1 1-15,-19-3 0 16,-14-6 0-16,-3 1 0 15,-9-6 1-15,-8-2-1 16,5 2 1-16,0-2-1 0,0-6 1 16,6 6-1-16,9 0 0 15,6 0-1-15,9-3 1 32,3 2-1-32,-1 9 1 0,10 0-1 15,6-1 1-15,6 4-1 16,8-1 1-16,7 0-1 15,5 3 0-15,7 5-4 16,8-2 0-16,15 2-3 16,13 0 0-16</inkml:trace>
  <inkml:trace contextRef="#ctx0" brushRef="#br0" timeOffset="129429.1863">4734 6339 20 0,'-50'-29'10'0,"-33"16"-6"0,56 10 10 0,-6 3-14 16,-21 0 1-16,-8 3 0 16,-18 2 1-16,-7 6-2 15,-20-3 0-15,3 0 1 16,-9-6 0-16,9 12-1 16,-4-9 1-16,16 0-1 15,6-5 1-15,11 3-1 16,10-6 1-16,11 6-1 15,16-3 1-15,11 0-1 0,15 0 1 16,18 3-1-16,9-6 1 16,21 0-2-16,8-5 1 15,22-2-1 1,11 4 1-16,12 6-1 16,4-5 1-16,11 0 0 15,6 0 0-15,9 2 0 16,-6-2 0-16,6 5 0 15,-12 0 0-15,0 8 0 16,-11-3 1-16,-10-2-1 16,-12-1 1-16,-11 6-2 0,-9 0 1 15,-10-3-3-15,-8 6 1 16,-9 2-5-16,-3 6 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07:11.480"/>
    </inkml:context>
    <inkml:brush xml:id="br0">
      <inkml:brushProperty name="width" value="0.05292" units="cm"/>
      <inkml:brushProperty name="height" value="0.05292" units="cm"/>
      <inkml:brushProperty name="color" value="#FF0000"/>
    </inkml:brush>
  </inkml:definitions>
  <inkml:trace contextRef="#ctx0" brushRef="#br0">6729 10377 18 0,'15'0'9'0,"0"-16"-8"0,-12 11 10 0,-3 5-11 16,0 0 1-16,0 0 0 0,-3 0 0 16,-9 0-1-16,-3 0 0 15,-9 0 1-15,-9 2 0 16,-11 4-1-16,-10-4 1 0,-6 1-1 16,-17 2 1-16,-6 1-1 15,-19-1 1-15,1 0 0 31,-9 0 0-31,3 1-1 0,-6-4 1 0,9 4-1 16,14-1 1-16,4-2-3 16,6-3 0-16,17 0-4 15,16 2 0-15</inkml:trace>
  <inkml:trace contextRef="#ctx0" brushRef="#br0" timeOffset="6399.5891">5482 12888 18 0,'-30'-5'9'0,"-3"10"-6"0,24-3 9 0,0 6-11 16,-6-2 0-16,0 2 1 15,-2 8 1-15,-4-1-3 16,0 4 0-16,0-1 3 15,0 4 1-15,0-1-1 16,4 13 0-16,-1-7-1 16,3 4 1-1,0 9-1-15,0 5 0 16,3 8-1-16,-3 10 0 0,6 4-1 16,3-4 1-16,3 3 0 15,3 6 0-15,3 10-1 16,3-3 1-16,3 3-1 15,3-10 1 1,6 2-1-16,3 0 0 0,9 0 0 16,2 3 1-16,7-11-2 0,3 0 1 15,2-11-4-15,4-7 1 16,-3-6-7-16,2-2 0 16</inkml:trace>
  <inkml:trace contextRef="#ctx0" brushRef="#br0" timeOffset="13124.3923">5124 15026 24 0,'-17'8'12'0,"-22"8"-9"0,30-9 12 15,-3 12-13-15,-6 10 0 16,-3 16 1-16,-3 11 0 0,-2 7-4 16,2 9 0-16,-3 7 3 15,0 3 0-15,6 5-4 16,4 6 1-16,2 2-2 31,6 14 0-31,6-1-1 0,12 1 1 16,12-9-1-16,2-2 0 15,7-5 0-15,3-14 1 16,3-2-2-16,-4-11 0 16</inkml:trace>
  <inkml:trace contextRef="#ctx0" brushRef="#br0" timeOffset="19557.2598">6568 16650 24 0,'3'-13'12'0,"3"16"-12"0,0-3 13 0,0-3-12 16,-6 3 1-16,0 0 0 31,-6-5 0-31,-6 2-1 16,-9-2 0-16,-12-3 2 0,-5 5 0 15,-10-2-1 1,-8 5 1-16,-7-5-1 0,1 2 0 0,-4 0-2 15,4 3 1-15,5 0-1 32,6 0 1-32,4 0-2 0,-1 3 1 15,9-3 0-15,7 3 1 0,8-3-1 16,6 2 0-16,12 1 0 16,12-3 0-16,6 5 0 0,9-2 1 15,14 2-2-15,10-2 1 16,9 2 0-16,5-5 0 15,1 3 0-15,-1-3 1 32,4 0-1-32,2-3 1 0,-2-2 0 15,5 5 0-15,-5-3 0 16,-16 3 0-16,10-5 0 16,-9 5 0-16,-10-3 0 15,-8-2 0-15,-12 5-1 16,-9-3 1-16,-15 1-1 15,-15-4 1-15,-12 1-1 0,-14 0 1 16,-13-3-1-16,-8 8 1 16,-13-3-1-16,-2-2 0 15,-3-3 0-15,-1 5 1 0,4 3-1 16,0 0 0-16,2-2-1 16,16-4 1-16,5 4-5 31,7-1 0-31,5 0-6 15,9 3 0-15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08:45.023"/>
    </inkml:context>
    <inkml:brush xml:id="br0">
      <inkml:brushProperty name="width" value="0.05292" units="cm"/>
      <inkml:brushProperty name="height" value="0.05292" units="cm"/>
      <inkml:brushProperty name="color" value="#FF0000"/>
    </inkml:brush>
  </inkml:definitions>
  <inkml:trace contextRef="#ctx0" brushRef="#br0">5776 3371 6 0,'54'-5'3'0,"50"5"-2"16,-71 0 4-16,14 0-5 15,16 0 1-15,8 0 0 16,10 0 0-16,-1-6-1 16,9 6 0-16,-8-2 0 15,-4-1 1-15,-8 3-3 16,-7 3 0-16</inkml:trace>
  <inkml:trace contextRef="#ctx0" brushRef="#br0" timeOffset="7610.4832">3990 4419 4 0,'24'2'2'0,"54"1"-2"0,-49-6 3 32,13 1-2-32,17 4 1 0,7-4 0 15,11 2 0 1,1-3-3-16,11 3 1 0,0 0 1 15,10 0 1-15,-1 0-2 16,-3 0 1 0,27-8 0-1,-12 0 0-15,-20 0 0 0,-22 3 1 16,-14 2-1-16,-19 3 0 0,-11 3 0 16,-15-1 1-1,-12 1-1-15,-6 0 1 0,-15 2-2 16,-14-2 1-16,-10 5 0 15,-15 0 1-15,-8 5-1 32,-6 3 0-32,-10-6-1 15,7-2 1-15,-3-3-1 0,-1 3 1 16,16 0-1-16,-1 3 1 16,4-6-1-16,2 3 1 15,10-3-1-15,8 3 1 16,6-2-1-16,10-4 0 15,5 1 0-15,6 0 0 0,6-3 0 16,3 2 0-16,3-2 0 16,3 3 0-16,0 0 0 15,3-1 0-15,0 1 0 16,6-3 0-16,6 2-1 16,12-2 1-16,6-5 0 15,2-8 1-15,16 0-1 0,12-6 1 16,5 1-1-16,12 2 1 15,4 3-1-15,8-3 1 16,0 2-1-16,4 4 1 0,-10 2-1 16,-6 3 1-16,-11-1-1 15,-7 4 1-15,-8 4-5 32,-12 1 1-32,-6 8-3 15,-10 4 0-15</inkml:trace>
  <inkml:trace contextRef="#ctx0" brushRef="#br0" timeOffset="13020.2047">10756 8149 12 0,'12'-2'6'0,"9"-6"-4"0,-9 8 6 16,3-3-7-16,8 0 0 15,1 1 1 1,3-1 0-16,3 3-3 0,5 0 1 16,7 3 1-16,6 2 1 15,2 0-1-15,7 1 0 16,2-1-1-16,4 0 1 15,2-2 0-15,-2 2 0 16,-1 0 0-16,-5 3 0 16,0 0 0-16,-4-5 1 0,-2-3 0 15,-10 2 0-15,1-2-1 16,0 0 1-16,2 0-1 16,-2 3 1-16,3 2-1 15,-4 3 0-15,1 0-1 16,0-2 1-16,-1-1-1 0,1-2 1 15,-3-1-1 1,-3-4 0-16,-4-4 0 16,4 4 1-16,-3-4-1 15,-1 1 0-15,1 2-1 16,0 3 1-16,-3 0 0 16,-1 0 1-16,-2 3-2 15,-3 0 1-15,-3 2-4 16,-3 6 1-16,0-4-5 0,2 9 1 15</inkml:trace>
  <inkml:trace contextRef="#ctx0" brushRef="#br0" timeOffset="18369.5607">13390 8035 7 0,'6'3'3'15,"9"-6"0"1,-12 3 3-16,3 0-4 0,0-2 0 0,0 2 1 15,0 0 1-15,0 0-5 16,3 2 0-16,0-2 3 16,0-2 0-16,3 2-1 15,5-3 0-15,10 3-1 32,15 0 1-32,-3 0-1 0,8 0 0 0,10 0 0 15,2 0 1-15,7 0-1 16,5 0 0-16,1 3 0 15,-1-3 0-15,4 0 0 16,-1 2 0-16,-6 1 0 16,1 0 0-16,-1-3 0 15,-14-3 1 1,-6-2-1-16,-4 5 1 16,-8 0 0-16,-3 0 0 15,-7-3 0-15,-5 0 0 16,-3 6-1-16,0-3 1 0,-3 0-2 15,3 0 1-15,3 0 0 16,-1 0 0-16,-2 0 0 16,3 0 0-16,-6 3 0 15,-6-1 0-15,-3 1 0 16,-3 0 0-16,-3-1 0 16,-3 1 0-16,-3 0-2 0,-3-1 0 15,-3 1-3-15,-6 0 0 16</inkml:trace>
  <inkml:trace contextRef="#ctx0" brushRef="#br0" timeOffset="22889.0601">14840 7506 8 0,'-33'-2'4'0,"-9"-1"-1"16,31 0 4-16,-4 1-4 15,-3-1 0-15,-6 0 0 0,0 1 0 0,0 2-4 16,-5 0 0-16,-4 0 3 15,3 0 0-15,0-6-2 32,1 6 0-32,-1 0 0 0,0 0 0 15,0-2 0-15,-2 2 0 16,2 0 0 0,3 0 1-16,3-3 0 0,3 3 0 15,3 0-1-15,7 0 0 16,2 0 0-16,3 0 1 15,6 0-1-15,9 3 0 0,6-1 0 16,2 1 0-16,7 0 0 16,3-1 0-16,3 4 0 15,2-4 1 1,10 4 0-16,0-4 0 0,0 4 0 16,-4-6 0-16,-2 0 0 15,0 2 1-15,-4-2-2 0,-5 3 1 0,-3-3-1 16,-3 2 1-16,0 1-2 15,-3 0 1-15,-1-3 0 16,1 0 0-16,3 0 0 16,-3 2 0-16,-3-2 0 15,0 0 1-15,0 0-1 32,-4 0 1-32,1-2-1 0,-3 2 1 15,-3 0-1-15,-6 0 1 16,-3 0-1-16,-3 0 1 15,-3 0-2-15,-8 0 1 16,-7 0 0-16,-9-3 1 16,-6 0-2-16,1 3 1 15,-10-2 0-15,-6-3 0 0,-2-3 0 16,-1 0 1-16,-2 2-1 16,2 1 0-16,1 2 0 0,2-2 1 15,6 2-1-15,4-2 0 16,5 0 0-16,6 0 1 15,7 2-1-15,5 0 1 32,6 1-1-32,6 2 1 0,6 0-1 15,3 2 0-15,3-2 0 16,3 0 1-16,3 0-1 16,3 3 0-16,0 0 0 0,0-1 0 15,-1 1-2-15,1 0 1 16,3-1-7-1,3 1 1-15</inkml:trace>
  <inkml:trace contextRef="#ctx0" brushRef="#br0" timeOffset="38693.2008">3556 14602 9 0,'6'0'4'0,"3"-2"0"0,-9 2 5 0,6-3-8 15,0 3 0-15,2 0 2 16,4-3 1-16,3 3-4 16,3 0 1-16,3 0 2 31,0 0 1-31,0 0-1 15,-1 0 1-15,-2 3-2 16,-3 0 0-16,-6-1-1 16,-3-2 1-16,-6 0-1 0,-6 0 0 15,-9-2 0-15,-9 2 0 16,-8 0-1-16,-1 0 1 16,-6 0-1-16,1 2 0 0,-1-2 0 15,3 0 0-15,6 0 1 16,10 0 0-16,8-2 0 15,6 2 1-15,9-8-1 16,12 5 1-16,5 0-1 16,7 1 0-16,6 2-2 15,6 0 1-15,2 0 0 0,-2 2 0 16,-6 4 0-16,-4-1 0 16,-8 0 0-16,-6 1 0 0,-9-1 1 31,-12-2 0-31,-12-1 0 15,-11-2 0-15,-4-2 0 16,0-1 0-16,-3 0-1 16,4-2 1-16,2-3-1 15,9-3 1-15,6-2-1 16,6 3 0-16,9-6 0 0,6 5 0 16,9 1 0-16,6 2 0 15,6 2-1-15,5 6 1 16,4 6 0-16,0 4 0 15,-6-2 0-15,-4 3 0 0,-8 2 0 16,-9-2 1-16,-9-1 0 16,-12 1 0-16,-14-1 0 15,-10 1 0 1,0-3 0-16,-9-3 0 0,4-5 0 16,2-5 0-16,3 0-1 15,7-3 1 1,8-6-1-16,12 1 0 15,9 0 0-15,12 0 0 16,9-6-1-16,2 6 1 0,7 0 0 16,3 2 0-16,3 9-1 15,-4 2 1-15,1 2-1 16,-6 6 1-16,-3 3 0 16,-6 2 0-16,-7-2 0 15,-5 4 0-15,-6 1 1 16,-9 0 0-16,-5 0-1 0,-4 0 1 15,-3-3-2-15,0-2 1 16,0-3-7-16,3-3 1 16,6 0-5-16,9-5 0 15</inkml:trace>
  <inkml:trace contextRef="#ctx0" brushRef="#br0" timeOffset="41048.3489">3752 14600 4 0,'0'0'2'0,"0"-6"7"15,0 6-10-15,0 0 5 0,0 0 1 16,0 0 2-16,0 0 1 16,0 0-10-16,0 0 0 15,6 0 6 1,0 0 0-16,6 3-3 15,0 0 1-15,3-3-1 0,3 0 0 0,0 0 0 16,-1 0 0-16,4 0 0 16,0 0 0-16,3 0 0 15,3-3 0-15,2 3-1 32,4 0 0-32,3-3 0 0,0 3 1 15,-4 0-1-15,4 0 0 16,6 3 0-16,-4-3 0 15,4 0 1-15,-3 0 0 0,-3 0 0 16,-1-3 0-16,4-5-1 16,3 6 1-16,2-3-1 15,1-1 0-15,8 6-1 16,10 0 0-16,2-2-1 16,7 2 1-16,2 2 0 15,7-2 0-15,-4 3 0 16,0 0 1-16,-11-1 0 0,-7 1 0 15,1-1 0-15,-3 1 1 16,-4-3-1-16,-2 3 0 16,-1-1 1-16,-2 4 0 15,-3-1-1 1,2 0 1-16,-5 1-1 16,-3-1 1-16,-1 0-1 15,1 0 1-15,0 1-1 16,2-1 1-16,7-2-1 15,-3 2 1-15,5-2 0 16,4-1 0-16,-1-2-1 16,4 0 1-16,0-2 0 0,-1-1 0 15,1 0-1-15,-7 1 0 16,4-1-1-16,-1-2 1 0,1-3 0 16,0 0 0-16,-1 3 0 15,4 2 0-15,2 0-1 16,-8 3 1-16,2 0 0 15,1 3 1-15,0-3-1 16,-4 0 0-16,4 0-1 16,2 0 1-16,7 0 0 0,-7 0 0 15,1 0-1-15,-1 0 1 16,4-3 0-16,-3 1 1 16,-1-1-1-16,7 0 0 31,-4 1 0-31,-2-1 0 0,-1 3 0 15,-2 0 0-15,-1-5 0 16,1-1 0-16,-6-1 0 16,5-1 0-16,-2 2 0 15,-1-2 1-15,-2 0-1 16,0 3 0-16,2 0 0 16,-2 0 0-16,-1 2-1 0,4-2 1 15,-6-1-1-15,-1 4 1 16,4-1 0-16,0 0 0 0,-4 1 0 15,7 2 0-15,-1 0 0 16,1 2 0-16,3-2 0 16,-7 3 1-16,-2-3-2 31,0 0 1-31,-1 0 0 16,1 0 0-16,-3-3 0 15,-4-2 0-15,4 0 0 0,-3-6 0 16,2-2 0-16,1 0 1 15,-6 0-1-15,-4-3 0 16,1-3-1-16,-3 1 0 16,0 2 0-16,2 0 0 0,4 0-1 15,0 0 0-15,0 3 1 16,-4 2 0-16,10-2 1 16,-3 5 0-16,2 0 0 15,1 3 0-15,0 5 0 16,-1 0 0-16,1 3 0 15,0-1 0-15,-1 9 0 0,-2-1 0 0,-3 4 0 32,3-6 0-32,-1-1 1 15,1-1 0-15,0-4 0 16,-1-2 0-16,1 3 0 16,0 0 0-16,2 2 0 15,1 0 0-15,0 1-1 16,-1 2 1-16,-5-1-2 15,-6 4 1-15,-3-3-2 16,-4 3 0-16,-2-1-6 0,0 1 0 16</inkml:trace>
  <inkml:trace contextRef="#ctx0" brushRef="#br0" timeOffset="41770.4824">10411 14256 24 0,'-12'-11'12'0,"9"-2"-11"0,3 13 18 0,0 0-19 15,3-3 0-15,3 1 1 16,6 2 1-16,0 0-1 16,3 0 0-16,2 0 1 15,7 5 0-15,6 3 0 16,3 2 0-16,5 4-1 0,-2 7 1 15,0 5-2-15,-3-2 1 16,-4 3-1-16,-2-4 1 0,-6 1-1 16,-6 3 0-16,-6-4-1 31,-9 4 1-31,-9-6 0 16,-3 0 1-16,-9 6-1 15,-9-3 0-15,-5-1-3 16,-1 4 1-16,0-1-7 15,-5 11 0-15</inkml:trace>
  <inkml:trace contextRef="#ctx0" brushRef="#br0" timeOffset="47219.7165">11661 14793 25 0,'-6'-11'12'0,"9"9"-9"15,-3 2 12-15,0 2-15 16,3 1 1-16,0 2 0 16,0 3 0-16,3 5-1 0,-3 1 0 15,3 1 1-15,0 1 0 16,-3 3 0-16,3-1 0 16,-6 4 0-16,0-1 1 31,-3 5-1-31,0-5 0 0,0 3-1 15,0 3 1-15,0 4-1 16,0 4 0-16,0 4 1 16,0 6 0-16,0 0-1 15,0 3 1-15,3 0 0 16,0-6 0-16,0 3-1 16,0 3 1-16,0 2-1 0,0 3 1 0,0 0-1 15,-3-6 0-15,0 1 0 16,-3-3 1-16,0-5-1 15,0-3 0-15,3 0 0 16,0-3 0-16,3 0-3 16,3 1 1-16,0-1-4 31,3 3 0-31,3 6-4 0,3-4 1 16</inkml:trace>
  <inkml:trace contextRef="#ctx0" brushRef="#br0" timeOffset="52958.5539">11658 16441 10 0,'0'-5'5'0,"6"-3"7"0,-6 8 5 0,0-3-15 16,0-2 1-16,3-3 1 15,0 0 1-15,-3 3-7 16,0 0 1-16,-3 2 3 15,-6-5 0-15,-3 5-1 16,-3-2 0-16,-3 2-1 0,-3-2 1 16,-2 0-1-16,-7 0 1 15,0-3-1-15,-6 0 1 32,-2-3 0-32,-7-5 0 15,3-5 1-15,-2-5 0 0,-10-1-1 16,-5-2 0-16,-1-3 0 15,-11 6 1-15,-4-3-1 16,1 0 0-16,-4 7-1 16,1-4 0-16,0 0 0 15,2 7 1-15,1-2-1 16,5 0 1-16,1 5-1 16,-1-5 0-16,-2 7 0 15,-6-1 1-15,-4-7-1 0,4-4 0 0,-6-3 0 16,-1 0 1-16,-2 5-1 15,-6-5 1-15,8 5-1 16,1-5 1-16,-3 8 0 16,-1-3 0-16,-5 8-1 15,6-5 0-15,-1 5 0 32,-5 3 0-32,-6-3-1 0,3 0 1 15,2 5 0-15,1-4 0 0,0 1 0 16,-9 1 0-16,2 5 0 15,4-8 1-15,-3 0-1 16,-6 3 0-16,0 0 0 16,-1-3 0-16,1 0 0 15,0 6 1-15,3-4-1 16,3 4 0-16,5-3 0 16,1 2 0-16,0 0 0 15,5 1 0-15,-2-1 0 16,3 1 0-16,-6-1 0 15,-1 0 1-15,4 9-1 16,-6-3 1-16,5-3-1 0,-2 0 0 0,0 2 0 16,6 4 1-16,-1 2-1 31,4 0 0-31,5-3 0 16,7 0 1-16,3 3-1 15,2 0 1-15,4-2-1 16,11-1 1-16,-3 0-1 15,-2-2 1-15,2 0-3 16,4 0 1-16,2-1-3 0,3 4 0 16,4 2-6-16,5 0 1 15,3 0-3-15,3 0 1 16</inkml:trace>
  <inkml:trace contextRef="#ctx0" brushRef="#br0" timeOffset="53478.2429">5294 15071 25 0,'-9'2'12'0,"-6"-4"-16"0,12 2 21 0,0 0-16 32,-3 2 1-32,-6 1 0 15,-2 2 1-15,-4 6-4 16,-3 2 0-16,-3 3 2 0,0 0 1 15,0 2-1-15,4 1 0 0,2 2-1 16,3 0 1-16,12-2 0 16,12 5 0-16,9-1 0 15,5 4 0-15,7-1-2 16,6-2 0-16,-3-3-7 16,-4 0 0-16</inkml:trace>
  <inkml:trace contextRef="#ctx0" brushRef="#br0" timeOffset="64385.0273">19573 8988 3 0,'-12'-19'1'0,"-6"17"-2"15,15 2 1-15,-6 0 2 16,0 0 1-16,-6 0 1 16,-6 2 0-16,-11-2-5 15,-4 0 0-15,-3 3 4 0,-11-3 1 16,-1 0-2-16,-3 0 0 0,-2-3 0 31,-4 1 0-31,4 4 0 16,-1-2 0-16,1 0-1 15,-1 0 0-15,6 3-1 0,7-3 1 16,2-3-1-16,0 1 1 16,10 4-1-16,2-4 1 31,9 2-1-31,3 0 0 16,6 0 0-16,6 2 0 15,6-2-1-15,6 0 1 0,0 0 0 16,3 0 0-16,0 0 0 15,6 0 1-15,3 0-1 16,6-2 0-16,5-4 0 16,4 1 0-16,9 0 0 15,9 2 0-15,5-2 0 16,1 5 1-16,8 3-1 16,4 2 1-16,-1-2 0 0,3 2 0 15,1-3-1-15,-7 4 0 16,-2 2-5-16,-10 2 1 0</inkml:trace>
  <inkml:trace contextRef="#ctx0" brushRef="#br0" timeOffset="81930.3292">16004 13242 11 0,'12'-13'5'0,"-9"8"3"0,-3 5 6 0,-3-3-12 16,3 1 0-16,-9-1 1 15,-6 3 1-15,0 0-5 16,0 3 0-16,6 5 2 31,-3 5 1-31,0 5-1 16,0 9 0-16,1 12-1 0,-1 6 0 15,-3 6 0-15,-3 2 0 0,-3 7 0 16,-6 12 1-16,3 10-2 16,4 5 1-16,5-2-1 15,3 7 1-15,12 14-1 16,6-3 0-16,9-5-1 15,5-5 0-15,4-6-3 16,12 6 1-16,12 2-2 0,5-5 1 16</inkml:trace>
  <inkml:trace contextRef="#ctx0" brushRef="#br0" timeOffset="86335.8683">20114 14870 6 0,'24'2'3'0,"3"-2"1"0,-18 0 4 0,0-2-8 16,3-1 1 0,3 0 0-16,2 3 1 15,4-2-2-15,3-1 1 16,6-2 1-16,9-6 1 0,-4 3 0 16,-5 0 0-16,21-8-1 15,-1-2 1-15,7 7-1 16,5 3 0-16,4 6-2 15,-1 4 1-15,-5 6-1 16,-4 0 0-16,1-2 0 16,-9-1 1-16,-4 0-1 15,-2-10 1-15,0 5-1 16,-4-3 1-16,1 1 0 16,-9-1 0-16,-3 0 0 0,-10-2 0 15,-2 0-1-15,-3-1 1 16,-3 1-1-16,-6 2 0 0,-3 3 0 15,0 0 0-15,-3 3 0 16,0-3 0-16,-6 3 0 16,-3 2 0-16,-3 3 0 31,-5-3 0-31,-1 6 0 16,-3-1 0-16,-6-2 0 15,-9-2 1-15,4-1-1 16,-4-5 1-16,-9 3-1 0,-2-1 1 15,-4-2-1-15,1 3 0 16,-10-3 0-16,-2-3 1 16,2-2-1-16,-2-3 1 0,-1-3-1 15,4-2 0-15,11 5 0 16,3 0 0-16,7 8-1 16,-1-5 1-16,9 5 0 15,4 0 0-15,5 3-1 16,3-3 1-16,3 2 0 15,3 1 1-15,3 0-1 0,0-3 1 16,6 0-1-16,6 0 0 16,9 0 0-16,6-6 0 0,3 1-1 31,12 0 1-31,12-1-1 16,11 6 0-16,7 6 0 15,8-1 1-15,1 3 0 16,5-5 0-16,6-6 0 15,-2-5 0-15,2-3 0 0,-2-7 1 16,-4-3-1-16,0 2 1 16,-2 6 0-16,-7 8 1 15,-8 5-4-15,-21 2 0 0,-19 1-6 16,-17 2 1-16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11:01.114"/>
    </inkml:context>
    <inkml:brush xml:id="br0">
      <inkml:brushProperty name="width" value="0.05292" units="cm"/>
      <inkml:brushProperty name="height" value="0.05292" units="cm"/>
      <inkml:brushProperty name="color" value="#FF0000"/>
    </inkml:brush>
  </inkml:definitions>
  <inkml:trace contextRef="#ctx0" brushRef="#br0">15560 7771 11 0,'3'-19'5'0,"-3"6"2"0,3 5 6 0,3 3-14 15,3 0 1-15,3-1-1 16,9 4 1-16,12 2 0 16,5 0 0-16,1 5 0 15,12 0 1-15,5 0-1 16,13-5 1-16,11 0 0 15,6 3 0-15,12 2 0 0,-5-7 0 16,2 2 0-16,-6 2 0 16,-11 4 0-16,-22-4 0 0,-14 4-2 15,-15-1 1-15,-18 3-6 16,-12-3 1-16</inkml:trace>
  <inkml:trace contextRef="#ctx0" brushRef="#br0" timeOffset="2098.1538">17778 7707 4 0,'0'3'2'0,"-12"5"3"16,9-8-5-16,0 0 1 15,0 0 1-15,3 0 2 16,0 0 0-16,6 0-5 15,6 0 0-15,0-3 4 0,3-2 1 16,2 2-1-16,7-2 0 16,12 0-1-16,12-1 0 15,5 4 0-15,10 2 1 16,2 0-2-16,4 0 0 0,5 0-1 16,0 0 1-16,-2 0 0 15,-1 0 0-15,4 2 0 16,-10 1 1-16,1 0-1 15,-7-1 1-15,-5 6-2 16,-13 3 1-16,-11-1-8 16,-12 1 1-16</inkml:trace>
  <inkml:trace contextRef="#ctx0" brushRef="#br0" timeOffset="4104.039">21647 7776 12 0,'0'0'6'0,"3"5"0"0,-3-5 1 0,0 0-7 15,0 0 0-15,-3-2 1 16,0 2 1-16,-3 0-2 15,0 0 0-15,0 0 1 16,-2 0 1-16,-7 0-1 16,-6 5 0-16,-12-2 0 15,3-3 0-15,-11-6-1 16,-13 1 1-16,-8 8-1 16,-10-1 1-16,-2-2-1 0,-13-5 1 0,-5 0-1 15,0 2 0-15,-6-7 0 16,-1-4 0-16,-8 1 0 15,9 3 0-15,0-1 0 16,5 0 1-16,1 1 0 16,0 2 0-16,3 0-1 15,2 3 1-15,1-3-1 16,9 2 1-16,5-2 0 16,1 1 0-16,2 1-1 15,4 1 1 1,5 5-1-16,4 5 1 15,-1 3-1-15,1 3 1 0,2 5-2 16,0 7 1-16,1 7-6 16,-1 1 0-16,10 4-1 15,2-12 1-15</inkml:trace>
  <inkml:trace contextRef="#ctx0" brushRef="#br0" timeOffset="28672.5307">6913 11740 17 0,'-6'-14'8'0,"6"-15"-3"0,0 21 9 0,0-2-14 16,-3-1 1-16,0 3-1 15,3 0 1-15,0 0-2 32,0 3 1-32,6 2 0 15,6 3 0-15,3-2 0 16,3 4 1-16,6 4-1 0,6 2 1 15,5 0 0-15,7-1 0 16,12-1 0-16,17-1 1 16,12 0-2-16,19-5 1 15,20 0-1-15,26 0 1 0,7-5-1 16,9 5 1-16,9-3 0 16,-4 1 0-16,-5 2 1 15,-18 0 0-15,-12 5-2 0,-9 0 0 16,-18 1-7-16,-6 7 0 15</inkml:trace>
  <inkml:trace contextRef="#ctx0" brushRef="#br0" timeOffset="59412.3399">3044 11655 19 0,'-36'0'9'0,"-3"3"-1"15,33-6 10-15,3 0-18 0,3 3 0 16,9-2 0-16,6-1 1 31,3 3-2-31,9 0 1 16,9 0 0-16,5 3 0 0,10 2 0 0,5 0 0 15,10-2 0-15,-4 2 0 16,4 0 0-16,-10 1 1 0,-5-1-4 16,-6 3 1-16,-10-3-5 15,-5 3 1-15</inkml:trace>
  <inkml:trace contextRef="#ctx0" brushRef="#br0" timeOffset="59898.7581">3347 11597 16 0,'3'5'8'0,"6"-10"-4"0,-3 5 10 16,3 2-13-16,3 1 1 0,6 0 1 16,0 2 1-16,3-2-4 15,-1 4 0-15,4 1 3 0,0 0 1 16,3 0-1-16,0 3 1 15,-4-1-2-15,-2 4 1 16,-3-1-1-16,-3 0 0 16,-6 3-2-1,-3-5 1-15,-6-1-1 16,-6 3 0-16,-3 3-3 16,-6 3 0-16,-3-3-7 0,-3 0 1 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5-11T19:13:45.683"/>
    </inkml:context>
    <inkml:brush xml:id="br0">
      <inkml:brushProperty name="width" value="0.05292" units="cm"/>
      <inkml:brushProperty name="height" value="0.05292" units="cm"/>
      <inkml:brushProperty name="color" value="#FF0000"/>
    </inkml:brush>
  </inkml:definitions>
  <inkml:trace contextRef="#ctx0" brushRef="#br0">12730 6882 10 0,'0'-8'5'15,"-21"-3"3"-15,12 6 5 0,-6-3-12 16,0 3 0-16,0-1 0 16,-6 1 1-16,-9 3-3 15,-5 2 0-15,-10 2 2 16,-2 1 0-16,-13-1 0 16,-3-4 0-16,-8-3 0 15,-18-1 0-15,-1 1 0 16,-11-8 0-16,-18-1 0 0,-12 7 1 31,0-4-1-31,-9-2 0 0,0-3 0 16,4 0 0-16,10 0 0 15,1 0 1-15,15 3-1 16,6 5 1-16,6 0 0 16,15 0 1-16,11 3-2 15,10 2 1-15,8 1-1 16,9 4 0-16,7 1-5 0,8 5 1 15,3 2-6-15,6 6 1 16</inkml:trace>
  <inkml:trace contextRef="#ctx0" brushRef="#br0" timeOffset="12075.8498">17206 6771 6 0,'42'2'3'0,"32"-4"-2"0,-50-1 4 15,15 3-6-15,11 0 1 0,7 5 0 16,6 1 0-16,8-1 0 16,-6-2 0-16,4 2 0 15,5-3 0-15,-5 4-1 16,-7 2 1-16,-2-3 0 15,-1 3 0-15,-5-5 0 16,-9-1 0-16,-4-2 0 16,-8 0 0-16,-6 0 0 15,-3 0 0 1,-4 0 0-16,-5 3 1 0,-3 2-1 16,0 0 1-16,0 3-2 15,3 8 0-15</inkml:trace>
  <inkml:trace contextRef="#ctx0" brushRef="#br0" timeOffset="15333.0528">21299 6789 6 0,'-54'-18'3'0,"-11"12"-1"0,53 4 4 0,-9 2-6 15,-6 0 1-15,-2 0-1 16,-1 0 1-16,-15 0-1 16,-14 2 0-16,-4 6 0 15,-20-2 1-15,-12-9 0 16,-18 3 0-16,-10 5 0 16,-2-5 1-16,-8 3-2 15,5 5 1-15,5 0-4 16,7 5 1-16</inkml:trace>
  <inkml:trace contextRef="#ctx0" brushRef="#br0" timeOffset="24787.2352">3187 8366 20 0,'-21'-18'10'0,"-30"-12"-8"15,39 23 10-15,-3-4-12 16,-2 3 0-16,-1-3 0 16,3 4 0-16,0 4 1 15,9 0 0-15,12-5 0 0,6 8 1 16,15 0-1-16,11 8 1 16,67 8-1-1,5 0 1-15,0 2-1 16,6 1 0-16,-6-6-1 15,-3-2 0-15,0-1-1 16,-29-2 0-16,8 3-5 16,-18-3 0-16,-11 0-1 0,-12-3 0 15</inkml:trace>
  <inkml:trace contextRef="#ctx0" brushRef="#br0" timeOffset="25256.4991">3940 8255 17 0,'-15'5'8'0,"18"-13"-8"0,6 6 14 16,0 2-13-16,6 0 1 16,8 2 1-16,7 4 0 15,6 4-3-15,3 1 0 0,-1-1 1 16,4 9 1-16,-3-1-1 16,-4-2 1-16,-11 0-2 15,-9 0 1-15,-15-3-1 16,-12 1 1-16,-12 4 0 15,-20 1 0-15,-4-6-2 16,-17-3 0-16,-7 1-6 16,-5 0 1-16</inkml:trace>
  <inkml:trace contextRef="#ctx0" brushRef="#br0" timeOffset="26723.3724">2934 9345 16 0,'15'-11'8'0,"20"11"-5"31,-26-5 6-31,6 0-9 0,0-3 1 16,6 0 1-16,9 3 0 15,8 2-2-15,4 0 0 16,11 6 1-16,13 0 0 0,-1-1 0 16,16 1 1-16,-1 2-1 15,9 3 0-15,1-2-1 16,-1-4 1-16,0 3-1 16,-5 1 1-16,-4 2-3 15,-5 0 1-15,-10-3-5 0,-5 3 0 16</inkml:trace>
  <inkml:trace contextRef="#ctx0" brushRef="#br0" timeOffset="27205.402">3865 9258 13 0,'33'8'6'0,"24"-14"1"0,-43 4 6 15,13 2-11-15,9 0 1 0,6 5 0 16,5 6 1-16,4-1-5 15,-1 3 0-15,1 1 3 0,-12 2 0 16,-6-1-1-16,-13 4 1 16,-5-3-1-16,-18 0 0 15,-21-3-2-15,-14 3 0 16,-22 2-4 0,-14 6 0-16,-12 0-2 0,-1 5 0 15</inkml:trace>
  <inkml:trace contextRef="#ctx0" brushRef="#br0" timeOffset="34946.3488">3282 10279 10 0,'-27'-21'5'0,"-15"8"-5"16,31 7 6-16,-4 1-1 16,0-3 1-16,3-2 1 15,3-1 1-15,6 0-11 16,12 3 0-16,12 3 7 15,8 5 0-15,13 5-3 16,18 1 0-16,5 2-1 0,19 2 0 16,2 6 0-16,9 0 1 15,0 3-2-15,7 4 0 16,-10-1-5-16,-3-1 1 0,-6 2-1 16,-17-1 0-16</inkml:trace>
  <inkml:trace contextRef="#ctx0" brushRef="#br0" timeOffset="35309.2123">3714 10239 21 0,'17'-15'10'0,"10"15"-14"16,-12 0 20-16,3 2-17 0,9 3 0 15,-1 1 0-15,4-1 0 16,3 3 2-16,3 3 0 16,8-1 0-16,4 3 1 15,3 3-1-15,-4 3 1 16,-2-6-1-16,-6 0 1 0,-10 3-1 15,-14 3 1-15,-18-4-1 16,-9 1 0-16,-17 0-2 31,-13 0 1-31,-6 0-5 16,-14 0 0-16,-1-3-2 16,-5 0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2" y="0"/>
            <a:ext cx="4068683" cy="333720"/>
          </a:xfrm>
          <a:prstGeom prst="rect">
            <a:avLst/>
          </a:prstGeom>
          <a:noFill/>
          <a:ln w="9525">
            <a:noFill/>
            <a:miter lim="800000"/>
            <a:headEnd/>
            <a:tailEnd/>
          </a:ln>
          <a:effectLst/>
        </p:spPr>
        <p:txBody>
          <a:bodyPr vert="horz" wrap="square" lIns="88135" tIns="44067" rIns="88135" bIns="44067" numCol="1" anchor="t" anchorCtr="0" compatLnSpc="1">
            <a:prstTxWarp prst="textNoShape">
              <a:avLst/>
            </a:prstTxWarp>
          </a:bodyPr>
          <a:lstStyle>
            <a:lvl1pPr>
              <a:defRPr sz="1200" b="0" smtClean="0">
                <a:latin typeface="Lato" panose="020F0502020204030203" pitchFamily="34" charset="0"/>
              </a:defRPr>
            </a:lvl1pPr>
          </a:lstStyle>
          <a:p>
            <a:pPr>
              <a:defRPr/>
            </a:pPr>
            <a:endParaRPr lang="en-US" dirty="0"/>
          </a:p>
        </p:txBody>
      </p:sp>
      <p:sp>
        <p:nvSpPr>
          <p:cNvPr id="408579" name="Rectangle 3"/>
          <p:cNvSpPr>
            <a:spLocks noGrp="1" noChangeArrowheads="1"/>
          </p:cNvSpPr>
          <p:nvPr>
            <p:ph type="dt" idx="1"/>
          </p:nvPr>
        </p:nvSpPr>
        <p:spPr bwMode="auto">
          <a:xfrm>
            <a:off x="5231164" y="0"/>
            <a:ext cx="4068683" cy="333720"/>
          </a:xfrm>
          <a:prstGeom prst="rect">
            <a:avLst/>
          </a:prstGeom>
          <a:noFill/>
          <a:ln w="9525">
            <a:noFill/>
            <a:miter lim="800000"/>
            <a:headEnd/>
            <a:tailEnd/>
          </a:ln>
          <a:effectLst/>
        </p:spPr>
        <p:txBody>
          <a:bodyPr vert="horz" wrap="square" lIns="88135" tIns="44067" rIns="88135" bIns="44067" numCol="1" anchor="t" anchorCtr="0" compatLnSpc="1">
            <a:prstTxWarp prst="textNoShape">
              <a:avLst/>
            </a:prstTxWarp>
          </a:bodyPr>
          <a:lstStyle>
            <a:lvl1pPr algn="r">
              <a:defRPr sz="1200" b="0" smtClean="0">
                <a:latin typeface="Lato" panose="020F0502020204030203" pitchFamily="34" charset="0"/>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2870200" y="500063"/>
            <a:ext cx="3559175" cy="2670175"/>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259354" y="3337204"/>
            <a:ext cx="6781137" cy="3114723"/>
          </a:xfrm>
          <a:prstGeom prst="rect">
            <a:avLst/>
          </a:prstGeom>
          <a:noFill/>
          <a:ln w="9525">
            <a:noFill/>
            <a:miter lim="800000"/>
            <a:headEnd/>
            <a:tailEnd/>
          </a:ln>
          <a:effectLst/>
        </p:spPr>
        <p:txBody>
          <a:bodyPr vert="horz" wrap="square" lIns="88135" tIns="44067" rIns="88135" bIns="4406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8582" name="Rectangle 6"/>
          <p:cNvSpPr>
            <a:spLocks noGrp="1" noChangeArrowheads="1"/>
          </p:cNvSpPr>
          <p:nvPr>
            <p:ph type="ftr" sz="quarter" idx="4"/>
          </p:nvPr>
        </p:nvSpPr>
        <p:spPr bwMode="auto">
          <a:xfrm>
            <a:off x="2" y="6674408"/>
            <a:ext cx="4068683" cy="333720"/>
          </a:xfrm>
          <a:prstGeom prst="rect">
            <a:avLst/>
          </a:prstGeom>
          <a:noFill/>
          <a:ln w="9525">
            <a:noFill/>
            <a:miter lim="800000"/>
            <a:headEnd/>
            <a:tailEnd/>
          </a:ln>
          <a:effectLst/>
        </p:spPr>
        <p:txBody>
          <a:bodyPr vert="horz" wrap="square" lIns="88135" tIns="44067" rIns="88135" bIns="44067" numCol="1" anchor="b" anchorCtr="0" compatLnSpc="1">
            <a:prstTxWarp prst="textNoShape">
              <a:avLst/>
            </a:prstTxWarp>
          </a:bodyPr>
          <a:lstStyle>
            <a:lvl1pPr>
              <a:defRPr sz="1200" b="0" smtClean="0">
                <a:latin typeface="Lato" panose="020F0502020204030203" pitchFamily="34" charset="0"/>
              </a:defRPr>
            </a:lvl1pPr>
          </a:lstStyle>
          <a:p>
            <a:pPr>
              <a:defRPr/>
            </a:pPr>
            <a:endParaRPr lang="en-US" dirty="0"/>
          </a:p>
        </p:txBody>
      </p:sp>
      <p:sp>
        <p:nvSpPr>
          <p:cNvPr id="408583" name="Rectangle 7"/>
          <p:cNvSpPr>
            <a:spLocks noGrp="1" noChangeArrowheads="1"/>
          </p:cNvSpPr>
          <p:nvPr>
            <p:ph type="sldNum" sz="quarter" idx="5"/>
          </p:nvPr>
        </p:nvSpPr>
        <p:spPr bwMode="auto">
          <a:xfrm>
            <a:off x="5231164" y="6674408"/>
            <a:ext cx="4068683" cy="333720"/>
          </a:xfrm>
          <a:prstGeom prst="rect">
            <a:avLst/>
          </a:prstGeom>
          <a:noFill/>
          <a:ln w="9525">
            <a:noFill/>
            <a:miter lim="800000"/>
            <a:headEnd/>
            <a:tailEnd/>
          </a:ln>
          <a:effectLst/>
        </p:spPr>
        <p:txBody>
          <a:bodyPr vert="horz" wrap="square" lIns="88135" tIns="44067" rIns="88135" bIns="44067" numCol="1" anchor="b" anchorCtr="0" compatLnSpc="1">
            <a:prstTxWarp prst="textNoShape">
              <a:avLst/>
            </a:prstTxWarp>
          </a:bodyPr>
          <a:lstStyle>
            <a:lvl1pPr algn="r">
              <a:defRPr sz="1200" b="0" smtClean="0">
                <a:latin typeface="Lato" panose="020F0502020204030203" pitchFamily="34" charset="0"/>
              </a:defRPr>
            </a:lvl1pPr>
          </a:lstStyle>
          <a:p>
            <a:pPr>
              <a:defRPr/>
            </a:pPr>
            <a:fld id="{40F64717-A5A5-4C4E-9291-2F18B7410B06}" type="slidenum">
              <a:rPr lang="en-US" smtClean="0"/>
              <a:pPr>
                <a:defRPr/>
              </a:pPr>
              <a:t>‹#›</a:t>
            </a:fld>
            <a:endParaRPr lang="en-US" dirty="0"/>
          </a:p>
        </p:txBody>
      </p:sp>
    </p:spTree>
    <p:extLst>
      <p:ext uri="{BB962C8B-B14F-4D97-AF65-F5344CB8AC3E}">
        <p14:creationId xmlns:p14="http://schemas.microsoft.com/office/powerpoint/2010/main" val="42597888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ato" panose="020F0502020204030203"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Lato" panose="020F0502020204030203"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Lato" panose="020F0502020204030203"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Lato" panose="020F0502020204030203"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Tree>
    <p:extLst>
      <p:ext uri="{BB962C8B-B14F-4D97-AF65-F5344CB8AC3E}">
        <p14:creationId xmlns:p14="http://schemas.microsoft.com/office/powerpoint/2010/main" val="375573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07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r>
              <a:rPr lang="en-US" dirty="0" smtClean="0"/>
              <a:t>Note: on x86-64, </a:t>
            </a:r>
            <a:r>
              <a:rPr lang="en-US" i="1" dirty="0" err="1" smtClean="0"/>
              <a:t>syscall</a:t>
            </a:r>
            <a:r>
              <a:rPr lang="en-US" dirty="0" smtClean="0"/>
              <a:t> and </a:t>
            </a:r>
            <a:r>
              <a:rPr lang="en-US" i="1" dirty="0" err="1" smtClean="0"/>
              <a:t>sysret</a:t>
            </a:r>
            <a:r>
              <a:rPr lang="en-US" dirty="0" smtClean="0"/>
              <a:t> are used instead of </a:t>
            </a:r>
            <a:r>
              <a:rPr lang="en-US" dirty="0" err="1" smtClean="0"/>
              <a:t>int</a:t>
            </a:r>
            <a:r>
              <a:rPr lang="en-US" dirty="0" smtClean="0"/>
              <a:t> 0x80.</a:t>
            </a:r>
          </a:p>
          <a:p>
            <a:r>
              <a:rPr lang="en-US" dirty="0" smtClean="0"/>
              <a:t>Interrupt number 0x80 tells OS</a:t>
            </a:r>
            <a:r>
              <a:rPr lang="en-US" baseline="0" dirty="0" smtClean="0"/>
              <a:t> that this is a system call; to specify </a:t>
            </a:r>
            <a:r>
              <a:rPr lang="en-US" i="1" baseline="0" dirty="0" smtClean="0"/>
              <a:t>which</a:t>
            </a:r>
            <a:r>
              <a:rPr lang="en-US" i="0" baseline="0" dirty="0" smtClean="0"/>
              <a:t> system call, the system call’s number is stored in a register (%</a:t>
            </a:r>
            <a:r>
              <a:rPr lang="en-US" i="0" baseline="0" dirty="0" err="1" smtClean="0"/>
              <a:t>eax</a:t>
            </a:r>
            <a:r>
              <a:rPr lang="en-US" i="0" baseline="0" dirty="0" smtClean="0"/>
              <a:t> on IA32 Linux) before executing the </a:t>
            </a:r>
            <a:r>
              <a:rPr lang="en-US" i="1" baseline="0" dirty="0" err="1" smtClean="0"/>
              <a:t>int</a:t>
            </a:r>
            <a:r>
              <a:rPr lang="en-US" i="0" baseline="0" dirty="0" smtClean="0"/>
              <a:t> instruction.</a:t>
            </a:r>
            <a:endParaRPr lang="en-US" dirty="0" smtClean="0"/>
          </a:p>
          <a:p>
            <a:r>
              <a:rPr lang="en-US" dirty="0" smtClean="0"/>
              <a:t>http://stackoverflow.com/questions/2705702/x86-assembly-before-making-a-system-call-on-linux-should-you-save-all-registers</a:t>
            </a:r>
          </a:p>
          <a:p>
            <a:endParaRPr lang="en-US" dirty="0"/>
          </a:p>
        </p:txBody>
      </p:sp>
    </p:spTree>
    <p:extLst>
      <p:ext uri="{BB962C8B-B14F-4D97-AF65-F5344CB8AC3E}">
        <p14:creationId xmlns:p14="http://schemas.microsoft.com/office/powerpoint/2010/main" val="52306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1158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r>
              <a:rPr lang="en-US"/>
              <a:t>Can SIGSEGV ever be handled without aborting? Yes, but program can’t really run afterwards: http://www.linuxprogrammingblog.com/all-about-linux-signals?page=4</a:t>
            </a:r>
          </a:p>
        </p:txBody>
      </p:sp>
    </p:spTree>
    <p:extLst>
      <p:ext uri="{BB962C8B-B14F-4D97-AF65-F5344CB8AC3E}">
        <p14:creationId xmlns:p14="http://schemas.microsoft.com/office/powerpoint/2010/main" val="156032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16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28780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55723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134581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402249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147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207518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339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530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3559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673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http://en.wikipedia.org/wiki/Fork-exec: “Microsoft Windows does not support the fork-exec model, as it does not have a system call analogous to fork(). The spawn() family of functions declared in process.h can replace it in cases where the call to fork() is followed directly by exec().”</a:t>
            </a:r>
          </a:p>
          <a:p>
            <a:endParaRPr lang="en-US" baseline="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40</a:t>
            </a:fld>
            <a:endParaRPr lang="en-US"/>
          </a:p>
        </p:txBody>
      </p:sp>
    </p:spTree>
    <p:extLst>
      <p:ext uri="{BB962C8B-B14F-4D97-AF65-F5344CB8AC3E}">
        <p14:creationId xmlns:p14="http://schemas.microsoft.com/office/powerpoint/2010/main" val="49849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1050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DEMO: </a:t>
            </a:r>
            <a:r>
              <a:rPr lang="en-US" b="1"/>
              <a:t>ps</a:t>
            </a:r>
            <a:r>
              <a:rPr lang="en-US" b="0"/>
              <a:t> and </a:t>
            </a:r>
            <a:r>
              <a:rPr lang="en-US" b="1"/>
              <a:t>pstree</a:t>
            </a:r>
            <a:r>
              <a:rPr lang="en-US" b="0"/>
              <a:t>.</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42</a:t>
            </a:fld>
            <a:endParaRPr lang="en-US"/>
          </a:p>
        </p:txBody>
      </p:sp>
    </p:spTree>
    <p:extLst>
      <p:ext uri="{BB962C8B-B14F-4D97-AF65-F5344CB8AC3E}">
        <p14:creationId xmlns:p14="http://schemas.microsoft.com/office/powerpoint/2010/main" val="99204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DEMO: </a:t>
            </a:r>
            <a:r>
              <a:rPr lang="en-US" b="1"/>
              <a:t>ps</a:t>
            </a:r>
            <a:r>
              <a:rPr lang="en-US" b="0"/>
              <a:t> and </a:t>
            </a:r>
            <a:r>
              <a:rPr lang="en-US" b="1"/>
              <a:t>pstree</a:t>
            </a:r>
            <a:r>
              <a:rPr lang="en-US" b="0"/>
              <a:t>.</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196203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DEMO: </a:t>
            </a:r>
            <a:r>
              <a:rPr lang="en-US" b="1"/>
              <a:t>ps</a:t>
            </a:r>
            <a:r>
              <a:rPr lang="en-US" b="0"/>
              <a:t> and </a:t>
            </a:r>
            <a:r>
              <a:rPr lang="en-US" b="1"/>
              <a:t>pstree</a:t>
            </a:r>
            <a:r>
              <a:rPr lang="en-US" b="0"/>
              <a:t>.</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44</a:t>
            </a:fld>
            <a:endParaRPr lang="en-US"/>
          </a:p>
        </p:txBody>
      </p:sp>
    </p:spTree>
    <p:extLst>
      <p:ext uri="{BB962C8B-B14F-4D97-AF65-F5344CB8AC3E}">
        <p14:creationId xmlns:p14="http://schemas.microsoft.com/office/powerpoint/2010/main" val="1202876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DEMO: </a:t>
            </a:r>
            <a:r>
              <a:rPr lang="en-US" b="1"/>
              <a:t>ps</a:t>
            </a:r>
            <a:r>
              <a:rPr lang="en-US" b="0"/>
              <a:t> and </a:t>
            </a:r>
            <a:r>
              <a:rPr lang="en-US" b="1"/>
              <a:t>pstree</a:t>
            </a:r>
            <a:r>
              <a:rPr lang="en-US" b="0"/>
              <a:t>.</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33836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889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US" dirty="0"/>
              <a:t>Child</a:t>
            </a:r>
            <a:r>
              <a:rPr lang="en-US" baseline="0" dirty="0"/>
              <a:t> process and parent process are </a:t>
            </a:r>
            <a:r>
              <a:rPr lang="en-US" i="1" baseline="0" dirty="0"/>
              <a:t>almost</a:t>
            </a:r>
            <a:r>
              <a:rPr lang="en-US" i="0" baseline="0" dirty="0"/>
              <a:t> identical; see fork(3) for a few things that differ (e.g. </a:t>
            </a:r>
            <a:r>
              <a:rPr lang="en-US" i="0" baseline="0" dirty="0" err="1"/>
              <a:t>pid</a:t>
            </a:r>
            <a:r>
              <a:rPr lang="en-US" i="0" baseline="0" dirty="0"/>
              <a:t> and </a:t>
            </a:r>
            <a:r>
              <a:rPr lang="en-US" i="0" baseline="0" dirty="0" err="1"/>
              <a:t>ppid</a:t>
            </a:r>
            <a:r>
              <a:rPr lang="en-US" i="0" baseline="0" dirty="0"/>
              <a:t>, pending signals, </a:t>
            </a:r>
            <a:r>
              <a:rPr lang="en-US" i="0" baseline="0" dirty="0" smtClean="0"/>
              <a:t>…) Same file descriptors = same </a:t>
            </a:r>
            <a:r>
              <a:rPr lang="en-US" i="0" baseline="0" dirty="0" err="1" smtClean="0"/>
              <a:t>stdin</a:t>
            </a:r>
            <a:r>
              <a:rPr lang="en-US" i="0" baseline="0" dirty="0" smtClean="0"/>
              <a:t>, </a:t>
            </a:r>
            <a:r>
              <a:rPr lang="en-US" i="0" baseline="0" dirty="0" err="1" smtClean="0"/>
              <a:t>stdout</a:t>
            </a:r>
            <a:r>
              <a:rPr lang="en-US" i="0" baseline="0" dirty="0" smtClean="0"/>
              <a:t>.</a:t>
            </a:r>
            <a:endParaRPr lang="en-US" i="0" baseline="0" dirty="0"/>
          </a:p>
          <a:p>
            <a:endParaRPr lang="en-US" dirty="0"/>
          </a:p>
        </p:txBody>
      </p:sp>
    </p:spTree>
    <p:extLst>
      <p:ext uri="{BB962C8B-B14F-4D97-AF65-F5344CB8AC3E}">
        <p14:creationId xmlns:p14="http://schemas.microsoft.com/office/powerpoint/2010/main" val="393152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US" dirty="0" smtClean="0"/>
              <a:t>Step thru code and list all possible outputs (ignore the </a:t>
            </a:r>
            <a:r>
              <a:rPr lang="en-US" dirty="0" err="1" smtClean="0"/>
              <a:t>getpid</a:t>
            </a:r>
            <a:r>
              <a:rPr lang="en-US" dirty="0" smtClean="0"/>
              <a:t> call, so that both parent</a:t>
            </a:r>
            <a:r>
              <a:rPr lang="en-US" baseline="0" dirty="0" smtClean="0"/>
              <a:t> and child print Bye).</a:t>
            </a:r>
            <a:endParaRPr lang="en-US" i="0" baseline="0" dirty="0"/>
          </a:p>
          <a:p>
            <a:endParaRPr lang="en-US" dirty="0"/>
          </a:p>
        </p:txBody>
      </p:sp>
    </p:spTree>
    <p:extLst>
      <p:ext uri="{BB962C8B-B14F-4D97-AF65-F5344CB8AC3E}">
        <p14:creationId xmlns:p14="http://schemas.microsoft.com/office/powerpoint/2010/main" val="2051764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6712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man 3 exec</a:t>
            </a:r>
          </a:p>
          <a:p>
            <a:r>
              <a:rPr lang="en-US" baseline="0"/>
              <a:t>man 2 execve - v is for “vector” (of arguments), e is for “environment”</a:t>
            </a:r>
          </a:p>
          <a:p>
            <a:r>
              <a:rPr lang="en-US" baseline="0"/>
              <a:t>Note: the return values of fork() and execv() should be checked for errors!</a:t>
            </a:r>
          </a:p>
          <a:p>
            <a:endParaRPr lang="en-US" baseline="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49</a:t>
            </a:fld>
            <a:endParaRPr lang="en-US"/>
          </a:p>
        </p:txBody>
      </p:sp>
    </p:spTree>
    <p:extLst>
      <p:ext uri="{BB962C8B-B14F-4D97-AF65-F5344CB8AC3E}">
        <p14:creationId xmlns:p14="http://schemas.microsoft.com/office/powerpoint/2010/main" val="498493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3301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pPr defTabSz="881350">
              <a:defRPr/>
            </a:pPr>
            <a:r>
              <a:rPr lang="en-US"/>
              <a:t>exit(3) and atexit(3) have more details.</a:t>
            </a:r>
          </a:p>
        </p:txBody>
      </p:sp>
    </p:spTree>
    <p:extLst>
      <p:ext uri="{BB962C8B-B14F-4D97-AF65-F5344CB8AC3E}">
        <p14:creationId xmlns:p14="http://schemas.microsoft.com/office/powerpoint/2010/main" val="419346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r>
              <a:rPr lang="en-US" dirty="0"/>
              <a:t>On more recent Linux systems, </a:t>
            </a:r>
            <a:r>
              <a:rPr lang="en-US" i="1" dirty="0" err="1"/>
              <a:t>init</a:t>
            </a:r>
            <a:r>
              <a:rPr lang="en-US" i="0" dirty="0"/>
              <a:t> has been renamed as “</a:t>
            </a:r>
            <a:r>
              <a:rPr lang="en-US" i="1" dirty="0" err="1"/>
              <a:t>systemd</a:t>
            </a:r>
            <a:r>
              <a:rPr lang="en-US" i="1" dirty="0"/>
              <a:t>”</a:t>
            </a:r>
            <a:r>
              <a:rPr lang="en-US" i="0" dirty="0"/>
              <a:t>.</a:t>
            </a:r>
          </a:p>
          <a:p>
            <a:endParaRPr lang="en-US" dirty="0"/>
          </a:p>
        </p:txBody>
      </p:sp>
    </p:spTree>
    <p:extLst>
      <p:ext uri="{BB962C8B-B14F-4D97-AF65-F5344CB8AC3E}">
        <p14:creationId xmlns:p14="http://schemas.microsoft.com/office/powerpoint/2010/main" val="2064073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pPr defTabSz="881350">
              <a:defRPr/>
            </a:pPr>
            <a:r>
              <a:rPr lang="en-US"/>
              <a:t>child_status shouldn’t be examined directly – it should be examined using the macros </a:t>
            </a:r>
            <a:r>
              <a:rPr lang="en-US" baseline="0"/>
              <a:t>WIFEXITED(), WEXITSTATUS(), etc. (see wait(2)).</a:t>
            </a:r>
          </a:p>
          <a:p>
            <a:pPr defTabSz="881350">
              <a:defRPr/>
            </a:pPr>
            <a:endParaRPr lang="en-US" baseline="0"/>
          </a:p>
        </p:txBody>
      </p:sp>
    </p:spTree>
    <p:extLst>
      <p:ext uri="{BB962C8B-B14F-4D97-AF65-F5344CB8AC3E}">
        <p14:creationId xmlns:p14="http://schemas.microsoft.com/office/powerpoint/2010/main" val="43806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3688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59</a:t>
            </a:fld>
            <a:endParaRPr lang="en-US"/>
          </a:p>
        </p:txBody>
      </p:sp>
    </p:spTree>
    <p:extLst>
      <p:ext uri="{BB962C8B-B14F-4D97-AF65-F5344CB8AC3E}">
        <p14:creationId xmlns:p14="http://schemas.microsoft.com/office/powerpoint/2010/main" val="338645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3599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r>
              <a:rPr lang="en-US" sz="1700"/>
              <a:t>Give </a:t>
            </a:r>
            <a:r>
              <a:rPr lang="en-US" sz="1700" b="1"/>
              <a:t>ps</a:t>
            </a:r>
            <a:r>
              <a:rPr lang="en-US" sz="1700"/>
              <a:t> / </a:t>
            </a:r>
            <a:r>
              <a:rPr lang="en-US" sz="1700" b="1"/>
              <a:t>pstree</a:t>
            </a:r>
            <a:r>
              <a:rPr lang="en-US" sz="1700"/>
              <a:t> demo if you haven’t yet!!</a:t>
            </a:r>
          </a:p>
          <a:p>
            <a:endParaRPr lang="en-US"/>
          </a:p>
        </p:txBody>
      </p:sp>
    </p:spTree>
    <p:extLst>
      <p:ext uri="{BB962C8B-B14F-4D97-AF65-F5344CB8AC3E}">
        <p14:creationId xmlns:p14="http://schemas.microsoft.com/office/powerpoint/2010/main" val="744187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err="1" smtClean="0"/>
              <a:t>Forks.c</a:t>
            </a:r>
            <a:endParaRPr lang="en-US" dirty="0"/>
          </a:p>
        </p:txBody>
      </p:sp>
    </p:spTree>
    <p:extLst>
      <p:ext uri="{BB962C8B-B14F-4D97-AF65-F5344CB8AC3E}">
        <p14:creationId xmlns:p14="http://schemas.microsoft.com/office/powerpoint/2010/main" val="621460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6068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8661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3971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5701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baseline="0"/>
          </a:p>
        </p:txBody>
      </p:sp>
    </p:spTree>
    <p:extLst>
      <p:ext uri="{BB962C8B-B14F-4D97-AF65-F5344CB8AC3E}">
        <p14:creationId xmlns:p14="http://schemas.microsoft.com/office/powerpoint/2010/main" val="1004509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690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082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579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baseline="0" dirty="0"/>
              <a:t>(Jump tables for switch statements: x86 Programming III slides</a:t>
            </a:r>
            <a:r>
              <a:rPr lang="en-US" baseline="0" dirty="0" smtClean="0"/>
              <a:t>)</a:t>
            </a:r>
          </a:p>
          <a:p>
            <a:r>
              <a:rPr lang="en-US" baseline="0" dirty="0" smtClean="0"/>
              <a:t>The book calls this an Exception table.  I am using that at the top of the slide to be consistent with the book and with the previous slide.</a:t>
            </a:r>
            <a:endParaRPr lang="en-US" baseline="0" dirty="0"/>
          </a:p>
          <a:p>
            <a:endParaRPr lang="en-US" baseline="0" dirty="0"/>
          </a:p>
        </p:txBody>
      </p:sp>
    </p:spTree>
    <p:extLst>
      <p:ext uri="{BB962C8B-B14F-4D97-AF65-F5344CB8AC3E}">
        <p14:creationId xmlns:p14="http://schemas.microsoft.com/office/powerpoint/2010/main" val="23355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book: Ones in gray are Intel-defined, Others are OS-defined</a:t>
            </a:r>
          </a:p>
          <a:p>
            <a:r>
              <a:rPr lang="en-US" dirty="0" smtClean="0"/>
              <a:t>Intel</a:t>
            </a:r>
            <a:r>
              <a:rPr lang="en-US" dirty="0"/>
              <a:t>® 64 and IA-32 Architectures Software Developer's Manual,</a:t>
            </a:r>
            <a:r>
              <a:rPr lang="en-US" baseline="0" dirty="0"/>
              <a:t> </a:t>
            </a:r>
            <a:r>
              <a:rPr lang="en-US" dirty="0"/>
              <a:t>Volume 1: Basic Architecture - Describes the architecture and programming environment of processors supporting IA-32 and Intel 64 Architectures.</a:t>
            </a:r>
          </a:p>
          <a:p>
            <a:r>
              <a:rPr lang="en-US" dirty="0"/>
              <a:t>“Systems often use an interrupt controller to group the device interrupts together before passing on the signal to a single interrupt pin on the CPU. This saves interrupt pins on the CPU…” http://www.tldp.org/LDP/tlk/dd/interrupts.html</a:t>
            </a:r>
          </a:p>
          <a:p>
            <a:r>
              <a:rPr lang="en-US" dirty="0"/>
              <a:t>    This is why </a:t>
            </a:r>
            <a:r>
              <a:rPr lang="en-US" i="1" dirty="0"/>
              <a:t>cat /</a:t>
            </a:r>
            <a:r>
              <a:rPr lang="en-US" i="1" dirty="0" err="1"/>
              <a:t>proc</a:t>
            </a:r>
            <a:r>
              <a:rPr lang="en-US" i="1" dirty="0"/>
              <a:t>/interrupts</a:t>
            </a:r>
            <a:r>
              <a:rPr lang="en-US" dirty="0"/>
              <a:t> doesn’t match this slide - /</a:t>
            </a:r>
            <a:r>
              <a:rPr lang="en-US" dirty="0" err="1"/>
              <a:t>proc</a:t>
            </a:r>
            <a:r>
              <a:rPr lang="en-US" dirty="0"/>
              <a:t>/interrupts shows APIC’s “IRQ numbers”, not the OS’s exception numbers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11</a:t>
            </a:fld>
            <a:endParaRPr lang="en-US"/>
          </a:p>
        </p:txBody>
      </p:sp>
    </p:spTree>
    <p:extLst>
      <p:ext uri="{BB962C8B-B14F-4D97-AF65-F5344CB8AC3E}">
        <p14:creationId xmlns:p14="http://schemas.microsoft.com/office/powerpoint/2010/main" val="375438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dirty="0" smtClean="0"/>
              <a:t>Also: </a:t>
            </a:r>
          </a:p>
          <a:p>
            <a:pPr lvl="1"/>
            <a:r>
              <a:rPr lang="en-US" dirty="0" smtClean="0"/>
              <a:t>Hard reset interrupt</a:t>
            </a:r>
          </a:p>
          <a:p>
            <a:pPr lvl="2"/>
            <a:r>
              <a:rPr lang="en-US" dirty="0" smtClean="0"/>
              <a:t>hitting the reset button on front panel</a:t>
            </a:r>
          </a:p>
          <a:p>
            <a:pPr lvl="1"/>
            <a:r>
              <a:rPr lang="en-US" dirty="0" smtClean="0"/>
              <a:t>Soft reset interrupt</a:t>
            </a:r>
          </a:p>
          <a:p>
            <a:pPr lvl="2"/>
            <a:r>
              <a:rPr lang="en-US" dirty="0" smtClean="0"/>
              <a:t>hitting Ctrl-Alt-Delete on a PC</a:t>
            </a:r>
          </a:p>
          <a:p>
            <a:endParaRPr lang="en-US" dirty="0"/>
          </a:p>
        </p:txBody>
      </p:sp>
    </p:spTree>
    <p:extLst>
      <p:ext uri="{BB962C8B-B14F-4D97-AF65-F5344CB8AC3E}">
        <p14:creationId xmlns:p14="http://schemas.microsoft.com/office/powerpoint/2010/main" val="53205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Lato" panose="020F050202020403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1752600"/>
          </a:xfrm>
        </p:spPr>
        <p:txBody>
          <a:bodyPr/>
          <a:lstStyle>
            <a:lvl1pPr marL="0" indent="0" algn="l">
              <a:buNone/>
              <a:defRPr sz="2000" b="0">
                <a:latin typeface="Lato" panose="020F050202020403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Slide Number Placeholder 6"/>
          <p:cNvSpPr>
            <a:spLocks noGrp="1"/>
          </p:cNvSpPr>
          <p:nvPr>
            <p:ph type="sldNum" sz="quarter" idx="10"/>
          </p:nvPr>
        </p:nvSpPr>
        <p:spPr/>
        <p:txBody>
          <a:bodyPr/>
          <a:lstStyle/>
          <a:p>
            <a:fld id="{7CBE8339-D2AD-46DC-A898-FD1E949067F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417" y="365125"/>
            <a:ext cx="8851953" cy="762000"/>
          </a:xfrm>
        </p:spPr>
        <p:txBody>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128417" y="1127125"/>
            <a:ext cx="8851953" cy="5523932"/>
          </a:xfrm>
        </p:spPr>
        <p:txBody>
          <a:bodyPr/>
          <a:lstStyle>
            <a:lvl3pPr>
              <a:defRPr sz="1700"/>
            </a:lvl3pPr>
            <a:lvl4pPr>
              <a:defRPr sz="1700"/>
            </a:lvl4pPr>
            <a:lvl5pP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b="0"/>
            </a:lvl1pPr>
          </a:lstStyle>
          <a:p>
            <a:fld id="{7CBE8339-D2AD-46DC-A898-FD1E949067F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8405238" cy="762000"/>
          </a:xfrm>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fld id="{7CBE8339-D2AD-46DC-A898-FD1E949067F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CBE8339-D2AD-46DC-A898-FD1E949067F0}"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62838" y="356992"/>
            <a:ext cx="8843375" cy="7761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162839" y="1133182"/>
            <a:ext cx="8843374" cy="5530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b="0">
                <a:solidFill>
                  <a:schemeClr val="tx1">
                    <a:tint val="75000"/>
                  </a:schemeClr>
                </a:solidFill>
                <a:latin typeface="Lato" panose="020F0502020204030203" pitchFamily="34" charset="0"/>
                <a:cs typeface="Lato" panose="020F0502020204030203"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userDrawn="1"/>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Lato" panose="020F0502020204030203" pitchFamily="34" charset="0"/>
            </a:endParaRPr>
          </a:p>
        </p:txBody>
      </p:sp>
      <p:pic>
        <p:nvPicPr>
          <p:cNvPr id="12" name="Pictur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userDrawn="1"/>
        </p:nvSpPr>
        <p:spPr>
          <a:xfrm>
            <a:off x="8329353" y="-2231"/>
            <a:ext cx="814647" cy="230832"/>
          </a:xfrm>
          <a:prstGeom prst="rect">
            <a:avLst/>
          </a:prstGeom>
          <a:noFill/>
        </p:spPr>
        <p:txBody>
          <a:bodyPr wrap="none" rtlCol="0">
            <a:spAutoFit/>
          </a:bodyPr>
          <a:lstStyle/>
          <a:p>
            <a:pPr algn="r"/>
            <a:r>
              <a:rPr lang="en-US" sz="900" b="0" i="0" dirty="0" smtClean="0">
                <a:solidFill>
                  <a:schemeClr val="bg1"/>
                </a:solidFill>
                <a:latin typeface="Lato" panose="020F0502020204030203" pitchFamily="34" charset="0"/>
                <a:ea typeface="Lato" panose="020F0502020204030203" pitchFamily="34" charset="0"/>
                <a:cs typeface="Lato" panose="020F0502020204030203" pitchFamily="34" charset="0"/>
              </a:rPr>
              <a:t>Spring 2016</a:t>
            </a:r>
          </a:p>
        </p:txBody>
      </p:sp>
      <p:sp>
        <p:nvSpPr>
          <p:cNvPr id="14" name="TextBox 13"/>
          <p:cNvSpPr txBox="1"/>
          <p:nvPr userDrawn="1"/>
        </p:nvSpPr>
        <p:spPr>
          <a:xfrm>
            <a:off x="4228805" y="-2231"/>
            <a:ext cx="686405" cy="230832"/>
          </a:xfrm>
          <a:prstGeom prst="rect">
            <a:avLst/>
          </a:prstGeom>
          <a:noFill/>
        </p:spPr>
        <p:txBody>
          <a:bodyPr wrap="none" rtlCol="0">
            <a:spAutoFit/>
          </a:bodyPr>
          <a:lstStyle/>
          <a:p>
            <a:pPr algn="ctr"/>
            <a:r>
              <a:rPr lang="en-US" sz="900" b="0" i="0" dirty="0" smtClean="0">
                <a:solidFill>
                  <a:schemeClr val="bg1"/>
                </a:solidFill>
                <a:latin typeface="Lato" panose="020F0502020204030203" pitchFamily="34" charset="0"/>
                <a:ea typeface="Lato" panose="020F0502020204030203" pitchFamily="34" charset="0"/>
                <a:cs typeface="Lato" panose="020F0502020204030203" pitchFamily="34" charset="0"/>
              </a:rPr>
              <a:t>Processes</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8" r:id="rId4"/>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Lato" panose="020F0502020204030203"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300" b="1">
          <a:solidFill>
            <a:schemeClr val="tx1"/>
          </a:solidFill>
          <a:latin typeface="Lato" panose="020F0502020204030203"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1900">
          <a:solidFill>
            <a:schemeClr val="tx1"/>
          </a:solidFill>
          <a:latin typeface="Lato" panose="020F0502020204030203" pitchFamily="34" charset="0"/>
        </a:defRPr>
      </a:lvl2pPr>
      <a:lvl3pPr marL="1143000" indent="-228600" algn="l" rtl="0" eaLnBrk="1" fontAlgn="base" hangingPunct="1">
        <a:spcBef>
          <a:spcPct val="20000"/>
        </a:spcBef>
        <a:spcAft>
          <a:spcPct val="0"/>
        </a:spcAft>
        <a:buSzPct val="80000"/>
        <a:buFont typeface="Wingdings" pitchFamily="2" charset="2"/>
        <a:buChar char="§"/>
        <a:defRPr sz="1900">
          <a:solidFill>
            <a:schemeClr val="tx1"/>
          </a:solidFill>
          <a:latin typeface="Lato" panose="020F0502020204030203" pitchFamily="34" charset="0"/>
        </a:defRPr>
      </a:lvl3pPr>
      <a:lvl4pPr marL="1600200" indent="-228600" algn="l" rtl="0" eaLnBrk="1" fontAlgn="base" hangingPunct="1">
        <a:spcBef>
          <a:spcPct val="20000"/>
        </a:spcBef>
        <a:spcAft>
          <a:spcPct val="0"/>
        </a:spcAft>
        <a:buChar char="–"/>
        <a:defRPr sz="1900">
          <a:solidFill>
            <a:schemeClr val="tx1"/>
          </a:solidFill>
          <a:latin typeface="Lato" panose="020F0502020204030203" pitchFamily="34" charset="0"/>
        </a:defRPr>
      </a:lvl4pPr>
      <a:lvl5pPr marL="2057400" indent="-228600" algn="l" rtl="0" eaLnBrk="1" fontAlgn="base" hangingPunct="1">
        <a:spcBef>
          <a:spcPct val="20000"/>
        </a:spcBef>
        <a:spcAft>
          <a:spcPct val="0"/>
        </a:spcAft>
        <a:buChar char="»"/>
        <a:defRPr sz="1900">
          <a:solidFill>
            <a:schemeClr val="tx1"/>
          </a:solidFill>
          <a:latin typeface="Lato" panose="020F0502020204030203"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21" Type="http://schemas.openxmlformats.org/officeDocument/2006/relationships/tags" Target="../tags/tag22.xml"/><Relationship Id="rId34" Type="http://schemas.openxmlformats.org/officeDocument/2006/relationships/image" Target="../media/image4.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3.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2.png"/><Relationship Id="rId37" Type="http://schemas.openxmlformats.org/officeDocument/2006/relationships/image" Target="../media/image7.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6.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slideLayout" Target="../slideLayouts/slideLayout2.xml"/><Relationship Id="rId35" Type="http://schemas.openxmlformats.org/officeDocument/2006/relationships/image" Target="../media/image5.png"/><Relationship Id="rId8" Type="http://schemas.openxmlformats.org/officeDocument/2006/relationships/tags" Target="../tags/tag9.xml"/><Relationship Id="rId3"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customXml" Target="../ink/ink2.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notesSlide" Target="../notesSlides/notesSlide7.xml"/><Relationship Id="rId2" Type="http://schemas.openxmlformats.org/officeDocument/2006/relationships/tags" Target="../tags/tag72.xml"/><Relationship Id="rId16" Type="http://schemas.openxmlformats.org/officeDocument/2006/relationships/slideLayout" Target="../slideLayouts/slideLayout3.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image" Target="../media/image9.emf"/><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1.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0.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ustomXml" Target="../ink/ink3.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1.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customXml" Target="../ink/ink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2.emf"/><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ustomXml" Target="../ink/ink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3.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customXml" Target="../ink/ink6.xml"/><Relationship Id="rId5" Type="http://schemas.openxmlformats.org/officeDocument/2006/relationships/slideLayout" Target="../slideLayouts/slideLayout3.xml"/><Relationship Id="rId4" Type="http://schemas.openxmlformats.org/officeDocument/2006/relationships/tags" Target="../tags/tag104.xml"/></Relationships>
</file>

<file path=ppt/slides/_rels/slide17.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3" Type="http://schemas.openxmlformats.org/officeDocument/2006/relationships/tags" Target="../tags/tag107.xml"/><Relationship Id="rId21" Type="http://schemas.openxmlformats.org/officeDocument/2006/relationships/customXml" Target="../ink/ink7.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notesSlide" Target="../notesSlides/notesSlide11.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slideLayout" Target="../slideLayouts/slideLayout2.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14.emf"/></Relationships>
</file>

<file path=ppt/slides/_rels/slide18.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slideLayout" Target="../slideLayouts/slideLayout2.xml"/><Relationship Id="rId3" Type="http://schemas.openxmlformats.org/officeDocument/2006/relationships/tags" Target="../tags/tag125.xml"/><Relationship Id="rId21" Type="http://schemas.openxmlformats.org/officeDocument/2006/relationships/image" Target="../media/image15.emf"/><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customXml" Target="../ink/ink8.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tags" Target="../tags/tag137.xml"/><Relationship Id="rId10" Type="http://schemas.openxmlformats.org/officeDocument/2006/relationships/tags" Target="../tags/tag132.xml"/><Relationship Id="rId19" Type="http://schemas.openxmlformats.org/officeDocument/2006/relationships/notesSlide" Target="../notesSlides/notesSlide1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s>
</file>

<file path=ppt/slides/_rels/slide19.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notesSlide" Target="../notesSlides/notesSlide13.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slideLayout" Target="../slideLayouts/slideLayout2.xml"/><Relationship Id="rId2" Type="http://schemas.openxmlformats.org/officeDocument/2006/relationships/tags" Target="../tags/tag141.xml"/><Relationship Id="rId16" Type="http://schemas.openxmlformats.org/officeDocument/2006/relationships/tags" Target="../tags/tag155.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16.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ustomXml" Target="../ink/ink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slideLayout" Target="../slideLayouts/slideLayout2.xml"/><Relationship Id="rId18" Type="http://schemas.openxmlformats.org/officeDocument/2006/relationships/image" Target="../media/image19.emf"/><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2" Type="http://schemas.openxmlformats.org/officeDocument/2006/relationships/tags" Target="../tags/tag163.xml"/><Relationship Id="rId16" Type="http://schemas.openxmlformats.org/officeDocument/2006/relationships/customXml" Target="../ink/ink12.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image" Target="../media/image8.tiff"/><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9" Type="http://schemas.openxmlformats.org/officeDocument/2006/relationships/slideLayout" Target="../slideLayouts/slideLayout2.xml"/><Relationship Id="rId21" Type="http://schemas.openxmlformats.org/officeDocument/2006/relationships/tags" Target="../tags/tag194.xml"/><Relationship Id="rId34" Type="http://schemas.openxmlformats.org/officeDocument/2006/relationships/tags" Target="../tags/tag207.xml"/><Relationship Id="rId42" Type="http://schemas.openxmlformats.org/officeDocument/2006/relationships/image" Target="../media/image10.tiff"/><Relationship Id="rId7" Type="http://schemas.openxmlformats.org/officeDocument/2006/relationships/tags" Target="../tags/tag180.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tags" Target="../tags/tag202.xml"/><Relationship Id="rId41" Type="http://schemas.openxmlformats.org/officeDocument/2006/relationships/image" Target="../media/image9.tiff"/><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tags" Target="../tags/tag205.xml"/><Relationship Id="rId37" Type="http://schemas.openxmlformats.org/officeDocument/2006/relationships/tags" Target="../tags/tag210.xml"/><Relationship Id="rId40" Type="http://schemas.openxmlformats.org/officeDocument/2006/relationships/notesSlide" Target="../notesSlides/notesSlide16.xml"/><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36" Type="http://schemas.openxmlformats.org/officeDocument/2006/relationships/tags" Target="../tags/tag209.xml"/><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tags" Target="../tags/tag204.xml"/><Relationship Id="rId44" Type="http://schemas.openxmlformats.org/officeDocument/2006/relationships/image" Target="../media/image12.tiff"/><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 Id="rId35" Type="http://schemas.openxmlformats.org/officeDocument/2006/relationships/tags" Target="../tags/tag208.xml"/><Relationship Id="rId43" Type="http://schemas.openxmlformats.org/officeDocument/2006/relationships/image" Target="../media/image11.tiff"/><Relationship Id="rId8" Type="http://schemas.openxmlformats.org/officeDocument/2006/relationships/tags" Target="../tags/tag181.xml"/><Relationship Id="rId3" Type="http://schemas.openxmlformats.org/officeDocument/2006/relationships/tags" Target="../tags/tag176.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tags" Target="../tags/tag206.xml"/><Relationship Id="rId38" Type="http://schemas.openxmlformats.org/officeDocument/2006/relationships/tags" Target="../tags/tag211.xml"/></Relationships>
</file>

<file path=ppt/slides/_rels/slide26.xml.rels><?xml version="1.0" encoding="UTF-8" standalone="yes"?>
<Relationships xmlns="http://schemas.openxmlformats.org/package/2006/relationships"><Relationship Id="rId13" Type="http://schemas.openxmlformats.org/officeDocument/2006/relationships/tags" Target="../tags/tag224.xml"/><Relationship Id="rId18" Type="http://schemas.openxmlformats.org/officeDocument/2006/relationships/tags" Target="../tags/tag229.xml"/><Relationship Id="rId26" Type="http://schemas.openxmlformats.org/officeDocument/2006/relationships/tags" Target="../tags/tag237.xml"/><Relationship Id="rId39" Type="http://schemas.openxmlformats.org/officeDocument/2006/relationships/slideLayout" Target="../slideLayouts/slideLayout2.xml"/><Relationship Id="rId21" Type="http://schemas.openxmlformats.org/officeDocument/2006/relationships/tags" Target="../tags/tag232.xml"/><Relationship Id="rId34" Type="http://schemas.openxmlformats.org/officeDocument/2006/relationships/tags" Target="../tags/tag245.xml"/><Relationship Id="rId42" Type="http://schemas.openxmlformats.org/officeDocument/2006/relationships/image" Target="../media/image10.tiff"/><Relationship Id="rId7" Type="http://schemas.openxmlformats.org/officeDocument/2006/relationships/tags" Target="../tags/tag218.xml"/><Relationship Id="rId2" Type="http://schemas.openxmlformats.org/officeDocument/2006/relationships/tags" Target="../tags/tag213.xml"/><Relationship Id="rId16" Type="http://schemas.openxmlformats.org/officeDocument/2006/relationships/tags" Target="../tags/tag227.xml"/><Relationship Id="rId20" Type="http://schemas.openxmlformats.org/officeDocument/2006/relationships/tags" Target="../tags/tag231.xml"/><Relationship Id="rId29" Type="http://schemas.openxmlformats.org/officeDocument/2006/relationships/tags" Target="../tags/tag240.xml"/><Relationship Id="rId41" Type="http://schemas.openxmlformats.org/officeDocument/2006/relationships/image" Target="../media/image9.tiff"/><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24" Type="http://schemas.openxmlformats.org/officeDocument/2006/relationships/tags" Target="../tags/tag235.xml"/><Relationship Id="rId32" Type="http://schemas.openxmlformats.org/officeDocument/2006/relationships/tags" Target="../tags/tag243.xml"/><Relationship Id="rId37" Type="http://schemas.openxmlformats.org/officeDocument/2006/relationships/tags" Target="../tags/tag248.xml"/><Relationship Id="rId40" Type="http://schemas.openxmlformats.org/officeDocument/2006/relationships/notesSlide" Target="../notesSlides/notesSlide17.xml"/><Relationship Id="rId5" Type="http://schemas.openxmlformats.org/officeDocument/2006/relationships/tags" Target="../tags/tag216.xml"/><Relationship Id="rId15" Type="http://schemas.openxmlformats.org/officeDocument/2006/relationships/tags" Target="../tags/tag226.xml"/><Relationship Id="rId23" Type="http://schemas.openxmlformats.org/officeDocument/2006/relationships/tags" Target="../tags/tag234.xml"/><Relationship Id="rId28" Type="http://schemas.openxmlformats.org/officeDocument/2006/relationships/tags" Target="../tags/tag239.xml"/><Relationship Id="rId36" Type="http://schemas.openxmlformats.org/officeDocument/2006/relationships/tags" Target="../tags/tag247.xml"/><Relationship Id="rId10" Type="http://schemas.openxmlformats.org/officeDocument/2006/relationships/tags" Target="../tags/tag221.xml"/><Relationship Id="rId19" Type="http://schemas.openxmlformats.org/officeDocument/2006/relationships/tags" Target="../tags/tag230.xml"/><Relationship Id="rId31" Type="http://schemas.openxmlformats.org/officeDocument/2006/relationships/tags" Target="../tags/tag242.xml"/><Relationship Id="rId44" Type="http://schemas.openxmlformats.org/officeDocument/2006/relationships/image" Target="../media/image12.tiff"/><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 Id="rId22" Type="http://schemas.openxmlformats.org/officeDocument/2006/relationships/tags" Target="../tags/tag233.xml"/><Relationship Id="rId27" Type="http://schemas.openxmlformats.org/officeDocument/2006/relationships/tags" Target="../tags/tag238.xml"/><Relationship Id="rId30" Type="http://schemas.openxmlformats.org/officeDocument/2006/relationships/tags" Target="../tags/tag241.xml"/><Relationship Id="rId35" Type="http://schemas.openxmlformats.org/officeDocument/2006/relationships/tags" Target="../tags/tag246.xml"/><Relationship Id="rId43" Type="http://schemas.openxmlformats.org/officeDocument/2006/relationships/image" Target="../media/image11.tiff"/><Relationship Id="rId8" Type="http://schemas.openxmlformats.org/officeDocument/2006/relationships/tags" Target="../tags/tag219.xml"/><Relationship Id="rId3" Type="http://schemas.openxmlformats.org/officeDocument/2006/relationships/tags" Target="../tags/tag214.xml"/><Relationship Id="rId12" Type="http://schemas.openxmlformats.org/officeDocument/2006/relationships/tags" Target="../tags/tag223.xml"/><Relationship Id="rId17" Type="http://schemas.openxmlformats.org/officeDocument/2006/relationships/tags" Target="../tags/tag228.xml"/><Relationship Id="rId25" Type="http://schemas.openxmlformats.org/officeDocument/2006/relationships/tags" Target="../tags/tag236.xml"/><Relationship Id="rId33" Type="http://schemas.openxmlformats.org/officeDocument/2006/relationships/tags" Target="../tags/tag244.xml"/><Relationship Id="rId38" Type="http://schemas.openxmlformats.org/officeDocument/2006/relationships/tags" Target="../tags/tag249.xml"/></Relationships>
</file>

<file path=ppt/slides/_rels/slide27.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image" Target="../media/image23.emf"/><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customXml" Target="../ink/ink13.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slideLayout" Target="../slideLayouts/slideLayout2.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slideLayout" Target="../slideLayouts/slideLayout2.xml"/><Relationship Id="rId3" Type="http://schemas.openxmlformats.org/officeDocument/2006/relationships/tags" Target="../tags/tag267.xml"/><Relationship Id="rId21" Type="http://schemas.openxmlformats.org/officeDocument/2006/relationships/tags" Target="../tags/tag285.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2" Type="http://schemas.openxmlformats.org/officeDocument/2006/relationships/tags" Target="../tags/tag266.xml"/><Relationship Id="rId16" Type="http://schemas.openxmlformats.org/officeDocument/2006/relationships/tags" Target="../tags/tag280.xml"/><Relationship Id="rId20" Type="http://schemas.openxmlformats.org/officeDocument/2006/relationships/tags" Target="../tags/tag284.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24" Type="http://schemas.openxmlformats.org/officeDocument/2006/relationships/tags" Target="../tags/tag288.xml"/><Relationship Id="rId5" Type="http://schemas.openxmlformats.org/officeDocument/2006/relationships/tags" Target="../tags/tag269.xml"/><Relationship Id="rId15" Type="http://schemas.openxmlformats.org/officeDocument/2006/relationships/tags" Target="../tags/tag279.xml"/><Relationship Id="rId23" Type="http://schemas.openxmlformats.org/officeDocument/2006/relationships/tags" Target="../tags/tag287.xml"/><Relationship Id="rId10" Type="http://schemas.openxmlformats.org/officeDocument/2006/relationships/tags" Target="../tags/tag274.xml"/><Relationship Id="rId19" Type="http://schemas.openxmlformats.org/officeDocument/2006/relationships/tags" Target="../tags/tag283.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s>
</file>

<file path=ppt/slides/_rels/slide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tags" Target="../tags/tag307.xml"/><Relationship Id="rId26" Type="http://schemas.openxmlformats.org/officeDocument/2006/relationships/image" Target="../media/image24.emf"/><Relationship Id="rId3" Type="http://schemas.openxmlformats.org/officeDocument/2006/relationships/tags" Target="../tags/tag292.xml"/><Relationship Id="rId21" Type="http://schemas.openxmlformats.org/officeDocument/2006/relationships/tags" Target="../tags/tag310.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customXml" Target="../ink/ink14.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tags" Target="../tags/tag309.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slideLayout" Target="../slideLayouts/slideLayout2.xml"/><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tags" Target="../tags/tag312.xml"/><Relationship Id="rId10" Type="http://schemas.openxmlformats.org/officeDocument/2006/relationships/tags" Target="../tags/tag299.xml"/><Relationship Id="rId19" Type="http://schemas.openxmlformats.org/officeDocument/2006/relationships/tags" Target="../tags/tag308.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tags" Target="../tags/tag311.xml"/></Relationships>
</file>

<file path=ppt/slides/_rels/slide31.xml.rels><?xml version="1.0" encoding="UTF-8" standalone="yes"?>
<Relationships xmlns="http://schemas.openxmlformats.org/package/2006/relationships"><Relationship Id="rId8" Type="http://schemas.openxmlformats.org/officeDocument/2006/relationships/tags" Target="../tags/tag320.xml"/><Relationship Id="rId13" Type="http://schemas.openxmlformats.org/officeDocument/2006/relationships/tags" Target="../tags/tag325.xml"/><Relationship Id="rId18" Type="http://schemas.openxmlformats.org/officeDocument/2006/relationships/tags" Target="../tags/tag330.xml"/><Relationship Id="rId3" Type="http://schemas.openxmlformats.org/officeDocument/2006/relationships/tags" Target="../tags/tag315.xml"/><Relationship Id="rId21" Type="http://schemas.openxmlformats.org/officeDocument/2006/relationships/tags" Target="../tags/tag333.xml"/><Relationship Id="rId7" Type="http://schemas.openxmlformats.org/officeDocument/2006/relationships/tags" Target="../tags/tag319.xml"/><Relationship Id="rId12" Type="http://schemas.openxmlformats.org/officeDocument/2006/relationships/tags" Target="../tags/tag324.xml"/><Relationship Id="rId17" Type="http://schemas.openxmlformats.org/officeDocument/2006/relationships/tags" Target="../tags/tag329.xml"/><Relationship Id="rId25" Type="http://schemas.openxmlformats.org/officeDocument/2006/relationships/slideLayout" Target="../slideLayouts/slideLayout2.xml"/><Relationship Id="rId2" Type="http://schemas.openxmlformats.org/officeDocument/2006/relationships/tags" Target="../tags/tag314.xml"/><Relationship Id="rId16" Type="http://schemas.openxmlformats.org/officeDocument/2006/relationships/tags" Target="../tags/tag328.xml"/><Relationship Id="rId20" Type="http://schemas.openxmlformats.org/officeDocument/2006/relationships/tags" Target="../tags/tag332.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tags" Target="../tags/tag323.xml"/><Relationship Id="rId24" Type="http://schemas.openxmlformats.org/officeDocument/2006/relationships/tags" Target="../tags/tag336.xml"/><Relationship Id="rId5" Type="http://schemas.openxmlformats.org/officeDocument/2006/relationships/tags" Target="../tags/tag317.xml"/><Relationship Id="rId15" Type="http://schemas.openxmlformats.org/officeDocument/2006/relationships/tags" Target="../tags/tag327.xml"/><Relationship Id="rId23" Type="http://schemas.openxmlformats.org/officeDocument/2006/relationships/tags" Target="../tags/tag335.xml"/><Relationship Id="rId10" Type="http://schemas.openxmlformats.org/officeDocument/2006/relationships/tags" Target="../tags/tag322.xml"/><Relationship Id="rId19" Type="http://schemas.openxmlformats.org/officeDocument/2006/relationships/tags" Target="../tags/tag331.xml"/><Relationship Id="rId4" Type="http://schemas.openxmlformats.org/officeDocument/2006/relationships/tags" Target="../tags/tag316.xml"/><Relationship Id="rId9" Type="http://schemas.openxmlformats.org/officeDocument/2006/relationships/tags" Target="../tags/tag321.xml"/><Relationship Id="rId14" Type="http://schemas.openxmlformats.org/officeDocument/2006/relationships/tags" Target="../tags/tag326.xml"/><Relationship Id="rId22" Type="http://schemas.openxmlformats.org/officeDocument/2006/relationships/tags" Target="../tags/tag334.xml"/></Relationships>
</file>

<file path=ppt/slides/_rels/slide32.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3" Type="http://schemas.openxmlformats.org/officeDocument/2006/relationships/tags" Target="../tags/tag339.xml"/><Relationship Id="rId21" Type="http://schemas.openxmlformats.org/officeDocument/2006/relationships/tags" Target="../tags/tag357.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tags" Target="../tags/tag356.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24" Type="http://schemas.openxmlformats.org/officeDocument/2006/relationships/slideLayout" Target="../slideLayouts/slideLayout2.xml"/><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tags" Target="../tags/tag359.xml"/><Relationship Id="rId10" Type="http://schemas.openxmlformats.org/officeDocument/2006/relationships/tags" Target="../tags/tag346.xml"/><Relationship Id="rId19" Type="http://schemas.openxmlformats.org/officeDocument/2006/relationships/tags" Target="../tags/tag355.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tags" Target="../tags/tag358.xml"/></Relationships>
</file>

<file path=ppt/slides/_rels/slide33.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tags" Target="../tags/tag372.xml"/><Relationship Id="rId18" Type="http://schemas.openxmlformats.org/officeDocument/2006/relationships/tags" Target="../tags/tag377.xml"/><Relationship Id="rId3" Type="http://schemas.openxmlformats.org/officeDocument/2006/relationships/tags" Target="../tags/tag362.xml"/><Relationship Id="rId21" Type="http://schemas.openxmlformats.org/officeDocument/2006/relationships/tags" Target="../tags/tag380.xml"/><Relationship Id="rId7" Type="http://schemas.openxmlformats.org/officeDocument/2006/relationships/tags" Target="../tags/tag366.xml"/><Relationship Id="rId12" Type="http://schemas.openxmlformats.org/officeDocument/2006/relationships/tags" Target="../tags/tag371.xml"/><Relationship Id="rId17" Type="http://schemas.openxmlformats.org/officeDocument/2006/relationships/tags" Target="../tags/tag376.xml"/><Relationship Id="rId25" Type="http://schemas.openxmlformats.org/officeDocument/2006/relationships/slideLayout" Target="../slideLayouts/slideLayout2.xml"/><Relationship Id="rId2" Type="http://schemas.openxmlformats.org/officeDocument/2006/relationships/tags" Target="../tags/tag361.xml"/><Relationship Id="rId16" Type="http://schemas.openxmlformats.org/officeDocument/2006/relationships/tags" Target="../tags/tag375.xml"/><Relationship Id="rId20" Type="http://schemas.openxmlformats.org/officeDocument/2006/relationships/tags" Target="../tags/tag379.xml"/><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tags" Target="../tags/tag370.xml"/><Relationship Id="rId24" Type="http://schemas.openxmlformats.org/officeDocument/2006/relationships/tags" Target="../tags/tag383.xml"/><Relationship Id="rId5" Type="http://schemas.openxmlformats.org/officeDocument/2006/relationships/tags" Target="../tags/tag364.xml"/><Relationship Id="rId15" Type="http://schemas.openxmlformats.org/officeDocument/2006/relationships/tags" Target="../tags/tag374.xml"/><Relationship Id="rId23" Type="http://schemas.openxmlformats.org/officeDocument/2006/relationships/tags" Target="../tags/tag382.xml"/><Relationship Id="rId10" Type="http://schemas.openxmlformats.org/officeDocument/2006/relationships/tags" Target="../tags/tag369.xml"/><Relationship Id="rId19" Type="http://schemas.openxmlformats.org/officeDocument/2006/relationships/tags" Target="../tags/tag378.xml"/><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tags" Target="../tags/tag373.xml"/><Relationship Id="rId22" Type="http://schemas.openxmlformats.org/officeDocument/2006/relationships/tags" Target="../tags/tag381.xml"/></Relationships>
</file>

<file path=ppt/slides/_rels/slide34.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tags" Target="../tags/tag401.xml"/><Relationship Id="rId26" Type="http://schemas.openxmlformats.org/officeDocument/2006/relationships/tags" Target="../tags/tag409.xml"/><Relationship Id="rId3" Type="http://schemas.openxmlformats.org/officeDocument/2006/relationships/tags" Target="../tags/tag386.xml"/><Relationship Id="rId21" Type="http://schemas.openxmlformats.org/officeDocument/2006/relationships/tags" Target="../tags/tag404.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tags" Target="../tags/tag408.xml"/><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tags" Target="../tags/tag403.xm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24" Type="http://schemas.openxmlformats.org/officeDocument/2006/relationships/tags" Target="../tags/tag407.xml"/><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tags" Target="../tags/tag406.xml"/><Relationship Id="rId10" Type="http://schemas.openxmlformats.org/officeDocument/2006/relationships/tags" Target="../tags/tag393.xml"/><Relationship Id="rId19" Type="http://schemas.openxmlformats.org/officeDocument/2006/relationships/tags" Target="../tags/tag402.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tags" Target="../tags/tag405.xml"/><Relationship Id="rId27"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tags" Target="../tags/tag422.xml"/><Relationship Id="rId18" Type="http://schemas.openxmlformats.org/officeDocument/2006/relationships/tags" Target="../tags/tag427.xml"/><Relationship Id="rId26" Type="http://schemas.openxmlformats.org/officeDocument/2006/relationships/image" Target="../media/image25.emf"/><Relationship Id="rId3" Type="http://schemas.openxmlformats.org/officeDocument/2006/relationships/tags" Target="../tags/tag412.xml"/><Relationship Id="rId21" Type="http://schemas.openxmlformats.org/officeDocument/2006/relationships/tags" Target="../tags/tag430.xml"/><Relationship Id="rId7" Type="http://schemas.openxmlformats.org/officeDocument/2006/relationships/tags" Target="../tags/tag416.xml"/><Relationship Id="rId12" Type="http://schemas.openxmlformats.org/officeDocument/2006/relationships/tags" Target="../tags/tag421.xml"/><Relationship Id="rId17" Type="http://schemas.openxmlformats.org/officeDocument/2006/relationships/tags" Target="../tags/tag426.xml"/><Relationship Id="rId25" Type="http://schemas.openxmlformats.org/officeDocument/2006/relationships/customXml" Target="../ink/ink15.xml"/><Relationship Id="rId2" Type="http://schemas.openxmlformats.org/officeDocument/2006/relationships/tags" Target="../tags/tag411.xml"/><Relationship Id="rId16" Type="http://schemas.openxmlformats.org/officeDocument/2006/relationships/tags" Target="../tags/tag425.xml"/><Relationship Id="rId20" Type="http://schemas.openxmlformats.org/officeDocument/2006/relationships/tags" Target="../tags/tag429.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24" Type="http://schemas.openxmlformats.org/officeDocument/2006/relationships/notesSlide" Target="../notesSlides/notesSlide20.xml"/><Relationship Id="rId5" Type="http://schemas.openxmlformats.org/officeDocument/2006/relationships/tags" Target="../tags/tag414.xml"/><Relationship Id="rId15" Type="http://schemas.openxmlformats.org/officeDocument/2006/relationships/tags" Target="../tags/tag424.xml"/><Relationship Id="rId23" Type="http://schemas.openxmlformats.org/officeDocument/2006/relationships/slideLayout" Target="../slideLayouts/slideLayout2.xml"/><Relationship Id="rId10" Type="http://schemas.openxmlformats.org/officeDocument/2006/relationships/tags" Target="../tags/tag419.xml"/><Relationship Id="rId19" Type="http://schemas.openxmlformats.org/officeDocument/2006/relationships/tags" Target="../tags/tag428.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tags" Target="../tags/tag423.xml"/><Relationship Id="rId22" Type="http://schemas.openxmlformats.org/officeDocument/2006/relationships/tags" Target="../tags/tag431.xml"/></Relationships>
</file>

<file path=ppt/slides/_rels/slide36.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tags" Target="../tags/tag449.xml"/><Relationship Id="rId26" Type="http://schemas.openxmlformats.org/officeDocument/2006/relationships/customXml" Target="../ink/ink16.xml"/><Relationship Id="rId3" Type="http://schemas.openxmlformats.org/officeDocument/2006/relationships/tags" Target="../tags/tag434.xml"/><Relationship Id="rId21" Type="http://schemas.openxmlformats.org/officeDocument/2006/relationships/tags" Target="../tags/tag452.xml"/><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notesSlide" Target="../notesSlides/notesSlide21.xml"/><Relationship Id="rId2" Type="http://schemas.openxmlformats.org/officeDocument/2006/relationships/tags" Target="../tags/tag433.xml"/><Relationship Id="rId16" Type="http://schemas.openxmlformats.org/officeDocument/2006/relationships/tags" Target="../tags/tag447.xml"/><Relationship Id="rId20" Type="http://schemas.openxmlformats.org/officeDocument/2006/relationships/tags" Target="../tags/tag451.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slideLayout" Target="../slideLayouts/slideLayout2.xml"/><Relationship Id="rId5" Type="http://schemas.openxmlformats.org/officeDocument/2006/relationships/tags" Target="../tags/tag436.xml"/><Relationship Id="rId15" Type="http://schemas.openxmlformats.org/officeDocument/2006/relationships/tags" Target="../tags/tag446.xml"/><Relationship Id="rId23" Type="http://schemas.openxmlformats.org/officeDocument/2006/relationships/tags" Target="../tags/tag454.xml"/><Relationship Id="rId10" Type="http://schemas.openxmlformats.org/officeDocument/2006/relationships/tags" Target="../tags/tag441.xml"/><Relationship Id="rId19" Type="http://schemas.openxmlformats.org/officeDocument/2006/relationships/tags" Target="../tags/tag450.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tags" Target="../tags/tag453.xml"/><Relationship Id="rId27" Type="http://schemas.openxmlformats.org/officeDocument/2006/relationships/image" Target="../media/image26.emf"/></Relationships>
</file>

<file path=ppt/slides/_rels/slide37.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tags" Target="../tags/tag467.xml"/><Relationship Id="rId18" Type="http://schemas.openxmlformats.org/officeDocument/2006/relationships/image" Target="../media/image13.tiff"/><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tags" Target="../tags/tag466.xml"/><Relationship Id="rId17" Type="http://schemas.openxmlformats.org/officeDocument/2006/relationships/notesSlide" Target="../notesSlides/notesSlide22.xml"/><Relationship Id="rId2" Type="http://schemas.openxmlformats.org/officeDocument/2006/relationships/tags" Target="../tags/tag456.xml"/><Relationship Id="rId16" Type="http://schemas.openxmlformats.org/officeDocument/2006/relationships/slideLayout" Target="../slideLayouts/slideLayout2.xml"/><Relationship Id="rId20" Type="http://schemas.openxmlformats.org/officeDocument/2006/relationships/image" Target="../media/image27.emf"/><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5" Type="http://schemas.openxmlformats.org/officeDocument/2006/relationships/tags" Target="../tags/tag459.xml"/><Relationship Id="rId15" Type="http://schemas.openxmlformats.org/officeDocument/2006/relationships/tags" Target="../tags/tag469.xml"/><Relationship Id="rId10" Type="http://schemas.openxmlformats.org/officeDocument/2006/relationships/tags" Target="../tags/tag464.xml"/><Relationship Id="rId19" Type="http://schemas.openxmlformats.org/officeDocument/2006/relationships/customXml" Target="../ink/ink17.xml"/><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tags" Target="../tags/tag468.xml"/></Relationships>
</file>

<file path=ppt/slides/_rels/slide38.xml.rels><?xml version="1.0" encoding="UTF-8" standalone="yes"?>
<Relationships xmlns="http://schemas.openxmlformats.org/package/2006/relationships"><Relationship Id="rId13" Type="http://schemas.openxmlformats.org/officeDocument/2006/relationships/tags" Target="../tags/tag482.xml"/><Relationship Id="rId18" Type="http://schemas.openxmlformats.org/officeDocument/2006/relationships/tags" Target="../tags/tag487.xml"/><Relationship Id="rId26" Type="http://schemas.openxmlformats.org/officeDocument/2006/relationships/tags" Target="../tags/tag495.xml"/><Relationship Id="rId3" Type="http://schemas.openxmlformats.org/officeDocument/2006/relationships/tags" Target="../tags/tag472.xml"/><Relationship Id="rId21" Type="http://schemas.openxmlformats.org/officeDocument/2006/relationships/tags" Target="../tags/tag490.xml"/><Relationship Id="rId7" Type="http://schemas.openxmlformats.org/officeDocument/2006/relationships/tags" Target="../tags/tag476.xml"/><Relationship Id="rId12" Type="http://schemas.openxmlformats.org/officeDocument/2006/relationships/tags" Target="../tags/tag481.xml"/><Relationship Id="rId17" Type="http://schemas.openxmlformats.org/officeDocument/2006/relationships/tags" Target="../tags/tag486.xml"/><Relationship Id="rId25" Type="http://schemas.openxmlformats.org/officeDocument/2006/relationships/tags" Target="../tags/tag494.xml"/><Relationship Id="rId33" Type="http://schemas.openxmlformats.org/officeDocument/2006/relationships/image" Target="../media/image28.emf"/><Relationship Id="rId2" Type="http://schemas.openxmlformats.org/officeDocument/2006/relationships/tags" Target="../tags/tag471.xml"/><Relationship Id="rId16" Type="http://schemas.openxmlformats.org/officeDocument/2006/relationships/tags" Target="../tags/tag485.xml"/><Relationship Id="rId20" Type="http://schemas.openxmlformats.org/officeDocument/2006/relationships/tags" Target="../tags/tag489.xml"/><Relationship Id="rId29" Type="http://schemas.openxmlformats.org/officeDocument/2006/relationships/tags" Target="../tags/tag498.xml"/><Relationship Id="rId1" Type="http://schemas.openxmlformats.org/officeDocument/2006/relationships/tags" Target="../tags/tag470.xml"/><Relationship Id="rId6" Type="http://schemas.openxmlformats.org/officeDocument/2006/relationships/tags" Target="../tags/tag475.xml"/><Relationship Id="rId11" Type="http://schemas.openxmlformats.org/officeDocument/2006/relationships/tags" Target="../tags/tag480.xml"/><Relationship Id="rId24" Type="http://schemas.openxmlformats.org/officeDocument/2006/relationships/tags" Target="../tags/tag493.xml"/><Relationship Id="rId32" Type="http://schemas.openxmlformats.org/officeDocument/2006/relationships/customXml" Target="../ink/ink18.xml"/><Relationship Id="rId5" Type="http://schemas.openxmlformats.org/officeDocument/2006/relationships/tags" Target="../tags/tag474.xml"/><Relationship Id="rId15" Type="http://schemas.openxmlformats.org/officeDocument/2006/relationships/tags" Target="../tags/tag484.xml"/><Relationship Id="rId23" Type="http://schemas.openxmlformats.org/officeDocument/2006/relationships/tags" Target="../tags/tag492.xml"/><Relationship Id="rId28" Type="http://schemas.openxmlformats.org/officeDocument/2006/relationships/tags" Target="../tags/tag497.xml"/><Relationship Id="rId10" Type="http://schemas.openxmlformats.org/officeDocument/2006/relationships/tags" Target="../tags/tag479.xml"/><Relationship Id="rId19" Type="http://schemas.openxmlformats.org/officeDocument/2006/relationships/tags" Target="../tags/tag488.xml"/><Relationship Id="rId31" Type="http://schemas.openxmlformats.org/officeDocument/2006/relationships/notesSlide" Target="../notesSlides/notesSlide23.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tags" Target="../tags/tag483.xml"/><Relationship Id="rId22" Type="http://schemas.openxmlformats.org/officeDocument/2006/relationships/tags" Target="../tags/tag491.xml"/><Relationship Id="rId27" Type="http://schemas.openxmlformats.org/officeDocument/2006/relationships/tags" Target="../tags/tag496.xml"/><Relationship Id="rId30" Type="http://schemas.openxmlformats.org/officeDocument/2006/relationships/slideLayout" Target="../slideLayouts/slideLayout2.xml"/><Relationship Id="rId8" Type="http://schemas.openxmlformats.org/officeDocument/2006/relationships/tags" Target="../tags/tag477.xml"/></Relationships>
</file>

<file path=ppt/slides/_rels/slide39.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8" Type="http://schemas.openxmlformats.org/officeDocument/2006/relationships/tags" Target="../tags/tag509.xml"/><Relationship Id="rId13" Type="http://schemas.openxmlformats.org/officeDocument/2006/relationships/tags" Target="../tags/tag514.xml"/><Relationship Id="rId18" Type="http://schemas.openxmlformats.org/officeDocument/2006/relationships/tags" Target="../tags/tag519.xml"/><Relationship Id="rId26" Type="http://schemas.openxmlformats.org/officeDocument/2006/relationships/customXml" Target="../ink/ink19.xml"/><Relationship Id="rId3" Type="http://schemas.openxmlformats.org/officeDocument/2006/relationships/tags" Target="../tags/tag504.xml"/><Relationship Id="rId21" Type="http://schemas.openxmlformats.org/officeDocument/2006/relationships/tags" Target="../tags/tag522.xml"/><Relationship Id="rId7" Type="http://schemas.openxmlformats.org/officeDocument/2006/relationships/tags" Target="../tags/tag508.xml"/><Relationship Id="rId12" Type="http://schemas.openxmlformats.org/officeDocument/2006/relationships/tags" Target="../tags/tag513.xml"/><Relationship Id="rId17" Type="http://schemas.openxmlformats.org/officeDocument/2006/relationships/tags" Target="../tags/tag518.xml"/><Relationship Id="rId25" Type="http://schemas.openxmlformats.org/officeDocument/2006/relationships/image" Target="../media/image14.tiff"/><Relationship Id="rId2" Type="http://schemas.openxmlformats.org/officeDocument/2006/relationships/tags" Target="../tags/tag503.xml"/><Relationship Id="rId16" Type="http://schemas.openxmlformats.org/officeDocument/2006/relationships/tags" Target="../tags/tag517.xml"/><Relationship Id="rId20" Type="http://schemas.openxmlformats.org/officeDocument/2006/relationships/tags" Target="../tags/tag521.xml"/><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tags" Target="../tags/tag512.xml"/><Relationship Id="rId24" Type="http://schemas.openxmlformats.org/officeDocument/2006/relationships/image" Target="../media/image11.tiff"/><Relationship Id="rId5" Type="http://schemas.openxmlformats.org/officeDocument/2006/relationships/tags" Target="../tags/tag506.xml"/><Relationship Id="rId15" Type="http://schemas.openxmlformats.org/officeDocument/2006/relationships/tags" Target="../tags/tag516.xml"/><Relationship Id="rId23" Type="http://schemas.openxmlformats.org/officeDocument/2006/relationships/notesSlide" Target="../notesSlides/notesSlide24.xml"/><Relationship Id="rId10" Type="http://schemas.openxmlformats.org/officeDocument/2006/relationships/tags" Target="../tags/tag511.xml"/><Relationship Id="rId19" Type="http://schemas.openxmlformats.org/officeDocument/2006/relationships/tags" Target="../tags/tag520.xml"/><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tags" Target="../tags/tag515.xml"/><Relationship Id="rId22" Type="http://schemas.openxmlformats.org/officeDocument/2006/relationships/slideLayout" Target="../slideLayouts/slideLayout2.xml"/><Relationship Id="rId27" Type="http://schemas.openxmlformats.org/officeDocument/2006/relationships/image" Target="../media/image29.emf"/></Relationships>
</file>

<file path=ppt/slides/_rels/slide4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525.xml"/><Relationship Id="rId7" Type="http://schemas.openxmlformats.org/officeDocument/2006/relationships/customXml" Target="../ink/ink20.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526.xml"/></Relationships>
</file>

<file path=ppt/slides/_rels/slide42.xml.rels><?xml version="1.0" encoding="UTF-8" standalone="yes"?>
<Relationships xmlns="http://schemas.openxmlformats.org/package/2006/relationships"><Relationship Id="rId3" Type="http://schemas.openxmlformats.org/officeDocument/2006/relationships/tags" Target="../tags/tag529.xml"/><Relationship Id="rId7" Type="http://schemas.openxmlformats.org/officeDocument/2006/relationships/notesSlide" Target="../notesSlides/notesSlide26.xml"/><Relationship Id="rId2" Type="http://schemas.openxmlformats.org/officeDocument/2006/relationships/tags" Target="../tags/tag528.xml"/><Relationship Id="rId1" Type="http://schemas.openxmlformats.org/officeDocument/2006/relationships/tags" Target="../tags/tag527.xml"/><Relationship Id="rId6" Type="http://schemas.openxmlformats.org/officeDocument/2006/relationships/slideLayout" Target="../slideLayouts/slideLayout3.xml"/><Relationship Id="rId5" Type="http://schemas.openxmlformats.org/officeDocument/2006/relationships/tags" Target="../tags/tag531.xml"/><Relationship Id="rId4" Type="http://schemas.openxmlformats.org/officeDocument/2006/relationships/tags" Target="../tags/tag530.xml"/></Relationships>
</file>

<file path=ppt/slides/_rels/slide43.xml.rels><?xml version="1.0" encoding="UTF-8" standalone="yes"?>
<Relationships xmlns="http://schemas.openxmlformats.org/package/2006/relationships"><Relationship Id="rId8" Type="http://schemas.openxmlformats.org/officeDocument/2006/relationships/tags" Target="../tags/tag539.xml"/><Relationship Id="rId3" Type="http://schemas.openxmlformats.org/officeDocument/2006/relationships/tags" Target="../tags/tag534.xml"/><Relationship Id="rId7" Type="http://schemas.openxmlformats.org/officeDocument/2006/relationships/tags" Target="../tags/tag538.xml"/><Relationship Id="rId2" Type="http://schemas.openxmlformats.org/officeDocument/2006/relationships/tags" Target="../tags/tag533.xml"/><Relationship Id="rId1" Type="http://schemas.openxmlformats.org/officeDocument/2006/relationships/tags" Target="../tags/tag532.xml"/><Relationship Id="rId6" Type="http://schemas.openxmlformats.org/officeDocument/2006/relationships/tags" Target="../tags/tag537.xml"/><Relationship Id="rId5" Type="http://schemas.openxmlformats.org/officeDocument/2006/relationships/tags" Target="../tags/tag536.xml"/><Relationship Id="rId10" Type="http://schemas.openxmlformats.org/officeDocument/2006/relationships/notesSlide" Target="../notesSlides/notesSlide27.xml"/><Relationship Id="rId4" Type="http://schemas.openxmlformats.org/officeDocument/2006/relationships/tags" Target="../tags/tag535.xml"/><Relationship Id="rId9"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tags" Target="../tags/tag547.xml"/><Relationship Id="rId13" Type="http://schemas.openxmlformats.org/officeDocument/2006/relationships/tags" Target="../tags/tag552.xml"/><Relationship Id="rId18" Type="http://schemas.openxmlformats.org/officeDocument/2006/relationships/image" Target="../media/image31.emf"/><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tags" Target="../tags/tag551.xml"/><Relationship Id="rId17" Type="http://schemas.openxmlformats.org/officeDocument/2006/relationships/customXml" Target="../ink/ink21.xml"/><Relationship Id="rId2" Type="http://schemas.openxmlformats.org/officeDocument/2006/relationships/tags" Target="../tags/tag541.xml"/><Relationship Id="rId16" Type="http://schemas.openxmlformats.org/officeDocument/2006/relationships/notesSlide" Target="../notesSlides/notesSlide28.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tags" Target="../tags/tag550.xml"/><Relationship Id="rId5" Type="http://schemas.openxmlformats.org/officeDocument/2006/relationships/tags" Target="../tags/tag544.xml"/><Relationship Id="rId15" Type="http://schemas.openxmlformats.org/officeDocument/2006/relationships/slideLayout" Target="../slideLayouts/slideLayout3.xml"/><Relationship Id="rId10" Type="http://schemas.openxmlformats.org/officeDocument/2006/relationships/tags" Target="../tags/tag549.xml"/><Relationship Id="rId4" Type="http://schemas.openxmlformats.org/officeDocument/2006/relationships/tags" Target="../tags/tag543.xml"/><Relationship Id="rId9" Type="http://schemas.openxmlformats.org/officeDocument/2006/relationships/tags" Target="../tags/tag548.xml"/><Relationship Id="rId14" Type="http://schemas.openxmlformats.org/officeDocument/2006/relationships/tags" Target="../tags/tag553.xml"/></Relationships>
</file>

<file path=ppt/slides/_rels/slide45.xml.rels><?xml version="1.0" encoding="UTF-8" standalone="yes"?>
<Relationships xmlns="http://schemas.openxmlformats.org/package/2006/relationships"><Relationship Id="rId8" Type="http://schemas.openxmlformats.org/officeDocument/2006/relationships/tags" Target="../tags/tag561.xml"/><Relationship Id="rId13" Type="http://schemas.openxmlformats.org/officeDocument/2006/relationships/tags" Target="../tags/tag566.xml"/><Relationship Id="rId18" Type="http://schemas.openxmlformats.org/officeDocument/2006/relationships/tags" Target="../tags/tag571.xml"/><Relationship Id="rId3" Type="http://schemas.openxmlformats.org/officeDocument/2006/relationships/tags" Target="../tags/tag556.xml"/><Relationship Id="rId21" Type="http://schemas.openxmlformats.org/officeDocument/2006/relationships/tags" Target="../tags/tag574.xml"/><Relationship Id="rId7" Type="http://schemas.openxmlformats.org/officeDocument/2006/relationships/tags" Target="../tags/tag560.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image" Target="../media/image32.emf"/><Relationship Id="rId2" Type="http://schemas.openxmlformats.org/officeDocument/2006/relationships/tags" Target="../tags/tag555.xml"/><Relationship Id="rId16" Type="http://schemas.openxmlformats.org/officeDocument/2006/relationships/tags" Target="../tags/tag569.xml"/><Relationship Id="rId20" Type="http://schemas.openxmlformats.org/officeDocument/2006/relationships/tags" Target="../tags/tag573.xml"/><Relationship Id="rId1" Type="http://schemas.openxmlformats.org/officeDocument/2006/relationships/tags" Target="../tags/tag554.xml"/><Relationship Id="rId6" Type="http://schemas.openxmlformats.org/officeDocument/2006/relationships/tags" Target="../tags/tag559.xml"/><Relationship Id="rId11" Type="http://schemas.openxmlformats.org/officeDocument/2006/relationships/tags" Target="../tags/tag564.xml"/><Relationship Id="rId24" Type="http://schemas.openxmlformats.org/officeDocument/2006/relationships/customXml" Target="../ink/ink22.xml"/><Relationship Id="rId5" Type="http://schemas.openxmlformats.org/officeDocument/2006/relationships/tags" Target="../tags/tag558.xml"/><Relationship Id="rId15" Type="http://schemas.openxmlformats.org/officeDocument/2006/relationships/tags" Target="../tags/tag568.xml"/><Relationship Id="rId23" Type="http://schemas.openxmlformats.org/officeDocument/2006/relationships/notesSlide" Target="../notesSlides/notesSlide29.xml"/><Relationship Id="rId10" Type="http://schemas.openxmlformats.org/officeDocument/2006/relationships/tags" Target="../tags/tag563.xml"/><Relationship Id="rId19" Type="http://schemas.openxmlformats.org/officeDocument/2006/relationships/tags" Target="../tags/tag572.xml"/><Relationship Id="rId4" Type="http://schemas.openxmlformats.org/officeDocument/2006/relationships/tags" Target="../tags/tag557.xml"/><Relationship Id="rId9" Type="http://schemas.openxmlformats.org/officeDocument/2006/relationships/tags" Target="../tags/tag562.xml"/><Relationship Id="rId14" Type="http://schemas.openxmlformats.org/officeDocument/2006/relationships/tags" Target="../tags/tag567.xml"/><Relationship Id="rId22"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577.xml"/><Relationship Id="rId7" Type="http://schemas.openxmlformats.org/officeDocument/2006/relationships/customXml" Target="../ink/ink23.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578.xml"/></Relationships>
</file>

<file path=ppt/slides/_rels/slide4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581.xml"/><Relationship Id="rId7" Type="http://schemas.openxmlformats.org/officeDocument/2006/relationships/customXml" Target="../ink/ink24.xml"/><Relationship Id="rId2" Type="http://schemas.openxmlformats.org/officeDocument/2006/relationships/tags" Target="../tags/tag580.xml"/><Relationship Id="rId1" Type="http://schemas.openxmlformats.org/officeDocument/2006/relationships/tags" Target="../tags/tag579.xml"/><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tags" Target="../tags/tag582.xml"/></Relationships>
</file>

<file path=ppt/slides/_rels/slide4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585.xml"/><Relationship Id="rId7" Type="http://schemas.openxmlformats.org/officeDocument/2006/relationships/customXml" Target="../ink/ink25.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586.xml"/></Relationships>
</file>

<file path=ppt/slides/_rels/slide49.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tags" Target="../tags/tag589.xml"/><Relationship Id="rId7" Type="http://schemas.openxmlformats.org/officeDocument/2006/relationships/notesSlide" Target="../notesSlides/notesSlide33.xml"/><Relationship Id="rId2" Type="http://schemas.openxmlformats.org/officeDocument/2006/relationships/tags" Target="../tags/tag588.xml"/><Relationship Id="rId1" Type="http://schemas.openxmlformats.org/officeDocument/2006/relationships/tags" Target="../tags/tag587.xml"/><Relationship Id="rId6" Type="http://schemas.openxmlformats.org/officeDocument/2006/relationships/slideLayout" Target="../slideLayouts/slideLayout2.xml"/><Relationship Id="rId5" Type="http://schemas.openxmlformats.org/officeDocument/2006/relationships/tags" Target="../tags/tag591.xml"/><Relationship Id="rId4" Type="http://schemas.openxmlformats.org/officeDocument/2006/relationships/tags" Target="../tags/tag590.xml"/><Relationship Id="rId9"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tags" Target="../tags/tag604.xml"/><Relationship Id="rId18" Type="http://schemas.openxmlformats.org/officeDocument/2006/relationships/tags" Target="../tags/tag609.xml"/><Relationship Id="rId26" Type="http://schemas.openxmlformats.org/officeDocument/2006/relationships/tags" Target="../tags/tag617.xml"/><Relationship Id="rId21" Type="http://schemas.openxmlformats.org/officeDocument/2006/relationships/tags" Target="../tags/tag612.xml"/><Relationship Id="rId34" Type="http://schemas.openxmlformats.org/officeDocument/2006/relationships/tags" Target="../tags/tag625.xml"/><Relationship Id="rId7" Type="http://schemas.openxmlformats.org/officeDocument/2006/relationships/tags" Target="../tags/tag598.xml"/><Relationship Id="rId12" Type="http://schemas.openxmlformats.org/officeDocument/2006/relationships/tags" Target="../tags/tag603.xml"/><Relationship Id="rId17" Type="http://schemas.openxmlformats.org/officeDocument/2006/relationships/tags" Target="../tags/tag608.xml"/><Relationship Id="rId25" Type="http://schemas.openxmlformats.org/officeDocument/2006/relationships/tags" Target="../tags/tag616.xml"/><Relationship Id="rId33" Type="http://schemas.openxmlformats.org/officeDocument/2006/relationships/tags" Target="../tags/tag624.xml"/><Relationship Id="rId38" Type="http://schemas.openxmlformats.org/officeDocument/2006/relationships/image" Target="../media/image37.emf"/><Relationship Id="rId2" Type="http://schemas.openxmlformats.org/officeDocument/2006/relationships/tags" Target="../tags/tag593.xml"/><Relationship Id="rId16" Type="http://schemas.openxmlformats.org/officeDocument/2006/relationships/tags" Target="../tags/tag607.xml"/><Relationship Id="rId20" Type="http://schemas.openxmlformats.org/officeDocument/2006/relationships/tags" Target="../tags/tag611.xml"/><Relationship Id="rId29" Type="http://schemas.openxmlformats.org/officeDocument/2006/relationships/tags" Target="../tags/tag620.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tags" Target="../tags/tag602.xml"/><Relationship Id="rId24" Type="http://schemas.openxmlformats.org/officeDocument/2006/relationships/tags" Target="../tags/tag615.xml"/><Relationship Id="rId32" Type="http://schemas.openxmlformats.org/officeDocument/2006/relationships/tags" Target="../tags/tag623.xml"/><Relationship Id="rId37" Type="http://schemas.openxmlformats.org/officeDocument/2006/relationships/customXml" Target="../ink/ink27.xml"/><Relationship Id="rId5" Type="http://schemas.openxmlformats.org/officeDocument/2006/relationships/tags" Target="../tags/tag596.xml"/><Relationship Id="rId15" Type="http://schemas.openxmlformats.org/officeDocument/2006/relationships/tags" Target="../tags/tag606.xml"/><Relationship Id="rId23" Type="http://schemas.openxmlformats.org/officeDocument/2006/relationships/tags" Target="../tags/tag614.xml"/><Relationship Id="rId28" Type="http://schemas.openxmlformats.org/officeDocument/2006/relationships/tags" Target="../tags/tag619.xml"/><Relationship Id="rId36" Type="http://schemas.openxmlformats.org/officeDocument/2006/relationships/slideLayout" Target="../slideLayouts/slideLayout2.xml"/><Relationship Id="rId10" Type="http://schemas.openxmlformats.org/officeDocument/2006/relationships/tags" Target="../tags/tag601.xml"/><Relationship Id="rId19" Type="http://schemas.openxmlformats.org/officeDocument/2006/relationships/tags" Target="../tags/tag610.xml"/><Relationship Id="rId31" Type="http://schemas.openxmlformats.org/officeDocument/2006/relationships/tags" Target="../tags/tag622.xml"/><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tags" Target="../tags/tag605.xml"/><Relationship Id="rId22" Type="http://schemas.openxmlformats.org/officeDocument/2006/relationships/tags" Target="../tags/tag613.xml"/><Relationship Id="rId27" Type="http://schemas.openxmlformats.org/officeDocument/2006/relationships/tags" Target="../tags/tag618.xml"/><Relationship Id="rId30" Type="http://schemas.openxmlformats.org/officeDocument/2006/relationships/tags" Target="../tags/tag621.xml"/><Relationship Id="rId35" Type="http://schemas.openxmlformats.org/officeDocument/2006/relationships/tags" Target="../tags/tag626.xml"/><Relationship Id="rId8" Type="http://schemas.openxmlformats.org/officeDocument/2006/relationships/tags" Target="../tags/tag599.xml"/><Relationship Id="rId3" Type="http://schemas.openxmlformats.org/officeDocument/2006/relationships/tags" Target="../tags/tag594.xml"/></Relationships>
</file>

<file path=ppt/slides/_rels/slide51.xml.rels><?xml version="1.0" encoding="UTF-8" standalone="yes"?>
<Relationships xmlns="http://schemas.openxmlformats.org/package/2006/relationships"><Relationship Id="rId8" Type="http://schemas.openxmlformats.org/officeDocument/2006/relationships/tags" Target="../tags/tag634.xml"/><Relationship Id="rId13" Type="http://schemas.openxmlformats.org/officeDocument/2006/relationships/tags" Target="../tags/tag639.xml"/><Relationship Id="rId18" Type="http://schemas.openxmlformats.org/officeDocument/2006/relationships/tags" Target="../tags/tag644.xml"/><Relationship Id="rId26" Type="http://schemas.openxmlformats.org/officeDocument/2006/relationships/tags" Target="../tags/tag652.xml"/><Relationship Id="rId3" Type="http://schemas.openxmlformats.org/officeDocument/2006/relationships/tags" Target="../tags/tag629.xml"/><Relationship Id="rId21" Type="http://schemas.openxmlformats.org/officeDocument/2006/relationships/tags" Target="../tags/tag647.xml"/><Relationship Id="rId7" Type="http://schemas.openxmlformats.org/officeDocument/2006/relationships/tags" Target="../tags/tag633.xml"/><Relationship Id="rId12" Type="http://schemas.openxmlformats.org/officeDocument/2006/relationships/tags" Target="../tags/tag638.xml"/><Relationship Id="rId17" Type="http://schemas.openxmlformats.org/officeDocument/2006/relationships/tags" Target="../tags/tag643.xml"/><Relationship Id="rId25" Type="http://schemas.openxmlformats.org/officeDocument/2006/relationships/tags" Target="../tags/tag651.xml"/><Relationship Id="rId2" Type="http://schemas.openxmlformats.org/officeDocument/2006/relationships/tags" Target="../tags/tag628.xml"/><Relationship Id="rId16" Type="http://schemas.openxmlformats.org/officeDocument/2006/relationships/tags" Target="../tags/tag642.xml"/><Relationship Id="rId20" Type="http://schemas.openxmlformats.org/officeDocument/2006/relationships/tags" Target="../tags/tag646.xml"/><Relationship Id="rId29" Type="http://schemas.openxmlformats.org/officeDocument/2006/relationships/slideLayout" Target="../slideLayouts/slideLayout2.xml"/><Relationship Id="rId1" Type="http://schemas.openxmlformats.org/officeDocument/2006/relationships/tags" Target="../tags/tag627.xml"/><Relationship Id="rId6" Type="http://schemas.openxmlformats.org/officeDocument/2006/relationships/tags" Target="../tags/tag632.xml"/><Relationship Id="rId11" Type="http://schemas.openxmlformats.org/officeDocument/2006/relationships/tags" Target="../tags/tag637.xml"/><Relationship Id="rId24" Type="http://schemas.openxmlformats.org/officeDocument/2006/relationships/tags" Target="../tags/tag650.xml"/><Relationship Id="rId32" Type="http://schemas.openxmlformats.org/officeDocument/2006/relationships/image" Target="../media/image38.emf"/><Relationship Id="rId5" Type="http://schemas.openxmlformats.org/officeDocument/2006/relationships/tags" Target="../tags/tag631.xml"/><Relationship Id="rId15" Type="http://schemas.openxmlformats.org/officeDocument/2006/relationships/tags" Target="../tags/tag641.xml"/><Relationship Id="rId23" Type="http://schemas.openxmlformats.org/officeDocument/2006/relationships/tags" Target="../tags/tag649.xml"/><Relationship Id="rId28" Type="http://schemas.openxmlformats.org/officeDocument/2006/relationships/tags" Target="../tags/tag654.xml"/><Relationship Id="rId10" Type="http://schemas.openxmlformats.org/officeDocument/2006/relationships/tags" Target="../tags/tag636.xml"/><Relationship Id="rId19" Type="http://schemas.openxmlformats.org/officeDocument/2006/relationships/tags" Target="../tags/tag645.xml"/><Relationship Id="rId31" Type="http://schemas.openxmlformats.org/officeDocument/2006/relationships/customXml" Target="../ink/ink28.xml"/><Relationship Id="rId4" Type="http://schemas.openxmlformats.org/officeDocument/2006/relationships/tags" Target="../tags/tag630.xml"/><Relationship Id="rId9" Type="http://schemas.openxmlformats.org/officeDocument/2006/relationships/tags" Target="../tags/tag635.xml"/><Relationship Id="rId14" Type="http://schemas.openxmlformats.org/officeDocument/2006/relationships/tags" Target="../tags/tag640.xml"/><Relationship Id="rId22" Type="http://schemas.openxmlformats.org/officeDocument/2006/relationships/tags" Target="../tags/tag648.xml"/><Relationship Id="rId27" Type="http://schemas.openxmlformats.org/officeDocument/2006/relationships/tags" Target="../tags/tag653.xml"/><Relationship Id="rId30"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3" Type="http://schemas.openxmlformats.org/officeDocument/2006/relationships/tags" Target="../tags/tag667.xml"/><Relationship Id="rId18" Type="http://schemas.openxmlformats.org/officeDocument/2006/relationships/tags" Target="../tags/tag672.xml"/><Relationship Id="rId26" Type="http://schemas.openxmlformats.org/officeDocument/2006/relationships/tags" Target="../tags/tag680.xml"/><Relationship Id="rId21" Type="http://schemas.openxmlformats.org/officeDocument/2006/relationships/tags" Target="../tags/tag675.xml"/><Relationship Id="rId34" Type="http://schemas.openxmlformats.org/officeDocument/2006/relationships/tags" Target="../tags/tag688.xml"/><Relationship Id="rId7" Type="http://schemas.openxmlformats.org/officeDocument/2006/relationships/tags" Target="../tags/tag661.xml"/><Relationship Id="rId12" Type="http://schemas.openxmlformats.org/officeDocument/2006/relationships/tags" Target="../tags/tag666.xml"/><Relationship Id="rId17" Type="http://schemas.openxmlformats.org/officeDocument/2006/relationships/tags" Target="../tags/tag671.xml"/><Relationship Id="rId25" Type="http://schemas.openxmlformats.org/officeDocument/2006/relationships/tags" Target="../tags/tag679.xml"/><Relationship Id="rId33" Type="http://schemas.openxmlformats.org/officeDocument/2006/relationships/tags" Target="../tags/tag687.xml"/><Relationship Id="rId2" Type="http://schemas.openxmlformats.org/officeDocument/2006/relationships/tags" Target="../tags/tag656.xml"/><Relationship Id="rId16" Type="http://schemas.openxmlformats.org/officeDocument/2006/relationships/tags" Target="../tags/tag670.xml"/><Relationship Id="rId20" Type="http://schemas.openxmlformats.org/officeDocument/2006/relationships/tags" Target="../tags/tag674.xml"/><Relationship Id="rId29" Type="http://schemas.openxmlformats.org/officeDocument/2006/relationships/tags" Target="../tags/tag683.xml"/><Relationship Id="rId1" Type="http://schemas.openxmlformats.org/officeDocument/2006/relationships/tags" Target="../tags/tag655.xml"/><Relationship Id="rId6" Type="http://schemas.openxmlformats.org/officeDocument/2006/relationships/tags" Target="../tags/tag660.xml"/><Relationship Id="rId11" Type="http://schemas.openxmlformats.org/officeDocument/2006/relationships/tags" Target="../tags/tag665.xml"/><Relationship Id="rId24" Type="http://schemas.openxmlformats.org/officeDocument/2006/relationships/tags" Target="../tags/tag678.xml"/><Relationship Id="rId32" Type="http://schemas.openxmlformats.org/officeDocument/2006/relationships/tags" Target="../tags/tag686.xml"/><Relationship Id="rId37" Type="http://schemas.openxmlformats.org/officeDocument/2006/relationships/image" Target="../media/image39.emf"/><Relationship Id="rId5" Type="http://schemas.openxmlformats.org/officeDocument/2006/relationships/tags" Target="../tags/tag659.xml"/><Relationship Id="rId15" Type="http://schemas.openxmlformats.org/officeDocument/2006/relationships/tags" Target="../tags/tag669.xml"/><Relationship Id="rId23" Type="http://schemas.openxmlformats.org/officeDocument/2006/relationships/tags" Target="../tags/tag677.xml"/><Relationship Id="rId28" Type="http://schemas.openxmlformats.org/officeDocument/2006/relationships/tags" Target="../tags/tag682.xml"/><Relationship Id="rId36" Type="http://schemas.openxmlformats.org/officeDocument/2006/relationships/customXml" Target="../ink/ink29.xml"/><Relationship Id="rId10" Type="http://schemas.openxmlformats.org/officeDocument/2006/relationships/tags" Target="../tags/tag664.xml"/><Relationship Id="rId19" Type="http://schemas.openxmlformats.org/officeDocument/2006/relationships/tags" Target="../tags/tag673.xml"/><Relationship Id="rId31" Type="http://schemas.openxmlformats.org/officeDocument/2006/relationships/tags" Target="../tags/tag685.xml"/><Relationship Id="rId4" Type="http://schemas.openxmlformats.org/officeDocument/2006/relationships/tags" Target="../tags/tag658.xml"/><Relationship Id="rId9" Type="http://schemas.openxmlformats.org/officeDocument/2006/relationships/tags" Target="../tags/tag663.xml"/><Relationship Id="rId14" Type="http://schemas.openxmlformats.org/officeDocument/2006/relationships/tags" Target="../tags/tag668.xml"/><Relationship Id="rId22" Type="http://schemas.openxmlformats.org/officeDocument/2006/relationships/tags" Target="../tags/tag676.xml"/><Relationship Id="rId27" Type="http://schemas.openxmlformats.org/officeDocument/2006/relationships/tags" Target="../tags/tag681.xml"/><Relationship Id="rId30" Type="http://schemas.openxmlformats.org/officeDocument/2006/relationships/tags" Target="../tags/tag684.xml"/><Relationship Id="rId35" Type="http://schemas.openxmlformats.org/officeDocument/2006/relationships/slideLayout" Target="../slideLayouts/slideLayout2.xml"/><Relationship Id="rId8" Type="http://schemas.openxmlformats.org/officeDocument/2006/relationships/tags" Target="../tags/tag662.xml"/><Relationship Id="rId3" Type="http://schemas.openxmlformats.org/officeDocument/2006/relationships/tags" Target="../tags/tag657.xml"/></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691.xml"/><Relationship Id="rId7" Type="http://schemas.openxmlformats.org/officeDocument/2006/relationships/slideLayout" Target="../slideLayouts/slideLayout2.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5" Type="http://schemas.openxmlformats.org/officeDocument/2006/relationships/tags" Target="../tags/tag693.xml"/><Relationship Id="rId10" Type="http://schemas.openxmlformats.org/officeDocument/2006/relationships/image" Target="../media/image40.emf"/><Relationship Id="rId4" Type="http://schemas.openxmlformats.org/officeDocument/2006/relationships/tags" Target="../tags/tag692.xml"/><Relationship Id="rId9" Type="http://schemas.openxmlformats.org/officeDocument/2006/relationships/customXml" Target="../ink/ink30.xml"/></Relationships>
</file>

<file path=ppt/slides/_rels/slide54.xml.rels><?xml version="1.0" encoding="UTF-8" standalone="yes"?>
<Relationships xmlns="http://schemas.openxmlformats.org/package/2006/relationships"><Relationship Id="rId3" Type="http://schemas.openxmlformats.org/officeDocument/2006/relationships/tags" Target="../tags/tag697.xml"/><Relationship Id="rId2" Type="http://schemas.openxmlformats.org/officeDocument/2006/relationships/tags" Target="../tags/tag696.xml"/><Relationship Id="rId1" Type="http://schemas.openxmlformats.org/officeDocument/2006/relationships/tags" Target="../tags/tag695.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700.xml"/><Relationship Id="rId7" Type="http://schemas.openxmlformats.org/officeDocument/2006/relationships/image" Target="../media/image41.emf"/><Relationship Id="rId2" Type="http://schemas.openxmlformats.org/officeDocument/2006/relationships/tags" Target="../tags/tag699.xml"/><Relationship Id="rId1" Type="http://schemas.openxmlformats.org/officeDocument/2006/relationships/tags" Target="../tags/tag698.xml"/><Relationship Id="rId6" Type="http://schemas.openxmlformats.org/officeDocument/2006/relationships/customXml" Target="../ink/ink31.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tags" Target="../tags/tag703.xml"/><Relationship Id="rId7" Type="http://schemas.openxmlformats.org/officeDocument/2006/relationships/image" Target="../media/image42.emf"/><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customXml" Target="../ink/ink32.xml"/><Relationship Id="rId5" Type="http://schemas.openxmlformats.org/officeDocument/2006/relationships/notesSlide" Target="../notesSlides/notesSlide37.xml"/><Relationship Id="rId4" Type="http://schemas.openxmlformats.org/officeDocument/2006/relationships/slideLayout" Target="../slideLayouts/slideLayout2.xml"/><Relationship Id="rId9" Type="http://schemas.openxmlformats.org/officeDocument/2006/relationships/image" Target="../media/image20.emf"/></Relationships>
</file>

<file path=ppt/slides/_rels/slide57.xml.rels><?xml version="1.0" encoding="UTF-8" standalone="yes"?>
<Relationships xmlns="http://schemas.openxmlformats.org/package/2006/relationships"><Relationship Id="rId3" Type="http://schemas.openxmlformats.org/officeDocument/2006/relationships/tags" Target="../tags/tag706.xml"/><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image" Target="../media/image21.emf"/><Relationship Id="rId5" Type="http://schemas.openxmlformats.org/officeDocument/2006/relationships/customXml" Target="../ink/ink34.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tags" Target="../tags/tag714.xml"/><Relationship Id="rId13" Type="http://schemas.openxmlformats.org/officeDocument/2006/relationships/tags" Target="../tags/tag719.xml"/><Relationship Id="rId18" Type="http://schemas.openxmlformats.org/officeDocument/2006/relationships/tags" Target="../tags/tag724.xml"/><Relationship Id="rId26" Type="http://schemas.openxmlformats.org/officeDocument/2006/relationships/tags" Target="../tags/tag732.xml"/><Relationship Id="rId3" Type="http://schemas.openxmlformats.org/officeDocument/2006/relationships/tags" Target="../tags/tag709.xml"/><Relationship Id="rId21" Type="http://schemas.openxmlformats.org/officeDocument/2006/relationships/tags" Target="../tags/tag727.xml"/><Relationship Id="rId7" Type="http://schemas.openxmlformats.org/officeDocument/2006/relationships/tags" Target="../tags/tag713.xml"/><Relationship Id="rId12" Type="http://schemas.openxmlformats.org/officeDocument/2006/relationships/tags" Target="../tags/tag718.xml"/><Relationship Id="rId17" Type="http://schemas.openxmlformats.org/officeDocument/2006/relationships/tags" Target="../tags/tag723.xml"/><Relationship Id="rId25" Type="http://schemas.openxmlformats.org/officeDocument/2006/relationships/tags" Target="../tags/tag731.xml"/><Relationship Id="rId2" Type="http://schemas.openxmlformats.org/officeDocument/2006/relationships/tags" Target="../tags/tag708.xml"/><Relationship Id="rId16" Type="http://schemas.openxmlformats.org/officeDocument/2006/relationships/tags" Target="../tags/tag722.xml"/><Relationship Id="rId20" Type="http://schemas.openxmlformats.org/officeDocument/2006/relationships/tags" Target="../tags/tag726.xml"/><Relationship Id="rId29" Type="http://schemas.openxmlformats.org/officeDocument/2006/relationships/slideLayout" Target="../slideLayouts/slideLayout3.xml"/><Relationship Id="rId1" Type="http://schemas.openxmlformats.org/officeDocument/2006/relationships/tags" Target="../tags/tag707.xml"/><Relationship Id="rId6" Type="http://schemas.openxmlformats.org/officeDocument/2006/relationships/tags" Target="../tags/tag712.xml"/><Relationship Id="rId11" Type="http://schemas.openxmlformats.org/officeDocument/2006/relationships/tags" Target="../tags/tag717.xml"/><Relationship Id="rId24" Type="http://schemas.openxmlformats.org/officeDocument/2006/relationships/tags" Target="../tags/tag730.xml"/><Relationship Id="rId32" Type="http://schemas.openxmlformats.org/officeDocument/2006/relationships/image" Target="../media/image22.emf"/><Relationship Id="rId5" Type="http://schemas.openxmlformats.org/officeDocument/2006/relationships/tags" Target="../tags/tag711.xml"/><Relationship Id="rId15" Type="http://schemas.openxmlformats.org/officeDocument/2006/relationships/tags" Target="../tags/tag721.xml"/><Relationship Id="rId23" Type="http://schemas.openxmlformats.org/officeDocument/2006/relationships/tags" Target="../tags/tag729.xml"/><Relationship Id="rId28" Type="http://schemas.openxmlformats.org/officeDocument/2006/relationships/tags" Target="../tags/tag734.xml"/><Relationship Id="rId10" Type="http://schemas.openxmlformats.org/officeDocument/2006/relationships/tags" Target="../tags/tag716.xml"/><Relationship Id="rId19" Type="http://schemas.openxmlformats.org/officeDocument/2006/relationships/tags" Target="../tags/tag725.xml"/><Relationship Id="rId31" Type="http://schemas.openxmlformats.org/officeDocument/2006/relationships/customXml" Target="../ink/ink35.xml"/><Relationship Id="rId4" Type="http://schemas.openxmlformats.org/officeDocument/2006/relationships/tags" Target="../tags/tag710.xml"/><Relationship Id="rId9" Type="http://schemas.openxmlformats.org/officeDocument/2006/relationships/tags" Target="../tags/tag715.xml"/><Relationship Id="rId14" Type="http://schemas.openxmlformats.org/officeDocument/2006/relationships/tags" Target="../tags/tag720.xml"/><Relationship Id="rId22" Type="http://schemas.openxmlformats.org/officeDocument/2006/relationships/tags" Target="../tags/tag728.xml"/><Relationship Id="rId27" Type="http://schemas.openxmlformats.org/officeDocument/2006/relationships/tags" Target="../tags/tag733.xml"/><Relationship Id="rId30"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3" Type="http://schemas.openxmlformats.org/officeDocument/2006/relationships/tags" Target="../tags/tag737.xml"/><Relationship Id="rId7" Type="http://schemas.openxmlformats.org/officeDocument/2006/relationships/image" Target="../media/image43.emf"/><Relationship Id="rId2" Type="http://schemas.openxmlformats.org/officeDocument/2006/relationships/tags" Target="../tags/tag736.xml"/><Relationship Id="rId1" Type="http://schemas.openxmlformats.org/officeDocument/2006/relationships/tags" Target="../tags/tag735.xml"/><Relationship Id="rId6" Type="http://schemas.openxmlformats.org/officeDocument/2006/relationships/customXml" Target="../ink/ink36.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740.xml"/><Relationship Id="rId7" Type="http://schemas.openxmlformats.org/officeDocument/2006/relationships/image" Target="../media/image44.emf"/><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customXml" Target="../ink/ink37.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2.xml"/><Relationship Id="rId1" Type="http://schemas.openxmlformats.org/officeDocument/2006/relationships/tags" Target="../tags/tag741.xml"/></Relationships>
</file>

<file path=ppt/slides/_rels/slide62.xml.rels><?xml version="1.0" encoding="UTF-8" standalone="yes"?>
<Relationships xmlns="http://schemas.openxmlformats.org/package/2006/relationships"><Relationship Id="rId13" Type="http://schemas.openxmlformats.org/officeDocument/2006/relationships/tags" Target="../tags/tag755.xml"/><Relationship Id="rId18" Type="http://schemas.openxmlformats.org/officeDocument/2006/relationships/tags" Target="../tags/tag760.xml"/><Relationship Id="rId26" Type="http://schemas.openxmlformats.org/officeDocument/2006/relationships/tags" Target="../tags/tag768.xml"/><Relationship Id="rId39" Type="http://schemas.openxmlformats.org/officeDocument/2006/relationships/tags" Target="../tags/tag781.xml"/><Relationship Id="rId21" Type="http://schemas.openxmlformats.org/officeDocument/2006/relationships/tags" Target="../tags/tag763.xml"/><Relationship Id="rId34" Type="http://schemas.openxmlformats.org/officeDocument/2006/relationships/tags" Target="../tags/tag776.xml"/><Relationship Id="rId42" Type="http://schemas.openxmlformats.org/officeDocument/2006/relationships/tags" Target="../tags/tag784.xml"/><Relationship Id="rId7" Type="http://schemas.openxmlformats.org/officeDocument/2006/relationships/tags" Target="../tags/tag749.xml"/><Relationship Id="rId2" Type="http://schemas.openxmlformats.org/officeDocument/2006/relationships/tags" Target="../tags/tag744.xml"/><Relationship Id="rId16" Type="http://schemas.openxmlformats.org/officeDocument/2006/relationships/tags" Target="../tags/tag758.xml"/><Relationship Id="rId20" Type="http://schemas.openxmlformats.org/officeDocument/2006/relationships/tags" Target="../tags/tag762.xml"/><Relationship Id="rId29" Type="http://schemas.openxmlformats.org/officeDocument/2006/relationships/tags" Target="../tags/tag771.xml"/><Relationship Id="rId41" Type="http://schemas.openxmlformats.org/officeDocument/2006/relationships/tags" Target="../tags/tag783.xml"/><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tags" Target="../tags/tag753.xml"/><Relationship Id="rId24" Type="http://schemas.openxmlformats.org/officeDocument/2006/relationships/tags" Target="../tags/tag766.xml"/><Relationship Id="rId32" Type="http://schemas.openxmlformats.org/officeDocument/2006/relationships/tags" Target="../tags/tag774.xml"/><Relationship Id="rId37" Type="http://schemas.openxmlformats.org/officeDocument/2006/relationships/tags" Target="../tags/tag779.xml"/><Relationship Id="rId40" Type="http://schemas.openxmlformats.org/officeDocument/2006/relationships/tags" Target="../tags/tag782.xml"/><Relationship Id="rId5" Type="http://schemas.openxmlformats.org/officeDocument/2006/relationships/tags" Target="../tags/tag747.xml"/><Relationship Id="rId15" Type="http://schemas.openxmlformats.org/officeDocument/2006/relationships/tags" Target="../tags/tag757.xml"/><Relationship Id="rId23" Type="http://schemas.openxmlformats.org/officeDocument/2006/relationships/tags" Target="../tags/tag765.xml"/><Relationship Id="rId28" Type="http://schemas.openxmlformats.org/officeDocument/2006/relationships/tags" Target="../tags/tag770.xml"/><Relationship Id="rId36" Type="http://schemas.openxmlformats.org/officeDocument/2006/relationships/tags" Target="../tags/tag778.xml"/><Relationship Id="rId10" Type="http://schemas.openxmlformats.org/officeDocument/2006/relationships/tags" Target="../tags/tag752.xml"/><Relationship Id="rId19" Type="http://schemas.openxmlformats.org/officeDocument/2006/relationships/tags" Target="../tags/tag761.xml"/><Relationship Id="rId31" Type="http://schemas.openxmlformats.org/officeDocument/2006/relationships/tags" Target="../tags/tag773.xml"/><Relationship Id="rId44" Type="http://schemas.openxmlformats.org/officeDocument/2006/relationships/notesSlide" Target="../notesSlides/notesSlide41.xml"/><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tags" Target="../tags/tag756.xml"/><Relationship Id="rId22" Type="http://schemas.openxmlformats.org/officeDocument/2006/relationships/tags" Target="../tags/tag764.xml"/><Relationship Id="rId27" Type="http://schemas.openxmlformats.org/officeDocument/2006/relationships/tags" Target="../tags/tag769.xml"/><Relationship Id="rId30" Type="http://schemas.openxmlformats.org/officeDocument/2006/relationships/tags" Target="../tags/tag772.xml"/><Relationship Id="rId35" Type="http://schemas.openxmlformats.org/officeDocument/2006/relationships/tags" Target="../tags/tag777.xml"/><Relationship Id="rId43" Type="http://schemas.openxmlformats.org/officeDocument/2006/relationships/slideLayout" Target="../slideLayouts/slideLayout2.xml"/><Relationship Id="rId8" Type="http://schemas.openxmlformats.org/officeDocument/2006/relationships/tags" Target="../tags/tag750.xml"/><Relationship Id="rId3" Type="http://schemas.openxmlformats.org/officeDocument/2006/relationships/tags" Target="../tags/tag745.xml"/><Relationship Id="rId12" Type="http://schemas.openxmlformats.org/officeDocument/2006/relationships/tags" Target="../tags/tag754.xml"/><Relationship Id="rId17" Type="http://schemas.openxmlformats.org/officeDocument/2006/relationships/tags" Target="../tags/tag759.xml"/><Relationship Id="rId25" Type="http://schemas.openxmlformats.org/officeDocument/2006/relationships/tags" Target="../tags/tag767.xml"/><Relationship Id="rId33" Type="http://schemas.openxmlformats.org/officeDocument/2006/relationships/tags" Target="../tags/tag775.xml"/><Relationship Id="rId38" Type="http://schemas.openxmlformats.org/officeDocument/2006/relationships/tags" Target="../tags/tag780.xml"/></Relationships>
</file>

<file path=ppt/slides/_rels/slide63.xml.rels><?xml version="1.0" encoding="UTF-8" standalone="yes"?>
<Relationships xmlns="http://schemas.openxmlformats.org/package/2006/relationships"><Relationship Id="rId13" Type="http://schemas.openxmlformats.org/officeDocument/2006/relationships/tags" Target="../tags/tag797.xml"/><Relationship Id="rId18" Type="http://schemas.openxmlformats.org/officeDocument/2006/relationships/tags" Target="../tags/tag802.xml"/><Relationship Id="rId26" Type="http://schemas.openxmlformats.org/officeDocument/2006/relationships/tags" Target="../tags/tag810.xml"/><Relationship Id="rId21" Type="http://schemas.openxmlformats.org/officeDocument/2006/relationships/tags" Target="../tags/tag805.xml"/><Relationship Id="rId34" Type="http://schemas.openxmlformats.org/officeDocument/2006/relationships/tags" Target="../tags/tag818.xml"/><Relationship Id="rId7" Type="http://schemas.openxmlformats.org/officeDocument/2006/relationships/tags" Target="../tags/tag791.xml"/><Relationship Id="rId12" Type="http://schemas.openxmlformats.org/officeDocument/2006/relationships/tags" Target="../tags/tag796.xml"/><Relationship Id="rId17" Type="http://schemas.openxmlformats.org/officeDocument/2006/relationships/tags" Target="../tags/tag801.xml"/><Relationship Id="rId25" Type="http://schemas.openxmlformats.org/officeDocument/2006/relationships/tags" Target="../tags/tag809.xml"/><Relationship Id="rId33" Type="http://schemas.openxmlformats.org/officeDocument/2006/relationships/tags" Target="../tags/tag817.xml"/><Relationship Id="rId2" Type="http://schemas.openxmlformats.org/officeDocument/2006/relationships/tags" Target="../tags/tag786.xml"/><Relationship Id="rId16" Type="http://schemas.openxmlformats.org/officeDocument/2006/relationships/tags" Target="../tags/tag800.xml"/><Relationship Id="rId20" Type="http://schemas.openxmlformats.org/officeDocument/2006/relationships/tags" Target="../tags/tag804.xml"/><Relationship Id="rId29" Type="http://schemas.openxmlformats.org/officeDocument/2006/relationships/tags" Target="../tags/tag813.xml"/><Relationship Id="rId1" Type="http://schemas.openxmlformats.org/officeDocument/2006/relationships/tags" Target="../tags/tag785.xml"/><Relationship Id="rId6" Type="http://schemas.openxmlformats.org/officeDocument/2006/relationships/tags" Target="../tags/tag790.xml"/><Relationship Id="rId11" Type="http://schemas.openxmlformats.org/officeDocument/2006/relationships/tags" Target="../tags/tag795.xml"/><Relationship Id="rId24" Type="http://schemas.openxmlformats.org/officeDocument/2006/relationships/tags" Target="../tags/tag808.xml"/><Relationship Id="rId32" Type="http://schemas.openxmlformats.org/officeDocument/2006/relationships/tags" Target="../tags/tag816.xml"/><Relationship Id="rId37" Type="http://schemas.openxmlformats.org/officeDocument/2006/relationships/notesSlide" Target="../notesSlides/notesSlide42.xml"/><Relationship Id="rId5" Type="http://schemas.openxmlformats.org/officeDocument/2006/relationships/tags" Target="../tags/tag789.xml"/><Relationship Id="rId15" Type="http://schemas.openxmlformats.org/officeDocument/2006/relationships/tags" Target="../tags/tag799.xml"/><Relationship Id="rId23" Type="http://schemas.openxmlformats.org/officeDocument/2006/relationships/tags" Target="../tags/tag807.xml"/><Relationship Id="rId28" Type="http://schemas.openxmlformats.org/officeDocument/2006/relationships/tags" Target="../tags/tag812.xml"/><Relationship Id="rId36" Type="http://schemas.openxmlformats.org/officeDocument/2006/relationships/slideLayout" Target="../slideLayouts/slideLayout2.xml"/><Relationship Id="rId10" Type="http://schemas.openxmlformats.org/officeDocument/2006/relationships/tags" Target="../tags/tag794.xml"/><Relationship Id="rId19" Type="http://schemas.openxmlformats.org/officeDocument/2006/relationships/tags" Target="../tags/tag803.xml"/><Relationship Id="rId31" Type="http://schemas.openxmlformats.org/officeDocument/2006/relationships/tags" Target="../tags/tag815.xml"/><Relationship Id="rId4" Type="http://schemas.openxmlformats.org/officeDocument/2006/relationships/tags" Target="../tags/tag788.xml"/><Relationship Id="rId9" Type="http://schemas.openxmlformats.org/officeDocument/2006/relationships/tags" Target="../tags/tag793.xml"/><Relationship Id="rId14" Type="http://schemas.openxmlformats.org/officeDocument/2006/relationships/tags" Target="../tags/tag798.xml"/><Relationship Id="rId22" Type="http://schemas.openxmlformats.org/officeDocument/2006/relationships/tags" Target="../tags/tag806.xml"/><Relationship Id="rId27" Type="http://schemas.openxmlformats.org/officeDocument/2006/relationships/tags" Target="../tags/tag811.xml"/><Relationship Id="rId30" Type="http://schemas.openxmlformats.org/officeDocument/2006/relationships/tags" Target="../tags/tag814.xml"/><Relationship Id="rId35" Type="http://schemas.openxmlformats.org/officeDocument/2006/relationships/tags" Target="../tags/tag819.xml"/><Relationship Id="rId8" Type="http://schemas.openxmlformats.org/officeDocument/2006/relationships/tags" Target="../tags/tag792.xml"/><Relationship Id="rId3" Type="http://schemas.openxmlformats.org/officeDocument/2006/relationships/tags" Target="../tags/tag787.xml"/></Relationships>
</file>

<file path=ppt/slides/_rels/slide64.xml.rels><?xml version="1.0" encoding="UTF-8" standalone="yes"?>
<Relationships xmlns="http://schemas.openxmlformats.org/package/2006/relationships"><Relationship Id="rId13" Type="http://schemas.openxmlformats.org/officeDocument/2006/relationships/tags" Target="../tags/tag832.xml"/><Relationship Id="rId18" Type="http://schemas.openxmlformats.org/officeDocument/2006/relationships/tags" Target="../tags/tag837.xml"/><Relationship Id="rId26" Type="http://schemas.openxmlformats.org/officeDocument/2006/relationships/tags" Target="../tags/tag845.xml"/><Relationship Id="rId21" Type="http://schemas.openxmlformats.org/officeDocument/2006/relationships/tags" Target="../tags/tag840.xml"/><Relationship Id="rId34" Type="http://schemas.openxmlformats.org/officeDocument/2006/relationships/tags" Target="../tags/tag853.xml"/><Relationship Id="rId7" Type="http://schemas.openxmlformats.org/officeDocument/2006/relationships/tags" Target="../tags/tag826.xml"/><Relationship Id="rId12" Type="http://schemas.openxmlformats.org/officeDocument/2006/relationships/tags" Target="../tags/tag831.xml"/><Relationship Id="rId17" Type="http://schemas.openxmlformats.org/officeDocument/2006/relationships/tags" Target="../tags/tag836.xml"/><Relationship Id="rId25" Type="http://schemas.openxmlformats.org/officeDocument/2006/relationships/tags" Target="../tags/tag844.xml"/><Relationship Id="rId33" Type="http://schemas.openxmlformats.org/officeDocument/2006/relationships/tags" Target="../tags/tag852.xml"/><Relationship Id="rId2" Type="http://schemas.openxmlformats.org/officeDocument/2006/relationships/tags" Target="../tags/tag821.xml"/><Relationship Id="rId16" Type="http://schemas.openxmlformats.org/officeDocument/2006/relationships/tags" Target="../tags/tag835.xml"/><Relationship Id="rId20" Type="http://schemas.openxmlformats.org/officeDocument/2006/relationships/tags" Target="../tags/tag839.xml"/><Relationship Id="rId29" Type="http://schemas.openxmlformats.org/officeDocument/2006/relationships/tags" Target="../tags/tag848.xml"/><Relationship Id="rId1" Type="http://schemas.openxmlformats.org/officeDocument/2006/relationships/tags" Target="../tags/tag820.xml"/><Relationship Id="rId6" Type="http://schemas.openxmlformats.org/officeDocument/2006/relationships/tags" Target="../tags/tag825.xml"/><Relationship Id="rId11" Type="http://schemas.openxmlformats.org/officeDocument/2006/relationships/tags" Target="../tags/tag830.xml"/><Relationship Id="rId24" Type="http://schemas.openxmlformats.org/officeDocument/2006/relationships/tags" Target="../tags/tag843.xml"/><Relationship Id="rId32" Type="http://schemas.openxmlformats.org/officeDocument/2006/relationships/tags" Target="../tags/tag851.xml"/><Relationship Id="rId37" Type="http://schemas.openxmlformats.org/officeDocument/2006/relationships/notesSlide" Target="../notesSlides/notesSlide43.xml"/><Relationship Id="rId5" Type="http://schemas.openxmlformats.org/officeDocument/2006/relationships/tags" Target="../tags/tag824.xml"/><Relationship Id="rId15" Type="http://schemas.openxmlformats.org/officeDocument/2006/relationships/tags" Target="../tags/tag834.xml"/><Relationship Id="rId23" Type="http://schemas.openxmlformats.org/officeDocument/2006/relationships/tags" Target="../tags/tag842.xml"/><Relationship Id="rId28" Type="http://schemas.openxmlformats.org/officeDocument/2006/relationships/tags" Target="../tags/tag847.xml"/><Relationship Id="rId36" Type="http://schemas.openxmlformats.org/officeDocument/2006/relationships/slideLayout" Target="../slideLayouts/slideLayout2.xml"/><Relationship Id="rId10" Type="http://schemas.openxmlformats.org/officeDocument/2006/relationships/tags" Target="../tags/tag829.xml"/><Relationship Id="rId19" Type="http://schemas.openxmlformats.org/officeDocument/2006/relationships/tags" Target="../tags/tag838.xml"/><Relationship Id="rId31" Type="http://schemas.openxmlformats.org/officeDocument/2006/relationships/tags" Target="../tags/tag850.xml"/><Relationship Id="rId4" Type="http://schemas.openxmlformats.org/officeDocument/2006/relationships/tags" Target="../tags/tag823.xml"/><Relationship Id="rId9" Type="http://schemas.openxmlformats.org/officeDocument/2006/relationships/tags" Target="../tags/tag828.xml"/><Relationship Id="rId14" Type="http://schemas.openxmlformats.org/officeDocument/2006/relationships/tags" Target="../tags/tag833.xml"/><Relationship Id="rId22" Type="http://schemas.openxmlformats.org/officeDocument/2006/relationships/tags" Target="../tags/tag841.xml"/><Relationship Id="rId27" Type="http://schemas.openxmlformats.org/officeDocument/2006/relationships/tags" Target="../tags/tag846.xml"/><Relationship Id="rId30" Type="http://schemas.openxmlformats.org/officeDocument/2006/relationships/tags" Target="../tags/tag849.xml"/><Relationship Id="rId35" Type="http://schemas.openxmlformats.org/officeDocument/2006/relationships/tags" Target="../tags/tag854.xml"/><Relationship Id="rId8" Type="http://schemas.openxmlformats.org/officeDocument/2006/relationships/tags" Target="../tags/tag827.xml"/><Relationship Id="rId3" Type="http://schemas.openxmlformats.org/officeDocument/2006/relationships/tags" Target="../tags/tag822.xml"/></Relationships>
</file>

<file path=ppt/slides/_rels/slide65.xml.rels><?xml version="1.0" encoding="UTF-8" standalone="yes"?>
<Relationships xmlns="http://schemas.openxmlformats.org/package/2006/relationships"><Relationship Id="rId8" Type="http://schemas.openxmlformats.org/officeDocument/2006/relationships/tags" Target="../tags/tag862.xml"/><Relationship Id="rId3" Type="http://schemas.openxmlformats.org/officeDocument/2006/relationships/tags" Target="../tags/tag857.xml"/><Relationship Id="rId7" Type="http://schemas.openxmlformats.org/officeDocument/2006/relationships/tags" Target="../tags/tag861.xml"/><Relationship Id="rId2" Type="http://schemas.openxmlformats.org/officeDocument/2006/relationships/tags" Target="../tags/tag856.xml"/><Relationship Id="rId1" Type="http://schemas.openxmlformats.org/officeDocument/2006/relationships/tags" Target="../tags/tag855.xml"/><Relationship Id="rId6" Type="http://schemas.openxmlformats.org/officeDocument/2006/relationships/tags" Target="../tags/tag860.xml"/><Relationship Id="rId5" Type="http://schemas.openxmlformats.org/officeDocument/2006/relationships/tags" Target="../tags/tag859.xml"/><Relationship Id="rId10" Type="http://schemas.openxmlformats.org/officeDocument/2006/relationships/notesSlide" Target="../notesSlides/notesSlide44.xml"/><Relationship Id="rId4" Type="http://schemas.openxmlformats.org/officeDocument/2006/relationships/tags" Target="../tags/tag858.xml"/><Relationship Id="rId9"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tags" Target="../tags/tag870.xml"/><Relationship Id="rId3" Type="http://schemas.openxmlformats.org/officeDocument/2006/relationships/tags" Target="../tags/tag865.xml"/><Relationship Id="rId7" Type="http://schemas.openxmlformats.org/officeDocument/2006/relationships/tags" Target="../tags/tag869.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tags" Target="../tags/tag868.xml"/><Relationship Id="rId5" Type="http://schemas.openxmlformats.org/officeDocument/2006/relationships/tags" Target="../tags/tag867.xml"/><Relationship Id="rId10" Type="http://schemas.openxmlformats.org/officeDocument/2006/relationships/notesSlide" Target="../notesSlides/notesSlide45.xml"/><Relationship Id="rId4" Type="http://schemas.openxmlformats.org/officeDocument/2006/relationships/tags" Target="../tags/tag866.xml"/><Relationship Id="rId9"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873.xml"/><Relationship Id="rId2" Type="http://schemas.openxmlformats.org/officeDocument/2006/relationships/tags" Target="../tags/tag872.xml"/><Relationship Id="rId1" Type="http://schemas.openxmlformats.org/officeDocument/2006/relationships/tags" Target="../tags/tag871.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874.xml"/></Relationships>
</file>

<file path=ppt/slides/_rels/slide68.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878.xml"/></Relationships>
</file>

<file path=ppt/slides/_rels/slide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tags" Target="../tags/tag55.xml"/><Relationship Id="rId21" Type="http://schemas.openxmlformats.org/officeDocument/2006/relationships/customXml" Target="../ink/ink1.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notesSlide" Target="../notesSlides/notesSlide6.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10" Type="http://schemas.openxmlformats.org/officeDocument/2006/relationships/tags" Target="../tags/tag62.xml"/><Relationship Id="rId19"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smtClean="0"/>
              <a:t>Roadmap</a:t>
            </a:r>
            <a:endParaRPr lang="en-US" dirty="0"/>
          </a:p>
        </p:txBody>
      </p:sp>
      <p:sp>
        <p:nvSpPr>
          <p:cNvPr id="4" name="Slide Number Placeholder 3"/>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pPr/>
              <a:t>1</a:t>
            </a:fld>
            <a:endParaRPr lang="en-US"/>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Anonymous Pro" panose="02060609030202000504" pitchFamily="49" charset="0"/>
              </a:rPr>
              <a:t>car *c = malloc(sizeof(car));</a:t>
            </a:r>
          </a:p>
          <a:p>
            <a:r>
              <a:rPr lang="en-US" sz="1600" b="0" dirty="0">
                <a:latin typeface="Anonymous Pro" panose="02060609030202000504" pitchFamily="49" charset="0"/>
              </a:rPr>
              <a:t>c-&gt;miles = 100;</a:t>
            </a:r>
          </a:p>
          <a:p>
            <a:r>
              <a:rPr lang="en-US" sz="1600" b="0" dirty="0">
                <a:latin typeface="Anonymous Pro" panose="02060609030202000504" pitchFamily="49" charset="0"/>
              </a:rPr>
              <a:t>c-&gt;gals = 17;</a:t>
            </a:r>
          </a:p>
          <a:p>
            <a:r>
              <a:rPr lang="en-US" sz="1600" b="0" dirty="0">
                <a:latin typeface="Anonymous Pro" panose="02060609030202000504" pitchFamily="49" charset="0"/>
              </a:rPr>
              <a:t>float mpg = get_mpg(c);</a:t>
            </a:r>
          </a:p>
          <a:p>
            <a:r>
              <a:rPr lang="en-US" sz="1600" b="0" dirty="0">
                <a:latin typeface="Anonymous Pro" panose="020606090302020005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Anonymous Pro" panose="02060609030202000504" pitchFamily="49" charset="0"/>
              </a:rPr>
              <a:t>Car c = new Car();</a:t>
            </a:r>
          </a:p>
          <a:p>
            <a:r>
              <a:rPr lang="en-US" sz="1600" b="0" dirty="0">
                <a:latin typeface="Anonymous Pro" panose="02060609030202000504" pitchFamily="49" charset="0"/>
              </a:rPr>
              <a:t>c.setMiles(100);</a:t>
            </a:r>
          </a:p>
          <a:p>
            <a:r>
              <a:rPr lang="en-US" sz="1600" b="0" dirty="0">
                <a:latin typeface="Anonymous Pro" panose="02060609030202000504" pitchFamily="49" charset="0"/>
              </a:rPr>
              <a:t>c.setGals(17);</a:t>
            </a:r>
          </a:p>
          <a:p>
            <a:r>
              <a:rPr lang="en-US" sz="1600" b="0" dirty="0">
                <a:latin typeface="Anonymous Pro" panose="02060609030202000504" pitchFamily="49" charset="0"/>
              </a:rPr>
              <a:t>float mpg =</a:t>
            </a:r>
            <a:br>
              <a:rPr lang="en-US" sz="1600" b="0" dirty="0">
                <a:latin typeface="Anonymous Pro" panose="02060609030202000504" pitchFamily="49" charset="0"/>
              </a:rPr>
            </a:br>
            <a:r>
              <a:rPr lang="en-US" sz="1600" b="0" dirty="0">
                <a:latin typeface="Anonymous Pro" panose="020606090302020005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Anonymous Pro" panose="02060609030202000504" pitchFamily="49" charset="0"/>
              </a:rPr>
              <a:t>get_mpg:</a:t>
            </a:r>
          </a:p>
          <a:p>
            <a:r>
              <a:rPr lang="en-US" sz="1400" b="0" dirty="0">
                <a:latin typeface="Anonymous Pro" panose="02060609030202000504" pitchFamily="49" charset="0"/>
              </a:rPr>
              <a:t>    pushq   %rbp</a:t>
            </a:r>
          </a:p>
          <a:p>
            <a:r>
              <a:rPr lang="en-US" sz="1400" b="0" dirty="0">
                <a:latin typeface="Anonymous Pro" panose="02060609030202000504" pitchFamily="49" charset="0"/>
              </a:rPr>
              <a:t>    movq    %rsp, %rbp</a:t>
            </a:r>
          </a:p>
          <a:p>
            <a:r>
              <a:rPr lang="en-US" sz="1400" b="0" dirty="0">
                <a:latin typeface="Anonymous Pro" panose="02060609030202000504" pitchFamily="49" charset="0"/>
              </a:rPr>
              <a:t>    ...</a:t>
            </a:r>
          </a:p>
          <a:p>
            <a:r>
              <a:rPr lang="en-US" sz="1400" b="0" dirty="0">
                <a:latin typeface="Anonymous Pro" panose="02060609030202000504" pitchFamily="49" charset="0"/>
              </a:rPr>
              <a:t>    popq    %rbp</a:t>
            </a:r>
          </a:p>
          <a:p>
            <a:r>
              <a:rPr lang="en-US" sz="1400" b="0" dirty="0">
                <a:latin typeface="Anonymous Pro" panose="02060609030202000504" pitchFamily="49" charset="0"/>
              </a:rPr>
              <a:t>    ret</a:t>
            </a:r>
          </a:p>
        </p:txBody>
      </p:sp>
      <p:pic>
        <p:nvPicPr>
          <p:cNvPr id="12" name="Picture 11"/>
          <p:cNvPicPr>
            <a:picLocks noChangeAspect="1"/>
          </p:cNvPicPr>
          <p:nvPr>
            <p:custDataLst>
              <p:tags r:id="rId6"/>
            </p:custDataLst>
          </p:nvPr>
        </p:nvPicPr>
        <p:blipFill>
          <a:blip r:embed="rId32" cstate="screen">
            <a:extLst>
              <a:ext uri="{28A0092B-C50C-407E-A947-70E740481C1C}">
                <a14:useLocalDpi xmlns:a14="http://schemas.microsoft.com/office/drawing/2010/main"/>
              </a:ext>
            </a:extLst>
          </a:blip>
          <a:stretch>
            <a:fillRect/>
          </a:stretch>
        </p:blipFill>
        <p:spPr>
          <a:xfrm>
            <a:off x="2147855" y="5649630"/>
            <a:ext cx="1204945" cy="1055970"/>
          </a:xfrm>
          <a:prstGeom prst="rect">
            <a:avLst/>
          </a:prstGeom>
        </p:spPr>
      </p:pic>
      <p:pic>
        <p:nvPicPr>
          <p:cNvPr id="16" name="Picture 15"/>
          <p:cNvPicPr>
            <a:picLocks noChangeAspect="1"/>
          </p:cNvPicPr>
          <p:nvPr>
            <p:custDataLst>
              <p:tags r:id="rId7"/>
            </p:custDataLst>
          </p:nvPr>
        </p:nvPicPr>
        <p:blipFill>
          <a:blip r:embed="rId33" cstate="screen">
            <a:extLst>
              <a:ext uri="{28A0092B-C50C-407E-A947-70E740481C1C}">
                <a14:useLocalDpi xmlns:a14="http://schemas.microsoft.com/office/drawing/2010/main"/>
              </a:ext>
            </a:extLst>
          </a:blip>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ato" panose="020F0502020204030203" pitchFamily="34" charset="0"/>
            </a:endParaRPr>
          </a:p>
        </p:txBody>
      </p:sp>
      <p:grpSp>
        <p:nvGrpSpPr>
          <p:cNvPr id="26" name="Group 25"/>
          <p:cNvGrpSpPr/>
          <p:nvPr>
            <p:custDataLst>
              <p:tags r:id="rId9"/>
            </p:custDataLst>
          </p:nvPr>
        </p:nvGrpSpPr>
        <p:grpSpPr>
          <a:xfrm>
            <a:off x="5626100" y="4444347"/>
            <a:ext cx="2984500" cy="1017305"/>
            <a:chOff x="2057400" y="4480727"/>
            <a:chExt cx="2984500" cy="1017305"/>
          </a:xfrm>
        </p:grpSpPr>
        <p:pic>
          <p:nvPicPr>
            <p:cNvPr id="18" name="Picture 17"/>
            <p:cNvPicPr>
              <a:picLocks noChangeAspect="1"/>
            </p:cNvPicPr>
            <p:nvPr>
              <p:custDataLst>
                <p:tags r:id="rId27"/>
              </p:custDataLst>
            </p:nvPr>
          </p:nvPicPr>
          <p:blipFill>
            <a:blip r:embed="rId34" cstate="screen">
              <a:extLst>
                <a:ext uri="{28A0092B-C50C-407E-A947-70E740481C1C}">
                  <a14:useLocalDpi xmlns:a14="http://schemas.microsoft.com/office/drawing/2010/main"/>
                </a:ext>
              </a:extLst>
            </a:blip>
            <a:stretch>
              <a:fillRect/>
            </a:stretch>
          </p:blipFill>
          <p:spPr>
            <a:xfrm>
              <a:off x="3276600" y="4480727"/>
              <a:ext cx="772668" cy="1017305"/>
            </a:xfrm>
            <a:prstGeom prst="rect">
              <a:avLst/>
            </a:prstGeom>
          </p:spPr>
        </p:pic>
        <p:pic>
          <p:nvPicPr>
            <p:cNvPr id="17" name="Picture 16"/>
            <p:cNvPicPr>
              <a:picLocks noChangeAspect="1"/>
            </p:cNvPicPr>
            <p:nvPr>
              <p:custDataLst>
                <p:tags r:id="rId28"/>
              </p:custDataLst>
            </p:nvPr>
          </p:nvPicPr>
          <p:blipFill>
            <a:blip r:embed="rId35" cstate="screen">
              <a:extLst>
                <a:ext uri="{28A0092B-C50C-407E-A947-70E740481C1C}">
                  <a14:useLocalDpi xmlns:a14="http://schemas.microsoft.com/office/drawing/2010/main"/>
                </a:ext>
              </a:extLst>
            </a:blip>
            <a:stretch>
              <a:fillRect/>
            </a:stretch>
          </p:blipFill>
          <p:spPr>
            <a:xfrm>
              <a:off x="2057400" y="4597400"/>
              <a:ext cx="1081903" cy="812800"/>
            </a:xfrm>
            <a:prstGeom prst="rect">
              <a:avLst/>
            </a:prstGeom>
          </p:spPr>
        </p:pic>
        <p:pic>
          <p:nvPicPr>
            <p:cNvPr id="19" name="Picture 18"/>
            <p:cNvPicPr>
              <a:picLocks noChangeAspect="1"/>
            </p:cNvPicPr>
            <p:nvPr>
              <p:custDataLst>
                <p:tags r:id="rId29"/>
              </p:custDataLst>
            </p:nvPr>
          </p:nvPicPr>
          <p:blipFill>
            <a:blip r:embed="rId36" cstate="screen">
              <a:extLst>
                <a:ext uri="{28A0092B-C50C-407E-A947-70E740481C1C}">
                  <a14:useLocalDpi xmlns:a14="http://schemas.microsoft.com/office/drawing/2010/main"/>
                </a:ext>
              </a:extLst>
            </a:blip>
            <a:stretch>
              <a:fillRect/>
            </a:stretch>
          </p:blipFill>
          <p:spPr>
            <a:xfrm>
              <a:off x="4267200" y="4522721"/>
              <a:ext cx="774700" cy="897741"/>
            </a:xfrm>
            <a:prstGeom prst="rect">
              <a:avLst/>
            </a:prstGeom>
          </p:spPr>
        </p:pic>
      </p:grpSp>
      <p:sp>
        <p:nvSpPr>
          <p:cNvPr id="22" name="TextBox 21"/>
          <p:cNvSpPr txBox="1"/>
          <p:nvPr>
            <p:custDataLst>
              <p:tags r:id="rId10"/>
            </p:custDataLst>
          </p:nvPr>
        </p:nvSpPr>
        <p:spPr>
          <a:xfrm>
            <a:off x="4343400" y="1034380"/>
            <a:ext cx="1143000" cy="400110"/>
          </a:xfrm>
          <a:prstGeom prst="rect">
            <a:avLst/>
          </a:prstGeom>
          <a:noFill/>
        </p:spPr>
        <p:txBody>
          <a:bodyPr wrap="square" rtlCol="0">
            <a:spAutoFit/>
          </a:bodyPr>
          <a:lstStyle/>
          <a:p>
            <a:r>
              <a:rPr lang="en-US" sz="2000" dirty="0" smtClean="0">
                <a:latin typeface="Lato" panose="020F0502020204030203" pitchFamily="34" charset="0"/>
              </a:rPr>
              <a:t>Java:</a:t>
            </a:r>
          </a:p>
        </p:txBody>
      </p:sp>
      <p:sp>
        <p:nvSpPr>
          <p:cNvPr id="23" name="TextBox 22"/>
          <p:cNvSpPr txBox="1"/>
          <p:nvPr>
            <p:custDataLst>
              <p:tags r:id="rId11"/>
            </p:custDataLst>
          </p:nvPr>
        </p:nvSpPr>
        <p:spPr>
          <a:xfrm>
            <a:off x="457200" y="1018780"/>
            <a:ext cx="1143000" cy="400110"/>
          </a:xfrm>
          <a:prstGeom prst="rect">
            <a:avLst/>
          </a:prstGeom>
          <a:noFill/>
        </p:spPr>
        <p:txBody>
          <a:bodyPr wrap="square" rtlCol="0">
            <a:spAutoFit/>
          </a:bodyPr>
          <a:lstStyle/>
          <a:p>
            <a:r>
              <a:rPr lang="en-US" sz="2000" dirty="0" smtClean="0">
                <a:latin typeface="Lato" panose="020F0502020204030203" pitchFamily="34" charset="0"/>
              </a:rPr>
              <a:t>C:</a:t>
            </a:r>
          </a:p>
        </p:txBody>
      </p:sp>
      <p:sp>
        <p:nvSpPr>
          <p:cNvPr id="24" name="TextBox 23"/>
          <p:cNvSpPr txBox="1"/>
          <p:nvPr>
            <p:custDataLst>
              <p:tags r:id="rId12"/>
            </p:custDataLst>
          </p:nvPr>
        </p:nvSpPr>
        <p:spPr>
          <a:xfrm>
            <a:off x="457200" y="2873514"/>
            <a:ext cx="1412774" cy="707886"/>
          </a:xfrm>
          <a:prstGeom prst="rect">
            <a:avLst/>
          </a:prstGeom>
          <a:noFill/>
        </p:spPr>
        <p:txBody>
          <a:bodyPr wrap="square" rtlCol="0">
            <a:spAutoFit/>
          </a:bodyPr>
          <a:lstStyle/>
          <a:p>
            <a:r>
              <a:rPr lang="en-US" sz="2000" dirty="0" smtClean="0">
                <a:latin typeface="Lato" panose="020F0502020204030203" pitchFamily="34" charset="0"/>
              </a:rPr>
              <a:t>Assembly language:</a:t>
            </a:r>
          </a:p>
        </p:txBody>
      </p:sp>
      <p:sp>
        <p:nvSpPr>
          <p:cNvPr id="25" name="TextBox 24"/>
          <p:cNvSpPr txBox="1"/>
          <p:nvPr>
            <p:custDataLst>
              <p:tags r:id="rId13"/>
            </p:custDataLst>
          </p:nvPr>
        </p:nvSpPr>
        <p:spPr>
          <a:xfrm>
            <a:off x="451488" y="4430696"/>
            <a:ext cx="1412774" cy="707886"/>
          </a:xfrm>
          <a:prstGeom prst="rect">
            <a:avLst/>
          </a:prstGeom>
          <a:noFill/>
        </p:spPr>
        <p:txBody>
          <a:bodyPr wrap="square" rtlCol="0">
            <a:spAutoFit/>
          </a:bodyPr>
          <a:lstStyle/>
          <a:p>
            <a:r>
              <a:rPr lang="en-US" sz="2000" dirty="0" smtClean="0">
                <a:latin typeface="Lato" panose="020F0502020204030203" pitchFamily="34" charset="0"/>
              </a:rPr>
              <a:t>Machine code:</a:t>
            </a:r>
          </a:p>
        </p:txBody>
      </p:sp>
      <p:sp>
        <p:nvSpPr>
          <p:cNvPr id="27" name="Rectangle 2"/>
          <p:cNvSpPr>
            <a:spLocks noChangeArrowheads="1"/>
          </p:cNvSpPr>
          <p:nvPr>
            <p:custDataLst>
              <p:tags r:id="rId14"/>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Anonymous Pro" panose="02060609030202000504" pitchFamily="49" charset="0"/>
              </a:rPr>
              <a:t>0111010000011000</a:t>
            </a:r>
          </a:p>
          <a:p>
            <a:r>
              <a:rPr lang="en-US" sz="1400" b="0" dirty="0">
                <a:latin typeface="Anonymous Pro" panose="02060609030202000504" pitchFamily="49" charset="0"/>
              </a:rPr>
              <a:t>100011010000010000000010</a:t>
            </a:r>
          </a:p>
          <a:p>
            <a:r>
              <a:rPr lang="en-US" sz="1400" b="0" dirty="0">
                <a:latin typeface="Anonymous Pro" panose="02060609030202000504" pitchFamily="49" charset="0"/>
              </a:rPr>
              <a:t>1000100111000010</a:t>
            </a:r>
          </a:p>
          <a:p>
            <a:r>
              <a:rPr lang="en-US" sz="1400" b="0" dirty="0">
                <a:latin typeface="Anonymous Pro" panose="02060609030202000504" pitchFamily="49" charset="0"/>
              </a:rPr>
              <a:t>110000011111101000011111</a:t>
            </a:r>
          </a:p>
        </p:txBody>
      </p:sp>
      <p:sp>
        <p:nvSpPr>
          <p:cNvPr id="29" name="TextBox 28"/>
          <p:cNvSpPr txBox="1"/>
          <p:nvPr>
            <p:custDataLst>
              <p:tags r:id="rId15"/>
            </p:custDataLst>
          </p:nvPr>
        </p:nvSpPr>
        <p:spPr>
          <a:xfrm>
            <a:off x="457200" y="5561798"/>
            <a:ext cx="1412774" cy="707886"/>
          </a:xfrm>
          <a:prstGeom prst="rect">
            <a:avLst/>
          </a:prstGeom>
          <a:noFill/>
        </p:spPr>
        <p:txBody>
          <a:bodyPr wrap="square" rtlCol="0">
            <a:spAutoFit/>
          </a:bodyPr>
          <a:lstStyle/>
          <a:p>
            <a:r>
              <a:rPr lang="en-US" sz="2000" dirty="0" smtClean="0">
                <a:latin typeface="Lato" panose="020F0502020204030203" pitchFamily="34" charset="0"/>
              </a:rPr>
              <a:t>Computer system:</a:t>
            </a:r>
          </a:p>
        </p:txBody>
      </p:sp>
      <p:sp>
        <p:nvSpPr>
          <p:cNvPr id="30" name="TextBox 29"/>
          <p:cNvSpPr txBox="1"/>
          <p:nvPr>
            <p:custDataLst>
              <p:tags r:id="rId16"/>
            </p:custDataLst>
          </p:nvPr>
        </p:nvSpPr>
        <p:spPr>
          <a:xfrm>
            <a:off x="5550125" y="4030586"/>
            <a:ext cx="1143000" cy="400110"/>
          </a:xfrm>
          <a:prstGeom prst="rect">
            <a:avLst/>
          </a:prstGeom>
          <a:noFill/>
        </p:spPr>
        <p:txBody>
          <a:bodyPr wrap="square" rtlCol="0">
            <a:spAutoFit/>
          </a:bodyPr>
          <a:lstStyle/>
          <a:p>
            <a:r>
              <a:rPr lang="en-US" sz="2000" dirty="0" smtClean="0">
                <a:latin typeface="Lato" panose="020F0502020204030203" pitchFamily="34" charset="0"/>
              </a:rPr>
              <a:t>OS:</a:t>
            </a:r>
          </a:p>
        </p:txBody>
      </p:sp>
      <p:sp>
        <p:nvSpPr>
          <p:cNvPr id="31" name="Rectangle 30"/>
          <p:cNvSpPr/>
          <p:nvPr>
            <p:custDataLst>
              <p:tags r:id="rId17"/>
            </p:custDataLst>
          </p:nvPr>
        </p:nvSpPr>
        <p:spPr bwMode="auto">
          <a:xfrm>
            <a:off x="5562600" y="4419600"/>
            <a:ext cx="3048000" cy="1055970"/>
          </a:xfrm>
          <a:prstGeom prst="rect">
            <a:avLst/>
          </a:prstGeom>
          <a:noFill/>
          <a:ln w="190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ato" panose="020F0502020204030203" pitchFamily="34" charset="0"/>
            </a:endParaRPr>
          </a:p>
        </p:txBody>
      </p:sp>
      <p:cxnSp>
        <p:nvCxnSpPr>
          <p:cNvPr id="32" name="Straight Arrow Connector 31"/>
          <p:cNvCxnSpPr>
            <a:stCxn id="9" idx="2"/>
          </p:cNvCxnSpPr>
          <p:nvPr>
            <p:custDataLst>
              <p:tags r:id="rId18"/>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9"/>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20"/>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21"/>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2"/>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3"/>
            </p:custDataLst>
          </p:nvPr>
        </p:nvPicPr>
        <p:blipFill>
          <a:blip r:embed="rId37" cstate="screen">
            <a:extLst>
              <a:ext uri="{28A0092B-C50C-407E-A947-70E740481C1C}">
                <a14:useLocalDpi xmlns:a14="http://schemas.microsoft.com/office/drawing/2010/main"/>
              </a:ext>
            </a:extLst>
          </a:blip>
          <a:stretch>
            <a:fillRect/>
          </a:stretch>
        </p:blipFill>
        <p:spPr>
          <a:xfrm>
            <a:off x="7074125" y="5776393"/>
            <a:ext cx="774475" cy="803518"/>
          </a:xfrm>
          <a:prstGeom prst="rect">
            <a:avLst/>
          </a:prstGeom>
        </p:spPr>
      </p:pic>
      <p:sp>
        <p:nvSpPr>
          <p:cNvPr id="106" name="TextBox 105"/>
          <p:cNvSpPr txBox="1"/>
          <p:nvPr>
            <p:custDataLst>
              <p:tags r:id="rId24"/>
            </p:custDataLst>
          </p:nvPr>
        </p:nvSpPr>
        <p:spPr>
          <a:xfrm>
            <a:off x="7010400" y="381000"/>
            <a:ext cx="2133600" cy="3416320"/>
          </a:xfrm>
          <a:prstGeom prst="rect">
            <a:avLst/>
          </a:prstGeom>
          <a:noFill/>
        </p:spPr>
        <p:txBody>
          <a:bodyPr wrap="square" rtlCol="0">
            <a:spAutoFit/>
          </a:bodyPr>
          <a:lstStyle/>
          <a:p>
            <a:r>
              <a:rPr lang="en-US" sz="1800" dirty="0">
                <a:solidFill>
                  <a:srgbClr val="999999"/>
                </a:solidFill>
                <a:latin typeface="Lato" panose="020F0502020204030203" pitchFamily="34" charset="0"/>
              </a:rPr>
              <a:t>Data &amp; addressing</a:t>
            </a:r>
          </a:p>
          <a:p>
            <a:r>
              <a:rPr lang="en-US" sz="1800" dirty="0">
                <a:solidFill>
                  <a:srgbClr val="999999"/>
                </a:solidFill>
                <a:latin typeface="Lato" panose="020F0502020204030203" pitchFamily="34" charset="0"/>
              </a:rPr>
              <a:t>Integers &amp; floats</a:t>
            </a:r>
          </a:p>
          <a:p>
            <a:r>
              <a:rPr lang="en-US" sz="1800" dirty="0">
                <a:solidFill>
                  <a:srgbClr val="999999"/>
                </a:solidFill>
                <a:latin typeface="Lato" panose="020F0502020204030203" pitchFamily="34" charset="0"/>
              </a:rPr>
              <a:t>Machine code &amp; C</a:t>
            </a:r>
          </a:p>
          <a:p>
            <a:r>
              <a:rPr lang="en-US" sz="1800" dirty="0">
                <a:solidFill>
                  <a:srgbClr val="999999"/>
                </a:solidFill>
                <a:latin typeface="Lato" panose="020F0502020204030203" pitchFamily="34" charset="0"/>
              </a:rPr>
              <a:t>x86 </a:t>
            </a:r>
            <a:r>
              <a:rPr lang="en-US" sz="1800" dirty="0" smtClean="0">
                <a:solidFill>
                  <a:srgbClr val="999999"/>
                </a:solidFill>
                <a:latin typeface="Lato" panose="020F0502020204030203" pitchFamily="34" charset="0"/>
              </a:rPr>
              <a:t>assembly</a:t>
            </a:r>
          </a:p>
          <a:p>
            <a:r>
              <a:rPr lang="en-US" sz="1800" dirty="0">
                <a:solidFill>
                  <a:srgbClr val="999999"/>
                </a:solidFill>
                <a:latin typeface="Lato" panose="020F0502020204030203" pitchFamily="34" charset="0"/>
              </a:rPr>
              <a:t>Procedures &amp; stacks</a:t>
            </a:r>
          </a:p>
          <a:p>
            <a:r>
              <a:rPr lang="en-US" sz="1800" dirty="0">
                <a:solidFill>
                  <a:srgbClr val="999999"/>
                </a:solidFill>
                <a:latin typeface="Lato" panose="020F0502020204030203" pitchFamily="34" charset="0"/>
              </a:rPr>
              <a:t>Arrays &amp; structs</a:t>
            </a:r>
          </a:p>
          <a:p>
            <a:r>
              <a:rPr lang="en-US" sz="1800" dirty="0">
                <a:solidFill>
                  <a:srgbClr val="999999"/>
                </a:solidFill>
                <a:latin typeface="Lato" panose="020F0502020204030203" pitchFamily="34" charset="0"/>
              </a:rPr>
              <a:t>Memory &amp; caches</a:t>
            </a:r>
            <a:endParaRPr lang="en-US" sz="1800" dirty="0" smtClean="0">
              <a:solidFill>
                <a:srgbClr val="999999"/>
              </a:solidFill>
              <a:latin typeface="Lato" panose="020F0502020204030203" pitchFamily="34" charset="0"/>
            </a:endParaRPr>
          </a:p>
          <a:p>
            <a:r>
              <a:rPr lang="en-US" sz="1800" dirty="0" smtClean="0">
                <a:solidFill>
                  <a:srgbClr val="C00000"/>
                </a:solidFill>
                <a:latin typeface="Lato" panose="020F0502020204030203" pitchFamily="34" charset="0"/>
              </a:rPr>
              <a:t>Processes</a:t>
            </a:r>
          </a:p>
          <a:p>
            <a:r>
              <a:rPr lang="en-US" sz="1800" dirty="0">
                <a:solidFill>
                  <a:srgbClr val="999999"/>
                </a:solidFill>
                <a:latin typeface="Lato" panose="020F0502020204030203" pitchFamily="34" charset="0"/>
              </a:rPr>
              <a:t>Virtual memory</a:t>
            </a:r>
          </a:p>
          <a:p>
            <a:r>
              <a:rPr lang="en-US" sz="1800" dirty="0">
                <a:solidFill>
                  <a:srgbClr val="999999"/>
                </a:solidFill>
                <a:latin typeface="Lato" panose="020F0502020204030203" pitchFamily="34" charset="0"/>
              </a:rPr>
              <a:t>Memory allocation</a:t>
            </a:r>
          </a:p>
          <a:p>
            <a:r>
              <a:rPr lang="en-US" sz="1800" dirty="0">
                <a:solidFill>
                  <a:srgbClr val="999999"/>
                </a:solidFill>
                <a:latin typeface="Lato" panose="020F0502020204030203" pitchFamily="34" charset="0"/>
              </a:rPr>
              <a:t>Java vs. C</a:t>
            </a:r>
          </a:p>
        </p:txBody>
      </p:sp>
      <p:sp>
        <p:nvSpPr>
          <p:cNvPr id="33" name="Rectangle 32"/>
          <p:cNvSpPr/>
          <p:nvPr>
            <p:custDataLst>
              <p:tags r:id="rId25"/>
            </p:custDataLst>
          </p:nvPr>
        </p:nvSpPr>
        <p:spPr bwMode="auto">
          <a:xfrm>
            <a:off x="2173674" y="5702485"/>
            <a:ext cx="1145032" cy="951640"/>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ato" panose="020F0502020204030203" pitchFamily="34" charset="0"/>
            </a:endParaRPr>
          </a:p>
        </p:txBody>
      </p:sp>
      <p:sp>
        <p:nvSpPr>
          <p:cNvPr id="34" name="Rectangle 33"/>
          <p:cNvSpPr/>
          <p:nvPr>
            <p:custDataLst>
              <p:tags r:id="rId26"/>
            </p:custDataLst>
          </p:nvPr>
        </p:nvSpPr>
        <p:spPr bwMode="auto">
          <a:xfrm>
            <a:off x="5550124" y="4413940"/>
            <a:ext cx="3060475" cy="1061629"/>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ato" panose="020F0502020204030203" pitchFamily="34" charset="0"/>
            </a:endParaRPr>
          </a:p>
        </p:txBody>
      </p:sp>
    </p:spTree>
    <p:extLst>
      <p:ext uri="{BB962C8B-B14F-4D97-AF65-F5344CB8AC3E}">
        <p14:creationId xmlns:p14="http://schemas.microsoft.com/office/powerpoint/2010/main" val="2427437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33859414"/>
              </p:ext>
            </p:extLst>
          </p:nvPr>
        </p:nvGraphicFramePr>
        <p:xfrm>
          <a:off x="419152" y="2858885"/>
          <a:ext cx="1109844" cy="2255520"/>
        </p:xfrm>
        <a:graphic>
          <a:graphicData uri="http://schemas.openxmlformats.org/drawingml/2006/table">
            <a:tbl>
              <a:tblPr firstRow="1" bandRow="1">
                <a:tableStyleId>{21E4AEA4-8DFA-4A89-87EB-49C32662AFE0}</a:tableStyleId>
              </a:tblPr>
              <a:tblGrid>
                <a:gridCol w="502743">
                  <a:extLst>
                    <a:ext uri="{9D8B030D-6E8A-4147-A177-3AD203B41FA5}">
                      <a16:colId xmlns:a16="http://schemas.microsoft.com/office/drawing/2014/main" val="4009148135"/>
                    </a:ext>
                  </a:extLst>
                </a:gridCol>
                <a:gridCol w="607101">
                  <a:extLst>
                    <a:ext uri="{9D8B030D-6E8A-4147-A177-3AD203B41FA5}">
                      <a16:colId xmlns:a16="http://schemas.microsoft.com/office/drawing/2014/main" val="1052434457"/>
                    </a:ext>
                  </a:extLst>
                </a:gridCol>
              </a:tblGrid>
              <a:tr h="457443">
                <a:tc gridSpan="2">
                  <a:txBody>
                    <a:bodyPr/>
                    <a:lstStyle/>
                    <a:p>
                      <a:pPr algn="ctr"/>
                      <a:r>
                        <a:rPr lang="en-US" sz="1600" dirty="0" smtClean="0"/>
                        <a:t>Exception Table</a:t>
                      </a:r>
                      <a:endParaRPr lang="en-US" sz="1600" dirty="0"/>
                    </a:p>
                  </a:txBody>
                  <a:tcPr/>
                </a:tc>
                <a:tc hMerge="1">
                  <a:txBody>
                    <a:bodyPr/>
                    <a:lstStyle/>
                    <a:p>
                      <a:endParaRPr lang="en-US"/>
                    </a:p>
                  </a:txBody>
                  <a:tcPr/>
                </a:tc>
                <a:extLst>
                  <a:ext uri="{0D108BD9-81ED-4DB2-BD59-A6C34878D82A}">
                    <a16:rowId xmlns:a16="http://schemas.microsoft.com/office/drawing/2014/main" val="724283920"/>
                  </a:ext>
                </a:extLst>
              </a:tr>
              <a:tr h="264835">
                <a:tc>
                  <a:txBody>
                    <a:bodyPr/>
                    <a:lstStyle/>
                    <a:p>
                      <a:pPr algn="ctr"/>
                      <a:r>
                        <a:rPr lang="en-US" sz="1600" dirty="0" smtClean="0"/>
                        <a:t>0</a:t>
                      </a:r>
                      <a:endParaRPr lang="en-US" sz="1600" dirty="0"/>
                    </a:p>
                  </a:txBody>
                  <a:tcPr/>
                </a:tc>
                <a:tc>
                  <a:txBody>
                    <a:bodyPr/>
                    <a:lstStyle/>
                    <a:p>
                      <a:pPr algn="ctr"/>
                      <a:endParaRPr lang="en-US" sz="1600" dirty="0"/>
                    </a:p>
                  </a:txBody>
                  <a:tcPr/>
                </a:tc>
                <a:extLst>
                  <a:ext uri="{0D108BD9-81ED-4DB2-BD59-A6C34878D82A}">
                    <a16:rowId xmlns:a16="http://schemas.microsoft.com/office/drawing/2014/main" val="72304813"/>
                  </a:ext>
                </a:extLst>
              </a:tr>
              <a:tr h="264835">
                <a:tc>
                  <a:txBody>
                    <a:bodyPr/>
                    <a:lstStyle/>
                    <a:p>
                      <a:pPr algn="ctr"/>
                      <a:r>
                        <a:rPr lang="en-US" sz="1600" dirty="0" smtClean="0"/>
                        <a:t>1</a:t>
                      </a:r>
                      <a:endParaRPr lang="en-US" sz="1600" dirty="0"/>
                    </a:p>
                  </a:txBody>
                  <a:tcPr/>
                </a:tc>
                <a:tc>
                  <a:txBody>
                    <a:bodyPr/>
                    <a:lstStyle/>
                    <a:p>
                      <a:pPr algn="ctr"/>
                      <a:endParaRPr lang="en-US" sz="1600" dirty="0"/>
                    </a:p>
                  </a:txBody>
                  <a:tcPr/>
                </a:tc>
                <a:extLst>
                  <a:ext uri="{0D108BD9-81ED-4DB2-BD59-A6C34878D82A}">
                    <a16:rowId xmlns:a16="http://schemas.microsoft.com/office/drawing/2014/main" val="2665170728"/>
                  </a:ext>
                </a:extLst>
              </a:tr>
              <a:tr h="264835">
                <a:tc>
                  <a:txBody>
                    <a:bodyPr/>
                    <a:lstStyle/>
                    <a:p>
                      <a:pPr algn="ctr"/>
                      <a:r>
                        <a:rPr lang="en-US" sz="1600" dirty="0" smtClean="0"/>
                        <a:t>2</a:t>
                      </a:r>
                      <a:endParaRPr lang="en-US" sz="1600" dirty="0"/>
                    </a:p>
                  </a:txBody>
                  <a:tcPr/>
                </a:tc>
                <a:tc>
                  <a:txBody>
                    <a:bodyPr/>
                    <a:lstStyle/>
                    <a:p>
                      <a:pPr algn="ctr"/>
                      <a:endParaRPr lang="en-US" sz="1600" dirty="0"/>
                    </a:p>
                  </a:txBody>
                  <a:tcPr/>
                </a:tc>
                <a:extLst>
                  <a:ext uri="{0D108BD9-81ED-4DB2-BD59-A6C34878D82A}">
                    <a16:rowId xmlns:a16="http://schemas.microsoft.com/office/drawing/2014/main" val="363098611"/>
                  </a:ext>
                </a:extLst>
              </a:tr>
              <a:tr h="264835">
                <a:tc>
                  <a:txBody>
                    <a:bodyPr/>
                    <a:lstStyle/>
                    <a:p>
                      <a:pPr algn="ctr"/>
                      <a:r>
                        <a:rPr lang="en-US" sz="1600" dirty="0" smtClean="0"/>
                        <a:t>…</a:t>
                      </a:r>
                      <a:endParaRPr lang="en-US" sz="1600" dirty="0"/>
                    </a:p>
                  </a:txBody>
                  <a:tcPr/>
                </a:tc>
                <a:tc>
                  <a:txBody>
                    <a:bodyPr/>
                    <a:lstStyle/>
                    <a:p>
                      <a:pPr algn="ctr"/>
                      <a:endParaRPr lang="en-US" sz="1600" dirty="0"/>
                    </a:p>
                  </a:txBody>
                  <a:tcPr/>
                </a:tc>
                <a:extLst>
                  <a:ext uri="{0D108BD9-81ED-4DB2-BD59-A6C34878D82A}">
                    <a16:rowId xmlns:a16="http://schemas.microsoft.com/office/drawing/2014/main" val="2140948511"/>
                  </a:ext>
                </a:extLst>
              </a:tr>
              <a:tr h="264835">
                <a:tc>
                  <a:txBody>
                    <a:bodyPr/>
                    <a:lstStyle/>
                    <a:p>
                      <a:pPr algn="ctr"/>
                      <a:r>
                        <a:rPr lang="en-US" sz="1600" dirty="0" smtClean="0"/>
                        <a:t>n-1</a:t>
                      </a:r>
                      <a:endParaRPr lang="en-US" sz="1600" dirty="0"/>
                    </a:p>
                  </a:txBody>
                  <a:tcPr/>
                </a:tc>
                <a:tc>
                  <a:txBody>
                    <a:bodyPr/>
                    <a:lstStyle/>
                    <a:p>
                      <a:pPr algn="ctr"/>
                      <a:endParaRPr lang="en-US" sz="1600" dirty="0"/>
                    </a:p>
                  </a:txBody>
                  <a:tcPr/>
                </a:tc>
                <a:extLst>
                  <a:ext uri="{0D108BD9-81ED-4DB2-BD59-A6C34878D82A}">
                    <a16:rowId xmlns:a16="http://schemas.microsoft.com/office/drawing/2014/main" val="2973207439"/>
                  </a:ext>
                </a:extLst>
              </a:tr>
            </a:tbl>
          </a:graphicData>
        </a:graphic>
      </p:graphicFrame>
      <p:sp>
        <p:nvSpPr>
          <p:cNvPr id="477213" name="Rectangle 29"/>
          <p:cNvSpPr>
            <a:spLocks noGrp="1" noChangeArrowheads="1"/>
          </p:cNvSpPr>
          <p:nvPr>
            <p:ph type="title"/>
            <p:custDataLst>
              <p:tags r:id="rId1"/>
            </p:custDataLst>
          </p:nvPr>
        </p:nvSpPr>
        <p:spPr/>
        <p:txBody>
          <a:bodyPr/>
          <a:lstStyle/>
          <a:p>
            <a:r>
              <a:rPr lang="en-US" dirty="0" smtClean="0"/>
              <a:t>Exception Table: </a:t>
            </a:r>
            <a:r>
              <a:rPr lang="en-US" sz="3200" dirty="0" smtClean="0"/>
              <a:t>a jump table for exceptions</a:t>
            </a:r>
            <a:endParaRPr lang="en-US" sz="2800" dirty="0"/>
          </a:p>
        </p:txBody>
      </p:sp>
      <p:sp>
        <p:nvSpPr>
          <p:cNvPr id="30" name="Slide Number Placeholder 29"/>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pPr/>
              <a:t>10</a:t>
            </a:fld>
            <a:endParaRPr lang="en-US"/>
          </a:p>
        </p:txBody>
      </p:sp>
      <p:sp>
        <p:nvSpPr>
          <p:cNvPr id="477214" name="Rectangle 30"/>
          <p:cNvSpPr>
            <a:spLocks noGrp="1" noChangeArrowheads="1"/>
          </p:cNvSpPr>
          <p:nvPr>
            <p:ph type="body" idx="4294967295"/>
            <p:custDataLst>
              <p:tags r:id="rId3"/>
            </p:custDataLst>
          </p:nvPr>
        </p:nvSpPr>
        <p:spPr>
          <a:xfrm>
            <a:off x="5562600" y="2339975"/>
            <a:ext cx="3581400" cy="2589213"/>
          </a:xfrm>
        </p:spPr>
        <p:txBody>
          <a:bodyPr/>
          <a:lstStyle/>
          <a:p>
            <a:r>
              <a:rPr lang="en-US" sz="1800" dirty="0"/>
              <a:t>Each </a:t>
            </a:r>
            <a:r>
              <a:rPr lang="en-US" sz="1800" dirty="0" smtClean="0"/>
              <a:t>type </a:t>
            </a:r>
            <a:r>
              <a:rPr lang="en-US" sz="1800" dirty="0"/>
              <a:t>of event has a </a:t>
            </a:r>
            <a:r>
              <a:rPr lang="en-US" sz="1800" dirty="0" smtClean="0"/>
              <a:t/>
            </a:r>
            <a:br>
              <a:rPr lang="en-US" sz="1800" dirty="0" smtClean="0"/>
            </a:br>
            <a:r>
              <a:rPr lang="en-US" sz="1800" dirty="0" smtClean="0"/>
              <a:t>unique </a:t>
            </a:r>
            <a:r>
              <a:rPr lang="en-US" sz="1800" dirty="0"/>
              <a:t>exception number k</a:t>
            </a:r>
          </a:p>
          <a:p>
            <a:endParaRPr lang="en-US" sz="1800" dirty="0" smtClean="0"/>
          </a:p>
          <a:p>
            <a:r>
              <a:rPr lang="en-US" sz="1800" dirty="0" smtClean="0"/>
              <a:t>k = index </a:t>
            </a:r>
            <a:r>
              <a:rPr lang="en-US" sz="1800" dirty="0"/>
              <a:t>into </a:t>
            </a:r>
            <a:r>
              <a:rPr lang="en-US" sz="1800" dirty="0" smtClean="0"/>
              <a:t>exception table </a:t>
            </a:r>
            <a:br>
              <a:rPr lang="en-US" sz="1800" dirty="0" smtClean="0"/>
            </a:br>
            <a:r>
              <a:rPr lang="en-US" sz="1800" dirty="0" smtClean="0"/>
              <a:t>(</a:t>
            </a:r>
            <a:r>
              <a:rPr lang="en-US" sz="1800" dirty="0"/>
              <a:t>a.k.a</a:t>
            </a:r>
            <a:r>
              <a:rPr lang="en-US" sz="1800" dirty="0" smtClean="0"/>
              <a:t>. </a:t>
            </a:r>
            <a:r>
              <a:rPr lang="en-US" sz="1800" dirty="0"/>
              <a:t>interrupt vector)</a:t>
            </a:r>
          </a:p>
          <a:p>
            <a:endParaRPr lang="en-US" sz="1800" dirty="0" smtClean="0"/>
          </a:p>
          <a:p>
            <a:r>
              <a:rPr lang="en-US" sz="1800" dirty="0" smtClean="0"/>
              <a:t>Handler </a:t>
            </a:r>
            <a:r>
              <a:rPr lang="en-US" sz="1800" dirty="0"/>
              <a:t>k is called each time </a:t>
            </a:r>
            <a:r>
              <a:rPr lang="en-US" sz="1800" dirty="0" smtClean="0"/>
              <a:t/>
            </a:r>
            <a:br>
              <a:rPr lang="en-US" sz="1800" dirty="0" smtClean="0"/>
            </a:br>
            <a:r>
              <a:rPr lang="en-US" sz="1800" dirty="0" smtClean="0"/>
              <a:t>exception </a:t>
            </a:r>
            <a:r>
              <a:rPr lang="en-US" sz="1800" dirty="0"/>
              <a:t>k occurs</a:t>
            </a:r>
          </a:p>
        </p:txBody>
      </p:sp>
      <p:sp>
        <p:nvSpPr>
          <p:cNvPr id="477192" name="Line 8"/>
          <p:cNvSpPr>
            <a:spLocks noChangeShapeType="1"/>
          </p:cNvSpPr>
          <p:nvPr>
            <p:custDataLst>
              <p:tags r:id="rId4"/>
            </p:custDataLst>
          </p:nvPr>
        </p:nvSpPr>
        <p:spPr bwMode="auto">
          <a:xfrm flipV="1">
            <a:off x="1129685" y="3813174"/>
            <a:ext cx="1285041" cy="480811"/>
          </a:xfrm>
          <a:prstGeom prst="line">
            <a:avLst/>
          </a:prstGeom>
          <a:noFill/>
          <a:ln w="12700">
            <a:solidFill>
              <a:schemeClr val="tx1"/>
            </a:solidFill>
            <a:round/>
            <a:headEnd/>
            <a:tailEnd type="triangle" w="med" len="med"/>
          </a:ln>
          <a:effectLst/>
        </p:spPr>
        <p:txBody>
          <a:bodyPr wrap="square" anchor="ctr">
            <a:spAutoFit/>
          </a:bodyPr>
          <a:lstStyle/>
          <a:p>
            <a:endParaRPr lang="en-US" dirty="0">
              <a:latin typeface="Lato" panose="020F0502020204030203" pitchFamily="34" charset="0"/>
            </a:endParaRPr>
          </a:p>
        </p:txBody>
      </p:sp>
      <p:sp>
        <p:nvSpPr>
          <p:cNvPr id="477201" name="Line 17"/>
          <p:cNvSpPr>
            <a:spLocks noChangeShapeType="1"/>
          </p:cNvSpPr>
          <p:nvPr>
            <p:custDataLst>
              <p:tags r:id="rId5"/>
            </p:custDataLst>
          </p:nvPr>
        </p:nvSpPr>
        <p:spPr bwMode="auto">
          <a:xfrm flipV="1">
            <a:off x="1129686" y="2425700"/>
            <a:ext cx="1310302" cy="1219200"/>
          </a:xfrm>
          <a:prstGeom prst="line">
            <a:avLst/>
          </a:prstGeom>
          <a:noFill/>
          <a:ln w="12700">
            <a:solidFill>
              <a:schemeClr val="tx1"/>
            </a:solidFill>
            <a:round/>
            <a:headEnd/>
            <a:tailEnd type="triangle" w="med" len="med"/>
          </a:ln>
          <a:effectLst/>
        </p:spPr>
        <p:txBody>
          <a:bodyPr wrap="square" anchor="ctr">
            <a:spAutoFit/>
          </a:bodyPr>
          <a:lstStyle/>
          <a:p>
            <a:endParaRPr lang="en-US" dirty="0">
              <a:latin typeface="Lato" panose="020F0502020204030203" pitchFamily="34" charset="0"/>
            </a:endParaRPr>
          </a:p>
        </p:txBody>
      </p:sp>
      <p:sp>
        <p:nvSpPr>
          <p:cNvPr id="477202" name="Rectangle 18"/>
          <p:cNvSpPr>
            <a:spLocks noChangeArrowheads="1"/>
          </p:cNvSpPr>
          <p:nvPr>
            <p:custDataLst>
              <p:tags r:id="rId6"/>
            </p:custDataLst>
          </p:nvPr>
        </p:nvSpPr>
        <p:spPr bwMode="auto">
          <a:xfrm>
            <a:off x="2439988" y="24257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Lato" panose="020F0502020204030203" pitchFamily="34" charset="0"/>
              </a:rPr>
              <a:t>code for  </a:t>
            </a:r>
          </a:p>
          <a:p>
            <a:pPr>
              <a:lnSpc>
                <a:spcPct val="100000"/>
              </a:lnSpc>
            </a:pPr>
            <a:r>
              <a:rPr lang="en-US" sz="1600" dirty="0">
                <a:latin typeface="Lato" panose="020F0502020204030203" pitchFamily="34" charset="0"/>
              </a:rPr>
              <a:t>exception handler 0</a:t>
            </a:r>
          </a:p>
        </p:txBody>
      </p:sp>
      <p:sp>
        <p:nvSpPr>
          <p:cNvPr id="477203" name="Rectangle 19"/>
          <p:cNvSpPr>
            <a:spLocks noChangeArrowheads="1"/>
          </p:cNvSpPr>
          <p:nvPr>
            <p:custDataLst>
              <p:tags r:id="rId7"/>
            </p:custDataLst>
          </p:nvPr>
        </p:nvSpPr>
        <p:spPr bwMode="auto">
          <a:xfrm>
            <a:off x="2439988" y="31115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Lato" panose="020F0502020204030203" pitchFamily="34" charset="0"/>
              </a:rPr>
              <a:t>code for </a:t>
            </a:r>
          </a:p>
          <a:p>
            <a:pPr>
              <a:lnSpc>
                <a:spcPct val="100000"/>
              </a:lnSpc>
            </a:pPr>
            <a:r>
              <a:rPr lang="en-US" sz="1600" dirty="0">
                <a:latin typeface="Lato" panose="020F0502020204030203" pitchFamily="34" charset="0"/>
              </a:rPr>
              <a:t>exception handler 1</a:t>
            </a:r>
          </a:p>
        </p:txBody>
      </p:sp>
      <p:sp>
        <p:nvSpPr>
          <p:cNvPr id="477205" name="Line 21"/>
          <p:cNvSpPr>
            <a:spLocks noChangeShapeType="1"/>
          </p:cNvSpPr>
          <p:nvPr>
            <p:custDataLst>
              <p:tags r:id="rId8"/>
            </p:custDataLst>
          </p:nvPr>
        </p:nvSpPr>
        <p:spPr bwMode="auto">
          <a:xfrm flipV="1">
            <a:off x="1129686" y="3111499"/>
            <a:ext cx="1310302" cy="838202"/>
          </a:xfrm>
          <a:prstGeom prst="line">
            <a:avLst/>
          </a:prstGeom>
          <a:noFill/>
          <a:ln w="12700">
            <a:solidFill>
              <a:schemeClr val="tx1"/>
            </a:solidFill>
            <a:round/>
            <a:headEnd/>
            <a:tailEnd type="triangle" w="med" len="med"/>
          </a:ln>
          <a:effectLst/>
        </p:spPr>
        <p:txBody>
          <a:bodyPr wrap="square" anchor="ctr">
            <a:spAutoFit/>
          </a:bodyPr>
          <a:lstStyle/>
          <a:p>
            <a:endParaRPr lang="en-US" dirty="0">
              <a:latin typeface="Lato" panose="020F0502020204030203" pitchFamily="34" charset="0"/>
            </a:endParaRPr>
          </a:p>
        </p:txBody>
      </p:sp>
      <p:sp>
        <p:nvSpPr>
          <p:cNvPr id="477206" name="Rectangle 22"/>
          <p:cNvSpPr>
            <a:spLocks noChangeArrowheads="1"/>
          </p:cNvSpPr>
          <p:nvPr>
            <p:custDataLst>
              <p:tags r:id="rId9"/>
            </p:custDataLst>
          </p:nvPr>
        </p:nvSpPr>
        <p:spPr bwMode="auto">
          <a:xfrm>
            <a:off x="2439988" y="37973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Lato" panose="020F0502020204030203" pitchFamily="34" charset="0"/>
              </a:rPr>
              <a:t>code for</a:t>
            </a:r>
          </a:p>
          <a:p>
            <a:pPr>
              <a:lnSpc>
                <a:spcPct val="100000"/>
              </a:lnSpc>
            </a:pPr>
            <a:r>
              <a:rPr lang="en-US" sz="1600" dirty="0">
                <a:latin typeface="Lato" panose="020F0502020204030203" pitchFamily="34" charset="0"/>
              </a:rPr>
              <a:t>exception handler 2</a:t>
            </a:r>
          </a:p>
        </p:txBody>
      </p:sp>
      <p:sp>
        <p:nvSpPr>
          <p:cNvPr id="477207" name="Rectangle 23"/>
          <p:cNvSpPr>
            <a:spLocks noChangeArrowheads="1"/>
          </p:cNvSpPr>
          <p:nvPr>
            <p:custDataLst>
              <p:tags r:id="rId10"/>
            </p:custDataLst>
          </p:nvPr>
        </p:nvSpPr>
        <p:spPr bwMode="auto">
          <a:xfrm>
            <a:off x="2439988" y="51054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Lato" panose="020F0502020204030203" pitchFamily="34" charset="0"/>
              </a:rPr>
              <a:t>code for </a:t>
            </a:r>
          </a:p>
          <a:p>
            <a:pPr>
              <a:lnSpc>
                <a:spcPct val="100000"/>
              </a:lnSpc>
            </a:pPr>
            <a:r>
              <a:rPr lang="en-US" sz="1600" dirty="0">
                <a:latin typeface="Lato" panose="020F0502020204030203" pitchFamily="34" charset="0"/>
              </a:rPr>
              <a:t>exception handler n-1</a:t>
            </a:r>
          </a:p>
        </p:txBody>
      </p:sp>
      <p:sp>
        <p:nvSpPr>
          <p:cNvPr id="477208" name="Text Box 24"/>
          <p:cNvSpPr txBox="1">
            <a:spLocks noChangeArrowheads="1"/>
          </p:cNvSpPr>
          <p:nvPr>
            <p:custDataLst>
              <p:tags r:id="rId11"/>
            </p:custDataLst>
          </p:nvPr>
        </p:nvSpPr>
        <p:spPr bwMode="auto">
          <a:xfrm>
            <a:off x="3581400" y="4404668"/>
            <a:ext cx="405880" cy="461665"/>
          </a:xfrm>
          <a:prstGeom prst="rect">
            <a:avLst/>
          </a:prstGeom>
          <a:noFill/>
          <a:ln w="12700">
            <a:noFill/>
            <a:miter lim="800000"/>
            <a:headEnd/>
            <a:tailEnd/>
          </a:ln>
          <a:effectLst/>
        </p:spPr>
        <p:txBody>
          <a:bodyPr wrap="none" anchor="ctr">
            <a:spAutoFit/>
          </a:bodyPr>
          <a:lstStyle/>
          <a:p>
            <a:pPr>
              <a:lnSpc>
                <a:spcPct val="100000"/>
              </a:lnSpc>
            </a:pPr>
            <a:r>
              <a:rPr lang="en-US" sz="2400" dirty="0">
                <a:latin typeface="Lato" panose="020F0502020204030203" pitchFamily="34" charset="0"/>
              </a:rPr>
              <a:t>...</a:t>
            </a:r>
          </a:p>
        </p:txBody>
      </p:sp>
      <p:sp>
        <p:nvSpPr>
          <p:cNvPr id="477210" name="Line 26"/>
          <p:cNvSpPr>
            <a:spLocks noChangeShapeType="1"/>
          </p:cNvSpPr>
          <p:nvPr>
            <p:custDataLst>
              <p:tags r:id="rId12"/>
            </p:custDataLst>
          </p:nvPr>
        </p:nvSpPr>
        <p:spPr bwMode="auto">
          <a:xfrm>
            <a:off x="1214203" y="4929188"/>
            <a:ext cx="1225785" cy="176212"/>
          </a:xfrm>
          <a:prstGeom prst="line">
            <a:avLst/>
          </a:prstGeom>
          <a:noFill/>
          <a:ln w="12700">
            <a:solidFill>
              <a:schemeClr val="tx1"/>
            </a:solidFill>
            <a:round/>
            <a:headEnd/>
            <a:tailEnd type="triangle" w="med" len="med"/>
          </a:ln>
          <a:effectLst/>
        </p:spPr>
        <p:txBody>
          <a:bodyPr wrap="square" anchor="ctr">
            <a:spAutoFit/>
          </a:bodyPr>
          <a:lstStyle/>
          <a:p>
            <a:endParaRPr lang="en-US" dirty="0">
              <a:latin typeface="Lato" panose="020F0502020204030203" pitchFamily="34" charset="0"/>
            </a:endParaRPr>
          </a:p>
        </p:txBody>
      </p:sp>
      <p:sp>
        <p:nvSpPr>
          <p:cNvPr id="477211" name="Text Box 27"/>
          <p:cNvSpPr txBox="1">
            <a:spLocks noChangeArrowheads="1"/>
          </p:cNvSpPr>
          <p:nvPr>
            <p:custDataLst>
              <p:tags r:id="rId13"/>
            </p:custDataLst>
          </p:nvPr>
        </p:nvSpPr>
        <p:spPr bwMode="auto">
          <a:xfrm>
            <a:off x="433551" y="1625025"/>
            <a:ext cx="1146468" cy="584775"/>
          </a:xfrm>
          <a:prstGeom prst="rect">
            <a:avLst/>
          </a:prstGeom>
          <a:noFill/>
          <a:ln w="25400">
            <a:noFill/>
            <a:miter lim="800000"/>
            <a:headEnd/>
            <a:tailEnd/>
          </a:ln>
          <a:effectLst/>
        </p:spPr>
        <p:txBody>
          <a:bodyPr wrap="none">
            <a:spAutoFit/>
          </a:bodyPr>
          <a:lstStyle/>
          <a:p>
            <a:pPr algn="l">
              <a:lnSpc>
                <a:spcPct val="100000"/>
              </a:lnSpc>
            </a:pPr>
            <a:r>
              <a:rPr lang="en-US" sz="1600" dirty="0">
                <a:solidFill>
                  <a:schemeClr val="tx1">
                    <a:lumMod val="50000"/>
                    <a:lumOff val="50000"/>
                  </a:schemeClr>
                </a:solidFill>
                <a:latin typeface="Lato" panose="020F0502020204030203" pitchFamily="34" charset="0"/>
              </a:rPr>
              <a:t>Exception </a:t>
            </a:r>
          </a:p>
          <a:p>
            <a:pPr algn="l">
              <a:lnSpc>
                <a:spcPct val="100000"/>
              </a:lnSpc>
            </a:pPr>
            <a:r>
              <a:rPr lang="en-US" sz="1600" dirty="0">
                <a:solidFill>
                  <a:schemeClr val="tx1">
                    <a:lumMod val="50000"/>
                    <a:lumOff val="50000"/>
                  </a:schemeClr>
                </a:solidFill>
                <a:latin typeface="Lato" panose="020F0502020204030203" pitchFamily="34" charset="0"/>
              </a:rPr>
              <a:t>numbers</a:t>
            </a:r>
          </a:p>
        </p:txBody>
      </p:sp>
      <p:cxnSp>
        <p:nvCxnSpPr>
          <p:cNvPr id="57" name="Straight Arrow Connector 56"/>
          <p:cNvCxnSpPr/>
          <p:nvPr>
            <p:custDataLst>
              <p:tags r:id="rId14"/>
            </p:custDataLst>
          </p:nvPr>
        </p:nvCxnSpPr>
        <p:spPr bwMode="auto">
          <a:xfrm rot="5400000">
            <a:off x="-124894" y="2837150"/>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2" name="TextBox 1"/>
          <p:cNvSpPr txBox="1"/>
          <p:nvPr>
            <p:custDataLst>
              <p:tags r:id="rId15"/>
            </p:custDataLst>
          </p:nvPr>
        </p:nvSpPr>
        <p:spPr>
          <a:xfrm>
            <a:off x="3159074" y="6108828"/>
            <a:ext cx="4883068" cy="461665"/>
          </a:xfrm>
          <a:prstGeom prst="rect">
            <a:avLst/>
          </a:prstGeom>
          <a:noFill/>
        </p:spPr>
        <p:txBody>
          <a:bodyPr wrap="none" rtlCol="0">
            <a:spAutoFit/>
          </a:bodyPr>
          <a:lstStyle/>
          <a:p>
            <a:r>
              <a:rPr lang="en-US" dirty="0" smtClean="0">
                <a:latin typeface="Lato" panose="020F0502020204030203" pitchFamily="34" charset="0"/>
              </a:rPr>
              <a:t>Also called: Interrupt Vector Table</a:t>
            </a:r>
          </a:p>
        </p:txBody>
      </p:sp>
      <mc:AlternateContent xmlns:mc="http://schemas.openxmlformats.org/markup-compatibility/2006" xmlns:p14="http://schemas.microsoft.com/office/powerpoint/2010/main">
        <mc:Choice Requires="p14">
          <p:contentPart p14:bwMode="auto" r:id="rId18">
            <p14:nvContentPartPr>
              <p14:cNvPr id="4" name="Ink 3"/>
              <p14:cNvContentPartPr/>
              <p14:nvPr/>
            </p14:nvContentPartPr>
            <p14:xfrm>
              <a:off x="1206000" y="3211920"/>
              <a:ext cx="1281960" cy="783360"/>
            </p14:xfrm>
          </p:contentPart>
        </mc:Choice>
        <mc:Fallback xmlns="">
          <p:pic>
            <p:nvPicPr>
              <p:cNvPr id="4" name="Ink 3"/>
              <p:cNvPicPr/>
              <p:nvPr/>
            </p:nvPicPr>
            <p:blipFill>
              <a:blip r:embed="rId19"/>
              <a:stretch>
                <a:fillRect/>
              </a:stretch>
            </p:blipFill>
            <p:spPr>
              <a:xfrm>
                <a:off x="1202400" y="3206880"/>
                <a:ext cx="1292040" cy="79200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Exception Table (Excerpt)</a:t>
            </a:r>
            <a:endParaRPr lang="en-US" dirty="0"/>
          </a:p>
        </p:txBody>
      </p:sp>
      <p:sp>
        <p:nvSpPr>
          <p:cNvPr id="6" name="Slide Number Placeholder 5"/>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pPr/>
              <a:t>11</a:t>
            </a:fld>
            <a:endParaRPr lang="en-US"/>
          </a:p>
        </p:txBody>
      </p:sp>
      <p:graphicFrame>
        <p:nvGraphicFramePr>
          <p:cNvPr id="3" name="Table 2"/>
          <p:cNvGraphicFramePr>
            <a:graphicFrameLocks noGrp="1"/>
          </p:cNvGraphicFramePr>
          <p:nvPr>
            <p:custDataLst>
              <p:tags r:id="rId3"/>
            </p:custDataLst>
            <p:extLst>
              <p:ext uri="{D42A27DB-BD31-4B8C-83A1-F6EECF244321}">
                <p14:modId xmlns:p14="http://schemas.microsoft.com/office/powerpoint/2010/main" val="3944699846"/>
              </p:ext>
            </p:extLst>
          </p:nvPr>
        </p:nvGraphicFramePr>
        <p:xfrm>
          <a:off x="888242" y="1681783"/>
          <a:ext cx="7086600" cy="2494280"/>
        </p:xfrm>
        <a:graphic>
          <a:graphicData uri="http://schemas.openxmlformats.org/drawingml/2006/table">
            <a:tbl>
              <a:tblPr firstRow="1" bandRow="1">
                <a:tableStyleId>{91EBBBCC-DAD2-459C-BE2E-F6DE35CF9A28}</a:tableStyleId>
              </a:tblPr>
              <a:tblGrid>
                <a:gridCol w="2362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a:txBody>
                    <a:bodyPr/>
                    <a:lstStyle/>
                    <a:p>
                      <a:r>
                        <a:rPr lang="en-US" i="1" dirty="0" smtClean="0">
                          <a:solidFill>
                            <a:srgbClr val="C00000"/>
                          </a:solidFill>
                          <a:latin typeface="Lato" panose="020F0502020204030203" pitchFamily="34" charset="0"/>
                        </a:rPr>
                        <a:t>Exception</a:t>
                      </a:r>
                      <a:r>
                        <a:rPr lang="en-US" i="1" baseline="0" dirty="0" smtClean="0">
                          <a:solidFill>
                            <a:srgbClr val="C00000"/>
                          </a:solidFill>
                          <a:latin typeface="Lato" panose="020F0502020204030203" pitchFamily="34" charset="0"/>
                        </a:rPr>
                        <a:t> Number</a:t>
                      </a:r>
                      <a:endParaRPr lang="en-US" i="1" dirty="0">
                        <a:solidFill>
                          <a:srgbClr val="C00000"/>
                        </a:solidFill>
                        <a:latin typeface="Lato" panose="020F0502020204030203" pitchFamily="34" charset="0"/>
                      </a:endParaRPr>
                    </a:p>
                  </a:txBody>
                  <a:tcPr>
                    <a:solidFill>
                      <a:schemeClr val="bg1"/>
                    </a:solidFill>
                  </a:tcPr>
                </a:tc>
                <a:tc>
                  <a:txBody>
                    <a:bodyPr/>
                    <a:lstStyle/>
                    <a:p>
                      <a:r>
                        <a:rPr lang="en-US" i="1" dirty="0" smtClean="0">
                          <a:solidFill>
                            <a:srgbClr val="C00000"/>
                          </a:solidFill>
                          <a:latin typeface="Lato" panose="020F0502020204030203" pitchFamily="34" charset="0"/>
                        </a:rPr>
                        <a:t>Description</a:t>
                      </a:r>
                      <a:endParaRPr lang="en-US" i="1" dirty="0">
                        <a:solidFill>
                          <a:srgbClr val="C00000"/>
                        </a:solidFill>
                        <a:latin typeface="Lato" panose="020F0502020204030203" pitchFamily="34" charset="0"/>
                      </a:endParaRPr>
                    </a:p>
                  </a:txBody>
                  <a:tcPr>
                    <a:solidFill>
                      <a:schemeClr val="bg1"/>
                    </a:solidFill>
                  </a:tcPr>
                </a:tc>
                <a:tc>
                  <a:txBody>
                    <a:bodyPr/>
                    <a:lstStyle/>
                    <a:p>
                      <a:r>
                        <a:rPr lang="en-US" i="1" dirty="0" smtClean="0">
                          <a:solidFill>
                            <a:srgbClr val="C00000"/>
                          </a:solidFill>
                          <a:latin typeface="Lato" panose="020F0502020204030203" pitchFamily="34" charset="0"/>
                        </a:rPr>
                        <a:t>Exception Class</a:t>
                      </a:r>
                      <a:endParaRPr lang="en-US" i="1" dirty="0">
                        <a:solidFill>
                          <a:srgbClr val="C00000"/>
                        </a:solidFill>
                        <a:latin typeface="Lato" panose="020F0502020204030203" pitchFamily="34" charset="0"/>
                      </a:endParaRPr>
                    </a:p>
                  </a:txBody>
                  <a:tcPr>
                    <a:solidFill>
                      <a:schemeClr val="bg1"/>
                    </a:solidFill>
                  </a:tcPr>
                </a:tc>
                <a:extLst>
                  <a:ext uri="{0D108BD9-81ED-4DB2-BD59-A6C34878D82A}">
                    <a16:rowId xmlns:a16="http://schemas.microsoft.com/office/drawing/2014/main" val="10000"/>
                  </a:ext>
                </a:extLst>
              </a:tr>
              <a:tr h="370840">
                <a:tc>
                  <a:txBody>
                    <a:bodyPr/>
                    <a:lstStyle/>
                    <a:p>
                      <a:r>
                        <a:rPr lang="en-US" dirty="0" smtClean="0">
                          <a:latin typeface="Lato" panose="020F0502020204030203" pitchFamily="34" charset="0"/>
                        </a:rPr>
                        <a:t>0</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Divide error</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Fault</a:t>
                      </a:r>
                      <a:endParaRPr lang="en-US" dirty="0">
                        <a:latin typeface="Lato" panose="020F0502020204030203" pitchFamily="34" charset="0"/>
                      </a:endParaRPr>
                    </a:p>
                  </a:txBody>
                  <a:tcPr>
                    <a:solidFill>
                      <a:schemeClr val="bg2">
                        <a:lumMod val="20000"/>
                        <a:lumOff val="80000"/>
                      </a:schemeClr>
                    </a:solidFill>
                  </a:tcPr>
                </a:tc>
                <a:extLst>
                  <a:ext uri="{0D108BD9-81ED-4DB2-BD59-A6C34878D82A}">
                    <a16:rowId xmlns:a16="http://schemas.microsoft.com/office/drawing/2014/main" val="10001"/>
                  </a:ext>
                </a:extLst>
              </a:tr>
              <a:tr h="370840">
                <a:tc>
                  <a:txBody>
                    <a:bodyPr/>
                    <a:lstStyle/>
                    <a:p>
                      <a:r>
                        <a:rPr lang="en-US" dirty="0" smtClean="0">
                          <a:latin typeface="Lato" panose="020F0502020204030203" pitchFamily="34" charset="0"/>
                        </a:rPr>
                        <a:t>13</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General protection fault</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Fault</a:t>
                      </a:r>
                      <a:endParaRPr lang="en-US" dirty="0">
                        <a:latin typeface="Lato" panose="020F0502020204030203" pitchFamily="34" charset="0"/>
                      </a:endParaRPr>
                    </a:p>
                  </a:txBody>
                  <a:tcPr>
                    <a:solidFill>
                      <a:schemeClr val="bg2">
                        <a:lumMod val="20000"/>
                        <a:lumOff val="80000"/>
                      </a:schemeClr>
                    </a:solidFill>
                  </a:tcPr>
                </a:tc>
                <a:extLst>
                  <a:ext uri="{0D108BD9-81ED-4DB2-BD59-A6C34878D82A}">
                    <a16:rowId xmlns:a16="http://schemas.microsoft.com/office/drawing/2014/main" val="10002"/>
                  </a:ext>
                </a:extLst>
              </a:tr>
              <a:tr h="370840">
                <a:tc>
                  <a:txBody>
                    <a:bodyPr/>
                    <a:lstStyle/>
                    <a:p>
                      <a:r>
                        <a:rPr lang="en-US" dirty="0" smtClean="0">
                          <a:latin typeface="Lato" panose="020F0502020204030203" pitchFamily="34" charset="0"/>
                        </a:rPr>
                        <a:t>14</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Page fault</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Fault</a:t>
                      </a:r>
                      <a:endParaRPr lang="en-US" dirty="0">
                        <a:latin typeface="Lato" panose="020F0502020204030203" pitchFamily="34" charset="0"/>
                      </a:endParaRPr>
                    </a:p>
                  </a:txBody>
                  <a:tcPr>
                    <a:solidFill>
                      <a:schemeClr val="bg2">
                        <a:lumMod val="20000"/>
                        <a:lumOff val="80000"/>
                      </a:schemeClr>
                    </a:solidFill>
                  </a:tcPr>
                </a:tc>
                <a:extLst>
                  <a:ext uri="{0D108BD9-81ED-4DB2-BD59-A6C34878D82A}">
                    <a16:rowId xmlns:a16="http://schemas.microsoft.com/office/drawing/2014/main" val="10003"/>
                  </a:ext>
                </a:extLst>
              </a:tr>
              <a:tr h="370840">
                <a:tc>
                  <a:txBody>
                    <a:bodyPr/>
                    <a:lstStyle/>
                    <a:p>
                      <a:r>
                        <a:rPr lang="en-US" dirty="0" smtClean="0">
                          <a:latin typeface="Lato" panose="020F0502020204030203" pitchFamily="34" charset="0"/>
                        </a:rPr>
                        <a:t>18</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Machine check</a:t>
                      </a:r>
                      <a:endParaRPr lang="en-US" dirty="0">
                        <a:latin typeface="Lato" panose="020F0502020204030203" pitchFamily="34" charset="0"/>
                      </a:endParaRPr>
                    </a:p>
                  </a:txBody>
                  <a:tcPr>
                    <a:solidFill>
                      <a:schemeClr val="bg2">
                        <a:lumMod val="20000"/>
                        <a:lumOff val="80000"/>
                      </a:schemeClr>
                    </a:solidFill>
                  </a:tcPr>
                </a:tc>
                <a:tc>
                  <a:txBody>
                    <a:bodyPr/>
                    <a:lstStyle/>
                    <a:p>
                      <a:r>
                        <a:rPr lang="en-US" dirty="0" smtClean="0">
                          <a:latin typeface="Lato" panose="020F0502020204030203" pitchFamily="34" charset="0"/>
                        </a:rPr>
                        <a:t>Abort</a:t>
                      </a:r>
                      <a:endParaRPr lang="en-US" dirty="0">
                        <a:latin typeface="Lato" panose="020F0502020204030203" pitchFamily="34" charset="0"/>
                      </a:endParaRPr>
                    </a:p>
                  </a:txBody>
                  <a:tcPr>
                    <a:solidFill>
                      <a:schemeClr val="bg2">
                        <a:lumMod val="20000"/>
                        <a:lumOff val="80000"/>
                      </a:schemeClr>
                    </a:solidFill>
                  </a:tcPr>
                </a:tc>
                <a:extLst>
                  <a:ext uri="{0D108BD9-81ED-4DB2-BD59-A6C34878D82A}">
                    <a16:rowId xmlns:a16="http://schemas.microsoft.com/office/drawing/2014/main" val="10004"/>
                  </a:ext>
                </a:extLst>
              </a:tr>
              <a:tr h="370840">
                <a:tc>
                  <a:txBody>
                    <a:bodyPr/>
                    <a:lstStyle/>
                    <a:p>
                      <a:r>
                        <a:rPr lang="en-US" dirty="0" smtClean="0">
                          <a:latin typeface="Lato" panose="020F0502020204030203" pitchFamily="34" charset="0"/>
                        </a:rPr>
                        <a:t>32-255</a:t>
                      </a:r>
                      <a:endParaRPr lang="en-US" dirty="0">
                        <a:latin typeface="Lato" panose="020F0502020204030203" pitchFamily="34" charset="0"/>
                      </a:endParaRPr>
                    </a:p>
                  </a:txBody>
                  <a:tcPr>
                    <a:noFill/>
                  </a:tcPr>
                </a:tc>
                <a:tc>
                  <a:txBody>
                    <a:bodyPr/>
                    <a:lstStyle/>
                    <a:p>
                      <a:r>
                        <a:rPr lang="en-US" dirty="0" smtClean="0">
                          <a:latin typeface="Lato" panose="020F0502020204030203" pitchFamily="34" charset="0"/>
                        </a:rPr>
                        <a:t>OS-defined</a:t>
                      </a:r>
                      <a:endParaRPr lang="en-US" dirty="0">
                        <a:latin typeface="Lato" panose="020F0502020204030203" pitchFamily="34" charset="0"/>
                      </a:endParaRPr>
                    </a:p>
                  </a:txBody>
                  <a:tcPr>
                    <a:noFill/>
                  </a:tcPr>
                </a:tc>
                <a:tc>
                  <a:txBody>
                    <a:bodyPr/>
                    <a:lstStyle/>
                    <a:p>
                      <a:r>
                        <a:rPr lang="en-US" dirty="0" smtClean="0">
                          <a:latin typeface="Lato" panose="020F0502020204030203" pitchFamily="34" charset="0"/>
                        </a:rPr>
                        <a:t>Interrupt or trap</a:t>
                      </a:r>
                      <a:endParaRPr lang="en-US" dirty="0">
                        <a:latin typeface="Lato" panose="020F0502020204030203" pitchFamily="34" charset="0"/>
                      </a:endParaRPr>
                    </a:p>
                  </a:txBody>
                  <a:tcPr>
                    <a:noFill/>
                  </a:tcPr>
                </a:tc>
                <a:extLst>
                  <a:ext uri="{0D108BD9-81ED-4DB2-BD59-A6C34878D82A}">
                    <a16:rowId xmlns:a16="http://schemas.microsoft.com/office/drawing/2014/main" val="10005"/>
                  </a:ext>
                </a:extLst>
              </a:tr>
            </a:tbl>
          </a:graphicData>
        </a:graphic>
      </p:graphicFrame>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850320" y="2321280"/>
              <a:ext cx="3588120" cy="1453680"/>
            </p14:xfrm>
          </p:contentPart>
        </mc:Choice>
        <mc:Fallback xmlns="">
          <p:pic>
            <p:nvPicPr>
              <p:cNvPr id="4" name="Ink 3"/>
              <p:cNvPicPr/>
              <p:nvPr/>
            </p:nvPicPr>
            <p:blipFill>
              <a:blip r:embed="rId7"/>
              <a:stretch>
                <a:fillRect/>
              </a:stretch>
            </p:blipFill>
            <p:spPr>
              <a:xfrm>
                <a:off x="846720" y="2316960"/>
                <a:ext cx="3594600" cy="1462320"/>
              </a:xfrm>
              <a:prstGeom prst="rect">
                <a:avLst/>
              </a:prstGeom>
            </p:spPr>
          </p:pic>
        </mc:Fallback>
      </mc:AlternateContent>
    </p:spTree>
    <p:extLst>
      <p:ext uri="{BB962C8B-B14F-4D97-AF65-F5344CB8AC3E}">
        <p14:creationId xmlns:p14="http://schemas.microsoft.com/office/powerpoint/2010/main" val="295510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p:txBody>
          <a:bodyPr/>
          <a:lstStyle/>
          <a:p>
            <a:r>
              <a:rPr lang="en-US" dirty="0" smtClean="0"/>
              <a:t>Types of Exceptions</a:t>
            </a:r>
            <a:endParaRPr lang="en-US" dirty="0"/>
          </a:p>
        </p:txBody>
      </p:sp>
      <p:sp>
        <p:nvSpPr>
          <p:cNvPr id="7" name="Content Placeholder 6"/>
          <p:cNvSpPr>
            <a:spLocks noGrp="1"/>
          </p:cNvSpPr>
          <p:nvPr>
            <p:ph idx="1"/>
            <p:custDataLst>
              <p:tags r:id="rId2"/>
            </p:custDataLst>
          </p:nvPr>
        </p:nvSpPr>
        <p:spPr/>
        <p:txBody>
          <a:bodyPr/>
          <a:lstStyle/>
          <a:p>
            <a:r>
              <a:rPr lang="en-US" dirty="0" smtClean="0"/>
              <a:t>Asynchronous Exceptions (Interrupts</a:t>
            </a:r>
            <a:r>
              <a:rPr lang="en-US" b="0" dirty="0" smtClean="0"/>
              <a:t>) - Caused </a:t>
            </a:r>
            <a:r>
              <a:rPr lang="en-US" b="0" dirty="0"/>
              <a:t>by events external to the processor</a:t>
            </a:r>
          </a:p>
          <a:p>
            <a:pPr marL="0" indent="0">
              <a:buNone/>
            </a:pPr>
            <a:endParaRPr lang="en-US" dirty="0" smtClean="0"/>
          </a:p>
          <a:p>
            <a:r>
              <a:rPr lang="en-US" dirty="0" smtClean="0"/>
              <a:t>Synchronous Exceptions </a:t>
            </a:r>
            <a:r>
              <a:rPr lang="en-US" b="0" dirty="0" smtClean="0"/>
              <a:t>– Caused by events that occur as a result of executing an instruction</a:t>
            </a:r>
            <a:endParaRPr lang="en-US" dirty="0" smtClean="0"/>
          </a:p>
          <a:p>
            <a:pPr lvl="1"/>
            <a:r>
              <a:rPr lang="en-US" b="1" dirty="0" smtClean="0"/>
              <a:t>Traps</a:t>
            </a:r>
            <a:r>
              <a:rPr lang="en-US" dirty="0" smtClean="0"/>
              <a:t> - Intentional</a:t>
            </a:r>
          </a:p>
          <a:p>
            <a:pPr lvl="1"/>
            <a:r>
              <a:rPr lang="en-US" b="1" dirty="0" smtClean="0"/>
              <a:t>Faults</a:t>
            </a:r>
            <a:r>
              <a:rPr lang="en-US" dirty="0" smtClean="0"/>
              <a:t> - Unintentional</a:t>
            </a:r>
          </a:p>
          <a:p>
            <a:pPr lvl="1"/>
            <a:r>
              <a:rPr lang="en-US" b="1" dirty="0" smtClean="0"/>
              <a:t>Aborts</a:t>
            </a:r>
            <a:r>
              <a:rPr lang="en-US" dirty="0" smtClean="0"/>
              <a:t> - Unintentional</a:t>
            </a:r>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12</a:t>
            </a:fld>
            <a:endParaRPr lang="en-US"/>
          </a:p>
        </p:txBody>
      </p:sp>
    </p:spTree>
    <p:extLst>
      <p:ext uri="{BB962C8B-B14F-4D97-AF65-F5344CB8AC3E}">
        <p14:creationId xmlns:p14="http://schemas.microsoft.com/office/powerpoint/2010/main" val="45704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Processes</a:t>
            </a:r>
            <a:endParaRPr lang="en-US" dirty="0"/>
          </a:p>
        </p:txBody>
      </p:sp>
      <p:sp>
        <p:nvSpPr>
          <p:cNvPr id="3" name="Content Placeholder 2"/>
          <p:cNvSpPr>
            <a:spLocks noGrp="1"/>
          </p:cNvSpPr>
          <p:nvPr>
            <p:ph idx="1"/>
            <p:custDataLst>
              <p:tags r:id="rId2"/>
            </p:custDataLst>
          </p:nvPr>
        </p:nvSpPr>
        <p:spPr>
          <a:xfrm>
            <a:off x="383227" y="1416666"/>
            <a:ext cx="8366125" cy="4972050"/>
          </a:xfrm>
        </p:spPr>
        <p:txBody>
          <a:bodyPr/>
          <a:lstStyle/>
          <a:p>
            <a:r>
              <a:rPr lang="en-US" dirty="0" smtClean="0"/>
              <a:t>First some preliminaries</a:t>
            </a:r>
          </a:p>
          <a:p>
            <a:pPr lvl="1"/>
            <a:r>
              <a:rPr lang="en-US" strike="sngStrike" dirty="0" smtClean="0"/>
              <a:t>Control flow</a:t>
            </a:r>
          </a:p>
          <a:p>
            <a:pPr lvl="1"/>
            <a:r>
              <a:rPr lang="en-US" strike="sngStrike" dirty="0" smtClean="0"/>
              <a:t>Exceptional control flow</a:t>
            </a:r>
          </a:p>
          <a:p>
            <a:pPr lvl="1"/>
            <a:r>
              <a:rPr lang="en-US" dirty="0" smtClean="0"/>
              <a:t>Asynchronous exceptions (interrupts)</a:t>
            </a:r>
          </a:p>
          <a:p>
            <a:pPr lvl="1"/>
            <a:r>
              <a:rPr lang="en-US" dirty="0" smtClean="0"/>
              <a:t>Synchronous </a:t>
            </a:r>
            <a:r>
              <a:rPr lang="en-US" dirty="0"/>
              <a:t>exceptions </a:t>
            </a:r>
            <a:r>
              <a:rPr lang="en-US" dirty="0" smtClean="0"/>
              <a:t>(traps &amp; faults)</a:t>
            </a:r>
          </a:p>
          <a:p>
            <a:r>
              <a:rPr lang="en-US" dirty="0" smtClean="0"/>
              <a:t>Processes</a:t>
            </a:r>
          </a:p>
          <a:p>
            <a:pPr lvl="1"/>
            <a:r>
              <a:rPr lang="en-US" dirty="0" smtClean="0"/>
              <a:t>Creating new processes</a:t>
            </a:r>
          </a:p>
          <a:p>
            <a:pPr lvl="1"/>
            <a:r>
              <a:rPr lang="en-US" dirty="0" smtClean="0"/>
              <a:t>Fork and wait</a:t>
            </a:r>
          </a:p>
          <a:p>
            <a:pPr lvl="1"/>
            <a:r>
              <a:rPr lang="en-US" dirty="0" smtClean="0"/>
              <a:t>Zombies</a:t>
            </a:r>
          </a:p>
          <a:p>
            <a:pPr lvl="1"/>
            <a:endParaRPr lang="en-US" dirty="0" smtClean="0"/>
          </a:p>
          <a:p>
            <a:pPr lvl="1"/>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13</a:t>
            </a:fld>
            <a:endParaRPr lang="en-US"/>
          </a:p>
        </p:txBody>
      </p:sp>
    </p:spTree>
    <p:extLst>
      <p:ext uri="{BB962C8B-B14F-4D97-AF65-F5344CB8AC3E}">
        <p14:creationId xmlns:p14="http://schemas.microsoft.com/office/powerpoint/2010/main" val="3414500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custDataLst>
              <p:tags r:id="rId1"/>
            </p:custDataLst>
          </p:nvPr>
        </p:nvSpPr>
        <p:spPr/>
        <p:txBody>
          <a:bodyPr/>
          <a:lstStyle/>
          <a:p>
            <a:r>
              <a:rPr lang="en-US"/>
              <a:t>Asynchronous Exceptions (Interrupts)</a:t>
            </a:r>
          </a:p>
        </p:txBody>
      </p:sp>
      <p:sp>
        <p:nvSpPr>
          <p:cNvPr id="478211" name="Rectangle 3"/>
          <p:cNvSpPr>
            <a:spLocks noGrp="1" noChangeArrowheads="1"/>
          </p:cNvSpPr>
          <p:nvPr>
            <p:ph idx="1"/>
            <p:custDataLst>
              <p:tags r:id="rId2"/>
            </p:custDataLst>
          </p:nvPr>
        </p:nvSpPr>
        <p:spPr/>
        <p:txBody>
          <a:bodyPr/>
          <a:lstStyle/>
          <a:p>
            <a:r>
              <a:rPr lang="en-US" dirty="0" smtClean="0"/>
              <a:t>Caused by events external to the processor</a:t>
            </a:r>
            <a:endParaRPr lang="en-US" dirty="0"/>
          </a:p>
          <a:p>
            <a:pPr lvl="1"/>
            <a:r>
              <a:rPr lang="en-US" dirty="0"/>
              <a:t>Indicated by setting the processor’s interrupt </a:t>
            </a:r>
            <a:r>
              <a:rPr lang="en-US" dirty="0" smtClean="0"/>
              <a:t>pin(s) (wire into CPU)</a:t>
            </a:r>
          </a:p>
          <a:p>
            <a:pPr lvl="1"/>
            <a:r>
              <a:rPr lang="en-US" dirty="0" smtClean="0"/>
              <a:t>After interrupt handler runs, the handler </a:t>
            </a:r>
            <a:r>
              <a:rPr lang="en-US" dirty="0"/>
              <a:t>returns to “next” </a:t>
            </a:r>
            <a:r>
              <a:rPr lang="en-US" dirty="0" smtClean="0"/>
              <a:t>instruction</a:t>
            </a:r>
          </a:p>
          <a:p>
            <a:r>
              <a:rPr lang="en-US" dirty="0" smtClean="0"/>
              <a:t>Examples</a:t>
            </a:r>
            <a:r>
              <a:rPr lang="en-US" dirty="0"/>
              <a:t>:</a:t>
            </a:r>
          </a:p>
          <a:p>
            <a:pPr lvl="1"/>
            <a:r>
              <a:rPr lang="en-US" dirty="0"/>
              <a:t>I/O interrupts</a:t>
            </a:r>
          </a:p>
          <a:p>
            <a:pPr lvl="2"/>
            <a:r>
              <a:rPr lang="en-US" dirty="0" smtClean="0"/>
              <a:t>Hitting </a:t>
            </a:r>
            <a:r>
              <a:rPr lang="en-US" dirty="0"/>
              <a:t>Ctrl-C on the </a:t>
            </a:r>
            <a:r>
              <a:rPr lang="en-US" dirty="0" smtClean="0"/>
              <a:t>keyboard</a:t>
            </a:r>
          </a:p>
          <a:p>
            <a:pPr lvl="2"/>
            <a:r>
              <a:rPr lang="en-US" dirty="0" smtClean="0"/>
              <a:t>Clicking a mouse button or tapping a touchscreen</a:t>
            </a:r>
          </a:p>
          <a:p>
            <a:pPr lvl="2"/>
            <a:r>
              <a:rPr lang="en-US" dirty="0" smtClean="0"/>
              <a:t>Arrival </a:t>
            </a:r>
            <a:r>
              <a:rPr lang="en-US" dirty="0"/>
              <a:t>of a packet from a network</a:t>
            </a:r>
          </a:p>
          <a:p>
            <a:pPr lvl="2"/>
            <a:r>
              <a:rPr lang="en-US" dirty="0" smtClean="0"/>
              <a:t>Arrival </a:t>
            </a:r>
            <a:r>
              <a:rPr lang="en-US" dirty="0"/>
              <a:t>of data from a </a:t>
            </a:r>
            <a:r>
              <a:rPr lang="en-US" dirty="0" smtClean="0"/>
              <a:t>disk</a:t>
            </a:r>
          </a:p>
          <a:p>
            <a:pPr lvl="1"/>
            <a:r>
              <a:rPr lang="en-US" dirty="0"/>
              <a:t>Timer interrupt</a:t>
            </a:r>
          </a:p>
          <a:p>
            <a:pPr lvl="2"/>
            <a:r>
              <a:rPr lang="en-US" dirty="0"/>
              <a:t>Every few </a:t>
            </a:r>
            <a:r>
              <a:rPr lang="en-US" dirty="0" err="1"/>
              <a:t>ms</a:t>
            </a:r>
            <a:r>
              <a:rPr lang="en-US" dirty="0"/>
              <a:t>, an external timer chip triggers an interrupt</a:t>
            </a:r>
          </a:p>
          <a:p>
            <a:pPr lvl="2"/>
            <a:r>
              <a:rPr lang="en-US" dirty="0"/>
              <a:t>Used by the </a:t>
            </a:r>
            <a:r>
              <a:rPr lang="en-US" dirty="0" smtClean="0"/>
              <a:t>OS kernel </a:t>
            </a:r>
            <a:r>
              <a:rPr lang="en-US" dirty="0"/>
              <a:t>to take back control from user programs</a:t>
            </a:r>
          </a:p>
          <a:p>
            <a:pPr lvl="2"/>
            <a:endParaRPr lang="en-US" dirty="0"/>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14</a:t>
            </a:fld>
            <a:endParaRPr lang="en-US"/>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432160" y="1089720"/>
              <a:ext cx="5565960" cy="2481480"/>
            </p14:xfrm>
          </p:contentPart>
        </mc:Choice>
        <mc:Fallback xmlns="">
          <p:pic>
            <p:nvPicPr>
              <p:cNvPr id="2" name="Ink 1"/>
              <p:cNvPicPr/>
              <p:nvPr/>
            </p:nvPicPr>
            <p:blipFill>
              <a:blip r:embed="rId7"/>
              <a:stretch>
                <a:fillRect/>
              </a:stretch>
            </p:blipFill>
            <p:spPr>
              <a:xfrm>
                <a:off x="2427840" y="1085760"/>
                <a:ext cx="5577120" cy="2488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82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82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82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custDataLst>
              <p:tags r:id="rId1"/>
            </p:custDataLst>
          </p:nvPr>
        </p:nvSpPr>
        <p:spPr/>
        <p:txBody>
          <a:bodyPr/>
          <a:lstStyle/>
          <a:p>
            <a:r>
              <a:rPr lang="en-US"/>
              <a:t>Synchronous Exceptions</a:t>
            </a:r>
          </a:p>
        </p:txBody>
      </p:sp>
      <p:sp>
        <p:nvSpPr>
          <p:cNvPr id="479235" name="Rectangle 3"/>
          <p:cNvSpPr>
            <a:spLocks noGrp="1" noChangeArrowheads="1"/>
          </p:cNvSpPr>
          <p:nvPr>
            <p:ph idx="1"/>
            <p:custDataLst>
              <p:tags r:id="rId2"/>
            </p:custDataLst>
          </p:nvPr>
        </p:nvSpPr>
        <p:spPr>
          <a:xfrm>
            <a:off x="396875" y="1188291"/>
            <a:ext cx="8366125" cy="4972050"/>
          </a:xfrm>
        </p:spPr>
        <p:txBody>
          <a:bodyPr/>
          <a:lstStyle/>
          <a:p>
            <a:r>
              <a:rPr lang="en-US" dirty="0"/>
              <a:t>Caused by </a:t>
            </a:r>
            <a:r>
              <a:rPr lang="en-US" dirty="0" smtClean="0"/>
              <a:t>events </a:t>
            </a:r>
            <a:r>
              <a:rPr lang="en-US" dirty="0"/>
              <a:t>that occur as a result of executing an instruction:</a:t>
            </a:r>
          </a:p>
          <a:p>
            <a:pPr lvl="1"/>
            <a:r>
              <a:rPr lang="en-US" b="1" i="1" dirty="0">
                <a:solidFill>
                  <a:srgbClr val="C00000"/>
                </a:solidFill>
              </a:rPr>
              <a:t>Traps</a:t>
            </a:r>
          </a:p>
          <a:p>
            <a:pPr lvl="2"/>
            <a:r>
              <a:rPr lang="en-US" b="1" dirty="0"/>
              <a:t>Intentional</a:t>
            </a:r>
            <a:r>
              <a:rPr lang="en-US" dirty="0"/>
              <a:t>: transfer control to OS to perform some function</a:t>
            </a:r>
          </a:p>
          <a:p>
            <a:pPr lvl="2"/>
            <a:r>
              <a:rPr lang="en-US" dirty="0"/>
              <a:t>Examples: </a:t>
            </a:r>
            <a:r>
              <a:rPr lang="en-US" b="1" i="1" dirty="0"/>
              <a:t>system calls</a:t>
            </a:r>
            <a:r>
              <a:rPr lang="en-US" dirty="0"/>
              <a:t>, breakpoint traps, special instructions</a:t>
            </a:r>
          </a:p>
          <a:p>
            <a:pPr lvl="2"/>
            <a:r>
              <a:rPr lang="en-US" dirty="0"/>
              <a:t>Returns control to “next” instruction</a:t>
            </a:r>
          </a:p>
          <a:p>
            <a:pPr lvl="1"/>
            <a:r>
              <a:rPr lang="en-US" b="1" i="1" dirty="0">
                <a:solidFill>
                  <a:srgbClr val="C00000"/>
                </a:solidFill>
              </a:rPr>
              <a:t>Faults</a:t>
            </a:r>
          </a:p>
          <a:p>
            <a:pPr lvl="2"/>
            <a:r>
              <a:rPr lang="en-US" b="1" dirty="0"/>
              <a:t>Unintentional</a:t>
            </a:r>
            <a:r>
              <a:rPr lang="en-US" dirty="0"/>
              <a:t> but possibly recoverable </a:t>
            </a:r>
          </a:p>
          <a:p>
            <a:pPr lvl="2"/>
            <a:r>
              <a:rPr lang="en-US" dirty="0"/>
              <a:t>Examples: </a:t>
            </a:r>
            <a:r>
              <a:rPr lang="en-US" b="1" i="1" dirty="0"/>
              <a:t>page </a:t>
            </a:r>
            <a:r>
              <a:rPr lang="en-US" b="1" i="1" dirty="0" smtClean="0"/>
              <a:t>faults</a:t>
            </a:r>
            <a:r>
              <a:rPr lang="en-US" dirty="0" smtClean="0"/>
              <a:t>, segment </a:t>
            </a:r>
            <a:r>
              <a:rPr lang="en-US" dirty="0"/>
              <a:t>protection </a:t>
            </a:r>
            <a:r>
              <a:rPr lang="en-US" dirty="0" smtClean="0"/>
              <a:t>faults, </a:t>
            </a:r>
            <a:r>
              <a:rPr lang="en-US" dirty="0"/>
              <a:t>integer divide-by-zero </a:t>
            </a:r>
            <a:r>
              <a:rPr lang="en-US" dirty="0" smtClean="0"/>
              <a:t>exceptions</a:t>
            </a:r>
          </a:p>
          <a:p>
            <a:pPr lvl="2"/>
            <a:r>
              <a:rPr lang="en-US" dirty="0"/>
              <a:t>Either re-executes faulting (“current”) instruction or aborts</a:t>
            </a:r>
          </a:p>
          <a:p>
            <a:pPr lvl="1"/>
            <a:r>
              <a:rPr lang="en-US" b="1" i="1" dirty="0">
                <a:solidFill>
                  <a:srgbClr val="C00000"/>
                </a:solidFill>
              </a:rPr>
              <a:t>Aborts</a:t>
            </a:r>
            <a:endParaRPr lang="en-US" b="1" i="1" dirty="0" smtClean="0">
              <a:solidFill>
                <a:srgbClr val="C00000"/>
              </a:solidFill>
            </a:endParaRPr>
          </a:p>
          <a:p>
            <a:pPr lvl="2"/>
            <a:r>
              <a:rPr lang="en-US" b="1" dirty="0" smtClean="0"/>
              <a:t>Unintentional</a:t>
            </a:r>
            <a:r>
              <a:rPr lang="en-US" dirty="0" smtClean="0"/>
              <a:t> </a:t>
            </a:r>
            <a:r>
              <a:rPr lang="en-US" dirty="0"/>
              <a:t>and unrecoverable</a:t>
            </a:r>
          </a:p>
          <a:p>
            <a:pPr lvl="2"/>
            <a:r>
              <a:rPr lang="en-US" dirty="0"/>
              <a:t>Examples: parity error, machine </a:t>
            </a:r>
            <a:r>
              <a:rPr lang="en-US" dirty="0" smtClean="0"/>
              <a:t>check (hardware failure detected)</a:t>
            </a:r>
            <a:endParaRPr lang="en-US" dirty="0"/>
          </a:p>
          <a:p>
            <a:pPr lvl="2"/>
            <a:r>
              <a:rPr lang="en-US" dirty="0"/>
              <a:t>Aborts current program</a:t>
            </a:r>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15</a:t>
            </a:fld>
            <a:endParaRPr lang="en-US"/>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178280" y="2265840"/>
              <a:ext cx="2670840" cy="734760"/>
            </p14:xfrm>
          </p:contentPart>
        </mc:Choice>
        <mc:Fallback xmlns="">
          <p:pic>
            <p:nvPicPr>
              <p:cNvPr id="2" name="Ink 1"/>
              <p:cNvPicPr/>
              <p:nvPr/>
            </p:nvPicPr>
            <p:blipFill>
              <a:blip r:embed="rId7"/>
              <a:stretch>
                <a:fillRect/>
              </a:stretch>
            </p:blipFill>
            <p:spPr>
              <a:xfrm>
                <a:off x="1172520" y="2260800"/>
                <a:ext cx="2680920" cy="744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923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92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System Calls</a:t>
            </a:r>
            <a:endParaRPr lang="en-US" dirty="0"/>
          </a:p>
        </p:txBody>
      </p:sp>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4199572040"/>
              </p:ext>
            </p:extLst>
          </p:nvPr>
        </p:nvGraphicFramePr>
        <p:xfrm>
          <a:off x="457200" y="2311400"/>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i="1" dirty="0" smtClean="0">
                          <a:solidFill>
                            <a:srgbClr val="C00000"/>
                          </a:solidFill>
                          <a:latin typeface="Lato" panose="020F0502020204030203" pitchFamily="34" charset="0"/>
                        </a:rPr>
                        <a:t>Number</a:t>
                      </a:r>
                      <a:endParaRPr lang="en-US" i="1" dirty="0">
                        <a:solidFill>
                          <a:srgbClr val="C00000"/>
                        </a:solidFill>
                        <a:latin typeface="Lato" panose="020F0502020204030203" pitchFamily="34" charset="0"/>
                      </a:endParaRPr>
                    </a:p>
                  </a:txBody>
                  <a:tcPr>
                    <a:solidFill>
                      <a:schemeClr val="bg1"/>
                    </a:solidFill>
                  </a:tcPr>
                </a:tc>
                <a:tc>
                  <a:txBody>
                    <a:bodyPr/>
                    <a:lstStyle/>
                    <a:p>
                      <a:r>
                        <a:rPr lang="en-US" i="1" dirty="0" smtClean="0">
                          <a:solidFill>
                            <a:srgbClr val="C00000"/>
                          </a:solidFill>
                          <a:latin typeface="Lato" panose="020F0502020204030203" pitchFamily="34" charset="0"/>
                        </a:rPr>
                        <a:t>Name</a:t>
                      </a:r>
                      <a:endParaRPr lang="en-US" i="1" dirty="0">
                        <a:solidFill>
                          <a:srgbClr val="C00000"/>
                        </a:solidFill>
                        <a:latin typeface="Lato" panose="020F0502020204030203" pitchFamily="34" charset="0"/>
                      </a:endParaRPr>
                    </a:p>
                  </a:txBody>
                  <a:tcPr>
                    <a:solidFill>
                      <a:schemeClr val="bg1"/>
                    </a:solidFill>
                  </a:tcPr>
                </a:tc>
                <a:tc>
                  <a:txBody>
                    <a:bodyPr/>
                    <a:lstStyle/>
                    <a:p>
                      <a:r>
                        <a:rPr lang="en-US" i="1" dirty="0" smtClean="0">
                          <a:solidFill>
                            <a:srgbClr val="C00000"/>
                          </a:solidFill>
                          <a:latin typeface="Lato" panose="020F0502020204030203" pitchFamily="34" charset="0"/>
                        </a:rPr>
                        <a:t>Description</a:t>
                      </a:r>
                      <a:endParaRPr lang="en-US" i="1" dirty="0">
                        <a:solidFill>
                          <a:srgbClr val="C00000"/>
                        </a:solidFill>
                        <a:latin typeface="Lato" panose="020F0502020204030203" pitchFamily="34" charset="0"/>
                      </a:endParaRPr>
                    </a:p>
                  </a:txBody>
                  <a:tcPr>
                    <a:solidFill>
                      <a:schemeClr val="bg1"/>
                    </a:solidFill>
                  </a:tcPr>
                </a:tc>
                <a:extLst>
                  <a:ext uri="{0D108BD9-81ED-4DB2-BD59-A6C34878D82A}">
                    <a16:rowId xmlns:a16="http://schemas.microsoft.com/office/drawing/2014/main" val="10000"/>
                  </a:ext>
                </a:extLst>
              </a:tr>
              <a:tr h="370840">
                <a:tc>
                  <a:txBody>
                    <a:bodyPr/>
                    <a:lstStyle/>
                    <a:p>
                      <a:r>
                        <a:rPr lang="en-US" dirty="0" smtClean="0">
                          <a:latin typeface="Lato" panose="020F0502020204030203" pitchFamily="34" charset="0"/>
                        </a:rPr>
                        <a:t>0</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read</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Read file</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1"/>
                  </a:ext>
                </a:extLst>
              </a:tr>
              <a:tr h="370840">
                <a:tc>
                  <a:txBody>
                    <a:bodyPr/>
                    <a:lstStyle/>
                    <a:p>
                      <a:r>
                        <a:rPr lang="en-US" dirty="0" smtClean="0">
                          <a:latin typeface="Lato" panose="020F0502020204030203" pitchFamily="34" charset="0"/>
                        </a:rPr>
                        <a:t>1</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write</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Write file</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2"/>
                  </a:ext>
                </a:extLst>
              </a:tr>
              <a:tr h="370840">
                <a:tc>
                  <a:txBody>
                    <a:bodyPr/>
                    <a:lstStyle/>
                    <a:p>
                      <a:r>
                        <a:rPr lang="en-US" dirty="0" smtClean="0">
                          <a:latin typeface="Lato" panose="020F0502020204030203" pitchFamily="34" charset="0"/>
                        </a:rPr>
                        <a:t>2</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open</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Open file</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3"/>
                  </a:ext>
                </a:extLst>
              </a:tr>
              <a:tr h="370840">
                <a:tc>
                  <a:txBody>
                    <a:bodyPr/>
                    <a:lstStyle/>
                    <a:p>
                      <a:r>
                        <a:rPr lang="en-US" dirty="0" smtClean="0">
                          <a:latin typeface="Lato" panose="020F0502020204030203" pitchFamily="34" charset="0"/>
                        </a:rPr>
                        <a:t>3</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close</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Close file</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4"/>
                  </a:ext>
                </a:extLst>
              </a:tr>
              <a:tr h="370840">
                <a:tc>
                  <a:txBody>
                    <a:bodyPr/>
                    <a:lstStyle/>
                    <a:p>
                      <a:r>
                        <a:rPr lang="en-US" dirty="0" smtClean="0">
                          <a:latin typeface="Lato" panose="020F0502020204030203" pitchFamily="34" charset="0"/>
                        </a:rPr>
                        <a:t>4</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stat</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Get info</a:t>
                      </a:r>
                      <a:r>
                        <a:rPr lang="en-US" baseline="0" dirty="0" smtClean="0">
                          <a:latin typeface="Lato" panose="020F0502020204030203" pitchFamily="34" charset="0"/>
                        </a:rPr>
                        <a:t> about file</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5"/>
                  </a:ext>
                </a:extLst>
              </a:tr>
              <a:tr h="370840">
                <a:tc>
                  <a:txBody>
                    <a:bodyPr/>
                    <a:lstStyle/>
                    <a:p>
                      <a:r>
                        <a:rPr lang="en-US" dirty="0" smtClean="0">
                          <a:latin typeface="Lato" panose="020F0502020204030203" pitchFamily="34" charset="0"/>
                        </a:rPr>
                        <a:t>57</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fork</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Create process</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6"/>
                  </a:ext>
                </a:extLst>
              </a:tr>
              <a:tr h="370840">
                <a:tc>
                  <a:txBody>
                    <a:bodyPr/>
                    <a:lstStyle/>
                    <a:p>
                      <a:r>
                        <a:rPr lang="en-US" dirty="0" smtClean="0">
                          <a:latin typeface="Lato" panose="020F0502020204030203" pitchFamily="34" charset="0"/>
                        </a:rPr>
                        <a:t>59</a:t>
                      </a:r>
                      <a:endParaRPr lang="en-US" dirty="0">
                        <a:latin typeface="Lato" panose="020F0502020204030203" pitchFamily="34" charset="0"/>
                      </a:endParaRPr>
                    </a:p>
                  </a:txBody>
                  <a:tcPr>
                    <a:solidFill>
                      <a:schemeClr val="accent3">
                        <a:lumMod val="85000"/>
                      </a:schemeClr>
                    </a:solidFill>
                  </a:tcPr>
                </a:tc>
                <a:tc>
                  <a:txBody>
                    <a:bodyPr/>
                    <a:lstStyle/>
                    <a:p>
                      <a:r>
                        <a:rPr lang="en-US" b="0" dirty="0" err="1" smtClean="0">
                          <a:latin typeface="Anonymous Pro" panose="02060609030202000504" pitchFamily="49" charset="0"/>
                        </a:rPr>
                        <a:t>execve</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Execute a program</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7"/>
                  </a:ext>
                </a:extLst>
              </a:tr>
              <a:tr h="370840">
                <a:tc>
                  <a:txBody>
                    <a:bodyPr/>
                    <a:lstStyle/>
                    <a:p>
                      <a:r>
                        <a:rPr lang="en-US" dirty="0" smtClean="0">
                          <a:latin typeface="Lato" panose="020F0502020204030203" pitchFamily="34" charset="0"/>
                        </a:rPr>
                        <a:t>60</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_exit</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Terminate process</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8"/>
                  </a:ext>
                </a:extLst>
              </a:tr>
              <a:tr h="370840">
                <a:tc>
                  <a:txBody>
                    <a:bodyPr/>
                    <a:lstStyle/>
                    <a:p>
                      <a:r>
                        <a:rPr lang="en-US" dirty="0" smtClean="0">
                          <a:latin typeface="Lato" panose="020F0502020204030203" pitchFamily="34" charset="0"/>
                        </a:rPr>
                        <a:t>62</a:t>
                      </a:r>
                      <a:endParaRPr lang="en-US" dirty="0">
                        <a:latin typeface="Lato" panose="020F0502020204030203" pitchFamily="34" charset="0"/>
                      </a:endParaRPr>
                    </a:p>
                  </a:txBody>
                  <a:tcPr>
                    <a:solidFill>
                      <a:schemeClr val="accent3">
                        <a:lumMod val="85000"/>
                      </a:schemeClr>
                    </a:solidFill>
                  </a:tcPr>
                </a:tc>
                <a:tc>
                  <a:txBody>
                    <a:bodyPr/>
                    <a:lstStyle/>
                    <a:p>
                      <a:r>
                        <a:rPr lang="en-US" b="0" dirty="0" smtClean="0">
                          <a:latin typeface="Anonymous Pro" panose="02060609030202000504" pitchFamily="49" charset="0"/>
                        </a:rPr>
                        <a:t>kill</a:t>
                      </a:r>
                      <a:endParaRPr lang="en-US" b="0" dirty="0">
                        <a:latin typeface="Anonymous Pro" panose="02060609030202000504" pitchFamily="49" charset="0"/>
                      </a:endParaRPr>
                    </a:p>
                  </a:txBody>
                  <a:tcPr>
                    <a:solidFill>
                      <a:schemeClr val="accent3">
                        <a:lumMod val="85000"/>
                      </a:schemeClr>
                    </a:solidFill>
                  </a:tcPr>
                </a:tc>
                <a:tc>
                  <a:txBody>
                    <a:bodyPr/>
                    <a:lstStyle/>
                    <a:p>
                      <a:r>
                        <a:rPr lang="en-US" dirty="0" smtClean="0">
                          <a:latin typeface="Lato" panose="020F0502020204030203" pitchFamily="34" charset="0"/>
                        </a:rPr>
                        <a:t>Send signal to process</a:t>
                      </a:r>
                      <a:endParaRPr lang="en-US" dirty="0">
                        <a:latin typeface="Lato" panose="020F0502020204030203" pitchFamily="34" charset="0"/>
                      </a:endParaRPr>
                    </a:p>
                  </a:txBody>
                  <a:tcPr>
                    <a:solidFill>
                      <a:schemeClr val="accent3">
                        <a:lumMod val="85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custDataLst>
              <p:tags r:id="rId3"/>
            </p:custDataLst>
          </p:nvPr>
        </p:nvSpPr>
        <p:spPr>
          <a:xfrm>
            <a:off x="396875" y="1219200"/>
            <a:ext cx="7896225" cy="533400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latin typeface="Lato" panose="020F0502020204030203" pitchFamily="34" charset="0"/>
              </a:rPr>
              <a:t>Each system call has a unique ID number</a:t>
            </a:r>
          </a:p>
          <a:p>
            <a:r>
              <a:rPr lang="en-US" dirty="0" smtClean="0">
                <a:latin typeface="Lato" panose="020F0502020204030203" pitchFamily="34" charset="0"/>
              </a:rPr>
              <a:t>Examples for </a:t>
            </a:r>
            <a:r>
              <a:rPr lang="en-US" i="1" dirty="0" smtClean="0">
                <a:latin typeface="Lato" panose="020F0502020204030203" pitchFamily="34" charset="0"/>
              </a:rPr>
              <a:t>Linux </a:t>
            </a:r>
            <a:r>
              <a:rPr lang="en-US" dirty="0" smtClean="0">
                <a:latin typeface="Lato" panose="020F0502020204030203" pitchFamily="34" charset="0"/>
              </a:rPr>
              <a:t>on</a:t>
            </a:r>
            <a:r>
              <a:rPr lang="en-US" i="1" dirty="0" smtClean="0">
                <a:latin typeface="Lato" panose="020F0502020204030203" pitchFamily="34" charset="0"/>
              </a:rPr>
              <a:t> x86-64</a:t>
            </a:r>
            <a:r>
              <a:rPr lang="en-US" dirty="0" smtClean="0">
                <a:latin typeface="Lato" panose="020F0502020204030203" pitchFamily="34" charset="0"/>
              </a:rPr>
              <a:t>:</a:t>
            </a:r>
            <a:endParaRPr lang="en-US" dirty="0">
              <a:latin typeface="Lato" panose="020F0502020204030203" pitchFamily="34" charset="0"/>
            </a:endParaRPr>
          </a:p>
        </p:txBody>
      </p:sp>
      <p:sp>
        <p:nvSpPr>
          <p:cNvPr id="7" name="Slide Number Placeholder 6"/>
          <p:cNvSpPr>
            <a:spLocks noGrp="1"/>
          </p:cNvSpPr>
          <p:nvPr>
            <p:ph type="sldNum" sz="quarter" idx="10"/>
            <p:custDataLst>
              <p:tags r:id="rId4"/>
            </p:custDataLst>
          </p:nvPr>
        </p:nvSpPr>
        <p:spPr>
          <a:xfrm>
            <a:off x="8534400" y="6569075"/>
            <a:ext cx="609600" cy="365125"/>
          </a:xfrm>
        </p:spPr>
        <p:txBody>
          <a:bodyPr/>
          <a:lstStyle/>
          <a:p>
            <a:fld id="{7CBE8339-D2AD-46DC-A898-FD1E949067F0}" type="slidenum">
              <a:rPr lang="en-US" smtClean="0"/>
              <a:pPr/>
              <a:t>16</a:t>
            </a:fld>
            <a:endParaRPr lang="en-US"/>
          </a:p>
        </p:txBody>
      </p:sp>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1733400" y="3728160"/>
              <a:ext cx="701280" cy="2266200"/>
            </p14:xfrm>
          </p:contentPart>
        </mc:Choice>
        <mc:Fallback xmlns="">
          <p:pic>
            <p:nvPicPr>
              <p:cNvPr id="5" name="Ink 4"/>
              <p:cNvPicPr/>
              <p:nvPr/>
            </p:nvPicPr>
            <p:blipFill>
              <a:blip r:embed="rId7"/>
              <a:stretch>
                <a:fillRect/>
              </a:stretch>
            </p:blipFill>
            <p:spPr>
              <a:xfrm>
                <a:off x="1728000" y="3723480"/>
                <a:ext cx="711360" cy="2274480"/>
              </a:xfrm>
              <a:prstGeom prst="rect">
                <a:avLst/>
              </a:prstGeom>
            </p:spPr>
          </p:pic>
        </mc:Fallback>
      </mc:AlternateContent>
    </p:spTree>
    <p:extLst>
      <p:ext uri="{BB962C8B-B14F-4D97-AF65-F5344CB8AC3E}">
        <p14:creationId xmlns:p14="http://schemas.microsoft.com/office/powerpoint/2010/main" val="15210968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custDataLst>
              <p:tags r:id="rId1"/>
            </p:custDataLst>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480258" name="Rectangle 2"/>
          <p:cNvSpPr>
            <a:spLocks noGrp="1" noChangeArrowheads="1"/>
          </p:cNvSpPr>
          <p:nvPr>
            <p:ph type="title"/>
            <p:custDataLst>
              <p:tags r:id="rId2"/>
            </p:custDataLst>
          </p:nvPr>
        </p:nvSpPr>
        <p:spPr>
          <a:xfrm>
            <a:off x="380999" y="188912"/>
            <a:ext cx="8606503" cy="573088"/>
          </a:xfrm>
          <a:noFill/>
          <a:ln/>
        </p:spPr>
        <p:txBody>
          <a:bodyPr/>
          <a:lstStyle/>
          <a:p>
            <a:r>
              <a:rPr lang="en-US" dirty="0" smtClean="0"/>
              <a:t>Traps: System Call Example: Opening File</a:t>
            </a:r>
            <a:endParaRPr lang="en-US" dirty="0"/>
          </a:p>
        </p:txBody>
      </p:sp>
      <p:sp>
        <p:nvSpPr>
          <p:cNvPr id="480271" name="Rectangle 15"/>
          <p:cNvSpPr>
            <a:spLocks noGrp="1" noChangeArrowheads="1"/>
          </p:cNvSpPr>
          <p:nvPr>
            <p:ph type="body" idx="1"/>
            <p:custDataLst>
              <p:tags r:id="rId3"/>
            </p:custDataLst>
          </p:nvPr>
        </p:nvSpPr>
        <p:spPr>
          <a:xfrm>
            <a:off x="363008" y="859519"/>
            <a:ext cx="8399992" cy="1045481"/>
          </a:xfrm>
        </p:spPr>
        <p:txBody>
          <a:bodyPr>
            <a:normAutofit/>
          </a:bodyPr>
          <a:lstStyle/>
          <a:p>
            <a:r>
              <a:rPr lang="en-US" sz="2000" b="0" dirty="0" smtClean="0"/>
              <a:t>User calls: </a:t>
            </a:r>
            <a:r>
              <a:rPr lang="en-US" sz="2000" dirty="0" smtClean="0">
                <a:latin typeface="Anonymous Pro" panose="02060609030202000504" pitchFamily="49" charset="0"/>
              </a:rPr>
              <a:t>open(filename, options)</a:t>
            </a:r>
            <a:endParaRPr lang="en-US" sz="2000" b="0" dirty="0" smtClean="0"/>
          </a:p>
          <a:p>
            <a:r>
              <a:rPr lang="en-US" sz="2000" b="0" dirty="0" smtClean="0"/>
              <a:t>Calls __</a:t>
            </a:r>
            <a:r>
              <a:rPr lang="en-US" sz="2000" dirty="0" smtClean="0">
                <a:latin typeface="Anonymous Pro" panose="02060609030202000504" pitchFamily="49" charset="0"/>
              </a:rPr>
              <a:t>open</a:t>
            </a:r>
            <a:r>
              <a:rPr lang="en-US" sz="2000" b="0" dirty="0" smtClean="0"/>
              <a:t> function, which invokes </a:t>
            </a:r>
            <a:r>
              <a:rPr lang="en-US" sz="2000" b="0" dirty="0"/>
              <a:t>system call </a:t>
            </a:r>
            <a:r>
              <a:rPr lang="en-US" sz="2000" b="0" dirty="0" smtClean="0"/>
              <a:t>instruction </a:t>
            </a:r>
            <a:r>
              <a:rPr lang="en-US" sz="2000" dirty="0" err="1" smtClean="0">
                <a:latin typeface="Anonymous Pro" panose="02060609030202000504" pitchFamily="49" charset="0"/>
              </a:rPr>
              <a:t>syscall</a:t>
            </a:r>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pPr marL="0" indent="0">
              <a:buNone/>
            </a:pPr>
            <a:endParaRPr lang="en-US" sz="2200" b="0" dirty="0" smtClean="0"/>
          </a:p>
          <a:p>
            <a:pPr marL="0" indent="0">
              <a:buNone/>
            </a:pPr>
            <a:endParaRPr lang="en-US" sz="2200" b="0" dirty="0" smtClean="0"/>
          </a:p>
          <a:p>
            <a:endParaRPr lang="en-US" sz="2200" b="0" dirty="0" smtClean="0"/>
          </a:p>
          <a:p>
            <a:pPr marL="0" indent="0">
              <a:buNone/>
            </a:pPr>
            <a:endParaRPr lang="en-US" sz="2000" b="0" dirty="0" smtClean="0"/>
          </a:p>
          <a:p>
            <a:pPr marL="0" indent="0">
              <a:buNone/>
            </a:pPr>
            <a:endParaRPr lang="en-US" sz="2000" b="0" dirty="0"/>
          </a:p>
        </p:txBody>
      </p:sp>
      <p:sp>
        <p:nvSpPr>
          <p:cNvPr id="480272" name="Text Box 16"/>
          <p:cNvSpPr txBox="1">
            <a:spLocks noChangeArrowheads="1"/>
          </p:cNvSpPr>
          <p:nvPr>
            <p:custDataLst>
              <p:tags r:id="rId4"/>
            </p:custDataLst>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b="0" dirty="0">
                <a:latin typeface="Anonymous Pro" panose="02060609030202000504" pitchFamily="49" charset="0"/>
              </a:rPr>
              <a:t>00000000000e5d70 &lt;__open&gt;:</a:t>
            </a:r>
          </a:p>
          <a:p>
            <a:r>
              <a:rPr lang="de-DE" sz="1600" b="0" dirty="0">
                <a:latin typeface="Anonymous Pro" panose="02060609030202000504" pitchFamily="49" charset="0"/>
              </a:rPr>
              <a:t>...</a:t>
            </a:r>
          </a:p>
          <a:p>
            <a:r>
              <a:rPr lang="sk-SK" sz="1600" b="0" dirty="0">
                <a:latin typeface="Anonymous Pro" panose="02060609030202000504" pitchFamily="49" charset="0"/>
              </a:rPr>
              <a:t>e5d79:   b8 02 00 00 00      mov  $0x2,%eax  # open is syscall #2</a:t>
            </a:r>
            <a:endParaRPr lang="de-DE" sz="1600" b="0" dirty="0">
              <a:latin typeface="Anonymous Pro" panose="02060609030202000504" pitchFamily="49" charset="0"/>
            </a:endParaRPr>
          </a:p>
          <a:p>
            <a:r>
              <a:rPr lang="en-US" sz="1600" b="0" dirty="0">
                <a:latin typeface="Anonymous Pro" panose="02060609030202000504" pitchFamily="49" charset="0"/>
              </a:rPr>
              <a:t>e5d7e:   0f 05               </a:t>
            </a:r>
            <a:r>
              <a:rPr lang="en-US" sz="1600" b="0" dirty="0" err="1">
                <a:latin typeface="Anonymous Pro" panose="02060609030202000504" pitchFamily="49" charset="0"/>
              </a:rPr>
              <a:t>syscall</a:t>
            </a:r>
            <a:r>
              <a:rPr lang="en-US" sz="1600" b="0" dirty="0">
                <a:latin typeface="Anonymous Pro" panose="02060609030202000504" pitchFamily="49" charset="0"/>
              </a:rPr>
              <a:t>         # Return value in %</a:t>
            </a:r>
            <a:r>
              <a:rPr lang="en-US" sz="1600" b="0" dirty="0" err="1">
                <a:latin typeface="Anonymous Pro" panose="02060609030202000504" pitchFamily="49" charset="0"/>
              </a:rPr>
              <a:t>rax</a:t>
            </a:r>
            <a:endParaRPr lang="en-US" sz="1600" b="0" dirty="0">
              <a:latin typeface="Anonymous Pro" panose="02060609030202000504" pitchFamily="49" charset="0"/>
            </a:endParaRPr>
          </a:p>
          <a:p>
            <a:r>
              <a:rPr lang="da-DK" sz="1600" b="0" dirty="0">
                <a:latin typeface="Anonymous Pro" panose="02060609030202000504" pitchFamily="49" charset="0"/>
              </a:rPr>
              <a:t>e5d80:   48 3d 01 f0 </a:t>
            </a:r>
            <a:r>
              <a:rPr lang="da-DK" sz="1600" b="0" dirty="0" err="1">
                <a:latin typeface="Anonymous Pro" panose="02060609030202000504" pitchFamily="49" charset="0"/>
              </a:rPr>
              <a:t>ff</a:t>
            </a:r>
            <a:r>
              <a:rPr lang="da-DK" sz="1600" b="0" dirty="0">
                <a:latin typeface="Anonymous Pro" panose="02060609030202000504" pitchFamily="49" charset="0"/>
              </a:rPr>
              <a:t> </a:t>
            </a:r>
            <a:r>
              <a:rPr lang="da-DK" sz="1600" b="0" dirty="0" err="1">
                <a:latin typeface="Anonymous Pro" panose="02060609030202000504" pitchFamily="49" charset="0"/>
              </a:rPr>
              <a:t>ff</a:t>
            </a:r>
            <a:r>
              <a:rPr lang="da-DK" sz="1600" b="0" dirty="0">
                <a:latin typeface="Anonymous Pro" panose="02060609030202000504" pitchFamily="49" charset="0"/>
              </a:rPr>
              <a:t>   </a:t>
            </a:r>
            <a:r>
              <a:rPr lang="da-DK" sz="1600" b="0" dirty="0" err="1">
                <a:latin typeface="Anonymous Pro" panose="02060609030202000504" pitchFamily="49" charset="0"/>
              </a:rPr>
              <a:t>cmp</a:t>
            </a:r>
            <a:r>
              <a:rPr lang="da-DK" sz="1600" b="0" dirty="0">
                <a:latin typeface="Anonymous Pro" panose="02060609030202000504" pitchFamily="49" charset="0"/>
              </a:rPr>
              <a:t>  $0xfffffffffffff001,%rax </a:t>
            </a:r>
            <a:endParaRPr lang="en-US" sz="1600" b="0" dirty="0">
              <a:latin typeface="Anonymous Pro" panose="02060609030202000504" pitchFamily="49" charset="0"/>
            </a:endParaRPr>
          </a:p>
          <a:p>
            <a:r>
              <a:rPr lang="en-US" sz="1600" b="0" dirty="0">
                <a:latin typeface="Anonymous Pro" panose="02060609030202000504" pitchFamily="49" charset="0"/>
              </a:rPr>
              <a:t>...</a:t>
            </a:r>
          </a:p>
          <a:p>
            <a:r>
              <a:rPr lang="da-DK" sz="1600" b="0" dirty="0">
                <a:latin typeface="Anonymous Pro" panose="02060609030202000504" pitchFamily="49" charset="0"/>
              </a:rPr>
              <a:t>e5dfa:   c3                  </a:t>
            </a:r>
            <a:r>
              <a:rPr lang="da-DK" sz="1600" b="0" dirty="0" err="1">
                <a:latin typeface="Anonymous Pro" panose="02060609030202000504" pitchFamily="49" charset="0"/>
              </a:rPr>
              <a:t>retq</a:t>
            </a:r>
            <a:endParaRPr lang="en-US" sz="1600" b="0" dirty="0">
              <a:latin typeface="Anonymous Pro" panose="02060609030202000504" pitchFamily="49" charset="0"/>
            </a:endParaRPr>
          </a:p>
        </p:txBody>
      </p:sp>
      <p:sp>
        <p:nvSpPr>
          <p:cNvPr id="17" name="Rectangle 4"/>
          <p:cNvSpPr>
            <a:spLocks noChangeArrowheads="1"/>
          </p:cNvSpPr>
          <p:nvPr>
            <p:custDataLst>
              <p:tags r:id="rId5"/>
            </p:custDataLst>
          </p:nvPr>
        </p:nvSpPr>
        <p:spPr bwMode="auto">
          <a:xfrm>
            <a:off x="482382" y="4191000"/>
            <a:ext cx="1493982"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Lato" panose="020F0502020204030203" pitchFamily="34" charset="0"/>
              </a:rPr>
              <a:t>User </a:t>
            </a:r>
            <a:r>
              <a:rPr lang="en-US" i="1" dirty="0" smtClean="0">
                <a:solidFill>
                  <a:schemeClr val="tx1">
                    <a:lumMod val="50000"/>
                    <a:lumOff val="50000"/>
                  </a:schemeClr>
                </a:solidFill>
                <a:latin typeface="Lato" panose="020F0502020204030203" pitchFamily="34" charset="0"/>
              </a:rPr>
              <a:t>code</a:t>
            </a:r>
            <a:endParaRPr lang="en-US" i="1" dirty="0">
              <a:solidFill>
                <a:schemeClr val="tx1">
                  <a:lumMod val="50000"/>
                  <a:lumOff val="50000"/>
                </a:schemeClr>
              </a:solidFill>
              <a:latin typeface="Lato" panose="020F0502020204030203" pitchFamily="34" charset="0"/>
            </a:endParaRPr>
          </a:p>
        </p:txBody>
      </p:sp>
      <p:sp>
        <p:nvSpPr>
          <p:cNvPr id="18" name="Rectangle 5"/>
          <p:cNvSpPr>
            <a:spLocks noChangeArrowheads="1"/>
          </p:cNvSpPr>
          <p:nvPr>
            <p:custDataLst>
              <p:tags r:id="rId6"/>
            </p:custDataLst>
          </p:nvPr>
        </p:nvSpPr>
        <p:spPr bwMode="auto">
          <a:xfrm>
            <a:off x="3173772" y="4191000"/>
            <a:ext cx="216884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smtClean="0">
                <a:solidFill>
                  <a:schemeClr val="tx1">
                    <a:lumMod val="50000"/>
                    <a:lumOff val="50000"/>
                  </a:schemeClr>
                </a:solidFill>
                <a:latin typeface="Lato" panose="020F0502020204030203" pitchFamily="34" charset="0"/>
              </a:rPr>
              <a:t>OS Kernel code</a:t>
            </a:r>
            <a:endParaRPr lang="en-US" i="1" dirty="0">
              <a:solidFill>
                <a:schemeClr val="tx1">
                  <a:lumMod val="50000"/>
                  <a:lumOff val="50000"/>
                </a:schemeClr>
              </a:solidFill>
              <a:latin typeface="Lato" panose="020F0502020204030203" pitchFamily="34" charset="0"/>
            </a:endParaRPr>
          </a:p>
        </p:txBody>
      </p:sp>
      <p:sp>
        <p:nvSpPr>
          <p:cNvPr id="19" name="Line 6"/>
          <p:cNvSpPr>
            <a:spLocks noChangeShapeType="1"/>
          </p:cNvSpPr>
          <p:nvPr>
            <p:custDataLst>
              <p:tags r:id="rId7"/>
            </p:custDataLst>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0" name="Line 7"/>
          <p:cNvSpPr>
            <a:spLocks noChangeShapeType="1"/>
          </p:cNvSpPr>
          <p:nvPr>
            <p:custDataLst>
              <p:tags r:id="rId8"/>
            </p:custDataLst>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1" name="Line 8"/>
          <p:cNvSpPr>
            <a:spLocks noChangeShapeType="1"/>
          </p:cNvSpPr>
          <p:nvPr>
            <p:custDataLst>
              <p:tags r:id="rId9"/>
            </p:custDataLst>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2" name="Line 9"/>
          <p:cNvSpPr>
            <a:spLocks noChangeShapeType="1"/>
          </p:cNvSpPr>
          <p:nvPr>
            <p:custDataLst>
              <p:tags r:id="rId10"/>
            </p:custDataLst>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 name="Line 10"/>
          <p:cNvSpPr>
            <a:spLocks noChangeShapeType="1"/>
          </p:cNvSpPr>
          <p:nvPr>
            <p:custDataLst>
              <p:tags r:id="rId11"/>
            </p:custDataLst>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4" name="Rectangle 11"/>
          <p:cNvSpPr>
            <a:spLocks noChangeArrowheads="1"/>
          </p:cNvSpPr>
          <p:nvPr>
            <p:custDataLst>
              <p:tags r:id="rId12"/>
            </p:custDataLst>
          </p:nvPr>
        </p:nvSpPr>
        <p:spPr bwMode="auto">
          <a:xfrm>
            <a:off x="2165132" y="4953000"/>
            <a:ext cx="115254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Lato" panose="020F0502020204030203" pitchFamily="34" charset="0"/>
              </a:rPr>
              <a:t>E</a:t>
            </a:r>
            <a:r>
              <a:rPr lang="en-US" sz="1800" b="0" i="1" dirty="0" smtClean="0">
                <a:latin typeface="Lato" panose="020F0502020204030203" pitchFamily="34" charset="0"/>
              </a:rPr>
              <a:t>xception</a:t>
            </a:r>
            <a:endParaRPr lang="en-US" sz="1800" b="0" i="1" dirty="0">
              <a:latin typeface="Lato" panose="020F0502020204030203" pitchFamily="34" charset="0"/>
            </a:endParaRPr>
          </a:p>
        </p:txBody>
      </p:sp>
      <p:sp>
        <p:nvSpPr>
          <p:cNvPr id="25" name="Rectangle 12"/>
          <p:cNvSpPr>
            <a:spLocks noChangeArrowheads="1"/>
          </p:cNvSpPr>
          <p:nvPr>
            <p:custDataLst>
              <p:tags r:id="rId13"/>
            </p:custDataLst>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Lato" panose="020F0502020204030203" pitchFamily="34" charset="0"/>
              </a:rPr>
              <a:t>O</a:t>
            </a:r>
            <a:r>
              <a:rPr lang="en-US" sz="1800" b="0" i="1" dirty="0" smtClean="0">
                <a:latin typeface="Lato" panose="020F0502020204030203" pitchFamily="34" charset="0"/>
              </a:rPr>
              <a:t>pen file</a:t>
            </a:r>
            <a:endParaRPr lang="en-US" sz="1800" b="0" i="1" dirty="0">
              <a:latin typeface="Lato" panose="020F0502020204030203" pitchFamily="34" charset="0"/>
            </a:endParaRPr>
          </a:p>
        </p:txBody>
      </p:sp>
      <p:sp>
        <p:nvSpPr>
          <p:cNvPr id="26" name="Rectangle 13"/>
          <p:cNvSpPr>
            <a:spLocks noChangeArrowheads="1"/>
          </p:cNvSpPr>
          <p:nvPr>
            <p:custDataLst>
              <p:tags r:id="rId14"/>
            </p:custDataLst>
          </p:nvPr>
        </p:nvSpPr>
        <p:spPr bwMode="auto">
          <a:xfrm>
            <a:off x="2165132" y="5719762"/>
            <a:ext cx="95697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Lato" panose="020F0502020204030203" pitchFamily="34" charset="0"/>
              </a:rPr>
              <a:t>R</a:t>
            </a:r>
            <a:r>
              <a:rPr lang="en-US" sz="1800" b="0" i="1" dirty="0" smtClean="0">
                <a:latin typeface="Lato" panose="020F0502020204030203" pitchFamily="34" charset="0"/>
              </a:rPr>
              <a:t>eturns</a:t>
            </a:r>
            <a:endParaRPr lang="en-US" sz="1800" b="0" dirty="0">
              <a:latin typeface="Lato" panose="020F0502020204030203" pitchFamily="34" charset="0"/>
            </a:endParaRPr>
          </a:p>
        </p:txBody>
      </p:sp>
      <p:sp>
        <p:nvSpPr>
          <p:cNvPr id="28" name="Text Box 15"/>
          <p:cNvSpPr txBox="1">
            <a:spLocks noChangeArrowheads="1"/>
          </p:cNvSpPr>
          <p:nvPr>
            <p:custDataLst>
              <p:tags r:id="rId15"/>
            </p:custDataLst>
          </p:nvPr>
        </p:nvSpPr>
        <p:spPr bwMode="auto">
          <a:xfrm>
            <a:off x="685800" y="5086513"/>
            <a:ext cx="689612"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Lato" panose="020F0502020204030203" pitchFamily="34" charset="0"/>
              </a:rPr>
              <a:t>syscall</a:t>
            </a:r>
            <a:endParaRPr lang="en-US" sz="1400" b="0" dirty="0">
              <a:latin typeface="Lato" panose="020F0502020204030203" pitchFamily="34" charset="0"/>
            </a:endParaRPr>
          </a:p>
        </p:txBody>
      </p:sp>
      <p:sp>
        <p:nvSpPr>
          <p:cNvPr id="29" name="Text Box 16"/>
          <p:cNvSpPr txBox="1">
            <a:spLocks noChangeArrowheads="1"/>
          </p:cNvSpPr>
          <p:nvPr>
            <p:custDataLst>
              <p:tags r:id="rId16"/>
            </p:custDataLst>
          </p:nvPr>
        </p:nvSpPr>
        <p:spPr bwMode="auto">
          <a:xfrm>
            <a:off x="782334" y="5291872"/>
            <a:ext cx="518091"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Lato" panose="020F0502020204030203" pitchFamily="34" charset="0"/>
              </a:rPr>
              <a:t>cmp</a:t>
            </a:r>
            <a:endParaRPr lang="en-US" sz="1400" b="0" dirty="0">
              <a:latin typeface="Lato" panose="020F0502020204030203" pitchFamily="34" charset="0"/>
            </a:endParaRPr>
          </a:p>
        </p:txBody>
      </p:sp>
      <p:sp>
        <p:nvSpPr>
          <p:cNvPr id="32" name="Rectangle 15"/>
          <p:cNvSpPr txBox="1">
            <a:spLocks noChangeArrowheads="1"/>
          </p:cNvSpPr>
          <p:nvPr>
            <p:custDataLst>
              <p:tags r:id="rId17"/>
            </p:custDataLst>
          </p:nvPr>
        </p:nvSpPr>
        <p:spPr bwMode="auto">
          <a:xfrm>
            <a:off x="5410200" y="400137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smtClean="0">
                <a:latin typeface="Anonymous Pro" panose="02060609030202000504" pitchFamily="49" charset="0"/>
                <a:cs typeface="Courier New"/>
              </a:rPr>
              <a:t>%</a:t>
            </a:r>
            <a:r>
              <a:rPr lang="en-US" sz="2000" b="0" dirty="0" err="1" smtClean="0">
                <a:latin typeface="Anonymous Pro" panose="02060609030202000504" pitchFamily="49" charset="0"/>
                <a:cs typeface="Courier New"/>
              </a:rPr>
              <a:t>rax</a:t>
            </a:r>
            <a:r>
              <a:rPr lang="en-US" sz="2000" b="0" dirty="0" smtClean="0">
                <a:latin typeface="Anonymous Pro" panose="02060609030202000504" pitchFamily="49" charset="0"/>
                <a:cs typeface="Courier New"/>
              </a:rPr>
              <a:t> </a:t>
            </a:r>
            <a:r>
              <a:rPr lang="en-US" sz="2000" b="0" dirty="0" smtClean="0">
                <a:latin typeface="Lato" panose="020F0502020204030203" pitchFamily="34" charset="0"/>
              </a:rPr>
              <a:t>contains </a:t>
            </a:r>
            <a:r>
              <a:rPr lang="en-US" sz="2000" b="0" dirty="0" err="1" smtClean="0">
                <a:latin typeface="Lato" panose="020F0502020204030203" pitchFamily="34" charset="0"/>
              </a:rPr>
              <a:t>syscall</a:t>
            </a:r>
            <a:r>
              <a:rPr lang="en-US" sz="2000" b="0" dirty="0" smtClean="0">
                <a:latin typeface="Lato" panose="020F0502020204030203" pitchFamily="34" charset="0"/>
              </a:rPr>
              <a:t> number</a:t>
            </a:r>
          </a:p>
          <a:p>
            <a:r>
              <a:rPr lang="en-US" sz="2000" b="0" dirty="0" smtClean="0">
                <a:latin typeface="Lato" panose="020F0502020204030203" pitchFamily="34" charset="0"/>
              </a:rPr>
              <a:t>Other arguments in </a:t>
            </a:r>
            <a:r>
              <a:rPr lang="en-US" sz="2000" b="0" dirty="0" smtClean="0">
                <a:latin typeface="Anonymous Pro" panose="02060609030202000504" pitchFamily="49" charset="0"/>
                <a:cs typeface="Courier New"/>
              </a:rPr>
              <a:t>%</a:t>
            </a:r>
            <a:r>
              <a:rPr lang="en-US" sz="2000" b="0" dirty="0" err="1" smtClean="0">
                <a:latin typeface="Anonymous Pro" panose="02060609030202000504" pitchFamily="49" charset="0"/>
                <a:cs typeface="Courier New"/>
              </a:rPr>
              <a:t>rdi</a:t>
            </a:r>
            <a:r>
              <a:rPr lang="en-US" sz="2000" b="0" dirty="0" smtClean="0">
                <a:latin typeface="Lato" panose="020F0502020204030203" pitchFamily="34" charset="0"/>
              </a:rPr>
              <a:t>, </a:t>
            </a:r>
            <a:r>
              <a:rPr lang="en-US" sz="2000" b="0" dirty="0" smtClean="0">
                <a:latin typeface="Anonymous Pro" panose="02060609030202000504" pitchFamily="49" charset="0"/>
                <a:cs typeface="Courier New"/>
              </a:rPr>
              <a:t>%</a:t>
            </a:r>
            <a:r>
              <a:rPr lang="en-US" sz="2000" b="0" dirty="0" err="1" smtClean="0">
                <a:latin typeface="Anonymous Pro" panose="02060609030202000504" pitchFamily="49" charset="0"/>
                <a:cs typeface="Courier New"/>
              </a:rPr>
              <a:t>rsi</a:t>
            </a:r>
            <a:r>
              <a:rPr lang="en-US" sz="2000" b="0" dirty="0" smtClean="0">
                <a:latin typeface="Lato" panose="020F0502020204030203" pitchFamily="34" charset="0"/>
              </a:rPr>
              <a:t>, </a:t>
            </a:r>
            <a:r>
              <a:rPr lang="en-US" sz="2000" b="0" dirty="0" smtClean="0">
                <a:latin typeface="Anonymous Pro" panose="02060609030202000504" pitchFamily="49" charset="0"/>
                <a:cs typeface="Courier New"/>
              </a:rPr>
              <a:t>%</a:t>
            </a:r>
            <a:r>
              <a:rPr lang="en-US" sz="2000" b="0" dirty="0" err="1" smtClean="0">
                <a:latin typeface="Anonymous Pro" panose="02060609030202000504" pitchFamily="49" charset="0"/>
                <a:cs typeface="Courier New"/>
              </a:rPr>
              <a:t>rdx</a:t>
            </a:r>
            <a:r>
              <a:rPr lang="en-US" sz="2000" b="0" dirty="0" smtClean="0">
                <a:latin typeface="Lato" panose="020F0502020204030203" pitchFamily="34" charset="0"/>
              </a:rPr>
              <a:t>, </a:t>
            </a:r>
            <a:r>
              <a:rPr lang="en-US" sz="2000" b="0" dirty="0" smtClean="0">
                <a:latin typeface="Anonymous Pro" panose="02060609030202000504" pitchFamily="49" charset="0"/>
                <a:cs typeface="Courier New"/>
              </a:rPr>
              <a:t>%r10</a:t>
            </a:r>
            <a:r>
              <a:rPr lang="en-US" sz="2000" b="0" dirty="0" smtClean="0">
                <a:latin typeface="Lato" panose="020F0502020204030203" pitchFamily="34" charset="0"/>
              </a:rPr>
              <a:t>, </a:t>
            </a:r>
            <a:r>
              <a:rPr lang="en-US" sz="2000" b="0" dirty="0" smtClean="0">
                <a:latin typeface="Anonymous Pro" panose="02060609030202000504" pitchFamily="49" charset="0"/>
                <a:cs typeface="Courier New"/>
              </a:rPr>
              <a:t>%r8</a:t>
            </a:r>
            <a:r>
              <a:rPr lang="en-US" sz="2000" b="0" dirty="0" smtClean="0">
                <a:latin typeface="Lato" panose="020F0502020204030203" pitchFamily="34" charset="0"/>
              </a:rPr>
              <a:t>, </a:t>
            </a:r>
            <a:r>
              <a:rPr lang="en-US" sz="2000" b="0" dirty="0" smtClean="0">
                <a:latin typeface="Anonymous Pro" panose="02060609030202000504" pitchFamily="49" charset="0"/>
                <a:cs typeface="Courier New"/>
              </a:rPr>
              <a:t>%r9</a:t>
            </a:r>
          </a:p>
          <a:p>
            <a:r>
              <a:rPr lang="en-US" sz="2000" b="0" dirty="0" smtClean="0">
                <a:latin typeface="Lato" panose="020F0502020204030203" pitchFamily="34" charset="0"/>
              </a:rPr>
              <a:t>Return value in </a:t>
            </a:r>
            <a:r>
              <a:rPr lang="en-US" sz="2000" b="0" dirty="0" smtClean="0">
                <a:latin typeface="Anonymous Pro" panose="02060609030202000504" pitchFamily="49" charset="0"/>
                <a:cs typeface="Courier New"/>
              </a:rPr>
              <a:t>%</a:t>
            </a:r>
            <a:r>
              <a:rPr lang="en-US" sz="2000" b="0" dirty="0" err="1" smtClean="0">
                <a:latin typeface="Anonymous Pro" panose="02060609030202000504" pitchFamily="49" charset="0"/>
                <a:cs typeface="Courier New"/>
              </a:rPr>
              <a:t>rax</a:t>
            </a:r>
            <a:endParaRPr lang="en-US" sz="2000" b="0" dirty="0" smtClean="0">
              <a:latin typeface="Anonymous Pro" panose="02060609030202000504" pitchFamily="49" charset="0"/>
              <a:cs typeface="Courier New"/>
            </a:endParaRPr>
          </a:p>
          <a:p>
            <a:r>
              <a:rPr lang="en-US" sz="2000" b="0" dirty="0" smtClean="0">
                <a:latin typeface="Lato" panose="020F0502020204030203" pitchFamily="34" charset="0"/>
                <a:cs typeface="Lato" panose="020F0502020204030203" pitchFamily="34" charset="0"/>
              </a:rPr>
              <a:t>Negative value is an error corresponding to negative </a:t>
            </a:r>
            <a:r>
              <a:rPr lang="en-US" sz="2000" b="0" dirty="0" err="1" smtClean="0">
                <a:latin typeface="Anonymous Pro" panose="02060609030202000504" pitchFamily="49" charset="0"/>
                <a:cs typeface="Courier New"/>
              </a:rPr>
              <a:t>errno</a:t>
            </a:r>
            <a:endParaRPr lang="en-US" sz="2000" b="0" dirty="0" smtClean="0">
              <a:latin typeface="Anonymous Pro" panose="02060609030202000504" pitchFamily="49" charset="0"/>
              <a:cs typeface="Courier New"/>
            </a:endParaRPr>
          </a:p>
          <a:p>
            <a:endParaRPr lang="en-US" sz="2000" b="0" dirty="0" smtClean="0">
              <a:latin typeface="Lato" panose="020F0502020204030203" pitchFamily="34" charset="0"/>
              <a:cs typeface="Courier New"/>
            </a:endParaRPr>
          </a:p>
          <a:p>
            <a:endParaRPr lang="en-US" sz="2000" b="0" dirty="0" smtClean="0">
              <a:latin typeface="Lato" panose="020F0502020204030203" pitchFamily="34" charset="0"/>
            </a:endParaRPr>
          </a:p>
          <a:p>
            <a:endParaRPr lang="en-US" sz="2000" b="0" dirty="0" smtClean="0">
              <a:latin typeface="Lato" panose="020F0502020204030203" pitchFamily="34" charset="0"/>
            </a:endParaRPr>
          </a:p>
          <a:p>
            <a:endParaRPr lang="en-US" sz="2000" b="0" dirty="0" smtClean="0">
              <a:latin typeface="Lato" panose="020F0502020204030203" pitchFamily="34" charset="0"/>
            </a:endParaRPr>
          </a:p>
          <a:p>
            <a:endParaRPr lang="en-US" sz="2000" b="0" dirty="0" smtClean="0">
              <a:latin typeface="Lato" panose="020F0502020204030203" pitchFamily="34" charset="0"/>
            </a:endParaRPr>
          </a:p>
          <a:p>
            <a:endParaRPr lang="en-US" sz="2000" b="0" dirty="0" smtClean="0">
              <a:latin typeface="Lato" panose="020F0502020204030203" pitchFamily="34" charset="0"/>
            </a:endParaRPr>
          </a:p>
          <a:p>
            <a:pPr marL="0" indent="0">
              <a:buFont typeface="Wingdings 2" pitchFamily="18" charset="2"/>
              <a:buNone/>
            </a:pPr>
            <a:endParaRPr lang="en-US" sz="2000" b="0" dirty="0" smtClean="0">
              <a:latin typeface="Lato" panose="020F0502020204030203" pitchFamily="34" charset="0"/>
            </a:endParaRPr>
          </a:p>
          <a:p>
            <a:pPr marL="0" indent="0">
              <a:buFont typeface="Wingdings 2" pitchFamily="18" charset="2"/>
              <a:buNone/>
            </a:pPr>
            <a:endParaRPr lang="en-US" sz="2000" b="0" dirty="0" smtClean="0">
              <a:latin typeface="Lato" panose="020F0502020204030203" pitchFamily="34" charset="0"/>
            </a:endParaRPr>
          </a:p>
          <a:p>
            <a:endParaRPr lang="en-US" sz="2000" b="0" dirty="0" smtClean="0">
              <a:latin typeface="Lato" panose="020F0502020204030203" pitchFamily="34" charset="0"/>
            </a:endParaRPr>
          </a:p>
          <a:p>
            <a:endParaRPr lang="en-US" sz="2000" b="0" dirty="0" smtClean="0">
              <a:latin typeface="Lato" panose="020F0502020204030203" pitchFamily="34" charset="0"/>
            </a:endParaRPr>
          </a:p>
          <a:p>
            <a:pPr marL="0" indent="0">
              <a:buFont typeface="Wingdings 2" pitchFamily="18" charset="2"/>
              <a:buNone/>
            </a:pPr>
            <a:endParaRPr lang="en-US" sz="2000" b="0" dirty="0">
              <a:latin typeface="Lato" panose="020F0502020204030203" pitchFamily="34" charset="0"/>
            </a:endParaRPr>
          </a:p>
        </p:txBody>
      </p:sp>
      <p:sp>
        <p:nvSpPr>
          <p:cNvPr id="4" name="Slide Number Placeholder 3"/>
          <p:cNvSpPr>
            <a:spLocks noGrp="1"/>
          </p:cNvSpPr>
          <p:nvPr>
            <p:ph type="sldNum" sz="quarter" idx="10"/>
            <p:custDataLst>
              <p:tags r:id="rId18"/>
            </p:custDataLst>
          </p:nvPr>
        </p:nvSpPr>
        <p:spPr>
          <a:xfrm>
            <a:off x="8534400" y="6569075"/>
            <a:ext cx="609600" cy="365125"/>
          </a:xfrm>
        </p:spPr>
        <p:txBody>
          <a:bodyPr/>
          <a:lstStyle/>
          <a:p>
            <a:fld id="{7CBE8339-D2AD-46DC-A898-FD1E949067F0}" type="slidenum">
              <a:rPr lang="en-US" smtClean="0"/>
              <a:pPr/>
              <a:t>17</a:t>
            </a:fld>
            <a:endParaRPr lang="en-US"/>
          </a:p>
        </p:txBody>
      </p:sp>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1231920" y="1207800"/>
              <a:ext cx="6435000" cy="4711320"/>
            </p14:xfrm>
          </p:contentPart>
        </mc:Choice>
        <mc:Fallback xmlns="">
          <p:pic>
            <p:nvPicPr>
              <p:cNvPr id="2" name="Ink 1"/>
              <p:cNvPicPr/>
              <p:nvPr/>
            </p:nvPicPr>
            <p:blipFill>
              <a:blip r:embed="rId22"/>
              <a:stretch>
                <a:fillRect/>
              </a:stretch>
            </p:blipFill>
            <p:spPr>
              <a:xfrm>
                <a:off x="1224720" y="1204200"/>
                <a:ext cx="6447600" cy="4717800"/>
              </a:xfrm>
              <a:prstGeom prst="rect">
                <a:avLst/>
              </a:prstGeom>
            </p:spPr>
          </p:pic>
        </mc:Fallback>
      </mc:AlternateContent>
    </p:spTree>
    <p:extLst>
      <p:ext uri="{BB962C8B-B14F-4D97-AF65-F5344CB8AC3E}">
        <p14:creationId xmlns:p14="http://schemas.microsoft.com/office/powerpoint/2010/main" val="36627941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custDataLst>
              <p:tags r:id="rId1"/>
            </p:custDataLst>
          </p:nvPr>
        </p:nvSpPr>
        <p:spPr bwMode="auto">
          <a:xfrm>
            <a:off x="914400" y="30480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481297" name="Rectangle 17"/>
          <p:cNvSpPr>
            <a:spLocks noGrp="1" noChangeArrowheads="1"/>
          </p:cNvSpPr>
          <p:nvPr>
            <p:ph type="body" idx="1"/>
            <p:custDataLst>
              <p:tags r:id="rId2"/>
            </p:custDataLst>
          </p:nvPr>
        </p:nvSpPr>
        <p:spPr>
          <a:xfrm>
            <a:off x="457200" y="1295400"/>
            <a:ext cx="8153400" cy="3124200"/>
          </a:xfrm>
        </p:spPr>
        <p:txBody>
          <a:bodyPr/>
          <a:lstStyle/>
          <a:p>
            <a:r>
              <a:rPr lang="en-US" sz="2000" b="0" dirty="0" smtClean="0"/>
              <a:t>User </a:t>
            </a:r>
            <a:r>
              <a:rPr lang="en-US" sz="2000" b="0" dirty="0"/>
              <a:t>writes to memory location</a:t>
            </a:r>
          </a:p>
          <a:p>
            <a:r>
              <a:rPr lang="en-US" sz="2000" b="0" dirty="0"/>
              <a:t>That portion (page) of user’s memory </a:t>
            </a:r>
            <a:r>
              <a:rPr lang="en-US" sz="2000" b="0" dirty="0" smtClean="0"/>
              <a:t/>
            </a:r>
            <a:br>
              <a:rPr lang="en-US" sz="2000" b="0" dirty="0" smtClean="0"/>
            </a:br>
            <a:r>
              <a:rPr lang="en-US" sz="2000" b="0" dirty="0" smtClean="0"/>
              <a:t>is </a:t>
            </a:r>
            <a:r>
              <a:rPr lang="en-US" sz="2000" b="0" dirty="0"/>
              <a:t>currently on disk</a:t>
            </a:r>
          </a:p>
          <a:p>
            <a:endParaRPr lang="en-US" sz="2200" b="0" dirty="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000" b="0" dirty="0" smtClean="0"/>
          </a:p>
          <a:p>
            <a:r>
              <a:rPr lang="en-US" sz="2000" b="0" dirty="0" smtClean="0"/>
              <a:t>Page fault handler </a:t>
            </a:r>
            <a:r>
              <a:rPr lang="en-US" sz="2000" b="0" dirty="0"/>
              <a:t>must load page into physical memory</a:t>
            </a:r>
          </a:p>
          <a:p>
            <a:r>
              <a:rPr lang="en-US" sz="2000" b="0" dirty="0"/>
              <a:t>Returns to faulting instruction: </a:t>
            </a:r>
            <a:r>
              <a:rPr lang="en-US" sz="2000" dirty="0">
                <a:latin typeface="Anonymous Pro" panose="02060609030202000504" pitchFamily="49" charset="0"/>
                <a:cs typeface="Courier New"/>
              </a:rPr>
              <a:t>mov</a:t>
            </a:r>
            <a:r>
              <a:rPr lang="en-US" sz="2000" b="0" dirty="0"/>
              <a:t> is executed again!</a:t>
            </a:r>
          </a:p>
          <a:p>
            <a:r>
              <a:rPr lang="en-US" sz="2000" b="0" dirty="0"/>
              <a:t>Successful on second try</a:t>
            </a:r>
          </a:p>
        </p:txBody>
      </p:sp>
      <p:sp>
        <p:nvSpPr>
          <p:cNvPr id="481298" name="Text Box 18"/>
          <p:cNvSpPr txBox="1">
            <a:spLocks noChangeArrowheads="1"/>
          </p:cNvSpPr>
          <p:nvPr>
            <p:custDataLst>
              <p:tags r:id="rId3"/>
            </p:custDataLst>
          </p:nvPr>
        </p:nvSpPr>
        <p:spPr bwMode="auto">
          <a:xfrm>
            <a:off x="6113354" y="1022350"/>
            <a:ext cx="1980029" cy="1323439"/>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Anonymous Pro" panose="02060609030202000504" pitchFamily="49" charset="0"/>
              </a:rPr>
              <a:t>int</a:t>
            </a:r>
            <a:r>
              <a:rPr lang="en-US" sz="1600" b="0" dirty="0">
                <a:latin typeface="Anonymous Pro" panose="02060609030202000504" pitchFamily="49" charset="0"/>
              </a:rPr>
              <a:t> a[1000];</a:t>
            </a:r>
          </a:p>
          <a:p>
            <a:pPr algn="l">
              <a:lnSpc>
                <a:spcPct val="100000"/>
              </a:lnSpc>
            </a:pPr>
            <a:r>
              <a:rPr lang="en-US" sz="1600" dirty="0" smtClean="0">
                <a:latin typeface="Anonymous Pro" panose="02060609030202000504" pitchFamily="49" charset="0"/>
              </a:rPr>
              <a:t>int</a:t>
            </a:r>
            <a:r>
              <a:rPr lang="en-US" sz="1600" b="0" dirty="0" smtClean="0">
                <a:latin typeface="Anonymous Pro" panose="02060609030202000504" pitchFamily="49" charset="0"/>
              </a:rPr>
              <a:t> main()</a:t>
            </a:r>
            <a:endParaRPr lang="en-US" sz="1600" b="0" dirty="0">
              <a:latin typeface="Anonymous Pro" panose="02060609030202000504" pitchFamily="49" charset="0"/>
            </a:endParaRPr>
          </a:p>
          <a:p>
            <a:pPr algn="l">
              <a:lnSpc>
                <a:spcPct val="100000"/>
              </a:lnSpc>
            </a:pPr>
            <a:r>
              <a:rPr lang="en-US" sz="1600" b="0" dirty="0">
                <a:latin typeface="Anonymous Pro" panose="02060609030202000504" pitchFamily="49" charset="0"/>
              </a:rPr>
              <a:t>{</a:t>
            </a:r>
          </a:p>
          <a:p>
            <a:pPr algn="l">
              <a:lnSpc>
                <a:spcPct val="100000"/>
              </a:lnSpc>
            </a:pPr>
            <a:r>
              <a:rPr lang="en-US" sz="1600" b="0" dirty="0">
                <a:latin typeface="Anonymous Pro" panose="02060609030202000504" pitchFamily="49" charset="0"/>
              </a:rPr>
              <a:t>    a[500] = 13;</a:t>
            </a:r>
          </a:p>
          <a:p>
            <a:pPr algn="l">
              <a:lnSpc>
                <a:spcPct val="100000"/>
              </a:lnSpc>
            </a:pPr>
            <a:r>
              <a:rPr lang="en-US" sz="1600" b="0" dirty="0">
                <a:latin typeface="Anonymous Pro" panose="02060609030202000504" pitchFamily="49" charset="0"/>
              </a:rPr>
              <a:t>}</a:t>
            </a:r>
          </a:p>
        </p:txBody>
      </p:sp>
      <p:sp>
        <p:nvSpPr>
          <p:cNvPr id="481299" name="Text Box 19"/>
          <p:cNvSpPr txBox="1">
            <a:spLocks noChangeArrowheads="1"/>
          </p:cNvSpPr>
          <p:nvPr>
            <p:custDataLst>
              <p:tags r:id="rId4"/>
            </p:custDataLst>
          </p:nvPr>
        </p:nvSpPr>
        <p:spPr bwMode="auto">
          <a:xfrm>
            <a:off x="914400" y="2488982"/>
            <a:ext cx="7157729"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 80483b7:	c7 05 10 9d 04 08 0d 	</a:t>
            </a:r>
            <a:r>
              <a:rPr lang="en-US" sz="1600" dirty="0" err="1">
                <a:latin typeface="Anonymous Pro" panose="02060609030202000504" pitchFamily="49" charset="0"/>
              </a:rPr>
              <a:t>movl</a:t>
            </a:r>
            <a:r>
              <a:rPr lang="en-US" sz="1600" dirty="0">
                <a:latin typeface="Anonymous Pro" panose="02060609030202000504" pitchFamily="49" charset="0"/>
              </a:rPr>
              <a:t>   $0xd,0x8049d10</a:t>
            </a:r>
          </a:p>
        </p:txBody>
      </p:sp>
      <p:sp>
        <p:nvSpPr>
          <p:cNvPr id="20" name="Rectangle 4"/>
          <p:cNvSpPr>
            <a:spLocks noChangeArrowheads="1"/>
          </p:cNvSpPr>
          <p:nvPr>
            <p:custDataLst>
              <p:tags r:id="rId5"/>
            </p:custDataLst>
          </p:nvPr>
        </p:nvSpPr>
        <p:spPr bwMode="auto">
          <a:xfrm>
            <a:off x="990600" y="3100551"/>
            <a:ext cx="1493982"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Lato" panose="020F0502020204030203" pitchFamily="34" charset="0"/>
              </a:rPr>
              <a:t>User </a:t>
            </a:r>
            <a:r>
              <a:rPr lang="en-US" i="1" dirty="0" smtClean="0">
                <a:solidFill>
                  <a:schemeClr val="tx1">
                    <a:lumMod val="50000"/>
                    <a:lumOff val="50000"/>
                  </a:schemeClr>
                </a:solidFill>
                <a:latin typeface="Lato" panose="020F0502020204030203" pitchFamily="34" charset="0"/>
              </a:rPr>
              <a:t>code</a:t>
            </a:r>
            <a:endParaRPr lang="en-US" i="1" dirty="0">
              <a:solidFill>
                <a:schemeClr val="tx1">
                  <a:lumMod val="50000"/>
                  <a:lumOff val="50000"/>
                </a:schemeClr>
              </a:solidFill>
              <a:latin typeface="Lato" panose="020F0502020204030203" pitchFamily="34" charset="0"/>
            </a:endParaRPr>
          </a:p>
        </p:txBody>
      </p:sp>
      <p:sp>
        <p:nvSpPr>
          <p:cNvPr id="21" name="Rectangle 5"/>
          <p:cNvSpPr>
            <a:spLocks noChangeArrowheads="1"/>
          </p:cNvSpPr>
          <p:nvPr>
            <p:custDataLst>
              <p:tags r:id="rId6"/>
            </p:custDataLst>
          </p:nvPr>
        </p:nvSpPr>
        <p:spPr bwMode="auto">
          <a:xfrm>
            <a:off x="4295775" y="3100551"/>
            <a:ext cx="216884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smtClean="0">
                <a:solidFill>
                  <a:schemeClr val="tx1">
                    <a:lumMod val="50000"/>
                    <a:lumOff val="50000"/>
                  </a:schemeClr>
                </a:solidFill>
                <a:latin typeface="Lato" panose="020F0502020204030203" pitchFamily="34" charset="0"/>
              </a:rPr>
              <a:t>OS Kernel code</a:t>
            </a:r>
            <a:endParaRPr lang="en-US" i="1" dirty="0">
              <a:solidFill>
                <a:schemeClr val="tx1">
                  <a:lumMod val="50000"/>
                  <a:lumOff val="50000"/>
                </a:schemeClr>
              </a:solidFill>
              <a:latin typeface="Lato" panose="020F0502020204030203" pitchFamily="34" charset="0"/>
            </a:endParaRPr>
          </a:p>
        </p:txBody>
      </p:sp>
      <p:sp>
        <p:nvSpPr>
          <p:cNvPr id="22" name="Line 6"/>
          <p:cNvSpPr>
            <a:spLocks noChangeShapeType="1"/>
          </p:cNvSpPr>
          <p:nvPr>
            <p:custDataLst>
              <p:tags r:id="rId7"/>
            </p:custDataLst>
          </p:nvPr>
        </p:nvSpPr>
        <p:spPr bwMode="auto">
          <a:xfrm>
            <a:off x="1804988" y="36228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 name="Line 7"/>
          <p:cNvSpPr>
            <a:spLocks noChangeShapeType="1"/>
          </p:cNvSpPr>
          <p:nvPr>
            <p:custDataLst>
              <p:tags r:id="rId8"/>
            </p:custDataLst>
          </p:nvPr>
        </p:nvSpPr>
        <p:spPr bwMode="auto">
          <a:xfrm>
            <a:off x="1811338" y="42276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4" name="Line 8"/>
          <p:cNvSpPr>
            <a:spLocks noChangeShapeType="1"/>
          </p:cNvSpPr>
          <p:nvPr>
            <p:custDataLst>
              <p:tags r:id="rId9"/>
            </p:custDataLst>
          </p:nvPr>
        </p:nvSpPr>
        <p:spPr bwMode="auto">
          <a:xfrm>
            <a:off x="4624388" y="42340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5" name="Line 9"/>
          <p:cNvSpPr>
            <a:spLocks noChangeShapeType="1"/>
          </p:cNvSpPr>
          <p:nvPr>
            <p:custDataLst>
              <p:tags r:id="rId10"/>
            </p:custDataLst>
          </p:nvPr>
        </p:nvSpPr>
        <p:spPr bwMode="auto">
          <a:xfrm flipH="1" flipV="1">
            <a:off x="1798637" y="42340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6" name="Line 10"/>
          <p:cNvSpPr>
            <a:spLocks noChangeShapeType="1"/>
          </p:cNvSpPr>
          <p:nvPr>
            <p:custDataLst>
              <p:tags r:id="rId11"/>
            </p:custDataLst>
          </p:nvPr>
        </p:nvSpPr>
        <p:spPr bwMode="auto">
          <a:xfrm flipH="1">
            <a:off x="1798638" y="43245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7" name="Rectangle 11"/>
          <p:cNvSpPr>
            <a:spLocks noChangeArrowheads="1"/>
          </p:cNvSpPr>
          <p:nvPr>
            <p:custDataLst>
              <p:tags r:id="rId12"/>
            </p:custDataLst>
          </p:nvPr>
        </p:nvSpPr>
        <p:spPr bwMode="auto">
          <a:xfrm>
            <a:off x="2277364" y="3862551"/>
            <a:ext cx="224098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smtClean="0">
                <a:latin typeface="Lato" panose="020F0502020204030203" pitchFamily="34" charset="0"/>
              </a:rPr>
              <a:t>exception: page fault</a:t>
            </a:r>
            <a:endParaRPr lang="en-US" sz="1800" b="0" i="1" dirty="0">
              <a:latin typeface="Lato" panose="020F0502020204030203" pitchFamily="34" charset="0"/>
            </a:endParaRPr>
          </a:p>
        </p:txBody>
      </p:sp>
      <p:sp>
        <p:nvSpPr>
          <p:cNvPr id="28" name="Rectangle 12"/>
          <p:cNvSpPr>
            <a:spLocks noChangeArrowheads="1"/>
          </p:cNvSpPr>
          <p:nvPr>
            <p:custDataLst>
              <p:tags r:id="rId13"/>
            </p:custDataLst>
          </p:nvPr>
        </p:nvSpPr>
        <p:spPr bwMode="auto">
          <a:xfrm>
            <a:off x="4654550" y="42067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smtClean="0">
                <a:latin typeface="Lato" panose="020F0502020204030203" pitchFamily="34" charset="0"/>
              </a:rPr>
              <a:t>Create page and </a:t>
            </a:r>
          </a:p>
          <a:p>
            <a:pPr algn="l">
              <a:lnSpc>
                <a:spcPct val="100000"/>
              </a:lnSpc>
            </a:pPr>
            <a:r>
              <a:rPr lang="en-US" sz="1800" b="0" i="1" dirty="0" smtClean="0">
                <a:latin typeface="Lato" panose="020F0502020204030203" pitchFamily="34" charset="0"/>
              </a:rPr>
              <a:t>load into memory</a:t>
            </a:r>
            <a:endParaRPr lang="en-US" sz="1800" b="0" i="1" dirty="0">
              <a:latin typeface="Lato" panose="020F0502020204030203" pitchFamily="34" charset="0"/>
            </a:endParaRPr>
          </a:p>
        </p:txBody>
      </p:sp>
      <p:sp>
        <p:nvSpPr>
          <p:cNvPr id="29" name="Rectangle 13"/>
          <p:cNvSpPr>
            <a:spLocks noChangeArrowheads="1"/>
          </p:cNvSpPr>
          <p:nvPr>
            <p:custDataLst>
              <p:tags r:id="rId14"/>
            </p:custDataLst>
          </p:nvPr>
        </p:nvSpPr>
        <p:spPr bwMode="auto">
          <a:xfrm>
            <a:off x="2673350" y="4548351"/>
            <a:ext cx="889650"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smtClean="0">
                <a:latin typeface="Lato" panose="020F0502020204030203" pitchFamily="34" charset="0"/>
              </a:rPr>
              <a:t>returns</a:t>
            </a:r>
            <a:endParaRPr lang="en-US" sz="1800" b="0" dirty="0">
              <a:latin typeface="Lato" panose="020F0502020204030203" pitchFamily="34" charset="0"/>
            </a:endParaRPr>
          </a:p>
        </p:txBody>
      </p:sp>
      <p:sp>
        <p:nvSpPr>
          <p:cNvPr id="30" name="Text Box 15"/>
          <p:cNvSpPr txBox="1">
            <a:spLocks noChangeArrowheads="1"/>
          </p:cNvSpPr>
          <p:nvPr>
            <p:custDataLst>
              <p:tags r:id="rId15"/>
            </p:custDataLst>
          </p:nvPr>
        </p:nvSpPr>
        <p:spPr bwMode="auto">
          <a:xfrm>
            <a:off x="1250732" y="4062249"/>
            <a:ext cx="579005"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Lato" panose="020F0502020204030203" pitchFamily="34" charset="0"/>
              </a:rPr>
              <a:t>movl</a:t>
            </a:r>
            <a:endParaRPr lang="en-US" sz="1400" b="0" dirty="0">
              <a:latin typeface="Lato" panose="020F0502020204030203" pitchFamily="34" charset="0"/>
            </a:endParaRPr>
          </a:p>
        </p:txBody>
      </p:sp>
      <p:sp>
        <p:nvSpPr>
          <p:cNvPr id="19" name="Slide Number Placeholder 18"/>
          <p:cNvSpPr>
            <a:spLocks noGrp="1"/>
          </p:cNvSpPr>
          <p:nvPr>
            <p:ph type="sldNum" sz="quarter" idx="10"/>
            <p:custDataLst>
              <p:tags r:id="rId16"/>
            </p:custDataLst>
          </p:nvPr>
        </p:nvSpPr>
        <p:spPr>
          <a:xfrm>
            <a:off x="8534400" y="6569075"/>
            <a:ext cx="609600" cy="365125"/>
          </a:xfrm>
        </p:spPr>
        <p:txBody>
          <a:bodyPr/>
          <a:lstStyle/>
          <a:p>
            <a:fld id="{7CBE8339-D2AD-46DC-A898-FD1E949067F0}" type="slidenum">
              <a:rPr lang="en-US" smtClean="0"/>
              <a:pPr/>
              <a:t>18</a:t>
            </a:fld>
            <a:endParaRPr lang="en-US"/>
          </a:p>
        </p:txBody>
      </p:sp>
      <p:sp>
        <p:nvSpPr>
          <p:cNvPr id="2" name="Title 1"/>
          <p:cNvSpPr>
            <a:spLocks noGrp="1"/>
          </p:cNvSpPr>
          <p:nvPr>
            <p:ph type="title"/>
            <p:custDataLst>
              <p:tags r:id="rId17"/>
            </p:custDataLst>
          </p:nvPr>
        </p:nvSpPr>
        <p:spPr/>
        <p:txBody>
          <a:bodyPr/>
          <a:lstStyle/>
          <a:p>
            <a:r>
              <a:rPr lang="en-US" dirty="0"/>
              <a:t>Fault Example: Page Fault</a:t>
            </a:r>
          </a:p>
        </p:txBody>
      </p:sp>
      <p:sp>
        <p:nvSpPr>
          <p:cNvPr id="3" name="TextBox 2"/>
          <p:cNvSpPr txBox="1"/>
          <p:nvPr/>
        </p:nvSpPr>
        <p:spPr>
          <a:xfrm>
            <a:off x="4532292" y="3877583"/>
            <a:ext cx="1914307" cy="369332"/>
          </a:xfrm>
          <a:prstGeom prst="rect">
            <a:avLst/>
          </a:prstGeom>
          <a:noFill/>
        </p:spPr>
        <p:txBody>
          <a:bodyPr wrap="none" rtlCol="0">
            <a:spAutoFit/>
          </a:bodyPr>
          <a:lstStyle/>
          <a:p>
            <a:pPr algn="ctr"/>
            <a:r>
              <a:rPr lang="en-US" sz="1600" dirty="0" err="1" smtClean="0">
                <a:latin typeface="Lato" panose="020F0502020204030203" pitchFamily="34" charset="0"/>
              </a:rPr>
              <a:t>handle_page_fault</a:t>
            </a:r>
            <a:r>
              <a:rPr lang="en-US" sz="1800" dirty="0">
                <a:latin typeface="Lato" panose="020F0502020204030203" pitchFamily="34" charset="0"/>
              </a:rPr>
              <a:t>:</a:t>
            </a:r>
            <a:endParaRPr lang="en-US" sz="1800" dirty="0" smtClean="0">
              <a:latin typeface="Lato" panose="020F0502020204030203" pitchFamily="34" charset="0"/>
            </a:endParaRPr>
          </a:p>
        </p:txBody>
      </p:sp>
      <p:sp>
        <p:nvSpPr>
          <p:cNvPr id="4" name="Rounded Rectangle 3"/>
          <p:cNvSpPr/>
          <p:nvPr/>
        </p:nvSpPr>
        <p:spPr bwMode="auto">
          <a:xfrm>
            <a:off x="5720931" y="414296"/>
            <a:ext cx="1816938" cy="510332"/>
          </a:xfrm>
          <a:prstGeom prst="roundRect">
            <a:avLst/>
          </a:prstGeom>
          <a:solidFill>
            <a:schemeClr val="bg1"/>
          </a:solidFill>
          <a:ln w="25400" cap="flat" cmpd="sng" algn="ctr">
            <a:solidFill>
              <a:srgbClr val="C00000"/>
            </a:solidFill>
            <a:prstDash val="solid"/>
            <a:round/>
            <a:headEnd type="none" w="med" len="med"/>
            <a:tailEnd type="arrow" w="med" len="med"/>
          </a:ln>
          <a:effectLst/>
        </p:spPr>
        <p:txBody>
          <a:bodyPr rtlCol="0" anchor="ctr"/>
          <a:lstStyle/>
          <a:p>
            <a:pPr algn="ctr"/>
            <a:r>
              <a:rPr lang="en-US" sz="2000" dirty="0" smtClean="0">
                <a:solidFill>
                  <a:srgbClr val="C00000"/>
                </a:solidFill>
                <a:latin typeface="Lato" panose="020F0502020204030203" pitchFamily="34" charset="0"/>
              </a:rPr>
              <a:t>Spoiler Alert!</a:t>
            </a:r>
          </a:p>
        </p:txBody>
      </p:sp>
      <mc:AlternateContent xmlns:mc="http://schemas.openxmlformats.org/markup-compatibility/2006" xmlns:p14="http://schemas.microsoft.com/office/powerpoint/2010/main">
        <mc:Choice Requires="p14">
          <p:contentPart p14:bwMode="auto" r:id="rId20">
            <p14:nvContentPartPr>
              <p14:cNvPr id="5" name="Ink 4"/>
              <p14:cNvContentPartPr/>
              <p14:nvPr/>
            </p14:nvContentPartPr>
            <p14:xfrm>
              <a:off x="1065600" y="2746080"/>
              <a:ext cx="6728760" cy="1510200"/>
            </p14:xfrm>
          </p:contentPart>
        </mc:Choice>
        <mc:Fallback xmlns="">
          <p:pic>
            <p:nvPicPr>
              <p:cNvPr id="5" name="Ink 4"/>
              <p:cNvPicPr/>
              <p:nvPr/>
            </p:nvPicPr>
            <p:blipFill>
              <a:blip r:embed="rId21"/>
              <a:stretch>
                <a:fillRect/>
              </a:stretch>
            </p:blipFill>
            <p:spPr>
              <a:xfrm>
                <a:off x="1060200" y="2740680"/>
                <a:ext cx="6738120" cy="152100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1297">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1297">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129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18" name="Rectangle 14"/>
          <p:cNvSpPr>
            <a:spLocks noGrp="1" noChangeArrowheads="1"/>
          </p:cNvSpPr>
          <p:nvPr>
            <p:ph type="body" idx="1"/>
            <p:custDataLst>
              <p:tags r:id="rId1"/>
            </p:custDataLst>
          </p:nvPr>
        </p:nvSpPr>
        <p:spPr>
          <a:xfrm>
            <a:off x="517634" y="5525815"/>
            <a:ext cx="6705600" cy="1255985"/>
          </a:xfrm>
        </p:spPr>
        <p:txBody>
          <a:bodyPr/>
          <a:lstStyle/>
          <a:p>
            <a:r>
              <a:rPr lang="en-US" sz="2000" b="0" dirty="0" smtClean="0"/>
              <a:t>Page fault handler </a:t>
            </a:r>
            <a:r>
              <a:rPr lang="en-US" sz="2000" b="0" dirty="0"/>
              <a:t>detects invalid address</a:t>
            </a:r>
          </a:p>
          <a:p>
            <a:r>
              <a:rPr lang="en-US" sz="2000" b="0" dirty="0"/>
              <a:t>Sends </a:t>
            </a:r>
            <a:r>
              <a:rPr lang="en-US" sz="2000" dirty="0">
                <a:latin typeface="Anonymous Pro" panose="02060609030202000504" pitchFamily="49" charset="0"/>
              </a:rPr>
              <a:t>SIGSEGV</a:t>
            </a:r>
            <a:r>
              <a:rPr lang="en-US" sz="2000" b="0" dirty="0"/>
              <a:t> signal to user process</a:t>
            </a:r>
          </a:p>
          <a:p>
            <a:r>
              <a:rPr lang="en-US" sz="2000" b="0" dirty="0"/>
              <a:t>User process exits with “segmentation fault”</a:t>
            </a:r>
          </a:p>
        </p:txBody>
      </p:sp>
      <p:sp>
        <p:nvSpPr>
          <p:cNvPr id="482319" name="Text Box 15"/>
          <p:cNvSpPr txBox="1">
            <a:spLocks noChangeArrowheads="1"/>
          </p:cNvSpPr>
          <p:nvPr>
            <p:custDataLst>
              <p:tags r:id="rId2"/>
            </p:custDataLst>
          </p:nvPr>
        </p:nvSpPr>
        <p:spPr bwMode="auto">
          <a:xfrm>
            <a:off x="959068" y="1219200"/>
            <a:ext cx="2092239" cy="1323439"/>
          </a:xfrm>
          <a:prstGeom prst="rect">
            <a:avLst/>
          </a:prstGeom>
          <a:solidFill>
            <a:srgbClr val="F6F5BD"/>
          </a:solidFill>
          <a:ln w="12700">
            <a:solidFill>
              <a:schemeClr val="tx1"/>
            </a:solidFill>
            <a:miter lim="800000"/>
            <a:headEnd/>
            <a:tailEnd/>
          </a:ln>
          <a:effectLst/>
        </p:spPr>
        <p:txBody>
          <a:bodyPr wrap="none">
            <a:spAutoFit/>
          </a:bodyPr>
          <a:lstStyle/>
          <a:p>
            <a:r>
              <a:rPr lang="en-US" sz="1600" dirty="0" err="1">
                <a:latin typeface="Anonymous Pro" panose="02060609030202000504" pitchFamily="49" charset="0"/>
              </a:rPr>
              <a:t>int</a:t>
            </a:r>
            <a:r>
              <a:rPr lang="en-US" sz="1600" b="0" dirty="0" err="1">
                <a:latin typeface="Anonymous Pro" panose="02060609030202000504" pitchFamily="49" charset="0"/>
              </a:rPr>
              <a:t> a[1000];</a:t>
            </a:r>
          </a:p>
          <a:p>
            <a:r>
              <a:rPr lang="en-US" sz="1600" dirty="0" smtClean="0">
                <a:latin typeface="Anonymous Pro" panose="02060609030202000504" pitchFamily="49" charset="0"/>
              </a:rPr>
              <a:t>int</a:t>
            </a:r>
            <a:r>
              <a:rPr lang="en-US" sz="1600" b="0" dirty="0" smtClean="0">
                <a:latin typeface="Anonymous Pro" panose="02060609030202000504" pitchFamily="49" charset="0"/>
              </a:rPr>
              <a:t> main()</a:t>
            </a:r>
            <a:endParaRPr lang="en-US" sz="1600" b="0" dirty="0">
              <a:latin typeface="Anonymous Pro" panose="02060609030202000504" pitchFamily="49" charset="0"/>
            </a:endParaRPr>
          </a:p>
          <a:p>
            <a:r>
              <a:rPr lang="en-US" sz="1600" b="0" dirty="0" err="1">
                <a:latin typeface="Anonymous Pro" panose="02060609030202000504" pitchFamily="49" charset="0"/>
              </a:rPr>
              <a:t>{</a:t>
            </a:r>
          </a:p>
          <a:p>
            <a:r>
              <a:rPr lang="en-US" sz="1600" b="0" dirty="0" err="1">
                <a:latin typeface="Anonymous Pro" panose="02060609030202000504" pitchFamily="49" charset="0"/>
              </a:rPr>
              <a:t>    a[5000] = 13;</a:t>
            </a:r>
          </a:p>
          <a:p>
            <a:r>
              <a:rPr lang="en-US" sz="1600" b="0" dirty="0" err="1">
                <a:latin typeface="Anonymous Pro" panose="02060609030202000504" pitchFamily="49" charset="0"/>
              </a:rPr>
              <a:t>}</a:t>
            </a:r>
          </a:p>
        </p:txBody>
      </p:sp>
      <p:sp>
        <p:nvSpPr>
          <p:cNvPr id="482320" name="Text Box 16"/>
          <p:cNvSpPr txBox="1">
            <a:spLocks noChangeArrowheads="1"/>
          </p:cNvSpPr>
          <p:nvPr>
            <p:custDataLst>
              <p:tags r:id="rId3"/>
            </p:custDataLst>
          </p:nvPr>
        </p:nvSpPr>
        <p:spPr bwMode="auto">
          <a:xfrm>
            <a:off x="959068" y="2667000"/>
            <a:ext cx="7393371"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r>
              <a:rPr lang="en-US" sz="1600" dirty="0">
                <a:latin typeface="Anonymous Pro" panose="02060609030202000504" pitchFamily="49" charset="0"/>
              </a:rPr>
              <a:t> 80483b7:	c7 05 60 e3 04 08 0d 	</a:t>
            </a:r>
            <a:r>
              <a:rPr lang="en-US" sz="1600" dirty="0" err="1">
                <a:latin typeface="Anonymous Pro" panose="02060609030202000504" pitchFamily="49" charset="0"/>
              </a:rPr>
              <a:t>movl</a:t>
            </a:r>
            <a:r>
              <a:rPr lang="en-US" sz="1600" dirty="0">
                <a:latin typeface="Anonymous Pro" panose="02060609030202000504" pitchFamily="49" charset="0"/>
              </a:rPr>
              <a:t>   $0xd,0x804e360</a:t>
            </a:r>
          </a:p>
        </p:txBody>
      </p:sp>
      <p:sp>
        <p:nvSpPr>
          <p:cNvPr id="18" name="Rectangle 17"/>
          <p:cNvSpPr/>
          <p:nvPr>
            <p:custDataLst>
              <p:tags r:id="rId4"/>
            </p:custDataLst>
          </p:nvPr>
        </p:nvSpPr>
        <p:spPr bwMode="auto">
          <a:xfrm>
            <a:off x="959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19" name="Rectangle 4"/>
          <p:cNvSpPr>
            <a:spLocks noChangeArrowheads="1"/>
          </p:cNvSpPr>
          <p:nvPr>
            <p:custDataLst>
              <p:tags r:id="rId5"/>
            </p:custDataLst>
          </p:nvPr>
        </p:nvSpPr>
        <p:spPr bwMode="auto">
          <a:xfrm>
            <a:off x="1060450" y="3276600"/>
            <a:ext cx="18386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Lato" panose="020F0502020204030203" pitchFamily="34" charset="0"/>
              </a:rPr>
              <a:t>User Process</a:t>
            </a:r>
          </a:p>
        </p:txBody>
      </p:sp>
      <p:sp>
        <p:nvSpPr>
          <p:cNvPr id="20" name="Rectangle 5"/>
          <p:cNvSpPr>
            <a:spLocks noChangeArrowheads="1"/>
          </p:cNvSpPr>
          <p:nvPr>
            <p:custDataLst>
              <p:tags r:id="rId6"/>
            </p:custDataLst>
          </p:nvPr>
        </p:nvSpPr>
        <p:spPr bwMode="auto">
          <a:xfrm>
            <a:off x="4365625" y="3276600"/>
            <a:ext cx="57385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Lato" panose="020F0502020204030203" pitchFamily="34" charset="0"/>
              </a:rPr>
              <a:t>OS</a:t>
            </a:r>
          </a:p>
        </p:txBody>
      </p:sp>
      <p:sp>
        <p:nvSpPr>
          <p:cNvPr id="21" name="Line 6"/>
          <p:cNvSpPr>
            <a:spLocks noChangeShapeType="1"/>
          </p:cNvSpPr>
          <p:nvPr>
            <p:custDataLst>
              <p:tags r:id="rId7"/>
            </p:custDataLst>
          </p:nvPr>
        </p:nvSpPr>
        <p:spPr bwMode="auto">
          <a:xfrm>
            <a:off x="1874838" y="37988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2" name="Line 7"/>
          <p:cNvSpPr>
            <a:spLocks noChangeShapeType="1"/>
          </p:cNvSpPr>
          <p:nvPr>
            <p:custDataLst>
              <p:tags r:id="rId8"/>
            </p:custDataLst>
          </p:nvPr>
        </p:nvSpPr>
        <p:spPr bwMode="auto">
          <a:xfrm>
            <a:off x="1881188" y="44037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 name="Line 8"/>
          <p:cNvSpPr>
            <a:spLocks noChangeShapeType="1"/>
          </p:cNvSpPr>
          <p:nvPr>
            <p:custDataLst>
              <p:tags r:id="rId9"/>
            </p:custDataLst>
          </p:nvPr>
        </p:nvSpPr>
        <p:spPr bwMode="auto">
          <a:xfrm>
            <a:off x="4694238" y="44100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6" name="Rectangle 11"/>
          <p:cNvSpPr>
            <a:spLocks noChangeArrowheads="1"/>
          </p:cNvSpPr>
          <p:nvPr>
            <p:custDataLst>
              <p:tags r:id="rId10"/>
            </p:custDataLst>
          </p:nvPr>
        </p:nvSpPr>
        <p:spPr bwMode="auto">
          <a:xfrm>
            <a:off x="2277364" y="4038600"/>
            <a:ext cx="224098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smtClean="0">
                <a:latin typeface="Lato" panose="020F0502020204030203" pitchFamily="34" charset="0"/>
              </a:rPr>
              <a:t>exception: page fault</a:t>
            </a:r>
            <a:endParaRPr lang="en-US" sz="1800" b="0" i="1" dirty="0">
              <a:latin typeface="Lato" panose="020F0502020204030203" pitchFamily="34" charset="0"/>
            </a:endParaRPr>
          </a:p>
        </p:txBody>
      </p:sp>
      <p:sp>
        <p:nvSpPr>
          <p:cNvPr id="27" name="Rectangle 12"/>
          <p:cNvSpPr>
            <a:spLocks noChangeArrowheads="1"/>
          </p:cNvSpPr>
          <p:nvPr>
            <p:custDataLst>
              <p:tags r:id="rId11"/>
            </p:custDataLst>
          </p:nvPr>
        </p:nvSpPr>
        <p:spPr bwMode="auto">
          <a:xfrm>
            <a:off x="4724400" y="4495800"/>
            <a:ext cx="22860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smtClean="0">
                <a:latin typeface="Lato" panose="020F0502020204030203" pitchFamily="34" charset="0"/>
              </a:rPr>
              <a:t>detect invalid address</a:t>
            </a:r>
            <a:endParaRPr lang="en-US" sz="1800" b="0" i="1" dirty="0">
              <a:latin typeface="Lato" panose="020F0502020204030203" pitchFamily="34" charset="0"/>
            </a:endParaRPr>
          </a:p>
        </p:txBody>
      </p:sp>
      <p:sp>
        <p:nvSpPr>
          <p:cNvPr id="29" name="Text Box 15"/>
          <p:cNvSpPr txBox="1">
            <a:spLocks noChangeArrowheads="1"/>
          </p:cNvSpPr>
          <p:nvPr>
            <p:custDataLst>
              <p:tags r:id="rId12"/>
            </p:custDataLst>
          </p:nvPr>
        </p:nvSpPr>
        <p:spPr bwMode="auto">
          <a:xfrm>
            <a:off x="1319049" y="4240574"/>
            <a:ext cx="579005"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Lato" panose="020F0502020204030203" pitchFamily="34" charset="0"/>
              </a:rPr>
              <a:t>movl</a:t>
            </a:r>
            <a:endParaRPr lang="en-US" sz="1400" b="0" dirty="0">
              <a:latin typeface="Lato" panose="020F0502020204030203" pitchFamily="34" charset="0"/>
            </a:endParaRPr>
          </a:p>
        </p:txBody>
      </p:sp>
      <p:sp>
        <p:nvSpPr>
          <p:cNvPr id="31" name="Line 7"/>
          <p:cNvSpPr>
            <a:spLocks noChangeShapeType="1"/>
          </p:cNvSpPr>
          <p:nvPr>
            <p:custDataLst>
              <p:tags r:id="rId13"/>
            </p:custDataLst>
          </p:nvPr>
        </p:nvSpPr>
        <p:spPr bwMode="auto">
          <a:xfrm flipH="1" flipV="1">
            <a:off x="1796995" y="4990038"/>
            <a:ext cx="2911639" cy="15513"/>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32" name="Rectangle 12"/>
          <p:cNvSpPr>
            <a:spLocks noChangeArrowheads="1"/>
          </p:cNvSpPr>
          <p:nvPr>
            <p:custDataLst>
              <p:tags r:id="rId14"/>
            </p:custDataLst>
          </p:nvPr>
        </p:nvSpPr>
        <p:spPr bwMode="auto">
          <a:xfrm>
            <a:off x="2323415" y="4638792"/>
            <a:ext cx="1600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smtClean="0">
                <a:latin typeface="Lato" panose="020F0502020204030203" pitchFamily="34" charset="0"/>
              </a:rPr>
              <a:t>signal process</a:t>
            </a:r>
            <a:endParaRPr lang="en-US" sz="1800" b="0" i="1" dirty="0">
              <a:latin typeface="Lato" panose="020F0502020204030203" pitchFamily="34" charset="0"/>
            </a:endParaRPr>
          </a:p>
        </p:txBody>
      </p:sp>
      <p:sp>
        <p:nvSpPr>
          <p:cNvPr id="24" name="Slide Number Placeholder 23"/>
          <p:cNvSpPr>
            <a:spLocks noGrp="1"/>
          </p:cNvSpPr>
          <p:nvPr>
            <p:ph type="sldNum" sz="quarter" idx="10"/>
            <p:custDataLst>
              <p:tags r:id="rId15"/>
            </p:custDataLst>
          </p:nvPr>
        </p:nvSpPr>
        <p:spPr>
          <a:xfrm>
            <a:off x="8534400" y="6569075"/>
            <a:ext cx="609600" cy="365125"/>
          </a:xfrm>
        </p:spPr>
        <p:txBody>
          <a:bodyPr/>
          <a:lstStyle/>
          <a:p>
            <a:fld id="{7CBE8339-D2AD-46DC-A898-FD1E949067F0}" type="slidenum">
              <a:rPr lang="en-US" smtClean="0"/>
              <a:pPr/>
              <a:t>19</a:t>
            </a:fld>
            <a:endParaRPr lang="en-US"/>
          </a:p>
        </p:txBody>
      </p:sp>
      <p:sp>
        <p:nvSpPr>
          <p:cNvPr id="2" name="Title 1"/>
          <p:cNvSpPr>
            <a:spLocks noGrp="1"/>
          </p:cNvSpPr>
          <p:nvPr>
            <p:ph type="title"/>
            <p:custDataLst>
              <p:tags r:id="rId16"/>
            </p:custDataLst>
          </p:nvPr>
        </p:nvSpPr>
        <p:spPr/>
        <p:txBody>
          <a:bodyPr/>
          <a:lstStyle/>
          <a:p>
            <a:r>
              <a:rPr lang="en-US" dirty="0"/>
              <a:t>Fault Example: Invalid Memory Reference</a:t>
            </a:r>
            <a:endParaRPr lang="en-US"/>
          </a:p>
        </p:txBody>
      </p:sp>
      <p:sp>
        <p:nvSpPr>
          <p:cNvPr id="25" name="TextBox 24"/>
          <p:cNvSpPr txBox="1"/>
          <p:nvPr/>
        </p:nvSpPr>
        <p:spPr>
          <a:xfrm>
            <a:off x="4536439" y="4116809"/>
            <a:ext cx="1914307" cy="369332"/>
          </a:xfrm>
          <a:prstGeom prst="rect">
            <a:avLst/>
          </a:prstGeom>
          <a:noFill/>
        </p:spPr>
        <p:txBody>
          <a:bodyPr wrap="none" rtlCol="0">
            <a:spAutoFit/>
          </a:bodyPr>
          <a:lstStyle/>
          <a:p>
            <a:pPr algn="ctr"/>
            <a:r>
              <a:rPr lang="en-US" sz="1600" dirty="0" err="1" smtClean="0">
                <a:latin typeface="Lato" panose="020F0502020204030203" pitchFamily="34" charset="0"/>
              </a:rPr>
              <a:t>handle_page_fault</a:t>
            </a:r>
            <a:r>
              <a:rPr lang="en-US" sz="1800" dirty="0">
                <a:latin typeface="Lato" panose="020F0502020204030203" pitchFamily="34" charset="0"/>
              </a:rPr>
              <a:t>:</a:t>
            </a:r>
            <a:endParaRPr lang="en-US" sz="1800" dirty="0" smtClean="0">
              <a:latin typeface="Lato" panose="020F0502020204030203"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231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2318">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23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8" grpId="0" build="p"/>
      <p:bldP spid="22" grpId="0" animBg="1"/>
      <p:bldP spid="23" grpId="0" animBg="1"/>
      <p:bldP spid="26" grpId="0"/>
      <p:bldP spid="27" grpId="0"/>
      <p:bldP spid="31" grpId="0" animBg="1"/>
      <p:bldP spid="3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Processes: another important abstraction</a:t>
            </a:r>
            <a:endParaRPr lang="en-US" dirty="0"/>
          </a:p>
        </p:txBody>
      </p:sp>
      <p:sp>
        <p:nvSpPr>
          <p:cNvPr id="3" name="Content Placeholder 2"/>
          <p:cNvSpPr>
            <a:spLocks noGrp="1"/>
          </p:cNvSpPr>
          <p:nvPr>
            <p:ph idx="1"/>
            <p:custDataLst>
              <p:tags r:id="rId2"/>
            </p:custDataLst>
          </p:nvPr>
        </p:nvSpPr>
        <p:spPr/>
        <p:txBody>
          <a:bodyPr/>
          <a:lstStyle/>
          <a:p>
            <a:r>
              <a:rPr lang="en-US" dirty="0" smtClean="0"/>
              <a:t>First some preliminaries</a:t>
            </a:r>
          </a:p>
          <a:p>
            <a:pPr lvl="1"/>
            <a:r>
              <a:rPr lang="en-US" dirty="0" smtClean="0"/>
              <a:t>Control flow</a:t>
            </a:r>
          </a:p>
          <a:p>
            <a:pPr lvl="1"/>
            <a:r>
              <a:rPr lang="en-US" dirty="0" smtClean="0"/>
              <a:t>Exceptional control flow</a:t>
            </a:r>
          </a:p>
          <a:p>
            <a:pPr lvl="1"/>
            <a:r>
              <a:rPr lang="en-US" dirty="0"/>
              <a:t>Asynchronous exceptions (interrupts)</a:t>
            </a:r>
          </a:p>
          <a:p>
            <a:pPr lvl="1"/>
            <a:r>
              <a:rPr lang="en-US" dirty="0"/>
              <a:t>Synchronous exceptions (traps &amp; faults)</a:t>
            </a:r>
          </a:p>
          <a:p>
            <a:r>
              <a:rPr lang="en-US" dirty="0" smtClean="0"/>
              <a:t>Processes</a:t>
            </a:r>
          </a:p>
          <a:p>
            <a:pPr lvl="1"/>
            <a:r>
              <a:rPr lang="en-US" dirty="0" smtClean="0"/>
              <a:t>Creating new processes</a:t>
            </a:r>
          </a:p>
          <a:p>
            <a:pPr lvl="1"/>
            <a:r>
              <a:rPr lang="en-US" dirty="0" smtClean="0"/>
              <a:t>Fork and wait</a:t>
            </a:r>
          </a:p>
          <a:p>
            <a:pPr lvl="1"/>
            <a:r>
              <a:rPr lang="en-US" dirty="0" smtClean="0"/>
              <a:t>Zombies</a:t>
            </a:r>
          </a:p>
          <a:p>
            <a:pPr lvl="1"/>
            <a:endParaRPr lang="en-US" dirty="0" smtClean="0"/>
          </a:p>
          <a:p>
            <a:pPr lvl="1"/>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p:txBody>
          <a:bodyPr/>
          <a:lstStyle/>
          <a:p>
            <a:r>
              <a:rPr lang="en-US" smtClean="0"/>
              <a:t>Summary</a:t>
            </a:r>
            <a:endParaRPr lang="en-US" dirty="0"/>
          </a:p>
        </p:txBody>
      </p:sp>
      <p:sp>
        <p:nvSpPr>
          <p:cNvPr id="504835" name="Rectangle 3"/>
          <p:cNvSpPr>
            <a:spLocks noGrp="1" noChangeArrowheads="1"/>
          </p:cNvSpPr>
          <p:nvPr>
            <p:ph type="body" idx="1"/>
            <p:custDataLst>
              <p:tags r:id="rId2"/>
            </p:custDataLst>
          </p:nvPr>
        </p:nvSpPr>
        <p:spPr/>
        <p:txBody>
          <a:bodyPr/>
          <a:lstStyle/>
          <a:p>
            <a:r>
              <a:rPr lang="en-US" smtClean="0"/>
              <a:t>Exceptions</a:t>
            </a:r>
          </a:p>
          <a:p>
            <a:pPr lvl="1"/>
            <a:r>
              <a:rPr lang="en-US" smtClean="0"/>
              <a:t>Events that require non-standard control flow</a:t>
            </a:r>
          </a:p>
          <a:p>
            <a:pPr lvl="1"/>
            <a:r>
              <a:rPr lang="en-US" smtClean="0"/>
              <a:t>Generated externally (interrupts) or internally (traps and faults)</a:t>
            </a:r>
          </a:p>
          <a:p>
            <a:pPr lvl="1"/>
            <a:r>
              <a:rPr lang="en-US"/>
              <a:t>After an exception is handled, one of three things may happen:</a:t>
            </a:r>
          </a:p>
          <a:p>
            <a:pPr lvl="2"/>
            <a:r>
              <a:rPr lang="en-US"/>
              <a:t>Re-execute the current instruction</a:t>
            </a:r>
          </a:p>
          <a:p>
            <a:pPr lvl="2"/>
            <a:r>
              <a:rPr lang="en-US"/>
              <a:t>Resume execution with the next instruction</a:t>
            </a:r>
          </a:p>
          <a:p>
            <a:pPr lvl="2"/>
            <a:r>
              <a:rPr lang="en-US"/>
              <a:t>Abort the process that caused the exception</a:t>
            </a:r>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20</a:t>
            </a:fld>
            <a:endParaRPr lang="en-US"/>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056240" y="2394720"/>
              <a:ext cx="6611760" cy="1386000"/>
            </p14:xfrm>
          </p:contentPart>
        </mc:Choice>
        <mc:Fallback xmlns="">
          <p:pic>
            <p:nvPicPr>
              <p:cNvPr id="2" name="Ink 1"/>
              <p:cNvPicPr/>
              <p:nvPr/>
            </p:nvPicPr>
            <p:blipFill>
              <a:blip r:embed="rId7"/>
              <a:stretch>
                <a:fillRect/>
              </a:stretch>
            </p:blipFill>
            <p:spPr>
              <a:xfrm>
                <a:off x="1053000" y="2388240"/>
                <a:ext cx="6617880" cy="139680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Digression #2</a:t>
            </a:r>
            <a:endParaRPr lang="en-US" dirty="0"/>
          </a:p>
        </p:txBody>
      </p:sp>
      <p:sp>
        <p:nvSpPr>
          <p:cNvPr id="3" name="Content Placeholder 2"/>
          <p:cNvSpPr>
            <a:spLocks noGrp="1"/>
          </p:cNvSpPr>
          <p:nvPr>
            <p:ph idx="1"/>
          </p:nvPr>
        </p:nvSpPr>
        <p:spPr/>
        <p:txBody>
          <a:bodyPr/>
          <a:lstStyle/>
          <a:p>
            <a:r>
              <a:rPr lang="en-US" dirty="0" smtClean="0"/>
              <a:t>Recall: Java exceptions are [just] “pop all the way to the nearest matching catch statement”</a:t>
            </a:r>
          </a:p>
          <a:p>
            <a:pPr lvl="1"/>
            <a:r>
              <a:rPr lang="en-US" dirty="0" smtClean="0"/>
              <a:t>Fully explains “throw new </a:t>
            </a:r>
            <a:r>
              <a:rPr lang="en-US" dirty="0" err="1" smtClean="0"/>
              <a:t>MyParticularException</a:t>
            </a:r>
            <a:r>
              <a:rPr lang="en-US" dirty="0" smtClean="0"/>
              <a:t>()”</a:t>
            </a:r>
          </a:p>
          <a:p>
            <a:pPr lvl="1"/>
            <a:endParaRPr lang="en-US" dirty="0"/>
          </a:p>
          <a:p>
            <a:r>
              <a:rPr lang="en-US" dirty="0" smtClean="0"/>
              <a:t>Java language defines “built-in” exceptions like </a:t>
            </a:r>
            <a:r>
              <a:rPr lang="en-US" dirty="0" err="1" smtClean="0"/>
              <a:t>ArrayBoundsException</a:t>
            </a:r>
            <a:r>
              <a:rPr lang="en-US" dirty="0" smtClean="0"/>
              <a:t> and </a:t>
            </a:r>
            <a:r>
              <a:rPr lang="en-US" dirty="0" err="1" smtClean="0"/>
              <a:t>NullPointerException</a:t>
            </a:r>
            <a:endParaRPr lang="en-US" dirty="0" smtClean="0"/>
          </a:p>
          <a:p>
            <a:pPr lvl="1"/>
            <a:r>
              <a:rPr lang="en-US" dirty="0" smtClean="0"/>
              <a:t>Not so special: just means </a:t>
            </a:r>
            <a:r>
              <a:rPr lang="en-US" b="1" dirty="0" smtClean="0">
                <a:latin typeface="Anonymous Pro" panose="02060609030202000504" pitchFamily="49" charset="0"/>
                <a:cs typeface="Courier New" panose="02070309020205020404" pitchFamily="49" charset="0"/>
              </a:rPr>
              <a:t>a[</a:t>
            </a:r>
            <a:r>
              <a:rPr lang="en-US" b="1" dirty="0" err="1" smtClean="0">
                <a:latin typeface="Anonymous Pro" panose="02060609030202000504" pitchFamily="49" charset="0"/>
                <a:cs typeface="Courier New" panose="02070309020205020404" pitchFamily="49" charset="0"/>
              </a:rPr>
              <a:t>i</a:t>
            </a:r>
            <a:r>
              <a:rPr lang="en-US" b="1" dirty="0" smtClean="0">
                <a:latin typeface="Anonymous Pro" panose="02060609030202000504" pitchFamily="49" charset="0"/>
                <a:cs typeface="Courier New" panose="02070309020205020404" pitchFamily="49" charset="0"/>
              </a:rPr>
              <a:t>]</a:t>
            </a:r>
            <a:r>
              <a:rPr lang="en-US" dirty="0" smtClean="0"/>
              <a:t> and </a:t>
            </a:r>
            <a:r>
              <a:rPr lang="en-US" b="1" dirty="0" err="1" smtClean="0">
                <a:latin typeface="Anonymous Pro" panose="02060609030202000504" pitchFamily="49" charset="0"/>
                <a:cs typeface="Courier New" panose="02070309020205020404" pitchFamily="49" charset="0"/>
              </a:rPr>
              <a:t>e.f</a:t>
            </a:r>
            <a:r>
              <a:rPr lang="en-US" dirty="0" smtClean="0"/>
              <a:t> and </a:t>
            </a:r>
            <a:r>
              <a:rPr lang="en-US" b="1" dirty="0" err="1" smtClean="0">
                <a:latin typeface="Anonymous Pro" panose="02060609030202000504" pitchFamily="49" charset="0"/>
                <a:cs typeface="Courier New" panose="02070309020205020404" pitchFamily="49" charset="0"/>
              </a:rPr>
              <a:t>e.m</a:t>
            </a:r>
            <a:r>
              <a:rPr lang="en-US" b="1" dirty="0" smtClean="0">
                <a:latin typeface="Anonymous Pro" panose="02060609030202000504" pitchFamily="49" charset="0"/>
                <a:cs typeface="Courier New" panose="02070309020205020404" pitchFamily="49" charset="0"/>
              </a:rPr>
              <a:t>()</a:t>
            </a:r>
            <a:r>
              <a:rPr lang="en-US" dirty="0" smtClean="0"/>
              <a:t> have to be compiled to include checking for exceptional case</a:t>
            </a:r>
          </a:p>
          <a:p>
            <a:pPr lvl="1"/>
            <a:r>
              <a:rPr lang="en-US" dirty="0" smtClean="0"/>
              <a:t>Slower but safer than C!</a:t>
            </a:r>
          </a:p>
          <a:p>
            <a:pPr lvl="1"/>
            <a:r>
              <a:rPr lang="en-US" dirty="0" smtClean="0"/>
              <a:t>Array-bounds: Array-pointed-to has a length field</a:t>
            </a:r>
          </a:p>
          <a:p>
            <a:pPr lvl="1"/>
            <a:r>
              <a:rPr lang="en-US" dirty="0" smtClean="0"/>
              <a:t>Null-pointer: Represent </a:t>
            </a:r>
            <a:r>
              <a:rPr lang="en-US" b="1" dirty="0" smtClean="0">
                <a:latin typeface="Anonymous Pro" panose="02060609030202000504" pitchFamily="49" charset="0"/>
                <a:cs typeface="Courier New" panose="02070309020205020404" pitchFamily="49" charset="0"/>
              </a:rPr>
              <a:t>null</a:t>
            </a:r>
            <a:r>
              <a:rPr lang="en-US" dirty="0" smtClean="0"/>
              <a:t> as </a:t>
            </a:r>
            <a:r>
              <a:rPr lang="en-US" b="1" dirty="0" smtClean="0">
                <a:latin typeface="Anonymous Pro" panose="02060609030202000504" pitchFamily="49" charset="0"/>
                <a:cs typeface="Courier New" panose="02070309020205020404" pitchFamily="49" charset="0"/>
              </a:rPr>
              <a:t>0</a:t>
            </a:r>
            <a:r>
              <a:rPr lang="en-US" dirty="0" smtClean="0"/>
              <a:t> </a:t>
            </a:r>
          </a:p>
          <a:p>
            <a:pPr lvl="2"/>
            <a:r>
              <a:rPr lang="en-US" dirty="0" smtClean="0"/>
              <a:t>Just like C, but type system prevents using it in if-statements, etc.</a:t>
            </a:r>
            <a:endParaRPr lang="en-US" dirty="0"/>
          </a:p>
        </p:txBody>
      </p:sp>
      <p:sp>
        <p:nvSpPr>
          <p:cNvPr id="5" name="Slide Number Placeholder 4"/>
          <p:cNvSpPr>
            <a:spLocks noGrp="1"/>
          </p:cNvSpPr>
          <p:nvPr>
            <p:ph type="sldNum" sz="quarter" idx="10"/>
          </p:nvPr>
        </p:nvSpPr>
        <p:spPr>
          <a:xfrm>
            <a:off x="8534400" y="6569075"/>
            <a:ext cx="609600" cy="365125"/>
          </a:xfrm>
        </p:spPr>
        <p:txBody>
          <a:bodyPr/>
          <a:lstStyle/>
          <a:p>
            <a:fld id="{7CBE8339-D2AD-46DC-A898-FD1E949067F0}" type="slidenum">
              <a:rPr lang="en-US" smtClean="0"/>
              <a:pPr/>
              <a:t>21</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071600" y="3921480"/>
              <a:ext cx="450360" cy="21240"/>
            </p14:xfrm>
          </p:contentPart>
        </mc:Choice>
        <mc:Fallback xmlns="">
          <p:pic>
            <p:nvPicPr>
              <p:cNvPr id="4" name="Ink 3"/>
              <p:cNvPicPr/>
              <p:nvPr/>
            </p:nvPicPr>
            <p:blipFill>
              <a:blip r:embed="rId3"/>
              <a:stretch>
                <a:fillRect/>
              </a:stretch>
            </p:blipFill>
            <p:spPr>
              <a:xfrm>
                <a:off x="4067280" y="3916080"/>
                <a:ext cx="457560" cy="31680"/>
              </a:xfrm>
              <a:prstGeom prst="rect">
                <a:avLst/>
              </a:prstGeom>
            </p:spPr>
          </p:pic>
        </mc:Fallback>
      </mc:AlternateContent>
    </p:spTree>
    <p:extLst>
      <p:ext uri="{BB962C8B-B14F-4D97-AF65-F5344CB8AC3E}">
        <p14:creationId xmlns:p14="http://schemas.microsoft.com/office/powerpoint/2010/main" val="2957714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351-worthy trick</a:t>
            </a:r>
            <a:endParaRPr lang="en-US" dirty="0"/>
          </a:p>
        </p:txBody>
      </p:sp>
      <p:sp>
        <p:nvSpPr>
          <p:cNvPr id="3" name="Content Placeholder 2"/>
          <p:cNvSpPr>
            <a:spLocks noGrp="1"/>
          </p:cNvSpPr>
          <p:nvPr>
            <p:ph idx="1"/>
          </p:nvPr>
        </p:nvSpPr>
        <p:spPr>
          <a:xfrm>
            <a:off x="396875" y="1362075"/>
            <a:ext cx="8597000" cy="4972050"/>
          </a:xfrm>
        </p:spPr>
        <p:txBody>
          <a:bodyPr/>
          <a:lstStyle/>
          <a:p>
            <a:r>
              <a:rPr lang="en-US" dirty="0" smtClean="0"/>
              <a:t>In principle, implement Java’s </a:t>
            </a:r>
            <a:r>
              <a:rPr lang="en-US" dirty="0" err="1" smtClean="0">
                <a:latin typeface="Anonymous Pro" panose="02060609030202000504" pitchFamily="49" charset="0"/>
                <a:cs typeface="Courier New" panose="02070309020205020404" pitchFamily="49" charset="0"/>
              </a:rPr>
              <a:t>e.f</a:t>
            </a:r>
            <a:r>
              <a:rPr lang="en-US" dirty="0" smtClean="0"/>
              <a:t> as C’s</a:t>
            </a:r>
          </a:p>
          <a:p>
            <a:pPr marL="0" indent="0">
              <a:buNone/>
            </a:pPr>
            <a:r>
              <a:rPr lang="en-US" dirty="0" smtClean="0">
                <a:latin typeface="Anonymous Pro" panose="02060609030202000504" pitchFamily="49" charset="0"/>
                <a:cs typeface="Courier New" panose="02070309020205020404" pitchFamily="49" charset="0"/>
              </a:rPr>
              <a:t>  </a:t>
            </a:r>
            <a:r>
              <a:rPr lang="en-US" dirty="0" err="1" smtClean="0">
                <a:latin typeface="Anonymous Pro" panose="02060609030202000504" pitchFamily="49" charset="0"/>
                <a:cs typeface="Courier New" panose="02070309020205020404" pitchFamily="49" charset="0"/>
              </a:rPr>
              <a:t>tmp</a:t>
            </a:r>
            <a:r>
              <a:rPr lang="en-US" dirty="0" smtClean="0">
                <a:latin typeface="Anonymous Pro" panose="02060609030202000504" pitchFamily="49" charset="0"/>
                <a:cs typeface="Courier New" panose="02070309020205020404" pitchFamily="49" charset="0"/>
              </a:rPr>
              <a:t> = e;</a:t>
            </a:r>
          </a:p>
          <a:p>
            <a:pPr marL="0" indent="0">
              <a:buNone/>
            </a:pPr>
            <a:r>
              <a:rPr lang="en-US" dirty="0">
                <a:latin typeface="Anonymous Pro" panose="02060609030202000504" pitchFamily="49" charset="0"/>
                <a:cs typeface="Courier New" panose="02070309020205020404" pitchFamily="49" charset="0"/>
              </a:rPr>
              <a:t> </a:t>
            </a:r>
            <a:r>
              <a:rPr lang="en-US" dirty="0" smtClean="0">
                <a:latin typeface="Anonymous Pro" panose="02060609030202000504" pitchFamily="49" charset="0"/>
                <a:cs typeface="Courier New" panose="02070309020205020404" pitchFamily="49" charset="0"/>
              </a:rPr>
              <a:t> </a:t>
            </a:r>
            <a:r>
              <a:rPr lang="en-US" dirty="0" err="1" smtClean="0">
                <a:latin typeface="Anonymous Pro" panose="02060609030202000504" pitchFamily="49" charset="0"/>
                <a:cs typeface="Courier New" panose="02070309020205020404" pitchFamily="49" charset="0"/>
              </a:rPr>
              <a:t>tmp</a:t>
            </a:r>
            <a:r>
              <a:rPr lang="en-US" dirty="0" smtClean="0">
                <a:latin typeface="Anonymous Pro" panose="02060609030202000504" pitchFamily="49" charset="0"/>
                <a:cs typeface="Courier New" panose="02070309020205020404" pitchFamily="49" charset="0"/>
              </a:rPr>
              <a:t> ? </a:t>
            </a:r>
            <a:r>
              <a:rPr lang="en-US" dirty="0" err="1" smtClean="0">
                <a:latin typeface="Anonymous Pro" panose="02060609030202000504" pitchFamily="49" charset="0"/>
                <a:cs typeface="Courier New" panose="02070309020205020404" pitchFamily="49" charset="0"/>
              </a:rPr>
              <a:t>tmp</a:t>
            </a:r>
            <a:r>
              <a:rPr lang="en-US" dirty="0" smtClean="0">
                <a:latin typeface="Anonymous Pro" panose="02060609030202000504" pitchFamily="49" charset="0"/>
                <a:cs typeface="Courier New" panose="02070309020205020404" pitchFamily="49" charset="0"/>
              </a:rPr>
              <a:t>-&gt;f : throw </a:t>
            </a:r>
            <a:r>
              <a:rPr lang="en-US" dirty="0" err="1" smtClean="0">
                <a:latin typeface="Anonymous Pro" panose="02060609030202000504" pitchFamily="49" charset="0"/>
                <a:cs typeface="Courier New" panose="02070309020205020404" pitchFamily="49" charset="0"/>
              </a:rPr>
              <a:t>NullPointerException</a:t>
            </a:r>
            <a:endParaRPr lang="en-US" dirty="0" smtClean="0">
              <a:latin typeface="Anonymous Pro" panose="02060609030202000504" pitchFamily="49" charset="0"/>
              <a:cs typeface="Courier New" panose="02070309020205020404" pitchFamily="49" charset="0"/>
            </a:endParaRPr>
          </a:p>
          <a:p>
            <a:pPr marL="0" indent="0">
              <a:buNone/>
            </a:pPr>
            <a:r>
              <a:rPr lang="en-US" dirty="0" smtClean="0"/>
              <a:t>    (This is the idea; C doesn’t actually have exceptions)</a:t>
            </a:r>
          </a:p>
          <a:p>
            <a:pPr marL="0" indent="0">
              <a:buNone/>
            </a:pPr>
            <a:endParaRPr lang="en-US" sz="1000" dirty="0">
              <a:cs typeface="Courier New" panose="02070309020205020404" pitchFamily="49" charset="0"/>
            </a:endParaRPr>
          </a:p>
          <a:p>
            <a:r>
              <a:rPr lang="en-US" dirty="0" smtClean="0">
                <a:cs typeface="Courier New" panose="02070309020205020404" pitchFamily="49" charset="0"/>
              </a:rPr>
              <a:t>In practice, that’s </a:t>
            </a:r>
            <a:r>
              <a:rPr lang="en-US" i="1" dirty="0" smtClean="0">
                <a:cs typeface="Courier New" panose="02070309020205020404" pitchFamily="49" charset="0"/>
              </a:rPr>
              <a:t>lots</a:t>
            </a:r>
            <a:r>
              <a:rPr lang="en-US" dirty="0" smtClean="0">
                <a:cs typeface="Courier New" panose="02070309020205020404" pitchFamily="49" charset="0"/>
              </a:rPr>
              <a:t> of extra code and branches, so do this instead:</a:t>
            </a:r>
          </a:p>
          <a:p>
            <a:pPr lvl="1"/>
            <a:r>
              <a:rPr lang="en-US" dirty="0" smtClean="0">
                <a:cs typeface="Courier New" panose="02070309020205020404" pitchFamily="49" charset="0"/>
              </a:rPr>
              <a:t>Just execute </a:t>
            </a:r>
            <a:r>
              <a:rPr lang="en-US" b="1" dirty="0" err="1" smtClean="0">
                <a:latin typeface="Anonymous Pro" panose="02060609030202000504" pitchFamily="49" charset="0"/>
                <a:cs typeface="Courier New" panose="02070309020205020404" pitchFamily="49" charset="0"/>
              </a:rPr>
              <a:t>tmp</a:t>
            </a:r>
            <a:r>
              <a:rPr lang="en-US" b="1" dirty="0" smtClean="0">
                <a:latin typeface="Anonymous Pro" panose="02060609030202000504" pitchFamily="49" charset="0"/>
                <a:cs typeface="Courier New" panose="02070309020205020404" pitchFamily="49" charset="0"/>
              </a:rPr>
              <a:t>-&gt;f</a:t>
            </a:r>
          </a:p>
          <a:p>
            <a:pPr lvl="1"/>
            <a:r>
              <a:rPr lang="en-US" dirty="0" smtClean="0">
                <a:cs typeface="Courier New" panose="02070309020205020404" pitchFamily="49" charset="0"/>
              </a:rPr>
              <a:t>But install SIGSEGV trap handler that recognizes 0 and modifies program state to make the exception happen</a:t>
            </a:r>
          </a:p>
          <a:p>
            <a:pPr lvl="1"/>
            <a:r>
              <a:rPr lang="en-US" dirty="0" smtClean="0">
                <a:cs typeface="Courier New" panose="02070309020205020404" pitchFamily="49" charset="0"/>
              </a:rPr>
              <a:t>(Traps are very slow, but null-pointer exceptions should be very rare, so this is a good engineering trade-off)</a:t>
            </a:r>
          </a:p>
          <a:p>
            <a:pPr marL="457200" lvl="1" indent="0">
              <a:buNone/>
            </a:pPr>
            <a:endParaRPr lang="en-US" dirty="0">
              <a:cs typeface="Courier New" panose="02070309020205020404" pitchFamily="49" charset="0"/>
            </a:endParaRPr>
          </a:p>
        </p:txBody>
      </p:sp>
      <p:sp>
        <p:nvSpPr>
          <p:cNvPr id="5" name="Slide Number Placeholder 4"/>
          <p:cNvSpPr>
            <a:spLocks noGrp="1"/>
          </p:cNvSpPr>
          <p:nvPr>
            <p:ph type="sldNum" sz="quarter" idx="10"/>
          </p:nvPr>
        </p:nvSpPr>
        <p:spPr>
          <a:xfrm>
            <a:off x="8534400" y="6569075"/>
            <a:ext cx="609600" cy="365125"/>
          </a:xfrm>
        </p:spPr>
        <p:txBody>
          <a:bodyPr/>
          <a:lstStyle/>
          <a:p>
            <a:fld id="{7CBE8339-D2AD-46DC-A898-FD1E949067F0}" type="slidenum">
              <a:rPr lang="en-US" smtClean="0"/>
              <a:pPr/>
              <a:t>22</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307600" y="4622400"/>
              <a:ext cx="1069920" cy="88920"/>
            </p14:xfrm>
          </p:contentPart>
        </mc:Choice>
        <mc:Fallback xmlns="">
          <p:pic>
            <p:nvPicPr>
              <p:cNvPr id="4" name="Ink 3"/>
              <p:cNvPicPr/>
              <p:nvPr/>
            </p:nvPicPr>
            <p:blipFill>
              <a:blip r:embed="rId3"/>
              <a:stretch>
                <a:fillRect/>
              </a:stretch>
            </p:blipFill>
            <p:spPr>
              <a:xfrm>
                <a:off x="2301120" y="4616280"/>
                <a:ext cx="1080720" cy="98280"/>
              </a:xfrm>
              <a:prstGeom prst="rect">
                <a:avLst/>
              </a:prstGeom>
            </p:spPr>
          </p:pic>
        </mc:Fallback>
      </mc:AlternateContent>
    </p:spTree>
    <p:extLst>
      <p:ext uri="{BB962C8B-B14F-4D97-AF65-F5344CB8AC3E}">
        <p14:creationId xmlns:p14="http://schemas.microsoft.com/office/powerpoint/2010/main" val="2168455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Processes</a:t>
            </a:r>
            <a:endParaRPr lang="en-US" dirty="0"/>
          </a:p>
        </p:txBody>
      </p:sp>
      <p:sp>
        <p:nvSpPr>
          <p:cNvPr id="3" name="Content Placeholder 2"/>
          <p:cNvSpPr>
            <a:spLocks noGrp="1"/>
          </p:cNvSpPr>
          <p:nvPr>
            <p:ph idx="1"/>
            <p:custDataLst>
              <p:tags r:id="rId2"/>
            </p:custDataLst>
          </p:nvPr>
        </p:nvSpPr>
        <p:spPr/>
        <p:txBody>
          <a:bodyPr/>
          <a:lstStyle/>
          <a:p>
            <a:pPr>
              <a:buClr>
                <a:schemeClr val="bg1">
                  <a:lumMod val="50000"/>
                </a:schemeClr>
              </a:buClr>
            </a:pPr>
            <a:r>
              <a:rPr lang="en-US" dirty="0" smtClean="0">
                <a:solidFill>
                  <a:schemeClr val="bg1">
                    <a:lumMod val="50000"/>
                  </a:schemeClr>
                </a:solidFill>
              </a:rPr>
              <a:t>First some preliminaries</a:t>
            </a:r>
          </a:p>
          <a:p>
            <a:pPr lvl="1">
              <a:buClr>
                <a:schemeClr val="bg1">
                  <a:lumMod val="50000"/>
                </a:schemeClr>
              </a:buClr>
            </a:pPr>
            <a:r>
              <a:rPr lang="en-US" dirty="0" smtClean="0">
                <a:solidFill>
                  <a:schemeClr val="bg1">
                    <a:lumMod val="50000"/>
                  </a:schemeClr>
                </a:solidFill>
              </a:rPr>
              <a:t>Control flow</a:t>
            </a:r>
          </a:p>
          <a:p>
            <a:pPr lvl="1">
              <a:buClr>
                <a:schemeClr val="bg1">
                  <a:lumMod val="50000"/>
                </a:schemeClr>
              </a:buClr>
            </a:pPr>
            <a:r>
              <a:rPr lang="en-US" dirty="0" smtClean="0">
                <a:solidFill>
                  <a:schemeClr val="bg1">
                    <a:lumMod val="50000"/>
                  </a:schemeClr>
                </a:solidFill>
              </a:rPr>
              <a:t>Exceptional control flow</a:t>
            </a:r>
          </a:p>
          <a:p>
            <a:pPr lvl="1">
              <a:buClr>
                <a:schemeClr val="bg1">
                  <a:lumMod val="50000"/>
                </a:schemeClr>
              </a:buClr>
            </a:pPr>
            <a:r>
              <a:rPr lang="en-US" dirty="0">
                <a:solidFill>
                  <a:schemeClr val="bg1">
                    <a:lumMod val="50000"/>
                  </a:schemeClr>
                </a:solidFill>
              </a:rPr>
              <a:t>Asynchronous exceptions (interrupts)</a:t>
            </a:r>
          </a:p>
          <a:p>
            <a:pPr lvl="1">
              <a:buClr>
                <a:schemeClr val="bg1">
                  <a:lumMod val="50000"/>
                </a:schemeClr>
              </a:buClr>
            </a:pPr>
            <a:r>
              <a:rPr lang="en-US" dirty="0" smtClean="0">
                <a:solidFill>
                  <a:schemeClr val="bg1">
                    <a:lumMod val="50000"/>
                  </a:schemeClr>
                </a:solidFill>
              </a:rPr>
              <a:t>Synchronous </a:t>
            </a:r>
            <a:r>
              <a:rPr lang="en-US" dirty="0">
                <a:solidFill>
                  <a:schemeClr val="bg1">
                    <a:lumMod val="50000"/>
                  </a:schemeClr>
                </a:solidFill>
              </a:rPr>
              <a:t>exceptions </a:t>
            </a:r>
            <a:r>
              <a:rPr lang="en-US" dirty="0" smtClean="0">
                <a:solidFill>
                  <a:schemeClr val="bg1">
                    <a:lumMod val="50000"/>
                  </a:schemeClr>
                </a:solidFill>
              </a:rPr>
              <a:t>(</a:t>
            </a:r>
            <a:r>
              <a:rPr lang="en-US" b="1" dirty="0" smtClean="0">
                <a:solidFill>
                  <a:schemeClr val="bg1">
                    <a:lumMod val="50000"/>
                  </a:schemeClr>
                </a:solidFill>
              </a:rPr>
              <a:t>traps </a:t>
            </a:r>
            <a:r>
              <a:rPr lang="en-US" dirty="0" smtClean="0">
                <a:solidFill>
                  <a:schemeClr val="bg1">
                    <a:lumMod val="50000"/>
                  </a:schemeClr>
                </a:solidFill>
              </a:rPr>
              <a:t>&amp; faults)</a:t>
            </a:r>
          </a:p>
          <a:p>
            <a:r>
              <a:rPr lang="en-US" dirty="0" smtClean="0"/>
              <a:t>Processes</a:t>
            </a:r>
          </a:p>
          <a:p>
            <a:pPr lvl="1"/>
            <a:r>
              <a:rPr lang="en-US" dirty="0" smtClean="0"/>
              <a:t>Creating new processes</a:t>
            </a:r>
          </a:p>
          <a:p>
            <a:pPr lvl="1"/>
            <a:r>
              <a:rPr lang="en-US" dirty="0" smtClean="0"/>
              <a:t>Fork and wait</a:t>
            </a:r>
          </a:p>
          <a:p>
            <a:pPr lvl="1"/>
            <a:r>
              <a:rPr lang="en-US" dirty="0" smtClean="0"/>
              <a:t>Zombies</a:t>
            </a:r>
          </a:p>
          <a:p>
            <a:pPr lvl="1"/>
            <a:endParaRPr lang="en-US" dirty="0" smtClean="0"/>
          </a:p>
          <a:p>
            <a:pPr lvl="1"/>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23</a:t>
            </a:fld>
            <a:endParaRPr lang="en-US"/>
          </a:p>
        </p:txBody>
      </p:sp>
      <p:sp>
        <p:nvSpPr>
          <p:cNvPr id="6" name="TextBox 5"/>
          <p:cNvSpPr txBox="1"/>
          <p:nvPr/>
        </p:nvSpPr>
        <p:spPr>
          <a:xfrm>
            <a:off x="7305150" y="5122525"/>
            <a:ext cx="1441420" cy="1446550"/>
          </a:xfrm>
          <a:prstGeom prst="rect">
            <a:avLst/>
          </a:prstGeom>
          <a:noFill/>
          <a:ln>
            <a:solidFill>
              <a:srgbClr val="0070C0"/>
            </a:solidFill>
          </a:ln>
        </p:spPr>
        <p:txBody>
          <a:bodyPr wrap="none" rtlCol="0">
            <a:spAutoFit/>
          </a:bodyPr>
          <a:lstStyle/>
          <a:p>
            <a:r>
              <a:rPr lang="en-US" sz="4400" b="0" dirty="0" smtClean="0">
                <a:solidFill>
                  <a:srgbClr val="0070C0"/>
                </a:solidFill>
                <a:latin typeface="Lato Light" charset="0"/>
                <a:ea typeface="Lato Light" charset="0"/>
                <a:cs typeface="Lato Light" charset="0"/>
              </a:rPr>
              <a:t>May </a:t>
            </a:r>
            <a:br>
              <a:rPr lang="en-US" sz="4400" b="0" dirty="0" smtClean="0">
                <a:solidFill>
                  <a:srgbClr val="0070C0"/>
                </a:solidFill>
                <a:latin typeface="Lato Light" charset="0"/>
                <a:ea typeface="Lato Light" charset="0"/>
                <a:cs typeface="Lato Light" charset="0"/>
              </a:rPr>
            </a:br>
            <a:r>
              <a:rPr lang="en-US" sz="4400" b="0" dirty="0" smtClean="0">
                <a:solidFill>
                  <a:srgbClr val="0070C0"/>
                </a:solidFill>
                <a:latin typeface="Lato Light" charset="0"/>
                <a:ea typeface="Lato Light" charset="0"/>
                <a:cs typeface="Lato Light" charset="0"/>
              </a:rPr>
              <a:t>14</a:t>
            </a:r>
          </a:p>
        </p:txBody>
      </p:sp>
    </p:spTree>
    <p:extLst>
      <p:ext uri="{BB962C8B-B14F-4D97-AF65-F5344CB8AC3E}">
        <p14:creationId xmlns:p14="http://schemas.microsoft.com/office/powerpoint/2010/main" val="1242942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2582426" y="1316333"/>
            <a:ext cx="4310743" cy="4793063"/>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smtClean="0">
                <a:latin typeface="Lato" panose="020F0502020204030203" pitchFamily="34" charset="0"/>
              </a:rPr>
              <a:t>Process 1</a:t>
            </a:r>
            <a:endParaRPr lang="en-US" sz="1600" b="0" i="1" dirty="0" smtClean="0">
              <a:latin typeface="Lato" panose="020F0502020204030203" pitchFamily="34" charset="0"/>
            </a:endParaRPr>
          </a:p>
        </p:txBody>
      </p:sp>
      <p:pic>
        <p:nvPicPr>
          <p:cNvPr id="33" name="Picture 3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732990" y="3315680"/>
            <a:ext cx="1502863" cy="1502863"/>
          </a:xfrm>
          <a:prstGeom prst="rect">
            <a:avLst/>
          </a:prstGeom>
        </p:spPr>
      </p:pic>
      <p:sp>
        <p:nvSpPr>
          <p:cNvPr id="2" name="Title 1"/>
          <p:cNvSpPr>
            <a:spLocks noGrp="1"/>
          </p:cNvSpPr>
          <p:nvPr>
            <p:ph type="title"/>
            <p:custDataLst>
              <p:tags r:id="rId1"/>
            </p:custDataLst>
          </p:nvPr>
        </p:nvSpPr>
        <p:spPr/>
        <p:txBody>
          <a:bodyPr/>
          <a:lstStyle/>
          <a:p>
            <a:r>
              <a:rPr lang="en-US" dirty="0" smtClean="0"/>
              <a:t>What is a process?</a:t>
            </a:r>
            <a:endParaRPr lang="en-US" dirty="0"/>
          </a:p>
        </p:txBody>
      </p:sp>
      <p:sp>
        <p:nvSpPr>
          <p:cNvPr id="5" name="Slide Number Placeholder 4"/>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pPr/>
              <a:t>24</a:t>
            </a:fld>
            <a:endParaRPr lang="en-US"/>
          </a:p>
        </p:txBody>
      </p:sp>
      <p:grpSp>
        <p:nvGrpSpPr>
          <p:cNvPr id="24" name="Group 23"/>
          <p:cNvGrpSpPr/>
          <p:nvPr>
            <p:custDataLst>
              <p:tags r:id="rId3"/>
            </p:custDataLst>
          </p:nvPr>
        </p:nvGrpSpPr>
        <p:grpSpPr>
          <a:xfrm>
            <a:off x="4340756" y="4410135"/>
            <a:ext cx="2106805" cy="1384745"/>
            <a:chOff x="7208670" y="5257800"/>
            <a:chExt cx="1371600" cy="990600"/>
          </a:xfrm>
        </p:grpSpPr>
        <p:sp>
          <p:nvSpPr>
            <p:cNvPr id="25" name="Rectangle 24"/>
            <p:cNvSpPr/>
            <p:nvPr>
              <p:custDataLst>
                <p:tags r:id="rId10"/>
              </p:custDataLst>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26" name="Rectangle 25"/>
            <p:cNvSpPr/>
            <p:nvPr>
              <p:custDataLst>
                <p:tags r:id="rId11"/>
              </p:custDataLst>
            </p:nvPr>
          </p:nvSpPr>
          <p:spPr bwMode="auto">
            <a:xfrm>
              <a:off x="7295651" y="5671871"/>
              <a:ext cx="1162590" cy="478053"/>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r>
                <a:rPr lang="en-US" sz="1600" dirty="0" smtClean="0">
                  <a:latin typeface="Lato" panose="020F0502020204030203" pitchFamily="34" charset="0"/>
                </a:rPr>
                <a:t>Registers</a:t>
              </a:r>
              <a:endParaRPr lang="en-US" sz="1600" dirty="0">
                <a:latin typeface="Lato" panose="020F0502020204030203" pitchFamily="34" charset="0"/>
              </a:endParaRPr>
            </a:p>
          </p:txBody>
        </p:sp>
        <p:sp>
          <p:nvSpPr>
            <p:cNvPr id="34" name="Rectangle 33"/>
            <p:cNvSpPr/>
            <p:nvPr>
              <p:custDataLst>
                <p:tags r:id="rId12"/>
              </p:custDataLst>
            </p:nvPr>
          </p:nvSpPr>
          <p:spPr bwMode="auto">
            <a:xfrm>
              <a:off x="7977090" y="5780894"/>
              <a:ext cx="434970" cy="268395"/>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600" b="0" dirty="0" smtClean="0">
                  <a:latin typeface="Anonymous Pro" charset="0"/>
                  <a:ea typeface="Anonymous Pro" charset="0"/>
                  <a:cs typeface="Anonymous Pro" charset="0"/>
                </a:rPr>
                <a:t>%rip</a:t>
              </a:r>
              <a:endParaRPr lang="en-US" sz="1600" b="0" dirty="0">
                <a:latin typeface="Anonymous Pro" charset="0"/>
                <a:ea typeface="Anonymous Pro" charset="0"/>
                <a:cs typeface="Anonymous Pro" charset="0"/>
              </a:endParaRPr>
            </a:p>
          </p:txBody>
        </p:sp>
      </p:grpSp>
      <p:grpSp>
        <p:nvGrpSpPr>
          <p:cNvPr id="27" name="Group 26"/>
          <p:cNvGrpSpPr/>
          <p:nvPr>
            <p:custDataLst>
              <p:tags r:id="rId4"/>
            </p:custDataLst>
          </p:nvPr>
        </p:nvGrpSpPr>
        <p:grpSpPr>
          <a:xfrm>
            <a:off x="4340756" y="1616937"/>
            <a:ext cx="2106805" cy="2662972"/>
            <a:chOff x="7212150" y="3291499"/>
            <a:chExt cx="1371600" cy="1905000"/>
          </a:xfrm>
        </p:grpSpPr>
        <p:sp>
          <p:nvSpPr>
            <p:cNvPr id="28" name="Rectangle 27"/>
            <p:cNvSpPr/>
            <p:nvPr>
              <p:custDataLst>
                <p:tags r:id="rId5"/>
              </p:custDataLst>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29" name="Rectangle 28"/>
            <p:cNvSpPr/>
            <p:nvPr>
              <p:custDataLst>
                <p:tags r:id="rId6"/>
              </p:custDataLst>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Stac</a:t>
              </a:r>
              <a:r>
                <a:rPr lang="en-US" sz="1800" dirty="0">
                  <a:latin typeface="Lato" panose="020F0502020204030203" pitchFamily="34" charset="0"/>
                </a:rPr>
                <a:t>k</a:t>
              </a:r>
            </a:p>
          </p:txBody>
        </p:sp>
        <p:sp>
          <p:nvSpPr>
            <p:cNvPr id="30" name="Rectangle 29"/>
            <p:cNvSpPr/>
            <p:nvPr>
              <p:custDataLst>
                <p:tags r:id="rId7"/>
              </p:custDataLst>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Heap</a:t>
              </a:r>
              <a:endParaRPr lang="en-US" sz="1800" dirty="0">
                <a:latin typeface="Lato" panose="020F0502020204030203" pitchFamily="34" charset="0"/>
              </a:endParaRPr>
            </a:p>
          </p:txBody>
        </p:sp>
        <p:sp>
          <p:nvSpPr>
            <p:cNvPr id="31" name="Rectangle 30"/>
            <p:cNvSpPr/>
            <p:nvPr>
              <p:custDataLst>
                <p:tags r:id="rId8"/>
              </p:custDataLst>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Code</a:t>
              </a:r>
              <a:endParaRPr lang="en-US" sz="1800" dirty="0">
                <a:latin typeface="Lato" panose="020F0502020204030203" pitchFamily="34" charset="0"/>
              </a:endParaRPr>
            </a:p>
          </p:txBody>
        </p:sp>
        <p:sp>
          <p:nvSpPr>
            <p:cNvPr id="32" name="Rectangle 31"/>
            <p:cNvSpPr/>
            <p:nvPr>
              <p:custDataLst>
                <p:tags r:id="rId9"/>
              </p:custDataLst>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Data</a:t>
              </a:r>
              <a:endParaRPr lang="en-US" sz="1800" dirty="0">
                <a:latin typeface="Lato" panose="020F0502020204030203" pitchFamily="34" charset="0"/>
              </a:endParaRPr>
            </a:p>
          </p:txBody>
        </p:sp>
      </p:grpSp>
      <p:sp>
        <p:nvSpPr>
          <p:cNvPr id="41" name="Rounded Rectangle 40"/>
          <p:cNvSpPr/>
          <p:nvPr/>
        </p:nvSpPr>
        <p:spPr bwMode="auto">
          <a:xfrm>
            <a:off x="207969" y="5496449"/>
            <a:ext cx="2163442" cy="1213304"/>
          </a:xfrm>
          <a:prstGeom prst="roundRect">
            <a:avLst>
              <a:gd name="adj" fmla="val 0"/>
            </a:avLst>
          </a:prstGeom>
          <a:solidFill>
            <a:srgbClr val="C5B281">
              <a:alpha val="41176"/>
            </a:srgbClr>
          </a:solidFill>
          <a:ln w="19050" cap="flat" cmpd="sng" algn="ctr">
            <a:solidFill>
              <a:schemeClr val="tx1"/>
            </a:solidFill>
            <a:prstDash val="solid"/>
            <a:round/>
            <a:headEnd type="none" w="med" len="med"/>
            <a:tailEnd type="arrow" w="med" len="med"/>
          </a:ln>
          <a:effectLst/>
        </p:spPr>
        <p:txBody>
          <a:bodyPr rtlCol="0" anchor="t" anchorCtr="0"/>
          <a:lstStyle/>
          <a:p>
            <a:r>
              <a:rPr lang="en-US" sz="1600" b="0" smtClean="0">
                <a:latin typeface="Lato" panose="020F0502020204030203" pitchFamily="34" charset="0"/>
              </a:rPr>
              <a:t>Disk</a:t>
            </a:r>
            <a:endParaRPr lang="en-US" sz="1600" b="0" dirty="0" smtClean="0">
              <a:latin typeface="Lato" panose="020F0502020204030203" pitchFamily="34" charset="0"/>
            </a:endParaRPr>
          </a:p>
        </p:txBody>
      </p:sp>
      <p:sp>
        <p:nvSpPr>
          <p:cNvPr id="42" name="Rounded Rectangle 41"/>
          <p:cNvSpPr/>
          <p:nvPr/>
        </p:nvSpPr>
        <p:spPr bwMode="auto">
          <a:xfrm>
            <a:off x="827466" y="5986272"/>
            <a:ext cx="1336432"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dirty="0" err="1" smtClean="0">
                <a:latin typeface="Lato" panose="020F0502020204030203" pitchFamily="34" charset="0"/>
              </a:rPr>
              <a:t>Chrome.exe</a:t>
            </a:r>
            <a:endParaRPr lang="en-US" sz="1600" b="0" dirty="0" smtClean="0">
              <a:latin typeface="Lato" panose="020F0502020204030203" pitchFamily="34" charset="0"/>
            </a:endParaRPr>
          </a:p>
        </p:txBody>
      </p:sp>
      <p:sp>
        <p:nvSpPr>
          <p:cNvPr id="48" name="TextBox 47"/>
          <p:cNvSpPr txBox="1"/>
          <p:nvPr/>
        </p:nvSpPr>
        <p:spPr>
          <a:xfrm>
            <a:off x="3898231" y="549202"/>
            <a:ext cx="2101857" cy="461665"/>
          </a:xfrm>
          <a:prstGeom prst="rect">
            <a:avLst/>
          </a:prstGeom>
          <a:noFill/>
        </p:spPr>
        <p:txBody>
          <a:bodyPr wrap="none" rtlCol="0">
            <a:spAutoFit/>
          </a:bodyPr>
          <a:lstStyle/>
          <a:p>
            <a:r>
              <a:rPr lang="en-US" dirty="0" smtClean="0">
                <a:solidFill>
                  <a:srgbClr val="C00000"/>
                </a:solidFill>
                <a:latin typeface="Lato Semibold" charset="0"/>
                <a:ea typeface="Lato Semibold" charset="0"/>
                <a:cs typeface="Lato Semibold" charset="0"/>
              </a:rPr>
              <a:t>It’s an </a:t>
            </a:r>
            <a:r>
              <a:rPr lang="en-US" i="1" dirty="0" smtClean="0">
                <a:solidFill>
                  <a:srgbClr val="C00000"/>
                </a:solidFill>
                <a:latin typeface="Lato Semibold" charset="0"/>
                <a:ea typeface="Lato Semibold" charset="0"/>
                <a:cs typeface="Lato Semibold" charset="0"/>
              </a:rPr>
              <a:t>illusion</a:t>
            </a:r>
            <a:r>
              <a:rPr lang="en-US" dirty="0" smtClean="0">
                <a:solidFill>
                  <a:srgbClr val="C00000"/>
                </a:solidFill>
                <a:latin typeface="Lato Semibold" charset="0"/>
                <a:ea typeface="Lato Semibold" charset="0"/>
                <a:cs typeface="Lato Semibold" charset="0"/>
              </a:rPr>
              <a:t>.</a:t>
            </a:r>
          </a:p>
        </p:txBody>
      </p:sp>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1970280" y="3206160"/>
              <a:ext cx="4548960" cy="2861640"/>
            </p14:xfrm>
          </p:contentPart>
        </mc:Choice>
        <mc:Fallback xmlns="">
          <p:pic>
            <p:nvPicPr>
              <p:cNvPr id="3" name="Ink 2"/>
              <p:cNvPicPr/>
              <p:nvPr/>
            </p:nvPicPr>
            <p:blipFill>
              <a:blip r:embed="rId18"/>
              <a:stretch>
                <a:fillRect/>
              </a:stretch>
            </p:blipFill>
            <p:spPr>
              <a:xfrm>
                <a:off x="1965600" y="3198600"/>
                <a:ext cx="4562280" cy="2873880"/>
              </a:xfrm>
              <a:prstGeom prst="rect">
                <a:avLst/>
              </a:prstGeom>
            </p:spPr>
          </p:pic>
        </mc:Fallback>
      </mc:AlternateContent>
    </p:spTree>
    <p:extLst>
      <p:ext uri="{BB962C8B-B14F-4D97-AF65-F5344CB8AC3E}">
        <p14:creationId xmlns:p14="http://schemas.microsoft.com/office/powerpoint/2010/main" val="31684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a process?</a:t>
            </a:r>
            <a:endParaRPr lang="en-US" dirty="0"/>
          </a:p>
        </p:txBody>
      </p:sp>
      <p:sp>
        <p:nvSpPr>
          <p:cNvPr id="5" name="Slide Number Placeholder 4"/>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pPr/>
              <a:t>25</a:t>
            </a:fld>
            <a:endParaRPr lang="en-US"/>
          </a:p>
        </p:txBody>
      </p:sp>
      <p:sp>
        <p:nvSpPr>
          <p:cNvPr id="6" name="Rounded Rectangle 5"/>
          <p:cNvSpPr/>
          <p:nvPr/>
        </p:nvSpPr>
        <p:spPr bwMode="auto">
          <a:xfrm>
            <a:off x="357018" y="1386673"/>
            <a:ext cx="8405982" cy="5275384"/>
          </a:xfrm>
          <a:prstGeom prst="roundRect">
            <a:avLst>
              <a:gd name="adj" fmla="val 0"/>
            </a:avLst>
          </a:prstGeom>
          <a:solidFill>
            <a:schemeClr val="bg1"/>
          </a:solidFill>
          <a:ln w="19050" cap="flat" cmpd="sng" algn="ctr">
            <a:solidFill>
              <a:schemeClr val="tx1"/>
            </a:solidFill>
            <a:prstDash val="solid"/>
            <a:round/>
            <a:headEnd type="none" w="med" len="med"/>
            <a:tailEnd type="arrow" w="med" len="med"/>
          </a:ln>
          <a:effectLst/>
        </p:spPr>
        <p:txBody>
          <a:bodyPr rtlCol="0" anchor="t" anchorCtr="0"/>
          <a:lstStyle/>
          <a:p>
            <a:r>
              <a:rPr lang="en-US" sz="1600" b="0" dirty="0" smtClean="0">
                <a:latin typeface="Lato" panose="020F0502020204030203" pitchFamily="34" charset="0"/>
              </a:rPr>
              <a:t>Computer</a:t>
            </a:r>
          </a:p>
        </p:txBody>
      </p:sp>
      <p:sp>
        <p:nvSpPr>
          <p:cNvPr id="7" name="Rounded Rectangle 6"/>
          <p:cNvSpPr/>
          <p:nvPr/>
        </p:nvSpPr>
        <p:spPr bwMode="auto">
          <a:xfrm>
            <a:off x="479273" y="5335675"/>
            <a:ext cx="8152261" cy="1213304"/>
          </a:xfrm>
          <a:prstGeom prst="roundRect">
            <a:avLst>
              <a:gd name="adj" fmla="val 0"/>
            </a:avLst>
          </a:prstGeom>
          <a:solidFill>
            <a:srgbClr val="C5B281">
              <a:alpha val="41176"/>
            </a:srgbClr>
          </a:solidFill>
          <a:ln w="19050" cap="flat" cmpd="sng" algn="ctr">
            <a:solidFill>
              <a:schemeClr val="tx1"/>
            </a:solidFill>
            <a:prstDash val="solid"/>
            <a:round/>
            <a:headEnd type="none" w="med" len="med"/>
            <a:tailEnd type="arrow" w="med" len="med"/>
          </a:ln>
          <a:effectLst/>
        </p:spPr>
        <p:txBody>
          <a:bodyPr rtlCol="0" anchor="t" anchorCtr="0"/>
          <a:lstStyle/>
          <a:p>
            <a:r>
              <a:rPr lang="en-US" sz="1600" b="0" smtClean="0">
                <a:latin typeface="Lato" panose="020F0502020204030203" pitchFamily="34" charset="0"/>
              </a:rPr>
              <a:t>Disk</a:t>
            </a:r>
            <a:endParaRPr lang="en-US" sz="1600" b="0" dirty="0" smtClean="0">
              <a:latin typeface="Lato" panose="020F0502020204030203" pitchFamily="34" charset="0"/>
            </a:endParaRPr>
          </a:p>
        </p:txBody>
      </p:sp>
      <p:sp>
        <p:nvSpPr>
          <p:cNvPr id="9" name="Rounded Rectangle 8"/>
          <p:cNvSpPr/>
          <p:nvPr/>
        </p:nvSpPr>
        <p:spPr bwMode="auto">
          <a:xfrm>
            <a:off x="1134092" y="5475916"/>
            <a:ext cx="7400308" cy="904164"/>
          </a:xfrm>
          <a:prstGeom prst="roundRect">
            <a:avLst>
              <a:gd name="adj" fmla="val 9695"/>
            </a:avLst>
          </a:prstGeom>
          <a:solidFill>
            <a:srgbClr val="C5B281">
              <a:alpha val="41176"/>
            </a:srgbClr>
          </a:solidFill>
          <a:ln w="19050" cap="flat" cmpd="sng" algn="ctr">
            <a:solidFill>
              <a:schemeClr val="tx1"/>
            </a:solidFill>
            <a:prstDash val="solid"/>
            <a:round/>
            <a:headEnd type="none" w="med" len="med"/>
            <a:tailEnd type="arrow" w="med" len="med"/>
          </a:ln>
          <a:effectLst/>
        </p:spPr>
        <p:txBody>
          <a:bodyPr rtlCol="0" anchor="t" anchorCtr="0"/>
          <a:lstStyle/>
          <a:p>
            <a:r>
              <a:rPr lang="en-US" sz="1600" b="0" dirty="0" smtClean="0">
                <a:latin typeface="Lato" panose="020F0502020204030203" pitchFamily="34" charset="0"/>
              </a:rPr>
              <a:t>/Applications/</a:t>
            </a:r>
          </a:p>
        </p:txBody>
      </p:sp>
      <p:pic>
        <p:nvPicPr>
          <p:cNvPr id="10" name="Picture 9"/>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1218230" y="5821747"/>
            <a:ext cx="522514" cy="522514"/>
          </a:xfrm>
          <a:prstGeom prst="rect">
            <a:avLst/>
          </a:prstGeom>
        </p:spPr>
      </p:pic>
      <p:sp>
        <p:nvSpPr>
          <p:cNvPr id="11" name="Rounded Rectangle 10"/>
          <p:cNvSpPr/>
          <p:nvPr/>
        </p:nvSpPr>
        <p:spPr bwMode="auto">
          <a:xfrm>
            <a:off x="2783394" y="5845595"/>
            <a:ext cx="1336432"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dirty="0" err="1" smtClean="0">
                <a:latin typeface="Lato" panose="020F0502020204030203" pitchFamily="34" charset="0"/>
              </a:rPr>
              <a:t>Chrome.exe</a:t>
            </a:r>
            <a:endParaRPr lang="en-US" sz="1600" b="0" dirty="0" smtClean="0">
              <a:latin typeface="Lato" panose="020F0502020204030203" pitchFamily="34" charset="0"/>
            </a:endParaRPr>
          </a:p>
        </p:txBody>
      </p:sp>
      <p:sp>
        <p:nvSpPr>
          <p:cNvPr id="12" name="Rounded Rectangle 11"/>
          <p:cNvSpPr/>
          <p:nvPr/>
        </p:nvSpPr>
        <p:spPr bwMode="auto">
          <a:xfrm>
            <a:off x="4322465" y="5855934"/>
            <a:ext cx="1053403"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smtClean="0">
                <a:latin typeface="Lato" panose="020F0502020204030203" pitchFamily="34" charset="0"/>
              </a:rPr>
              <a:t>Slack.exe</a:t>
            </a:r>
            <a:endParaRPr lang="en-US" sz="1600" b="0" dirty="0" smtClean="0">
              <a:latin typeface="Lato" panose="020F0502020204030203" pitchFamily="34" charset="0"/>
            </a:endParaRPr>
          </a:p>
        </p:txBody>
      </p:sp>
      <p:sp>
        <p:nvSpPr>
          <p:cNvPr id="13" name="Rounded Rectangle 12"/>
          <p:cNvSpPr/>
          <p:nvPr/>
        </p:nvSpPr>
        <p:spPr bwMode="auto">
          <a:xfrm>
            <a:off x="5529946" y="5855934"/>
            <a:ext cx="1674722"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smtClean="0">
                <a:latin typeface="Lato" panose="020F0502020204030203" pitchFamily="34" charset="0"/>
              </a:rPr>
              <a:t>PowerPoint.exe</a:t>
            </a:r>
            <a:endParaRPr lang="en-US" sz="1600" b="0" dirty="0" smtClean="0">
              <a:latin typeface="Lato" panose="020F0502020204030203" pitchFamily="34" charset="0"/>
            </a:endParaRPr>
          </a:p>
        </p:txBody>
      </p:sp>
      <p:sp>
        <p:nvSpPr>
          <p:cNvPr id="14" name="Rounded Rectangle 13"/>
          <p:cNvSpPr/>
          <p:nvPr/>
        </p:nvSpPr>
        <p:spPr bwMode="auto">
          <a:xfrm>
            <a:off x="3228127" y="3795096"/>
            <a:ext cx="1783397" cy="1207325"/>
          </a:xfrm>
          <a:prstGeom prst="roundRect">
            <a:avLst>
              <a:gd name="adj" fmla="val 0"/>
            </a:avLst>
          </a:prstGeom>
          <a:solidFill>
            <a:srgbClr val="FFFF99"/>
          </a:solidFill>
          <a:ln w="19050" cap="flat" cmpd="sng" algn="ctr">
            <a:solidFill>
              <a:schemeClr val="tx1"/>
            </a:solidFill>
            <a:prstDash val="solid"/>
            <a:round/>
            <a:headEnd type="none" w="med" len="med"/>
            <a:tailEnd type="arrow" w="med" len="med"/>
          </a:ln>
          <a:effectLst/>
        </p:spPr>
        <p:txBody>
          <a:bodyPr rtlCol="0" anchor="b" anchorCtr="0"/>
          <a:lstStyle/>
          <a:p>
            <a:pPr algn="ctr"/>
            <a:r>
              <a:rPr lang="en-US" sz="1600" b="0" smtClean="0">
                <a:latin typeface="Lato" panose="020F0502020204030203" pitchFamily="34" charset="0"/>
              </a:rPr>
              <a:t>CPU</a:t>
            </a:r>
            <a:endParaRPr lang="en-US" sz="1600" b="0" dirty="0" smtClean="0">
              <a:latin typeface="Lato" panose="020F0502020204030203" pitchFamily="34" charset="0"/>
            </a:endParaRPr>
          </a:p>
        </p:txBody>
      </p:sp>
      <p:sp>
        <p:nvSpPr>
          <p:cNvPr id="17" name="Rounded Rectangle 16"/>
          <p:cNvSpPr/>
          <p:nvPr/>
        </p:nvSpPr>
        <p:spPr bwMode="auto">
          <a:xfrm>
            <a:off x="695266" y="1951651"/>
            <a:ext cx="1449751"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Process 2</a:t>
            </a:r>
          </a:p>
        </p:txBody>
      </p:sp>
      <p:pic>
        <p:nvPicPr>
          <p:cNvPr id="18" name="Picture 17"/>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697665" y="2871404"/>
            <a:ext cx="936729" cy="936729"/>
          </a:xfrm>
          <a:prstGeom prst="rect">
            <a:avLst/>
          </a:prstGeom>
        </p:spPr>
      </p:pic>
      <p:sp>
        <p:nvSpPr>
          <p:cNvPr id="19" name="Rounded Rectangle 18"/>
          <p:cNvSpPr/>
          <p:nvPr/>
        </p:nvSpPr>
        <p:spPr bwMode="auto">
          <a:xfrm>
            <a:off x="5660155" y="1483690"/>
            <a:ext cx="1413853"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Process 3</a:t>
            </a:r>
          </a:p>
        </p:txBody>
      </p:sp>
      <p:pic>
        <p:nvPicPr>
          <p:cNvPr id="21" name="Picture 20"/>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5696054" y="2305150"/>
            <a:ext cx="1103801" cy="1103801"/>
          </a:xfrm>
          <a:prstGeom prst="rect">
            <a:avLst/>
          </a:prstGeom>
        </p:spPr>
      </p:pic>
      <p:sp>
        <p:nvSpPr>
          <p:cNvPr id="22" name="Rounded Rectangle 21"/>
          <p:cNvSpPr/>
          <p:nvPr/>
        </p:nvSpPr>
        <p:spPr bwMode="auto">
          <a:xfrm>
            <a:off x="7204668" y="2468713"/>
            <a:ext cx="1427672"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Process 4</a:t>
            </a:r>
          </a:p>
        </p:txBody>
      </p:sp>
      <p:pic>
        <p:nvPicPr>
          <p:cNvPr id="23" name="Picture 22"/>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7284489" y="3458017"/>
            <a:ext cx="858453" cy="858453"/>
          </a:xfrm>
          <a:prstGeom prst="rect">
            <a:avLst/>
          </a:prstGeom>
        </p:spPr>
      </p:pic>
      <p:grpSp>
        <p:nvGrpSpPr>
          <p:cNvPr id="3" name="Group 2"/>
          <p:cNvGrpSpPr/>
          <p:nvPr/>
        </p:nvGrpSpPr>
        <p:grpSpPr>
          <a:xfrm>
            <a:off x="3396513" y="2572115"/>
            <a:ext cx="1479581" cy="1961146"/>
            <a:chOff x="3396513" y="2572115"/>
            <a:chExt cx="1479581" cy="1961146"/>
          </a:xfrm>
        </p:grpSpPr>
        <p:sp>
          <p:nvSpPr>
            <p:cNvPr id="15" name="Rounded Rectangle 14"/>
            <p:cNvSpPr/>
            <p:nvPr/>
          </p:nvSpPr>
          <p:spPr bwMode="auto">
            <a:xfrm>
              <a:off x="3396513" y="2572115"/>
              <a:ext cx="1479581"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smtClean="0">
                  <a:latin typeface="Lato" panose="020F0502020204030203" pitchFamily="34" charset="0"/>
                </a:rPr>
                <a:t>Process 1</a:t>
              </a:r>
              <a:endParaRPr lang="en-US" sz="1600" b="0" i="1" dirty="0" smtClean="0">
                <a:latin typeface="Lato" panose="020F0502020204030203" pitchFamily="34" charset="0"/>
              </a:endParaRPr>
            </a:p>
          </p:txBody>
        </p:sp>
        <p:pic>
          <p:nvPicPr>
            <p:cNvPr id="16" name="Picture 15"/>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3467670" y="3408951"/>
              <a:ext cx="936729" cy="936729"/>
            </a:xfrm>
            <a:prstGeom prst="rect">
              <a:avLst/>
            </a:prstGeom>
          </p:spPr>
        </p:pic>
        <p:grpSp>
          <p:nvGrpSpPr>
            <p:cNvPr id="26" name="Group 25"/>
            <p:cNvGrpSpPr/>
            <p:nvPr>
              <p:custDataLst>
                <p:tags r:id="rId30"/>
              </p:custDataLst>
            </p:nvPr>
          </p:nvGrpSpPr>
          <p:grpSpPr>
            <a:xfrm>
              <a:off x="4074146" y="2960700"/>
              <a:ext cx="687249" cy="869391"/>
              <a:chOff x="7212150" y="3291499"/>
              <a:chExt cx="1371600" cy="1905000"/>
            </a:xfrm>
          </p:grpSpPr>
          <p:sp>
            <p:nvSpPr>
              <p:cNvPr id="27" name="Rectangle 26"/>
              <p:cNvSpPr/>
              <p:nvPr>
                <p:custDataLst>
                  <p:tags r:id="rId34"/>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28" name="Rectangle 27"/>
              <p:cNvSpPr/>
              <p:nvPr>
                <p:custDataLst>
                  <p:tags r:id="rId35"/>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29" name="Rectangle 28"/>
              <p:cNvSpPr/>
              <p:nvPr>
                <p:custDataLst>
                  <p:tags r:id="rId36"/>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30" name="Rectangle 29"/>
              <p:cNvSpPr/>
              <p:nvPr>
                <p:custDataLst>
                  <p:tags r:id="rId37"/>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31" name="Rectangle 30"/>
              <p:cNvSpPr/>
              <p:nvPr>
                <p:custDataLst>
                  <p:tags r:id="rId38"/>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32" name="Group 31"/>
            <p:cNvGrpSpPr/>
            <p:nvPr>
              <p:custDataLst>
                <p:tags r:id="rId31"/>
              </p:custDataLst>
            </p:nvPr>
          </p:nvGrpSpPr>
          <p:grpSpPr>
            <a:xfrm>
              <a:off x="4074146" y="3898073"/>
              <a:ext cx="687249" cy="452599"/>
              <a:chOff x="7208670" y="5257800"/>
              <a:chExt cx="1371600" cy="990600"/>
            </a:xfrm>
          </p:grpSpPr>
          <p:sp>
            <p:nvSpPr>
              <p:cNvPr id="33" name="Rectangle 32"/>
              <p:cNvSpPr/>
              <p:nvPr>
                <p:custDataLst>
                  <p:tags r:id="rId32"/>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34" name="Rectangle 33"/>
              <p:cNvSpPr/>
              <p:nvPr>
                <p:custDataLst>
                  <p:tags r:id="rId33"/>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grpSp>
        <p:nvGrpSpPr>
          <p:cNvPr id="35" name="Group 34"/>
          <p:cNvGrpSpPr/>
          <p:nvPr>
            <p:custDataLst>
              <p:tags r:id="rId3"/>
            </p:custDataLst>
          </p:nvPr>
        </p:nvGrpSpPr>
        <p:grpSpPr>
          <a:xfrm>
            <a:off x="1340225" y="2416612"/>
            <a:ext cx="687249" cy="869391"/>
            <a:chOff x="7212150" y="3291499"/>
            <a:chExt cx="1371600" cy="1905000"/>
          </a:xfrm>
        </p:grpSpPr>
        <p:sp>
          <p:nvSpPr>
            <p:cNvPr id="36" name="Rectangle 35"/>
            <p:cNvSpPr/>
            <p:nvPr>
              <p:custDataLst>
                <p:tags r:id="rId25"/>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37" name="Rectangle 36"/>
            <p:cNvSpPr/>
            <p:nvPr>
              <p:custDataLst>
                <p:tags r:id="rId26"/>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38" name="Rectangle 37"/>
            <p:cNvSpPr/>
            <p:nvPr>
              <p:custDataLst>
                <p:tags r:id="rId27"/>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39" name="Rectangle 38"/>
            <p:cNvSpPr/>
            <p:nvPr>
              <p:custDataLst>
                <p:tags r:id="rId28"/>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40" name="Rectangle 39"/>
            <p:cNvSpPr/>
            <p:nvPr>
              <p:custDataLst>
                <p:tags r:id="rId29"/>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41" name="Group 40"/>
          <p:cNvGrpSpPr/>
          <p:nvPr>
            <p:custDataLst>
              <p:tags r:id="rId4"/>
            </p:custDataLst>
          </p:nvPr>
        </p:nvGrpSpPr>
        <p:grpSpPr>
          <a:xfrm>
            <a:off x="1340225" y="3353985"/>
            <a:ext cx="687249" cy="452599"/>
            <a:chOff x="7208670" y="5257800"/>
            <a:chExt cx="1371600" cy="990600"/>
          </a:xfrm>
        </p:grpSpPr>
        <p:sp>
          <p:nvSpPr>
            <p:cNvPr id="42" name="Rectangle 41"/>
            <p:cNvSpPr/>
            <p:nvPr>
              <p:custDataLst>
                <p:tags r:id="rId23"/>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43" name="Rectangle 42"/>
            <p:cNvSpPr/>
            <p:nvPr>
              <p:custDataLst>
                <p:tags r:id="rId24"/>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nvGrpSpPr>
          <p:cNvPr id="44" name="Group 43"/>
          <p:cNvGrpSpPr/>
          <p:nvPr>
            <p:custDataLst>
              <p:tags r:id="rId5"/>
            </p:custDataLst>
          </p:nvPr>
        </p:nvGrpSpPr>
        <p:grpSpPr>
          <a:xfrm>
            <a:off x="6267290" y="1936998"/>
            <a:ext cx="687249" cy="869391"/>
            <a:chOff x="7212150" y="3291499"/>
            <a:chExt cx="1371600" cy="1905000"/>
          </a:xfrm>
        </p:grpSpPr>
        <p:sp>
          <p:nvSpPr>
            <p:cNvPr id="45" name="Rectangle 44"/>
            <p:cNvSpPr/>
            <p:nvPr>
              <p:custDataLst>
                <p:tags r:id="rId18"/>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46" name="Rectangle 45"/>
            <p:cNvSpPr/>
            <p:nvPr>
              <p:custDataLst>
                <p:tags r:id="rId19"/>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47" name="Rectangle 46"/>
            <p:cNvSpPr/>
            <p:nvPr>
              <p:custDataLst>
                <p:tags r:id="rId20"/>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48" name="Rectangle 47"/>
            <p:cNvSpPr/>
            <p:nvPr>
              <p:custDataLst>
                <p:tags r:id="rId21"/>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49" name="Rectangle 48"/>
            <p:cNvSpPr/>
            <p:nvPr>
              <p:custDataLst>
                <p:tags r:id="rId22"/>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50" name="Group 49"/>
          <p:cNvGrpSpPr/>
          <p:nvPr>
            <p:custDataLst>
              <p:tags r:id="rId6"/>
            </p:custDataLst>
          </p:nvPr>
        </p:nvGrpSpPr>
        <p:grpSpPr>
          <a:xfrm>
            <a:off x="6267290" y="2874371"/>
            <a:ext cx="687249" cy="452599"/>
            <a:chOff x="7208670" y="5257800"/>
            <a:chExt cx="1371600" cy="990600"/>
          </a:xfrm>
        </p:grpSpPr>
        <p:sp>
          <p:nvSpPr>
            <p:cNvPr id="51" name="Rectangle 50"/>
            <p:cNvSpPr/>
            <p:nvPr>
              <p:custDataLst>
                <p:tags r:id="rId16"/>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52" name="Rectangle 51"/>
            <p:cNvSpPr/>
            <p:nvPr>
              <p:custDataLst>
                <p:tags r:id="rId17"/>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nvGrpSpPr>
          <p:cNvPr id="62" name="Group 61"/>
          <p:cNvGrpSpPr/>
          <p:nvPr>
            <p:custDataLst>
              <p:tags r:id="rId7"/>
            </p:custDataLst>
          </p:nvPr>
        </p:nvGrpSpPr>
        <p:grpSpPr>
          <a:xfrm>
            <a:off x="7856547" y="2909932"/>
            <a:ext cx="687249" cy="869391"/>
            <a:chOff x="7212150" y="3291499"/>
            <a:chExt cx="1371600" cy="1905000"/>
          </a:xfrm>
        </p:grpSpPr>
        <p:sp>
          <p:nvSpPr>
            <p:cNvPr id="63" name="Rectangle 62"/>
            <p:cNvSpPr/>
            <p:nvPr>
              <p:custDataLst>
                <p:tags r:id="rId11"/>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64" name="Rectangle 63"/>
            <p:cNvSpPr/>
            <p:nvPr>
              <p:custDataLst>
                <p:tags r:id="rId12"/>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65" name="Rectangle 64"/>
            <p:cNvSpPr/>
            <p:nvPr>
              <p:custDataLst>
                <p:tags r:id="rId13"/>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66" name="Rectangle 65"/>
            <p:cNvSpPr/>
            <p:nvPr>
              <p:custDataLst>
                <p:tags r:id="rId14"/>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67" name="Rectangle 66"/>
            <p:cNvSpPr/>
            <p:nvPr>
              <p:custDataLst>
                <p:tags r:id="rId15"/>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68" name="Group 67"/>
          <p:cNvGrpSpPr/>
          <p:nvPr>
            <p:custDataLst>
              <p:tags r:id="rId8"/>
            </p:custDataLst>
          </p:nvPr>
        </p:nvGrpSpPr>
        <p:grpSpPr>
          <a:xfrm>
            <a:off x="7856547" y="3847305"/>
            <a:ext cx="687249" cy="452599"/>
            <a:chOff x="7208670" y="5257800"/>
            <a:chExt cx="1371600" cy="990600"/>
          </a:xfrm>
        </p:grpSpPr>
        <p:sp>
          <p:nvSpPr>
            <p:cNvPr id="69" name="Rectangle 68"/>
            <p:cNvSpPr/>
            <p:nvPr>
              <p:custDataLst>
                <p:tags r:id="rId9"/>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70" name="Rectangle 69"/>
            <p:cNvSpPr/>
            <p:nvPr>
              <p:custDataLst>
                <p:tags r:id="rId10"/>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sp>
        <p:nvSpPr>
          <p:cNvPr id="71" name="TextBox 70"/>
          <p:cNvSpPr txBox="1"/>
          <p:nvPr/>
        </p:nvSpPr>
        <p:spPr>
          <a:xfrm>
            <a:off x="3898231" y="549202"/>
            <a:ext cx="2101857" cy="461665"/>
          </a:xfrm>
          <a:prstGeom prst="rect">
            <a:avLst/>
          </a:prstGeom>
          <a:noFill/>
        </p:spPr>
        <p:txBody>
          <a:bodyPr wrap="none" rtlCol="0">
            <a:spAutoFit/>
          </a:bodyPr>
          <a:lstStyle/>
          <a:p>
            <a:r>
              <a:rPr lang="en-US" dirty="0" smtClean="0">
                <a:solidFill>
                  <a:srgbClr val="C00000"/>
                </a:solidFill>
                <a:latin typeface="Lato Semibold" charset="0"/>
                <a:ea typeface="Lato Semibold" charset="0"/>
                <a:cs typeface="Lato Semibold" charset="0"/>
              </a:rPr>
              <a:t>It’s an </a:t>
            </a:r>
            <a:r>
              <a:rPr lang="en-US" i="1" dirty="0" smtClean="0">
                <a:solidFill>
                  <a:srgbClr val="C00000"/>
                </a:solidFill>
                <a:latin typeface="Lato Semibold" charset="0"/>
                <a:ea typeface="Lato Semibold" charset="0"/>
                <a:cs typeface="Lato Semibold" charset="0"/>
              </a:rPr>
              <a:t>illusion</a:t>
            </a:r>
            <a:r>
              <a:rPr lang="en-US" dirty="0" smtClean="0">
                <a:solidFill>
                  <a:srgbClr val="C00000"/>
                </a:solidFill>
                <a:latin typeface="Lato Semibold" charset="0"/>
                <a:ea typeface="Lato Semibold" charset="0"/>
                <a:cs typeface="Lato Semibold" charset="0"/>
              </a:rPr>
              <a:t>.</a:t>
            </a:r>
          </a:p>
        </p:txBody>
      </p:sp>
    </p:spTree>
    <p:extLst>
      <p:ext uri="{BB962C8B-B14F-4D97-AF65-F5344CB8AC3E}">
        <p14:creationId xmlns:p14="http://schemas.microsoft.com/office/powerpoint/2010/main" val="184175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a process?</a:t>
            </a:r>
            <a:endParaRPr lang="en-US" dirty="0"/>
          </a:p>
        </p:txBody>
      </p:sp>
      <p:sp>
        <p:nvSpPr>
          <p:cNvPr id="5" name="Slide Number Placeholder 4"/>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pPr/>
              <a:t>26</a:t>
            </a:fld>
            <a:endParaRPr lang="en-US"/>
          </a:p>
        </p:txBody>
      </p:sp>
      <p:sp>
        <p:nvSpPr>
          <p:cNvPr id="6" name="Rounded Rectangle 5"/>
          <p:cNvSpPr/>
          <p:nvPr/>
        </p:nvSpPr>
        <p:spPr bwMode="auto">
          <a:xfrm>
            <a:off x="357018" y="1386673"/>
            <a:ext cx="8405982" cy="5275384"/>
          </a:xfrm>
          <a:prstGeom prst="roundRect">
            <a:avLst>
              <a:gd name="adj" fmla="val 0"/>
            </a:avLst>
          </a:prstGeom>
          <a:solidFill>
            <a:schemeClr val="bg1"/>
          </a:solidFill>
          <a:ln w="19050" cap="flat" cmpd="sng" algn="ctr">
            <a:solidFill>
              <a:schemeClr val="tx1"/>
            </a:solidFill>
            <a:prstDash val="solid"/>
            <a:round/>
            <a:headEnd type="none" w="med" len="med"/>
            <a:tailEnd type="arrow" w="med" len="med"/>
          </a:ln>
          <a:effectLst/>
        </p:spPr>
        <p:txBody>
          <a:bodyPr rtlCol="0" anchor="t" anchorCtr="0"/>
          <a:lstStyle/>
          <a:p>
            <a:r>
              <a:rPr lang="en-US" sz="1600" b="0" dirty="0" smtClean="0">
                <a:latin typeface="Lato" panose="020F0502020204030203" pitchFamily="34" charset="0"/>
              </a:rPr>
              <a:t>Computer</a:t>
            </a:r>
          </a:p>
        </p:txBody>
      </p:sp>
      <p:sp>
        <p:nvSpPr>
          <p:cNvPr id="7" name="Rounded Rectangle 6"/>
          <p:cNvSpPr/>
          <p:nvPr/>
        </p:nvSpPr>
        <p:spPr bwMode="auto">
          <a:xfrm>
            <a:off x="479273" y="5335675"/>
            <a:ext cx="8152261" cy="1213304"/>
          </a:xfrm>
          <a:prstGeom prst="roundRect">
            <a:avLst>
              <a:gd name="adj" fmla="val 0"/>
            </a:avLst>
          </a:prstGeom>
          <a:solidFill>
            <a:srgbClr val="C5B281">
              <a:alpha val="41176"/>
            </a:srgbClr>
          </a:solidFill>
          <a:ln w="19050" cap="flat" cmpd="sng" algn="ctr">
            <a:solidFill>
              <a:schemeClr val="tx1"/>
            </a:solidFill>
            <a:prstDash val="solid"/>
            <a:round/>
            <a:headEnd type="none" w="med" len="med"/>
            <a:tailEnd type="arrow" w="med" len="med"/>
          </a:ln>
          <a:effectLst/>
        </p:spPr>
        <p:txBody>
          <a:bodyPr rtlCol="0" anchor="t" anchorCtr="0"/>
          <a:lstStyle/>
          <a:p>
            <a:r>
              <a:rPr lang="en-US" sz="1600" b="0" smtClean="0">
                <a:latin typeface="Lato" panose="020F0502020204030203" pitchFamily="34" charset="0"/>
              </a:rPr>
              <a:t>Disk</a:t>
            </a:r>
            <a:endParaRPr lang="en-US" sz="1600" b="0" dirty="0" smtClean="0">
              <a:latin typeface="Lato" panose="020F0502020204030203" pitchFamily="34" charset="0"/>
            </a:endParaRPr>
          </a:p>
        </p:txBody>
      </p:sp>
      <p:sp>
        <p:nvSpPr>
          <p:cNvPr id="9" name="Rounded Rectangle 8"/>
          <p:cNvSpPr/>
          <p:nvPr/>
        </p:nvSpPr>
        <p:spPr bwMode="auto">
          <a:xfrm>
            <a:off x="1134092" y="5475916"/>
            <a:ext cx="7400308" cy="904164"/>
          </a:xfrm>
          <a:prstGeom prst="roundRect">
            <a:avLst>
              <a:gd name="adj" fmla="val 9695"/>
            </a:avLst>
          </a:prstGeom>
          <a:solidFill>
            <a:srgbClr val="C5B281">
              <a:alpha val="41176"/>
            </a:srgbClr>
          </a:solidFill>
          <a:ln w="19050" cap="flat" cmpd="sng" algn="ctr">
            <a:solidFill>
              <a:schemeClr val="tx1"/>
            </a:solidFill>
            <a:prstDash val="solid"/>
            <a:round/>
            <a:headEnd type="none" w="med" len="med"/>
            <a:tailEnd type="arrow" w="med" len="med"/>
          </a:ln>
          <a:effectLst/>
        </p:spPr>
        <p:txBody>
          <a:bodyPr rtlCol="0" anchor="t" anchorCtr="0"/>
          <a:lstStyle/>
          <a:p>
            <a:r>
              <a:rPr lang="en-US" sz="1600" b="0" dirty="0" smtClean="0">
                <a:latin typeface="Lato" panose="020F0502020204030203" pitchFamily="34" charset="0"/>
              </a:rPr>
              <a:t>/Applications/</a:t>
            </a:r>
          </a:p>
        </p:txBody>
      </p:sp>
      <p:pic>
        <p:nvPicPr>
          <p:cNvPr id="10" name="Picture 9"/>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1218230" y="5821747"/>
            <a:ext cx="522514" cy="522514"/>
          </a:xfrm>
          <a:prstGeom prst="rect">
            <a:avLst/>
          </a:prstGeom>
        </p:spPr>
      </p:pic>
      <p:sp>
        <p:nvSpPr>
          <p:cNvPr id="11" name="Rounded Rectangle 10"/>
          <p:cNvSpPr/>
          <p:nvPr/>
        </p:nvSpPr>
        <p:spPr bwMode="auto">
          <a:xfrm>
            <a:off x="2783394" y="5845595"/>
            <a:ext cx="1336432"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dirty="0" err="1" smtClean="0">
                <a:latin typeface="Lato" panose="020F0502020204030203" pitchFamily="34" charset="0"/>
              </a:rPr>
              <a:t>Chrome.exe</a:t>
            </a:r>
            <a:endParaRPr lang="en-US" sz="1600" b="0" dirty="0" smtClean="0">
              <a:latin typeface="Lato" panose="020F0502020204030203" pitchFamily="34" charset="0"/>
            </a:endParaRPr>
          </a:p>
        </p:txBody>
      </p:sp>
      <p:sp>
        <p:nvSpPr>
          <p:cNvPr id="12" name="Rounded Rectangle 11"/>
          <p:cNvSpPr/>
          <p:nvPr/>
        </p:nvSpPr>
        <p:spPr bwMode="auto">
          <a:xfrm>
            <a:off x="4322465" y="5855934"/>
            <a:ext cx="1053403"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smtClean="0">
                <a:latin typeface="Lato" panose="020F0502020204030203" pitchFamily="34" charset="0"/>
              </a:rPr>
              <a:t>Slack.exe</a:t>
            </a:r>
            <a:endParaRPr lang="en-US" sz="1600" b="0" dirty="0" smtClean="0">
              <a:latin typeface="Lato" panose="020F0502020204030203" pitchFamily="34" charset="0"/>
            </a:endParaRPr>
          </a:p>
        </p:txBody>
      </p:sp>
      <p:sp>
        <p:nvSpPr>
          <p:cNvPr id="13" name="Rounded Rectangle 12"/>
          <p:cNvSpPr/>
          <p:nvPr/>
        </p:nvSpPr>
        <p:spPr bwMode="auto">
          <a:xfrm>
            <a:off x="5529946" y="5855934"/>
            <a:ext cx="1674722"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smtClean="0">
                <a:latin typeface="Lato" panose="020F0502020204030203" pitchFamily="34" charset="0"/>
              </a:rPr>
              <a:t>PowerPoint.exe</a:t>
            </a:r>
            <a:endParaRPr lang="en-US" sz="1600" b="0" dirty="0" smtClean="0">
              <a:latin typeface="Lato" panose="020F0502020204030203" pitchFamily="34" charset="0"/>
            </a:endParaRPr>
          </a:p>
        </p:txBody>
      </p:sp>
      <p:sp>
        <p:nvSpPr>
          <p:cNvPr id="14" name="Rounded Rectangle 13"/>
          <p:cNvSpPr/>
          <p:nvPr/>
        </p:nvSpPr>
        <p:spPr bwMode="auto">
          <a:xfrm>
            <a:off x="3228127" y="3795096"/>
            <a:ext cx="1783397" cy="1207325"/>
          </a:xfrm>
          <a:prstGeom prst="roundRect">
            <a:avLst>
              <a:gd name="adj" fmla="val 0"/>
            </a:avLst>
          </a:prstGeom>
          <a:solidFill>
            <a:srgbClr val="FFFF99"/>
          </a:solidFill>
          <a:ln w="19050" cap="flat" cmpd="sng" algn="ctr">
            <a:solidFill>
              <a:schemeClr val="tx1"/>
            </a:solidFill>
            <a:prstDash val="solid"/>
            <a:round/>
            <a:headEnd type="none" w="med" len="med"/>
            <a:tailEnd type="arrow" w="med" len="med"/>
          </a:ln>
          <a:effectLst/>
        </p:spPr>
        <p:txBody>
          <a:bodyPr rtlCol="0" anchor="b" anchorCtr="0"/>
          <a:lstStyle/>
          <a:p>
            <a:pPr algn="ctr"/>
            <a:r>
              <a:rPr lang="en-US" sz="1600" b="0" smtClean="0">
                <a:latin typeface="Lato" panose="020F0502020204030203" pitchFamily="34" charset="0"/>
              </a:rPr>
              <a:t>CPU</a:t>
            </a:r>
            <a:endParaRPr lang="en-US" sz="1600" b="0" dirty="0" smtClean="0">
              <a:latin typeface="Lato" panose="020F0502020204030203" pitchFamily="34" charset="0"/>
            </a:endParaRPr>
          </a:p>
        </p:txBody>
      </p:sp>
      <p:grpSp>
        <p:nvGrpSpPr>
          <p:cNvPr id="4" name="Group 3"/>
          <p:cNvGrpSpPr/>
          <p:nvPr/>
        </p:nvGrpSpPr>
        <p:grpSpPr>
          <a:xfrm>
            <a:off x="3396513" y="2572115"/>
            <a:ext cx="1479581" cy="1961146"/>
            <a:chOff x="3396513" y="2572115"/>
            <a:chExt cx="1479581" cy="1961146"/>
          </a:xfrm>
        </p:grpSpPr>
        <p:sp>
          <p:nvSpPr>
            <p:cNvPr id="15" name="Rounded Rectangle 14"/>
            <p:cNvSpPr/>
            <p:nvPr/>
          </p:nvSpPr>
          <p:spPr bwMode="auto">
            <a:xfrm>
              <a:off x="3396513" y="2572115"/>
              <a:ext cx="1479581"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smtClean="0">
                  <a:latin typeface="Lato" panose="020F0502020204030203" pitchFamily="34" charset="0"/>
                </a:rPr>
                <a:t>Process 1</a:t>
              </a:r>
              <a:endParaRPr lang="en-US" sz="1600" b="0" i="1" dirty="0" smtClean="0">
                <a:latin typeface="Lato" panose="020F0502020204030203" pitchFamily="34" charset="0"/>
              </a:endParaRPr>
            </a:p>
          </p:txBody>
        </p:sp>
        <p:pic>
          <p:nvPicPr>
            <p:cNvPr id="16" name="Picture 15"/>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3467670" y="3408951"/>
              <a:ext cx="936729" cy="936729"/>
            </a:xfrm>
            <a:prstGeom prst="rect">
              <a:avLst/>
            </a:prstGeom>
          </p:spPr>
        </p:pic>
        <p:grpSp>
          <p:nvGrpSpPr>
            <p:cNvPr id="26" name="Group 25"/>
            <p:cNvGrpSpPr/>
            <p:nvPr>
              <p:custDataLst>
                <p:tags r:id="rId30"/>
              </p:custDataLst>
            </p:nvPr>
          </p:nvGrpSpPr>
          <p:grpSpPr>
            <a:xfrm>
              <a:off x="4074146" y="2960700"/>
              <a:ext cx="687249" cy="869391"/>
              <a:chOff x="7212150" y="3291499"/>
              <a:chExt cx="1371600" cy="1905000"/>
            </a:xfrm>
          </p:grpSpPr>
          <p:sp>
            <p:nvSpPr>
              <p:cNvPr id="27" name="Rectangle 26"/>
              <p:cNvSpPr/>
              <p:nvPr>
                <p:custDataLst>
                  <p:tags r:id="rId34"/>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28" name="Rectangle 27"/>
              <p:cNvSpPr/>
              <p:nvPr>
                <p:custDataLst>
                  <p:tags r:id="rId35"/>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29" name="Rectangle 28"/>
              <p:cNvSpPr/>
              <p:nvPr>
                <p:custDataLst>
                  <p:tags r:id="rId36"/>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30" name="Rectangle 29"/>
              <p:cNvSpPr/>
              <p:nvPr>
                <p:custDataLst>
                  <p:tags r:id="rId37"/>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31" name="Rectangle 30"/>
              <p:cNvSpPr/>
              <p:nvPr>
                <p:custDataLst>
                  <p:tags r:id="rId38"/>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32" name="Group 31"/>
            <p:cNvGrpSpPr/>
            <p:nvPr>
              <p:custDataLst>
                <p:tags r:id="rId31"/>
              </p:custDataLst>
            </p:nvPr>
          </p:nvGrpSpPr>
          <p:grpSpPr>
            <a:xfrm>
              <a:off x="4074146" y="3898073"/>
              <a:ext cx="687249" cy="452599"/>
              <a:chOff x="7208670" y="5257800"/>
              <a:chExt cx="1371600" cy="990600"/>
            </a:xfrm>
          </p:grpSpPr>
          <p:sp>
            <p:nvSpPr>
              <p:cNvPr id="33" name="Rectangle 32"/>
              <p:cNvSpPr/>
              <p:nvPr>
                <p:custDataLst>
                  <p:tags r:id="rId32"/>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34" name="Rectangle 33"/>
              <p:cNvSpPr/>
              <p:nvPr>
                <p:custDataLst>
                  <p:tags r:id="rId33"/>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grpSp>
        <p:nvGrpSpPr>
          <p:cNvPr id="8" name="Group 7"/>
          <p:cNvGrpSpPr/>
          <p:nvPr/>
        </p:nvGrpSpPr>
        <p:grpSpPr>
          <a:xfrm>
            <a:off x="695266" y="1951651"/>
            <a:ext cx="1449751" cy="1961146"/>
            <a:chOff x="695266" y="1951651"/>
            <a:chExt cx="1449751" cy="1961146"/>
          </a:xfrm>
        </p:grpSpPr>
        <p:sp>
          <p:nvSpPr>
            <p:cNvPr id="17" name="Rounded Rectangle 16"/>
            <p:cNvSpPr/>
            <p:nvPr/>
          </p:nvSpPr>
          <p:spPr bwMode="auto">
            <a:xfrm>
              <a:off x="695266" y="1951651"/>
              <a:ext cx="1449751"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Process 2</a:t>
              </a:r>
            </a:p>
          </p:txBody>
        </p:sp>
        <p:pic>
          <p:nvPicPr>
            <p:cNvPr id="18" name="Picture 17"/>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697665" y="2871404"/>
              <a:ext cx="936729" cy="936729"/>
            </a:xfrm>
            <a:prstGeom prst="rect">
              <a:avLst/>
            </a:prstGeom>
          </p:spPr>
        </p:pic>
        <p:grpSp>
          <p:nvGrpSpPr>
            <p:cNvPr id="35" name="Group 34"/>
            <p:cNvGrpSpPr/>
            <p:nvPr>
              <p:custDataLst>
                <p:tags r:id="rId21"/>
              </p:custDataLst>
            </p:nvPr>
          </p:nvGrpSpPr>
          <p:grpSpPr>
            <a:xfrm>
              <a:off x="1340225" y="2416612"/>
              <a:ext cx="687249" cy="869391"/>
              <a:chOff x="7212150" y="3291499"/>
              <a:chExt cx="1371600" cy="1905000"/>
            </a:xfrm>
          </p:grpSpPr>
          <p:sp>
            <p:nvSpPr>
              <p:cNvPr id="36" name="Rectangle 35"/>
              <p:cNvSpPr/>
              <p:nvPr>
                <p:custDataLst>
                  <p:tags r:id="rId25"/>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37" name="Rectangle 36"/>
              <p:cNvSpPr/>
              <p:nvPr>
                <p:custDataLst>
                  <p:tags r:id="rId26"/>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38" name="Rectangle 37"/>
              <p:cNvSpPr/>
              <p:nvPr>
                <p:custDataLst>
                  <p:tags r:id="rId27"/>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39" name="Rectangle 38"/>
              <p:cNvSpPr/>
              <p:nvPr>
                <p:custDataLst>
                  <p:tags r:id="rId28"/>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40" name="Rectangle 39"/>
              <p:cNvSpPr/>
              <p:nvPr>
                <p:custDataLst>
                  <p:tags r:id="rId29"/>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41" name="Group 40"/>
            <p:cNvGrpSpPr/>
            <p:nvPr>
              <p:custDataLst>
                <p:tags r:id="rId22"/>
              </p:custDataLst>
            </p:nvPr>
          </p:nvGrpSpPr>
          <p:grpSpPr>
            <a:xfrm>
              <a:off x="1340225" y="3353985"/>
              <a:ext cx="687249" cy="452599"/>
              <a:chOff x="7208670" y="5257800"/>
              <a:chExt cx="1371600" cy="990600"/>
            </a:xfrm>
          </p:grpSpPr>
          <p:sp>
            <p:nvSpPr>
              <p:cNvPr id="42" name="Rectangle 41"/>
              <p:cNvSpPr/>
              <p:nvPr>
                <p:custDataLst>
                  <p:tags r:id="rId23"/>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43" name="Rectangle 42"/>
              <p:cNvSpPr/>
              <p:nvPr>
                <p:custDataLst>
                  <p:tags r:id="rId24"/>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grpSp>
        <p:nvGrpSpPr>
          <p:cNvPr id="20" name="Group 19"/>
          <p:cNvGrpSpPr/>
          <p:nvPr/>
        </p:nvGrpSpPr>
        <p:grpSpPr>
          <a:xfrm>
            <a:off x="5660155" y="1483690"/>
            <a:ext cx="1413853" cy="1961146"/>
            <a:chOff x="5660155" y="1483690"/>
            <a:chExt cx="1413853" cy="1961146"/>
          </a:xfrm>
        </p:grpSpPr>
        <p:sp>
          <p:nvSpPr>
            <p:cNvPr id="19" name="Rounded Rectangle 18"/>
            <p:cNvSpPr/>
            <p:nvPr/>
          </p:nvSpPr>
          <p:spPr bwMode="auto">
            <a:xfrm>
              <a:off x="5660155" y="1483690"/>
              <a:ext cx="1413853"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Process 3</a:t>
              </a:r>
            </a:p>
          </p:txBody>
        </p:sp>
        <p:pic>
          <p:nvPicPr>
            <p:cNvPr id="21" name="Picture 20"/>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5696054" y="2305150"/>
              <a:ext cx="1103801" cy="1103801"/>
            </a:xfrm>
            <a:prstGeom prst="rect">
              <a:avLst/>
            </a:prstGeom>
          </p:spPr>
        </p:pic>
        <p:grpSp>
          <p:nvGrpSpPr>
            <p:cNvPr id="44" name="Group 43"/>
            <p:cNvGrpSpPr/>
            <p:nvPr>
              <p:custDataLst>
                <p:tags r:id="rId12"/>
              </p:custDataLst>
            </p:nvPr>
          </p:nvGrpSpPr>
          <p:grpSpPr>
            <a:xfrm>
              <a:off x="6267290" y="1936998"/>
              <a:ext cx="687249" cy="869391"/>
              <a:chOff x="7212150" y="3291499"/>
              <a:chExt cx="1371600" cy="1905000"/>
            </a:xfrm>
          </p:grpSpPr>
          <p:sp>
            <p:nvSpPr>
              <p:cNvPr id="45" name="Rectangle 44"/>
              <p:cNvSpPr/>
              <p:nvPr>
                <p:custDataLst>
                  <p:tags r:id="rId16"/>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46" name="Rectangle 45"/>
              <p:cNvSpPr/>
              <p:nvPr>
                <p:custDataLst>
                  <p:tags r:id="rId17"/>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47" name="Rectangle 46"/>
              <p:cNvSpPr/>
              <p:nvPr>
                <p:custDataLst>
                  <p:tags r:id="rId18"/>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48" name="Rectangle 47"/>
              <p:cNvSpPr/>
              <p:nvPr>
                <p:custDataLst>
                  <p:tags r:id="rId19"/>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49" name="Rectangle 48"/>
              <p:cNvSpPr/>
              <p:nvPr>
                <p:custDataLst>
                  <p:tags r:id="rId20"/>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50" name="Group 49"/>
            <p:cNvGrpSpPr/>
            <p:nvPr>
              <p:custDataLst>
                <p:tags r:id="rId13"/>
              </p:custDataLst>
            </p:nvPr>
          </p:nvGrpSpPr>
          <p:grpSpPr>
            <a:xfrm>
              <a:off x="6267290" y="2874371"/>
              <a:ext cx="687249" cy="452599"/>
              <a:chOff x="7208670" y="5257800"/>
              <a:chExt cx="1371600" cy="990600"/>
            </a:xfrm>
          </p:grpSpPr>
          <p:sp>
            <p:nvSpPr>
              <p:cNvPr id="51" name="Rectangle 50"/>
              <p:cNvSpPr/>
              <p:nvPr>
                <p:custDataLst>
                  <p:tags r:id="rId14"/>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52" name="Rectangle 51"/>
              <p:cNvSpPr/>
              <p:nvPr>
                <p:custDataLst>
                  <p:tags r:id="rId15"/>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grpSp>
        <p:nvGrpSpPr>
          <p:cNvPr id="24" name="Group 23"/>
          <p:cNvGrpSpPr/>
          <p:nvPr/>
        </p:nvGrpSpPr>
        <p:grpSpPr>
          <a:xfrm>
            <a:off x="7204668" y="2468713"/>
            <a:ext cx="1427672" cy="1961146"/>
            <a:chOff x="7204668" y="2468713"/>
            <a:chExt cx="1427672" cy="1961146"/>
          </a:xfrm>
        </p:grpSpPr>
        <p:sp>
          <p:nvSpPr>
            <p:cNvPr id="22" name="Rounded Rectangle 21"/>
            <p:cNvSpPr/>
            <p:nvPr/>
          </p:nvSpPr>
          <p:spPr bwMode="auto">
            <a:xfrm>
              <a:off x="7204668" y="2468713"/>
              <a:ext cx="1427672"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Process 4</a:t>
              </a:r>
            </a:p>
          </p:txBody>
        </p:sp>
        <p:pic>
          <p:nvPicPr>
            <p:cNvPr id="23" name="Picture 22"/>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7284489" y="3458017"/>
              <a:ext cx="858453" cy="858453"/>
            </a:xfrm>
            <a:prstGeom prst="rect">
              <a:avLst/>
            </a:prstGeom>
          </p:spPr>
        </p:pic>
        <p:grpSp>
          <p:nvGrpSpPr>
            <p:cNvPr id="62" name="Group 61"/>
            <p:cNvGrpSpPr/>
            <p:nvPr>
              <p:custDataLst>
                <p:tags r:id="rId3"/>
              </p:custDataLst>
            </p:nvPr>
          </p:nvGrpSpPr>
          <p:grpSpPr>
            <a:xfrm>
              <a:off x="7856547" y="2909932"/>
              <a:ext cx="687249" cy="869391"/>
              <a:chOff x="7212150" y="3291499"/>
              <a:chExt cx="1371600" cy="1905000"/>
            </a:xfrm>
          </p:grpSpPr>
          <p:sp>
            <p:nvSpPr>
              <p:cNvPr id="63" name="Rectangle 62"/>
              <p:cNvSpPr/>
              <p:nvPr>
                <p:custDataLst>
                  <p:tags r:id="rId7"/>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64" name="Rectangle 63"/>
              <p:cNvSpPr/>
              <p:nvPr>
                <p:custDataLst>
                  <p:tags r:id="rId8"/>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65" name="Rectangle 64"/>
              <p:cNvSpPr/>
              <p:nvPr>
                <p:custDataLst>
                  <p:tags r:id="rId9"/>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66" name="Rectangle 65"/>
              <p:cNvSpPr/>
              <p:nvPr>
                <p:custDataLst>
                  <p:tags r:id="rId10"/>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67" name="Rectangle 66"/>
              <p:cNvSpPr/>
              <p:nvPr>
                <p:custDataLst>
                  <p:tags r:id="rId11"/>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68" name="Group 67"/>
            <p:cNvGrpSpPr/>
            <p:nvPr>
              <p:custDataLst>
                <p:tags r:id="rId4"/>
              </p:custDataLst>
            </p:nvPr>
          </p:nvGrpSpPr>
          <p:grpSpPr>
            <a:xfrm>
              <a:off x="7856547" y="3847305"/>
              <a:ext cx="687249" cy="452599"/>
              <a:chOff x="7208670" y="5257800"/>
              <a:chExt cx="1371600" cy="990600"/>
            </a:xfrm>
          </p:grpSpPr>
          <p:sp>
            <p:nvSpPr>
              <p:cNvPr id="69" name="Rectangle 68"/>
              <p:cNvSpPr/>
              <p:nvPr>
                <p:custDataLst>
                  <p:tags r:id="rId5"/>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70" name="Rectangle 69"/>
              <p:cNvSpPr/>
              <p:nvPr>
                <p:custDataLst>
                  <p:tags r:id="rId6"/>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sp>
        <p:nvSpPr>
          <p:cNvPr id="71" name="TextBox 70"/>
          <p:cNvSpPr txBox="1"/>
          <p:nvPr/>
        </p:nvSpPr>
        <p:spPr>
          <a:xfrm>
            <a:off x="3898231" y="549202"/>
            <a:ext cx="2101857" cy="461665"/>
          </a:xfrm>
          <a:prstGeom prst="rect">
            <a:avLst/>
          </a:prstGeom>
          <a:noFill/>
        </p:spPr>
        <p:txBody>
          <a:bodyPr wrap="none" rtlCol="0">
            <a:spAutoFit/>
          </a:bodyPr>
          <a:lstStyle/>
          <a:p>
            <a:r>
              <a:rPr lang="en-US" dirty="0" smtClean="0">
                <a:solidFill>
                  <a:srgbClr val="C00000"/>
                </a:solidFill>
                <a:latin typeface="Lato Semibold" charset="0"/>
                <a:ea typeface="Lato Semibold" charset="0"/>
                <a:cs typeface="Lato Semibold" charset="0"/>
              </a:rPr>
              <a:t>It’s an </a:t>
            </a:r>
            <a:r>
              <a:rPr lang="en-US" i="1" dirty="0" smtClean="0">
                <a:solidFill>
                  <a:srgbClr val="C00000"/>
                </a:solidFill>
                <a:latin typeface="Lato Semibold" charset="0"/>
                <a:ea typeface="Lato Semibold" charset="0"/>
                <a:cs typeface="Lato Semibold" charset="0"/>
              </a:rPr>
              <a:t>illusion</a:t>
            </a:r>
            <a:r>
              <a:rPr lang="en-US" dirty="0" smtClean="0">
                <a:solidFill>
                  <a:srgbClr val="C00000"/>
                </a:solidFill>
                <a:latin typeface="Lato Semibold" charset="0"/>
                <a:ea typeface="Lato Semibold" charset="0"/>
                <a:cs typeface="Lato Semibold" charset="0"/>
              </a:rPr>
              <a:t>.</a:t>
            </a:r>
          </a:p>
        </p:txBody>
      </p:sp>
      <p:sp>
        <p:nvSpPr>
          <p:cNvPr id="72" name="Rounded Rectangle 71"/>
          <p:cNvSpPr/>
          <p:nvPr/>
        </p:nvSpPr>
        <p:spPr bwMode="auto">
          <a:xfrm>
            <a:off x="945338" y="4162992"/>
            <a:ext cx="1186217" cy="952831"/>
          </a:xfrm>
          <a:prstGeom prst="roundRect">
            <a:avLst>
              <a:gd name="adj" fmla="val 3415"/>
            </a:avLst>
          </a:prstGeom>
          <a:solidFill>
            <a:schemeClr val="accent2">
              <a:lumMod val="20000"/>
              <a:lumOff val="80000"/>
            </a:schemeClr>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Operating</a:t>
            </a:r>
          </a:p>
          <a:p>
            <a:r>
              <a:rPr lang="en-US" sz="1600" b="0" i="1" dirty="0" smtClean="0">
                <a:latin typeface="Lato" panose="020F0502020204030203" pitchFamily="34" charset="0"/>
              </a:rPr>
              <a:t>System</a:t>
            </a:r>
          </a:p>
        </p:txBody>
      </p:sp>
    </p:spTree>
    <p:extLst>
      <p:ext uri="{BB962C8B-B14F-4D97-AF65-F5344CB8AC3E}">
        <p14:creationId xmlns:p14="http://schemas.microsoft.com/office/powerpoint/2010/main" val="3457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556E-7 4.44444E-6 L -0.17743 -0.15857 " pathEditMode="relative" rAng="0" ptsTypes="AA">
                                      <p:cBhvr>
                                        <p:cTn id="6" dur="500" fill="hold"/>
                                        <p:tgtEl>
                                          <p:spTgt spid="4"/>
                                        </p:tgtEl>
                                        <p:attrNameLst>
                                          <p:attrName>ppt_x</p:attrName>
                                          <p:attrName>ppt_y</p:attrName>
                                        </p:attrNameLst>
                                      </p:cBhvr>
                                      <p:rCtr x="-8872" y="-7940"/>
                                    </p:animMotion>
                                  </p:childTnLst>
                                </p:cTn>
                              </p:par>
                            </p:childTnLst>
                          </p:cTn>
                        </p:par>
                        <p:par>
                          <p:cTn id="7" fill="hold">
                            <p:stCondLst>
                              <p:cond delay="500"/>
                            </p:stCondLst>
                            <p:childTnLst>
                              <p:par>
                                <p:cTn id="8" presetID="42" presetClass="path" presetSubtype="0" accel="50000" decel="50000" fill="hold" nodeType="afterEffect">
                                  <p:stCondLst>
                                    <p:cond delay="0"/>
                                  </p:stCondLst>
                                  <p:childTnLst>
                                    <p:animMotion origin="layout" path="M 1.66667E-6 3.7037E-6 L 0.29722 0.09051 " pathEditMode="relative" rAng="0" ptsTypes="AA">
                                      <p:cBhvr>
                                        <p:cTn id="9" dur="500" fill="hold"/>
                                        <p:tgtEl>
                                          <p:spTgt spid="8"/>
                                        </p:tgtEl>
                                        <p:attrNameLst>
                                          <p:attrName>ppt_x</p:attrName>
                                          <p:attrName>ppt_y</p:attrName>
                                        </p:attrNameLst>
                                      </p:cBhvr>
                                      <p:rCtr x="14931" y="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a process?</a:t>
            </a:r>
            <a:endParaRPr lang="en-US" dirty="0"/>
          </a:p>
        </p:txBody>
      </p:sp>
      <p:sp>
        <p:nvSpPr>
          <p:cNvPr id="3" name="Content Placeholder 2"/>
          <p:cNvSpPr>
            <a:spLocks noGrp="1"/>
          </p:cNvSpPr>
          <p:nvPr>
            <p:ph idx="1"/>
            <p:custDataLst>
              <p:tags r:id="rId2"/>
            </p:custDataLst>
          </p:nvPr>
        </p:nvSpPr>
        <p:spPr/>
        <p:txBody>
          <a:bodyPr/>
          <a:lstStyle/>
          <a:p>
            <a:r>
              <a:rPr lang="en-US" dirty="0" smtClean="0"/>
              <a:t>Processes</a:t>
            </a:r>
            <a:r>
              <a:rPr lang="en-US" b="0" dirty="0" smtClean="0"/>
              <a:t> </a:t>
            </a:r>
            <a:r>
              <a:rPr lang="en-US" b="0" dirty="0"/>
              <a:t>are another </a:t>
            </a:r>
            <a:r>
              <a:rPr lang="en-US" b="0" i="1" dirty="0"/>
              <a:t>abstraction</a:t>
            </a:r>
            <a:r>
              <a:rPr lang="en-US" b="0" dirty="0"/>
              <a:t> in our computer </a:t>
            </a:r>
            <a:r>
              <a:rPr lang="en-US" b="0" dirty="0" smtClean="0"/>
              <a:t>system</a:t>
            </a:r>
          </a:p>
          <a:p>
            <a:pPr lvl="1"/>
            <a:r>
              <a:rPr lang="en-US" dirty="0" smtClean="0"/>
              <a:t>Provided by the OS</a:t>
            </a:r>
          </a:p>
          <a:p>
            <a:pPr lvl="1"/>
            <a:r>
              <a:rPr lang="en-US" dirty="0" smtClean="0"/>
              <a:t>OS uses a data structure to represent each process</a:t>
            </a:r>
          </a:p>
          <a:p>
            <a:pPr lvl="1"/>
            <a:r>
              <a:rPr lang="en-US" dirty="0" smtClean="0"/>
              <a:t>Maintains the</a:t>
            </a:r>
            <a:r>
              <a:rPr lang="en-US" b="0" dirty="0" smtClean="0"/>
              <a:t> </a:t>
            </a:r>
            <a:r>
              <a:rPr lang="en-US" b="1" i="1" dirty="0">
                <a:solidFill>
                  <a:srgbClr val="C00000"/>
                </a:solidFill>
              </a:rPr>
              <a:t>interface</a:t>
            </a:r>
            <a:r>
              <a:rPr lang="en-US" b="0" dirty="0"/>
              <a:t> between the program and the underlying </a:t>
            </a:r>
            <a:r>
              <a:rPr lang="en-US" b="0" dirty="0" smtClean="0"/>
              <a:t>hardware (CPU </a:t>
            </a:r>
            <a:r>
              <a:rPr lang="en-US" b="0" dirty="0"/>
              <a:t>+ </a:t>
            </a:r>
            <a:r>
              <a:rPr lang="en-US" b="0" dirty="0" smtClean="0"/>
              <a:t>memory)</a:t>
            </a:r>
          </a:p>
          <a:p>
            <a:pPr lvl="2"/>
            <a:endParaRPr lang="en-US" b="0" dirty="0"/>
          </a:p>
          <a:p>
            <a:r>
              <a:rPr lang="en-US" b="0" dirty="0"/>
              <a:t>What do </a:t>
            </a:r>
            <a:r>
              <a:rPr lang="en-US" b="0" i="1" dirty="0"/>
              <a:t>processes</a:t>
            </a:r>
            <a:r>
              <a:rPr lang="en-US" b="0" dirty="0"/>
              <a:t> have to do with </a:t>
            </a:r>
            <a:r>
              <a:rPr lang="en-US" i="1" dirty="0"/>
              <a:t>exceptional control </a:t>
            </a:r>
            <a:r>
              <a:rPr lang="en-US" i="1" dirty="0" smtClean="0"/>
              <a:t>flow</a:t>
            </a:r>
            <a:r>
              <a:rPr lang="en-US" b="0" dirty="0" smtClean="0"/>
              <a:t>?</a:t>
            </a:r>
            <a:endParaRPr lang="en-US" b="0" dirty="0"/>
          </a:p>
          <a:p>
            <a:pPr lvl="1"/>
            <a:r>
              <a:rPr lang="en-US" dirty="0" smtClean="0"/>
              <a:t>Exceptional </a:t>
            </a:r>
            <a:r>
              <a:rPr lang="en-US" dirty="0"/>
              <a:t>control flow is the </a:t>
            </a:r>
            <a:r>
              <a:rPr lang="en-US" i="1" dirty="0" smtClean="0"/>
              <a:t>mechanism</a:t>
            </a:r>
            <a:r>
              <a:rPr lang="en-US" dirty="0" smtClean="0"/>
              <a:t> </a:t>
            </a:r>
            <a:r>
              <a:rPr lang="en-US" dirty="0"/>
              <a:t>the OS uses to </a:t>
            </a:r>
            <a:r>
              <a:rPr lang="en-US" dirty="0" smtClean="0"/>
              <a:t>enable </a:t>
            </a:r>
            <a:r>
              <a:rPr lang="en-US" b="1" dirty="0" smtClean="0"/>
              <a:t>multiple processes </a:t>
            </a:r>
            <a:r>
              <a:rPr lang="en-US" dirty="0" smtClean="0"/>
              <a:t>to run on the same system.</a:t>
            </a:r>
          </a:p>
          <a:p>
            <a:pPr lvl="1"/>
            <a:endParaRPr lang="en-US" dirty="0"/>
          </a:p>
          <a:p>
            <a:r>
              <a:rPr lang="en-US" dirty="0" smtClean="0"/>
              <a:t>What is the difference between:</a:t>
            </a:r>
          </a:p>
          <a:p>
            <a:pPr lvl="1"/>
            <a:r>
              <a:rPr lang="en-US" dirty="0" smtClean="0"/>
              <a:t>a </a:t>
            </a:r>
            <a:r>
              <a:rPr lang="en-US" dirty="0"/>
              <a:t>processor? </a:t>
            </a:r>
            <a:r>
              <a:rPr lang="en-US" dirty="0" smtClean="0"/>
              <a:t>   	 </a:t>
            </a:r>
            <a:r>
              <a:rPr lang="en-US" dirty="0"/>
              <a:t>a program? </a:t>
            </a:r>
            <a:r>
              <a:rPr lang="en-US" dirty="0" smtClean="0"/>
              <a:t>   	 a </a:t>
            </a:r>
            <a:r>
              <a:rPr lang="en-US" dirty="0"/>
              <a:t>process?</a:t>
            </a:r>
          </a:p>
          <a:p>
            <a:pPr lvl="1"/>
            <a:endParaRPr lang="en-US" dirty="0"/>
          </a:p>
          <a:p>
            <a:pPr marL="0" indent="0">
              <a:buNone/>
            </a:pPr>
            <a:endParaRPr lang="en-US" b="0" dirty="0" smtClean="0"/>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27</a:t>
            </a:fld>
            <a:endParaRPr lang="en-US"/>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436120" y="2578320"/>
              <a:ext cx="3993120" cy="1008360"/>
            </p14:xfrm>
          </p:contentPart>
        </mc:Choice>
        <mc:Fallback xmlns="">
          <p:pic>
            <p:nvPicPr>
              <p:cNvPr id="4" name="Ink 3"/>
              <p:cNvPicPr/>
              <p:nvPr/>
            </p:nvPicPr>
            <p:blipFill>
              <a:blip r:embed="rId7"/>
              <a:stretch>
                <a:fillRect/>
              </a:stretch>
            </p:blipFill>
            <p:spPr>
              <a:xfrm>
                <a:off x="2431080" y="2574360"/>
                <a:ext cx="4001040" cy="1016640"/>
              </a:xfrm>
              <a:prstGeom prst="rect">
                <a:avLst/>
              </a:prstGeom>
            </p:spPr>
          </p:pic>
        </mc:Fallback>
      </mc:AlternateContent>
    </p:spTree>
    <p:extLst>
      <p:ext uri="{BB962C8B-B14F-4D97-AF65-F5344CB8AC3E}">
        <p14:creationId xmlns:p14="http://schemas.microsoft.com/office/powerpoint/2010/main" val="466140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custDataLst>
              <p:tags r:id="rId1"/>
            </p:custDataLst>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custDataLst>
              <p:tags r:id="rId2"/>
            </p:custDataLst>
          </p:nvPr>
        </p:nvSpPr>
        <p:spPr>
          <a:xfrm>
            <a:off x="366712" y="1143000"/>
            <a:ext cx="8456677" cy="5530850"/>
          </a:xfrm>
        </p:spPr>
        <p:txBody>
          <a:bodyPr/>
          <a:lstStyle/>
          <a:p>
            <a:r>
              <a:rPr lang="en-US" dirty="0"/>
              <a:t>Definition: A </a:t>
            </a:r>
            <a:r>
              <a:rPr lang="en-US" i="1" dirty="0">
                <a:solidFill>
                  <a:srgbClr val="C00000"/>
                </a:solidFill>
              </a:rPr>
              <a:t>process</a:t>
            </a:r>
            <a:r>
              <a:rPr lang="en-US" dirty="0"/>
              <a:t> is an instance of a running </a:t>
            </a:r>
            <a:r>
              <a:rPr lang="en-US" dirty="0" smtClean="0"/>
              <a:t>program</a:t>
            </a:r>
            <a:endParaRPr lang="en-US" dirty="0"/>
          </a:p>
          <a:p>
            <a:pPr lvl="1"/>
            <a:r>
              <a:rPr lang="en-US" dirty="0"/>
              <a:t>One of the most profound ideas in computer </a:t>
            </a:r>
            <a:r>
              <a:rPr lang="en-US" dirty="0" smtClean="0"/>
              <a:t>science</a:t>
            </a:r>
            <a:endParaRPr lang="en-US" dirty="0"/>
          </a:p>
          <a:p>
            <a:pPr lvl="1"/>
            <a:r>
              <a:rPr lang="en-US" dirty="0"/>
              <a:t>Not the same as “program” or “processor</a:t>
            </a:r>
            <a:r>
              <a:rPr lang="en-US" dirty="0" smtClean="0"/>
              <a:t>”</a:t>
            </a:r>
          </a:p>
          <a:p>
            <a:pPr marL="0" indent="0">
              <a:buNone/>
            </a:pPr>
            <a:endParaRPr lang="en-US" dirty="0" smtClean="0"/>
          </a:p>
          <a:p>
            <a:r>
              <a:rPr lang="en-US" dirty="0" smtClean="0"/>
              <a:t>Process </a:t>
            </a:r>
            <a:r>
              <a:rPr lang="en-US" dirty="0"/>
              <a:t>provides each program with two key abstractions:</a:t>
            </a:r>
          </a:p>
          <a:p>
            <a:pPr lvl="1"/>
            <a:r>
              <a:rPr lang="en-US" b="1" i="1" dirty="0">
                <a:solidFill>
                  <a:srgbClr val="C00000"/>
                </a:solidFill>
              </a:rPr>
              <a:t>Logical control flow</a:t>
            </a:r>
          </a:p>
          <a:p>
            <a:pPr lvl="2"/>
            <a:r>
              <a:rPr lang="en-US" dirty="0"/>
              <a:t>Each program seems to have exclusive use of the </a:t>
            </a:r>
            <a:r>
              <a:rPr lang="en-US" dirty="0" smtClean="0"/>
              <a:t>CPU</a:t>
            </a:r>
          </a:p>
          <a:p>
            <a:pPr lvl="2"/>
            <a:r>
              <a:rPr lang="en-US" dirty="0" smtClean="0"/>
              <a:t>Provided by kernel mechanism called </a:t>
            </a:r>
            <a:r>
              <a:rPr lang="en-US" b="1" i="1" dirty="0" smtClean="0"/>
              <a:t>context switching</a:t>
            </a:r>
            <a:endParaRPr lang="en-US" b="1" i="1" dirty="0"/>
          </a:p>
          <a:p>
            <a:pPr lvl="1"/>
            <a:r>
              <a:rPr lang="en-US" b="1" i="1" dirty="0" smtClean="0">
                <a:solidFill>
                  <a:srgbClr val="C00000"/>
                </a:solidFill>
              </a:rPr>
              <a:t>Private address space</a:t>
            </a:r>
          </a:p>
          <a:p>
            <a:pPr lvl="2"/>
            <a:r>
              <a:rPr lang="en-US" dirty="0" smtClean="0"/>
              <a:t>Each program seems to have exclusive use of main memory</a:t>
            </a:r>
          </a:p>
          <a:p>
            <a:pPr lvl="2"/>
            <a:r>
              <a:rPr lang="en-US" dirty="0" smtClean="0"/>
              <a:t>Provided by kernel mechanism called </a:t>
            </a:r>
            <a:r>
              <a:rPr lang="en-US" b="1" i="1" dirty="0" smtClean="0"/>
              <a:t>virtual memory</a:t>
            </a:r>
          </a:p>
        </p:txBody>
      </p:sp>
      <p:grpSp>
        <p:nvGrpSpPr>
          <p:cNvPr id="12" name="Group 11"/>
          <p:cNvGrpSpPr/>
          <p:nvPr>
            <p:custDataLst>
              <p:tags r:id="rId3"/>
            </p:custDataLst>
          </p:nvPr>
        </p:nvGrpSpPr>
        <p:grpSpPr>
          <a:xfrm>
            <a:off x="7616520" y="5257800"/>
            <a:ext cx="1371600" cy="990600"/>
            <a:chOff x="7208670" y="5257800"/>
            <a:chExt cx="1371600" cy="990600"/>
          </a:xfrm>
        </p:grpSpPr>
        <p:sp>
          <p:nvSpPr>
            <p:cNvPr id="5" name="Rectangle 4"/>
            <p:cNvSpPr/>
            <p:nvPr>
              <p:custDataLst>
                <p:tags r:id="rId11"/>
              </p:custDataLst>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3" name="Rectangle 2"/>
            <p:cNvSpPr/>
            <p:nvPr>
              <p:custDataLst>
                <p:tags r:id="rId12"/>
              </p:custDataLst>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600" dirty="0">
                <a:latin typeface="Lato" panose="020F0502020204030203" pitchFamily="34" charset="0"/>
              </a:endParaRPr>
            </a:p>
          </p:txBody>
        </p:sp>
      </p:grpSp>
      <p:grpSp>
        <p:nvGrpSpPr>
          <p:cNvPr id="8" name="Group 7"/>
          <p:cNvGrpSpPr/>
          <p:nvPr>
            <p:custDataLst>
              <p:tags r:id="rId4"/>
            </p:custDataLst>
          </p:nvPr>
        </p:nvGrpSpPr>
        <p:grpSpPr>
          <a:xfrm>
            <a:off x="7620000" y="3291499"/>
            <a:ext cx="1371600" cy="1905000"/>
            <a:chOff x="7212150" y="3291499"/>
            <a:chExt cx="1371600" cy="1905000"/>
          </a:xfrm>
        </p:grpSpPr>
        <p:sp>
          <p:nvSpPr>
            <p:cNvPr id="2" name="Rectangle 1"/>
            <p:cNvSpPr/>
            <p:nvPr>
              <p:custDataLst>
                <p:tags r:id="rId6"/>
              </p:custDataLst>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7" name="Rectangle 6"/>
            <p:cNvSpPr/>
            <p:nvPr>
              <p:custDataLst>
                <p:tags r:id="rId7"/>
              </p:custDataLst>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Stac</a:t>
              </a:r>
              <a:r>
                <a:rPr lang="en-US" sz="1800" dirty="0">
                  <a:latin typeface="Lato" panose="020F0502020204030203" pitchFamily="34" charset="0"/>
                </a:rPr>
                <a:t>k</a:t>
              </a:r>
            </a:p>
          </p:txBody>
        </p:sp>
        <p:sp>
          <p:nvSpPr>
            <p:cNvPr id="9" name="Rectangle 8"/>
            <p:cNvSpPr/>
            <p:nvPr>
              <p:custDataLst>
                <p:tags r:id="rId8"/>
              </p:custDataLst>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Heap</a:t>
              </a:r>
              <a:endParaRPr lang="en-US" sz="1800" dirty="0">
                <a:latin typeface="Lato" panose="020F0502020204030203" pitchFamily="34" charset="0"/>
              </a:endParaRPr>
            </a:p>
          </p:txBody>
        </p:sp>
        <p:sp>
          <p:nvSpPr>
            <p:cNvPr id="10" name="Rectangle 9"/>
            <p:cNvSpPr/>
            <p:nvPr>
              <p:custDataLst>
                <p:tags r:id="rId9"/>
              </p:custDataLst>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Code</a:t>
              </a:r>
              <a:endParaRPr lang="en-US" sz="1800" dirty="0">
                <a:latin typeface="Lato" panose="020F0502020204030203" pitchFamily="34" charset="0"/>
              </a:endParaRPr>
            </a:p>
          </p:txBody>
        </p:sp>
        <p:sp>
          <p:nvSpPr>
            <p:cNvPr id="11" name="Rectangle 10"/>
            <p:cNvSpPr/>
            <p:nvPr>
              <p:custDataLst>
                <p:tags r:id="rId10"/>
              </p:custDataLst>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Data</a:t>
              </a:r>
              <a:endParaRPr lang="en-US" sz="1800" dirty="0">
                <a:latin typeface="Lato" panose="020F0502020204030203" pitchFamily="34" charset="0"/>
              </a:endParaRPr>
            </a:p>
          </p:txBody>
        </p:sp>
      </p:grpSp>
      <p:sp>
        <p:nvSpPr>
          <p:cNvPr id="13" name="Slide Number Placeholder 12"/>
          <p:cNvSpPr>
            <a:spLocks noGrp="1"/>
          </p:cNvSpPr>
          <p:nvPr>
            <p:ph type="sldNum" sz="quarter" idx="10"/>
            <p:custDataLst>
              <p:tags r:id="rId5"/>
            </p:custDataLst>
          </p:nvPr>
        </p:nvSpPr>
        <p:spPr>
          <a:xfrm>
            <a:off x="8534400" y="6569075"/>
            <a:ext cx="609600" cy="365125"/>
          </a:xfrm>
        </p:spPr>
        <p:txBody>
          <a:bodyPr/>
          <a:lstStyle/>
          <a:p>
            <a:fld id="{7CBE8339-D2AD-46DC-A898-FD1E949067F0}" type="slidenum">
              <a:rPr lang="en-US" smtClean="0"/>
              <a:pPr/>
              <a:t>28</a:t>
            </a:fld>
            <a:endParaRPr lang="en-US"/>
          </a:p>
        </p:txBody>
      </p:sp>
    </p:spTree>
    <p:extLst>
      <p:ext uri="{BB962C8B-B14F-4D97-AF65-F5344CB8AC3E}">
        <p14:creationId xmlns:p14="http://schemas.microsoft.com/office/powerpoint/2010/main" val="21423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3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33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33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33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333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333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333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Multiprocessing: The Illusion</a:t>
            </a:r>
            <a:endParaRPr lang="en-US" dirty="0"/>
          </a:p>
        </p:txBody>
      </p:sp>
      <p:sp>
        <p:nvSpPr>
          <p:cNvPr id="4" name="Text Placeholder 3"/>
          <p:cNvSpPr>
            <a:spLocks noGrp="1"/>
          </p:cNvSpPr>
          <p:nvPr>
            <p:ph idx="1"/>
            <p:custDataLst>
              <p:tags r:id="rId2"/>
            </p:custDataLst>
          </p:nvPr>
        </p:nvSpPr>
        <p:spPr>
          <a:xfrm>
            <a:off x="396875" y="4501452"/>
            <a:ext cx="7896225" cy="1975548"/>
          </a:xfrm>
        </p:spPr>
        <p:txBody>
          <a:bodyPr/>
          <a:lstStyle/>
          <a:p>
            <a:r>
              <a:rPr lang="en-US" dirty="0" smtClean="0"/>
              <a:t>Computer runs many processes simultaneously</a:t>
            </a:r>
          </a:p>
          <a:p>
            <a:pPr lvl="1"/>
            <a:r>
              <a:rPr lang="en-US" dirty="0" smtClean="0"/>
              <a:t>Applications for one or more users</a:t>
            </a:r>
          </a:p>
          <a:p>
            <a:pPr lvl="2"/>
            <a:r>
              <a:rPr lang="en-US" dirty="0" smtClean="0"/>
              <a:t>Web browsers, email clients, editors, …</a:t>
            </a:r>
          </a:p>
          <a:p>
            <a:pPr lvl="1"/>
            <a:r>
              <a:rPr lang="en-US" dirty="0" smtClean="0"/>
              <a:t>Background tasks</a:t>
            </a:r>
          </a:p>
          <a:p>
            <a:pPr lvl="2"/>
            <a:r>
              <a:rPr lang="en-US" dirty="0" smtClean="0"/>
              <a:t>Monitoring network &amp; I/O devices</a:t>
            </a:r>
          </a:p>
          <a:p>
            <a:pPr lvl="2"/>
            <a:endParaRPr lang="en-US" dirty="0"/>
          </a:p>
        </p:txBody>
      </p:sp>
      <p:sp>
        <p:nvSpPr>
          <p:cNvPr id="23" name="Rectangle 22"/>
          <p:cNvSpPr/>
          <p:nvPr>
            <p:custDataLst>
              <p:tags r:id="rId3"/>
            </p:custDataLst>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24" name="Rectangle 23"/>
          <p:cNvSpPr/>
          <p:nvPr>
            <p:custDataLst>
              <p:tags r:id="rId4"/>
            </p:custDataLst>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600" dirty="0">
              <a:latin typeface="Lato" panose="020F0502020204030203" pitchFamily="34" charset="0"/>
            </a:endParaRPr>
          </a:p>
        </p:txBody>
      </p:sp>
      <p:sp>
        <p:nvSpPr>
          <p:cNvPr id="25" name="Rectangle 24"/>
          <p:cNvSpPr/>
          <p:nvPr>
            <p:custDataLst>
              <p:tags r:id="rId5"/>
            </p:custDataLst>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26" name="Rectangle 25"/>
          <p:cNvSpPr/>
          <p:nvPr>
            <p:custDataLst>
              <p:tags r:id="rId6"/>
            </p:custDataLst>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Stac</a:t>
            </a:r>
            <a:r>
              <a:rPr lang="en-US" sz="1800" dirty="0">
                <a:latin typeface="Lato" panose="020F0502020204030203" pitchFamily="34" charset="0"/>
              </a:rPr>
              <a:t>k</a:t>
            </a:r>
          </a:p>
        </p:txBody>
      </p:sp>
      <p:sp>
        <p:nvSpPr>
          <p:cNvPr id="27" name="Rectangle 26"/>
          <p:cNvSpPr/>
          <p:nvPr>
            <p:custDataLst>
              <p:tags r:id="rId7"/>
            </p:custDataLst>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Heap</a:t>
            </a:r>
            <a:endParaRPr lang="en-US" sz="1800" dirty="0">
              <a:latin typeface="Lato" panose="020F0502020204030203" pitchFamily="34" charset="0"/>
            </a:endParaRPr>
          </a:p>
        </p:txBody>
      </p:sp>
      <p:sp>
        <p:nvSpPr>
          <p:cNvPr id="28" name="Rectangle 27"/>
          <p:cNvSpPr/>
          <p:nvPr>
            <p:custDataLst>
              <p:tags r:id="rId8"/>
            </p:custDataLst>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Code</a:t>
            </a:r>
            <a:endParaRPr lang="en-US" sz="1800" dirty="0">
              <a:latin typeface="Lato" panose="020F0502020204030203" pitchFamily="34" charset="0"/>
            </a:endParaRPr>
          </a:p>
        </p:txBody>
      </p:sp>
      <p:sp>
        <p:nvSpPr>
          <p:cNvPr id="36" name="Rectangle 35"/>
          <p:cNvSpPr/>
          <p:nvPr>
            <p:custDataLst>
              <p:tags r:id="rId9"/>
            </p:custDataLst>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Data</a:t>
            </a:r>
            <a:endParaRPr lang="en-US" sz="1800" dirty="0">
              <a:latin typeface="Lato" panose="020F0502020204030203" pitchFamily="34" charset="0"/>
            </a:endParaRPr>
          </a:p>
        </p:txBody>
      </p:sp>
      <p:sp>
        <p:nvSpPr>
          <p:cNvPr id="37" name="Rectangle 36"/>
          <p:cNvSpPr/>
          <p:nvPr>
            <p:custDataLst>
              <p:tags r:id="rId10"/>
            </p:custDataLst>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38" name="Rectangle 37"/>
          <p:cNvSpPr/>
          <p:nvPr>
            <p:custDataLst>
              <p:tags r:id="rId11"/>
            </p:custDataLst>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600" dirty="0">
              <a:latin typeface="Lato" panose="020F0502020204030203" pitchFamily="34" charset="0"/>
            </a:endParaRPr>
          </a:p>
        </p:txBody>
      </p:sp>
      <p:sp>
        <p:nvSpPr>
          <p:cNvPr id="39" name="Rectangle 38"/>
          <p:cNvSpPr/>
          <p:nvPr>
            <p:custDataLst>
              <p:tags r:id="rId12"/>
            </p:custDataLst>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40" name="Rectangle 39"/>
          <p:cNvSpPr/>
          <p:nvPr>
            <p:custDataLst>
              <p:tags r:id="rId13"/>
            </p:custDataLst>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Stac</a:t>
            </a:r>
            <a:r>
              <a:rPr lang="en-US" sz="1800" dirty="0">
                <a:latin typeface="Lato" panose="020F0502020204030203" pitchFamily="34" charset="0"/>
              </a:rPr>
              <a:t>k</a:t>
            </a:r>
          </a:p>
        </p:txBody>
      </p:sp>
      <p:sp>
        <p:nvSpPr>
          <p:cNvPr id="41" name="Rectangle 40"/>
          <p:cNvSpPr/>
          <p:nvPr>
            <p:custDataLst>
              <p:tags r:id="rId14"/>
            </p:custDataLst>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Heap</a:t>
            </a:r>
            <a:endParaRPr lang="en-US" sz="1800" dirty="0">
              <a:latin typeface="Lato" panose="020F0502020204030203" pitchFamily="34" charset="0"/>
            </a:endParaRPr>
          </a:p>
        </p:txBody>
      </p:sp>
      <p:sp>
        <p:nvSpPr>
          <p:cNvPr id="42" name="Rectangle 41"/>
          <p:cNvSpPr/>
          <p:nvPr>
            <p:custDataLst>
              <p:tags r:id="rId15"/>
            </p:custDataLst>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Code</a:t>
            </a:r>
            <a:endParaRPr lang="en-US" sz="1800" dirty="0">
              <a:latin typeface="Lato" panose="020F0502020204030203" pitchFamily="34" charset="0"/>
            </a:endParaRPr>
          </a:p>
        </p:txBody>
      </p:sp>
      <p:sp>
        <p:nvSpPr>
          <p:cNvPr id="43" name="Rectangle 42"/>
          <p:cNvSpPr/>
          <p:nvPr>
            <p:custDataLst>
              <p:tags r:id="rId16"/>
            </p:custDataLst>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Data</a:t>
            </a:r>
            <a:endParaRPr lang="en-US" sz="1800" dirty="0">
              <a:latin typeface="Lato" panose="020F0502020204030203" pitchFamily="34" charset="0"/>
            </a:endParaRPr>
          </a:p>
        </p:txBody>
      </p:sp>
      <p:sp>
        <p:nvSpPr>
          <p:cNvPr id="3" name="TextBox 2"/>
          <p:cNvSpPr txBox="1"/>
          <p:nvPr>
            <p:custDataLst>
              <p:tags r:id="rId17"/>
            </p:custDataLst>
          </p:nvPr>
        </p:nvSpPr>
        <p:spPr>
          <a:xfrm>
            <a:off x="4267200" y="2254663"/>
            <a:ext cx="540533" cy="646331"/>
          </a:xfrm>
          <a:prstGeom prst="rect">
            <a:avLst/>
          </a:prstGeom>
          <a:noFill/>
        </p:spPr>
        <p:txBody>
          <a:bodyPr wrap="none" rtlCol="0">
            <a:spAutoFit/>
          </a:bodyPr>
          <a:lstStyle/>
          <a:p>
            <a:r>
              <a:rPr lang="en-US" sz="3600" dirty="0" smtClean="0">
                <a:latin typeface="Lato" panose="020F0502020204030203" pitchFamily="34" charset="0"/>
              </a:rPr>
              <a:t>…</a:t>
            </a:r>
          </a:p>
        </p:txBody>
      </p:sp>
      <p:sp>
        <p:nvSpPr>
          <p:cNvPr id="44" name="Rectangle 43"/>
          <p:cNvSpPr/>
          <p:nvPr>
            <p:custDataLst>
              <p:tags r:id="rId18"/>
            </p:custDataLst>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45" name="Rectangle 44"/>
          <p:cNvSpPr/>
          <p:nvPr>
            <p:custDataLst>
              <p:tags r:id="rId19"/>
            </p:custDataLst>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600" dirty="0">
              <a:latin typeface="Lato" panose="020F0502020204030203" pitchFamily="34" charset="0"/>
            </a:endParaRPr>
          </a:p>
        </p:txBody>
      </p:sp>
      <p:sp>
        <p:nvSpPr>
          <p:cNvPr id="46" name="Rectangle 45"/>
          <p:cNvSpPr/>
          <p:nvPr>
            <p:custDataLst>
              <p:tags r:id="rId20"/>
            </p:custDataLst>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47" name="Rectangle 46"/>
          <p:cNvSpPr/>
          <p:nvPr>
            <p:custDataLst>
              <p:tags r:id="rId21"/>
            </p:custDataLst>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Stac</a:t>
            </a:r>
            <a:r>
              <a:rPr lang="en-US" sz="1800" dirty="0">
                <a:latin typeface="Lato" panose="020F0502020204030203" pitchFamily="34" charset="0"/>
              </a:rPr>
              <a:t>k</a:t>
            </a:r>
          </a:p>
        </p:txBody>
      </p:sp>
      <p:sp>
        <p:nvSpPr>
          <p:cNvPr id="48" name="Rectangle 47"/>
          <p:cNvSpPr/>
          <p:nvPr>
            <p:custDataLst>
              <p:tags r:id="rId22"/>
            </p:custDataLst>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Heap</a:t>
            </a:r>
            <a:endParaRPr lang="en-US" sz="1800" dirty="0">
              <a:latin typeface="Lato" panose="020F0502020204030203" pitchFamily="34" charset="0"/>
            </a:endParaRPr>
          </a:p>
        </p:txBody>
      </p:sp>
      <p:sp>
        <p:nvSpPr>
          <p:cNvPr id="49" name="Rectangle 48"/>
          <p:cNvSpPr/>
          <p:nvPr>
            <p:custDataLst>
              <p:tags r:id="rId23"/>
            </p:custDataLst>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Code</a:t>
            </a:r>
            <a:endParaRPr lang="en-US" sz="1800" dirty="0">
              <a:latin typeface="Lato" panose="020F0502020204030203" pitchFamily="34" charset="0"/>
            </a:endParaRPr>
          </a:p>
        </p:txBody>
      </p:sp>
      <p:sp>
        <p:nvSpPr>
          <p:cNvPr id="50" name="Rectangle 49"/>
          <p:cNvSpPr/>
          <p:nvPr>
            <p:custDataLst>
              <p:tags r:id="rId24"/>
            </p:custDataLst>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smtClean="0">
                <a:latin typeface="Lato" panose="020F0502020204030203" pitchFamily="34" charset="0"/>
              </a:rPr>
              <a:t>Data</a:t>
            </a:r>
            <a:endParaRPr lang="en-US" sz="1800" dirty="0">
              <a:latin typeface="Lato" panose="020F0502020204030203" pitchFamily="34" charset="0"/>
            </a:endParaRPr>
          </a:p>
        </p:txBody>
      </p:sp>
      <p:sp>
        <p:nvSpPr>
          <p:cNvPr id="7" name="Slide Number Placeholder 6"/>
          <p:cNvSpPr>
            <a:spLocks noGrp="1"/>
          </p:cNvSpPr>
          <p:nvPr>
            <p:ph type="sldNum" sz="quarter" idx="10"/>
            <p:custDataLst>
              <p:tags r:id="rId25"/>
            </p:custDataLst>
          </p:nvPr>
        </p:nvSpPr>
        <p:spPr>
          <a:xfrm>
            <a:off x="8534400" y="6569075"/>
            <a:ext cx="609600" cy="365125"/>
          </a:xfrm>
        </p:spPr>
        <p:txBody>
          <a:bodyPr/>
          <a:lstStyle/>
          <a:p>
            <a:fld id="{7CBE8339-D2AD-46DC-A898-FD1E949067F0}" type="slidenum">
              <a:rPr lang="en-US" smtClean="0"/>
              <a:pPr/>
              <a:t>29</a:t>
            </a:fld>
            <a:endParaRPr lang="en-US"/>
          </a:p>
        </p:txBody>
      </p:sp>
    </p:spTree>
    <p:extLst>
      <p:ext uri="{BB962C8B-B14F-4D97-AF65-F5344CB8AC3E}">
        <p14:creationId xmlns:p14="http://schemas.microsoft.com/office/powerpoint/2010/main" val="2811739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Control Flow</a:t>
            </a:r>
            <a:endParaRPr lang="en-US" dirty="0"/>
          </a:p>
        </p:txBody>
      </p:sp>
      <p:sp>
        <p:nvSpPr>
          <p:cNvPr id="3" name="Content Placeholder 2"/>
          <p:cNvSpPr>
            <a:spLocks noGrp="1"/>
          </p:cNvSpPr>
          <p:nvPr>
            <p:ph idx="1"/>
            <p:custDataLst>
              <p:tags r:id="rId2"/>
            </p:custDataLst>
          </p:nvPr>
        </p:nvSpPr>
        <p:spPr/>
        <p:txBody>
          <a:bodyPr/>
          <a:lstStyle/>
          <a:p>
            <a:r>
              <a:rPr lang="en-US" b="0" smtClean="0"/>
              <a:t>So far, we’ve seen how the flow of control changes as a </a:t>
            </a:r>
            <a:r>
              <a:rPr lang="en-US" i="1" smtClean="0">
                <a:solidFill>
                  <a:srgbClr val="C00000"/>
                </a:solidFill>
              </a:rPr>
              <a:t>single program</a:t>
            </a:r>
            <a:r>
              <a:rPr lang="en-US" b="0" i="1" smtClean="0">
                <a:solidFill>
                  <a:srgbClr val="C00000"/>
                </a:solidFill>
              </a:rPr>
              <a:t> </a:t>
            </a:r>
            <a:r>
              <a:rPr lang="en-US" b="0" smtClean="0"/>
              <a:t>executes</a:t>
            </a:r>
          </a:p>
          <a:p>
            <a:r>
              <a:rPr lang="en-US" b="0" smtClean="0"/>
              <a:t>But there are multiple programs running concurrently – we also need to understand how control flows across the many components of the system</a:t>
            </a:r>
          </a:p>
          <a:p>
            <a:pPr lvl="1"/>
            <a:r>
              <a:rPr lang="en-US" smtClean="0"/>
              <a:t>In particular: More programs running than CPUs</a:t>
            </a:r>
            <a:endParaRPr lang="en-US" b="0" smtClean="0"/>
          </a:p>
          <a:p>
            <a:endParaRPr lang="en-US" b="0" smtClean="0"/>
          </a:p>
          <a:p>
            <a:r>
              <a:rPr lang="en-US" i="1" smtClean="0">
                <a:solidFill>
                  <a:srgbClr val="C00000"/>
                </a:solidFill>
              </a:rPr>
              <a:t>Exceptional </a:t>
            </a:r>
            <a:r>
              <a:rPr lang="en-US" smtClean="0">
                <a:solidFill>
                  <a:srgbClr val="C00000"/>
                </a:solidFill>
              </a:rPr>
              <a:t>control flow </a:t>
            </a:r>
            <a:r>
              <a:rPr lang="en-US" smtClean="0"/>
              <a:t>is the basic mechanism used for:</a:t>
            </a:r>
          </a:p>
          <a:p>
            <a:pPr lvl="1"/>
            <a:r>
              <a:rPr lang="en-US" smtClean="0"/>
              <a:t>Transferring control between </a:t>
            </a:r>
            <a:r>
              <a:rPr lang="en-US" i="1" smtClean="0"/>
              <a:t>processes</a:t>
            </a:r>
            <a:r>
              <a:rPr lang="en-US" smtClean="0"/>
              <a:t> and OS</a:t>
            </a:r>
          </a:p>
          <a:p>
            <a:pPr lvl="1"/>
            <a:r>
              <a:rPr lang="en-US" b="0" smtClean="0"/>
              <a:t>Handling </a:t>
            </a:r>
            <a:r>
              <a:rPr lang="en-US" b="0" i="1" smtClean="0"/>
              <a:t>I/O</a:t>
            </a:r>
            <a:r>
              <a:rPr lang="en-US" b="0" smtClean="0"/>
              <a:t> and </a:t>
            </a:r>
            <a:r>
              <a:rPr lang="en-US" b="0" i="1" smtClean="0"/>
              <a:t>virtual memory</a:t>
            </a:r>
            <a:r>
              <a:rPr lang="en-US" b="0" smtClean="0"/>
              <a:t> within the OS</a:t>
            </a:r>
          </a:p>
          <a:p>
            <a:pPr lvl="1"/>
            <a:r>
              <a:rPr lang="en-US" smtClean="0"/>
              <a:t>Implementing multi-process applications like shells and web servers</a:t>
            </a:r>
          </a:p>
          <a:p>
            <a:pPr lvl="1"/>
            <a:r>
              <a:rPr lang="en-US" smtClean="0"/>
              <a:t>Implementing concurrency</a:t>
            </a:r>
          </a:p>
          <a:p>
            <a:pPr lvl="1"/>
            <a:endParaRPr lang="en-US" b="0" dirty="0" smtClean="0"/>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3</a:t>
            </a:fld>
            <a:endParaRPr lang="en-US"/>
          </a:p>
        </p:txBody>
      </p:sp>
    </p:spTree>
    <p:extLst>
      <p:ext uri="{BB962C8B-B14F-4D97-AF65-F5344CB8AC3E}">
        <p14:creationId xmlns:p14="http://schemas.microsoft.com/office/powerpoint/2010/main" val="3611161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482182" cy="762000"/>
          </a:xfrm>
        </p:spPr>
        <p:txBody>
          <a:bodyPr/>
          <a:lstStyle/>
          <a:p>
            <a:r>
              <a:rPr lang="en-US" dirty="0" smtClean="0"/>
              <a:t>Multiprocessing: The Reality</a:t>
            </a:r>
            <a:endParaRPr lang="en-US" dirty="0"/>
          </a:p>
        </p:txBody>
      </p:sp>
      <p:sp>
        <p:nvSpPr>
          <p:cNvPr id="4" name="Text Placeholder 3"/>
          <p:cNvSpPr>
            <a:spLocks noGrp="1"/>
          </p:cNvSpPr>
          <p:nvPr>
            <p:ph idx="1"/>
            <p:custDataLst>
              <p:tags r:id="rId2"/>
            </p:custDataLst>
          </p:nvPr>
        </p:nvSpPr>
        <p:spPr>
          <a:xfrm>
            <a:off x="76200" y="5251466"/>
            <a:ext cx="9067800" cy="1600200"/>
          </a:xfrm>
        </p:spPr>
        <p:txBody>
          <a:bodyPr>
            <a:normAutofit fontScale="92500"/>
          </a:bodyPr>
          <a:lstStyle/>
          <a:p>
            <a:r>
              <a:rPr lang="en-US" dirty="0" smtClean="0"/>
              <a:t>Single processor executes multiple processes </a:t>
            </a:r>
            <a:r>
              <a:rPr lang="en-US" i="1" dirty="0"/>
              <a:t>c</a:t>
            </a:r>
            <a:r>
              <a:rPr lang="en-US" i="1" dirty="0" smtClean="0"/>
              <a:t>oncurrently</a:t>
            </a:r>
            <a:endParaRPr lang="en-US" i="1" dirty="0"/>
          </a:p>
          <a:p>
            <a:pPr lvl="1"/>
            <a:r>
              <a:rPr lang="en-US" dirty="0"/>
              <a:t>Process executions </a:t>
            </a:r>
            <a:r>
              <a:rPr lang="en-US" dirty="0" smtClean="0"/>
              <a:t>interleaved, CPU runs </a:t>
            </a:r>
            <a:r>
              <a:rPr lang="en-US" i="1" dirty="0" smtClean="0"/>
              <a:t>one at a time</a:t>
            </a:r>
          </a:p>
          <a:p>
            <a:pPr lvl="1"/>
            <a:r>
              <a:rPr lang="en-US" dirty="0" smtClean="0"/>
              <a:t>Address </a:t>
            </a:r>
            <a:r>
              <a:rPr lang="en-US" dirty="0"/>
              <a:t>spaces managed by virtual memory </a:t>
            </a:r>
            <a:r>
              <a:rPr lang="en-US" dirty="0" smtClean="0"/>
              <a:t>system (later in course)</a:t>
            </a:r>
            <a:endParaRPr lang="en-US" dirty="0"/>
          </a:p>
          <a:p>
            <a:pPr lvl="1"/>
            <a:r>
              <a:rPr lang="en-US" i="1" dirty="0" smtClean="0"/>
              <a:t>Execution context</a:t>
            </a:r>
            <a:r>
              <a:rPr lang="en-US" dirty="0" smtClean="0"/>
              <a:t> (register values, stack, </a:t>
            </a:r>
            <a:r>
              <a:rPr lang="is-IS" dirty="0" smtClean="0"/>
              <a:t>…)</a:t>
            </a:r>
            <a:r>
              <a:rPr lang="en-US" dirty="0" smtClean="0"/>
              <a:t> for other processes saved in memory</a:t>
            </a:r>
            <a:endParaRPr lang="en-US" dirty="0"/>
          </a:p>
        </p:txBody>
      </p:sp>
      <p:sp>
        <p:nvSpPr>
          <p:cNvPr id="13" name="Rectangle 12"/>
          <p:cNvSpPr/>
          <p:nvPr>
            <p:custDataLst>
              <p:tags r:id="rId3"/>
            </p:custDataLst>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14" name="Rectangle 13"/>
          <p:cNvSpPr/>
          <p:nvPr>
            <p:custDataLst>
              <p:tags r:id="rId4"/>
            </p:custDataLst>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800" dirty="0">
              <a:latin typeface="Lato" panose="020F0502020204030203" pitchFamily="34" charset="0"/>
            </a:endParaRPr>
          </a:p>
        </p:txBody>
      </p:sp>
      <p:sp>
        <p:nvSpPr>
          <p:cNvPr id="15" name="Rectangle 14"/>
          <p:cNvSpPr/>
          <p:nvPr>
            <p:custDataLst>
              <p:tags r:id="rId5"/>
            </p:custDataLst>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16" name="Rectangle 15"/>
          <p:cNvSpPr/>
          <p:nvPr>
            <p:custDataLst>
              <p:tags r:id="rId6"/>
            </p:custDataLst>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17" name="Rectangle 16"/>
          <p:cNvSpPr/>
          <p:nvPr>
            <p:custDataLst>
              <p:tags r:id="rId7"/>
            </p:custDataLst>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18" name="Rectangle 17"/>
          <p:cNvSpPr/>
          <p:nvPr>
            <p:custDataLst>
              <p:tags r:id="rId8"/>
            </p:custDataLst>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19" name="Rectangle 18"/>
          <p:cNvSpPr/>
          <p:nvPr>
            <p:custDataLst>
              <p:tags r:id="rId9"/>
            </p:custDataLst>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 name="Rectangle 2"/>
          <p:cNvSpPr/>
          <p:nvPr>
            <p:custDataLst>
              <p:tags r:id="rId10"/>
            </p:custDataLst>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dirty="0">
              <a:ln>
                <a:solidFill>
                  <a:schemeClr val="tx1"/>
                </a:solidFill>
                <a:prstDash val="dash"/>
              </a:ln>
              <a:latin typeface="Lato" panose="020F0502020204030203" pitchFamily="34" charset="0"/>
            </a:endParaRPr>
          </a:p>
        </p:txBody>
      </p:sp>
      <p:sp>
        <p:nvSpPr>
          <p:cNvPr id="29" name="Rectangle 28"/>
          <p:cNvSpPr/>
          <p:nvPr>
            <p:custDataLst>
              <p:tags r:id="rId11"/>
            </p:custDataLst>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0" name="Rectangle 29"/>
          <p:cNvSpPr/>
          <p:nvPr>
            <p:custDataLst>
              <p:tags r:id="rId12"/>
            </p:custDataLst>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1" name="Rectangle 30"/>
          <p:cNvSpPr/>
          <p:nvPr>
            <p:custDataLst>
              <p:tags r:id="rId13"/>
            </p:custDataLst>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32" name="Rectangle 31"/>
          <p:cNvSpPr/>
          <p:nvPr>
            <p:custDataLst>
              <p:tags r:id="rId14"/>
            </p:custDataLst>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33" name="Rectangle 32"/>
          <p:cNvSpPr/>
          <p:nvPr>
            <p:custDataLst>
              <p:tags r:id="rId15"/>
            </p:custDataLst>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5" name="Rectangle 34"/>
          <p:cNvSpPr/>
          <p:nvPr>
            <p:custDataLst>
              <p:tags r:id="rId16"/>
            </p:custDataLst>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6" name="Rectangle 35"/>
          <p:cNvSpPr/>
          <p:nvPr>
            <p:custDataLst>
              <p:tags r:id="rId17"/>
            </p:custDataLst>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9" name="Rectangle 38"/>
          <p:cNvSpPr/>
          <p:nvPr>
            <p:custDataLst>
              <p:tags r:id="rId18"/>
            </p:custDataLst>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40" name="Rectangle 39"/>
          <p:cNvSpPr/>
          <p:nvPr>
            <p:custDataLst>
              <p:tags r:id="rId19"/>
            </p:custDataLst>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47" name="Rectangle 46"/>
          <p:cNvSpPr/>
          <p:nvPr>
            <p:custDataLst>
              <p:tags r:id="rId20"/>
            </p:custDataLst>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49" name="Rectangle 48"/>
          <p:cNvSpPr/>
          <p:nvPr>
            <p:custDataLst>
              <p:tags r:id="rId21"/>
            </p:custDataLst>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50" name="TextBox 49"/>
          <p:cNvSpPr txBox="1"/>
          <p:nvPr>
            <p:custDataLst>
              <p:tags r:id="rId22"/>
            </p:custDataLst>
          </p:nvPr>
        </p:nvSpPr>
        <p:spPr>
          <a:xfrm>
            <a:off x="4343400" y="2165366"/>
            <a:ext cx="502061" cy="584775"/>
          </a:xfrm>
          <a:prstGeom prst="rect">
            <a:avLst/>
          </a:prstGeom>
          <a:noFill/>
        </p:spPr>
        <p:txBody>
          <a:bodyPr wrap="none" rtlCol="0">
            <a:spAutoFit/>
          </a:bodyPr>
          <a:lstStyle/>
          <a:p>
            <a:r>
              <a:rPr lang="en-US" sz="3200" dirty="0" smtClean="0">
                <a:latin typeface="Lato" panose="020F0502020204030203" pitchFamily="34" charset="0"/>
              </a:rPr>
              <a:t>…</a:t>
            </a:r>
          </a:p>
        </p:txBody>
      </p:sp>
      <p:sp>
        <p:nvSpPr>
          <p:cNvPr id="7" name="Slide Number Placeholder 6"/>
          <p:cNvSpPr>
            <a:spLocks noGrp="1"/>
          </p:cNvSpPr>
          <p:nvPr>
            <p:ph type="sldNum" sz="quarter" idx="10"/>
            <p:custDataLst>
              <p:tags r:id="rId23"/>
            </p:custDataLst>
          </p:nvPr>
        </p:nvSpPr>
        <p:spPr>
          <a:xfrm>
            <a:off x="8534400" y="6569075"/>
            <a:ext cx="609600" cy="365125"/>
          </a:xfrm>
        </p:spPr>
        <p:txBody>
          <a:bodyPr/>
          <a:lstStyle/>
          <a:p>
            <a:fld id="{7CBE8339-D2AD-46DC-A898-FD1E949067F0}" type="slidenum">
              <a:rPr lang="en-US" smtClean="0"/>
              <a:pPr/>
              <a:t>30</a:t>
            </a:fld>
            <a:endParaRPr lang="en-US"/>
          </a:p>
        </p:txBody>
      </p:sp>
      <mc:AlternateContent xmlns:mc="http://schemas.openxmlformats.org/markup-compatibility/2006" xmlns:p14="http://schemas.microsoft.com/office/powerpoint/2010/main">
        <mc:Choice Requires="p14">
          <p:contentPart p14:bwMode="auto" r:id="rId25">
            <p14:nvContentPartPr>
              <p14:cNvPr id="5" name="Ink 4"/>
              <p14:cNvContentPartPr/>
              <p14:nvPr/>
            </p14:nvContentPartPr>
            <p14:xfrm>
              <a:off x="2572200" y="2930040"/>
              <a:ext cx="1262880" cy="763200"/>
            </p14:xfrm>
          </p:contentPart>
        </mc:Choice>
        <mc:Fallback xmlns="">
          <p:pic>
            <p:nvPicPr>
              <p:cNvPr id="5" name="Ink 4"/>
              <p:cNvPicPr/>
              <p:nvPr/>
            </p:nvPicPr>
            <p:blipFill>
              <a:blip r:embed="rId26"/>
              <a:stretch>
                <a:fillRect/>
              </a:stretch>
            </p:blipFill>
            <p:spPr>
              <a:xfrm>
                <a:off x="2565720" y="2923560"/>
                <a:ext cx="1275840" cy="774720"/>
              </a:xfrm>
              <a:prstGeom prst="rect">
                <a:avLst/>
              </a:prstGeom>
            </p:spPr>
          </p:pic>
        </mc:Fallback>
      </mc:AlternateContent>
    </p:spTree>
    <p:extLst>
      <p:ext uri="{BB962C8B-B14F-4D97-AF65-F5344CB8AC3E}">
        <p14:creationId xmlns:p14="http://schemas.microsoft.com/office/powerpoint/2010/main" val="2417991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482182" cy="762000"/>
          </a:xfrm>
        </p:spPr>
        <p:txBody>
          <a:bodyPr/>
          <a:lstStyle/>
          <a:p>
            <a:r>
              <a:rPr lang="en-US" dirty="0" smtClean="0"/>
              <a:t>Multiprocessing</a:t>
            </a:r>
            <a:endParaRPr lang="en-US" b="0" dirty="0"/>
          </a:p>
        </p:txBody>
      </p:sp>
      <p:sp>
        <p:nvSpPr>
          <p:cNvPr id="4" name="Text Placeholder 3"/>
          <p:cNvSpPr>
            <a:spLocks noGrp="1"/>
          </p:cNvSpPr>
          <p:nvPr>
            <p:ph idx="1"/>
            <p:custDataLst>
              <p:tags r:id="rId2"/>
            </p:custDataLst>
          </p:nvPr>
        </p:nvSpPr>
        <p:spPr>
          <a:xfrm>
            <a:off x="533400" y="5257799"/>
            <a:ext cx="8534400" cy="1504742"/>
          </a:xfrm>
        </p:spPr>
        <p:txBody>
          <a:bodyPr>
            <a:normAutofit/>
          </a:bodyPr>
          <a:lstStyle/>
          <a:p>
            <a:r>
              <a:rPr lang="en-US" sz="2000" dirty="0" smtClean="0"/>
              <a:t>Context switch</a:t>
            </a:r>
          </a:p>
          <a:p>
            <a:pPr lvl="1"/>
            <a:r>
              <a:rPr lang="en-US" dirty="0"/>
              <a:t>Save current registers in </a:t>
            </a:r>
            <a:r>
              <a:rPr lang="en-US" dirty="0" smtClean="0"/>
              <a:t>memory</a:t>
            </a:r>
            <a:endParaRPr lang="en-US" dirty="0"/>
          </a:p>
        </p:txBody>
      </p:sp>
      <p:sp>
        <p:nvSpPr>
          <p:cNvPr id="13" name="Rectangle 12"/>
          <p:cNvSpPr/>
          <p:nvPr>
            <p:custDataLst>
              <p:tags r:id="rId3"/>
            </p:custDataLst>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14" name="Rectangle 13"/>
          <p:cNvSpPr/>
          <p:nvPr>
            <p:custDataLst>
              <p:tags r:id="rId4"/>
            </p:custDataLst>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800" dirty="0">
              <a:latin typeface="Lato" panose="020F0502020204030203" pitchFamily="34" charset="0"/>
            </a:endParaRPr>
          </a:p>
        </p:txBody>
      </p:sp>
      <p:sp>
        <p:nvSpPr>
          <p:cNvPr id="15" name="Rectangle 14"/>
          <p:cNvSpPr/>
          <p:nvPr>
            <p:custDataLst>
              <p:tags r:id="rId5"/>
            </p:custDataLst>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16" name="Rectangle 15"/>
          <p:cNvSpPr/>
          <p:nvPr>
            <p:custDataLst>
              <p:tags r:id="rId6"/>
            </p:custDataLst>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17" name="Rectangle 16"/>
          <p:cNvSpPr/>
          <p:nvPr>
            <p:custDataLst>
              <p:tags r:id="rId7"/>
            </p:custDataLst>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18" name="Rectangle 17"/>
          <p:cNvSpPr/>
          <p:nvPr>
            <p:custDataLst>
              <p:tags r:id="rId8"/>
            </p:custDataLst>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19" name="Rectangle 18"/>
          <p:cNvSpPr/>
          <p:nvPr>
            <p:custDataLst>
              <p:tags r:id="rId9"/>
            </p:custDataLst>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 name="Rectangle 2"/>
          <p:cNvSpPr/>
          <p:nvPr>
            <p:custDataLst>
              <p:tags r:id="rId10"/>
            </p:custDataLst>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dirty="0">
              <a:ln>
                <a:solidFill>
                  <a:schemeClr val="tx1"/>
                </a:solidFill>
                <a:prstDash val="dash"/>
              </a:ln>
              <a:latin typeface="Lato" panose="020F0502020204030203" pitchFamily="34" charset="0"/>
            </a:endParaRPr>
          </a:p>
        </p:txBody>
      </p:sp>
      <p:sp>
        <p:nvSpPr>
          <p:cNvPr id="29" name="Rectangle 28"/>
          <p:cNvSpPr/>
          <p:nvPr>
            <p:custDataLst>
              <p:tags r:id="rId11"/>
            </p:custDataLst>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0" name="Rectangle 29"/>
          <p:cNvSpPr/>
          <p:nvPr>
            <p:custDataLst>
              <p:tags r:id="rId12"/>
            </p:custDataLst>
          </p:nvPr>
        </p:nvSpPr>
        <p:spPr bwMode="auto">
          <a:xfrm>
            <a:off x="2730870" y="1789589"/>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1" name="Rectangle 30"/>
          <p:cNvSpPr/>
          <p:nvPr>
            <p:custDataLst>
              <p:tags r:id="rId13"/>
            </p:custDataLst>
          </p:nvPr>
        </p:nvSpPr>
        <p:spPr bwMode="auto">
          <a:xfrm>
            <a:off x="2730870" y="2094390"/>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32" name="Rectangle 31"/>
          <p:cNvSpPr/>
          <p:nvPr>
            <p:custDataLst>
              <p:tags r:id="rId14"/>
            </p:custDataLst>
          </p:nvPr>
        </p:nvSpPr>
        <p:spPr bwMode="auto">
          <a:xfrm>
            <a:off x="2730870" y="2667175"/>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33" name="Rectangle 32"/>
          <p:cNvSpPr/>
          <p:nvPr>
            <p:custDataLst>
              <p:tags r:id="rId15"/>
            </p:custDataLst>
          </p:nvPr>
        </p:nvSpPr>
        <p:spPr bwMode="auto">
          <a:xfrm>
            <a:off x="2730870" y="2383094"/>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5" name="Rectangle 34"/>
          <p:cNvSpPr/>
          <p:nvPr>
            <p:custDataLst>
              <p:tags r:id="rId16"/>
            </p:custDataLst>
          </p:nvPr>
        </p:nvSpPr>
        <p:spPr bwMode="auto">
          <a:xfrm>
            <a:off x="2730870" y="3040299"/>
            <a:ext cx="1066800" cy="533400"/>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6" name="Rectangle 35"/>
          <p:cNvSpPr/>
          <p:nvPr>
            <p:custDataLst>
              <p:tags r:id="rId17"/>
            </p:custDataLst>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9" name="Rectangle 38"/>
          <p:cNvSpPr/>
          <p:nvPr>
            <p:custDataLst>
              <p:tags r:id="rId18"/>
            </p:custDataLst>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40" name="Rectangle 39"/>
          <p:cNvSpPr/>
          <p:nvPr>
            <p:custDataLst>
              <p:tags r:id="rId19"/>
            </p:custDataLst>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47" name="Rectangle 46"/>
          <p:cNvSpPr/>
          <p:nvPr>
            <p:custDataLst>
              <p:tags r:id="rId20"/>
            </p:custDataLst>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49" name="Rectangle 48"/>
          <p:cNvSpPr/>
          <p:nvPr>
            <p:custDataLst>
              <p:tags r:id="rId21"/>
            </p:custDataLst>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50" name="TextBox 49"/>
          <p:cNvSpPr txBox="1"/>
          <p:nvPr>
            <p:custDataLst>
              <p:tags r:id="rId22"/>
            </p:custDataLst>
          </p:nvPr>
        </p:nvSpPr>
        <p:spPr>
          <a:xfrm>
            <a:off x="4343400" y="2165366"/>
            <a:ext cx="502061" cy="584775"/>
          </a:xfrm>
          <a:prstGeom prst="rect">
            <a:avLst/>
          </a:prstGeom>
          <a:noFill/>
        </p:spPr>
        <p:txBody>
          <a:bodyPr wrap="none" rtlCol="0">
            <a:spAutoFit/>
          </a:bodyPr>
          <a:lstStyle/>
          <a:p>
            <a:r>
              <a:rPr lang="en-US" sz="3200" dirty="0" smtClean="0">
                <a:latin typeface="Lato" panose="020F0502020204030203" pitchFamily="34" charset="0"/>
              </a:rPr>
              <a:t>…</a:t>
            </a:r>
          </a:p>
        </p:txBody>
      </p:sp>
      <p:sp>
        <p:nvSpPr>
          <p:cNvPr id="5" name="Up Arrow 4"/>
          <p:cNvSpPr/>
          <p:nvPr>
            <p:custDataLst>
              <p:tags r:id="rId23"/>
            </p:custDataLst>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dirty="0">
              <a:latin typeface="Lato" panose="020F0502020204030203" pitchFamily="34" charset="0"/>
            </a:endParaRPr>
          </a:p>
        </p:txBody>
      </p:sp>
      <p:sp>
        <p:nvSpPr>
          <p:cNvPr id="8" name="Slide Number Placeholder 7"/>
          <p:cNvSpPr>
            <a:spLocks noGrp="1"/>
          </p:cNvSpPr>
          <p:nvPr>
            <p:ph type="sldNum" sz="quarter" idx="10"/>
            <p:custDataLst>
              <p:tags r:id="rId24"/>
            </p:custDataLst>
          </p:nvPr>
        </p:nvSpPr>
        <p:spPr>
          <a:xfrm>
            <a:off x="8534400" y="6569075"/>
            <a:ext cx="609600" cy="365125"/>
          </a:xfrm>
        </p:spPr>
        <p:txBody>
          <a:bodyPr/>
          <a:lstStyle/>
          <a:p>
            <a:fld id="{7CBE8339-D2AD-46DC-A898-FD1E949067F0}" type="slidenum">
              <a:rPr lang="en-US" smtClean="0"/>
              <a:pPr/>
              <a:t>31</a:t>
            </a:fld>
            <a:endParaRPr lang="en-US"/>
          </a:p>
        </p:txBody>
      </p:sp>
    </p:spTree>
    <p:extLst>
      <p:ext uri="{BB962C8B-B14F-4D97-AF65-F5344CB8AC3E}">
        <p14:creationId xmlns:p14="http://schemas.microsoft.com/office/powerpoint/2010/main" val="3399484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482182" cy="762000"/>
          </a:xfrm>
        </p:spPr>
        <p:txBody>
          <a:bodyPr/>
          <a:lstStyle/>
          <a:p>
            <a:r>
              <a:rPr lang="en-US" dirty="0" smtClean="0"/>
              <a:t>Multiprocessing</a:t>
            </a:r>
            <a:endParaRPr lang="en-US" dirty="0"/>
          </a:p>
        </p:txBody>
      </p:sp>
      <p:sp>
        <p:nvSpPr>
          <p:cNvPr id="13" name="Rectangle 12"/>
          <p:cNvSpPr/>
          <p:nvPr>
            <p:custDataLst>
              <p:tags r:id="rId2"/>
            </p:custDataLst>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14" name="Rectangle 13"/>
          <p:cNvSpPr/>
          <p:nvPr>
            <p:custDataLst>
              <p:tags r:id="rId3"/>
            </p:custDataLst>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600" dirty="0">
              <a:latin typeface="Lato" panose="020F0502020204030203" pitchFamily="34" charset="0"/>
            </a:endParaRPr>
          </a:p>
        </p:txBody>
      </p:sp>
      <p:sp>
        <p:nvSpPr>
          <p:cNvPr id="15" name="Rectangle 14"/>
          <p:cNvSpPr/>
          <p:nvPr>
            <p:custDataLst>
              <p:tags r:id="rId4"/>
            </p:custDataLst>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16" name="Rectangle 15"/>
          <p:cNvSpPr/>
          <p:nvPr>
            <p:custDataLst>
              <p:tags r:id="rId5"/>
            </p:custDataLst>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17" name="Rectangle 16"/>
          <p:cNvSpPr/>
          <p:nvPr>
            <p:custDataLst>
              <p:tags r:id="rId6"/>
            </p:custDataLst>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18" name="Rectangle 17"/>
          <p:cNvSpPr/>
          <p:nvPr>
            <p:custDataLst>
              <p:tags r:id="rId7"/>
            </p:custDataLst>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19" name="Rectangle 18"/>
          <p:cNvSpPr/>
          <p:nvPr>
            <p:custDataLst>
              <p:tags r:id="rId8"/>
            </p:custDataLst>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 name="Rectangle 2"/>
          <p:cNvSpPr/>
          <p:nvPr>
            <p:custDataLst>
              <p:tags r:id="rId9"/>
            </p:custDataLst>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dirty="0">
              <a:ln>
                <a:solidFill>
                  <a:schemeClr val="tx1"/>
                </a:solidFill>
                <a:prstDash val="dash"/>
              </a:ln>
              <a:latin typeface="Lato" panose="020F0502020204030203" pitchFamily="34" charset="0"/>
            </a:endParaRPr>
          </a:p>
        </p:txBody>
      </p:sp>
      <p:sp>
        <p:nvSpPr>
          <p:cNvPr id="29" name="Rectangle 28"/>
          <p:cNvSpPr/>
          <p:nvPr>
            <p:custDataLst>
              <p:tags r:id="rId10"/>
            </p:custDataLst>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0" name="Rectangle 29"/>
          <p:cNvSpPr/>
          <p:nvPr>
            <p:custDataLst>
              <p:tags r:id="rId11"/>
            </p:custDataLst>
          </p:nvPr>
        </p:nvSpPr>
        <p:spPr bwMode="auto">
          <a:xfrm>
            <a:off x="2730870" y="1789589"/>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1" name="Rectangle 30"/>
          <p:cNvSpPr/>
          <p:nvPr>
            <p:custDataLst>
              <p:tags r:id="rId12"/>
            </p:custDataLst>
          </p:nvPr>
        </p:nvSpPr>
        <p:spPr bwMode="auto">
          <a:xfrm>
            <a:off x="2730870" y="2094390"/>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32" name="Rectangle 31"/>
          <p:cNvSpPr/>
          <p:nvPr>
            <p:custDataLst>
              <p:tags r:id="rId13"/>
            </p:custDataLst>
          </p:nvPr>
        </p:nvSpPr>
        <p:spPr bwMode="auto">
          <a:xfrm>
            <a:off x="2730870" y="2667175"/>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33" name="Rectangle 32"/>
          <p:cNvSpPr/>
          <p:nvPr>
            <p:custDataLst>
              <p:tags r:id="rId14"/>
            </p:custDataLst>
          </p:nvPr>
        </p:nvSpPr>
        <p:spPr bwMode="auto">
          <a:xfrm>
            <a:off x="2730870" y="2383094"/>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5" name="Rectangle 34"/>
          <p:cNvSpPr/>
          <p:nvPr>
            <p:custDataLst>
              <p:tags r:id="rId15"/>
            </p:custDataLst>
          </p:nvPr>
        </p:nvSpPr>
        <p:spPr bwMode="auto">
          <a:xfrm>
            <a:off x="2730870" y="3040299"/>
            <a:ext cx="1066800" cy="533400"/>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6" name="Rectangle 35"/>
          <p:cNvSpPr/>
          <p:nvPr>
            <p:custDataLst>
              <p:tags r:id="rId16"/>
            </p:custDataLst>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9" name="Rectangle 38"/>
          <p:cNvSpPr/>
          <p:nvPr>
            <p:custDataLst>
              <p:tags r:id="rId17"/>
            </p:custDataLst>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40" name="Rectangle 39"/>
          <p:cNvSpPr/>
          <p:nvPr>
            <p:custDataLst>
              <p:tags r:id="rId18"/>
            </p:custDataLst>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47" name="Rectangle 46"/>
          <p:cNvSpPr/>
          <p:nvPr>
            <p:custDataLst>
              <p:tags r:id="rId19"/>
            </p:custDataLst>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49" name="Rectangle 48"/>
          <p:cNvSpPr/>
          <p:nvPr>
            <p:custDataLst>
              <p:tags r:id="rId20"/>
            </p:custDataLst>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50" name="TextBox 49"/>
          <p:cNvSpPr txBox="1"/>
          <p:nvPr>
            <p:custDataLst>
              <p:tags r:id="rId21"/>
            </p:custDataLst>
          </p:nvPr>
        </p:nvSpPr>
        <p:spPr>
          <a:xfrm>
            <a:off x="4343400" y="2165366"/>
            <a:ext cx="502061" cy="584775"/>
          </a:xfrm>
          <a:prstGeom prst="rect">
            <a:avLst/>
          </a:prstGeom>
          <a:noFill/>
        </p:spPr>
        <p:txBody>
          <a:bodyPr wrap="none" rtlCol="0">
            <a:spAutoFit/>
          </a:bodyPr>
          <a:lstStyle/>
          <a:p>
            <a:r>
              <a:rPr lang="en-US" sz="3200" dirty="0" smtClean="0">
                <a:latin typeface="Lato" panose="020F0502020204030203" pitchFamily="34" charset="0"/>
              </a:rPr>
              <a:t>…</a:t>
            </a:r>
          </a:p>
        </p:txBody>
      </p:sp>
      <p:sp>
        <p:nvSpPr>
          <p:cNvPr id="7" name="Slide Number Placeholder 6"/>
          <p:cNvSpPr>
            <a:spLocks noGrp="1"/>
          </p:cNvSpPr>
          <p:nvPr>
            <p:ph type="sldNum" sz="quarter" idx="10"/>
            <p:custDataLst>
              <p:tags r:id="rId22"/>
            </p:custDataLst>
          </p:nvPr>
        </p:nvSpPr>
        <p:spPr>
          <a:xfrm>
            <a:off x="8534400" y="6569075"/>
            <a:ext cx="609600" cy="365125"/>
          </a:xfrm>
        </p:spPr>
        <p:txBody>
          <a:bodyPr/>
          <a:lstStyle/>
          <a:p>
            <a:fld id="{7CBE8339-D2AD-46DC-A898-FD1E949067F0}" type="slidenum">
              <a:rPr lang="en-US" smtClean="0"/>
              <a:pPr/>
              <a:t>32</a:t>
            </a:fld>
            <a:endParaRPr lang="en-US"/>
          </a:p>
        </p:txBody>
      </p:sp>
      <p:sp>
        <p:nvSpPr>
          <p:cNvPr id="26" name="Text Placeholder 3"/>
          <p:cNvSpPr txBox="1">
            <a:spLocks/>
          </p:cNvSpPr>
          <p:nvPr>
            <p:custDataLst>
              <p:tags r:id="rId23"/>
            </p:custDataLst>
          </p:nvPr>
        </p:nvSpPr>
        <p:spPr bwMode="auto">
          <a:xfrm>
            <a:off x="533400" y="5257799"/>
            <a:ext cx="8534400" cy="15047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300" b="1">
                <a:solidFill>
                  <a:schemeClr val="tx1"/>
                </a:solidFill>
                <a:latin typeface="Lato" panose="020F0502020204030203"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1900">
                <a:solidFill>
                  <a:schemeClr val="tx1"/>
                </a:solidFill>
                <a:latin typeface="Lato" panose="020F0502020204030203" pitchFamily="34" charset="0"/>
              </a:defRPr>
            </a:lvl2pPr>
            <a:lvl3pPr marL="1143000" indent="-228600" algn="l" rtl="0" eaLnBrk="1" fontAlgn="base" hangingPunct="1">
              <a:spcBef>
                <a:spcPct val="20000"/>
              </a:spcBef>
              <a:spcAft>
                <a:spcPct val="0"/>
              </a:spcAft>
              <a:buSzPct val="80000"/>
              <a:buFont typeface="Wingdings" pitchFamily="2" charset="2"/>
              <a:buChar char="§"/>
              <a:defRPr sz="1900">
                <a:solidFill>
                  <a:schemeClr val="tx1"/>
                </a:solidFill>
                <a:latin typeface="Lato" panose="020F0502020204030203" pitchFamily="34" charset="0"/>
              </a:defRPr>
            </a:lvl3pPr>
            <a:lvl4pPr marL="1600200" indent="-228600" algn="l" rtl="0" eaLnBrk="1" fontAlgn="base" hangingPunct="1">
              <a:spcBef>
                <a:spcPct val="20000"/>
              </a:spcBef>
              <a:spcAft>
                <a:spcPct val="0"/>
              </a:spcAft>
              <a:buChar char="–"/>
              <a:defRPr sz="1900">
                <a:solidFill>
                  <a:schemeClr val="tx1"/>
                </a:solidFill>
                <a:latin typeface="Lato" panose="020F0502020204030203" pitchFamily="34" charset="0"/>
              </a:defRPr>
            </a:lvl4pPr>
            <a:lvl5pPr marL="2057400" indent="-228600" algn="l" rtl="0" eaLnBrk="1" fontAlgn="base" hangingPunct="1">
              <a:spcBef>
                <a:spcPct val="20000"/>
              </a:spcBef>
              <a:spcAft>
                <a:spcPct val="0"/>
              </a:spcAft>
              <a:buChar char="»"/>
              <a:defRPr sz="1900">
                <a:solidFill>
                  <a:schemeClr val="tx1"/>
                </a:solidFill>
                <a:latin typeface="Lato" panose="020F0502020204030203"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kern="0" dirty="0" smtClean="0"/>
              <a:t>Context switch</a:t>
            </a:r>
          </a:p>
          <a:p>
            <a:pPr lvl="1"/>
            <a:r>
              <a:rPr lang="en-US" b="0" kern="0" dirty="0" smtClean="0">
                <a:solidFill>
                  <a:schemeClr val="bg1">
                    <a:lumMod val="50000"/>
                  </a:schemeClr>
                </a:solidFill>
              </a:rPr>
              <a:t>Save current registers in memory</a:t>
            </a:r>
          </a:p>
          <a:p>
            <a:pPr lvl="1"/>
            <a:r>
              <a:rPr lang="en-US" b="0" kern="0" dirty="0" smtClean="0"/>
              <a:t>Schedule next process for execution</a:t>
            </a:r>
          </a:p>
        </p:txBody>
      </p:sp>
    </p:spTree>
    <p:extLst>
      <p:ext uri="{BB962C8B-B14F-4D97-AF65-F5344CB8AC3E}">
        <p14:creationId xmlns:p14="http://schemas.microsoft.com/office/powerpoint/2010/main" val="1932342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482182" cy="762000"/>
          </a:xfrm>
        </p:spPr>
        <p:txBody>
          <a:bodyPr/>
          <a:lstStyle/>
          <a:p>
            <a:r>
              <a:rPr lang="en-US" dirty="0" smtClean="0"/>
              <a:t>Multiprocessing</a:t>
            </a:r>
            <a:endParaRPr lang="en-US" dirty="0"/>
          </a:p>
        </p:txBody>
      </p:sp>
      <p:sp>
        <p:nvSpPr>
          <p:cNvPr id="13" name="Rectangle 12"/>
          <p:cNvSpPr/>
          <p:nvPr>
            <p:custDataLst>
              <p:tags r:id="rId2"/>
            </p:custDataLst>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14" name="Rectangle 13"/>
          <p:cNvSpPr/>
          <p:nvPr>
            <p:custDataLst>
              <p:tags r:id="rId3"/>
            </p:custDataLst>
          </p:nvPr>
        </p:nvSpPr>
        <p:spPr bwMode="auto">
          <a:xfrm>
            <a:off x="2729116" y="4495800"/>
            <a:ext cx="1066800" cy="304800"/>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800" dirty="0">
              <a:latin typeface="Lato" panose="020F0502020204030203" pitchFamily="34" charset="0"/>
            </a:endParaRPr>
          </a:p>
        </p:txBody>
      </p:sp>
      <p:sp>
        <p:nvSpPr>
          <p:cNvPr id="15" name="Rectangle 14"/>
          <p:cNvSpPr/>
          <p:nvPr>
            <p:custDataLst>
              <p:tags r:id="rId4"/>
            </p:custDataLst>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16" name="Rectangle 15"/>
          <p:cNvSpPr/>
          <p:nvPr>
            <p:custDataLst>
              <p:tags r:id="rId5"/>
            </p:custDataLst>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17" name="Rectangle 16"/>
          <p:cNvSpPr/>
          <p:nvPr>
            <p:custDataLst>
              <p:tags r:id="rId6"/>
            </p:custDataLst>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18" name="Rectangle 17"/>
          <p:cNvSpPr/>
          <p:nvPr>
            <p:custDataLst>
              <p:tags r:id="rId7"/>
            </p:custDataLst>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19" name="Rectangle 18"/>
          <p:cNvSpPr/>
          <p:nvPr>
            <p:custDataLst>
              <p:tags r:id="rId8"/>
            </p:custDataLst>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 name="Rectangle 2"/>
          <p:cNvSpPr/>
          <p:nvPr>
            <p:custDataLst>
              <p:tags r:id="rId9"/>
            </p:custDataLst>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dirty="0">
              <a:ln>
                <a:solidFill>
                  <a:schemeClr val="tx1"/>
                </a:solidFill>
                <a:prstDash val="dash"/>
              </a:ln>
              <a:latin typeface="Lato" panose="020F0502020204030203" pitchFamily="34" charset="0"/>
            </a:endParaRPr>
          </a:p>
        </p:txBody>
      </p:sp>
      <p:sp>
        <p:nvSpPr>
          <p:cNvPr id="29" name="Rectangle 28"/>
          <p:cNvSpPr/>
          <p:nvPr>
            <p:custDataLst>
              <p:tags r:id="rId10"/>
            </p:custDataLst>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0" name="Rectangle 29"/>
          <p:cNvSpPr/>
          <p:nvPr>
            <p:custDataLst>
              <p:tags r:id="rId11"/>
            </p:custDataLst>
          </p:nvPr>
        </p:nvSpPr>
        <p:spPr bwMode="auto">
          <a:xfrm>
            <a:off x="2730870" y="1789589"/>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1" name="Rectangle 30"/>
          <p:cNvSpPr/>
          <p:nvPr>
            <p:custDataLst>
              <p:tags r:id="rId12"/>
            </p:custDataLst>
          </p:nvPr>
        </p:nvSpPr>
        <p:spPr bwMode="auto">
          <a:xfrm>
            <a:off x="2730870" y="2094390"/>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32" name="Rectangle 31"/>
          <p:cNvSpPr/>
          <p:nvPr>
            <p:custDataLst>
              <p:tags r:id="rId13"/>
            </p:custDataLst>
          </p:nvPr>
        </p:nvSpPr>
        <p:spPr bwMode="auto">
          <a:xfrm>
            <a:off x="2730870" y="2667175"/>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33" name="Rectangle 32"/>
          <p:cNvSpPr/>
          <p:nvPr>
            <p:custDataLst>
              <p:tags r:id="rId14"/>
            </p:custDataLst>
          </p:nvPr>
        </p:nvSpPr>
        <p:spPr bwMode="auto">
          <a:xfrm>
            <a:off x="2730870" y="2383094"/>
            <a:ext cx="1066800" cy="304801"/>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5" name="Rectangle 34"/>
          <p:cNvSpPr/>
          <p:nvPr>
            <p:custDataLst>
              <p:tags r:id="rId15"/>
            </p:custDataLst>
          </p:nvPr>
        </p:nvSpPr>
        <p:spPr bwMode="auto">
          <a:xfrm>
            <a:off x="2730870" y="3040299"/>
            <a:ext cx="1066800" cy="533400"/>
          </a:xfrm>
          <a:prstGeom prst="rect">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6" name="Rectangle 35"/>
          <p:cNvSpPr/>
          <p:nvPr>
            <p:custDataLst>
              <p:tags r:id="rId16"/>
            </p:custDataLst>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9" name="Rectangle 38"/>
          <p:cNvSpPr/>
          <p:nvPr>
            <p:custDataLst>
              <p:tags r:id="rId17"/>
            </p:custDataLst>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40" name="Rectangle 39"/>
          <p:cNvSpPr/>
          <p:nvPr>
            <p:custDataLst>
              <p:tags r:id="rId18"/>
            </p:custDataLst>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47" name="Rectangle 46"/>
          <p:cNvSpPr/>
          <p:nvPr>
            <p:custDataLst>
              <p:tags r:id="rId19"/>
            </p:custDataLst>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49" name="Rectangle 48"/>
          <p:cNvSpPr/>
          <p:nvPr>
            <p:custDataLst>
              <p:tags r:id="rId20"/>
            </p:custDataLst>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50" name="TextBox 49"/>
          <p:cNvSpPr txBox="1"/>
          <p:nvPr>
            <p:custDataLst>
              <p:tags r:id="rId21"/>
            </p:custDataLst>
          </p:nvPr>
        </p:nvSpPr>
        <p:spPr>
          <a:xfrm>
            <a:off x="4343400" y="2165366"/>
            <a:ext cx="502061" cy="584775"/>
          </a:xfrm>
          <a:prstGeom prst="rect">
            <a:avLst/>
          </a:prstGeom>
          <a:noFill/>
        </p:spPr>
        <p:txBody>
          <a:bodyPr wrap="none" rtlCol="0">
            <a:spAutoFit/>
          </a:bodyPr>
          <a:lstStyle/>
          <a:p>
            <a:r>
              <a:rPr lang="en-US" sz="3200" dirty="0" smtClean="0">
                <a:latin typeface="Lato" panose="020F0502020204030203" pitchFamily="34" charset="0"/>
              </a:rPr>
              <a:t>…</a:t>
            </a:r>
          </a:p>
        </p:txBody>
      </p:sp>
      <p:sp>
        <p:nvSpPr>
          <p:cNvPr id="5" name="Up Arrow 4"/>
          <p:cNvSpPr/>
          <p:nvPr>
            <p:custDataLst>
              <p:tags r:id="rId22"/>
            </p:custDataLst>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sz="2000" dirty="0">
              <a:latin typeface="Lato" panose="020F0502020204030203" pitchFamily="34" charset="0"/>
            </a:endParaRPr>
          </a:p>
        </p:txBody>
      </p:sp>
      <p:sp>
        <p:nvSpPr>
          <p:cNvPr id="8" name="Slide Number Placeholder 7"/>
          <p:cNvSpPr>
            <a:spLocks noGrp="1"/>
          </p:cNvSpPr>
          <p:nvPr>
            <p:ph type="sldNum" sz="quarter" idx="10"/>
            <p:custDataLst>
              <p:tags r:id="rId23"/>
            </p:custDataLst>
          </p:nvPr>
        </p:nvSpPr>
        <p:spPr>
          <a:xfrm>
            <a:off x="8534400" y="6569075"/>
            <a:ext cx="609600" cy="365125"/>
          </a:xfrm>
        </p:spPr>
        <p:txBody>
          <a:bodyPr/>
          <a:lstStyle/>
          <a:p>
            <a:fld id="{7CBE8339-D2AD-46DC-A898-FD1E949067F0}" type="slidenum">
              <a:rPr lang="en-US" smtClean="0"/>
              <a:pPr/>
              <a:t>33</a:t>
            </a:fld>
            <a:endParaRPr lang="en-US"/>
          </a:p>
        </p:txBody>
      </p:sp>
      <p:sp>
        <p:nvSpPr>
          <p:cNvPr id="37" name="Text Placeholder 3"/>
          <p:cNvSpPr>
            <a:spLocks noGrp="1"/>
          </p:cNvSpPr>
          <p:nvPr>
            <p:ph idx="1"/>
            <p:custDataLst>
              <p:tags r:id="rId24"/>
            </p:custDataLst>
          </p:nvPr>
        </p:nvSpPr>
        <p:spPr>
          <a:xfrm>
            <a:off x="533400" y="5257799"/>
            <a:ext cx="8534400" cy="1504742"/>
          </a:xfrm>
        </p:spPr>
        <p:txBody>
          <a:bodyPr>
            <a:normAutofit/>
          </a:bodyPr>
          <a:lstStyle/>
          <a:p>
            <a:r>
              <a:rPr lang="en-US" sz="2000" dirty="0" smtClean="0"/>
              <a:t>Context switch</a:t>
            </a:r>
          </a:p>
          <a:p>
            <a:pPr lvl="1"/>
            <a:r>
              <a:rPr lang="en-US" dirty="0">
                <a:solidFill>
                  <a:schemeClr val="bg1">
                    <a:lumMod val="50000"/>
                  </a:schemeClr>
                </a:solidFill>
              </a:rPr>
              <a:t>Save current registers in memory</a:t>
            </a:r>
          </a:p>
          <a:p>
            <a:pPr lvl="1"/>
            <a:r>
              <a:rPr lang="en-US" dirty="0">
                <a:solidFill>
                  <a:schemeClr val="bg1">
                    <a:lumMod val="50000"/>
                  </a:schemeClr>
                </a:solidFill>
              </a:rPr>
              <a:t>Schedule next process for </a:t>
            </a:r>
            <a:r>
              <a:rPr lang="en-US" dirty="0" smtClean="0">
                <a:solidFill>
                  <a:schemeClr val="bg1">
                    <a:lumMod val="50000"/>
                  </a:schemeClr>
                </a:solidFill>
              </a:rPr>
              <a:t>execution</a:t>
            </a:r>
          </a:p>
          <a:p>
            <a:pPr lvl="1"/>
            <a:r>
              <a:rPr lang="en-US" sz="1800" dirty="0"/>
              <a:t>Load saved registers and switch address </a:t>
            </a:r>
            <a:r>
              <a:rPr lang="en-US" sz="1800" dirty="0" smtClean="0"/>
              <a:t>space</a:t>
            </a:r>
            <a:endParaRPr lang="en-US" dirty="0"/>
          </a:p>
          <a:p>
            <a:pPr lvl="1"/>
            <a:endParaRPr lang="en-US" sz="1600" dirty="0"/>
          </a:p>
        </p:txBody>
      </p:sp>
    </p:spTree>
    <p:extLst>
      <p:ext uri="{BB962C8B-B14F-4D97-AF65-F5344CB8AC3E}">
        <p14:creationId xmlns:p14="http://schemas.microsoft.com/office/powerpoint/2010/main" val="3273151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482182" cy="762000"/>
          </a:xfrm>
        </p:spPr>
        <p:txBody>
          <a:bodyPr/>
          <a:lstStyle/>
          <a:p>
            <a:r>
              <a:rPr lang="en-US" dirty="0" smtClean="0"/>
              <a:t>Multiprocessing: The (Modern) Reality</a:t>
            </a:r>
            <a:endParaRPr lang="en-US" dirty="0"/>
          </a:p>
        </p:txBody>
      </p:sp>
      <p:sp>
        <p:nvSpPr>
          <p:cNvPr id="4" name="Text Placeholder 3"/>
          <p:cNvSpPr>
            <a:spLocks noGrp="1"/>
          </p:cNvSpPr>
          <p:nvPr>
            <p:ph idx="1"/>
            <p:custDataLst>
              <p:tags r:id="rId2"/>
            </p:custDataLst>
          </p:nvPr>
        </p:nvSpPr>
        <p:spPr>
          <a:xfrm>
            <a:off x="4038600" y="3911560"/>
            <a:ext cx="5181599" cy="2671762"/>
          </a:xfrm>
        </p:spPr>
        <p:txBody>
          <a:bodyPr/>
          <a:lstStyle/>
          <a:p>
            <a:r>
              <a:rPr lang="en-US" dirty="0" smtClean="0"/>
              <a:t>Multicore processors</a:t>
            </a:r>
          </a:p>
          <a:p>
            <a:pPr lvl="1"/>
            <a:r>
              <a:rPr lang="en-US" dirty="0" smtClean="0"/>
              <a:t>Multiple CPUs (“cores”) on single chip</a:t>
            </a:r>
          </a:p>
          <a:p>
            <a:pPr lvl="1"/>
            <a:r>
              <a:rPr lang="en-US" dirty="0" smtClean="0"/>
              <a:t>Share main memory (and some of the caches)</a:t>
            </a:r>
          </a:p>
          <a:p>
            <a:pPr lvl="1"/>
            <a:r>
              <a:rPr lang="en-US" dirty="0" smtClean="0"/>
              <a:t>Each can execute a separate process</a:t>
            </a:r>
          </a:p>
          <a:p>
            <a:pPr lvl="2"/>
            <a:r>
              <a:rPr lang="en-US" dirty="0" smtClean="0"/>
              <a:t>Kernel schedules processes to cores</a:t>
            </a:r>
          </a:p>
          <a:p>
            <a:pPr lvl="2"/>
            <a:r>
              <a:rPr lang="en-US" b="1" i="1" dirty="0" smtClean="0"/>
              <a:t>Still</a:t>
            </a:r>
            <a:r>
              <a:rPr lang="en-US" b="1" dirty="0" smtClean="0"/>
              <a:t> constantly swapping processes</a:t>
            </a:r>
          </a:p>
          <a:p>
            <a:endParaRPr lang="en-US" dirty="0"/>
          </a:p>
        </p:txBody>
      </p:sp>
      <p:sp>
        <p:nvSpPr>
          <p:cNvPr id="17" name="Rectangle 16"/>
          <p:cNvSpPr/>
          <p:nvPr>
            <p:custDataLst>
              <p:tags r:id="rId3"/>
            </p:custDataLst>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18" name="Rectangle 17"/>
          <p:cNvSpPr/>
          <p:nvPr>
            <p:custDataLst>
              <p:tags r:id="rId4"/>
            </p:custDataLst>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600" dirty="0">
              <a:latin typeface="Lato" panose="020F0502020204030203" pitchFamily="34" charset="0"/>
            </a:endParaRPr>
          </a:p>
        </p:txBody>
      </p:sp>
      <p:sp>
        <p:nvSpPr>
          <p:cNvPr id="23" name="Rectangle 22"/>
          <p:cNvSpPr/>
          <p:nvPr>
            <p:custDataLst>
              <p:tags r:id="rId5"/>
            </p:custDataLst>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Memory</a:t>
            </a:r>
            <a:endParaRPr lang="en-US" dirty="0">
              <a:latin typeface="Lato" panose="020F0502020204030203" pitchFamily="34" charset="0"/>
            </a:endParaRPr>
          </a:p>
        </p:txBody>
      </p:sp>
      <p:sp>
        <p:nvSpPr>
          <p:cNvPr id="28" name="Rectangle 27"/>
          <p:cNvSpPr/>
          <p:nvPr>
            <p:custDataLst>
              <p:tags r:id="rId6"/>
            </p:custDataLst>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29" name="Rectangle 28"/>
          <p:cNvSpPr/>
          <p:nvPr>
            <p:custDataLst>
              <p:tags r:id="rId7"/>
            </p:custDataLst>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30" name="Rectangle 29"/>
          <p:cNvSpPr/>
          <p:nvPr>
            <p:custDataLst>
              <p:tags r:id="rId8"/>
            </p:custDataLst>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31" name="Rectangle 30"/>
          <p:cNvSpPr/>
          <p:nvPr>
            <p:custDataLst>
              <p:tags r:id="rId9"/>
            </p:custDataLst>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32" name="Rectangle 31"/>
          <p:cNvSpPr/>
          <p:nvPr>
            <p:custDataLst>
              <p:tags r:id="rId10"/>
            </p:custDataLst>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dirty="0">
              <a:ln>
                <a:solidFill>
                  <a:schemeClr val="tx1"/>
                </a:solidFill>
                <a:prstDash val="dash"/>
              </a:ln>
              <a:latin typeface="Lato" panose="020F0502020204030203" pitchFamily="34" charset="0"/>
            </a:endParaRPr>
          </a:p>
        </p:txBody>
      </p:sp>
      <p:sp>
        <p:nvSpPr>
          <p:cNvPr id="33" name="Rectangle 32"/>
          <p:cNvSpPr/>
          <p:nvPr>
            <p:custDataLst>
              <p:tags r:id="rId11"/>
            </p:custDataLst>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37" name="Rectangle 36"/>
          <p:cNvSpPr/>
          <p:nvPr>
            <p:custDataLst>
              <p:tags r:id="rId12"/>
            </p:custDataLst>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38" name="Rectangle 37"/>
          <p:cNvSpPr/>
          <p:nvPr>
            <p:custDataLst>
              <p:tags r:id="rId13"/>
            </p:custDataLst>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39" name="Rectangle 38"/>
          <p:cNvSpPr/>
          <p:nvPr>
            <p:custDataLst>
              <p:tags r:id="rId14"/>
            </p:custDataLst>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40" name="Rectangle 39"/>
          <p:cNvSpPr/>
          <p:nvPr>
            <p:custDataLst>
              <p:tags r:id="rId15"/>
            </p:custDataLst>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41" name="Rectangle 40"/>
          <p:cNvSpPr/>
          <p:nvPr>
            <p:custDataLst>
              <p:tags r:id="rId16"/>
            </p:custDataLst>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42" name="Rectangle 41"/>
          <p:cNvSpPr/>
          <p:nvPr>
            <p:custDataLst>
              <p:tags r:id="rId17"/>
            </p:custDataLst>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Stac</a:t>
            </a:r>
            <a:r>
              <a:rPr lang="en-US" sz="1600" dirty="0">
                <a:latin typeface="Lato" panose="020F0502020204030203" pitchFamily="34" charset="0"/>
              </a:rPr>
              <a:t>k</a:t>
            </a:r>
          </a:p>
        </p:txBody>
      </p:sp>
      <p:sp>
        <p:nvSpPr>
          <p:cNvPr id="43" name="Rectangle 42"/>
          <p:cNvSpPr/>
          <p:nvPr>
            <p:custDataLst>
              <p:tags r:id="rId18"/>
            </p:custDataLst>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Heap</a:t>
            </a:r>
            <a:endParaRPr lang="en-US" sz="1600" dirty="0">
              <a:latin typeface="Lato" panose="020F0502020204030203" pitchFamily="34" charset="0"/>
            </a:endParaRPr>
          </a:p>
        </p:txBody>
      </p:sp>
      <p:sp>
        <p:nvSpPr>
          <p:cNvPr id="44" name="Rectangle 43"/>
          <p:cNvSpPr/>
          <p:nvPr>
            <p:custDataLst>
              <p:tags r:id="rId19"/>
            </p:custDataLst>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Code</a:t>
            </a:r>
            <a:endParaRPr lang="en-US" sz="1600" dirty="0">
              <a:latin typeface="Lato" panose="020F0502020204030203" pitchFamily="34" charset="0"/>
            </a:endParaRPr>
          </a:p>
        </p:txBody>
      </p:sp>
      <p:sp>
        <p:nvSpPr>
          <p:cNvPr id="45" name="Rectangle 44"/>
          <p:cNvSpPr/>
          <p:nvPr>
            <p:custDataLst>
              <p:tags r:id="rId20"/>
            </p:custDataLst>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Data</a:t>
            </a:r>
            <a:endParaRPr lang="en-US" sz="1600" dirty="0">
              <a:latin typeface="Lato" panose="020F0502020204030203" pitchFamily="34" charset="0"/>
            </a:endParaRPr>
          </a:p>
        </p:txBody>
      </p:sp>
      <p:sp>
        <p:nvSpPr>
          <p:cNvPr id="46" name="Rectangle 45"/>
          <p:cNvSpPr/>
          <p:nvPr>
            <p:custDataLst>
              <p:tags r:id="rId21"/>
            </p:custDataLst>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Saved registers</a:t>
            </a:r>
            <a:endParaRPr lang="en-US" sz="1600" dirty="0">
              <a:latin typeface="Lato" panose="020F0502020204030203" pitchFamily="34" charset="0"/>
            </a:endParaRPr>
          </a:p>
        </p:txBody>
      </p:sp>
      <p:sp>
        <p:nvSpPr>
          <p:cNvPr id="47" name="TextBox 46"/>
          <p:cNvSpPr txBox="1"/>
          <p:nvPr>
            <p:custDataLst>
              <p:tags r:id="rId22"/>
            </p:custDataLst>
          </p:nvPr>
        </p:nvSpPr>
        <p:spPr>
          <a:xfrm>
            <a:off x="4343400" y="2165366"/>
            <a:ext cx="502061" cy="584775"/>
          </a:xfrm>
          <a:prstGeom prst="rect">
            <a:avLst/>
          </a:prstGeom>
          <a:noFill/>
        </p:spPr>
        <p:txBody>
          <a:bodyPr wrap="none" rtlCol="0">
            <a:spAutoFit/>
          </a:bodyPr>
          <a:lstStyle/>
          <a:p>
            <a:r>
              <a:rPr lang="en-US" sz="3200" dirty="0" smtClean="0">
                <a:latin typeface="Lato" panose="020F0502020204030203" pitchFamily="34" charset="0"/>
              </a:rPr>
              <a:t>…</a:t>
            </a:r>
          </a:p>
        </p:txBody>
      </p:sp>
      <p:sp>
        <p:nvSpPr>
          <p:cNvPr id="49" name="Rectangle 48"/>
          <p:cNvSpPr/>
          <p:nvPr>
            <p:custDataLst>
              <p:tags r:id="rId23"/>
            </p:custDataLst>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smtClean="0">
                <a:latin typeface="Lato" panose="020F0502020204030203" pitchFamily="34" charset="0"/>
              </a:rPr>
              <a:t>CPU</a:t>
            </a:r>
            <a:endParaRPr lang="en-US" dirty="0">
              <a:latin typeface="Lato" panose="020F0502020204030203" pitchFamily="34" charset="0"/>
            </a:endParaRPr>
          </a:p>
        </p:txBody>
      </p:sp>
      <p:sp>
        <p:nvSpPr>
          <p:cNvPr id="50" name="Rectangle 49"/>
          <p:cNvSpPr/>
          <p:nvPr>
            <p:custDataLst>
              <p:tags r:id="rId24"/>
            </p:custDataLst>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600" dirty="0" smtClean="0">
                <a:latin typeface="Lato" panose="020F0502020204030203" pitchFamily="34" charset="0"/>
              </a:rPr>
              <a:t>Registers</a:t>
            </a:r>
            <a:endParaRPr lang="en-US" sz="1600" dirty="0">
              <a:latin typeface="Lato" panose="020F0502020204030203" pitchFamily="34" charset="0"/>
            </a:endParaRPr>
          </a:p>
        </p:txBody>
      </p:sp>
      <p:sp>
        <p:nvSpPr>
          <p:cNvPr id="51" name="Rectangle 50"/>
          <p:cNvSpPr/>
          <p:nvPr>
            <p:custDataLst>
              <p:tags r:id="rId25"/>
            </p:custDataLst>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dirty="0">
              <a:ln>
                <a:solidFill>
                  <a:schemeClr val="tx1"/>
                </a:solidFill>
                <a:prstDash val="dash"/>
              </a:ln>
              <a:latin typeface="Lato" panose="020F0502020204030203" pitchFamily="34" charset="0"/>
            </a:endParaRPr>
          </a:p>
        </p:txBody>
      </p:sp>
      <p:sp>
        <p:nvSpPr>
          <p:cNvPr id="6" name="Slide Number Placeholder 5"/>
          <p:cNvSpPr>
            <a:spLocks noGrp="1"/>
          </p:cNvSpPr>
          <p:nvPr>
            <p:ph type="sldNum" sz="quarter" idx="10"/>
            <p:custDataLst>
              <p:tags r:id="rId26"/>
            </p:custDataLst>
          </p:nvPr>
        </p:nvSpPr>
        <p:spPr>
          <a:xfrm>
            <a:off x="8534400" y="6569075"/>
            <a:ext cx="609600" cy="365125"/>
          </a:xfrm>
        </p:spPr>
        <p:txBody>
          <a:bodyPr/>
          <a:lstStyle/>
          <a:p>
            <a:fld id="{7CBE8339-D2AD-46DC-A898-FD1E949067F0}" type="slidenum">
              <a:rPr lang="en-US" smtClean="0"/>
              <a:pPr/>
              <a:t>34</a:t>
            </a:fld>
            <a:endParaRPr lang="en-US"/>
          </a:p>
        </p:txBody>
      </p:sp>
    </p:spTree>
    <p:extLst>
      <p:ext uri="{BB962C8B-B14F-4D97-AF65-F5344CB8AC3E}">
        <p14:creationId xmlns:p14="http://schemas.microsoft.com/office/powerpoint/2010/main" val="2543008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custDataLst>
              <p:tags r:id="rId1"/>
            </p:custDataLst>
          </p:nvPr>
        </p:nvSpPr>
        <p:spPr/>
        <p:txBody>
          <a:bodyPr/>
          <a:lstStyle/>
          <a:p>
            <a:r>
              <a:rPr lang="en-US" dirty="0"/>
              <a:t>Concurrent Processes</a:t>
            </a:r>
          </a:p>
        </p:txBody>
      </p:sp>
      <p:sp>
        <p:nvSpPr>
          <p:cNvPr id="485379" name="Rectangle 3"/>
          <p:cNvSpPr>
            <a:spLocks noGrp="1" noChangeArrowheads="1"/>
          </p:cNvSpPr>
          <p:nvPr>
            <p:ph idx="1"/>
            <p:custDataLst>
              <p:tags r:id="rId2"/>
            </p:custDataLst>
          </p:nvPr>
        </p:nvSpPr>
        <p:spPr>
          <a:xfrm>
            <a:off x="396875" y="1132764"/>
            <a:ext cx="8366125" cy="5201361"/>
          </a:xfrm>
        </p:spPr>
        <p:txBody>
          <a:bodyPr/>
          <a:lstStyle/>
          <a:p>
            <a:r>
              <a:rPr lang="en-US" dirty="0"/>
              <a:t>Each process is a logical control </a:t>
            </a:r>
            <a:r>
              <a:rPr lang="en-US" dirty="0" smtClean="0"/>
              <a:t>flow </a:t>
            </a:r>
            <a:endParaRPr lang="en-US" dirty="0"/>
          </a:p>
          <a:p>
            <a:r>
              <a:rPr lang="en-US" dirty="0" smtClean="0"/>
              <a:t>Two </a:t>
            </a:r>
            <a:r>
              <a:rPr lang="en-US" dirty="0"/>
              <a:t>processes </a:t>
            </a:r>
            <a:r>
              <a:rPr lang="en-US" i="1" dirty="0"/>
              <a:t>run </a:t>
            </a:r>
            <a:r>
              <a:rPr lang="en-US" i="1" dirty="0">
                <a:solidFill>
                  <a:srgbClr val="C00000"/>
                </a:solidFill>
              </a:rPr>
              <a:t>concurrently</a:t>
            </a:r>
            <a:r>
              <a:rPr lang="en-US" dirty="0">
                <a:solidFill>
                  <a:srgbClr val="C00000"/>
                </a:solidFill>
              </a:rPr>
              <a:t> </a:t>
            </a:r>
            <a:r>
              <a:rPr lang="en-US" dirty="0"/>
              <a:t>(are concurrent) if their</a:t>
            </a:r>
            <a:r>
              <a:rPr lang="en-US" dirty="0" smtClean="0"/>
              <a:t> instruction executions (flows) overlap </a:t>
            </a:r>
            <a:r>
              <a:rPr lang="en-US" dirty="0"/>
              <a:t>in time</a:t>
            </a:r>
          </a:p>
          <a:p>
            <a:r>
              <a:rPr lang="en-US" dirty="0"/>
              <a:t>Otherwise, they are </a:t>
            </a:r>
            <a:r>
              <a:rPr lang="en-US" i="1" dirty="0" smtClean="0">
                <a:solidFill>
                  <a:srgbClr val="C00000"/>
                </a:solidFill>
              </a:rPr>
              <a:t>sequential</a:t>
            </a:r>
            <a:endParaRPr lang="en-US" dirty="0">
              <a:solidFill>
                <a:srgbClr val="C00000"/>
              </a:solidFill>
            </a:endParaRPr>
          </a:p>
          <a:p>
            <a:r>
              <a:rPr lang="en-US" dirty="0"/>
              <a:t>Examples (running on single core</a:t>
            </a:r>
            <a:r>
              <a:rPr lang="en-US" dirty="0" smtClean="0"/>
              <a:t>):</a:t>
            </a:r>
            <a:endParaRPr lang="en-US" dirty="0"/>
          </a:p>
          <a:p>
            <a:pPr lvl="1"/>
            <a:r>
              <a:rPr lang="en-US" dirty="0"/>
              <a:t>Concurrent: A </a:t>
            </a:r>
            <a:r>
              <a:rPr lang="en-US" dirty="0" smtClean="0"/>
              <a:t>&amp; </a:t>
            </a:r>
            <a:r>
              <a:rPr lang="en-US" dirty="0"/>
              <a:t>B, A &amp; C</a:t>
            </a:r>
          </a:p>
          <a:p>
            <a:pPr lvl="1"/>
            <a:r>
              <a:rPr lang="en-US" dirty="0"/>
              <a:t>Sequential: B &amp; </a:t>
            </a:r>
            <a:r>
              <a:rPr lang="en-US" dirty="0" smtClean="0"/>
              <a:t>C  (B ends before C starts)</a:t>
            </a:r>
            <a:endParaRPr lang="en-US" dirty="0"/>
          </a:p>
        </p:txBody>
      </p:sp>
      <p:sp>
        <p:nvSpPr>
          <p:cNvPr id="22" name="Slide Number Placeholder 21"/>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35</a:t>
            </a:fld>
            <a:endParaRPr lang="en-US"/>
          </a:p>
        </p:txBody>
      </p:sp>
      <p:sp>
        <p:nvSpPr>
          <p:cNvPr id="485383" name="Line 7"/>
          <p:cNvSpPr>
            <a:spLocks noChangeShapeType="1"/>
          </p:cNvSpPr>
          <p:nvPr>
            <p:custDataLst>
              <p:tags r:id="rId4"/>
            </p:custDataLst>
          </p:nvPr>
        </p:nvSpPr>
        <p:spPr bwMode="auto">
          <a:xfrm>
            <a:off x="3124200" y="43434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5384" name="Text Box 8"/>
          <p:cNvSpPr txBox="1">
            <a:spLocks noChangeArrowheads="1"/>
          </p:cNvSpPr>
          <p:nvPr>
            <p:custDataLst>
              <p:tags r:id="rId5"/>
            </p:custDataLst>
          </p:nvPr>
        </p:nvSpPr>
        <p:spPr bwMode="auto">
          <a:xfrm>
            <a:off x="2622332" y="3962400"/>
            <a:ext cx="1019831"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Lato" panose="020F0502020204030203" pitchFamily="34" charset="0"/>
              </a:rPr>
              <a:t>Process A</a:t>
            </a:r>
          </a:p>
        </p:txBody>
      </p:sp>
      <p:sp>
        <p:nvSpPr>
          <p:cNvPr id="485385" name="Text Box 9"/>
          <p:cNvSpPr txBox="1">
            <a:spLocks noChangeArrowheads="1"/>
          </p:cNvSpPr>
          <p:nvPr>
            <p:custDataLst>
              <p:tags r:id="rId6"/>
            </p:custDataLst>
          </p:nvPr>
        </p:nvSpPr>
        <p:spPr bwMode="auto">
          <a:xfrm>
            <a:off x="4146332" y="3962400"/>
            <a:ext cx="101341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Lato" panose="020F0502020204030203" pitchFamily="34" charset="0"/>
              </a:rPr>
              <a:t>Process B</a:t>
            </a:r>
          </a:p>
        </p:txBody>
      </p:sp>
      <p:sp>
        <p:nvSpPr>
          <p:cNvPr id="485386" name="Text Box 10"/>
          <p:cNvSpPr txBox="1">
            <a:spLocks noChangeArrowheads="1"/>
          </p:cNvSpPr>
          <p:nvPr>
            <p:custDataLst>
              <p:tags r:id="rId7"/>
            </p:custDataLst>
          </p:nvPr>
        </p:nvSpPr>
        <p:spPr bwMode="auto">
          <a:xfrm>
            <a:off x="5670332" y="3962400"/>
            <a:ext cx="101341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Lato" panose="020F0502020204030203" pitchFamily="34" charset="0"/>
              </a:rPr>
              <a:t>Process C</a:t>
            </a:r>
          </a:p>
        </p:txBody>
      </p:sp>
      <p:sp>
        <p:nvSpPr>
          <p:cNvPr id="485387" name="Line 11"/>
          <p:cNvSpPr>
            <a:spLocks noChangeShapeType="1"/>
          </p:cNvSpPr>
          <p:nvPr>
            <p:custDataLst>
              <p:tags r:id="rId8"/>
            </p:custDataLst>
          </p:nvPr>
        </p:nvSpPr>
        <p:spPr bwMode="auto">
          <a:xfrm>
            <a:off x="4648200" y="46482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5388" name="Line 12"/>
          <p:cNvSpPr>
            <a:spLocks noChangeShapeType="1"/>
          </p:cNvSpPr>
          <p:nvPr>
            <p:custDataLst>
              <p:tags r:id="rId9"/>
            </p:custDataLst>
          </p:nvPr>
        </p:nvSpPr>
        <p:spPr bwMode="auto">
          <a:xfrm>
            <a:off x="6172200" y="49530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5389" name="Line 13"/>
          <p:cNvSpPr>
            <a:spLocks noChangeShapeType="1"/>
          </p:cNvSpPr>
          <p:nvPr>
            <p:custDataLst>
              <p:tags r:id="rId10"/>
            </p:custDataLst>
          </p:nvPr>
        </p:nvSpPr>
        <p:spPr bwMode="auto">
          <a:xfrm>
            <a:off x="3124200" y="52578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5390" name="Line 14"/>
          <p:cNvSpPr>
            <a:spLocks noChangeShapeType="1"/>
          </p:cNvSpPr>
          <p:nvPr>
            <p:custDataLst>
              <p:tags r:id="rId11"/>
            </p:custDataLst>
          </p:nvPr>
        </p:nvSpPr>
        <p:spPr bwMode="auto">
          <a:xfrm>
            <a:off x="6172200" y="55626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5391" name="Line 15"/>
          <p:cNvSpPr>
            <a:spLocks noChangeShapeType="1"/>
          </p:cNvSpPr>
          <p:nvPr>
            <p:custDataLst>
              <p:tags r:id="rId12"/>
            </p:custDataLst>
          </p:nvPr>
        </p:nvSpPr>
        <p:spPr bwMode="auto">
          <a:xfrm>
            <a:off x="26670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5392" name="Line 16"/>
          <p:cNvSpPr>
            <a:spLocks noChangeShapeType="1"/>
          </p:cNvSpPr>
          <p:nvPr>
            <p:custDataLst>
              <p:tags r:id="rId13"/>
            </p:custDataLst>
          </p:nvPr>
        </p:nvSpPr>
        <p:spPr bwMode="auto">
          <a:xfrm>
            <a:off x="2667000" y="49530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5393" name="Line 17"/>
          <p:cNvSpPr>
            <a:spLocks noChangeShapeType="1"/>
          </p:cNvSpPr>
          <p:nvPr>
            <p:custDataLst>
              <p:tags r:id="rId14"/>
            </p:custDataLst>
          </p:nvPr>
        </p:nvSpPr>
        <p:spPr bwMode="auto">
          <a:xfrm>
            <a:off x="2667000" y="52578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5394" name="Line 18"/>
          <p:cNvSpPr>
            <a:spLocks noChangeShapeType="1"/>
          </p:cNvSpPr>
          <p:nvPr>
            <p:custDataLst>
              <p:tags r:id="rId15"/>
            </p:custDataLst>
          </p:nvPr>
        </p:nvSpPr>
        <p:spPr bwMode="auto">
          <a:xfrm>
            <a:off x="2667000" y="55626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5395" name="Line 19"/>
          <p:cNvSpPr>
            <a:spLocks noChangeShapeType="1"/>
          </p:cNvSpPr>
          <p:nvPr>
            <p:custDataLst>
              <p:tags r:id="rId16"/>
            </p:custDataLst>
          </p:nvPr>
        </p:nvSpPr>
        <p:spPr bwMode="auto">
          <a:xfrm>
            <a:off x="2667000" y="58674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20" name="Text Box 1031"/>
          <p:cNvSpPr txBox="1">
            <a:spLocks noChangeArrowheads="1"/>
          </p:cNvSpPr>
          <p:nvPr>
            <p:custDataLst>
              <p:tags r:id="rId17"/>
            </p:custDataLst>
          </p:nvPr>
        </p:nvSpPr>
        <p:spPr bwMode="auto">
          <a:xfrm>
            <a:off x="1010947" y="4872335"/>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smtClean="0">
                <a:latin typeface="Lato" panose="020F0502020204030203" pitchFamily="34" charset="0"/>
              </a:rPr>
              <a:t>time</a:t>
            </a:r>
            <a:endParaRPr lang="en-US" dirty="0">
              <a:latin typeface="Lato" panose="020F0502020204030203" pitchFamily="34" charset="0"/>
            </a:endParaRPr>
          </a:p>
        </p:txBody>
      </p:sp>
      <p:sp>
        <p:nvSpPr>
          <p:cNvPr id="21" name="Down Arrow 20"/>
          <p:cNvSpPr/>
          <p:nvPr>
            <p:custDataLst>
              <p:tags r:id="rId18"/>
            </p:custDataLst>
          </p:nvPr>
        </p:nvSpPr>
        <p:spPr bwMode="auto">
          <a:xfrm>
            <a:off x="1752600" y="4237152"/>
            <a:ext cx="457200" cy="1858848"/>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25" name="Line 11"/>
          <p:cNvSpPr>
            <a:spLocks noChangeShapeType="1"/>
          </p:cNvSpPr>
          <p:nvPr>
            <p:custDataLst>
              <p:tags r:id="rId19"/>
            </p:custDataLst>
          </p:nvPr>
        </p:nvSpPr>
        <p:spPr bwMode="auto">
          <a:xfrm>
            <a:off x="3024540" y="5564964"/>
            <a:ext cx="196399" cy="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26" name="Line 11"/>
          <p:cNvSpPr>
            <a:spLocks noChangeShapeType="1"/>
          </p:cNvSpPr>
          <p:nvPr>
            <p:custDataLst>
              <p:tags r:id="rId20"/>
            </p:custDataLst>
          </p:nvPr>
        </p:nvSpPr>
        <p:spPr bwMode="auto">
          <a:xfrm>
            <a:off x="4551731" y="4957911"/>
            <a:ext cx="196399" cy="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27" name="Line 11"/>
          <p:cNvSpPr>
            <a:spLocks noChangeShapeType="1"/>
          </p:cNvSpPr>
          <p:nvPr>
            <p:custDataLst>
              <p:tags r:id="rId21"/>
            </p:custDataLst>
          </p:nvPr>
        </p:nvSpPr>
        <p:spPr bwMode="auto">
          <a:xfrm>
            <a:off x="6078923" y="5869765"/>
            <a:ext cx="196399" cy="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2" name="TextBox 1"/>
          <p:cNvSpPr txBox="1"/>
          <p:nvPr>
            <p:custDataLst>
              <p:tags r:id="rId22"/>
            </p:custDataLst>
          </p:nvPr>
        </p:nvSpPr>
        <p:spPr>
          <a:xfrm>
            <a:off x="6162165" y="300334"/>
            <a:ext cx="2702984" cy="400110"/>
          </a:xfrm>
          <a:prstGeom prst="rect">
            <a:avLst/>
          </a:prstGeom>
          <a:noFill/>
        </p:spPr>
        <p:txBody>
          <a:bodyPr wrap="none" rtlCol="0">
            <a:spAutoFit/>
          </a:bodyPr>
          <a:lstStyle/>
          <a:p>
            <a:r>
              <a:rPr lang="en-US" sz="2000" b="0" dirty="0" smtClean="0">
                <a:solidFill>
                  <a:srgbClr val="FF0000"/>
                </a:solidFill>
                <a:latin typeface="Lato" panose="020F0502020204030203" pitchFamily="34" charset="0"/>
              </a:rPr>
              <a:t>Assume only </a:t>
            </a:r>
            <a:r>
              <a:rPr lang="en-US" sz="2000" u="sng" dirty="0" smtClean="0">
                <a:solidFill>
                  <a:srgbClr val="FF0000"/>
                </a:solidFill>
                <a:latin typeface="Lato" panose="020F0502020204030203" pitchFamily="34" charset="0"/>
              </a:rPr>
              <a:t>one</a:t>
            </a:r>
            <a:r>
              <a:rPr lang="en-US" sz="2000" b="0" dirty="0" smtClean="0">
                <a:solidFill>
                  <a:srgbClr val="FF0000"/>
                </a:solidFill>
                <a:latin typeface="Lato" panose="020F0502020204030203" pitchFamily="34" charset="0"/>
              </a:rPr>
              <a:t> CPU</a:t>
            </a:r>
          </a:p>
        </p:txBody>
      </p:sp>
      <mc:AlternateContent xmlns:mc="http://schemas.openxmlformats.org/markup-compatibility/2006" xmlns:p14="http://schemas.microsoft.com/office/powerpoint/2010/main">
        <mc:Choice Requires="p14">
          <p:contentPart p14:bwMode="auto" r:id="rId25">
            <p14:nvContentPartPr>
              <p14:cNvPr id="3" name="Ink 2"/>
              <p14:cNvContentPartPr/>
              <p14:nvPr/>
            </p14:nvContentPartPr>
            <p14:xfrm>
              <a:off x="2579760" y="677160"/>
              <a:ext cx="5864040" cy="4845960"/>
            </p14:xfrm>
          </p:contentPart>
        </mc:Choice>
        <mc:Fallback xmlns="">
          <p:pic>
            <p:nvPicPr>
              <p:cNvPr id="3" name="Ink 2"/>
              <p:cNvPicPr/>
              <p:nvPr/>
            </p:nvPicPr>
            <p:blipFill>
              <a:blip r:embed="rId26"/>
              <a:stretch>
                <a:fillRect/>
              </a:stretch>
            </p:blipFill>
            <p:spPr>
              <a:xfrm>
                <a:off x="2574360" y="672480"/>
                <a:ext cx="5872680" cy="4856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3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53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53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53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5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53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5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53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53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5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5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53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53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53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537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3" grpId="0" animBg="1"/>
      <p:bldP spid="485384" grpId="0"/>
      <p:bldP spid="485385" grpId="0"/>
      <p:bldP spid="485386" grpId="0"/>
      <p:bldP spid="485387" grpId="0" animBg="1"/>
      <p:bldP spid="485388" grpId="0" animBg="1"/>
      <p:bldP spid="485389" grpId="0" animBg="1"/>
      <p:bldP spid="485390" grpId="0" animBg="1"/>
      <p:bldP spid="485391" grpId="0" animBg="1"/>
      <p:bldP spid="485392" grpId="0" animBg="1"/>
      <p:bldP spid="485393" grpId="0" animBg="1"/>
      <p:bldP spid="485394" grpId="0" animBg="1"/>
      <p:bldP spid="485395" grpId="0" animBg="1"/>
      <p:bldP spid="20" grpId="0"/>
      <p:bldP spid="21" grpId="0" animBg="1"/>
      <p:bldP spid="25"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custDataLst>
              <p:tags r:id="rId1"/>
            </p:custDataLst>
          </p:nvPr>
        </p:nvSpPr>
        <p:spPr/>
        <p:txBody>
          <a:bodyPr/>
          <a:lstStyle/>
          <a:p>
            <a:r>
              <a:rPr lang="en-US" dirty="0" smtClean="0">
                <a:solidFill>
                  <a:srgbClr val="C00000"/>
                </a:solidFill>
              </a:rPr>
              <a:t>User’s </a:t>
            </a:r>
            <a:r>
              <a:rPr lang="en-US" dirty="0">
                <a:solidFill>
                  <a:srgbClr val="C00000"/>
                </a:solidFill>
              </a:rPr>
              <a:t>View</a:t>
            </a:r>
            <a:r>
              <a:rPr lang="en-US" dirty="0"/>
              <a:t> of Concurrent Processes</a:t>
            </a:r>
          </a:p>
        </p:txBody>
      </p:sp>
      <p:sp>
        <p:nvSpPr>
          <p:cNvPr id="486403" name="Rectangle 3"/>
          <p:cNvSpPr>
            <a:spLocks noGrp="1" noChangeArrowheads="1"/>
          </p:cNvSpPr>
          <p:nvPr>
            <p:ph idx="1"/>
            <p:custDataLst>
              <p:tags r:id="rId2"/>
            </p:custDataLst>
          </p:nvPr>
        </p:nvSpPr>
        <p:spPr/>
        <p:txBody>
          <a:bodyPr/>
          <a:lstStyle/>
          <a:p>
            <a:r>
              <a:rPr lang="en-US" dirty="0"/>
              <a:t>Control flows for concurrent processes are physically disjoint in </a:t>
            </a:r>
            <a:r>
              <a:rPr lang="en-US" dirty="0" smtClean="0"/>
              <a:t>time</a:t>
            </a:r>
            <a:endParaRPr lang="en-US" dirty="0"/>
          </a:p>
          <a:p>
            <a:pPr lvl="1"/>
            <a:r>
              <a:rPr lang="en-US" dirty="0" smtClean="0"/>
              <a:t>CPU only executes instructions for one process at a time</a:t>
            </a:r>
          </a:p>
          <a:p>
            <a:r>
              <a:rPr lang="en-US" dirty="0" smtClean="0"/>
              <a:t>However</a:t>
            </a:r>
            <a:r>
              <a:rPr lang="en-US" dirty="0"/>
              <a:t>, </a:t>
            </a:r>
            <a:r>
              <a:rPr lang="en-US" dirty="0" smtClean="0"/>
              <a:t>the user </a:t>
            </a:r>
            <a:r>
              <a:rPr lang="en-US" dirty="0"/>
              <a:t>can </a:t>
            </a:r>
            <a:r>
              <a:rPr lang="en-US" i="1" u="sng" dirty="0"/>
              <a:t>think</a:t>
            </a:r>
            <a:r>
              <a:rPr lang="en-US" i="1" dirty="0"/>
              <a:t> of</a:t>
            </a:r>
            <a:r>
              <a:rPr lang="en-US" dirty="0"/>
              <a:t> concurrent processes</a:t>
            </a:r>
            <a:r>
              <a:rPr lang="en-US" dirty="0" smtClean="0"/>
              <a:t> as executing at the same time, in </a:t>
            </a:r>
            <a:r>
              <a:rPr lang="en-US" i="1" dirty="0" smtClean="0"/>
              <a:t>parallel</a:t>
            </a:r>
            <a:endParaRPr lang="en-US" i="1" dirty="0"/>
          </a:p>
        </p:txBody>
      </p:sp>
      <p:sp>
        <p:nvSpPr>
          <p:cNvPr id="20" name="Slide Number Placeholder 19"/>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36</a:t>
            </a:fld>
            <a:endParaRPr lang="en-US"/>
          </a:p>
        </p:txBody>
      </p:sp>
      <p:sp>
        <p:nvSpPr>
          <p:cNvPr id="486405" name="Text Box 5"/>
          <p:cNvSpPr txBox="1">
            <a:spLocks noChangeArrowheads="1"/>
          </p:cNvSpPr>
          <p:nvPr>
            <p:custDataLst>
              <p:tags r:id="rId4"/>
            </p:custDataLst>
          </p:nvPr>
        </p:nvSpPr>
        <p:spPr bwMode="auto">
          <a:xfrm>
            <a:off x="1219200" y="4311650"/>
            <a:ext cx="803425" cy="461665"/>
          </a:xfrm>
          <a:prstGeom prst="rect">
            <a:avLst/>
          </a:prstGeom>
          <a:noFill/>
          <a:ln w="25400">
            <a:noFill/>
            <a:miter lim="800000"/>
            <a:headEnd/>
            <a:tailEnd/>
          </a:ln>
          <a:effectLst/>
        </p:spPr>
        <p:txBody>
          <a:bodyPr wrap="none">
            <a:spAutoFit/>
          </a:bodyPr>
          <a:lstStyle/>
          <a:p>
            <a:pPr algn="l">
              <a:lnSpc>
                <a:spcPct val="100000"/>
              </a:lnSpc>
            </a:pPr>
            <a:r>
              <a:rPr lang="en-US" dirty="0" smtClean="0">
                <a:latin typeface="Lato" panose="020F0502020204030203" pitchFamily="34" charset="0"/>
              </a:rPr>
              <a:t>time</a:t>
            </a:r>
            <a:endParaRPr lang="en-US" dirty="0">
              <a:latin typeface="Lato" panose="020F0502020204030203" pitchFamily="34" charset="0"/>
            </a:endParaRPr>
          </a:p>
        </p:txBody>
      </p:sp>
      <p:sp>
        <p:nvSpPr>
          <p:cNvPr id="486406" name="Line 6"/>
          <p:cNvSpPr>
            <a:spLocks noChangeShapeType="1"/>
          </p:cNvSpPr>
          <p:nvPr>
            <p:custDataLst>
              <p:tags r:id="rId5"/>
            </p:custDataLst>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6407" name="Text Box 7"/>
          <p:cNvSpPr txBox="1">
            <a:spLocks noChangeArrowheads="1"/>
          </p:cNvSpPr>
          <p:nvPr>
            <p:custDataLst>
              <p:tags r:id="rId6"/>
            </p:custDataLst>
          </p:nvPr>
        </p:nvSpPr>
        <p:spPr bwMode="auto">
          <a:xfrm>
            <a:off x="2709863" y="3810000"/>
            <a:ext cx="1019831"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Lato" panose="020F0502020204030203" pitchFamily="34" charset="0"/>
              </a:rPr>
              <a:t>Process A</a:t>
            </a:r>
          </a:p>
        </p:txBody>
      </p:sp>
      <p:sp>
        <p:nvSpPr>
          <p:cNvPr id="486408" name="Text Box 8"/>
          <p:cNvSpPr txBox="1">
            <a:spLocks noChangeArrowheads="1"/>
          </p:cNvSpPr>
          <p:nvPr>
            <p:custDataLst>
              <p:tags r:id="rId7"/>
            </p:custDataLst>
          </p:nvPr>
        </p:nvSpPr>
        <p:spPr bwMode="auto">
          <a:xfrm>
            <a:off x="4233863" y="3810000"/>
            <a:ext cx="101341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Lato" panose="020F0502020204030203" pitchFamily="34" charset="0"/>
              </a:rPr>
              <a:t>Process B</a:t>
            </a:r>
          </a:p>
        </p:txBody>
      </p:sp>
      <p:sp>
        <p:nvSpPr>
          <p:cNvPr id="486409" name="Text Box 9"/>
          <p:cNvSpPr txBox="1">
            <a:spLocks noChangeArrowheads="1"/>
          </p:cNvSpPr>
          <p:nvPr>
            <p:custDataLst>
              <p:tags r:id="rId8"/>
            </p:custDataLst>
          </p:nvPr>
        </p:nvSpPr>
        <p:spPr bwMode="auto">
          <a:xfrm>
            <a:off x="5757863" y="3810000"/>
            <a:ext cx="101341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Lato" panose="020F0502020204030203" pitchFamily="34" charset="0"/>
              </a:rPr>
              <a:t>Process C</a:t>
            </a:r>
          </a:p>
        </p:txBody>
      </p:sp>
      <p:sp>
        <p:nvSpPr>
          <p:cNvPr id="486410" name="Line 10"/>
          <p:cNvSpPr>
            <a:spLocks noChangeShapeType="1"/>
          </p:cNvSpPr>
          <p:nvPr>
            <p:custDataLst>
              <p:tags r:id="rId9"/>
            </p:custDataLst>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6411" name="Line 11"/>
          <p:cNvSpPr>
            <a:spLocks noChangeShapeType="1"/>
          </p:cNvSpPr>
          <p:nvPr>
            <p:custDataLst>
              <p:tags r:id="rId10"/>
            </p:custDataLst>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6412" name="Line 12"/>
          <p:cNvSpPr>
            <a:spLocks noChangeShapeType="1"/>
          </p:cNvSpPr>
          <p:nvPr>
            <p:custDataLst>
              <p:tags r:id="rId11"/>
            </p:custDataLst>
          </p:nvPr>
        </p:nvSpPr>
        <p:spPr bwMode="auto">
          <a:xfrm>
            <a:off x="3276600" y="4495799"/>
            <a:ext cx="0" cy="522815"/>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6413" name="Line 13"/>
          <p:cNvSpPr>
            <a:spLocks noChangeShapeType="1"/>
          </p:cNvSpPr>
          <p:nvPr>
            <p:custDataLst>
              <p:tags r:id="rId12"/>
            </p:custDataLst>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6414" name="Line 14"/>
          <p:cNvSpPr>
            <a:spLocks noChangeShapeType="1"/>
          </p:cNvSpPr>
          <p:nvPr>
            <p:custDataLst>
              <p:tags r:id="rId13"/>
            </p:custDataLst>
          </p:nvPr>
        </p:nvSpPr>
        <p:spPr bwMode="auto">
          <a:xfrm>
            <a:off x="2819400" y="481609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6415" name="Line 15"/>
          <p:cNvSpPr>
            <a:spLocks noChangeShapeType="1"/>
          </p:cNvSpPr>
          <p:nvPr>
            <p:custDataLst>
              <p:tags r:id="rId14"/>
            </p:custDataLst>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486416" name="Line 16"/>
          <p:cNvSpPr>
            <a:spLocks noChangeShapeType="1"/>
          </p:cNvSpPr>
          <p:nvPr>
            <p:custDataLst>
              <p:tags r:id="rId15"/>
            </p:custDataLst>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6417" name="Line 17"/>
          <p:cNvSpPr>
            <a:spLocks noChangeShapeType="1"/>
          </p:cNvSpPr>
          <p:nvPr>
            <p:custDataLst>
              <p:tags r:id="rId16"/>
            </p:custDataLst>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18" name="Down Arrow 17"/>
          <p:cNvSpPr/>
          <p:nvPr>
            <p:custDataLst>
              <p:tags r:id="rId17"/>
            </p:custDataLst>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22" name="Line 17"/>
          <p:cNvSpPr>
            <a:spLocks noChangeShapeType="1"/>
          </p:cNvSpPr>
          <p:nvPr>
            <p:custDataLst>
              <p:tags r:id="rId18"/>
            </p:custDataLst>
          </p:nvPr>
        </p:nvSpPr>
        <p:spPr bwMode="auto">
          <a:xfrm>
            <a:off x="2816920" y="501746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23" name="Line 17"/>
          <p:cNvSpPr>
            <a:spLocks noChangeShapeType="1"/>
          </p:cNvSpPr>
          <p:nvPr>
            <p:custDataLst>
              <p:tags r:id="rId19"/>
            </p:custDataLst>
          </p:nvPr>
        </p:nvSpPr>
        <p:spPr bwMode="auto">
          <a:xfrm>
            <a:off x="2814440" y="5262800"/>
            <a:ext cx="4038600" cy="0"/>
          </a:xfrm>
          <a:prstGeom prst="line">
            <a:avLst/>
          </a:prstGeom>
          <a:noFill/>
          <a:ln w="3175">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24" name="Line 11"/>
          <p:cNvSpPr>
            <a:spLocks noChangeShapeType="1"/>
          </p:cNvSpPr>
          <p:nvPr>
            <p:custDataLst>
              <p:tags r:id="rId20"/>
            </p:custDataLst>
          </p:nvPr>
        </p:nvSpPr>
        <p:spPr bwMode="auto">
          <a:xfrm>
            <a:off x="3181660" y="5015015"/>
            <a:ext cx="196399" cy="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25" name="Line 11"/>
          <p:cNvSpPr>
            <a:spLocks noChangeShapeType="1"/>
          </p:cNvSpPr>
          <p:nvPr>
            <p:custDataLst>
              <p:tags r:id="rId21"/>
            </p:custDataLst>
          </p:nvPr>
        </p:nvSpPr>
        <p:spPr bwMode="auto">
          <a:xfrm>
            <a:off x="4708850" y="4643654"/>
            <a:ext cx="196399" cy="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26" name="Line 11"/>
          <p:cNvSpPr>
            <a:spLocks noChangeShapeType="1"/>
          </p:cNvSpPr>
          <p:nvPr>
            <p:custDataLst>
              <p:tags r:id="rId22"/>
            </p:custDataLst>
          </p:nvPr>
        </p:nvSpPr>
        <p:spPr bwMode="auto">
          <a:xfrm>
            <a:off x="6222949" y="5267439"/>
            <a:ext cx="196399" cy="0"/>
          </a:xfrm>
          <a:prstGeom prst="line">
            <a:avLst/>
          </a:prstGeom>
          <a:noFill/>
          <a:ln w="25400">
            <a:solidFill>
              <a:schemeClr val="tx1"/>
            </a:solidFill>
            <a:round/>
            <a:headEnd/>
            <a:tailEnd/>
          </a:ln>
          <a:effectLst/>
        </p:spPr>
        <p:txBody>
          <a:bodyPr wrap="none" anchor="ctr"/>
          <a:lstStyle/>
          <a:p>
            <a:endParaRPr lang="en-US" dirty="0">
              <a:latin typeface="Lato" panose="020F0502020204030203" pitchFamily="34" charset="0"/>
            </a:endParaRPr>
          </a:p>
        </p:txBody>
      </p:sp>
      <p:sp>
        <p:nvSpPr>
          <p:cNvPr id="29" name="TextBox 28"/>
          <p:cNvSpPr txBox="1"/>
          <p:nvPr>
            <p:custDataLst>
              <p:tags r:id="rId23"/>
            </p:custDataLst>
          </p:nvPr>
        </p:nvSpPr>
        <p:spPr>
          <a:xfrm>
            <a:off x="6162165" y="239374"/>
            <a:ext cx="2702984" cy="400110"/>
          </a:xfrm>
          <a:prstGeom prst="rect">
            <a:avLst/>
          </a:prstGeom>
          <a:noFill/>
        </p:spPr>
        <p:txBody>
          <a:bodyPr wrap="none" rtlCol="0">
            <a:spAutoFit/>
          </a:bodyPr>
          <a:lstStyle/>
          <a:p>
            <a:r>
              <a:rPr lang="en-US" sz="2000" b="0" dirty="0" smtClean="0">
                <a:solidFill>
                  <a:srgbClr val="FF0000"/>
                </a:solidFill>
                <a:latin typeface="Lato" panose="020F0502020204030203" pitchFamily="34" charset="0"/>
              </a:rPr>
              <a:t>Assume only </a:t>
            </a:r>
            <a:r>
              <a:rPr lang="en-US" sz="2000" u="sng" dirty="0" smtClean="0">
                <a:solidFill>
                  <a:srgbClr val="FF0000"/>
                </a:solidFill>
                <a:latin typeface="Lato" panose="020F0502020204030203" pitchFamily="34" charset="0"/>
              </a:rPr>
              <a:t>one</a:t>
            </a:r>
            <a:r>
              <a:rPr lang="en-US" sz="2000" b="0" dirty="0" smtClean="0">
                <a:solidFill>
                  <a:srgbClr val="FF0000"/>
                </a:solidFill>
                <a:latin typeface="Lato" panose="020F0502020204030203" pitchFamily="34" charset="0"/>
              </a:rPr>
              <a:t> CPU</a:t>
            </a:r>
          </a:p>
        </p:txBody>
      </p:sp>
      <mc:AlternateContent xmlns:mc="http://schemas.openxmlformats.org/markup-compatibility/2006" xmlns:p14="http://schemas.microsoft.com/office/powerpoint/2010/main">
        <mc:Choice Requires="p14">
          <p:contentPart p14:bwMode="auto" r:id="rId26">
            <p14:nvContentPartPr>
              <p14:cNvPr id="2" name="Ink 1"/>
              <p14:cNvContentPartPr/>
              <p14:nvPr/>
            </p14:nvContentPartPr>
            <p14:xfrm>
              <a:off x="3005280" y="4224240"/>
              <a:ext cx="330480" cy="804240"/>
            </p14:xfrm>
          </p:contentPart>
        </mc:Choice>
        <mc:Fallback xmlns="">
          <p:pic>
            <p:nvPicPr>
              <p:cNvPr id="2" name="Ink 1"/>
              <p:cNvPicPr/>
              <p:nvPr/>
            </p:nvPicPr>
            <p:blipFill>
              <a:blip r:embed="rId27"/>
              <a:stretch>
                <a:fillRect/>
              </a:stretch>
            </p:blipFill>
            <p:spPr>
              <a:xfrm>
                <a:off x="2998080" y="4218120"/>
                <a:ext cx="344880" cy="815760"/>
              </a:xfrm>
              <a:prstGeom prst="rect">
                <a:avLst/>
              </a:prstGeom>
            </p:spPr>
          </p:pic>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custDataLst>
              <p:tags r:id="rId1"/>
            </p:custDataLst>
          </p:nvPr>
        </p:nvSpPr>
        <p:spPr/>
        <p:txBody>
          <a:bodyPr/>
          <a:lstStyle/>
          <a:p>
            <a:r>
              <a:rPr lang="en-US" smtClean="0"/>
              <a:t>Context Switching</a:t>
            </a:r>
            <a:endParaRPr lang="en-US" dirty="0"/>
          </a:p>
        </p:txBody>
      </p:sp>
      <p:sp>
        <p:nvSpPr>
          <p:cNvPr id="487427" name="Rectangle 3"/>
          <p:cNvSpPr>
            <a:spLocks noGrp="1" noChangeArrowheads="1"/>
          </p:cNvSpPr>
          <p:nvPr>
            <p:ph idx="1"/>
            <p:custDataLst>
              <p:tags r:id="rId2"/>
            </p:custDataLst>
          </p:nvPr>
        </p:nvSpPr>
        <p:spPr/>
        <p:txBody>
          <a:bodyPr/>
          <a:lstStyle/>
          <a:p>
            <a:r>
              <a:rPr lang="en-US" dirty="0" smtClean="0"/>
              <a:t>Processes are managed by a shared chunk of OS code </a:t>
            </a:r>
            <a:br>
              <a:rPr lang="en-US" dirty="0" smtClean="0"/>
            </a:br>
            <a:r>
              <a:rPr lang="en-US" dirty="0" smtClean="0"/>
              <a:t>called the </a:t>
            </a:r>
            <a:r>
              <a:rPr lang="en-US" i="1" dirty="0" smtClean="0">
                <a:solidFill>
                  <a:srgbClr val="C00000"/>
                </a:solidFill>
              </a:rPr>
              <a:t>kernel</a:t>
            </a:r>
          </a:p>
          <a:p>
            <a:pPr lvl="1"/>
            <a:r>
              <a:rPr lang="en-US" dirty="0" smtClean="0"/>
              <a:t>The kernel is not a separate process, but rather runs as part of a user process</a:t>
            </a:r>
            <a:endParaRPr lang="en-US" dirty="0"/>
          </a:p>
        </p:txBody>
      </p:sp>
      <p:sp>
        <p:nvSpPr>
          <p:cNvPr id="40" name="Slide Number Placeholder 39"/>
          <p:cNvSpPr>
            <a:spLocks noGrp="1"/>
          </p:cNvSpPr>
          <p:nvPr>
            <p:ph type="sldNum" sz="quarter" idx="10"/>
            <p:custDataLst>
              <p:tags r:id="rId3"/>
            </p:custDataLst>
          </p:nvPr>
        </p:nvSpPr>
        <p:spPr/>
        <p:txBody>
          <a:bodyPr/>
          <a:lstStyle/>
          <a:p>
            <a:fld id="{7CBE8339-D2AD-46DC-A898-FD1E949067F0}" type="slidenum">
              <a:rPr lang="en-US" smtClean="0"/>
              <a:pPr/>
              <a:t>37</a:t>
            </a:fld>
            <a:endParaRPr lang="en-US"/>
          </a:p>
        </p:txBody>
      </p:sp>
      <p:sp>
        <p:nvSpPr>
          <p:cNvPr id="42" name="TextBox 41"/>
          <p:cNvSpPr txBox="1"/>
          <p:nvPr>
            <p:custDataLst>
              <p:tags r:id="rId4"/>
            </p:custDataLst>
          </p:nvPr>
        </p:nvSpPr>
        <p:spPr>
          <a:xfrm>
            <a:off x="6162165" y="300334"/>
            <a:ext cx="2702984" cy="400110"/>
          </a:xfrm>
          <a:prstGeom prst="rect">
            <a:avLst/>
          </a:prstGeom>
          <a:noFill/>
        </p:spPr>
        <p:txBody>
          <a:bodyPr wrap="none" rtlCol="0">
            <a:spAutoFit/>
          </a:bodyPr>
          <a:lstStyle/>
          <a:p>
            <a:r>
              <a:rPr lang="en-US" sz="2000" b="0" dirty="0" smtClean="0">
                <a:solidFill>
                  <a:srgbClr val="FF0000"/>
                </a:solidFill>
                <a:latin typeface="Lato" panose="020F0502020204030203" pitchFamily="34" charset="0"/>
              </a:rPr>
              <a:t>Assume only </a:t>
            </a:r>
            <a:r>
              <a:rPr lang="en-US" sz="2000" u="sng" dirty="0" smtClean="0">
                <a:solidFill>
                  <a:srgbClr val="FF0000"/>
                </a:solidFill>
                <a:latin typeface="Lato" panose="020F0502020204030203" pitchFamily="34" charset="0"/>
              </a:rPr>
              <a:t>one</a:t>
            </a:r>
            <a:r>
              <a:rPr lang="en-US" sz="2000" b="0" dirty="0" smtClean="0">
                <a:solidFill>
                  <a:srgbClr val="FF0000"/>
                </a:solidFill>
                <a:latin typeface="Lato" panose="020F0502020204030203" pitchFamily="34" charset="0"/>
              </a:rPr>
              <a:t> CPU</a:t>
            </a:r>
          </a:p>
        </p:txBody>
      </p:sp>
      <p:grpSp>
        <p:nvGrpSpPr>
          <p:cNvPr id="45" name="Group 44"/>
          <p:cNvGrpSpPr/>
          <p:nvPr/>
        </p:nvGrpSpPr>
        <p:grpSpPr>
          <a:xfrm>
            <a:off x="3326174" y="3014242"/>
            <a:ext cx="2320999" cy="3175542"/>
            <a:chOff x="3396513" y="2572115"/>
            <a:chExt cx="1479581" cy="1961146"/>
          </a:xfrm>
        </p:grpSpPr>
        <p:sp>
          <p:nvSpPr>
            <p:cNvPr id="46" name="Rounded Rectangle 45"/>
            <p:cNvSpPr/>
            <p:nvPr/>
          </p:nvSpPr>
          <p:spPr bwMode="auto">
            <a:xfrm>
              <a:off x="3396513" y="2572115"/>
              <a:ext cx="1479581"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800" b="0" i="1" dirty="0" smtClean="0">
                  <a:latin typeface="Lato" panose="020F0502020204030203" pitchFamily="34" charset="0"/>
                </a:rPr>
                <a:t>Process 1</a:t>
              </a:r>
            </a:p>
          </p:txBody>
        </p:sp>
        <p:pic>
          <p:nvPicPr>
            <p:cNvPr id="47" name="Picture 4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467670" y="3408951"/>
              <a:ext cx="936729" cy="936729"/>
            </a:xfrm>
            <a:prstGeom prst="rect">
              <a:avLst/>
            </a:prstGeom>
          </p:spPr>
        </p:pic>
        <p:grpSp>
          <p:nvGrpSpPr>
            <p:cNvPr id="48" name="Group 47"/>
            <p:cNvGrpSpPr/>
            <p:nvPr>
              <p:custDataLst>
                <p:tags r:id="rId6"/>
              </p:custDataLst>
            </p:nvPr>
          </p:nvGrpSpPr>
          <p:grpSpPr>
            <a:xfrm>
              <a:off x="4074146" y="2960700"/>
              <a:ext cx="687249" cy="869391"/>
              <a:chOff x="7212150" y="3291499"/>
              <a:chExt cx="1371600" cy="1905000"/>
            </a:xfrm>
          </p:grpSpPr>
          <p:sp>
            <p:nvSpPr>
              <p:cNvPr id="52" name="Rectangle 51"/>
              <p:cNvSpPr/>
              <p:nvPr>
                <p:custDataLst>
                  <p:tags r:id="rId11"/>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800" dirty="0" smtClean="0">
                    <a:latin typeface="Lato" panose="020F0502020204030203" pitchFamily="34" charset="0"/>
                  </a:rPr>
                  <a:t>“Memory”</a:t>
                </a:r>
                <a:endParaRPr lang="en-US" sz="1800" dirty="0">
                  <a:latin typeface="Lato" panose="020F0502020204030203" pitchFamily="34" charset="0"/>
                </a:endParaRPr>
              </a:p>
            </p:txBody>
          </p:sp>
          <p:sp>
            <p:nvSpPr>
              <p:cNvPr id="53" name="Rectangle 52"/>
              <p:cNvSpPr/>
              <p:nvPr>
                <p:custDataLst>
                  <p:tags r:id="rId12"/>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1400" dirty="0" smtClean="0">
                    <a:latin typeface="Lato" panose="020F0502020204030203" pitchFamily="34" charset="0"/>
                  </a:rPr>
                  <a:t>Stac</a:t>
                </a:r>
                <a:r>
                  <a:rPr lang="en-US" sz="1400" dirty="0">
                    <a:latin typeface="Lato" panose="020F0502020204030203" pitchFamily="34" charset="0"/>
                  </a:rPr>
                  <a:t>k</a:t>
                </a:r>
              </a:p>
            </p:txBody>
          </p:sp>
          <p:sp>
            <p:nvSpPr>
              <p:cNvPr id="54" name="Rectangle 53"/>
              <p:cNvSpPr/>
              <p:nvPr>
                <p:custDataLst>
                  <p:tags r:id="rId13"/>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1400" dirty="0" smtClean="0">
                    <a:latin typeface="Lato" panose="020F0502020204030203" pitchFamily="34" charset="0"/>
                  </a:rPr>
                  <a:t>Heap</a:t>
                </a:r>
                <a:endParaRPr lang="en-US" sz="1400" dirty="0">
                  <a:latin typeface="Lato" panose="020F0502020204030203" pitchFamily="34" charset="0"/>
                </a:endParaRPr>
              </a:p>
            </p:txBody>
          </p:sp>
          <p:sp>
            <p:nvSpPr>
              <p:cNvPr id="55" name="Rectangle 54"/>
              <p:cNvSpPr/>
              <p:nvPr>
                <p:custDataLst>
                  <p:tags r:id="rId14"/>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1400" dirty="0" smtClean="0">
                    <a:latin typeface="Lato" panose="020F0502020204030203" pitchFamily="34" charset="0"/>
                  </a:rPr>
                  <a:t>Code</a:t>
                </a:r>
                <a:endParaRPr lang="en-US" sz="1400" dirty="0">
                  <a:latin typeface="Lato" panose="020F0502020204030203" pitchFamily="34" charset="0"/>
                </a:endParaRPr>
              </a:p>
            </p:txBody>
          </p:sp>
          <p:sp>
            <p:nvSpPr>
              <p:cNvPr id="56" name="Rectangle 55"/>
              <p:cNvSpPr/>
              <p:nvPr>
                <p:custDataLst>
                  <p:tags r:id="rId15"/>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1400" dirty="0" smtClean="0">
                    <a:latin typeface="Lato" panose="020F0502020204030203" pitchFamily="34" charset="0"/>
                  </a:rPr>
                  <a:t>Data</a:t>
                </a:r>
                <a:endParaRPr lang="en-US" sz="1400" dirty="0">
                  <a:latin typeface="Lato" panose="020F0502020204030203" pitchFamily="34" charset="0"/>
                </a:endParaRPr>
              </a:p>
            </p:txBody>
          </p:sp>
        </p:grpSp>
        <p:grpSp>
          <p:nvGrpSpPr>
            <p:cNvPr id="49" name="Group 48"/>
            <p:cNvGrpSpPr/>
            <p:nvPr>
              <p:custDataLst>
                <p:tags r:id="rId7"/>
              </p:custDataLst>
            </p:nvPr>
          </p:nvGrpSpPr>
          <p:grpSpPr>
            <a:xfrm>
              <a:off x="4074146" y="3360113"/>
              <a:ext cx="687249" cy="990559"/>
              <a:chOff x="7208670" y="4080371"/>
              <a:chExt cx="1371600" cy="2168029"/>
            </a:xfrm>
          </p:grpSpPr>
          <p:sp>
            <p:nvSpPr>
              <p:cNvPr id="50" name="Rectangle 49"/>
              <p:cNvSpPr/>
              <p:nvPr>
                <p:custDataLst>
                  <p:tags r:id="rId8"/>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800" dirty="0" smtClean="0">
                    <a:latin typeface="Lato" panose="020F0502020204030203" pitchFamily="34" charset="0"/>
                  </a:rPr>
                  <a:t>“CPU”</a:t>
                </a:r>
                <a:endParaRPr lang="en-US" sz="1800" dirty="0">
                  <a:latin typeface="Lato" panose="020F0502020204030203" pitchFamily="34" charset="0"/>
                </a:endParaRPr>
              </a:p>
            </p:txBody>
          </p:sp>
          <p:sp>
            <p:nvSpPr>
              <p:cNvPr id="51" name="Rectangle 50"/>
              <p:cNvSpPr/>
              <p:nvPr>
                <p:custDataLst>
                  <p:tags r:id="rId9"/>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1100" dirty="0" smtClean="0">
                    <a:latin typeface="Lato" panose="020F0502020204030203" pitchFamily="34" charset="0"/>
                  </a:rPr>
                  <a:t>Registers</a:t>
                </a:r>
                <a:endParaRPr lang="en-US" sz="1100" dirty="0">
                  <a:latin typeface="Lato" panose="020F0502020204030203" pitchFamily="34" charset="0"/>
                </a:endParaRPr>
              </a:p>
            </p:txBody>
          </p:sp>
          <p:sp>
            <p:nvSpPr>
              <p:cNvPr id="57" name="Rectangle 56"/>
              <p:cNvSpPr/>
              <p:nvPr>
                <p:custDataLst>
                  <p:tags r:id="rId10"/>
                </p:custDataLst>
              </p:nvPr>
            </p:nvSpPr>
            <p:spPr bwMode="auto">
              <a:xfrm>
                <a:off x="8176191" y="4080371"/>
                <a:ext cx="235869" cy="876584"/>
              </a:xfrm>
              <a:prstGeom prst="rect">
                <a:avLst/>
              </a:prstGeom>
              <a:solidFill>
                <a:schemeClr val="accent2">
                  <a:lumMod val="40000"/>
                  <a:lumOff val="60000"/>
                </a:schemeClr>
              </a:solidFill>
              <a:ln w="6350" cap="flat" cmpd="sng" algn="ctr">
                <a:solidFill>
                  <a:schemeClr val="tx1"/>
                </a:solidFill>
                <a:prstDash val="solid"/>
                <a:round/>
                <a:headEnd type="none" w="med" len="med"/>
                <a:tailEnd type="arrow" w="med" len="med"/>
              </a:ln>
              <a:effectLst/>
            </p:spPr>
            <p:txBody>
              <a:bodyPr rtlCol="0" anchor="t" anchorCtr="1"/>
              <a:lstStyle/>
              <a:p>
                <a:pPr algn="ctr"/>
                <a:endParaRPr lang="en-US" sz="1800" dirty="0">
                  <a:latin typeface="Lato" panose="020F0502020204030203" pitchFamily="34" charset="0"/>
                </a:endParaRPr>
              </a:p>
            </p:txBody>
          </p:sp>
        </p:grpSp>
      </p:grpSp>
      <p:sp>
        <p:nvSpPr>
          <p:cNvPr id="8" name="TextBox 7"/>
          <p:cNvSpPr txBox="1"/>
          <p:nvPr/>
        </p:nvSpPr>
        <p:spPr>
          <a:xfrm>
            <a:off x="5808974" y="3058538"/>
            <a:ext cx="2725426" cy="461665"/>
          </a:xfrm>
          <a:prstGeom prst="rect">
            <a:avLst/>
          </a:prstGeom>
          <a:noFill/>
        </p:spPr>
        <p:txBody>
          <a:bodyPr wrap="none" rtlCol="0">
            <a:spAutoFit/>
          </a:bodyPr>
          <a:lstStyle/>
          <a:p>
            <a:r>
              <a:rPr lang="en-US" dirty="0" smtClean="0">
                <a:latin typeface="Lato" panose="020F0502020204030203" pitchFamily="34" charset="0"/>
              </a:rPr>
              <a:t>Kernel code </a:t>
            </a:r>
            <a:r>
              <a:rPr lang="en-US" smtClean="0">
                <a:latin typeface="Lato" panose="020F0502020204030203" pitchFamily="34" charset="0"/>
              </a:rPr>
              <a:t>/ data</a:t>
            </a:r>
            <a:endParaRPr lang="en-US">
              <a:latin typeface="Lato" panose="020F0502020204030203" pitchFamily="34" charset="0"/>
            </a:endParaRPr>
          </a:p>
        </p:txBody>
      </p:sp>
      <p:sp>
        <p:nvSpPr>
          <p:cNvPr id="9" name="Trapezoid 8"/>
          <p:cNvSpPr/>
          <p:nvPr/>
        </p:nvSpPr>
        <p:spPr bwMode="auto">
          <a:xfrm rot="16200000">
            <a:off x="4862129" y="4079665"/>
            <a:ext cx="2018739" cy="1061514"/>
          </a:xfrm>
          <a:prstGeom prst="trapezoid">
            <a:avLst>
              <a:gd name="adj" fmla="val 64131"/>
            </a:avLst>
          </a:prstGeom>
          <a:solidFill>
            <a:schemeClr val="accent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sz="1600" dirty="0" smtClean="0">
              <a:latin typeface="Lato" panose="020F0502020204030203" pitchFamily="34" charset="0"/>
            </a:endParaRPr>
          </a:p>
        </p:txBody>
      </p:sp>
      <p:sp>
        <p:nvSpPr>
          <p:cNvPr id="59" name="Rectangle 58"/>
          <p:cNvSpPr/>
          <p:nvPr>
            <p:custDataLst>
              <p:tags r:id="rId5"/>
            </p:custDataLst>
          </p:nvPr>
        </p:nvSpPr>
        <p:spPr bwMode="auto">
          <a:xfrm>
            <a:off x="6401013" y="3596656"/>
            <a:ext cx="580504" cy="2030620"/>
          </a:xfrm>
          <a:prstGeom prst="rect">
            <a:avLst/>
          </a:prstGeom>
          <a:solidFill>
            <a:schemeClr val="accent2">
              <a:lumMod val="40000"/>
              <a:lumOff val="60000"/>
            </a:schemeClr>
          </a:solidFill>
          <a:ln w="6350" cap="flat" cmpd="sng" algn="ctr">
            <a:solidFill>
              <a:schemeClr val="tx1"/>
            </a:solidFill>
            <a:prstDash val="solid"/>
            <a:round/>
            <a:headEnd type="none" w="med" len="med"/>
            <a:tailEnd type="arrow" w="med" len="med"/>
          </a:ln>
          <a:effectLst/>
        </p:spPr>
        <p:txBody>
          <a:bodyPr rtlCol="0" anchor="t" anchorCtr="1"/>
          <a:lstStyle/>
          <a:p>
            <a:pPr algn="ctr"/>
            <a:endParaRPr lang="en-US" sz="1800" dirty="0">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6208200" y="3382200"/>
              <a:ext cx="2084400" cy="145440"/>
            </p14:xfrm>
          </p:contentPart>
        </mc:Choice>
        <mc:Fallback xmlns="">
          <p:pic>
            <p:nvPicPr>
              <p:cNvPr id="2" name="Ink 1"/>
              <p:cNvPicPr/>
              <p:nvPr/>
            </p:nvPicPr>
            <p:blipFill>
              <a:blip r:embed="rId20"/>
              <a:stretch>
                <a:fillRect/>
              </a:stretch>
            </p:blipFill>
            <p:spPr>
              <a:xfrm>
                <a:off x="6204240" y="3377880"/>
                <a:ext cx="2091600" cy="153720"/>
              </a:xfrm>
              <a:prstGeom prst="rect">
                <a:avLst/>
              </a:prstGeom>
            </p:spPr>
          </p:pic>
        </mc:Fallback>
      </mc:AlternateContent>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custDataLst>
              <p:tags r:id="rId1"/>
            </p:custDataLst>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36" name="Rectangle 35"/>
          <p:cNvSpPr/>
          <p:nvPr>
            <p:custDataLst>
              <p:tags r:id="rId2"/>
            </p:custDataLst>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37" name="Rectangle 36"/>
          <p:cNvSpPr/>
          <p:nvPr>
            <p:custDataLst>
              <p:tags r:id="rId3"/>
            </p:custDataLst>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34" name="Rectangle 33"/>
          <p:cNvSpPr/>
          <p:nvPr>
            <p:custDataLst>
              <p:tags r:id="rId4"/>
            </p:custDataLst>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33" name="Rectangle 32"/>
          <p:cNvSpPr/>
          <p:nvPr>
            <p:custDataLst>
              <p:tags r:id="rId5"/>
            </p:custDataLst>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487426" name="Rectangle 2"/>
          <p:cNvSpPr>
            <a:spLocks noGrp="1" noChangeArrowheads="1"/>
          </p:cNvSpPr>
          <p:nvPr>
            <p:ph type="title"/>
            <p:custDataLst>
              <p:tags r:id="rId6"/>
            </p:custDataLst>
          </p:nvPr>
        </p:nvSpPr>
        <p:spPr/>
        <p:txBody>
          <a:bodyPr/>
          <a:lstStyle/>
          <a:p>
            <a:r>
              <a:rPr lang="en-US" dirty="0"/>
              <a:t>Context Switching</a:t>
            </a:r>
          </a:p>
        </p:txBody>
      </p:sp>
      <p:sp>
        <p:nvSpPr>
          <p:cNvPr id="487427" name="Rectangle 3"/>
          <p:cNvSpPr>
            <a:spLocks noGrp="1" noChangeArrowheads="1"/>
          </p:cNvSpPr>
          <p:nvPr>
            <p:ph idx="1"/>
            <p:custDataLst>
              <p:tags r:id="rId7"/>
            </p:custDataLst>
          </p:nvPr>
        </p:nvSpPr>
        <p:spPr/>
        <p:txBody>
          <a:bodyPr/>
          <a:lstStyle/>
          <a:p>
            <a:r>
              <a:rPr lang="en-US" dirty="0"/>
              <a:t>Processes are managed by a shared chunk of OS code </a:t>
            </a:r>
            <a:r>
              <a:rPr lang="en-US" dirty="0" smtClean="0"/>
              <a:t/>
            </a:r>
            <a:br>
              <a:rPr lang="en-US" dirty="0" smtClean="0"/>
            </a:br>
            <a:r>
              <a:rPr lang="en-US" dirty="0" smtClean="0"/>
              <a:t>called </a:t>
            </a:r>
            <a:r>
              <a:rPr lang="en-US" dirty="0"/>
              <a:t>the </a:t>
            </a:r>
            <a:r>
              <a:rPr lang="en-US" i="1" dirty="0">
                <a:solidFill>
                  <a:srgbClr val="C00000"/>
                </a:solidFill>
              </a:rPr>
              <a:t>kernel</a:t>
            </a:r>
          </a:p>
          <a:p>
            <a:pPr lvl="1"/>
            <a:r>
              <a:rPr lang="en-US" dirty="0" smtClean="0"/>
              <a:t>The </a:t>
            </a:r>
            <a:r>
              <a:rPr lang="en-US" dirty="0"/>
              <a:t>kernel is not a separate </a:t>
            </a:r>
            <a:r>
              <a:rPr lang="en-US" dirty="0" smtClean="0"/>
              <a:t>process; </a:t>
            </a:r>
            <a:r>
              <a:rPr lang="en-US" dirty="0"/>
              <a:t>runs as part of</a:t>
            </a:r>
            <a:r>
              <a:rPr lang="en-US" dirty="0" smtClean="0"/>
              <a:t> a user </a:t>
            </a:r>
            <a:r>
              <a:rPr lang="en-US" dirty="0"/>
              <a:t>process</a:t>
            </a:r>
          </a:p>
          <a:p>
            <a:r>
              <a:rPr lang="en-US" dirty="0"/>
              <a:t>Control flow passes from one process to another via a </a:t>
            </a:r>
            <a:r>
              <a:rPr lang="en-US" i="1" dirty="0">
                <a:solidFill>
                  <a:srgbClr val="C00000"/>
                </a:solidFill>
              </a:rPr>
              <a:t>context </a:t>
            </a:r>
            <a:r>
              <a:rPr lang="en-US" i="1" dirty="0" smtClean="0">
                <a:solidFill>
                  <a:srgbClr val="C00000"/>
                </a:solidFill>
              </a:rPr>
              <a:t>switch…</a:t>
            </a:r>
            <a:r>
              <a:rPr lang="en-US" dirty="0" smtClean="0">
                <a:solidFill>
                  <a:srgbClr val="C00000"/>
                </a:solidFill>
              </a:rPr>
              <a:t> </a:t>
            </a:r>
            <a:r>
              <a:rPr lang="en-US" b="0" dirty="0" smtClean="0"/>
              <a:t>(how?)</a:t>
            </a:r>
            <a:endParaRPr lang="en-US" b="0" dirty="0"/>
          </a:p>
          <a:p>
            <a:pPr lvl="1"/>
            <a:endParaRPr lang="en-US" dirty="0"/>
          </a:p>
        </p:txBody>
      </p:sp>
      <p:sp>
        <p:nvSpPr>
          <p:cNvPr id="40" name="Slide Number Placeholder 39"/>
          <p:cNvSpPr>
            <a:spLocks noGrp="1"/>
          </p:cNvSpPr>
          <p:nvPr>
            <p:ph type="sldNum" sz="quarter" idx="10"/>
            <p:custDataLst>
              <p:tags r:id="rId8"/>
            </p:custDataLst>
          </p:nvPr>
        </p:nvSpPr>
        <p:spPr>
          <a:xfrm>
            <a:off x="8534400" y="6569075"/>
            <a:ext cx="609600" cy="365125"/>
          </a:xfrm>
        </p:spPr>
        <p:txBody>
          <a:bodyPr/>
          <a:lstStyle/>
          <a:p>
            <a:fld id="{7CBE8339-D2AD-46DC-A898-FD1E949067F0}" type="slidenum">
              <a:rPr lang="en-US" smtClean="0"/>
              <a:pPr/>
              <a:t>38</a:t>
            </a:fld>
            <a:endParaRPr lang="en-US"/>
          </a:p>
        </p:txBody>
      </p:sp>
      <p:sp>
        <p:nvSpPr>
          <p:cNvPr id="487428" name="Text Box 4"/>
          <p:cNvSpPr txBox="1">
            <a:spLocks noChangeArrowheads="1"/>
          </p:cNvSpPr>
          <p:nvPr>
            <p:custDataLst>
              <p:tags r:id="rId9"/>
            </p:custDataLst>
          </p:nvPr>
        </p:nvSpPr>
        <p:spPr bwMode="auto">
          <a:xfrm>
            <a:off x="2342466" y="3581400"/>
            <a:ext cx="1125629"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Lato" panose="020F0502020204030203" pitchFamily="34" charset="0"/>
              </a:rPr>
              <a:t>Process </a:t>
            </a:r>
            <a:r>
              <a:rPr lang="en-US" sz="1800" i="1" dirty="0" smtClean="0">
                <a:solidFill>
                  <a:srgbClr val="C00000"/>
                </a:solidFill>
                <a:latin typeface="Lato" panose="020F0502020204030203" pitchFamily="34" charset="0"/>
              </a:rPr>
              <a:t>A</a:t>
            </a:r>
            <a:endParaRPr lang="en-US" sz="1800" i="1" dirty="0">
              <a:solidFill>
                <a:srgbClr val="C00000"/>
              </a:solidFill>
              <a:latin typeface="Lato" panose="020F0502020204030203" pitchFamily="34" charset="0"/>
            </a:endParaRPr>
          </a:p>
        </p:txBody>
      </p:sp>
      <p:sp>
        <p:nvSpPr>
          <p:cNvPr id="487429" name="Text Box 5"/>
          <p:cNvSpPr txBox="1">
            <a:spLocks noChangeArrowheads="1"/>
          </p:cNvSpPr>
          <p:nvPr>
            <p:custDataLst>
              <p:tags r:id="rId10"/>
            </p:custDataLst>
          </p:nvPr>
        </p:nvSpPr>
        <p:spPr bwMode="auto">
          <a:xfrm>
            <a:off x="3865458" y="3581400"/>
            <a:ext cx="1114408"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Lato" panose="020F0502020204030203" pitchFamily="34" charset="0"/>
              </a:rPr>
              <a:t>Process </a:t>
            </a:r>
            <a:r>
              <a:rPr lang="en-US" sz="1800" i="1" dirty="0" smtClean="0">
                <a:solidFill>
                  <a:srgbClr val="C00000"/>
                </a:solidFill>
                <a:latin typeface="Lato" panose="020F0502020204030203" pitchFamily="34" charset="0"/>
              </a:rPr>
              <a:t>B</a:t>
            </a:r>
            <a:endParaRPr lang="en-US" sz="1800" i="1" dirty="0">
              <a:solidFill>
                <a:srgbClr val="C00000"/>
              </a:solidFill>
              <a:latin typeface="Lato" panose="020F0502020204030203" pitchFamily="34" charset="0"/>
            </a:endParaRPr>
          </a:p>
        </p:txBody>
      </p:sp>
      <p:sp>
        <p:nvSpPr>
          <p:cNvPr id="487430" name="Line 6"/>
          <p:cNvSpPr>
            <a:spLocks noChangeShapeType="1"/>
          </p:cNvSpPr>
          <p:nvPr>
            <p:custDataLst>
              <p:tags r:id="rId11"/>
            </p:custDataLst>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87435" name="Line 11"/>
          <p:cNvSpPr>
            <a:spLocks noChangeShapeType="1"/>
          </p:cNvSpPr>
          <p:nvPr>
            <p:custDataLst>
              <p:tags r:id="rId12"/>
            </p:custDataLst>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Lato" panose="020F0502020204030203" pitchFamily="34" charset="0"/>
            </a:endParaRPr>
          </a:p>
        </p:txBody>
      </p:sp>
      <p:sp>
        <p:nvSpPr>
          <p:cNvPr id="487436" name="Text Box 12"/>
          <p:cNvSpPr txBox="1">
            <a:spLocks noChangeArrowheads="1"/>
          </p:cNvSpPr>
          <p:nvPr>
            <p:custDataLst>
              <p:tags r:id="rId13"/>
            </p:custDataLst>
          </p:nvPr>
        </p:nvSpPr>
        <p:spPr bwMode="auto">
          <a:xfrm>
            <a:off x="5422900" y="4267200"/>
            <a:ext cx="1083951"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Lato" panose="020F0502020204030203" pitchFamily="34" charset="0"/>
              </a:rPr>
              <a:t>user code</a:t>
            </a:r>
          </a:p>
        </p:txBody>
      </p:sp>
      <p:sp>
        <p:nvSpPr>
          <p:cNvPr id="487437" name="Text Box 13"/>
          <p:cNvSpPr txBox="1">
            <a:spLocks noChangeArrowheads="1"/>
          </p:cNvSpPr>
          <p:nvPr>
            <p:custDataLst>
              <p:tags r:id="rId14"/>
            </p:custDataLst>
          </p:nvPr>
        </p:nvSpPr>
        <p:spPr bwMode="auto">
          <a:xfrm>
            <a:off x="5422900" y="4681538"/>
            <a:ext cx="125226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Lato" panose="020F0502020204030203" pitchFamily="34" charset="0"/>
              </a:rPr>
              <a:t>kernel code</a:t>
            </a:r>
          </a:p>
        </p:txBody>
      </p:sp>
      <p:sp>
        <p:nvSpPr>
          <p:cNvPr id="487438" name="Text Box 14"/>
          <p:cNvSpPr txBox="1">
            <a:spLocks noChangeArrowheads="1"/>
          </p:cNvSpPr>
          <p:nvPr>
            <p:custDataLst>
              <p:tags r:id="rId15"/>
            </p:custDataLst>
          </p:nvPr>
        </p:nvSpPr>
        <p:spPr bwMode="auto">
          <a:xfrm>
            <a:off x="5422900" y="5094288"/>
            <a:ext cx="1083951"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Lato" panose="020F0502020204030203" pitchFamily="34" charset="0"/>
              </a:rPr>
              <a:t>user code</a:t>
            </a:r>
          </a:p>
        </p:txBody>
      </p:sp>
      <p:sp>
        <p:nvSpPr>
          <p:cNvPr id="487439" name="Text Box 15"/>
          <p:cNvSpPr txBox="1">
            <a:spLocks noChangeArrowheads="1"/>
          </p:cNvSpPr>
          <p:nvPr>
            <p:custDataLst>
              <p:tags r:id="rId16"/>
            </p:custDataLst>
          </p:nvPr>
        </p:nvSpPr>
        <p:spPr bwMode="auto">
          <a:xfrm>
            <a:off x="5405438" y="5530850"/>
            <a:ext cx="1252266"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Lato" panose="020F0502020204030203" pitchFamily="34" charset="0"/>
              </a:rPr>
              <a:t>kernel code</a:t>
            </a:r>
          </a:p>
        </p:txBody>
      </p:sp>
      <p:sp>
        <p:nvSpPr>
          <p:cNvPr id="487440" name="Text Box 16"/>
          <p:cNvSpPr txBox="1">
            <a:spLocks noChangeArrowheads="1"/>
          </p:cNvSpPr>
          <p:nvPr>
            <p:custDataLst>
              <p:tags r:id="rId17"/>
            </p:custDataLst>
          </p:nvPr>
        </p:nvSpPr>
        <p:spPr bwMode="auto">
          <a:xfrm>
            <a:off x="5422900" y="5988050"/>
            <a:ext cx="1083951"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Lato" panose="020F0502020204030203" pitchFamily="34" charset="0"/>
              </a:rPr>
              <a:t>user code</a:t>
            </a:r>
          </a:p>
        </p:txBody>
      </p:sp>
      <p:sp>
        <p:nvSpPr>
          <p:cNvPr id="487451" name="AutoShape 27"/>
          <p:cNvSpPr>
            <a:spLocks/>
          </p:cNvSpPr>
          <p:nvPr>
            <p:custDataLst>
              <p:tags r:id="rId18"/>
            </p:custDataLst>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Lato" panose="020F0502020204030203" pitchFamily="34" charset="0"/>
            </a:endParaRPr>
          </a:p>
        </p:txBody>
      </p:sp>
      <p:sp>
        <p:nvSpPr>
          <p:cNvPr id="487452" name="Text Box 28"/>
          <p:cNvSpPr txBox="1">
            <a:spLocks noChangeArrowheads="1"/>
          </p:cNvSpPr>
          <p:nvPr>
            <p:custDataLst>
              <p:tags r:id="rId19"/>
            </p:custDataLst>
          </p:nvPr>
        </p:nvSpPr>
        <p:spPr bwMode="auto">
          <a:xfrm>
            <a:off x="6937375" y="4648566"/>
            <a:ext cx="1465466"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Lato" panose="020F0502020204030203" pitchFamily="34" charset="0"/>
              </a:rPr>
              <a:t>context switch</a:t>
            </a:r>
            <a:endParaRPr lang="en-US" sz="1600" dirty="0">
              <a:latin typeface="Lato" panose="020F0502020204030203" pitchFamily="34" charset="0"/>
            </a:endParaRPr>
          </a:p>
        </p:txBody>
      </p:sp>
      <p:sp>
        <p:nvSpPr>
          <p:cNvPr id="487453" name="AutoShape 29"/>
          <p:cNvSpPr>
            <a:spLocks/>
          </p:cNvSpPr>
          <p:nvPr>
            <p:custDataLst>
              <p:tags r:id="rId20"/>
            </p:custDataLst>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Lato" panose="020F0502020204030203" pitchFamily="34" charset="0"/>
            </a:endParaRPr>
          </a:p>
        </p:txBody>
      </p:sp>
      <p:sp>
        <p:nvSpPr>
          <p:cNvPr id="487454" name="Text Box 30"/>
          <p:cNvSpPr txBox="1">
            <a:spLocks noChangeArrowheads="1"/>
          </p:cNvSpPr>
          <p:nvPr>
            <p:custDataLst>
              <p:tags r:id="rId21"/>
            </p:custDataLst>
          </p:nvPr>
        </p:nvSpPr>
        <p:spPr bwMode="auto">
          <a:xfrm>
            <a:off x="6937375" y="5518060"/>
            <a:ext cx="1465466"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Lato" panose="020F0502020204030203" pitchFamily="34" charset="0"/>
              </a:rPr>
              <a:t>context switch</a:t>
            </a:r>
            <a:endParaRPr lang="en-US" sz="1600" dirty="0">
              <a:latin typeface="Lato" panose="020F0502020204030203" pitchFamily="34" charset="0"/>
            </a:endParaRPr>
          </a:p>
        </p:txBody>
      </p:sp>
      <p:sp>
        <p:nvSpPr>
          <p:cNvPr id="31" name="Text Box 5"/>
          <p:cNvSpPr txBox="1">
            <a:spLocks noChangeArrowheads="1"/>
          </p:cNvSpPr>
          <p:nvPr>
            <p:custDataLst>
              <p:tags r:id="rId22"/>
            </p:custDataLst>
          </p:nvPr>
        </p:nvSpPr>
        <p:spPr bwMode="auto">
          <a:xfrm>
            <a:off x="533400" y="4953000"/>
            <a:ext cx="803425" cy="461665"/>
          </a:xfrm>
          <a:prstGeom prst="rect">
            <a:avLst/>
          </a:prstGeom>
          <a:noFill/>
          <a:ln w="25400">
            <a:noFill/>
            <a:miter lim="800000"/>
            <a:headEnd/>
            <a:tailEnd/>
          </a:ln>
          <a:effectLst/>
        </p:spPr>
        <p:txBody>
          <a:bodyPr wrap="none">
            <a:spAutoFit/>
          </a:bodyPr>
          <a:lstStyle/>
          <a:p>
            <a:pPr algn="l">
              <a:lnSpc>
                <a:spcPct val="100000"/>
              </a:lnSpc>
            </a:pPr>
            <a:r>
              <a:rPr lang="en-US" dirty="0" smtClean="0">
                <a:latin typeface="Lato" panose="020F0502020204030203" pitchFamily="34" charset="0"/>
              </a:rPr>
              <a:t>time</a:t>
            </a:r>
            <a:endParaRPr lang="en-US" dirty="0">
              <a:latin typeface="Lato" panose="020F0502020204030203" pitchFamily="34" charset="0"/>
            </a:endParaRPr>
          </a:p>
        </p:txBody>
      </p:sp>
      <p:sp>
        <p:nvSpPr>
          <p:cNvPr id="32" name="Down Arrow 31"/>
          <p:cNvSpPr/>
          <p:nvPr>
            <p:custDataLst>
              <p:tags r:id="rId23"/>
            </p:custDataLst>
          </p:nvPr>
        </p:nvSpPr>
        <p:spPr bwMode="auto">
          <a:xfrm>
            <a:off x="1295400" y="4021503"/>
            <a:ext cx="457200" cy="2531697"/>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38" name="Line 6"/>
          <p:cNvSpPr>
            <a:spLocks noChangeShapeType="1"/>
          </p:cNvSpPr>
          <p:nvPr>
            <p:custDataLst>
              <p:tags r:id="rId24"/>
            </p:custDataLst>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39" name="Line 6"/>
          <p:cNvSpPr>
            <a:spLocks noChangeShapeType="1"/>
          </p:cNvSpPr>
          <p:nvPr>
            <p:custDataLst>
              <p:tags r:id="rId25"/>
            </p:custDataLst>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cxnSp>
        <p:nvCxnSpPr>
          <p:cNvPr id="41" name="Straight Arrow Connector 40"/>
          <p:cNvCxnSpPr>
            <a:stCxn id="487430" idx="1"/>
            <a:endCxn id="39" idx="0"/>
          </p:cNvCxnSpPr>
          <p:nvPr>
            <p:custDataLst>
              <p:tags r:id="rId26"/>
            </p:custDataLst>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custDataLst>
              <p:tags r:id="rId27"/>
            </p:custDataLst>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
        <p:nvSpPr>
          <p:cNvPr id="42" name="TextBox 41"/>
          <p:cNvSpPr txBox="1"/>
          <p:nvPr>
            <p:custDataLst>
              <p:tags r:id="rId28"/>
            </p:custDataLst>
          </p:nvPr>
        </p:nvSpPr>
        <p:spPr>
          <a:xfrm>
            <a:off x="6162165" y="300334"/>
            <a:ext cx="2702984" cy="400110"/>
          </a:xfrm>
          <a:prstGeom prst="rect">
            <a:avLst/>
          </a:prstGeom>
          <a:noFill/>
        </p:spPr>
        <p:txBody>
          <a:bodyPr wrap="none" rtlCol="0">
            <a:spAutoFit/>
          </a:bodyPr>
          <a:lstStyle/>
          <a:p>
            <a:r>
              <a:rPr lang="en-US" sz="2000" b="0" dirty="0" smtClean="0">
                <a:solidFill>
                  <a:srgbClr val="FF0000"/>
                </a:solidFill>
                <a:latin typeface="Lato" panose="020F0502020204030203" pitchFamily="34" charset="0"/>
              </a:rPr>
              <a:t>Assume only </a:t>
            </a:r>
            <a:r>
              <a:rPr lang="en-US" sz="2000" u="sng" dirty="0" smtClean="0">
                <a:solidFill>
                  <a:srgbClr val="FF0000"/>
                </a:solidFill>
                <a:latin typeface="Lato" panose="020F0502020204030203" pitchFamily="34" charset="0"/>
              </a:rPr>
              <a:t>one</a:t>
            </a:r>
            <a:r>
              <a:rPr lang="en-US" sz="2000" b="0" dirty="0" smtClean="0">
                <a:solidFill>
                  <a:srgbClr val="FF0000"/>
                </a:solidFill>
                <a:latin typeface="Lato" panose="020F0502020204030203" pitchFamily="34" charset="0"/>
              </a:rPr>
              <a:t> CPU</a:t>
            </a:r>
          </a:p>
        </p:txBody>
      </p:sp>
      <p:sp>
        <p:nvSpPr>
          <p:cNvPr id="30" name="Text Box 4"/>
          <p:cNvSpPr txBox="1">
            <a:spLocks noChangeArrowheads="1"/>
          </p:cNvSpPr>
          <p:nvPr>
            <p:custDataLst>
              <p:tags r:id="rId29"/>
            </p:custDataLst>
          </p:nvPr>
        </p:nvSpPr>
        <p:spPr bwMode="auto">
          <a:xfrm rot="904084">
            <a:off x="3017657" y="4431778"/>
            <a:ext cx="1471878" cy="461665"/>
          </a:xfrm>
          <a:prstGeom prst="rect">
            <a:avLst/>
          </a:prstGeom>
          <a:noFill/>
          <a:ln w="25400">
            <a:noFill/>
            <a:miter lim="800000"/>
            <a:headEnd/>
            <a:tailEnd/>
          </a:ln>
          <a:effectLst/>
        </p:spPr>
        <p:txBody>
          <a:bodyPr wrap="none">
            <a:spAutoFit/>
          </a:bodyPr>
          <a:lstStyle/>
          <a:p>
            <a:pPr>
              <a:lnSpc>
                <a:spcPct val="100000"/>
              </a:lnSpc>
            </a:pPr>
            <a:r>
              <a:rPr lang="en-US" i="1" smtClean="0">
                <a:solidFill>
                  <a:srgbClr val="C00000"/>
                </a:solidFill>
                <a:latin typeface="Lato" panose="020F0502020204030203" pitchFamily="34" charset="0"/>
              </a:rPr>
              <a:t>Exception</a:t>
            </a:r>
            <a:endParaRPr lang="en-US" i="1" dirty="0">
              <a:solidFill>
                <a:srgbClr val="C00000"/>
              </a:solidFill>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32">
            <p14:nvContentPartPr>
              <p14:cNvPr id="2" name="Ink 1"/>
              <p14:cNvContentPartPr/>
              <p14:nvPr/>
            </p14:nvContentPartPr>
            <p14:xfrm>
              <a:off x="2822040" y="4209120"/>
              <a:ext cx="2127600" cy="879480"/>
            </p14:xfrm>
          </p:contentPart>
        </mc:Choice>
        <mc:Fallback xmlns="">
          <p:pic>
            <p:nvPicPr>
              <p:cNvPr id="2" name="Ink 1"/>
              <p:cNvPicPr/>
              <p:nvPr/>
            </p:nvPicPr>
            <p:blipFill>
              <a:blip r:embed="rId33"/>
              <a:stretch>
                <a:fillRect/>
              </a:stretch>
            </p:blipFill>
            <p:spPr>
              <a:xfrm>
                <a:off x="2816280" y="4202640"/>
                <a:ext cx="2138760" cy="890640"/>
              </a:xfrm>
              <a:prstGeom prst="rect">
                <a:avLst/>
              </a:prstGeom>
            </p:spPr>
          </p:pic>
        </mc:Fallback>
      </mc:AlternateContent>
    </p:spTree>
    <p:extLst>
      <p:ext uri="{BB962C8B-B14F-4D97-AF65-F5344CB8AC3E}">
        <p14:creationId xmlns:p14="http://schemas.microsoft.com/office/powerpoint/2010/main" val="10346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42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74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74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74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74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74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74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74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74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74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74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74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74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74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4" grpId="0" animBg="1"/>
      <p:bldP spid="33" grpId="0" animBg="1"/>
      <p:bldP spid="487428" grpId="0"/>
      <p:bldP spid="487429" grpId="0"/>
      <p:bldP spid="487430" grpId="0" animBg="1"/>
      <p:bldP spid="487435" grpId="0" animBg="1"/>
      <p:bldP spid="487436" grpId="0"/>
      <p:bldP spid="487437" grpId="0"/>
      <p:bldP spid="487438" grpId="0"/>
      <p:bldP spid="487439" grpId="0"/>
      <p:bldP spid="487440" grpId="0"/>
      <p:bldP spid="487451" grpId="0" animBg="1"/>
      <p:bldP spid="487452" grpId="0"/>
      <p:bldP spid="487453" grpId="0" animBg="1"/>
      <p:bldP spid="487454" grpId="0"/>
      <p:bldP spid="31" grpId="0"/>
      <p:bldP spid="32" grpId="0" animBg="1"/>
      <p:bldP spid="38" grpId="0" animBg="1"/>
      <p:bldP spid="39" grpId="0" animBg="1"/>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Processes</a:t>
            </a:r>
            <a:endParaRPr lang="en-US" dirty="0"/>
          </a:p>
        </p:txBody>
      </p:sp>
      <p:sp>
        <p:nvSpPr>
          <p:cNvPr id="3" name="Content Placeholder 2"/>
          <p:cNvSpPr>
            <a:spLocks noGrp="1"/>
          </p:cNvSpPr>
          <p:nvPr>
            <p:ph idx="1"/>
            <p:custDataLst>
              <p:tags r:id="rId2"/>
            </p:custDataLst>
          </p:nvPr>
        </p:nvSpPr>
        <p:spPr/>
        <p:txBody>
          <a:bodyPr/>
          <a:lstStyle/>
          <a:p>
            <a:pPr>
              <a:buClr>
                <a:schemeClr val="bg1">
                  <a:lumMod val="50000"/>
                </a:schemeClr>
              </a:buClr>
            </a:pPr>
            <a:r>
              <a:rPr lang="en-US" dirty="0" smtClean="0">
                <a:solidFill>
                  <a:schemeClr val="bg1">
                    <a:lumMod val="50000"/>
                  </a:schemeClr>
                </a:solidFill>
              </a:rPr>
              <a:t>First some preliminaries</a:t>
            </a:r>
          </a:p>
          <a:p>
            <a:pPr lvl="1">
              <a:buClr>
                <a:schemeClr val="bg1">
                  <a:lumMod val="50000"/>
                </a:schemeClr>
              </a:buClr>
            </a:pPr>
            <a:r>
              <a:rPr lang="en-US" dirty="0" smtClean="0">
                <a:solidFill>
                  <a:schemeClr val="bg1">
                    <a:lumMod val="50000"/>
                  </a:schemeClr>
                </a:solidFill>
              </a:rPr>
              <a:t>Control flow</a:t>
            </a:r>
          </a:p>
          <a:p>
            <a:pPr lvl="1">
              <a:buClr>
                <a:schemeClr val="bg1">
                  <a:lumMod val="50000"/>
                </a:schemeClr>
              </a:buClr>
            </a:pPr>
            <a:r>
              <a:rPr lang="en-US" dirty="0" smtClean="0">
                <a:solidFill>
                  <a:schemeClr val="bg1">
                    <a:lumMod val="50000"/>
                  </a:schemeClr>
                </a:solidFill>
              </a:rPr>
              <a:t>Exceptional control flow</a:t>
            </a:r>
          </a:p>
          <a:p>
            <a:pPr lvl="1">
              <a:buClr>
                <a:schemeClr val="bg1">
                  <a:lumMod val="50000"/>
                </a:schemeClr>
              </a:buClr>
            </a:pPr>
            <a:r>
              <a:rPr lang="en-US" dirty="0">
                <a:solidFill>
                  <a:schemeClr val="bg1">
                    <a:lumMod val="50000"/>
                  </a:schemeClr>
                </a:solidFill>
              </a:rPr>
              <a:t>Asynchronous exceptions (interrupts)</a:t>
            </a:r>
          </a:p>
          <a:p>
            <a:pPr lvl="1">
              <a:buClr>
                <a:schemeClr val="bg1">
                  <a:lumMod val="50000"/>
                </a:schemeClr>
              </a:buClr>
            </a:pPr>
            <a:r>
              <a:rPr lang="en-US" dirty="0" smtClean="0">
                <a:solidFill>
                  <a:schemeClr val="bg1">
                    <a:lumMod val="50000"/>
                  </a:schemeClr>
                </a:solidFill>
              </a:rPr>
              <a:t>Synchronous </a:t>
            </a:r>
            <a:r>
              <a:rPr lang="en-US" dirty="0">
                <a:solidFill>
                  <a:schemeClr val="bg1">
                    <a:lumMod val="50000"/>
                  </a:schemeClr>
                </a:solidFill>
              </a:rPr>
              <a:t>exceptions </a:t>
            </a:r>
            <a:r>
              <a:rPr lang="en-US" dirty="0" smtClean="0">
                <a:solidFill>
                  <a:schemeClr val="bg1">
                    <a:lumMod val="50000"/>
                  </a:schemeClr>
                </a:solidFill>
              </a:rPr>
              <a:t>(traps &amp; faults)</a:t>
            </a:r>
          </a:p>
          <a:p>
            <a:r>
              <a:rPr lang="en-US" dirty="0" smtClean="0"/>
              <a:t>Processes</a:t>
            </a:r>
          </a:p>
          <a:p>
            <a:pPr lvl="1"/>
            <a:r>
              <a:rPr lang="en-US" dirty="0" smtClean="0"/>
              <a:t>Creating new processes</a:t>
            </a:r>
          </a:p>
          <a:p>
            <a:pPr lvl="1"/>
            <a:r>
              <a:rPr lang="en-US" dirty="0" smtClean="0"/>
              <a:t>Fork and wait</a:t>
            </a:r>
          </a:p>
          <a:p>
            <a:pPr lvl="1"/>
            <a:r>
              <a:rPr lang="en-US" dirty="0" smtClean="0"/>
              <a:t>Zombies</a:t>
            </a:r>
          </a:p>
          <a:p>
            <a:pPr lvl="1"/>
            <a:endParaRPr lang="en-US" dirty="0" smtClean="0"/>
          </a:p>
          <a:p>
            <a:pPr lvl="1"/>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39</a:t>
            </a:fld>
            <a:endParaRPr lang="en-US"/>
          </a:p>
        </p:txBody>
      </p:sp>
    </p:spTree>
    <p:extLst>
      <p:ext uri="{BB962C8B-B14F-4D97-AF65-F5344CB8AC3E}">
        <p14:creationId xmlns:p14="http://schemas.microsoft.com/office/powerpoint/2010/main" val="3297856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custDataLst>
              <p:tags r:id="rId1"/>
            </p:custDataLst>
          </p:nvPr>
        </p:nvSpPr>
        <p:spPr/>
        <p:txBody>
          <a:bodyPr/>
          <a:lstStyle/>
          <a:p>
            <a:r>
              <a:rPr lang="en-US" dirty="0"/>
              <a:t>Control </a:t>
            </a:r>
            <a:r>
              <a:rPr lang="en-US" dirty="0" smtClean="0"/>
              <a:t>Flow</a:t>
            </a:r>
            <a:endParaRPr lang="en-US" dirty="0"/>
          </a:p>
        </p:txBody>
      </p:sp>
      <p:sp>
        <p:nvSpPr>
          <p:cNvPr id="472068" name="Rectangle 1028"/>
          <p:cNvSpPr>
            <a:spLocks noGrp="1" noChangeArrowheads="1"/>
          </p:cNvSpPr>
          <p:nvPr>
            <p:ph idx="1"/>
            <p:custDataLst>
              <p:tags r:id="rId2"/>
            </p:custDataLst>
          </p:nvPr>
        </p:nvSpPr>
        <p:spPr>
          <a:noFill/>
          <a:ln/>
        </p:spPr>
        <p:txBody>
          <a:bodyPr lIns="90487" tIns="44450" rIns="90487" bIns="44450"/>
          <a:lstStyle/>
          <a:p>
            <a:r>
              <a:rPr lang="en-US" dirty="0"/>
              <a:t>Processors do only one thing:</a:t>
            </a:r>
          </a:p>
          <a:p>
            <a:pPr lvl="1"/>
            <a:r>
              <a:rPr lang="en-US" dirty="0"/>
              <a:t>From startup to shutdown, a CPU simply reads and executes (interprets) </a:t>
            </a:r>
            <a:r>
              <a:rPr lang="en-US" dirty="0" smtClean="0"/>
              <a:t>a sequence of instructions</a:t>
            </a:r>
            <a:r>
              <a:rPr lang="en-US" dirty="0"/>
              <a:t>, one at a time</a:t>
            </a:r>
          </a:p>
          <a:p>
            <a:pPr lvl="1"/>
            <a:r>
              <a:rPr lang="en-US" dirty="0"/>
              <a:t>This sequence is the CPU’s </a:t>
            </a:r>
            <a:r>
              <a:rPr lang="en-US" i="1" dirty="0"/>
              <a:t>control flow</a:t>
            </a:r>
            <a:r>
              <a:rPr lang="en-US" dirty="0"/>
              <a:t> (or </a:t>
            </a:r>
            <a:r>
              <a:rPr lang="en-US" i="1" dirty="0"/>
              <a:t>flow of control</a:t>
            </a:r>
            <a:r>
              <a:rPr lang="en-US" dirty="0" smtClean="0"/>
              <a:t>)</a:t>
            </a:r>
            <a:endParaRPr lang="en-US" dirty="0"/>
          </a:p>
          <a:p>
            <a:endParaRPr lang="en-US" dirty="0"/>
          </a:p>
        </p:txBody>
      </p:sp>
      <p:sp>
        <p:nvSpPr>
          <p:cNvPr id="10" name="Slide Number Placeholder 9"/>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4</a:t>
            </a:fld>
            <a:endParaRPr lang="en-US"/>
          </a:p>
        </p:txBody>
      </p:sp>
      <p:sp>
        <p:nvSpPr>
          <p:cNvPr id="472067" name="Text Box 1027"/>
          <p:cNvSpPr txBox="1">
            <a:spLocks noChangeArrowheads="1"/>
          </p:cNvSpPr>
          <p:nvPr>
            <p:custDataLst>
              <p:tags r:id="rId4"/>
            </p:custDataLst>
          </p:nvPr>
        </p:nvSpPr>
        <p:spPr bwMode="auto">
          <a:xfrm>
            <a:off x="3190875" y="3810000"/>
            <a:ext cx="1906291"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Lato" panose="020F0502020204030203" pitchFamily="34" charset="0"/>
              </a:rPr>
              <a:t>&lt;startup&gt;</a:t>
            </a:r>
          </a:p>
          <a:p>
            <a:pPr>
              <a:lnSpc>
                <a:spcPct val="100000"/>
              </a:lnSpc>
            </a:pPr>
            <a:r>
              <a:rPr lang="en-US" dirty="0">
                <a:latin typeface="Lato" panose="020F0502020204030203" pitchFamily="34" charset="0"/>
              </a:rPr>
              <a:t>inst</a:t>
            </a:r>
            <a:r>
              <a:rPr lang="en-US" baseline="-25000" dirty="0">
                <a:latin typeface="Lato" panose="020F0502020204030203" pitchFamily="34" charset="0"/>
              </a:rPr>
              <a:t>1</a:t>
            </a:r>
            <a:endParaRPr lang="en-US" dirty="0">
              <a:latin typeface="Lato" panose="020F0502020204030203" pitchFamily="34" charset="0"/>
            </a:endParaRPr>
          </a:p>
          <a:p>
            <a:pPr>
              <a:lnSpc>
                <a:spcPct val="100000"/>
              </a:lnSpc>
            </a:pPr>
            <a:r>
              <a:rPr lang="en-US" dirty="0">
                <a:latin typeface="Lato" panose="020F0502020204030203" pitchFamily="34" charset="0"/>
              </a:rPr>
              <a:t>inst</a:t>
            </a:r>
            <a:r>
              <a:rPr lang="en-US" baseline="-25000" dirty="0">
                <a:latin typeface="Lato" panose="020F0502020204030203" pitchFamily="34" charset="0"/>
              </a:rPr>
              <a:t>2</a:t>
            </a:r>
            <a:endParaRPr lang="en-US" dirty="0">
              <a:latin typeface="Lato" panose="020F0502020204030203" pitchFamily="34" charset="0"/>
            </a:endParaRPr>
          </a:p>
          <a:p>
            <a:pPr>
              <a:lnSpc>
                <a:spcPct val="100000"/>
              </a:lnSpc>
            </a:pPr>
            <a:r>
              <a:rPr lang="en-US" dirty="0">
                <a:latin typeface="Lato" panose="020F0502020204030203" pitchFamily="34" charset="0"/>
              </a:rPr>
              <a:t>inst</a:t>
            </a:r>
            <a:r>
              <a:rPr lang="en-US" baseline="-25000" dirty="0">
                <a:latin typeface="Lato" panose="020F0502020204030203" pitchFamily="34" charset="0"/>
              </a:rPr>
              <a:t>3</a:t>
            </a:r>
            <a:endParaRPr lang="en-US" dirty="0">
              <a:latin typeface="Lato" panose="020F0502020204030203" pitchFamily="34" charset="0"/>
            </a:endParaRPr>
          </a:p>
          <a:p>
            <a:pPr>
              <a:lnSpc>
                <a:spcPct val="100000"/>
              </a:lnSpc>
            </a:pPr>
            <a:r>
              <a:rPr lang="en-US" dirty="0">
                <a:latin typeface="Lato" panose="020F0502020204030203" pitchFamily="34" charset="0"/>
              </a:rPr>
              <a:t>…</a:t>
            </a:r>
          </a:p>
          <a:p>
            <a:pPr>
              <a:lnSpc>
                <a:spcPct val="100000"/>
              </a:lnSpc>
            </a:pPr>
            <a:r>
              <a:rPr lang="en-US" dirty="0" err="1">
                <a:latin typeface="Lato" panose="020F0502020204030203" pitchFamily="34" charset="0"/>
              </a:rPr>
              <a:t>inst</a:t>
            </a:r>
            <a:r>
              <a:rPr lang="en-US" baseline="-25000" dirty="0" err="1">
                <a:latin typeface="Lato" panose="020F0502020204030203" pitchFamily="34" charset="0"/>
              </a:rPr>
              <a:t>n</a:t>
            </a:r>
            <a:endParaRPr lang="en-US" dirty="0">
              <a:latin typeface="Lato" panose="020F0502020204030203" pitchFamily="34" charset="0"/>
            </a:endParaRPr>
          </a:p>
          <a:p>
            <a:pPr>
              <a:lnSpc>
                <a:spcPct val="100000"/>
              </a:lnSpc>
            </a:pPr>
            <a:r>
              <a:rPr lang="en-US" dirty="0">
                <a:solidFill>
                  <a:schemeClr val="tx1">
                    <a:lumMod val="50000"/>
                    <a:lumOff val="50000"/>
                  </a:schemeClr>
                </a:solidFill>
                <a:latin typeface="Lato" panose="020F0502020204030203" pitchFamily="34" charset="0"/>
              </a:rPr>
              <a:t>&lt;shutdown&gt;</a:t>
            </a:r>
          </a:p>
        </p:txBody>
      </p:sp>
      <p:sp>
        <p:nvSpPr>
          <p:cNvPr id="472069" name="Text Box 1029"/>
          <p:cNvSpPr txBox="1">
            <a:spLocks noChangeArrowheads="1"/>
          </p:cNvSpPr>
          <p:nvPr>
            <p:custDataLst>
              <p:tags r:id="rId5"/>
            </p:custDataLst>
          </p:nvPr>
        </p:nvSpPr>
        <p:spPr bwMode="auto">
          <a:xfrm>
            <a:off x="3190875" y="3244850"/>
            <a:ext cx="2932213"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Lato" panose="020F0502020204030203" pitchFamily="34" charset="0"/>
              </a:rPr>
              <a:t>Physical control flow</a:t>
            </a:r>
          </a:p>
        </p:txBody>
      </p:sp>
      <p:sp>
        <p:nvSpPr>
          <p:cNvPr id="472071" name="Text Box 1031"/>
          <p:cNvSpPr txBox="1">
            <a:spLocks noChangeArrowheads="1"/>
          </p:cNvSpPr>
          <p:nvPr>
            <p:custDataLst>
              <p:tags r:id="rId6"/>
            </p:custDataLst>
          </p:nvPr>
        </p:nvSpPr>
        <p:spPr bwMode="auto">
          <a:xfrm>
            <a:off x="1544347" y="4719935"/>
            <a:ext cx="803425" cy="461665"/>
          </a:xfrm>
          <a:prstGeom prst="rect">
            <a:avLst/>
          </a:prstGeom>
          <a:noFill/>
          <a:ln w="25400">
            <a:noFill/>
            <a:miter lim="800000"/>
            <a:headEnd/>
            <a:tailEnd/>
          </a:ln>
          <a:effectLst/>
        </p:spPr>
        <p:txBody>
          <a:bodyPr wrap="none">
            <a:spAutoFit/>
          </a:bodyPr>
          <a:lstStyle/>
          <a:p>
            <a:pPr algn="l">
              <a:lnSpc>
                <a:spcPct val="100000"/>
              </a:lnSpc>
            </a:pPr>
            <a:r>
              <a:rPr lang="en-US" dirty="0" smtClean="0">
                <a:latin typeface="Lato" panose="020F0502020204030203" pitchFamily="34" charset="0"/>
              </a:rPr>
              <a:t>time</a:t>
            </a:r>
            <a:endParaRPr lang="en-US" dirty="0">
              <a:latin typeface="Lato" panose="020F0502020204030203" pitchFamily="34" charset="0"/>
            </a:endParaRPr>
          </a:p>
        </p:txBody>
      </p:sp>
      <p:sp>
        <p:nvSpPr>
          <p:cNvPr id="8" name="Down Arrow 7"/>
          <p:cNvSpPr/>
          <p:nvPr>
            <p:custDataLst>
              <p:tags r:id="rId7"/>
            </p:custDataLst>
          </p:nvPr>
        </p:nvSpPr>
        <p:spPr bwMode="auto">
          <a:xfrm>
            <a:off x="2547877" y="3963434"/>
            <a:ext cx="457200" cy="241591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p:txBody>
          <a:bodyPr/>
          <a:lstStyle/>
          <a:p>
            <a:pPr lvl="0"/>
            <a:r>
              <a:rPr lang="en-US" dirty="0">
                <a:solidFill>
                  <a:srgbClr val="000000"/>
                </a:solidFill>
              </a:rPr>
              <a:t>fork-exec </a:t>
            </a:r>
            <a:r>
              <a:rPr lang="en-US" dirty="0" smtClean="0">
                <a:solidFill>
                  <a:srgbClr val="000000"/>
                </a:solidFill>
              </a:rPr>
              <a:t>model (Linux):</a:t>
            </a:r>
            <a:endParaRPr lang="en-US" dirty="0">
              <a:solidFill>
                <a:srgbClr val="000000"/>
              </a:solidFill>
            </a:endParaRPr>
          </a:p>
          <a:p>
            <a:pPr lvl="1"/>
            <a:r>
              <a:rPr lang="en-US" b="1" dirty="0">
                <a:solidFill>
                  <a:srgbClr val="000000"/>
                </a:solidFill>
                <a:latin typeface="Anonymous Pro" panose="02060609030202000504" pitchFamily="49" charset="0"/>
                <a:ea typeface="+mn-ea"/>
                <a:cs typeface="+mn-cs"/>
              </a:rPr>
              <a:t>fork()</a:t>
            </a:r>
            <a:r>
              <a:rPr lang="en-US" dirty="0" smtClean="0"/>
              <a:t> creates a copy of the current process</a:t>
            </a:r>
          </a:p>
          <a:p>
            <a:pPr lvl="1"/>
            <a:r>
              <a:rPr lang="en-US" b="1" dirty="0">
                <a:solidFill>
                  <a:srgbClr val="000000"/>
                </a:solidFill>
                <a:latin typeface="Anonymous Pro" panose="02060609030202000504" pitchFamily="49" charset="0"/>
                <a:ea typeface="+mn-ea"/>
                <a:cs typeface="+mn-cs"/>
              </a:rPr>
              <a:t>execve()</a:t>
            </a:r>
            <a:r>
              <a:rPr lang="en-US" dirty="0" smtClean="0"/>
              <a:t> replaces the current process’ code &amp; address space with the code for a different program</a:t>
            </a:r>
          </a:p>
          <a:p>
            <a:pPr lvl="1"/>
            <a:endParaRPr lang="en-US" dirty="0"/>
          </a:p>
          <a:p>
            <a:r>
              <a:rPr lang="en-US" dirty="0" smtClean="0">
                <a:latin typeface="Anonymous Pro" panose="02060609030202000504" pitchFamily="49" charset="0"/>
                <a:cs typeface="Courier New"/>
              </a:rPr>
              <a:t>fork()</a:t>
            </a:r>
            <a:r>
              <a:rPr lang="en-US" dirty="0" smtClean="0"/>
              <a:t> and </a:t>
            </a:r>
            <a:r>
              <a:rPr lang="en-US" dirty="0" smtClean="0">
                <a:latin typeface="Anonymous Pro" panose="02060609030202000504" pitchFamily="49" charset="0"/>
                <a:cs typeface="Courier New"/>
              </a:rPr>
              <a:t>execve()</a:t>
            </a:r>
            <a:r>
              <a:rPr lang="en-US" dirty="0" smtClean="0"/>
              <a:t> are </a:t>
            </a:r>
            <a:r>
              <a:rPr lang="en-US" i="1" dirty="0"/>
              <a:t>system calls</a:t>
            </a:r>
          </a:p>
          <a:p>
            <a:pPr lvl="1"/>
            <a:endParaRPr lang="en-US" dirty="0"/>
          </a:p>
          <a:p>
            <a:r>
              <a:rPr lang="en-US" dirty="0"/>
              <a:t>Other system calls for process management:</a:t>
            </a:r>
          </a:p>
          <a:p>
            <a:pPr lvl="1"/>
            <a:r>
              <a:rPr lang="en-US" b="1" dirty="0">
                <a:solidFill>
                  <a:srgbClr val="000000"/>
                </a:solidFill>
                <a:latin typeface="Anonymous Pro" panose="02060609030202000504" pitchFamily="49" charset="0"/>
              </a:rPr>
              <a:t>getpid()</a:t>
            </a:r>
          </a:p>
          <a:p>
            <a:pPr lvl="1"/>
            <a:r>
              <a:rPr lang="en-US" b="1" dirty="0">
                <a:solidFill>
                  <a:srgbClr val="000000"/>
                </a:solidFill>
                <a:latin typeface="Anonymous Pro" panose="02060609030202000504" pitchFamily="49" charset="0"/>
                <a:ea typeface="+mn-ea"/>
                <a:cs typeface="+mn-cs"/>
              </a:rPr>
              <a:t>exit()</a:t>
            </a:r>
          </a:p>
          <a:p>
            <a:pPr lvl="1"/>
            <a:r>
              <a:rPr lang="en-US" b="1" dirty="0">
                <a:solidFill>
                  <a:srgbClr val="000000"/>
                </a:solidFill>
                <a:latin typeface="Anonymous Pro" panose="02060609030202000504" pitchFamily="49" charset="0"/>
              </a:rPr>
              <a:t>wait()</a:t>
            </a:r>
            <a:r>
              <a:rPr lang="en-US" dirty="0">
                <a:solidFill>
                  <a:srgbClr val="000000"/>
                </a:solidFill>
                <a:cs typeface="Lato" panose="020F0502020204030203" pitchFamily="34" charset="0"/>
              </a:rPr>
              <a:t> / </a:t>
            </a:r>
            <a:r>
              <a:rPr lang="en-US" b="1" dirty="0">
                <a:solidFill>
                  <a:srgbClr val="000000"/>
                </a:solidFill>
                <a:latin typeface="Anonymous Pro" panose="02060609030202000504" pitchFamily="49" charset="0"/>
              </a:rPr>
              <a:t>waitpid()</a:t>
            </a:r>
          </a:p>
        </p:txBody>
      </p:sp>
      <p:sp>
        <p:nvSpPr>
          <p:cNvPr id="2" name="Title 1"/>
          <p:cNvSpPr>
            <a:spLocks noGrp="1"/>
          </p:cNvSpPr>
          <p:nvPr>
            <p:ph type="title"/>
            <p:custDataLst>
              <p:tags r:id="rId2"/>
            </p:custDataLst>
          </p:nvPr>
        </p:nvSpPr>
        <p:spPr/>
        <p:txBody>
          <a:bodyPr/>
          <a:lstStyle/>
          <a:p>
            <a:r>
              <a:rPr lang="en-US" dirty="0" smtClean="0"/>
              <a:t>Creating New Processes &amp; Programs</a:t>
            </a:r>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40</a:t>
            </a:fld>
            <a:endParaRPr lang="en-US"/>
          </a:p>
        </p:txBody>
      </p:sp>
      <p:sp>
        <p:nvSpPr>
          <p:cNvPr id="5" name="Rounded Rectangle 4"/>
          <p:cNvSpPr/>
          <p:nvPr/>
        </p:nvSpPr>
        <p:spPr bwMode="auto">
          <a:xfrm>
            <a:off x="6174704" y="6429671"/>
            <a:ext cx="1336432" cy="428329"/>
          </a:xfrm>
          <a:prstGeom prst="roundRect">
            <a:avLst>
              <a:gd name="adj" fmla="val 9695"/>
            </a:avLst>
          </a:prstGeom>
          <a:solidFill>
            <a:srgbClr val="B8A677"/>
          </a:solidFill>
          <a:ln w="19050" cap="flat" cmpd="sng" algn="ctr">
            <a:solidFill>
              <a:schemeClr val="tx1"/>
            </a:solidFill>
            <a:prstDash val="solid"/>
            <a:round/>
            <a:headEnd type="none" w="med" len="med"/>
            <a:tailEnd type="arrow" w="med" len="med"/>
          </a:ln>
          <a:effectLst/>
        </p:spPr>
        <p:txBody>
          <a:bodyPr rtlCol="0" anchor="ctr" anchorCtr="0"/>
          <a:lstStyle/>
          <a:p>
            <a:pPr algn="ctr"/>
            <a:r>
              <a:rPr lang="en-US" sz="1600" b="0" dirty="0" err="1" smtClean="0">
                <a:latin typeface="Lato" panose="020F0502020204030203" pitchFamily="34" charset="0"/>
              </a:rPr>
              <a:t>Chrome.exe</a:t>
            </a:r>
            <a:endParaRPr lang="en-US" sz="1600" b="0" dirty="0" smtClean="0">
              <a:latin typeface="Lato" panose="020F0502020204030203" pitchFamily="34" charset="0"/>
            </a:endParaRPr>
          </a:p>
        </p:txBody>
      </p:sp>
      <p:grpSp>
        <p:nvGrpSpPr>
          <p:cNvPr id="3" name="Group 2"/>
          <p:cNvGrpSpPr/>
          <p:nvPr/>
        </p:nvGrpSpPr>
        <p:grpSpPr>
          <a:xfrm>
            <a:off x="3822072" y="4330476"/>
            <a:ext cx="1479581" cy="1961146"/>
            <a:chOff x="3822072" y="4330476"/>
            <a:chExt cx="1479581" cy="1961146"/>
          </a:xfrm>
        </p:grpSpPr>
        <p:sp>
          <p:nvSpPr>
            <p:cNvPr id="22" name="Rounded Rectangle 21"/>
            <p:cNvSpPr/>
            <p:nvPr/>
          </p:nvSpPr>
          <p:spPr bwMode="auto">
            <a:xfrm>
              <a:off x="3822072" y="4330476"/>
              <a:ext cx="1479581"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smtClean="0">
                  <a:latin typeface="Lato" panose="020F0502020204030203" pitchFamily="34" charset="0"/>
                </a:rPr>
                <a:t>Process 1</a:t>
              </a:r>
              <a:endParaRPr lang="en-US" sz="1600" b="0" i="1" dirty="0" smtClean="0">
                <a:latin typeface="Lato" panose="020F0502020204030203" pitchFamily="34" charset="0"/>
              </a:endParaRPr>
            </a:p>
          </p:txBody>
        </p:sp>
        <p:pic>
          <p:nvPicPr>
            <p:cNvPr id="20" name="Picture 1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834397" y="5169476"/>
              <a:ext cx="1103801" cy="1103801"/>
            </a:xfrm>
            <a:prstGeom prst="rect">
              <a:avLst/>
            </a:prstGeom>
          </p:spPr>
        </p:pic>
        <p:grpSp>
          <p:nvGrpSpPr>
            <p:cNvPr id="24" name="Group 23"/>
            <p:cNvGrpSpPr/>
            <p:nvPr>
              <p:custDataLst>
                <p:tags r:id="rId13"/>
              </p:custDataLst>
            </p:nvPr>
          </p:nvGrpSpPr>
          <p:grpSpPr>
            <a:xfrm>
              <a:off x="4499705" y="4719061"/>
              <a:ext cx="687249" cy="869391"/>
              <a:chOff x="7212150" y="3291499"/>
              <a:chExt cx="1371600" cy="1905000"/>
            </a:xfrm>
          </p:grpSpPr>
          <p:sp>
            <p:nvSpPr>
              <p:cNvPr id="28" name="Rectangle 27"/>
              <p:cNvSpPr/>
              <p:nvPr>
                <p:custDataLst>
                  <p:tags r:id="rId17"/>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29" name="Rectangle 28"/>
              <p:cNvSpPr/>
              <p:nvPr>
                <p:custDataLst>
                  <p:tags r:id="rId18"/>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30" name="Rectangle 29"/>
              <p:cNvSpPr/>
              <p:nvPr>
                <p:custDataLst>
                  <p:tags r:id="rId19"/>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31" name="Rectangle 30"/>
              <p:cNvSpPr/>
              <p:nvPr>
                <p:custDataLst>
                  <p:tags r:id="rId20"/>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32" name="Rectangle 31"/>
              <p:cNvSpPr/>
              <p:nvPr>
                <p:custDataLst>
                  <p:tags r:id="rId21"/>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25" name="Group 24"/>
            <p:cNvGrpSpPr/>
            <p:nvPr>
              <p:custDataLst>
                <p:tags r:id="rId14"/>
              </p:custDataLst>
            </p:nvPr>
          </p:nvGrpSpPr>
          <p:grpSpPr>
            <a:xfrm>
              <a:off x="4499705" y="5656434"/>
              <a:ext cx="687249" cy="452599"/>
              <a:chOff x="7208670" y="5257800"/>
              <a:chExt cx="1371600" cy="990600"/>
            </a:xfrm>
          </p:grpSpPr>
          <p:sp>
            <p:nvSpPr>
              <p:cNvPr id="26" name="Rectangle 25"/>
              <p:cNvSpPr/>
              <p:nvPr>
                <p:custDataLst>
                  <p:tags r:id="rId15"/>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27" name="Rectangle 26"/>
              <p:cNvSpPr/>
              <p:nvPr>
                <p:custDataLst>
                  <p:tags r:id="rId16"/>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grpSp>
        <p:nvGrpSpPr>
          <p:cNvPr id="36" name="Group 35"/>
          <p:cNvGrpSpPr/>
          <p:nvPr/>
        </p:nvGrpSpPr>
        <p:grpSpPr>
          <a:xfrm>
            <a:off x="6103130" y="4170223"/>
            <a:ext cx="1479581" cy="1961146"/>
            <a:chOff x="3822072" y="4330476"/>
            <a:chExt cx="1479581" cy="1961146"/>
          </a:xfrm>
        </p:grpSpPr>
        <p:sp>
          <p:nvSpPr>
            <p:cNvPr id="37" name="Rounded Rectangle 36"/>
            <p:cNvSpPr/>
            <p:nvPr/>
          </p:nvSpPr>
          <p:spPr bwMode="auto">
            <a:xfrm>
              <a:off x="3822072" y="4330476"/>
              <a:ext cx="1479581" cy="1961146"/>
            </a:xfrm>
            <a:prstGeom prst="roundRect">
              <a:avLst>
                <a:gd name="adj" fmla="val 3415"/>
              </a:avLst>
            </a:prstGeom>
            <a:solidFill>
              <a:srgbClr val="DDF3EA"/>
            </a:solidFill>
            <a:ln w="19050" cap="flat" cmpd="sng" algn="ctr">
              <a:solidFill>
                <a:schemeClr val="tx1"/>
              </a:solidFill>
              <a:prstDash val="solid"/>
              <a:round/>
              <a:headEnd type="none" w="med" len="med"/>
              <a:tailEnd type="arrow" w="med" len="med"/>
            </a:ln>
            <a:effectLst/>
          </p:spPr>
          <p:txBody>
            <a:bodyPr rtlCol="0" anchor="t" anchorCtr="0"/>
            <a:lstStyle/>
            <a:p>
              <a:r>
                <a:rPr lang="en-US" sz="1600" b="0" i="1" dirty="0" smtClean="0">
                  <a:latin typeface="Lato" panose="020F0502020204030203" pitchFamily="34" charset="0"/>
                </a:rPr>
                <a:t>Process 2</a:t>
              </a:r>
            </a:p>
          </p:txBody>
        </p:sp>
        <p:pic>
          <p:nvPicPr>
            <p:cNvPr id="38" name="Picture 37"/>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834397" y="5169476"/>
              <a:ext cx="1103801" cy="1103801"/>
            </a:xfrm>
            <a:prstGeom prst="rect">
              <a:avLst/>
            </a:prstGeom>
          </p:spPr>
        </p:pic>
        <p:grpSp>
          <p:nvGrpSpPr>
            <p:cNvPr id="39" name="Group 38"/>
            <p:cNvGrpSpPr/>
            <p:nvPr>
              <p:custDataLst>
                <p:tags r:id="rId4"/>
              </p:custDataLst>
            </p:nvPr>
          </p:nvGrpSpPr>
          <p:grpSpPr>
            <a:xfrm>
              <a:off x="4499705" y="4719061"/>
              <a:ext cx="687249" cy="869391"/>
              <a:chOff x="7212150" y="3291499"/>
              <a:chExt cx="1371600" cy="1905000"/>
            </a:xfrm>
          </p:grpSpPr>
          <p:sp>
            <p:nvSpPr>
              <p:cNvPr id="43" name="Rectangle 42"/>
              <p:cNvSpPr/>
              <p:nvPr>
                <p:custDataLst>
                  <p:tags r:id="rId8"/>
                </p:custDataLst>
              </p:nvPr>
            </p:nvSpPr>
            <p:spPr bwMode="auto">
              <a:xfrm>
                <a:off x="7212150" y="3291499"/>
                <a:ext cx="1371600" cy="1905000"/>
              </a:xfrm>
              <a:prstGeom prst="rect">
                <a:avLst/>
              </a:prstGeom>
              <a:solidFill>
                <a:srgbClr val="F1C7C7"/>
              </a:solidFill>
              <a:ln w="6350" cap="flat" cmpd="sng" algn="ctr">
                <a:solidFill>
                  <a:schemeClr val="tx1"/>
                </a:solidFill>
                <a:prstDash val="solid"/>
                <a:round/>
                <a:headEnd type="none" w="med" len="med"/>
                <a:tailEnd type="arrow" w="med" len="med"/>
              </a:ln>
              <a:effectLst/>
            </p:spPr>
            <p:txBody>
              <a:bodyPr lIns="0" tIns="45720" rIns="0" bIns="0" rtlCol="0" anchor="t" anchorCtr="1"/>
              <a:lstStyle/>
              <a:p>
                <a:pPr algn="ctr"/>
                <a:r>
                  <a:rPr lang="en-US" sz="1000" dirty="0" smtClean="0">
                    <a:latin typeface="Lato" panose="020F0502020204030203" pitchFamily="34" charset="0"/>
                  </a:rPr>
                  <a:t>“Memory”</a:t>
                </a:r>
                <a:endParaRPr lang="en-US" sz="1000" dirty="0">
                  <a:latin typeface="Lato" panose="020F0502020204030203" pitchFamily="34" charset="0"/>
                </a:endParaRPr>
              </a:p>
            </p:txBody>
          </p:sp>
          <p:sp>
            <p:nvSpPr>
              <p:cNvPr id="44" name="Rectangle 43"/>
              <p:cNvSpPr/>
              <p:nvPr>
                <p:custDataLst>
                  <p:tags r:id="rId9"/>
                </p:custDataLst>
              </p:nvPr>
            </p:nvSpPr>
            <p:spPr bwMode="auto">
              <a:xfrm>
                <a:off x="7348740" y="3861884"/>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Stac</a:t>
                </a:r>
                <a:r>
                  <a:rPr lang="en-US" sz="800" dirty="0">
                    <a:latin typeface="Lato" panose="020F0502020204030203" pitchFamily="34" charset="0"/>
                  </a:rPr>
                  <a:t>k</a:t>
                </a:r>
              </a:p>
            </p:txBody>
          </p:sp>
          <p:sp>
            <p:nvSpPr>
              <p:cNvPr id="45" name="Rectangle 44"/>
              <p:cNvSpPr/>
              <p:nvPr>
                <p:custDataLst>
                  <p:tags r:id="rId10"/>
                </p:custDataLst>
              </p:nvPr>
            </p:nvSpPr>
            <p:spPr bwMode="auto">
              <a:xfrm>
                <a:off x="7348740" y="4166685"/>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Heap</a:t>
                </a:r>
                <a:endParaRPr lang="en-US" sz="800" dirty="0">
                  <a:latin typeface="Lato" panose="020F0502020204030203" pitchFamily="34" charset="0"/>
                </a:endParaRPr>
              </a:p>
            </p:txBody>
          </p:sp>
          <p:sp>
            <p:nvSpPr>
              <p:cNvPr id="46" name="Rectangle 45"/>
              <p:cNvSpPr/>
              <p:nvPr>
                <p:custDataLst>
                  <p:tags r:id="rId11"/>
                </p:custDataLst>
              </p:nvPr>
            </p:nvSpPr>
            <p:spPr bwMode="auto">
              <a:xfrm>
                <a:off x="7348740" y="4739470"/>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Code</a:t>
                </a:r>
                <a:endParaRPr lang="en-US" sz="800" dirty="0">
                  <a:latin typeface="Lato" panose="020F0502020204030203" pitchFamily="34" charset="0"/>
                </a:endParaRPr>
              </a:p>
            </p:txBody>
          </p:sp>
          <p:sp>
            <p:nvSpPr>
              <p:cNvPr id="47" name="Rectangle 46"/>
              <p:cNvSpPr/>
              <p:nvPr>
                <p:custDataLst>
                  <p:tags r:id="rId12"/>
                </p:custDataLst>
              </p:nvPr>
            </p:nvSpPr>
            <p:spPr bwMode="auto">
              <a:xfrm>
                <a:off x="7348740" y="4455389"/>
                <a:ext cx="1066800" cy="304801"/>
              </a:xfrm>
              <a:prstGeom prst="rect">
                <a:avLst/>
              </a:prstGeom>
              <a:solidFill>
                <a:schemeClr val="bg1"/>
              </a:solidFill>
              <a:ln w="6350" cap="flat" cmpd="sng" algn="ctr">
                <a:solidFill>
                  <a:schemeClr val="tx1"/>
                </a:solidFill>
                <a:prstDash val="solid"/>
                <a:round/>
                <a:headEnd type="none" w="med" len="med"/>
                <a:tailEnd type="arrow" w="med" len="med"/>
              </a:ln>
              <a:effectLst/>
            </p:spPr>
            <p:txBody>
              <a:bodyPr rtlCol="0" anchor="ctr"/>
              <a:lstStyle/>
              <a:p>
                <a:pPr algn="ctr"/>
                <a:r>
                  <a:rPr lang="en-US" sz="800" dirty="0" smtClean="0">
                    <a:latin typeface="Lato" panose="020F0502020204030203" pitchFamily="34" charset="0"/>
                  </a:rPr>
                  <a:t>Data</a:t>
                </a:r>
                <a:endParaRPr lang="en-US" sz="800" dirty="0">
                  <a:latin typeface="Lato" panose="020F0502020204030203" pitchFamily="34" charset="0"/>
                </a:endParaRPr>
              </a:p>
            </p:txBody>
          </p:sp>
        </p:grpSp>
        <p:grpSp>
          <p:nvGrpSpPr>
            <p:cNvPr id="40" name="Group 39"/>
            <p:cNvGrpSpPr/>
            <p:nvPr>
              <p:custDataLst>
                <p:tags r:id="rId5"/>
              </p:custDataLst>
            </p:nvPr>
          </p:nvGrpSpPr>
          <p:grpSpPr>
            <a:xfrm>
              <a:off x="4499705" y="5656434"/>
              <a:ext cx="687249" cy="452599"/>
              <a:chOff x="7208670" y="5257800"/>
              <a:chExt cx="1371600" cy="990600"/>
            </a:xfrm>
          </p:grpSpPr>
          <p:sp>
            <p:nvSpPr>
              <p:cNvPr id="41" name="Rectangle 40"/>
              <p:cNvSpPr/>
              <p:nvPr>
                <p:custDataLst>
                  <p:tags r:id="rId6"/>
                </p:custDataLst>
              </p:nvPr>
            </p:nvSpPr>
            <p:spPr bwMode="auto">
              <a:xfrm>
                <a:off x="7208670" y="5257800"/>
                <a:ext cx="1371600" cy="990600"/>
              </a:xfrm>
              <a:prstGeom prst="rect">
                <a:avLst/>
              </a:prstGeom>
              <a:solidFill>
                <a:srgbClr val="F6F5BD"/>
              </a:solidFill>
              <a:ln w="6350" cap="flat" cmpd="sng" algn="ctr">
                <a:solidFill>
                  <a:schemeClr val="tx1"/>
                </a:solidFill>
                <a:prstDash val="solid"/>
                <a:round/>
                <a:headEnd type="none" w="med" len="med"/>
                <a:tailEnd type="arrow" w="med" len="med"/>
              </a:ln>
              <a:effectLst/>
            </p:spPr>
            <p:txBody>
              <a:bodyPr rtlCol="0" anchor="t" anchorCtr="1"/>
              <a:lstStyle/>
              <a:p>
                <a:pPr algn="ctr"/>
                <a:r>
                  <a:rPr lang="en-US" sz="1000" dirty="0" smtClean="0">
                    <a:latin typeface="Lato" panose="020F0502020204030203" pitchFamily="34" charset="0"/>
                  </a:rPr>
                  <a:t>“CPU”</a:t>
                </a:r>
                <a:endParaRPr lang="en-US" sz="1000" dirty="0">
                  <a:latin typeface="Lato" panose="020F0502020204030203" pitchFamily="34" charset="0"/>
                </a:endParaRPr>
              </a:p>
            </p:txBody>
          </p:sp>
          <p:sp>
            <p:nvSpPr>
              <p:cNvPr id="42" name="Rectangle 41"/>
              <p:cNvSpPr/>
              <p:nvPr>
                <p:custDataLst>
                  <p:tags r:id="rId7"/>
                </p:custDataLst>
              </p:nvPr>
            </p:nvSpPr>
            <p:spPr bwMode="auto">
              <a:xfrm>
                <a:off x="7361070" y="5715000"/>
                <a:ext cx="1066800" cy="304800"/>
              </a:xfrm>
              <a:prstGeom prst="rect">
                <a:avLst/>
              </a:prstGeom>
              <a:solidFill>
                <a:srgbClr val="FFFFFF"/>
              </a:solidFill>
              <a:ln w="6350" cap="flat" cmpd="sng" algn="ctr">
                <a:solidFill>
                  <a:schemeClr val="tx1"/>
                </a:solidFill>
                <a:prstDash val="solid"/>
                <a:round/>
                <a:headEnd type="none" w="med" len="med"/>
                <a:tailEnd type="arrow" w="med" len="med"/>
              </a:ln>
              <a:effectLst/>
            </p:spPr>
            <p:txBody>
              <a:bodyPr rtlCol="0" anchor="ctr"/>
              <a:lstStyle/>
              <a:p>
                <a:pPr algn="ctr"/>
                <a:r>
                  <a:rPr lang="en-US" sz="600" dirty="0" smtClean="0">
                    <a:latin typeface="Lato" panose="020F0502020204030203" pitchFamily="34" charset="0"/>
                  </a:rPr>
                  <a:t>Registers</a:t>
                </a:r>
                <a:endParaRPr lang="en-US" sz="600" dirty="0">
                  <a:latin typeface="Lato" panose="020F0502020204030203" pitchFamily="34" charset="0"/>
                </a:endParaRPr>
              </a:p>
            </p:txBody>
          </p:sp>
        </p:grpSp>
      </p:grpSp>
      <p:pic>
        <p:nvPicPr>
          <p:cNvPr id="48" name="Picture 47"/>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057948" y="5037706"/>
            <a:ext cx="1075317" cy="1075317"/>
          </a:xfrm>
          <a:prstGeom prst="rect">
            <a:avLst/>
          </a:prstGeom>
        </p:spPr>
      </p:pic>
      <p:sp>
        <p:nvSpPr>
          <p:cNvPr id="49" name="TextBox 48"/>
          <p:cNvSpPr txBox="1"/>
          <p:nvPr/>
        </p:nvSpPr>
        <p:spPr>
          <a:xfrm>
            <a:off x="5299991" y="4777448"/>
            <a:ext cx="857927" cy="338554"/>
          </a:xfrm>
          <a:prstGeom prst="rect">
            <a:avLst/>
          </a:prstGeom>
          <a:noFill/>
          <a:ln>
            <a:noFill/>
          </a:ln>
        </p:spPr>
        <p:txBody>
          <a:bodyPr wrap="none" rtlCol="0">
            <a:spAutoFit/>
          </a:bodyPr>
          <a:lstStyle/>
          <a:p>
            <a:r>
              <a:rPr lang="en-US" sz="1600" smtClean="0">
                <a:solidFill>
                  <a:srgbClr val="C00000"/>
                </a:solidFill>
                <a:latin typeface="Anonymous Pro" charset="0"/>
                <a:ea typeface="Anonymous Pro" charset="0"/>
                <a:cs typeface="Anonymous Pro" charset="0"/>
              </a:rPr>
              <a:t>fork()</a:t>
            </a:r>
            <a:endParaRPr lang="en-US" sz="1600" dirty="0" smtClean="0">
              <a:solidFill>
                <a:srgbClr val="C00000"/>
              </a:solidFill>
              <a:latin typeface="Anonymous Pro" charset="0"/>
              <a:ea typeface="Anonymous Pro" charset="0"/>
              <a:cs typeface="Anonymous Pro" charset="0"/>
            </a:endParaRPr>
          </a:p>
        </p:txBody>
      </p:sp>
      <p:sp>
        <p:nvSpPr>
          <p:cNvPr id="50" name="TextBox 49"/>
          <p:cNvSpPr txBox="1"/>
          <p:nvPr/>
        </p:nvSpPr>
        <p:spPr>
          <a:xfrm>
            <a:off x="5777462" y="6093849"/>
            <a:ext cx="1082348" cy="338554"/>
          </a:xfrm>
          <a:prstGeom prst="rect">
            <a:avLst/>
          </a:prstGeom>
          <a:noFill/>
        </p:spPr>
        <p:txBody>
          <a:bodyPr wrap="none" rtlCol="0">
            <a:spAutoFit/>
          </a:bodyPr>
          <a:lstStyle/>
          <a:p>
            <a:r>
              <a:rPr lang="en-US" sz="1600" dirty="0" err="1" smtClean="0">
                <a:solidFill>
                  <a:srgbClr val="C00000"/>
                </a:solidFill>
                <a:latin typeface="Anonymous Pro" charset="0"/>
                <a:ea typeface="Anonymous Pro" charset="0"/>
                <a:cs typeface="Anonymous Pro" charset="0"/>
              </a:rPr>
              <a:t>execve</a:t>
            </a:r>
            <a:r>
              <a:rPr lang="en-US" sz="1600" dirty="0" smtClean="0">
                <a:solidFill>
                  <a:srgbClr val="C00000"/>
                </a:solidFill>
                <a:latin typeface="Anonymous Pro" charset="0"/>
                <a:ea typeface="Anonymous Pro" charset="0"/>
                <a:cs typeface="Anonymous Pro" charset="0"/>
              </a:rPr>
              <a:t>()</a:t>
            </a:r>
          </a:p>
        </p:txBody>
      </p:sp>
      <p:cxnSp>
        <p:nvCxnSpPr>
          <p:cNvPr id="52" name="Straight Arrow Connector 51"/>
          <p:cNvCxnSpPr/>
          <p:nvPr/>
        </p:nvCxnSpPr>
        <p:spPr bwMode="auto">
          <a:xfrm>
            <a:off x="5363463" y="5188023"/>
            <a:ext cx="694485" cy="0"/>
          </a:xfrm>
          <a:prstGeom prst="straightConnector1">
            <a:avLst/>
          </a:prstGeom>
          <a:noFill/>
          <a:ln w="25400" cap="flat" cmpd="sng" algn="ctr">
            <a:solidFill>
              <a:srgbClr val="C00000"/>
            </a:solidFill>
            <a:prstDash val="solid"/>
            <a:round/>
            <a:headEnd type="none" w="med" len="med"/>
            <a:tailEnd type="triangle"/>
          </a:ln>
          <a:effectLst/>
        </p:spPr>
      </p:cxnSp>
      <p:cxnSp>
        <p:nvCxnSpPr>
          <p:cNvPr id="53" name="Straight Arrow Connector 52"/>
          <p:cNvCxnSpPr/>
          <p:nvPr/>
        </p:nvCxnSpPr>
        <p:spPr bwMode="auto">
          <a:xfrm flipH="1" flipV="1">
            <a:off x="6842920" y="6028268"/>
            <a:ext cx="39623" cy="524903"/>
          </a:xfrm>
          <a:prstGeom prst="straightConnector1">
            <a:avLst/>
          </a:prstGeom>
          <a:noFill/>
          <a:ln w="25400" cap="flat" cmpd="sng" algn="ctr">
            <a:solidFill>
              <a:srgbClr val="C00000"/>
            </a:solidFill>
            <a:prstDash val="solid"/>
            <a:round/>
            <a:headEnd type="none" w="med" len="med"/>
            <a:tailEnd type="triangle"/>
          </a:ln>
          <a:effectLst/>
        </p:spPr>
      </p:cxnSp>
      <mc:AlternateContent xmlns:mc="http://schemas.openxmlformats.org/markup-compatibility/2006" xmlns:p14="http://schemas.microsoft.com/office/powerpoint/2010/main">
        <mc:Choice Requires="p14">
          <p:contentPart p14:bwMode="auto" r:id="rId26">
            <p14:nvContentPartPr>
              <p14:cNvPr id="7" name="Ink 6"/>
              <p14:cNvContentPartPr/>
              <p14:nvPr/>
            </p14:nvContentPartPr>
            <p14:xfrm>
              <a:off x="998280" y="2218320"/>
              <a:ext cx="795600" cy="2178720"/>
            </p14:xfrm>
          </p:contentPart>
        </mc:Choice>
        <mc:Fallback xmlns="">
          <p:pic>
            <p:nvPicPr>
              <p:cNvPr id="7" name="Ink 6"/>
              <p:cNvPicPr/>
              <p:nvPr/>
            </p:nvPicPr>
            <p:blipFill>
              <a:blip r:embed="rId27"/>
              <a:stretch>
                <a:fillRect/>
              </a:stretch>
            </p:blipFill>
            <p:spPr>
              <a:xfrm>
                <a:off x="995400" y="2215440"/>
                <a:ext cx="803160" cy="2184840"/>
              </a:xfrm>
              <a:prstGeom prst="rect">
                <a:avLst/>
              </a:prstGeom>
            </p:spPr>
          </p:pic>
        </mc:Fallback>
      </mc:AlternateContent>
    </p:spTree>
    <p:extLst>
      <p:ext uri="{BB962C8B-B14F-4D97-AF65-F5344CB8AC3E}">
        <p14:creationId xmlns:p14="http://schemas.microsoft.com/office/powerpoint/2010/main" val="37007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custDataLst>
              <p:tags r:id="rId1"/>
            </p:custDataLst>
          </p:nvPr>
        </p:nvSpPr>
        <p:spPr/>
        <p:txBody>
          <a:bodyPr/>
          <a:lstStyle/>
          <a:p>
            <a:r>
              <a:rPr lang="en-US" dirty="0">
                <a:latin typeface="Anonymous Pro" panose="02060609030202000504" pitchFamily="49" charset="0"/>
              </a:rPr>
              <a:t>fork</a:t>
            </a:r>
            <a:r>
              <a:rPr lang="en-US" dirty="0"/>
              <a:t>: Creating New Processes</a:t>
            </a:r>
          </a:p>
        </p:txBody>
      </p:sp>
      <p:sp>
        <p:nvSpPr>
          <p:cNvPr id="489475" name="Rectangle 3"/>
          <p:cNvSpPr>
            <a:spLocks noGrp="1" noChangeArrowheads="1"/>
          </p:cNvSpPr>
          <p:nvPr>
            <p:ph idx="1"/>
            <p:custDataLst>
              <p:tags r:id="rId2"/>
            </p:custDataLst>
          </p:nvPr>
        </p:nvSpPr>
        <p:spPr/>
        <p:txBody>
          <a:bodyPr/>
          <a:lstStyle/>
          <a:p>
            <a:pPr marL="0" indent="0">
              <a:buNone/>
            </a:pPr>
            <a:r>
              <a:rPr lang="en-US" dirty="0" err="1" smtClean="0">
                <a:latin typeface="Anonymous Pro" panose="02060609030202000504" pitchFamily="49" charset="0"/>
              </a:rPr>
              <a:t>pid_t</a:t>
            </a:r>
            <a:r>
              <a:rPr lang="en-US" dirty="0" smtClean="0">
                <a:latin typeface="Anonymous Pro" panose="02060609030202000504" pitchFamily="49" charset="0"/>
              </a:rPr>
              <a:t> </a:t>
            </a:r>
            <a:r>
              <a:rPr lang="en-US" dirty="0">
                <a:latin typeface="Anonymous Pro" panose="02060609030202000504" pitchFamily="49" charset="0"/>
              </a:rPr>
              <a:t>fork(void)</a:t>
            </a:r>
            <a:endParaRPr lang="en-US" dirty="0"/>
          </a:p>
          <a:p>
            <a:r>
              <a:rPr lang="en-US" sz="2000" dirty="0" smtClean="0"/>
              <a:t>Creates </a:t>
            </a:r>
            <a:r>
              <a:rPr lang="en-US" sz="2000" dirty="0"/>
              <a:t>a new </a:t>
            </a:r>
            <a:r>
              <a:rPr lang="en-US" sz="2000" dirty="0" smtClean="0"/>
              <a:t>“child” process </a:t>
            </a:r>
            <a:r>
              <a:rPr lang="en-US" sz="2000" dirty="0"/>
              <a:t>that is </a:t>
            </a:r>
            <a:r>
              <a:rPr lang="en-US" sz="2000" i="1" dirty="0"/>
              <a:t>identical</a:t>
            </a:r>
            <a:r>
              <a:rPr lang="en-US" sz="2000" dirty="0" smtClean="0"/>
              <a:t> to </a:t>
            </a:r>
            <a:r>
              <a:rPr lang="en-US" sz="2000" dirty="0"/>
              <a:t>the calling </a:t>
            </a:r>
            <a:r>
              <a:rPr lang="en-US" sz="2000" dirty="0" smtClean="0"/>
              <a:t>“parent” process, including all state (memory, registers, etc.)</a:t>
            </a:r>
            <a:endParaRPr lang="en-US" sz="2000" dirty="0"/>
          </a:p>
          <a:p>
            <a:pPr lvl="1"/>
            <a:r>
              <a:rPr lang="en-US" dirty="0"/>
              <a:t>returns 0 to the </a:t>
            </a:r>
            <a:r>
              <a:rPr lang="en-US" b="1" dirty="0">
                <a:solidFill>
                  <a:srgbClr val="C00000"/>
                </a:solidFill>
              </a:rPr>
              <a:t>child</a:t>
            </a:r>
            <a:r>
              <a:rPr lang="en-US" dirty="0"/>
              <a:t> process</a:t>
            </a:r>
          </a:p>
          <a:p>
            <a:pPr lvl="1"/>
            <a:r>
              <a:rPr lang="en-US" dirty="0"/>
              <a:t>returns </a:t>
            </a:r>
            <a:r>
              <a:rPr lang="en-US" dirty="0" smtClean="0"/>
              <a:t>child’s process ID (</a:t>
            </a:r>
            <a:r>
              <a:rPr lang="en-US" b="1" dirty="0" err="1" smtClean="0">
                <a:latin typeface="Anonymous Pro" panose="02060609030202000504" pitchFamily="49" charset="0"/>
              </a:rPr>
              <a:t>pid</a:t>
            </a:r>
            <a:r>
              <a:rPr lang="en-US" dirty="0" smtClean="0"/>
              <a:t>) to </a:t>
            </a:r>
            <a:r>
              <a:rPr lang="en-US" dirty="0"/>
              <a:t>the </a:t>
            </a:r>
            <a:r>
              <a:rPr lang="en-US" b="1" dirty="0">
                <a:solidFill>
                  <a:schemeClr val="accent2"/>
                </a:solidFill>
              </a:rPr>
              <a:t>parent</a:t>
            </a:r>
            <a:r>
              <a:rPr lang="en-US" dirty="0">
                <a:solidFill>
                  <a:schemeClr val="accent2"/>
                </a:solidFill>
              </a:rPr>
              <a:t> </a:t>
            </a:r>
            <a:r>
              <a:rPr lang="en-US" dirty="0" smtClean="0"/>
              <a:t>process</a:t>
            </a:r>
          </a:p>
          <a:p>
            <a:r>
              <a:rPr lang="en-US" sz="2000" dirty="0"/>
              <a:t>Child is </a:t>
            </a:r>
            <a:r>
              <a:rPr lang="en-US" sz="2000" i="1" dirty="0"/>
              <a:t>almost</a:t>
            </a:r>
            <a:r>
              <a:rPr lang="en-US" sz="2000" dirty="0"/>
              <a:t> identical to parent:</a:t>
            </a:r>
          </a:p>
          <a:p>
            <a:pPr lvl="1"/>
            <a:r>
              <a:rPr lang="en-US" dirty="0">
                <a:cs typeface="Lato" panose="020F0502020204030203" pitchFamily="34" charset="0"/>
              </a:rPr>
              <a:t>Child </a:t>
            </a:r>
            <a:r>
              <a:rPr lang="en-US" dirty="0" smtClean="0">
                <a:cs typeface="Lato" panose="020F0502020204030203" pitchFamily="34" charset="0"/>
              </a:rPr>
              <a:t>gets </a:t>
            </a:r>
            <a:r>
              <a:rPr lang="en-US" dirty="0">
                <a:cs typeface="Lato" panose="020F0502020204030203" pitchFamily="34" charset="0"/>
              </a:rPr>
              <a:t>an identical </a:t>
            </a:r>
            <a:r>
              <a:rPr lang="en-US" dirty="0" smtClean="0">
                <a:cs typeface="Lato" panose="020F0502020204030203" pitchFamily="34" charset="0"/>
              </a:rPr>
              <a:t/>
            </a:r>
            <a:br>
              <a:rPr lang="en-US" dirty="0" smtClean="0">
                <a:cs typeface="Lato" panose="020F0502020204030203" pitchFamily="34" charset="0"/>
              </a:rPr>
            </a:br>
            <a:r>
              <a:rPr lang="en-US" dirty="0" smtClean="0">
                <a:cs typeface="Lato" panose="020F0502020204030203" pitchFamily="34" charset="0"/>
              </a:rPr>
              <a:t>(</a:t>
            </a:r>
            <a:r>
              <a:rPr lang="en-US" dirty="0">
                <a:cs typeface="Lato" panose="020F0502020204030203" pitchFamily="34" charset="0"/>
              </a:rPr>
              <a:t>but separate) copy of the </a:t>
            </a:r>
            <a:r>
              <a:rPr lang="en-US" dirty="0" smtClean="0">
                <a:cs typeface="Lato" panose="020F0502020204030203" pitchFamily="34" charset="0"/>
              </a:rPr>
              <a:t/>
            </a:r>
            <a:br>
              <a:rPr lang="en-US" dirty="0" smtClean="0">
                <a:cs typeface="Lato" panose="020F0502020204030203" pitchFamily="34" charset="0"/>
              </a:rPr>
            </a:br>
            <a:r>
              <a:rPr lang="en-US" dirty="0" smtClean="0">
                <a:cs typeface="Lato" panose="020F0502020204030203" pitchFamily="34" charset="0"/>
              </a:rPr>
              <a:t>parent’s </a:t>
            </a:r>
            <a:r>
              <a:rPr lang="en-US" dirty="0">
                <a:cs typeface="Lato" panose="020F0502020204030203" pitchFamily="34" charset="0"/>
              </a:rPr>
              <a:t>virtual address </a:t>
            </a:r>
            <a:r>
              <a:rPr lang="en-US" dirty="0" smtClean="0">
                <a:cs typeface="Lato" panose="020F0502020204030203" pitchFamily="34" charset="0"/>
              </a:rPr>
              <a:t/>
            </a:r>
            <a:br>
              <a:rPr lang="en-US" dirty="0" smtClean="0">
                <a:cs typeface="Lato" panose="020F0502020204030203" pitchFamily="34" charset="0"/>
              </a:rPr>
            </a:br>
            <a:r>
              <a:rPr lang="en-US" dirty="0" smtClean="0">
                <a:cs typeface="Lato" panose="020F0502020204030203" pitchFamily="34" charset="0"/>
              </a:rPr>
              <a:t>space</a:t>
            </a:r>
            <a:endParaRPr lang="en-US" dirty="0">
              <a:cs typeface="Lato" panose="020F0502020204030203" pitchFamily="34" charset="0"/>
            </a:endParaRPr>
          </a:p>
          <a:p>
            <a:pPr lvl="1"/>
            <a:r>
              <a:rPr lang="en-US" dirty="0" smtClean="0">
                <a:cs typeface="Lato" panose="020F0502020204030203" pitchFamily="34" charset="0"/>
              </a:rPr>
              <a:t>Child </a:t>
            </a:r>
            <a:r>
              <a:rPr lang="en-US" dirty="0">
                <a:cs typeface="Lato" panose="020F0502020204030203" pitchFamily="34" charset="0"/>
              </a:rPr>
              <a:t>has a different PID </a:t>
            </a:r>
            <a:r>
              <a:rPr lang="en-US" dirty="0" smtClean="0">
                <a:cs typeface="Lato" panose="020F0502020204030203" pitchFamily="34" charset="0"/>
              </a:rPr>
              <a:t/>
            </a:r>
            <a:br>
              <a:rPr lang="en-US" dirty="0" smtClean="0">
                <a:cs typeface="Lato" panose="020F0502020204030203" pitchFamily="34" charset="0"/>
              </a:rPr>
            </a:br>
            <a:r>
              <a:rPr lang="en-US" dirty="0" smtClean="0">
                <a:cs typeface="Lato" panose="020F0502020204030203" pitchFamily="34" charset="0"/>
              </a:rPr>
              <a:t>than </a:t>
            </a:r>
            <a:r>
              <a:rPr lang="en-US" dirty="0">
                <a:cs typeface="Lato" panose="020F0502020204030203" pitchFamily="34" charset="0"/>
              </a:rPr>
              <a:t>the parent</a:t>
            </a:r>
          </a:p>
          <a:p>
            <a:pPr lvl="1"/>
            <a:endParaRPr lang="en-US" sz="800" dirty="0" smtClean="0"/>
          </a:p>
          <a:p>
            <a:endParaRPr lang="en-US" dirty="0" smtClean="0">
              <a:latin typeface="Anonymous Pro" panose="02060609030202000504" pitchFamily="49" charset="0"/>
              <a:cs typeface="Courier New"/>
            </a:endParaRPr>
          </a:p>
          <a:p>
            <a:r>
              <a:rPr lang="en-US" dirty="0" smtClean="0">
                <a:latin typeface="Anonymous Pro" panose="02060609030202000504" pitchFamily="49" charset="0"/>
                <a:cs typeface="Courier New"/>
              </a:rPr>
              <a:t>fork</a:t>
            </a:r>
            <a:r>
              <a:rPr lang="en-US" dirty="0" smtClean="0"/>
              <a:t> is unique (and often confusing) because it is called </a:t>
            </a:r>
            <a:r>
              <a:rPr lang="en-US" i="1" dirty="0" smtClean="0">
                <a:solidFill>
                  <a:srgbClr val="C00000"/>
                </a:solidFill>
              </a:rPr>
              <a:t>once </a:t>
            </a:r>
            <a:r>
              <a:rPr lang="en-US" dirty="0" smtClean="0"/>
              <a:t>but returns </a:t>
            </a:r>
            <a:r>
              <a:rPr lang="en-US" dirty="0" smtClean="0">
                <a:solidFill>
                  <a:srgbClr val="C00000"/>
                </a:solidFill>
              </a:rPr>
              <a:t>“</a:t>
            </a:r>
            <a:r>
              <a:rPr lang="en-US" i="1" dirty="0" smtClean="0">
                <a:solidFill>
                  <a:srgbClr val="C00000"/>
                </a:solidFill>
              </a:rPr>
              <a:t>twice”</a:t>
            </a:r>
          </a:p>
          <a:p>
            <a:endParaRPr lang="en-US" dirty="0"/>
          </a:p>
        </p:txBody>
      </p:sp>
      <p:sp>
        <p:nvSpPr>
          <p:cNvPr id="6" name="Slide Number Placeholder 5"/>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41</a:t>
            </a:fld>
            <a:endParaRPr lang="en-US"/>
          </a:p>
        </p:txBody>
      </p:sp>
      <p:sp>
        <p:nvSpPr>
          <p:cNvPr id="489476" name="Text Box 4"/>
          <p:cNvSpPr txBox="1">
            <a:spLocks noChangeArrowheads="1"/>
          </p:cNvSpPr>
          <p:nvPr>
            <p:custDataLst>
              <p:tags r:id="rId4"/>
            </p:custDataLst>
          </p:nvPr>
        </p:nvSpPr>
        <p:spPr bwMode="auto">
          <a:xfrm>
            <a:off x="4117594" y="3586076"/>
            <a:ext cx="4487126" cy="1754326"/>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800" dirty="0" err="1" smtClean="0">
                <a:latin typeface="Anonymous Pro" panose="02060609030202000504" pitchFamily="49" charset="0"/>
              </a:rPr>
              <a:t>pid_t</a:t>
            </a:r>
            <a:r>
              <a:rPr lang="en-US" sz="1800" b="0" dirty="0" smtClean="0">
                <a:latin typeface="Anonymous Pro" panose="02060609030202000504" pitchFamily="49" charset="0"/>
              </a:rPr>
              <a:t> </a:t>
            </a:r>
            <a:r>
              <a:rPr lang="en-US" sz="1800" b="0" dirty="0" err="1" smtClean="0">
                <a:latin typeface="Anonymous Pro" panose="02060609030202000504" pitchFamily="49" charset="0"/>
              </a:rPr>
              <a:t>pid</a:t>
            </a:r>
            <a:r>
              <a:rPr lang="en-US" sz="1800" b="0" dirty="0" smtClean="0">
                <a:latin typeface="Anonymous Pro" panose="02060609030202000504" pitchFamily="49" charset="0"/>
              </a:rPr>
              <a:t> = </a:t>
            </a:r>
            <a:r>
              <a:rPr lang="en-US" sz="1800" dirty="0" smtClean="0">
                <a:solidFill>
                  <a:srgbClr val="0070C0"/>
                </a:solidFill>
                <a:latin typeface="Anonymous Pro" panose="02060609030202000504" pitchFamily="49" charset="0"/>
              </a:rPr>
              <a:t>fork</a:t>
            </a:r>
            <a:r>
              <a:rPr lang="en-US" sz="1800" b="0" dirty="0" smtClean="0">
                <a:latin typeface="Anonymous Pro" panose="02060609030202000504" pitchFamily="49" charset="0"/>
              </a:rPr>
              <a:t>();</a:t>
            </a:r>
          </a:p>
          <a:p>
            <a:pPr algn="l">
              <a:lnSpc>
                <a:spcPct val="100000"/>
              </a:lnSpc>
            </a:pPr>
            <a:r>
              <a:rPr lang="en-US" sz="1800" dirty="0" smtClean="0">
                <a:latin typeface="Anonymous Pro" panose="02060609030202000504" pitchFamily="49" charset="0"/>
              </a:rPr>
              <a:t>if</a:t>
            </a:r>
            <a:r>
              <a:rPr lang="en-US" sz="1800" b="0" dirty="0" smtClean="0">
                <a:latin typeface="Anonymous Pro" panose="02060609030202000504" pitchFamily="49" charset="0"/>
              </a:rPr>
              <a:t> (</a:t>
            </a:r>
            <a:r>
              <a:rPr lang="en-US" sz="1800" b="0" dirty="0" err="1" smtClean="0">
                <a:latin typeface="Anonymous Pro" panose="02060609030202000504" pitchFamily="49" charset="0"/>
              </a:rPr>
              <a:t>pid</a:t>
            </a:r>
            <a:r>
              <a:rPr lang="en-US" sz="1800" b="0" dirty="0" smtClean="0">
                <a:latin typeface="Anonymous Pro" panose="02060609030202000504" pitchFamily="49" charset="0"/>
              </a:rPr>
              <a:t> </a:t>
            </a:r>
            <a:r>
              <a:rPr lang="en-US" sz="1800" b="0" dirty="0">
                <a:latin typeface="Anonymous Pro" panose="02060609030202000504" pitchFamily="49" charset="0"/>
              </a:rPr>
              <a:t>== 0) {</a:t>
            </a:r>
          </a:p>
          <a:p>
            <a:pPr algn="l">
              <a:lnSpc>
                <a:spcPct val="100000"/>
              </a:lnSpc>
            </a:pPr>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("hello from </a:t>
            </a:r>
            <a:r>
              <a:rPr lang="en-US" sz="1800" b="0" dirty="0">
                <a:solidFill>
                  <a:srgbClr val="C00000"/>
                </a:solidFill>
                <a:latin typeface="Anonymous Pro" panose="02060609030202000504" pitchFamily="49" charset="0"/>
              </a:rPr>
              <a:t>child</a:t>
            </a:r>
            <a:r>
              <a:rPr lang="en-US" sz="1800" b="0" dirty="0">
                <a:latin typeface="Anonymous Pro" panose="02060609030202000504" pitchFamily="49" charset="0"/>
              </a:rPr>
              <a:t>\n");</a:t>
            </a:r>
          </a:p>
          <a:p>
            <a:pPr algn="l">
              <a:lnSpc>
                <a:spcPct val="100000"/>
              </a:lnSpc>
            </a:pPr>
            <a:r>
              <a:rPr lang="en-US" sz="1800" b="0" dirty="0">
                <a:latin typeface="Anonymous Pro" panose="02060609030202000504" pitchFamily="49" charset="0"/>
              </a:rPr>
              <a:t>} </a:t>
            </a:r>
            <a:r>
              <a:rPr lang="en-US" sz="1800" dirty="0">
                <a:latin typeface="Anonymous Pro" panose="02060609030202000504" pitchFamily="49" charset="0"/>
              </a:rPr>
              <a:t>else</a:t>
            </a:r>
            <a:r>
              <a:rPr lang="en-US" sz="1800" b="0" dirty="0">
                <a:latin typeface="Anonymous Pro" panose="02060609030202000504" pitchFamily="49" charset="0"/>
              </a:rPr>
              <a:t> { </a:t>
            </a:r>
          </a:p>
          <a:p>
            <a:pPr algn="l">
              <a:lnSpc>
                <a:spcPct val="100000"/>
              </a:lnSpc>
            </a:pPr>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("hello from </a:t>
            </a:r>
            <a:r>
              <a:rPr lang="en-US" sz="1800" b="0" dirty="0">
                <a:solidFill>
                  <a:schemeClr val="accent2"/>
                </a:solidFill>
                <a:latin typeface="Anonymous Pro" panose="02060609030202000504" pitchFamily="49" charset="0"/>
              </a:rPr>
              <a:t>parent</a:t>
            </a:r>
            <a:r>
              <a:rPr lang="en-US" sz="1800" b="0" dirty="0">
                <a:latin typeface="Anonymous Pro" panose="02060609030202000504" pitchFamily="49" charset="0"/>
              </a:rPr>
              <a:t>\n");</a:t>
            </a:r>
          </a:p>
          <a:p>
            <a:pPr algn="l">
              <a:lnSpc>
                <a:spcPct val="100000"/>
              </a:lnSpc>
            </a:pPr>
            <a:r>
              <a:rPr lang="en-US" sz="1800" b="0" dirty="0">
                <a:latin typeface="Anonymous Pro" panose="02060609030202000504" pitchFamily="49" charset="0"/>
              </a:rPr>
              <a:t>}</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754640" y="2545920"/>
              <a:ext cx="5755680" cy="1926360"/>
            </p14:xfrm>
          </p:contentPart>
        </mc:Choice>
        <mc:Fallback xmlns="">
          <p:pic>
            <p:nvPicPr>
              <p:cNvPr id="2" name="Ink 1"/>
              <p:cNvPicPr/>
              <p:nvPr/>
            </p:nvPicPr>
            <p:blipFill>
              <a:blip r:embed="rId8"/>
              <a:stretch>
                <a:fillRect/>
              </a:stretch>
            </p:blipFill>
            <p:spPr>
              <a:xfrm>
                <a:off x="1752120" y="2540520"/>
                <a:ext cx="5761080" cy="1934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4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Understanding fork</a:t>
            </a:r>
            <a:endParaRPr lang="en-US" dirty="0"/>
          </a:p>
        </p:txBody>
      </p:sp>
      <p:sp>
        <p:nvSpPr>
          <p:cNvPr id="3" name="Text Box 4"/>
          <p:cNvSpPr txBox="1">
            <a:spLocks noChangeArrowheads="1"/>
          </p:cNvSpPr>
          <p:nvPr>
            <p:custDataLst>
              <p:tags r:id="rId2"/>
            </p:custDataLst>
          </p:nvPr>
        </p:nvSpPr>
        <p:spPr bwMode="auto">
          <a:xfrm>
            <a:off x="615857" y="1588532"/>
            <a:ext cx="3411511" cy="1384995"/>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4" name="TextBox 3"/>
          <p:cNvSpPr txBox="1"/>
          <p:nvPr>
            <p:custDataLst>
              <p:tags r:id="rId3"/>
            </p:custDataLst>
          </p:nvPr>
        </p:nvSpPr>
        <p:spPr>
          <a:xfrm>
            <a:off x="513529" y="1219200"/>
            <a:ext cx="2063385" cy="369332"/>
          </a:xfrm>
          <a:prstGeom prst="rect">
            <a:avLst/>
          </a:prstGeom>
          <a:noFill/>
        </p:spPr>
        <p:txBody>
          <a:bodyPr wrap="none" rtlCol="0">
            <a:spAutoFit/>
          </a:bodyPr>
          <a:lstStyle/>
          <a:p>
            <a:r>
              <a:rPr lang="en-US" sz="1800" i="1" dirty="0" smtClean="0">
                <a:solidFill>
                  <a:srgbClr val="C00000"/>
                </a:solidFill>
                <a:latin typeface="Lato" panose="020F0502020204030203" pitchFamily="34" charset="0"/>
              </a:rPr>
              <a:t>Process x    (parent)</a:t>
            </a:r>
          </a:p>
        </p:txBody>
      </p:sp>
      <p:sp>
        <p:nvSpPr>
          <p:cNvPr id="5" name="Right Arrow 4"/>
          <p:cNvSpPr/>
          <p:nvPr>
            <p:custDataLst>
              <p:tags r:id="rId4"/>
            </p:custDataLst>
          </p:nvPr>
        </p:nvSpPr>
        <p:spPr bwMode="auto">
          <a:xfrm>
            <a:off x="228600" y="1561121"/>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24" name="Slide Number Placeholder 23"/>
          <p:cNvSpPr>
            <a:spLocks noGrp="1"/>
          </p:cNvSpPr>
          <p:nvPr>
            <p:ph type="sldNum" sz="quarter" idx="10"/>
            <p:custDataLst>
              <p:tags r:id="rId5"/>
            </p:custDataLst>
          </p:nvPr>
        </p:nvSpPr>
        <p:spPr>
          <a:xfrm>
            <a:off x="8534400" y="6569075"/>
            <a:ext cx="609600" cy="365125"/>
          </a:xfrm>
        </p:spPr>
        <p:txBody>
          <a:bodyPr/>
          <a:lstStyle/>
          <a:p>
            <a:fld id="{7CBE8339-D2AD-46DC-A898-FD1E949067F0}" type="slidenum">
              <a:rPr lang="en-US" smtClean="0"/>
              <a:pPr/>
              <a:t>42</a:t>
            </a:fld>
            <a:endParaRPr lang="en-US"/>
          </a:p>
        </p:txBody>
      </p:sp>
    </p:spTree>
    <p:extLst>
      <p:ext uri="{BB962C8B-B14F-4D97-AF65-F5344CB8AC3E}">
        <p14:creationId xmlns:p14="http://schemas.microsoft.com/office/powerpoint/2010/main" val="230327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Understanding fork</a:t>
            </a:r>
            <a:endParaRPr lang="en-US" dirty="0"/>
          </a:p>
        </p:txBody>
      </p:sp>
      <p:sp>
        <p:nvSpPr>
          <p:cNvPr id="3" name="Text Box 4"/>
          <p:cNvSpPr txBox="1">
            <a:spLocks noChangeArrowheads="1"/>
          </p:cNvSpPr>
          <p:nvPr>
            <p:custDataLst>
              <p:tags r:id="rId2"/>
            </p:custDataLst>
          </p:nvPr>
        </p:nvSpPr>
        <p:spPr bwMode="auto">
          <a:xfrm>
            <a:off x="615857" y="1588532"/>
            <a:ext cx="3411511" cy="1384995"/>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0) {</a:t>
            </a:r>
          </a:p>
          <a:p>
            <a:pPr algn="l">
              <a:lnSpc>
                <a:spcPct val="100000"/>
              </a:lnSpc>
            </a:pPr>
            <a:r>
              <a:rPr lang="en-US" sz="1400" b="0" dirty="0" smtClean="0">
                <a:latin typeface="Anonymous Pro" panose="02060609030202000504" pitchFamily="49" charset="0"/>
              </a:rPr>
              <a:t>   </a:t>
            </a:r>
            <a:r>
              <a:rPr lang="en-US" sz="1400" b="0" dirty="0" err="1" smtClean="0">
                <a:latin typeface="Anonymous Pro" panose="02060609030202000504" pitchFamily="49" charset="0"/>
              </a:rPr>
              <a:t>printf</a:t>
            </a:r>
            <a:r>
              <a:rPr lang="en-US" sz="1400" b="0" dirty="0" smtClean="0">
                <a:latin typeface="Anonymous Pro" panose="02060609030202000504" pitchFamily="49" charset="0"/>
              </a:rPr>
              <a:t>("hello from child\n");</a:t>
            </a:r>
          </a:p>
          <a:p>
            <a:pPr algn="l">
              <a:lnSpc>
                <a:spcPct val="100000"/>
              </a:lnSpc>
            </a:pPr>
            <a:r>
              <a:rPr lang="en-US" sz="1400" b="0" dirty="0" smtClean="0">
                <a:latin typeface="Anonymous Pro" panose="02060609030202000504" pitchFamily="49" charset="0"/>
              </a:rPr>
              <a:t>} </a:t>
            </a:r>
            <a:r>
              <a:rPr lang="en-US" sz="1400" dirty="0" smtClean="0">
                <a:latin typeface="Anonymous Pro" panose="02060609030202000504" pitchFamily="49" charset="0"/>
              </a:rPr>
              <a:t>else</a:t>
            </a:r>
            <a:r>
              <a:rPr lang="en-US" sz="1400" b="0" dirty="0" smtClean="0">
                <a:latin typeface="Anonymous Pro" panose="02060609030202000504" pitchFamily="49" charset="0"/>
              </a:rPr>
              <a:t> { </a:t>
            </a:r>
          </a:p>
          <a:p>
            <a:pPr algn="l">
              <a:lnSpc>
                <a:spcPct val="100000"/>
              </a:lnSpc>
            </a:pPr>
            <a:r>
              <a:rPr lang="en-US" sz="1400" b="0" dirty="0" smtClean="0">
                <a:latin typeface="Anonymous Pro" panose="02060609030202000504" pitchFamily="49" charset="0"/>
              </a:rPr>
              <a:t>   </a:t>
            </a:r>
            <a:r>
              <a:rPr lang="en-US" sz="1400" b="0" dirty="0" err="1" smtClean="0">
                <a:latin typeface="Anonymous Pro" panose="02060609030202000504" pitchFamily="49" charset="0"/>
              </a:rPr>
              <a:t>printf</a:t>
            </a:r>
            <a:r>
              <a:rPr lang="en-US" sz="1400" b="0" dirty="0" smtClean="0">
                <a:latin typeface="Anonymous Pro" panose="02060609030202000504" pitchFamily="49" charset="0"/>
              </a:rPr>
              <a:t>("hello from parent\n");</a:t>
            </a:r>
          </a:p>
          <a:p>
            <a:pPr algn="l">
              <a:lnSpc>
                <a:spcPct val="100000"/>
              </a:lnSpc>
            </a:pPr>
            <a:r>
              <a:rPr lang="en-US" sz="1400" b="0" dirty="0" smtClean="0">
                <a:latin typeface="Anonymous Pro" panose="02060609030202000504" pitchFamily="49" charset="0"/>
              </a:rPr>
              <a:t>}</a:t>
            </a:r>
            <a:endParaRPr lang="en-US" sz="1400" b="0" dirty="0">
              <a:latin typeface="Anonymous Pro" panose="02060609030202000504" pitchFamily="49" charset="0"/>
            </a:endParaRPr>
          </a:p>
        </p:txBody>
      </p:sp>
      <p:sp>
        <p:nvSpPr>
          <p:cNvPr id="4" name="TextBox 3"/>
          <p:cNvSpPr txBox="1"/>
          <p:nvPr>
            <p:custDataLst>
              <p:tags r:id="rId3"/>
            </p:custDataLst>
          </p:nvPr>
        </p:nvSpPr>
        <p:spPr>
          <a:xfrm>
            <a:off x="513529" y="1219200"/>
            <a:ext cx="2136611" cy="369332"/>
          </a:xfrm>
          <a:prstGeom prst="rect">
            <a:avLst/>
          </a:prstGeom>
          <a:noFill/>
        </p:spPr>
        <p:txBody>
          <a:bodyPr wrap="none" rtlCol="0">
            <a:spAutoFit/>
          </a:bodyPr>
          <a:lstStyle/>
          <a:p>
            <a:r>
              <a:rPr lang="en-US" sz="1800" i="1" dirty="0">
                <a:solidFill>
                  <a:srgbClr val="C00000"/>
                </a:solidFill>
                <a:latin typeface="Lato" panose="020F0502020204030203" pitchFamily="34" charset="0"/>
              </a:rPr>
              <a:t>Process </a:t>
            </a:r>
            <a:r>
              <a:rPr lang="en-US" sz="1800" i="1" dirty="0" smtClean="0">
                <a:solidFill>
                  <a:srgbClr val="C00000"/>
                </a:solidFill>
                <a:latin typeface="Lato" panose="020F0502020204030203" pitchFamily="34" charset="0"/>
              </a:rPr>
              <a:t>x    </a:t>
            </a:r>
            <a:r>
              <a:rPr lang="en-US" sz="1800" i="1" dirty="0">
                <a:solidFill>
                  <a:srgbClr val="C00000"/>
                </a:solidFill>
                <a:latin typeface="Lato" panose="020F0502020204030203" pitchFamily="34" charset="0"/>
              </a:rPr>
              <a:t>(parent)</a:t>
            </a:r>
          </a:p>
        </p:txBody>
      </p:sp>
      <p:sp>
        <p:nvSpPr>
          <p:cNvPr id="5" name="Right Arrow 4"/>
          <p:cNvSpPr/>
          <p:nvPr>
            <p:custDataLst>
              <p:tags r:id="rId4"/>
            </p:custDataLst>
          </p:nvPr>
        </p:nvSpPr>
        <p:spPr bwMode="auto">
          <a:xfrm>
            <a:off x="228600" y="1561121"/>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6" name="Text Box 4"/>
          <p:cNvSpPr txBox="1">
            <a:spLocks noChangeArrowheads="1"/>
          </p:cNvSpPr>
          <p:nvPr>
            <p:custDataLst>
              <p:tags r:id="rId5"/>
            </p:custDataLst>
          </p:nvPr>
        </p:nvSpPr>
        <p:spPr bwMode="auto">
          <a:xfrm>
            <a:off x="5186494" y="1590259"/>
            <a:ext cx="3411511" cy="1384995"/>
          </a:xfrm>
          <a:prstGeom prst="rect">
            <a:avLst/>
          </a:prstGeom>
          <a:solidFill>
            <a:srgbClr val="D5F1CF"/>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0) {</a:t>
            </a:r>
          </a:p>
          <a:p>
            <a:pPr algn="l">
              <a:lnSpc>
                <a:spcPct val="100000"/>
              </a:lnSpc>
            </a:pPr>
            <a:r>
              <a:rPr lang="en-US" sz="1400" b="0" dirty="0" smtClean="0">
                <a:latin typeface="Anonymous Pro" panose="02060609030202000504" pitchFamily="49" charset="0"/>
              </a:rPr>
              <a:t>   </a:t>
            </a:r>
            <a:r>
              <a:rPr lang="en-US" sz="1400" b="0" dirty="0" err="1" smtClean="0">
                <a:latin typeface="Anonymous Pro" panose="02060609030202000504" pitchFamily="49" charset="0"/>
              </a:rPr>
              <a:t>printf</a:t>
            </a:r>
            <a:r>
              <a:rPr lang="en-US" sz="1400" b="0" dirty="0" smtClean="0">
                <a:latin typeface="Anonymous Pro" panose="02060609030202000504" pitchFamily="49" charset="0"/>
              </a:rPr>
              <a:t>("hello from child\n");</a:t>
            </a:r>
          </a:p>
          <a:p>
            <a:pPr algn="l">
              <a:lnSpc>
                <a:spcPct val="100000"/>
              </a:lnSpc>
            </a:pPr>
            <a:r>
              <a:rPr lang="en-US" sz="1400" b="0" dirty="0" smtClean="0">
                <a:latin typeface="Anonymous Pro" panose="02060609030202000504" pitchFamily="49" charset="0"/>
              </a:rPr>
              <a:t>} </a:t>
            </a:r>
            <a:r>
              <a:rPr lang="en-US" sz="1400" dirty="0" smtClean="0">
                <a:latin typeface="Anonymous Pro" panose="02060609030202000504" pitchFamily="49" charset="0"/>
              </a:rPr>
              <a:t>else</a:t>
            </a:r>
            <a:r>
              <a:rPr lang="en-US" sz="1400" b="0" dirty="0" smtClean="0">
                <a:latin typeface="Anonymous Pro" panose="02060609030202000504" pitchFamily="49" charset="0"/>
              </a:rPr>
              <a:t> { </a:t>
            </a:r>
          </a:p>
          <a:p>
            <a:pPr algn="l">
              <a:lnSpc>
                <a:spcPct val="100000"/>
              </a:lnSpc>
            </a:pPr>
            <a:r>
              <a:rPr lang="en-US" sz="1400" b="0" dirty="0" smtClean="0">
                <a:latin typeface="Anonymous Pro" panose="02060609030202000504" pitchFamily="49" charset="0"/>
              </a:rPr>
              <a:t>   </a:t>
            </a:r>
            <a:r>
              <a:rPr lang="en-US" sz="1400" b="0" dirty="0" err="1" smtClean="0">
                <a:latin typeface="Anonymous Pro" panose="02060609030202000504" pitchFamily="49" charset="0"/>
              </a:rPr>
              <a:t>printf</a:t>
            </a:r>
            <a:r>
              <a:rPr lang="en-US" sz="1400" b="0" dirty="0" smtClean="0">
                <a:latin typeface="Anonymous Pro" panose="02060609030202000504" pitchFamily="49" charset="0"/>
              </a:rPr>
              <a:t>("hello from parent\n");</a:t>
            </a:r>
          </a:p>
          <a:p>
            <a:pPr algn="l">
              <a:lnSpc>
                <a:spcPct val="100000"/>
              </a:lnSpc>
            </a:pPr>
            <a:r>
              <a:rPr lang="en-US" sz="1400" b="0" dirty="0" smtClean="0">
                <a:latin typeface="Anonymous Pro" panose="02060609030202000504" pitchFamily="49" charset="0"/>
              </a:rPr>
              <a:t>}</a:t>
            </a:r>
            <a:endParaRPr lang="en-US" sz="1400" b="0" dirty="0">
              <a:latin typeface="Anonymous Pro" panose="02060609030202000504" pitchFamily="49" charset="0"/>
            </a:endParaRPr>
          </a:p>
        </p:txBody>
      </p:sp>
      <p:sp>
        <p:nvSpPr>
          <p:cNvPr id="7" name="TextBox 6"/>
          <p:cNvSpPr txBox="1"/>
          <p:nvPr>
            <p:custDataLst>
              <p:tags r:id="rId6"/>
            </p:custDataLst>
          </p:nvPr>
        </p:nvSpPr>
        <p:spPr>
          <a:xfrm>
            <a:off x="5084166" y="1220927"/>
            <a:ext cx="1829347" cy="369332"/>
          </a:xfrm>
          <a:prstGeom prst="rect">
            <a:avLst/>
          </a:prstGeom>
          <a:noFill/>
        </p:spPr>
        <p:txBody>
          <a:bodyPr wrap="none" rtlCol="0">
            <a:spAutoFit/>
          </a:bodyPr>
          <a:lstStyle/>
          <a:p>
            <a:r>
              <a:rPr lang="en-US" sz="1800" i="1" dirty="0" smtClean="0">
                <a:solidFill>
                  <a:srgbClr val="C00000"/>
                </a:solidFill>
                <a:latin typeface="Lato" panose="020F0502020204030203" pitchFamily="34" charset="0"/>
              </a:rPr>
              <a:t>Process y   (child)</a:t>
            </a:r>
          </a:p>
        </p:txBody>
      </p:sp>
      <p:sp>
        <p:nvSpPr>
          <p:cNvPr id="8" name="Right Arrow 7"/>
          <p:cNvSpPr/>
          <p:nvPr>
            <p:custDataLst>
              <p:tags r:id="rId7"/>
            </p:custDataLst>
          </p:nvPr>
        </p:nvSpPr>
        <p:spPr bwMode="auto">
          <a:xfrm>
            <a:off x="4799237" y="1562848"/>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24" name="Slide Number Placeholder 23"/>
          <p:cNvSpPr>
            <a:spLocks noGrp="1"/>
          </p:cNvSpPr>
          <p:nvPr>
            <p:ph type="sldNum" sz="quarter" idx="10"/>
            <p:custDataLst>
              <p:tags r:id="rId8"/>
            </p:custDataLst>
          </p:nvPr>
        </p:nvSpPr>
        <p:spPr>
          <a:xfrm>
            <a:off x="8534400" y="6569075"/>
            <a:ext cx="609600" cy="365125"/>
          </a:xfrm>
        </p:spPr>
        <p:txBody>
          <a:bodyPr/>
          <a:lstStyle/>
          <a:p>
            <a:fld id="{7CBE8339-D2AD-46DC-A898-FD1E949067F0}" type="slidenum">
              <a:rPr lang="en-US" smtClean="0"/>
              <a:pPr/>
              <a:t>43</a:t>
            </a:fld>
            <a:endParaRPr lang="en-US"/>
          </a:p>
        </p:txBody>
      </p:sp>
    </p:spTree>
    <p:extLst>
      <p:ext uri="{BB962C8B-B14F-4D97-AF65-F5344CB8AC3E}">
        <p14:creationId xmlns:p14="http://schemas.microsoft.com/office/powerpoint/2010/main" val="233522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Understanding fork</a:t>
            </a:r>
            <a:endParaRPr lang="en-US" dirty="0"/>
          </a:p>
        </p:txBody>
      </p:sp>
      <p:sp>
        <p:nvSpPr>
          <p:cNvPr id="3" name="Text Box 4"/>
          <p:cNvSpPr txBox="1">
            <a:spLocks noChangeArrowheads="1"/>
          </p:cNvSpPr>
          <p:nvPr>
            <p:custDataLst>
              <p:tags r:id="rId2"/>
            </p:custDataLst>
          </p:nvPr>
        </p:nvSpPr>
        <p:spPr bwMode="auto">
          <a:xfrm>
            <a:off x="615857" y="1588532"/>
            <a:ext cx="3411511" cy="1384995"/>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4" name="TextBox 3"/>
          <p:cNvSpPr txBox="1"/>
          <p:nvPr>
            <p:custDataLst>
              <p:tags r:id="rId3"/>
            </p:custDataLst>
          </p:nvPr>
        </p:nvSpPr>
        <p:spPr>
          <a:xfrm>
            <a:off x="513529" y="1219200"/>
            <a:ext cx="2136611" cy="369332"/>
          </a:xfrm>
          <a:prstGeom prst="rect">
            <a:avLst/>
          </a:prstGeom>
          <a:noFill/>
        </p:spPr>
        <p:txBody>
          <a:bodyPr wrap="none" rtlCol="0">
            <a:spAutoFit/>
          </a:bodyPr>
          <a:lstStyle/>
          <a:p>
            <a:r>
              <a:rPr lang="en-US" sz="1800" i="1" dirty="0">
                <a:solidFill>
                  <a:srgbClr val="C00000"/>
                </a:solidFill>
                <a:latin typeface="Lato" panose="020F0502020204030203" pitchFamily="34" charset="0"/>
              </a:rPr>
              <a:t>Process </a:t>
            </a:r>
            <a:r>
              <a:rPr lang="en-US" sz="1800" i="1" dirty="0" smtClean="0">
                <a:solidFill>
                  <a:srgbClr val="C00000"/>
                </a:solidFill>
                <a:latin typeface="Lato" panose="020F0502020204030203" pitchFamily="34" charset="0"/>
              </a:rPr>
              <a:t>x    </a:t>
            </a:r>
            <a:r>
              <a:rPr lang="en-US" sz="1800" i="1" dirty="0">
                <a:solidFill>
                  <a:srgbClr val="C00000"/>
                </a:solidFill>
                <a:latin typeface="Lato" panose="020F0502020204030203" pitchFamily="34" charset="0"/>
              </a:rPr>
              <a:t>(parent)</a:t>
            </a:r>
          </a:p>
        </p:txBody>
      </p:sp>
      <p:sp>
        <p:nvSpPr>
          <p:cNvPr id="5" name="Right Arrow 4"/>
          <p:cNvSpPr/>
          <p:nvPr>
            <p:custDataLst>
              <p:tags r:id="rId4"/>
            </p:custDataLst>
          </p:nvPr>
        </p:nvSpPr>
        <p:spPr bwMode="auto">
          <a:xfrm>
            <a:off x="228600" y="1561121"/>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6" name="Text Box 4"/>
          <p:cNvSpPr txBox="1">
            <a:spLocks noChangeArrowheads="1"/>
          </p:cNvSpPr>
          <p:nvPr>
            <p:custDataLst>
              <p:tags r:id="rId5"/>
            </p:custDataLst>
          </p:nvPr>
        </p:nvSpPr>
        <p:spPr bwMode="auto">
          <a:xfrm>
            <a:off x="5186494" y="1590259"/>
            <a:ext cx="3411511" cy="1384995"/>
          </a:xfrm>
          <a:prstGeom prst="rect">
            <a:avLst/>
          </a:prstGeom>
          <a:solidFill>
            <a:srgbClr val="D5F1CF"/>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7" name="TextBox 6"/>
          <p:cNvSpPr txBox="1"/>
          <p:nvPr>
            <p:custDataLst>
              <p:tags r:id="rId6"/>
            </p:custDataLst>
          </p:nvPr>
        </p:nvSpPr>
        <p:spPr>
          <a:xfrm>
            <a:off x="5084166" y="1220927"/>
            <a:ext cx="1845377" cy="369332"/>
          </a:xfrm>
          <a:prstGeom prst="rect">
            <a:avLst/>
          </a:prstGeom>
          <a:noFill/>
        </p:spPr>
        <p:txBody>
          <a:bodyPr wrap="none" rtlCol="0">
            <a:spAutoFit/>
          </a:bodyPr>
          <a:lstStyle/>
          <a:p>
            <a:r>
              <a:rPr lang="en-US" sz="1800" i="1" dirty="0">
                <a:solidFill>
                  <a:srgbClr val="C00000"/>
                </a:solidFill>
                <a:latin typeface="Lato" panose="020F0502020204030203" pitchFamily="34" charset="0"/>
              </a:rPr>
              <a:t>Process </a:t>
            </a:r>
            <a:r>
              <a:rPr lang="en-US" sz="1800" i="1" dirty="0" smtClean="0">
                <a:solidFill>
                  <a:srgbClr val="C00000"/>
                </a:solidFill>
                <a:latin typeface="Lato" panose="020F0502020204030203" pitchFamily="34" charset="0"/>
              </a:rPr>
              <a:t>y   (child</a:t>
            </a:r>
            <a:r>
              <a:rPr lang="en-US" sz="1800" i="1" dirty="0">
                <a:solidFill>
                  <a:srgbClr val="C00000"/>
                </a:solidFill>
                <a:latin typeface="Lato" panose="020F0502020204030203" pitchFamily="34" charset="0"/>
              </a:rPr>
              <a:t>)</a:t>
            </a:r>
          </a:p>
        </p:txBody>
      </p:sp>
      <p:sp>
        <p:nvSpPr>
          <p:cNvPr id="8" name="Right Arrow 7"/>
          <p:cNvSpPr/>
          <p:nvPr>
            <p:custDataLst>
              <p:tags r:id="rId7"/>
            </p:custDataLst>
          </p:nvPr>
        </p:nvSpPr>
        <p:spPr bwMode="auto">
          <a:xfrm>
            <a:off x="4799237" y="1562848"/>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9" name="Text Box 4"/>
          <p:cNvSpPr txBox="1">
            <a:spLocks noChangeArrowheads="1"/>
          </p:cNvSpPr>
          <p:nvPr>
            <p:custDataLst>
              <p:tags r:id="rId8"/>
            </p:custDataLst>
          </p:nvPr>
        </p:nvSpPr>
        <p:spPr bwMode="auto">
          <a:xfrm>
            <a:off x="615857" y="3188732"/>
            <a:ext cx="3411511" cy="1384995"/>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10" name="Right Arrow 9"/>
          <p:cNvSpPr/>
          <p:nvPr>
            <p:custDataLst>
              <p:tags r:id="rId9"/>
            </p:custDataLst>
          </p:nvPr>
        </p:nvSpPr>
        <p:spPr bwMode="auto">
          <a:xfrm>
            <a:off x="228600" y="3276730"/>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11" name="TextBox 10"/>
          <p:cNvSpPr txBox="1"/>
          <p:nvPr>
            <p:custDataLst>
              <p:tags r:id="rId10"/>
            </p:custDataLst>
          </p:nvPr>
        </p:nvSpPr>
        <p:spPr>
          <a:xfrm>
            <a:off x="-51902" y="3583127"/>
            <a:ext cx="720069" cy="307777"/>
          </a:xfrm>
          <a:prstGeom prst="rect">
            <a:avLst/>
          </a:prstGeom>
          <a:noFill/>
        </p:spPr>
        <p:txBody>
          <a:bodyPr wrap="none" rtlCol="0">
            <a:spAutoFit/>
          </a:bodyPr>
          <a:lstStyle/>
          <a:p>
            <a:r>
              <a:rPr lang="en-US" sz="1400" dirty="0" err="1" smtClean="0">
                <a:latin typeface="Lato" panose="020F0502020204030203" pitchFamily="34" charset="0"/>
              </a:rPr>
              <a:t>pid</a:t>
            </a:r>
            <a:r>
              <a:rPr lang="en-US" sz="1400" dirty="0" smtClean="0">
                <a:latin typeface="Lato" panose="020F0502020204030203" pitchFamily="34" charset="0"/>
              </a:rPr>
              <a:t> = y</a:t>
            </a:r>
          </a:p>
        </p:txBody>
      </p:sp>
      <p:sp>
        <p:nvSpPr>
          <p:cNvPr id="12" name="Text Box 4"/>
          <p:cNvSpPr txBox="1">
            <a:spLocks noChangeArrowheads="1"/>
          </p:cNvSpPr>
          <p:nvPr>
            <p:custDataLst>
              <p:tags r:id="rId11"/>
            </p:custDataLst>
          </p:nvPr>
        </p:nvSpPr>
        <p:spPr bwMode="auto">
          <a:xfrm>
            <a:off x="5186494" y="3188732"/>
            <a:ext cx="3411511" cy="1384995"/>
          </a:xfrm>
          <a:prstGeom prst="rect">
            <a:avLst/>
          </a:prstGeom>
          <a:solidFill>
            <a:srgbClr val="D5F1CF"/>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13" name="Right Arrow 12"/>
          <p:cNvSpPr/>
          <p:nvPr>
            <p:custDataLst>
              <p:tags r:id="rId12"/>
            </p:custDataLst>
          </p:nvPr>
        </p:nvSpPr>
        <p:spPr bwMode="auto">
          <a:xfrm>
            <a:off x="4799237" y="3276730"/>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14" name="TextBox 13"/>
          <p:cNvSpPr txBox="1"/>
          <p:nvPr>
            <p:custDataLst>
              <p:tags r:id="rId13"/>
            </p:custDataLst>
          </p:nvPr>
        </p:nvSpPr>
        <p:spPr>
          <a:xfrm>
            <a:off x="4518735" y="3583127"/>
            <a:ext cx="731290" cy="307777"/>
          </a:xfrm>
          <a:prstGeom prst="rect">
            <a:avLst/>
          </a:prstGeom>
          <a:noFill/>
        </p:spPr>
        <p:txBody>
          <a:bodyPr wrap="none" rtlCol="0">
            <a:spAutoFit/>
          </a:bodyPr>
          <a:lstStyle/>
          <a:p>
            <a:r>
              <a:rPr lang="en-US" sz="1400" dirty="0" err="1" smtClean="0">
                <a:latin typeface="Lato" panose="020F0502020204030203" pitchFamily="34" charset="0"/>
              </a:rPr>
              <a:t>pid</a:t>
            </a:r>
            <a:r>
              <a:rPr lang="en-US" sz="1400" dirty="0" smtClean="0">
                <a:latin typeface="Lato" panose="020F0502020204030203" pitchFamily="34" charset="0"/>
              </a:rPr>
              <a:t> = 0</a:t>
            </a:r>
          </a:p>
        </p:txBody>
      </p:sp>
      <p:sp>
        <p:nvSpPr>
          <p:cNvPr id="24" name="Slide Number Placeholder 23"/>
          <p:cNvSpPr>
            <a:spLocks noGrp="1"/>
          </p:cNvSpPr>
          <p:nvPr>
            <p:ph type="sldNum" sz="quarter" idx="10"/>
            <p:custDataLst>
              <p:tags r:id="rId14"/>
            </p:custDataLst>
          </p:nvPr>
        </p:nvSpPr>
        <p:spPr>
          <a:xfrm>
            <a:off x="8534400" y="6569075"/>
            <a:ext cx="609600" cy="365125"/>
          </a:xfrm>
        </p:spPr>
        <p:txBody>
          <a:bodyPr/>
          <a:lstStyle/>
          <a:p>
            <a:fld id="{7CBE8339-D2AD-46DC-A898-FD1E949067F0}" type="slidenum">
              <a:rPr lang="en-US" smtClean="0"/>
              <a:pPr/>
              <a:t>44</a:t>
            </a:fld>
            <a:endParaRPr lang="en-US"/>
          </a:p>
        </p:txBody>
      </p:sp>
      <mc:AlternateContent xmlns:mc="http://schemas.openxmlformats.org/markup-compatibility/2006" xmlns:p14="http://schemas.microsoft.com/office/powerpoint/2010/main">
        <mc:Choice Requires="p14">
          <p:contentPart p14:bwMode="auto" r:id="rId17">
            <p14:nvContentPartPr>
              <p14:cNvPr id="15" name="Ink 14"/>
              <p14:cNvContentPartPr/>
              <p14:nvPr/>
            </p14:nvContentPartPr>
            <p14:xfrm>
              <a:off x="290880" y="1489680"/>
              <a:ext cx="8524800" cy="2414880"/>
            </p14:xfrm>
          </p:contentPart>
        </mc:Choice>
        <mc:Fallback xmlns="">
          <p:pic>
            <p:nvPicPr>
              <p:cNvPr id="15" name="Ink 14"/>
              <p:cNvPicPr/>
              <p:nvPr/>
            </p:nvPicPr>
            <p:blipFill>
              <a:blip r:embed="rId18"/>
              <a:stretch>
                <a:fillRect/>
              </a:stretch>
            </p:blipFill>
            <p:spPr>
              <a:xfrm>
                <a:off x="286560" y="1484640"/>
                <a:ext cx="8532000" cy="2423160"/>
              </a:xfrm>
              <a:prstGeom prst="rect">
                <a:avLst/>
              </a:prstGeom>
            </p:spPr>
          </p:pic>
        </mc:Fallback>
      </mc:AlternateContent>
    </p:spTree>
    <p:extLst>
      <p:ext uri="{BB962C8B-B14F-4D97-AF65-F5344CB8AC3E}">
        <p14:creationId xmlns:p14="http://schemas.microsoft.com/office/powerpoint/2010/main" val="233522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animBg="1"/>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Understanding fork</a:t>
            </a:r>
            <a:endParaRPr lang="en-US" dirty="0"/>
          </a:p>
        </p:txBody>
      </p:sp>
      <p:sp>
        <p:nvSpPr>
          <p:cNvPr id="3" name="Text Box 4"/>
          <p:cNvSpPr txBox="1">
            <a:spLocks noChangeArrowheads="1"/>
          </p:cNvSpPr>
          <p:nvPr>
            <p:custDataLst>
              <p:tags r:id="rId2"/>
            </p:custDataLst>
          </p:nvPr>
        </p:nvSpPr>
        <p:spPr bwMode="auto">
          <a:xfrm>
            <a:off x="615857" y="1588532"/>
            <a:ext cx="3411511" cy="1384995"/>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4" name="TextBox 3"/>
          <p:cNvSpPr txBox="1"/>
          <p:nvPr>
            <p:custDataLst>
              <p:tags r:id="rId3"/>
            </p:custDataLst>
          </p:nvPr>
        </p:nvSpPr>
        <p:spPr>
          <a:xfrm>
            <a:off x="513529" y="1219200"/>
            <a:ext cx="2136611" cy="369332"/>
          </a:xfrm>
          <a:prstGeom prst="rect">
            <a:avLst/>
          </a:prstGeom>
          <a:noFill/>
        </p:spPr>
        <p:txBody>
          <a:bodyPr wrap="none" rtlCol="0">
            <a:spAutoFit/>
          </a:bodyPr>
          <a:lstStyle/>
          <a:p>
            <a:r>
              <a:rPr lang="en-US" sz="1800" i="1" dirty="0">
                <a:solidFill>
                  <a:srgbClr val="C00000"/>
                </a:solidFill>
                <a:latin typeface="Lato" panose="020F0502020204030203" pitchFamily="34" charset="0"/>
              </a:rPr>
              <a:t>Process </a:t>
            </a:r>
            <a:r>
              <a:rPr lang="en-US" sz="1800" i="1" dirty="0" smtClean="0">
                <a:solidFill>
                  <a:srgbClr val="C00000"/>
                </a:solidFill>
                <a:latin typeface="Lato" panose="020F0502020204030203" pitchFamily="34" charset="0"/>
              </a:rPr>
              <a:t>x    (parent</a:t>
            </a:r>
            <a:r>
              <a:rPr lang="en-US" sz="1800" i="1" dirty="0">
                <a:solidFill>
                  <a:srgbClr val="C00000"/>
                </a:solidFill>
                <a:latin typeface="Lato" panose="020F0502020204030203" pitchFamily="34" charset="0"/>
              </a:rPr>
              <a:t>)</a:t>
            </a:r>
          </a:p>
        </p:txBody>
      </p:sp>
      <p:sp>
        <p:nvSpPr>
          <p:cNvPr id="5" name="Right Arrow 4"/>
          <p:cNvSpPr/>
          <p:nvPr>
            <p:custDataLst>
              <p:tags r:id="rId4"/>
            </p:custDataLst>
          </p:nvPr>
        </p:nvSpPr>
        <p:spPr bwMode="auto">
          <a:xfrm>
            <a:off x="228600" y="1561121"/>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6" name="Text Box 4"/>
          <p:cNvSpPr txBox="1">
            <a:spLocks noChangeArrowheads="1"/>
          </p:cNvSpPr>
          <p:nvPr>
            <p:custDataLst>
              <p:tags r:id="rId5"/>
            </p:custDataLst>
          </p:nvPr>
        </p:nvSpPr>
        <p:spPr bwMode="auto">
          <a:xfrm>
            <a:off x="5186494" y="1590259"/>
            <a:ext cx="3411511" cy="1384995"/>
          </a:xfrm>
          <a:prstGeom prst="rect">
            <a:avLst/>
          </a:prstGeom>
          <a:solidFill>
            <a:srgbClr val="D5F1CF"/>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7" name="TextBox 6"/>
          <p:cNvSpPr txBox="1"/>
          <p:nvPr>
            <p:custDataLst>
              <p:tags r:id="rId6"/>
            </p:custDataLst>
          </p:nvPr>
        </p:nvSpPr>
        <p:spPr>
          <a:xfrm>
            <a:off x="5084166" y="1220927"/>
            <a:ext cx="1829347" cy="369332"/>
          </a:xfrm>
          <a:prstGeom prst="rect">
            <a:avLst/>
          </a:prstGeom>
          <a:noFill/>
        </p:spPr>
        <p:txBody>
          <a:bodyPr wrap="none" rtlCol="0">
            <a:spAutoFit/>
          </a:bodyPr>
          <a:lstStyle/>
          <a:p>
            <a:r>
              <a:rPr lang="en-US" sz="1800" i="1" dirty="0">
                <a:solidFill>
                  <a:srgbClr val="C00000"/>
                </a:solidFill>
                <a:latin typeface="Lato" panose="020F0502020204030203" pitchFamily="34" charset="0"/>
              </a:rPr>
              <a:t>Process </a:t>
            </a:r>
            <a:r>
              <a:rPr lang="en-US" sz="1800" i="1" dirty="0" smtClean="0">
                <a:solidFill>
                  <a:srgbClr val="C00000"/>
                </a:solidFill>
                <a:latin typeface="Lato" panose="020F0502020204030203" pitchFamily="34" charset="0"/>
              </a:rPr>
              <a:t>y   </a:t>
            </a:r>
            <a:r>
              <a:rPr lang="en-US" sz="1800" i="1" dirty="0">
                <a:solidFill>
                  <a:srgbClr val="C00000"/>
                </a:solidFill>
                <a:latin typeface="Lato" panose="020F0502020204030203" pitchFamily="34" charset="0"/>
              </a:rPr>
              <a:t>(child)</a:t>
            </a:r>
          </a:p>
        </p:txBody>
      </p:sp>
      <p:sp>
        <p:nvSpPr>
          <p:cNvPr id="8" name="Right Arrow 7"/>
          <p:cNvSpPr/>
          <p:nvPr>
            <p:custDataLst>
              <p:tags r:id="rId7"/>
            </p:custDataLst>
          </p:nvPr>
        </p:nvSpPr>
        <p:spPr bwMode="auto">
          <a:xfrm>
            <a:off x="4799237" y="1562848"/>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9" name="Text Box 4"/>
          <p:cNvSpPr txBox="1">
            <a:spLocks noChangeArrowheads="1"/>
          </p:cNvSpPr>
          <p:nvPr>
            <p:custDataLst>
              <p:tags r:id="rId8"/>
            </p:custDataLst>
          </p:nvPr>
        </p:nvSpPr>
        <p:spPr bwMode="auto">
          <a:xfrm>
            <a:off x="615857" y="3188732"/>
            <a:ext cx="3411511" cy="1384995"/>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10" name="Right Arrow 9"/>
          <p:cNvSpPr/>
          <p:nvPr>
            <p:custDataLst>
              <p:tags r:id="rId9"/>
            </p:custDataLst>
          </p:nvPr>
        </p:nvSpPr>
        <p:spPr bwMode="auto">
          <a:xfrm>
            <a:off x="228600" y="3276730"/>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11" name="TextBox 10"/>
          <p:cNvSpPr txBox="1"/>
          <p:nvPr>
            <p:custDataLst>
              <p:tags r:id="rId10"/>
            </p:custDataLst>
          </p:nvPr>
        </p:nvSpPr>
        <p:spPr>
          <a:xfrm>
            <a:off x="-51902" y="3583127"/>
            <a:ext cx="713657" cy="307777"/>
          </a:xfrm>
          <a:prstGeom prst="rect">
            <a:avLst/>
          </a:prstGeom>
          <a:noFill/>
        </p:spPr>
        <p:txBody>
          <a:bodyPr wrap="none" rtlCol="0">
            <a:spAutoFit/>
          </a:bodyPr>
          <a:lstStyle/>
          <a:p>
            <a:r>
              <a:rPr lang="en-US" sz="1400" dirty="0" err="1" smtClean="0">
                <a:latin typeface="Lato" panose="020F0502020204030203" pitchFamily="34" charset="0"/>
              </a:rPr>
              <a:t>pid</a:t>
            </a:r>
            <a:r>
              <a:rPr lang="en-US" sz="1400" dirty="0" smtClean="0">
                <a:latin typeface="Lato" panose="020F0502020204030203" pitchFamily="34" charset="0"/>
              </a:rPr>
              <a:t> = </a:t>
            </a:r>
            <a:r>
              <a:rPr lang="en-US" sz="1400" dirty="0">
                <a:latin typeface="Lato" panose="020F0502020204030203" pitchFamily="34" charset="0"/>
              </a:rPr>
              <a:t>y</a:t>
            </a:r>
            <a:endParaRPr lang="en-US" sz="1400" dirty="0" smtClean="0">
              <a:latin typeface="Lato" panose="020F0502020204030203" pitchFamily="34" charset="0"/>
            </a:endParaRPr>
          </a:p>
        </p:txBody>
      </p:sp>
      <p:sp>
        <p:nvSpPr>
          <p:cNvPr id="12" name="Text Box 4"/>
          <p:cNvSpPr txBox="1">
            <a:spLocks noChangeArrowheads="1"/>
          </p:cNvSpPr>
          <p:nvPr>
            <p:custDataLst>
              <p:tags r:id="rId11"/>
            </p:custDataLst>
          </p:nvPr>
        </p:nvSpPr>
        <p:spPr bwMode="auto">
          <a:xfrm>
            <a:off x="5186494" y="3188732"/>
            <a:ext cx="3411511" cy="1384995"/>
          </a:xfrm>
          <a:prstGeom prst="rect">
            <a:avLst/>
          </a:prstGeom>
          <a:solidFill>
            <a:srgbClr val="D5F1CF"/>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13" name="Right Arrow 12"/>
          <p:cNvSpPr/>
          <p:nvPr>
            <p:custDataLst>
              <p:tags r:id="rId12"/>
            </p:custDataLst>
          </p:nvPr>
        </p:nvSpPr>
        <p:spPr bwMode="auto">
          <a:xfrm>
            <a:off x="4799237" y="3276730"/>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14" name="TextBox 13"/>
          <p:cNvSpPr txBox="1"/>
          <p:nvPr>
            <p:custDataLst>
              <p:tags r:id="rId13"/>
            </p:custDataLst>
          </p:nvPr>
        </p:nvSpPr>
        <p:spPr>
          <a:xfrm>
            <a:off x="4518735" y="3583127"/>
            <a:ext cx="731290" cy="307777"/>
          </a:xfrm>
          <a:prstGeom prst="rect">
            <a:avLst/>
          </a:prstGeom>
          <a:noFill/>
        </p:spPr>
        <p:txBody>
          <a:bodyPr wrap="none" rtlCol="0">
            <a:spAutoFit/>
          </a:bodyPr>
          <a:lstStyle/>
          <a:p>
            <a:r>
              <a:rPr lang="en-US" sz="1400" dirty="0" err="1" smtClean="0">
                <a:latin typeface="Lato" panose="020F0502020204030203" pitchFamily="34" charset="0"/>
              </a:rPr>
              <a:t>pid</a:t>
            </a:r>
            <a:r>
              <a:rPr lang="en-US" sz="1400" dirty="0" smtClean="0">
                <a:latin typeface="Lato" panose="020F0502020204030203" pitchFamily="34" charset="0"/>
              </a:rPr>
              <a:t> = 0</a:t>
            </a:r>
          </a:p>
        </p:txBody>
      </p:sp>
      <p:sp>
        <p:nvSpPr>
          <p:cNvPr id="15" name="Text Box 4"/>
          <p:cNvSpPr txBox="1">
            <a:spLocks noChangeArrowheads="1"/>
          </p:cNvSpPr>
          <p:nvPr>
            <p:custDataLst>
              <p:tags r:id="rId14"/>
            </p:custDataLst>
          </p:nvPr>
        </p:nvSpPr>
        <p:spPr bwMode="auto">
          <a:xfrm>
            <a:off x="614494" y="4802327"/>
            <a:ext cx="3411511" cy="1384995"/>
          </a:xfrm>
          <a:prstGeom prst="rect">
            <a:avLst/>
          </a:prstGeom>
          <a:solidFill>
            <a:srgbClr val="F6F5BD"/>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16" name="Right Arrow 15"/>
          <p:cNvSpPr/>
          <p:nvPr>
            <p:custDataLst>
              <p:tags r:id="rId15"/>
            </p:custDataLst>
          </p:nvPr>
        </p:nvSpPr>
        <p:spPr bwMode="auto">
          <a:xfrm>
            <a:off x="227237" y="5640527"/>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18" name="Text Box 4"/>
          <p:cNvSpPr txBox="1">
            <a:spLocks noChangeArrowheads="1"/>
          </p:cNvSpPr>
          <p:nvPr>
            <p:custDataLst>
              <p:tags r:id="rId16"/>
            </p:custDataLst>
          </p:nvPr>
        </p:nvSpPr>
        <p:spPr bwMode="auto">
          <a:xfrm>
            <a:off x="5186494" y="4802327"/>
            <a:ext cx="3411511" cy="1384995"/>
          </a:xfrm>
          <a:prstGeom prst="rect">
            <a:avLst/>
          </a:prstGeom>
          <a:solidFill>
            <a:srgbClr val="D5F1CF"/>
          </a:solidFill>
          <a:ln w="3175">
            <a:solidFill>
              <a:schemeClr val="tx1"/>
            </a:solidFill>
            <a:miter lim="800000"/>
            <a:headEnd/>
            <a:tailEnd/>
          </a:ln>
          <a:effectLst/>
        </p:spPr>
        <p:txBody>
          <a:bodyPr wrap="none">
            <a:spAutoFit/>
          </a:bodyPr>
          <a:lstStyle/>
          <a:p>
            <a:pPr algn="l">
              <a:lnSpc>
                <a:spcPct val="100000"/>
              </a:lnSpc>
            </a:pPr>
            <a:r>
              <a:rPr lang="en-US" sz="1400" dirty="0" err="1" smtClean="0">
                <a:latin typeface="Anonymous Pro" panose="02060609030202000504" pitchFamily="49" charset="0"/>
              </a:rPr>
              <a:t>pid_t</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 </a:t>
            </a:r>
            <a:r>
              <a:rPr lang="en-US" sz="1400" dirty="0" smtClean="0">
                <a:solidFill>
                  <a:srgbClr val="0070C0"/>
                </a:solidFill>
                <a:latin typeface="Anonymous Pro" panose="02060609030202000504" pitchFamily="49" charset="0"/>
              </a:rPr>
              <a:t>fork</a:t>
            </a:r>
            <a:r>
              <a:rPr lang="en-US" sz="1400" b="0" dirty="0" smtClean="0">
                <a:latin typeface="Anonymous Pro" panose="02060609030202000504" pitchFamily="49" charset="0"/>
              </a:rPr>
              <a:t>();</a:t>
            </a:r>
          </a:p>
          <a:p>
            <a:pPr algn="l">
              <a:lnSpc>
                <a:spcPct val="100000"/>
              </a:lnSpc>
            </a:pPr>
            <a:r>
              <a:rPr lang="en-US" sz="1400" dirty="0" smtClean="0">
                <a:latin typeface="Anonymous Pro" panose="02060609030202000504" pitchFamily="49" charset="0"/>
              </a:rPr>
              <a:t>if</a:t>
            </a:r>
            <a:r>
              <a:rPr lang="en-US" sz="1400" b="0" dirty="0" smtClean="0">
                <a:latin typeface="Anonymous Pro" panose="02060609030202000504" pitchFamily="49" charset="0"/>
              </a:rPr>
              <a:t> (</a:t>
            </a:r>
            <a:r>
              <a:rPr lang="en-US" sz="1400" b="0" dirty="0" err="1" smtClean="0">
                <a:latin typeface="Anonymous Pro" panose="02060609030202000504" pitchFamily="49" charset="0"/>
              </a:rPr>
              <a:t>pid</a:t>
            </a:r>
            <a:r>
              <a:rPr lang="en-US" sz="1400" b="0" dirty="0" smtClean="0">
                <a:latin typeface="Anonymous Pro" panose="02060609030202000504" pitchFamily="49" charset="0"/>
              </a:rPr>
              <a:t> </a:t>
            </a:r>
            <a:r>
              <a:rPr lang="en-US" sz="1400" b="0" dirty="0">
                <a:latin typeface="Anonymous Pro" panose="02060609030202000504" pitchFamily="49" charset="0"/>
              </a:rPr>
              <a:t>== 0)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child\n");</a:t>
            </a:r>
          </a:p>
          <a:p>
            <a:pPr algn="l">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else</a:t>
            </a:r>
            <a:r>
              <a:rPr lang="en-US" sz="1400" b="0" dirty="0">
                <a:latin typeface="Anonymous Pro" panose="02060609030202000504" pitchFamily="49" charset="0"/>
              </a:rPr>
              <a:t> { </a:t>
            </a:r>
          </a:p>
          <a:p>
            <a:pPr algn="l">
              <a:lnSpc>
                <a:spcPct val="100000"/>
              </a:lnSpc>
            </a:pPr>
            <a:r>
              <a:rPr lang="en-US" sz="1400" b="0" dirty="0">
                <a:latin typeface="Anonymous Pro" panose="02060609030202000504" pitchFamily="49" charset="0"/>
              </a:rPr>
              <a:t>   </a:t>
            </a:r>
            <a:r>
              <a:rPr lang="en-US" sz="1400" b="0" dirty="0" err="1">
                <a:latin typeface="Anonymous Pro" panose="02060609030202000504" pitchFamily="49" charset="0"/>
              </a:rPr>
              <a:t>printf</a:t>
            </a:r>
            <a:r>
              <a:rPr lang="en-US" sz="1400" b="0" dirty="0">
                <a:latin typeface="Anonymous Pro" panose="02060609030202000504" pitchFamily="49" charset="0"/>
              </a:rPr>
              <a:t>("hello from parent\n");</a:t>
            </a:r>
          </a:p>
          <a:p>
            <a:pPr algn="l">
              <a:lnSpc>
                <a:spcPct val="100000"/>
              </a:lnSpc>
            </a:pPr>
            <a:r>
              <a:rPr lang="en-US" sz="1400" b="0" dirty="0">
                <a:latin typeface="Anonymous Pro" panose="02060609030202000504" pitchFamily="49" charset="0"/>
              </a:rPr>
              <a:t>}</a:t>
            </a:r>
          </a:p>
        </p:txBody>
      </p:sp>
      <p:sp>
        <p:nvSpPr>
          <p:cNvPr id="19" name="Right Arrow 18"/>
          <p:cNvSpPr/>
          <p:nvPr>
            <p:custDataLst>
              <p:tags r:id="rId17"/>
            </p:custDataLst>
          </p:nvPr>
        </p:nvSpPr>
        <p:spPr bwMode="auto">
          <a:xfrm>
            <a:off x="4799237" y="5216637"/>
            <a:ext cx="357762" cy="394395"/>
          </a:xfrm>
          <a:prstGeom prst="rightArrow">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20" name="Rectangle 19"/>
          <p:cNvSpPr/>
          <p:nvPr>
            <p:custDataLst>
              <p:tags r:id="rId18"/>
            </p:custDataLst>
          </p:nvPr>
        </p:nvSpPr>
        <p:spPr>
          <a:xfrm>
            <a:off x="1295400" y="6290846"/>
            <a:ext cx="2092239" cy="338554"/>
          </a:xfrm>
          <a:prstGeom prst="rect">
            <a:avLst/>
          </a:prstGeom>
        </p:spPr>
        <p:txBody>
          <a:bodyPr wrap="none">
            <a:spAutoFit/>
          </a:bodyPr>
          <a:lstStyle/>
          <a:p>
            <a:r>
              <a:rPr lang="en-US" sz="1600" dirty="0" smtClean="0">
                <a:latin typeface="Anonymous Pro" panose="02060609030202000504" pitchFamily="49" charset="0"/>
              </a:rPr>
              <a:t>hello from parent</a:t>
            </a:r>
            <a:endParaRPr lang="en-US" sz="1600" dirty="0">
              <a:latin typeface="Lato" panose="020F0502020204030203" pitchFamily="34" charset="0"/>
            </a:endParaRPr>
          </a:p>
        </p:txBody>
      </p:sp>
      <p:sp>
        <p:nvSpPr>
          <p:cNvPr id="21" name="Rectangle 20"/>
          <p:cNvSpPr/>
          <p:nvPr>
            <p:custDataLst>
              <p:tags r:id="rId19"/>
            </p:custDataLst>
          </p:nvPr>
        </p:nvSpPr>
        <p:spPr>
          <a:xfrm>
            <a:off x="5993834" y="6290846"/>
            <a:ext cx="1980029" cy="338554"/>
          </a:xfrm>
          <a:prstGeom prst="rect">
            <a:avLst/>
          </a:prstGeom>
        </p:spPr>
        <p:txBody>
          <a:bodyPr wrap="none">
            <a:spAutoFit/>
          </a:bodyPr>
          <a:lstStyle/>
          <a:p>
            <a:r>
              <a:rPr lang="en-US" sz="1600" dirty="0" smtClean="0">
                <a:latin typeface="Anonymous Pro" panose="02060609030202000504" pitchFamily="49" charset="0"/>
              </a:rPr>
              <a:t>hello from child</a:t>
            </a:r>
            <a:endParaRPr lang="en-US" sz="1600" dirty="0">
              <a:latin typeface="Lato" panose="020F0502020204030203" pitchFamily="34" charset="0"/>
            </a:endParaRPr>
          </a:p>
        </p:txBody>
      </p:sp>
      <p:sp>
        <p:nvSpPr>
          <p:cNvPr id="22" name="TextBox 21"/>
          <p:cNvSpPr txBox="1"/>
          <p:nvPr>
            <p:custDataLst>
              <p:tags r:id="rId20"/>
            </p:custDataLst>
          </p:nvPr>
        </p:nvSpPr>
        <p:spPr>
          <a:xfrm>
            <a:off x="3810000" y="6277408"/>
            <a:ext cx="2008883" cy="369332"/>
          </a:xfrm>
          <a:prstGeom prst="rect">
            <a:avLst/>
          </a:prstGeom>
          <a:noFill/>
        </p:spPr>
        <p:txBody>
          <a:bodyPr wrap="none" rtlCol="0">
            <a:spAutoFit/>
          </a:bodyPr>
          <a:lstStyle/>
          <a:p>
            <a:r>
              <a:rPr lang="en-US" sz="1800" i="1" dirty="0" smtClean="0">
                <a:solidFill>
                  <a:srgbClr val="C00000"/>
                </a:solidFill>
                <a:latin typeface="Lato" panose="020F0502020204030203" pitchFamily="34" charset="0"/>
              </a:rPr>
              <a:t>Which one is first?</a:t>
            </a:r>
          </a:p>
        </p:txBody>
      </p:sp>
      <p:sp>
        <p:nvSpPr>
          <p:cNvPr id="24" name="Slide Number Placeholder 23"/>
          <p:cNvSpPr>
            <a:spLocks noGrp="1"/>
          </p:cNvSpPr>
          <p:nvPr>
            <p:ph type="sldNum" sz="quarter" idx="10"/>
            <p:custDataLst>
              <p:tags r:id="rId21"/>
            </p:custDataLst>
          </p:nvPr>
        </p:nvSpPr>
        <p:spPr>
          <a:xfrm>
            <a:off x="8534400" y="6569075"/>
            <a:ext cx="609600" cy="365125"/>
          </a:xfrm>
        </p:spPr>
        <p:txBody>
          <a:bodyPr/>
          <a:lstStyle/>
          <a:p>
            <a:fld id="{7CBE8339-D2AD-46DC-A898-FD1E949067F0}" type="slidenum">
              <a:rPr lang="en-US" smtClean="0"/>
              <a:pPr/>
              <a:t>45</a:t>
            </a:fld>
            <a:endParaRPr lang="en-US"/>
          </a:p>
        </p:txBody>
      </p:sp>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423720" y="1265760"/>
              <a:ext cx="5750640" cy="4593600"/>
            </p14:xfrm>
          </p:contentPart>
        </mc:Choice>
        <mc:Fallback xmlns="">
          <p:pic>
            <p:nvPicPr>
              <p:cNvPr id="17" name="Ink 16"/>
              <p:cNvPicPr/>
              <p:nvPr/>
            </p:nvPicPr>
            <p:blipFill>
              <a:blip r:embed="rId25"/>
              <a:stretch>
                <a:fillRect/>
              </a:stretch>
            </p:blipFill>
            <p:spPr>
              <a:xfrm>
                <a:off x="418680" y="1261080"/>
                <a:ext cx="5759280" cy="4602600"/>
              </a:xfrm>
              <a:prstGeom prst="rect">
                <a:avLst/>
              </a:prstGeom>
            </p:spPr>
          </p:pic>
        </mc:Fallback>
      </mc:AlternateContent>
    </p:spTree>
    <p:extLst>
      <p:ext uri="{BB962C8B-B14F-4D97-AF65-F5344CB8AC3E}">
        <p14:creationId xmlns:p14="http://schemas.microsoft.com/office/powerpoint/2010/main" val="233522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custDataLst>
              <p:tags r:id="rId1"/>
            </p:custDataLst>
          </p:nvPr>
        </p:nvSpPr>
        <p:spPr/>
        <p:txBody>
          <a:bodyPr/>
          <a:lstStyle/>
          <a:p>
            <a:r>
              <a:rPr lang="en-US" dirty="0"/>
              <a:t>Fork Example</a:t>
            </a:r>
          </a:p>
        </p:txBody>
      </p:sp>
      <p:sp>
        <p:nvSpPr>
          <p:cNvPr id="490500" name="Rectangle 4"/>
          <p:cNvSpPr>
            <a:spLocks noGrp="1" noChangeArrowheads="1"/>
          </p:cNvSpPr>
          <p:nvPr>
            <p:ph idx="1"/>
            <p:custDataLst>
              <p:tags r:id="rId2"/>
            </p:custDataLst>
          </p:nvPr>
        </p:nvSpPr>
        <p:spPr>
          <a:xfrm>
            <a:off x="396875" y="1105786"/>
            <a:ext cx="8366125" cy="5228339"/>
          </a:xfrm>
        </p:spPr>
        <p:txBody>
          <a:bodyPr/>
          <a:lstStyle/>
          <a:p>
            <a:r>
              <a:rPr lang="en-US" dirty="0" smtClean="0"/>
              <a:t>Parent </a:t>
            </a:r>
            <a:r>
              <a:rPr lang="en-US" dirty="0"/>
              <a:t>and child both run the same code</a:t>
            </a:r>
          </a:p>
          <a:p>
            <a:pPr lvl="1"/>
            <a:r>
              <a:rPr lang="en-US" dirty="0"/>
              <a:t>Distinguish </a:t>
            </a:r>
            <a:r>
              <a:rPr lang="en-US" i="1" dirty="0"/>
              <a:t>parent</a:t>
            </a:r>
            <a:r>
              <a:rPr lang="en-US" dirty="0"/>
              <a:t> from </a:t>
            </a:r>
            <a:r>
              <a:rPr lang="en-US" i="1" dirty="0"/>
              <a:t>child</a:t>
            </a:r>
            <a:r>
              <a:rPr lang="en-US" dirty="0"/>
              <a:t> by return value from </a:t>
            </a:r>
            <a:r>
              <a:rPr lang="en-US" b="1" dirty="0">
                <a:latin typeface="Anonymous Pro" panose="02060609030202000504" pitchFamily="49" charset="0"/>
              </a:rPr>
              <a:t>fork()</a:t>
            </a:r>
          </a:p>
          <a:p>
            <a:pPr lvl="1"/>
            <a:r>
              <a:rPr lang="en-US" dirty="0"/>
              <a:t>Which </a:t>
            </a:r>
            <a:r>
              <a:rPr lang="en-US" dirty="0" smtClean="0"/>
              <a:t>process runs </a:t>
            </a:r>
            <a:r>
              <a:rPr lang="en-US" dirty="0"/>
              <a:t>first after the </a:t>
            </a:r>
            <a:r>
              <a:rPr lang="en-US" b="1" dirty="0">
                <a:latin typeface="Anonymous Pro" panose="02060609030202000504" pitchFamily="49" charset="0"/>
              </a:rPr>
              <a:t>fork()</a:t>
            </a:r>
            <a:r>
              <a:rPr lang="en-US" dirty="0"/>
              <a:t> is </a:t>
            </a:r>
            <a:r>
              <a:rPr lang="en-US" dirty="0" smtClean="0"/>
              <a:t>undefined</a:t>
            </a:r>
          </a:p>
          <a:p>
            <a:pPr lvl="2"/>
            <a:r>
              <a:rPr lang="en-US" sz="1600" dirty="0"/>
              <a:t>Could be parent, could be child!</a:t>
            </a:r>
            <a:endParaRPr lang="en-US" dirty="0"/>
          </a:p>
          <a:p>
            <a:r>
              <a:rPr lang="en-US" dirty="0"/>
              <a:t>Start with same state, but each has a </a:t>
            </a:r>
            <a:r>
              <a:rPr lang="en-US" i="1" dirty="0">
                <a:solidFill>
                  <a:srgbClr val="C00000"/>
                </a:solidFill>
              </a:rPr>
              <a:t>private</a:t>
            </a:r>
            <a:r>
              <a:rPr lang="en-US" dirty="0">
                <a:solidFill>
                  <a:srgbClr val="C00000"/>
                </a:solidFill>
              </a:rPr>
              <a:t> copy</a:t>
            </a:r>
          </a:p>
          <a:p>
            <a:pPr lvl="1"/>
            <a:r>
              <a:rPr lang="en-US" dirty="0"/>
              <a:t>Same variables, same call stack, same file </a:t>
            </a:r>
            <a:r>
              <a:rPr lang="en-US" dirty="0" smtClean="0"/>
              <a:t>descriptors, same register contents, </a:t>
            </a:r>
            <a:r>
              <a:rPr lang="en-US" b="1" dirty="0" smtClean="0"/>
              <a:t>same instruction pointer (</a:t>
            </a:r>
            <a:r>
              <a:rPr lang="en-US" b="1" dirty="0" smtClean="0">
                <a:latin typeface="Anonymous Pro" panose="02060609030202000504" pitchFamily="49" charset="0"/>
                <a:ea typeface="Anonymous Pro" panose="02060609030202000504" pitchFamily="49" charset="0"/>
              </a:rPr>
              <a:t>%rip</a:t>
            </a:r>
            <a:r>
              <a:rPr lang="en-US" b="1" dirty="0" smtClean="0"/>
              <a:t>)</a:t>
            </a:r>
            <a:r>
              <a:rPr lang="en-US" dirty="0" smtClean="0"/>
              <a:t>…</a:t>
            </a:r>
            <a:endParaRPr lang="en-US" dirty="0"/>
          </a:p>
        </p:txBody>
      </p:sp>
      <p:sp>
        <p:nvSpPr>
          <p:cNvPr id="6" name="Slide Number Placeholder 5"/>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46</a:t>
            </a:fld>
            <a:endParaRPr lang="en-US"/>
          </a:p>
        </p:txBody>
      </p:sp>
      <p:sp>
        <p:nvSpPr>
          <p:cNvPr id="490499" name="Text Box 3"/>
          <p:cNvSpPr txBox="1">
            <a:spLocks noChangeArrowheads="1"/>
          </p:cNvSpPr>
          <p:nvPr>
            <p:custDataLst>
              <p:tags r:id="rId4"/>
            </p:custDataLst>
          </p:nvPr>
        </p:nvSpPr>
        <p:spPr bwMode="auto">
          <a:xfrm>
            <a:off x="505115" y="3732102"/>
            <a:ext cx="7175362" cy="2800767"/>
          </a:xfrm>
          <a:prstGeom prst="rect">
            <a:avLst/>
          </a:prstGeom>
          <a:solidFill>
            <a:srgbClr val="F6F5BD"/>
          </a:solidFill>
          <a:ln w="3175">
            <a:solidFill>
              <a:schemeClr val="tx1"/>
            </a:solidFill>
            <a:miter lim="800000"/>
            <a:headEnd/>
            <a:tailEnd/>
          </a:ln>
          <a:effectLst/>
        </p:spPr>
        <p:txBody>
          <a:bodyPr wrap="none">
            <a:spAutoFit/>
          </a:bodyPr>
          <a:lstStyle/>
          <a:p>
            <a:r>
              <a:rPr lang="en-US" sz="1600" dirty="0">
                <a:latin typeface="Anonymous Pro" panose="02060609030202000504" pitchFamily="49" charset="0"/>
              </a:rPr>
              <a:t>void</a:t>
            </a:r>
            <a:r>
              <a:rPr lang="en-US" sz="1600" b="0" dirty="0">
                <a:latin typeface="Anonymous Pro" panose="02060609030202000504" pitchFamily="49" charset="0"/>
              </a:rPr>
              <a:t> fork1()</a:t>
            </a:r>
          </a:p>
          <a:p>
            <a:r>
              <a:rPr lang="en-US" sz="1600" b="0" dirty="0">
                <a:latin typeface="Anonymous Pro" panose="02060609030202000504" pitchFamily="49" charset="0"/>
              </a:rPr>
              <a:t>{</a:t>
            </a:r>
          </a:p>
          <a:p>
            <a:r>
              <a:rPr lang="en-US" sz="1600" b="0" dirty="0">
                <a:latin typeface="Anonymous Pro" panose="02060609030202000504" pitchFamily="49" charset="0"/>
              </a:rPr>
              <a:t>    </a:t>
            </a:r>
            <a:r>
              <a:rPr lang="en-US" sz="1600" dirty="0" err="1">
                <a:latin typeface="Anonymous Pro" panose="02060609030202000504" pitchFamily="49" charset="0"/>
              </a:rPr>
              <a:t>int</a:t>
            </a:r>
            <a:r>
              <a:rPr lang="en-US" sz="1600" b="0" dirty="0">
                <a:latin typeface="Anonymous Pro" panose="02060609030202000504" pitchFamily="49" charset="0"/>
              </a:rPr>
              <a:t> x = 1;</a:t>
            </a:r>
          </a:p>
          <a:p>
            <a:r>
              <a:rPr lang="en-US" sz="1600" b="0" dirty="0">
                <a:latin typeface="Anonymous Pro" panose="02060609030202000504" pitchFamily="49" charset="0"/>
              </a:rPr>
              <a:t>    </a:t>
            </a:r>
            <a:r>
              <a:rPr lang="en-US" sz="1600" dirty="0" err="1">
                <a:latin typeface="Anonymous Pro" panose="02060609030202000504" pitchFamily="49" charset="0"/>
              </a:rPr>
              <a:t>pid_t</a:t>
            </a:r>
            <a:r>
              <a:rPr lang="en-US" sz="1600" b="0" dirty="0">
                <a:latin typeface="Anonymous Pro" panose="02060609030202000504" pitchFamily="49" charset="0"/>
              </a:rPr>
              <a:t> </a:t>
            </a:r>
            <a:r>
              <a:rPr lang="en-US" sz="1600" b="0" dirty="0" err="1">
                <a:latin typeface="Anonymous Pro" panose="02060609030202000504" pitchFamily="49" charset="0"/>
              </a:rPr>
              <a:t>pid</a:t>
            </a:r>
            <a:r>
              <a:rPr lang="en-US" sz="1600" b="0" dirty="0">
                <a:latin typeface="Anonymous Pro" panose="02060609030202000504" pitchFamily="49" charset="0"/>
              </a:rPr>
              <a:t> = </a:t>
            </a:r>
            <a:r>
              <a:rPr lang="en-US" sz="1600" b="0" dirty="0">
                <a:solidFill>
                  <a:srgbClr val="0070C0"/>
                </a:solidFill>
                <a:latin typeface="Anonymous Pro" panose="02060609030202000504" pitchFamily="49" charset="0"/>
              </a:rPr>
              <a:t>fork</a:t>
            </a:r>
            <a:r>
              <a:rPr lang="en-US" sz="1600" b="0" dirty="0">
                <a:latin typeface="Anonymous Pro" panose="02060609030202000504" pitchFamily="49" charset="0"/>
              </a:rPr>
              <a:t>();</a:t>
            </a:r>
          </a:p>
          <a:p>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a:t>
            </a:r>
            <a:r>
              <a:rPr lang="en-US" sz="1600" b="0" dirty="0" err="1">
                <a:latin typeface="Anonymous Pro" panose="02060609030202000504" pitchFamily="49" charset="0"/>
              </a:rPr>
              <a:t>pid</a:t>
            </a:r>
            <a:r>
              <a:rPr lang="en-US" sz="1600" b="0" dirty="0">
                <a:latin typeface="Anonymous Pro" panose="02060609030202000504" pitchFamily="49" charset="0"/>
              </a:rPr>
              <a:t> == 0) {</a:t>
            </a:r>
          </a:p>
          <a:p>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("Child has x = %d\n", ++x);</a:t>
            </a:r>
          </a:p>
          <a:p>
            <a:r>
              <a:rPr lang="en-US" sz="1600" b="0" dirty="0">
                <a:latin typeface="Anonymous Pro" panose="02060609030202000504" pitchFamily="49" charset="0"/>
              </a:rPr>
              <a:t>    } </a:t>
            </a:r>
            <a:r>
              <a:rPr lang="en-US" sz="1600" dirty="0">
                <a:latin typeface="Anonymous Pro" panose="02060609030202000504" pitchFamily="49" charset="0"/>
              </a:rPr>
              <a:t>else</a:t>
            </a:r>
            <a:r>
              <a:rPr lang="en-US" sz="1600" b="0" dirty="0">
                <a:latin typeface="Anonymous Pro" panose="02060609030202000504" pitchFamily="49" charset="0"/>
              </a:rPr>
              <a:t> {</a:t>
            </a:r>
          </a:p>
          <a:p>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("Parent has x = %d\n", --x);</a:t>
            </a:r>
          </a:p>
          <a:p>
            <a:r>
              <a:rPr lang="en-US" sz="1600" b="0" dirty="0">
                <a:latin typeface="Anonymous Pro" panose="02060609030202000504" pitchFamily="49" charset="0"/>
              </a:rPr>
              <a:t>    }</a:t>
            </a:r>
          </a:p>
          <a:p>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("Bye from process %d with x = %d\n", </a:t>
            </a:r>
            <a:r>
              <a:rPr lang="en-US" sz="1600" b="0" dirty="0" err="1">
                <a:latin typeface="Anonymous Pro" panose="02060609030202000504" pitchFamily="49" charset="0"/>
              </a:rPr>
              <a:t>getpid</a:t>
            </a:r>
            <a:r>
              <a:rPr lang="en-US" sz="1600" b="0" dirty="0">
                <a:latin typeface="Anonymous Pro" panose="02060609030202000504" pitchFamily="49" charset="0"/>
              </a:rPr>
              <a:t>(), x);</a:t>
            </a:r>
          </a:p>
          <a:p>
            <a:r>
              <a:rPr lang="en-US" sz="1600" b="0" dirty="0">
                <a:latin typeface="Anonymous Pro" panose="02060609030202000504" pitchFamily="49" charset="0"/>
              </a:rPr>
              <a:t>}</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053000" y="2199240"/>
              <a:ext cx="5874480" cy="3093120"/>
            </p14:xfrm>
          </p:contentPart>
        </mc:Choice>
        <mc:Fallback xmlns="">
          <p:pic>
            <p:nvPicPr>
              <p:cNvPr id="2" name="Ink 1"/>
              <p:cNvPicPr/>
              <p:nvPr/>
            </p:nvPicPr>
            <p:blipFill>
              <a:blip r:embed="rId8"/>
              <a:stretch>
                <a:fillRect/>
              </a:stretch>
            </p:blipFill>
            <p:spPr>
              <a:xfrm>
                <a:off x="1048320" y="2194920"/>
                <a:ext cx="5883480" cy="310032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custDataLst>
              <p:tags r:id="rId1"/>
            </p:custDataLst>
          </p:nvPr>
        </p:nvSpPr>
        <p:spPr>
          <a:xfrm>
            <a:off x="129162" y="324490"/>
            <a:ext cx="8405238" cy="762000"/>
          </a:xfrm>
        </p:spPr>
        <p:txBody>
          <a:bodyPr/>
          <a:lstStyle/>
          <a:p>
            <a:r>
              <a:rPr lang="en-US" dirty="0"/>
              <a:t>Fork </a:t>
            </a:r>
            <a:r>
              <a:rPr lang="en-US" dirty="0" smtClean="0"/>
              <a:t>Example: </a:t>
            </a:r>
            <a:r>
              <a:rPr lang="en-US" sz="2000" b="0" i="1" dirty="0" smtClean="0"/>
              <a:t>What </a:t>
            </a:r>
            <a:r>
              <a:rPr lang="en-US" sz="2000" b="0" i="1" dirty="0" err="1" smtClean="0"/>
              <a:t>interleavings</a:t>
            </a:r>
            <a:r>
              <a:rPr lang="en-US" sz="2000" b="0" i="1" dirty="0" smtClean="0"/>
              <a:t> are possible?</a:t>
            </a:r>
            <a:endParaRPr lang="en-US" b="0" i="1" dirty="0"/>
          </a:p>
        </p:txBody>
      </p:sp>
      <p:sp>
        <p:nvSpPr>
          <p:cNvPr id="6" name="Slide Number Placeholder 5"/>
          <p:cNvSpPr>
            <a:spLocks noGrp="1"/>
          </p:cNvSpPr>
          <p:nvPr>
            <p:ph type="sldNum" sz="quarter" idx="10"/>
            <p:custDataLst>
              <p:tags r:id="rId2"/>
            </p:custDataLst>
          </p:nvPr>
        </p:nvSpPr>
        <p:spPr/>
        <p:txBody>
          <a:bodyPr/>
          <a:lstStyle/>
          <a:p>
            <a:fld id="{7CBE8339-D2AD-46DC-A898-FD1E949067F0}" type="slidenum">
              <a:rPr lang="en-US" smtClean="0"/>
              <a:pPr/>
              <a:t>47</a:t>
            </a:fld>
            <a:endParaRPr lang="en-US"/>
          </a:p>
        </p:txBody>
      </p:sp>
      <p:sp>
        <p:nvSpPr>
          <p:cNvPr id="490499" name="Text Box 3"/>
          <p:cNvSpPr txBox="1">
            <a:spLocks noChangeArrowheads="1"/>
          </p:cNvSpPr>
          <p:nvPr>
            <p:custDataLst>
              <p:tags r:id="rId3"/>
            </p:custDataLst>
          </p:nvPr>
        </p:nvSpPr>
        <p:spPr bwMode="auto">
          <a:xfrm>
            <a:off x="376779" y="1914264"/>
            <a:ext cx="3916089" cy="2308324"/>
          </a:xfrm>
          <a:prstGeom prst="rect">
            <a:avLst/>
          </a:prstGeom>
          <a:solidFill>
            <a:srgbClr val="F6F5BD"/>
          </a:solidFill>
          <a:ln w="3175">
            <a:solidFill>
              <a:schemeClr val="tx1"/>
            </a:solidFill>
            <a:miter lim="800000"/>
            <a:headEnd/>
            <a:tailEnd/>
          </a:ln>
          <a:effectLst/>
        </p:spPr>
        <p:txBody>
          <a:bodyPr wrap="square">
            <a:spAutoFit/>
          </a:bodyPr>
          <a:lstStyle/>
          <a:p>
            <a:r>
              <a:rPr lang="en-US" sz="1200" dirty="0">
                <a:latin typeface="Anonymous Pro" panose="02060609030202000504" pitchFamily="49" charset="0"/>
              </a:rPr>
              <a:t>void</a:t>
            </a:r>
            <a:r>
              <a:rPr lang="en-US" sz="1200" b="0" dirty="0">
                <a:latin typeface="Anonymous Pro" panose="02060609030202000504" pitchFamily="49" charset="0"/>
              </a:rPr>
              <a:t> fork1()</a:t>
            </a:r>
          </a:p>
          <a:p>
            <a:r>
              <a:rPr lang="en-US" sz="1200" b="0" dirty="0">
                <a:latin typeface="Anonymous Pro" panose="02060609030202000504" pitchFamily="49" charset="0"/>
              </a:rPr>
              <a:t>{</a:t>
            </a:r>
          </a:p>
          <a:p>
            <a:r>
              <a:rPr lang="en-US" sz="1200" b="0" dirty="0">
                <a:latin typeface="Anonymous Pro" panose="02060609030202000504" pitchFamily="49" charset="0"/>
              </a:rPr>
              <a:t>  </a:t>
            </a:r>
            <a:r>
              <a:rPr lang="en-US" sz="1200" dirty="0" smtClean="0">
                <a:latin typeface="Anonymous Pro" panose="02060609030202000504" pitchFamily="49" charset="0"/>
              </a:rPr>
              <a:t>int</a:t>
            </a:r>
            <a:r>
              <a:rPr lang="en-US" sz="1200" b="0" dirty="0" smtClean="0">
                <a:latin typeface="Anonymous Pro" panose="02060609030202000504" pitchFamily="49" charset="0"/>
              </a:rPr>
              <a:t> </a:t>
            </a:r>
            <a:r>
              <a:rPr lang="en-US" sz="1200" b="0" dirty="0">
                <a:latin typeface="Anonymous Pro" panose="02060609030202000504" pitchFamily="49" charset="0"/>
              </a:rPr>
              <a:t>x = 1;</a:t>
            </a:r>
          </a:p>
          <a:p>
            <a:r>
              <a:rPr lang="en-US" sz="1200" b="0" dirty="0">
                <a:latin typeface="Anonymous Pro" panose="02060609030202000504" pitchFamily="49" charset="0"/>
              </a:rPr>
              <a:t>  </a:t>
            </a:r>
            <a:r>
              <a:rPr lang="en-US" sz="1200" dirty="0" err="1" smtClean="0">
                <a:latin typeface="Anonymous Pro" panose="02060609030202000504" pitchFamily="49" charset="0"/>
              </a:rPr>
              <a:t>pid_t</a:t>
            </a:r>
            <a:r>
              <a:rPr lang="en-US" sz="1200" b="0" dirty="0" smtClean="0">
                <a:latin typeface="Anonymous Pro" panose="02060609030202000504" pitchFamily="49" charset="0"/>
              </a:rPr>
              <a:t> </a:t>
            </a:r>
            <a:r>
              <a:rPr lang="en-US" sz="1200" b="0" dirty="0" err="1">
                <a:latin typeface="Anonymous Pro" panose="02060609030202000504" pitchFamily="49" charset="0"/>
              </a:rPr>
              <a:t>pid</a:t>
            </a:r>
            <a:r>
              <a:rPr lang="en-US" sz="1200" b="0" dirty="0">
                <a:latin typeface="Anonymous Pro" panose="02060609030202000504" pitchFamily="49" charset="0"/>
              </a:rPr>
              <a:t> = </a:t>
            </a:r>
            <a:r>
              <a:rPr lang="en-US" sz="1200" b="0" dirty="0">
                <a:solidFill>
                  <a:srgbClr val="0070C0"/>
                </a:solidFill>
                <a:latin typeface="Anonymous Pro" panose="02060609030202000504" pitchFamily="49" charset="0"/>
              </a:rPr>
              <a:t>fork</a:t>
            </a:r>
            <a:r>
              <a:rPr lang="en-US" sz="1200" b="0" dirty="0">
                <a:latin typeface="Anonymous Pro" panose="02060609030202000504" pitchFamily="49" charset="0"/>
              </a:rPr>
              <a:t>();</a:t>
            </a:r>
          </a:p>
          <a:p>
            <a:r>
              <a:rPr lang="en-US" sz="1200" b="0" dirty="0">
                <a:latin typeface="Anonymous Pro" panose="02060609030202000504" pitchFamily="49" charset="0"/>
              </a:rPr>
              <a:t>  </a:t>
            </a:r>
            <a:r>
              <a:rPr lang="en-US" sz="1200" dirty="0" smtClean="0">
                <a:latin typeface="Anonymous Pro" panose="02060609030202000504" pitchFamily="49" charset="0"/>
              </a:rPr>
              <a:t>if</a:t>
            </a:r>
            <a:r>
              <a:rPr lang="en-US" sz="1200" b="0" dirty="0" smtClean="0">
                <a:latin typeface="Anonymous Pro" panose="02060609030202000504" pitchFamily="49" charset="0"/>
              </a:rPr>
              <a:t> </a:t>
            </a:r>
            <a:r>
              <a:rPr lang="en-US" sz="1200" b="0" dirty="0">
                <a:latin typeface="Anonymous Pro" panose="02060609030202000504" pitchFamily="49" charset="0"/>
              </a:rPr>
              <a:t>(</a:t>
            </a:r>
            <a:r>
              <a:rPr lang="en-US" sz="1200" b="0" dirty="0" err="1">
                <a:latin typeface="Anonymous Pro" panose="02060609030202000504" pitchFamily="49" charset="0"/>
              </a:rPr>
              <a:t>pid</a:t>
            </a:r>
            <a:r>
              <a:rPr lang="en-US" sz="1200" b="0" dirty="0">
                <a:latin typeface="Anonymous Pro" panose="02060609030202000504" pitchFamily="49" charset="0"/>
              </a:rPr>
              <a:t> == 0) {</a:t>
            </a:r>
          </a:p>
          <a:p>
            <a:r>
              <a:rPr lang="en-US" sz="1200" b="0" dirty="0">
                <a:latin typeface="Anonymous Pro" panose="02060609030202000504" pitchFamily="49" charset="0"/>
              </a:rPr>
              <a:t> </a:t>
            </a:r>
            <a:r>
              <a:rPr lang="en-US" sz="1200" b="0" dirty="0" smtClean="0">
                <a:latin typeface="Anonymous Pro" panose="02060609030202000504" pitchFamily="49" charset="0"/>
              </a:rPr>
              <a:t>   </a:t>
            </a:r>
            <a:r>
              <a:rPr lang="en-US" sz="1200" b="0" dirty="0" err="1" smtClean="0">
                <a:latin typeface="Anonymous Pro" panose="02060609030202000504" pitchFamily="49" charset="0"/>
              </a:rPr>
              <a:t>printf</a:t>
            </a:r>
            <a:r>
              <a:rPr lang="en-US" sz="1200" b="0" dirty="0">
                <a:latin typeface="Anonymous Pro" panose="02060609030202000504" pitchFamily="49" charset="0"/>
              </a:rPr>
              <a:t>("Child has x = %d\n", ++x);</a:t>
            </a:r>
          </a:p>
          <a:p>
            <a:r>
              <a:rPr lang="en-US" sz="1200" b="0" dirty="0">
                <a:latin typeface="Anonymous Pro" panose="02060609030202000504" pitchFamily="49" charset="0"/>
              </a:rPr>
              <a:t>  </a:t>
            </a:r>
            <a:r>
              <a:rPr lang="en-US" sz="1200" b="0" dirty="0" smtClean="0">
                <a:latin typeface="Anonymous Pro" panose="02060609030202000504" pitchFamily="49" charset="0"/>
              </a:rPr>
              <a:t>} </a:t>
            </a:r>
            <a:r>
              <a:rPr lang="en-US" sz="1200" dirty="0">
                <a:latin typeface="Anonymous Pro" panose="02060609030202000504" pitchFamily="49" charset="0"/>
              </a:rPr>
              <a:t>else</a:t>
            </a:r>
            <a:r>
              <a:rPr lang="en-US" sz="1200" b="0" dirty="0">
                <a:latin typeface="Anonymous Pro" panose="02060609030202000504" pitchFamily="49" charset="0"/>
              </a:rPr>
              <a:t> {</a:t>
            </a:r>
          </a:p>
          <a:p>
            <a:r>
              <a:rPr lang="en-US" sz="1200" b="0" dirty="0" smtClean="0">
                <a:latin typeface="Anonymous Pro" panose="02060609030202000504" pitchFamily="49" charset="0"/>
              </a:rPr>
              <a:t>    </a:t>
            </a:r>
            <a:r>
              <a:rPr lang="en-US" sz="1200" b="0" dirty="0" err="1" smtClean="0">
                <a:latin typeface="Anonymous Pro" panose="02060609030202000504" pitchFamily="49" charset="0"/>
              </a:rPr>
              <a:t>printf</a:t>
            </a:r>
            <a:r>
              <a:rPr lang="en-US" sz="1200" b="0" dirty="0">
                <a:latin typeface="Anonymous Pro" panose="02060609030202000504" pitchFamily="49" charset="0"/>
              </a:rPr>
              <a:t>("Parent has x = %d\n", --x);</a:t>
            </a:r>
          </a:p>
          <a:p>
            <a:r>
              <a:rPr lang="en-US" sz="1200" b="0" dirty="0">
                <a:latin typeface="Anonymous Pro" panose="02060609030202000504" pitchFamily="49" charset="0"/>
              </a:rPr>
              <a:t>  </a:t>
            </a:r>
            <a:r>
              <a:rPr lang="en-US" sz="1200" b="0" dirty="0" smtClean="0">
                <a:latin typeface="Anonymous Pro" panose="02060609030202000504" pitchFamily="49" charset="0"/>
              </a:rPr>
              <a:t>}</a:t>
            </a:r>
            <a:endParaRPr lang="en-US" sz="1200" b="0" dirty="0">
              <a:latin typeface="Anonymous Pro" panose="02060609030202000504" pitchFamily="49" charset="0"/>
            </a:endParaRPr>
          </a:p>
          <a:p>
            <a:r>
              <a:rPr lang="en-US" sz="1200" b="0" dirty="0" smtClean="0">
                <a:latin typeface="Anonymous Pro" panose="02060609030202000504" pitchFamily="49" charset="0"/>
              </a:rPr>
              <a:t>  </a:t>
            </a:r>
            <a:r>
              <a:rPr lang="en-US" sz="1200" b="0" dirty="0" err="1">
                <a:latin typeface="Anonymous Pro" panose="02060609030202000504" pitchFamily="49" charset="0"/>
              </a:rPr>
              <a:t>printf</a:t>
            </a:r>
            <a:r>
              <a:rPr lang="en-US" sz="1200" b="0" dirty="0">
                <a:latin typeface="Anonymous Pro" panose="02060609030202000504" pitchFamily="49" charset="0"/>
              </a:rPr>
              <a:t>("Bye from process %d with x = %d\n", </a:t>
            </a:r>
            <a:endParaRPr lang="en-US" sz="1200" b="0" dirty="0" smtClean="0">
              <a:latin typeface="Anonymous Pro" panose="02060609030202000504" pitchFamily="49" charset="0"/>
            </a:endParaRPr>
          </a:p>
          <a:p>
            <a:r>
              <a:rPr lang="en-US" sz="1200" b="0" dirty="0" smtClean="0">
                <a:latin typeface="Anonymous Pro" panose="02060609030202000504" pitchFamily="49" charset="0"/>
              </a:rPr>
              <a:t>         </a:t>
            </a:r>
            <a:r>
              <a:rPr lang="en-US" sz="1200" b="0" dirty="0" err="1" smtClean="0">
                <a:latin typeface="Anonymous Pro" panose="02060609030202000504" pitchFamily="49" charset="0"/>
              </a:rPr>
              <a:t>getpid</a:t>
            </a:r>
            <a:r>
              <a:rPr lang="en-US" sz="1200" b="0" dirty="0">
                <a:latin typeface="Anonymous Pro" panose="02060609030202000504" pitchFamily="49" charset="0"/>
              </a:rPr>
              <a:t>(), x);</a:t>
            </a:r>
          </a:p>
          <a:p>
            <a:r>
              <a:rPr lang="en-US" sz="1200" b="0" dirty="0">
                <a:latin typeface="Anonymous Pro" panose="02060609030202000504" pitchFamily="49" charset="0"/>
              </a:rPr>
              <a:t>}</a:t>
            </a:r>
          </a:p>
        </p:txBody>
      </p:sp>
      <p:sp>
        <p:nvSpPr>
          <p:cNvPr id="5" name="Text Box 3"/>
          <p:cNvSpPr txBox="1">
            <a:spLocks noChangeArrowheads="1"/>
          </p:cNvSpPr>
          <p:nvPr>
            <p:custDataLst>
              <p:tags r:id="rId4"/>
            </p:custDataLst>
          </p:nvPr>
        </p:nvSpPr>
        <p:spPr bwMode="auto">
          <a:xfrm>
            <a:off x="4860547" y="1914264"/>
            <a:ext cx="3916089" cy="2308324"/>
          </a:xfrm>
          <a:prstGeom prst="rect">
            <a:avLst/>
          </a:prstGeom>
          <a:solidFill>
            <a:srgbClr val="F6F5BD"/>
          </a:solidFill>
          <a:ln w="3175">
            <a:solidFill>
              <a:schemeClr val="tx1"/>
            </a:solidFill>
            <a:miter lim="800000"/>
            <a:headEnd/>
            <a:tailEnd/>
          </a:ln>
          <a:effectLst/>
        </p:spPr>
        <p:txBody>
          <a:bodyPr wrap="square">
            <a:spAutoFit/>
          </a:bodyPr>
          <a:lstStyle/>
          <a:p>
            <a:r>
              <a:rPr lang="en-US" sz="1200" dirty="0">
                <a:latin typeface="Anonymous Pro" panose="02060609030202000504" pitchFamily="49" charset="0"/>
              </a:rPr>
              <a:t>void</a:t>
            </a:r>
            <a:r>
              <a:rPr lang="en-US" sz="1200" b="0" dirty="0">
                <a:latin typeface="Anonymous Pro" panose="02060609030202000504" pitchFamily="49" charset="0"/>
              </a:rPr>
              <a:t> fork1()</a:t>
            </a:r>
          </a:p>
          <a:p>
            <a:r>
              <a:rPr lang="en-US" sz="1200" b="0" dirty="0">
                <a:latin typeface="Anonymous Pro" panose="02060609030202000504" pitchFamily="49" charset="0"/>
              </a:rPr>
              <a:t>{</a:t>
            </a:r>
          </a:p>
          <a:p>
            <a:r>
              <a:rPr lang="en-US" sz="1200" b="0" dirty="0">
                <a:latin typeface="Anonymous Pro" panose="02060609030202000504" pitchFamily="49" charset="0"/>
              </a:rPr>
              <a:t>  </a:t>
            </a:r>
            <a:r>
              <a:rPr lang="en-US" sz="1200" dirty="0" smtClean="0">
                <a:latin typeface="Anonymous Pro" panose="02060609030202000504" pitchFamily="49" charset="0"/>
              </a:rPr>
              <a:t>int</a:t>
            </a:r>
            <a:r>
              <a:rPr lang="en-US" sz="1200" b="0" dirty="0" smtClean="0">
                <a:latin typeface="Anonymous Pro" panose="02060609030202000504" pitchFamily="49" charset="0"/>
              </a:rPr>
              <a:t> </a:t>
            </a:r>
            <a:r>
              <a:rPr lang="en-US" sz="1200" b="0" dirty="0">
                <a:latin typeface="Anonymous Pro" panose="02060609030202000504" pitchFamily="49" charset="0"/>
              </a:rPr>
              <a:t>x = 1;</a:t>
            </a:r>
          </a:p>
          <a:p>
            <a:r>
              <a:rPr lang="en-US" sz="1200" b="0" dirty="0">
                <a:latin typeface="Anonymous Pro" panose="02060609030202000504" pitchFamily="49" charset="0"/>
              </a:rPr>
              <a:t>  </a:t>
            </a:r>
            <a:r>
              <a:rPr lang="en-US" sz="1200" dirty="0" err="1" smtClean="0">
                <a:latin typeface="Anonymous Pro" panose="02060609030202000504" pitchFamily="49" charset="0"/>
              </a:rPr>
              <a:t>pid_t</a:t>
            </a:r>
            <a:r>
              <a:rPr lang="en-US" sz="1200" b="0" dirty="0" smtClean="0">
                <a:latin typeface="Anonymous Pro" panose="02060609030202000504" pitchFamily="49" charset="0"/>
              </a:rPr>
              <a:t> </a:t>
            </a:r>
            <a:r>
              <a:rPr lang="en-US" sz="1200" b="0" dirty="0" err="1">
                <a:latin typeface="Anonymous Pro" panose="02060609030202000504" pitchFamily="49" charset="0"/>
              </a:rPr>
              <a:t>pid</a:t>
            </a:r>
            <a:r>
              <a:rPr lang="en-US" sz="1200" b="0" dirty="0">
                <a:latin typeface="Anonymous Pro" panose="02060609030202000504" pitchFamily="49" charset="0"/>
              </a:rPr>
              <a:t> = </a:t>
            </a:r>
            <a:r>
              <a:rPr lang="en-US" sz="1200" b="0" dirty="0">
                <a:solidFill>
                  <a:srgbClr val="0070C0"/>
                </a:solidFill>
                <a:latin typeface="Anonymous Pro" panose="02060609030202000504" pitchFamily="49" charset="0"/>
              </a:rPr>
              <a:t>fork</a:t>
            </a:r>
            <a:r>
              <a:rPr lang="en-US" sz="1200" b="0" dirty="0">
                <a:latin typeface="Anonymous Pro" panose="02060609030202000504" pitchFamily="49" charset="0"/>
              </a:rPr>
              <a:t>();</a:t>
            </a:r>
          </a:p>
          <a:p>
            <a:r>
              <a:rPr lang="en-US" sz="1200" b="0" dirty="0">
                <a:latin typeface="Anonymous Pro" panose="02060609030202000504" pitchFamily="49" charset="0"/>
              </a:rPr>
              <a:t>  </a:t>
            </a:r>
            <a:r>
              <a:rPr lang="en-US" sz="1200" dirty="0" smtClean="0">
                <a:latin typeface="Anonymous Pro" panose="02060609030202000504" pitchFamily="49" charset="0"/>
              </a:rPr>
              <a:t>if</a:t>
            </a:r>
            <a:r>
              <a:rPr lang="en-US" sz="1200" b="0" dirty="0" smtClean="0">
                <a:latin typeface="Anonymous Pro" panose="02060609030202000504" pitchFamily="49" charset="0"/>
              </a:rPr>
              <a:t> </a:t>
            </a:r>
            <a:r>
              <a:rPr lang="en-US" sz="1200" b="0" dirty="0">
                <a:latin typeface="Anonymous Pro" panose="02060609030202000504" pitchFamily="49" charset="0"/>
              </a:rPr>
              <a:t>(</a:t>
            </a:r>
            <a:r>
              <a:rPr lang="en-US" sz="1200" b="0" dirty="0" err="1">
                <a:latin typeface="Anonymous Pro" panose="02060609030202000504" pitchFamily="49" charset="0"/>
              </a:rPr>
              <a:t>pid</a:t>
            </a:r>
            <a:r>
              <a:rPr lang="en-US" sz="1200" b="0" dirty="0">
                <a:latin typeface="Anonymous Pro" panose="02060609030202000504" pitchFamily="49" charset="0"/>
              </a:rPr>
              <a:t> == 0) {</a:t>
            </a:r>
          </a:p>
          <a:p>
            <a:r>
              <a:rPr lang="en-US" sz="1200" b="0" dirty="0">
                <a:latin typeface="Anonymous Pro" panose="02060609030202000504" pitchFamily="49" charset="0"/>
              </a:rPr>
              <a:t> </a:t>
            </a:r>
            <a:r>
              <a:rPr lang="en-US" sz="1200" b="0" dirty="0" smtClean="0">
                <a:latin typeface="Anonymous Pro" panose="02060609030202000504" pitchFamily="49" charset="0"/>
              </a:rPr>
              <a:t>   </a:t>
            </a:r>
            <a:r>
              <a:rPr lang="en-US" sz="1200" b="0" dirty="0" err="1" smtClean="0">
                <a:latin typeface="Anonymous Pro" panose="02060609030202000504" pitchFamily="49" charset="0"/>
              </a:rPr>
              <a:t>printf</a:t>
            </a:r>
            <a:r>
              <a:rPr lang="en-US" sz="1200" b="0" dirty="0">
                <a:latin typeface="Anonymous Pro" panose="02060609030202000504" pitchFamily="49" charset="0"/>
              </a:rPr>
              <a:t>("Child has x = %d\n", ++x);</a:t>
            </a:r>
          </a:p>
          <a:p>
            <a:r>
              <a:rPr lang="en-US" sz="1200" b="0" dirty="0">
                <a:latin typeface="Anonymous Pro" panose="02060609030202000504" pitchFamily="49" charset="0"/>
              </a:rPr>
              <a:t>  </a:t>
            </a:r>
            <a:r>
              <a:rPr lang="en-US" sz="1200" b="0" dirty="0" smtClean="0">
                <a:latin typeface="Anonymous Pro" panose="02060609030202000504" pitchFamily="49" charset="0"/>
              </a:rPr>
              <a:t>} </a:t>
            </a:r>
            <a:r>
              <a:rPr lang="en-US" sz="1200" dirty="0">
                <a:latin typeface="Anonymous Pro" panose="02060609030202000504" pitchFamily="49" charset="0"/>
              </a:rPr>
              <a:t>else</a:t>
            </a:r>
            <a:r>
              <a:rPr lang="en-US" sz="1200" b="0" dirty="0">
                <a:latin typeface="Anonymous Pro" panose="02060609030202000504" pitchFamily="49" charset="0"/>
              </a:rPr>
              <a:t> {</a:t>
            </a:r>
          </a:p>
          <a:p>
            <a:r>
              <a:rPr lang="en-US" sz="1200" b="0" dirty="0" smtClean="0">
                <a:latin typeface="Anonymous Pro" panose="02060609030202000504" pitchFamily="49" charset="0"/>
              </a:rPr>
              <a:t>    </a:t>
            </a:r>
            <a:r>
              <a:rPr lang="en-US" sz="1200" b="0" dirty="0" err="1" smtClean="0">
                <a:latin typeface="Anonymous Pro" panose="02060609030202000504" pitchFamily="49" charset="0"/>
              </a:rPr>
              <a:t>printf</a:t>
            </a:r>
            <a:r>
              <a:rPr lang="en-US" sz="1200" b="0" dirty="0">
                <a:latin typeface="Anonymous Pro" panose="02060609030202000504" pitchFamily="49" charset="0"/>
              </a:rPr>
              <a:t>("Parent has x = %d\n", --x);</a:t>
            </a:r>
          </a:p>
          <a:p>
            <a:r>
              <a:rPr lang="en-US" sz="1200" b="0" dirty="0">
                <a:latin typeface="Anonymous Pro" panose="02060609030202000504" pitchFamily="49" charset="0"/>
              </a:rPr>
              <a:t>  </a:t>
            </a:r>
            <a:r>
              <a:rPr lang="en-US" sz="1200" b="0" dirty="0" smtClean="0">
                <a:latin typeface="Anonymous Pro" panose="02060609030202000504" pitchFamily="49" charset="0"/>
              </a:rPr>
              <a:t>}</a:t>
            </a:r>
            <a:endParaRPr lang="en-US" sz="1200" b="0" dirty="0">
              <a:latin typeface="Anonymous Pro" panose="02060609030202000504" pitchFamily="49" charset="0"/>
            </a:endParaRPr>
          </a:p>
          <a:p>
            <a:r>
              <a:rPr lang="en-US" sz="1200" b="0" dirty="0" smtClean="0">
                <a:latin typeface="Anonymous Pro" panose="02060609030202000504" pitchFamily="49" charset="0"/>
              </a:rPr>
              <a:t>  </a:t>
            </a:r>
            <a:r>
              <a:rPr lang="en-US" sz="1200" b="0" dirty="0" err="1">
                <a:latin typeface="Anonymous Pro" panose="02060609030202000504" pitchFamily="49" charset="0"/>
              </a:rPr>
              <a:t>printf</a:t>
            </a:r>
            <a:r>
              <a:rPr lang="en-US" sz="1200" b="0" dirty="0">
                <a:latin typeface="Anonymous Pro" panose="02060609030202000504" pitchFamily="49" charset="0"/>
              </a:rPr>
              <a:t>("Bye from process %d with x = %d\n", </a:t>
            </a:r>
            <a:endParaRPr lang="en-US" sz="1200" b="0" dirty="0" smtClean="0">
              <a:latin typeface="Anonymous Pro" panose="02060609030202000504" pitchFamily="49" charset="0"/>
            </a:endParaRPr>
          </a:p>
          <a:p>
            <a:r>
              <a:rPr lang="en-US" sz="1200" b="0" dirty="0" smtClean="0">
                <a:latin typeface="Anonymous Pro" panose="02060609030202000504" pitchFamily="49" charset="0"/>
              </a:rPr>
              <a:t>         </a:t>
            </a:r>
            <a:r>
              <a:rPr lang="en-US" sz="1200" b="0" dirty="0" err="1" smtClean="0">
                <a:latin typeface="Anonymous Pro" panose="02060609030202000504" pitchFamily="49" charset="0"/>
              </a:rPr>
              <a:t>getpid</a:t>
            </a:r>
            <a:r>
              <a:rPr lang="en-US" sz="1200" b="0" dirty="0">
                <a:latin typeface="Anonymous Pro" panose="02060609030202000504" pitchFamily="49" charset="0"/>
              </a:rPr>
              <a:t>(), x);</a:t>
            </a:r>
          </a:p>
          <a:p>
            <a:r>
              <a:rPr lang="en-US" sz="1200" b="0" dirty="0">
                <a:latin typeface="Anonymous Pro" panose="02060609030202000504" pitchFamily="49" charset="0"/>
              </a:rPr>
              <a:t>}</a:t>
            </a:r>
          </a:p>
        </p:txBody>
      </p:sp>
      <p:sp>
        <p:nvSpPr>
          <p:cNvPr id="2" name="TextBox 1"/>
          <p:cNvSpPr txBox="1"/>
          <p:nvPr/>
        </p:nvSpPr>
        <p:spPr>
          <a:xfrm>
            <a:off x="1824106" y="931904"/>
            <a:ext cx="1021433" cy="400110"/>
          </a:xfrm>
          <a:prstGeom prst="rect">
            <a:avLst/>
          </a:prstGeom>
          <a:noFill/>
        </p:spPr>
        <p:txBody>
          <a:bodyPr wrap="none" rtlCol="0">
            <a:spAutoFit/>
          </a:bodyPr>
          <a:lstStyle/>
          <a:p>
            <a:r>
              <a:rPr lang="en-US" sz="2000" smtClean="0">
                <a:solidFill>
                  <a:srgbClr val="C00000"/>
                </a:solidFill>
                <a:latin typeface="Anonymous Pro" charset="0"/>
                <a:ea typeface="Anonymous Pro" charset="0"/>
                <a:cs typeface="Anonymous Pro" charset="0"/>
              </a:rPr>
              <a:t>stdout</a:t>
            </a:r>
            <a:endParaRPr lang="en-US" sz="2000" dirty="0" smtClean="0">
              <a:solidFill>
                <a:srgbClr val="C00000"/>
              </a:solidFill>
              <a:latin typeface="Anonymous Pro" charset="0"/>
              <a:ea typeface="Anonymous Pro" charset="0"/>
              <a:cs typeface="Anonymous Pro" charset="0"/>
            </a:endParaRPr>
          </a:p>
        </p:txBody>
      </p:sp>
      <p:cxnSp>
        <p:nvCxnSpPr>
          <p:cNvPr id="4" name="Straight Arrow Connector 3"/>
          <p:cNvCxnSpPr>
            <a:stCxn id="2" idx="2"/>
            <a:endCxn id="490499" idx="0"/>
          </p:cNvCxnSpPr>
          <p:nvPr/>
        </p:nvCxnSpPr>
        <p:spPr bwMode="auto">
          <a:xfrm>
            <a:off x="2334823" y="1332014"/>
            <a:ext cx="1" cy="582250"/>
          </a:xfrm>
          <a:prstGeom prst="straightConnector1">
            <a:avLst/>
          </a:prstGeom>
          <a:noFill/>
          <a:ln w="25400" cap="flat" cmpd="sng" algn="ctr">
            <a:solidFill>
              <a:srgbClr val="C00000"/>
            </a:solidFill>
            <a:prstDash val="solid"/>
            <a:round/>
            <a:headEnd type="none" w="med" len="med"/>
            <a:tailEnd type="triangle"/>
          </a:ln>
          <a:effectLst/>
        </p:spPr>
      </p:cxnSp>
      <p:cxnSp>
        <p:nvCxnSpPr>
          <p:cNvPr id="10" name="Straight Arrow Connector 9"/>
          <p:cNvCxnSpPr>
            <a:stCxn id="2" idx="2"/>
          </p:cNvCxnSpPr>
          <p:nvPr/>
        </p:nvCxnSpPr>
        <p:spPr bwMode="auto">
          <a:xfrm>
            <a:off x="2334823" y="1332014"/>
            <a:ext cx="2560591" cy="607414"/>
          </a:xfrm>
          <a:prstGeom prst="straightConnector1">
            <a:avLst/>
          </a:prstGeom>
          <a:noFill/>
          <a:ln w="25400" cap="flat" cmpd="sng" algn="ctr">
            <a:solidFill>
              <a:srgbClr val="C00000"/>
            </a:solidFill>
            <a:prstDash val="solid"/>
            <a:round/>
            <a:headEnd type="none" w="med" len="med"/>
            <a:tailEnd type="triangle"/>
          </a:ln>
          <a:effectLst/>
        </p:spPr>
      </p:cxnSp>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239760" y="1252440"/>
              <a:ext cx="7913520" cy="5604840"/>
            </p14:xfrm>
          </p:contentPart>
        </mc:Choice>
        <mc:Fallback xmlns="">
          <p:pic>
            <p:nvPicPr>
              <p:cNvPr id="3" name="Ink 2"/>
              <p:cNvPicPr/>
              <p:nvPr/>
            </p:nvPicPr>
            <p:blipFill>
              <a:blip r:embed="rId8"/>
              <a:stretch>
                <a:fillRect/>
              </a:stretch>
            </p:blipFill>
            <p:spPr>
              <a:xfrm>
                <a:off x="236160" y="1249200"/>
                <a:ext cx="7921800" cy="5615280"/>
              </a:xfrm>
              <a:prstGeom prst="rect">
                <a:avLst/>
              </a:prstGeom>
            </p:spPr>
          </p:pic>
        </mc:Fallback>
      </mc:AlternateContent>
    </p:spTree>
    <p:extLst>
      <p:ext uri="{BB962C8B-B14F-4D97-AF65-F5344CB8AC3E}">
        <p14:creationId xmlns:p14="http://schemas.microsoft.com/office/powerpoint/2010/main" val="308768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custDataLst>
              <p:tags r:id="rId1"/>
            </p:custDataLst>
          </p:nvPr>
        </p:nvSpPr>
        <p:spPr>
          <a:xfrm>
            <a:off x="113768" y="201610"/>
            <a:ext cx="8851953" cy="762000"/>
          </a:xfrm>
        </p:spPr>
        <p:txBody>
          <a:bodyPr/>
          <a:lstStyle/>
          <a:p>
            <a:r>
              <a:rPr lang="en-US" smtClean="0"/>
              <a:t>Fork Example</a:t>
            </a:r>
            <a:endParaRPr lang="en-US" dirty="0"/>
          </a:p>
        </p:txBody>
      </p:sp>
      <p:sp>
        <p:nvSpPr>
          <p:cNvPr id="490500" name="Rectangle 4"/>
          <p:cNvSpPr>
            <a:spLocks noGrp="1" noChangeArrowheads="1"/>
          </p:cNvSpPr>
          <p:nvPr>
            <p:ph idx="1"/>
            <p:custDataLst>
              <p:tags r:id="rId2"/>
            </p:custDataLst>
          </p:nvPr>
        </p:nvSpPr>
        <p:spPr>
          <a:xfrm>
            <a:off x="128417" y="3773103"/>
            <a:ext cx="8851953" cy="2877954"/>
          </a:xfrm>
        </p:spPr>
        <p:txBody>
          <a:bodyPr/>
          <a:lstStyle/>
          <a:p>
            <a:r>
              <a:rPr lang="en-US" sz="2000" dirty="0" smtClean="0"/>
              <a:t>Both processes continue/start execution at line 3</a:t>
            </a:r>
          </a:p>
          <a:p>
            <a:pPr lvl="2"/>
            <a:r>
              <a:rPr lang="en-US" sz="1600" dirty="0" smtClean="0"/>
              <a:t>Child does not call fork! The instruction pointer points to the instruction after the call to fork, the instruction pointer is part of the state that is copied to the child</a:t>
            </a:r>
          </a:p>
          <a:p>
            <a:pPr lvl="2"/>
            <a:r>
              <a:rPr lang="en-US" sz="1600" dirty="0" smtClean="0"/>
              <a:t>Child has variable </a:t>
            </a:r>
            <a:r>
              <a:rPr lang="en-US" sz="1600" dirty="0" err="1" smtClean="0"/>
              <a:t>pid</a:t>
            </a:r>
            <a:r>
              <a:rPr lang="en-US" sz="1600" dirty="0" smtClean="0"/>
              <a:t> = 0, parent has </a:t>
            </a:r>
            <a:r>
              <a:rPr lang="en-US" sz="1600" dirty="0" err="1" smtClean="0"/>
              <a:t>pid</a:t>
            </a:r>
            <a:r>
              <a:rPr lang="en-US" sz="1600" dirty="0" smtClean="0"/>
              <a:t> = process ID of child</a:t>
            </a:r>
          </a:p>
          <a:p>
            <a:r>
              <a:rPr lang="en-US" sz="2000" dirty="0" smtClean="0"/>
              <a:t>Concurrent execution: Can’t predict execution order of parent and child</a:t>
            </a:r>
          </a:p>
          <a:p>
            <a:r>
              <a:rPr lang="en-US" sz="2000" dirty="0" smtClean="0"/>
              <a:t>Duplicate but separate address space: both processes have a copy of x</a:t>
            </a:r>
          </a:p>
          <a:p>
            <a:pPr lvl="1"/>
            <a:r>
              <a:rPr lang="en-US" sz="1800" dirty="0" smtClean="0"/>
              <a:t>x has a value of 1 at line 3 in both parent and child</a:t>
            </a:r>
          </a:p>
          <a:p>
            <a:pPr lvl="1"/>
            <a:r>
              <a:rPr lang="en-US" sz="1800" dirty="0" smtClean="0"/>
              <a:t>Subsequent changes to x are independent</a:t>
            </a:r>
          </a:p>
          <a:p>
            <a:r>
              <a:rPr lang="en-US" sz="2000" dirty="0" smtClean="0"/>
              <a:t>Shared open files: </a:t>
            </a:r>
            <a:r>
              <a:rPr lang="en-US" sz="2000" dirty="0" err="1" smtClean="0"/>
              <a:t>stdout</a:t>
            </a:r>
            <a:r>
              <a:rPr lang="en-US" sz="2000" dirty="0" smtClean="0"/>
              <a:t> is the same in both parent and child</a:t>
            </a:r>
          </a:p>
          <a:p>
            <a:endParaRPr lang="en-US" sz="2000"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48</a:t>
            </a:fld>
            <a:endParaRPr lang="en-US"/>
          </a:p>
        </p:txBody>
      </p:sp>
      <p:sp>
        <p:nvSpPr>
          <p:cNvPr id="490499" name="Text Box 3"/>
          <p:cNvSpPr txBox="1">
            <a:spLocks noChangeArrowheads="1"/>
          </p:cNvSpPr>
          <p:nvPr>
            <p:custDataLst>
              <p:tags r:id="rId4"/>
            </p:custDataLst>
          </p:nvPr>
        </p:nvSpPr>
        <p:spPr bwMode="auto">
          <a:xfrm>
            <a:off x="505115" y="865753"/>
            <a:ext cx="7521611" cy="2800767"/>
          </a:xfrm>
          <a:prstGeom prst="rect">
            <a:avLst/>
          </a:prstGeom>
          <a:solidFill>
            <a:srgbClr val="F6F5BD"/>
          </a:solidFill>
          <a:ln w="3175">
            <a:solidFill>
              <a:schemeClr val="tx1"/>
            </a:solidFill>
            <a:miter lim="800000"/>
            <a:headEnd/>
            <a:tailEnd/>
          </a:ln>
          <a:effectLst/>
        </p:spPr>
        <p:txBody>
          <a:bodyPr wrap="none">
            <a:spAutoFit/>
          </a:bodyPr>
          <a:lstStyle/>
          <a:p>
            <a:pPr>
              <a:buClr>
                <a:schemeClr val="bg2"/>
              </a:buClr>
            </a:pPr>
            <a:r>
              <a:rPr lang="en-US" sz="1600" b="0" dirty="0" smtClean="0">
                <a:latin typeface="Anonymous Pro" panose="02060609030202000504" pitchFamily="49" charset="0"/>
              </a:rPr>
              <a:t>  </a:t>
            </a:r>
            <a:r>
              <a:rPr lang="en-US" sz="1600" dirty="0" smtClean="0">
                <a:latin typeface="Anonymous Pro" panose="02060609030202000504" pitchFamily="49" charset="0"/>
              </a:rPr>
              <a:t>void</a:t>
            </a:r>
            <a:r>
              <a:rPr lang="en-US" sz="1600" b="0" dirty="0" smtClean="0">
                <a:latin typeface="Anonymous Pro" panose="02060609030202000504" pitchFamily="49" charset="0"/>
              </a:rPr>
              <a:t> </a:t>
            </a:r>
            <a:r>
              <a:rPr lang="en-US" sz="1600" b="0" dirty="0">
                <a:latin typeface="Anonymous Pro" panose="02060609030202000504" pitchFamily="49" charset="0"/>
              </a:rPr>
              <a:t>fork1</a:t>
            </a:r>
            <a:r>
              <a:rPr lang="en-US" sz="1600" b="0" dirty="0" smtClean="0">
                <a:latin typeface="Anonymous Pro" panose="02060609030202000504" pitchFamily="49" charset="0"/>
              </a:rPr>
              <a:t>() </a:t>
            </a:r>
          </a:p>
          <a:p>
            <a:pPr>
              <a:buClr>
                <a:schemeClr val="bg2"/>
              </a:buClr>
            </a:pPr>
            <a:r>
              <a:rPr lang="en-US" sz="1600" b="0" dirty="0">
                <a:latin typeface="Anonymous Pro" panose="02060609030202000504" pitchFamily="49" charset="0"/>
              </a:rPr>
              <a:t> </a:t>
            </a:r>
            <a:r>
              <a:rPr lang="en-US" sz="1600" b="0" dirty="0" smtClean="0">
                <a:latin typeface="Anonymous Pro" panose="02060609030202000504" pitchFamily="49" charset="0"/>
              </a:rPr>
              <a:t> {</a:t>
            </a:r>
            <a:endParaRPr lang="en-US" sz="1600" b="0" dirty="0">
              <a:latin typeface="Anonymous Pro" panose="02060609030202000504" pitchFamily="49" charset="0"/>
            </a:endParaRPr>
          </a:p>
          <a:p>
            <a:pPr marL="342900" indent="-342900">
              <a:buClr>
                <a:schemeClr val="bg2"/>
              </a:buClr>
              <a:buFont typeface="+mj-lt"/>
              <a:buAutoNum type="arabicPeriod"/>
            </a:pPr>
            <a:r>
              <a:rPr lang="en-US" sz="1600" b="0" dirty="0" smtClean="0">
                <a:latin typeface="Anonymous Pro" panose="02060609030202000504" pitchFamily="49" charset="0"/>
              </a:rPr>
              <a:t>    </a:t>
            </a:r>
            <a:r>
              <a:rPr lang="en-US" sz="1600" dirty="0" err="1">
                <a:latin typeface="Anonymous Pro" panose="02060609030202000504" pitchFamily="49" charset="0"/>
              </a:rPr>
              <a:t>int</a:t>
            </a:r>
            <a:r>
              <a:rPr lang="en-US" sz="1600" b="0" dirty="0">
                <a:latin typeface="Anonymous Pro" panose="02060609030202000504" pitchFamily="49" charset="0"/>
              </a:rPr>
              <a:t> x = 1;</a:t>
            </a:r>
          </a:p>
          <a:p>
            <a:pPr marL="342900" indent="-342900">
              <a:buClr>
                <a:schemeClr val="bg2"/>
              </a:buClr>
              <a:buFont typeface="+mj-lt"/>
              <a:buAutoNum type="arabicPeriod"/>
            </a:pPr>
            <a:r>
              <a:rPr lang="en-US" sz="1600" b="0" dirty="0">
                <a:latin typeface="Anonymous Pro" panose="02060609030202000504" pitchFamily="49" charset="0"/>
              </a:rPr>
              <a:t>    </a:t>
            </a:r>
            <a:r>
              <a:rPr lang="en-US" sz="1600" dirty="0" err="1">
                <a:latin typeface="Anonymous Pro" panose="02060609030202000504" pitchFamily="49" charset="0"/>
              </a:rPr>
              <a:t>pid_t</a:t>
            </a:r>
            <a:r>
              <a:rPr lang="en-US" sz="1600" b="0" dirty="0">
                <a:latin typeface="Anonymous Pro" panose="02060609030202000504" pitchFamily="49" charset="0"/>
              </a:rPr>
              <a:t> </a:t>
            </a:r>
            <a:r>
              <a:rPr lang="en-US" sz="1600" b="0" dirty="0" err="1">
                <a:latin typeface="Anonymous Pro" panose="02060609030202000504" pitchFamily="49" charset="0"/>
              </a:rPr>
              <a:t>pid</a:t>
            </a:r>
            <a:r>
              <a:rPr lang="en-US" sz="1600" b="0" dirty="0">
                <a:latin typeface="Anonymous Pro" panose="02060609030202000504" pitchFamily="49" charset="0"/>
              </a:rPr>
              <a:t> = </a:t>
            </a:r>
            <a:r>
              <a:rPr lang="en-US" sz="1600" b="0" dirty="0">
                <a:solidFill>
                  <a:srgbClr val="0070C0"/>
                </a:solidFill>
                <a:latin typeface="Anonymous Pro" panose="02060609030202000504" pitchFamily="49" charset="0"/>
              </a:rPr>
              <a:t>fork</a:t>
            </a:r>
            <a:r>
              <a:rPr lang="en-US" sz="1600" b="0" dirty="0">
                <a:latin typeface="Anonymous Pro" panose="02060609030202000504" pitchFamily="49" charset="0"/>
              </a:rPr>
              <a:t>();</a:t>
            </a:r>
          </a:p>
          <a:p>
            <a:pPr marL="342900" indent="-342900">
              <a:buClr>
                <a:schemeClr val="bg2"/>
              </a:buClr>
              <a:buFont typeface="+mj-lt"/>
              <a:buAutoNum type="arabicPeriod"/>
            </a:pPr>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a:t>
            </a:r>
            <a:r>
              <a:rPr lang="en-US" sz="1600" b="0" dirty="0" err="1">
                <a:latin typeface="Anonymous Pro" panose="02060609030202000504" pitchFamily="49" charset="0"/>
              </a:rPr>
              <a:t>pid</a:t>
            </a:r>
            <a:r>
              <a:rPr lang="en-US" sz="1600" b="0" dirty="0">
                <a:latin typeface="Anonymous Pro" panose="02060609030202000504" pitchFamily="49" charset="0"/>
              </a:rPr>
              <a:t> == 0) {</a:t>
            </a:r>
          </a:p>
          <a:p>
            <a:pPr marL="342900" indent="-342900">
              <a:buClr>
                <a:schemeClr val="bg2"/>
              </a:buClr>
              <a:buFont typeface="+mj-lt"/>
              <a:buAutoNum type="arabicPeriod"/>
            </a:pPr>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("Child has x = %d\n", ++x);</a:t>
            </a:r>
          </a:p>
          <a:p>
            <a:pPr marL="342900" indent="-342900">
              <a:buClr>
                <a:schemeClr val="bg2"/>
              </a:buClr>
              <a:buFont typeface="+mj-lt"/>
              <a:buAutoNum type="arabicPeriod"/>
            </a:pPr>
            <a:r>
              <a:rPr lang="en-US" sz="1600" b="0" dirty="0">
                <a:latin typeface="Anonymous Pro" panose="02060609030202000504" pitchFamily="49" charset="0"/>
              </a:rPr>
              <a:t>    } </a:t>
            </a:r>
            <a:r>
              <a:rPr lang="en-US" sz="1600" dirty="0">
                <a:latin typeface="Anonymous Pro" panose="02060609030202000504" pitchFamily="49" charset="0"/>
              </a:rPr>
              <a:t>else</a:t>
            </a:r>
            <a:r>
              <a:rPr lang="en-US" sz="1600" b="0" dirty="0">
                <a:latin typeface="Anonymous Pro" panose="02060609030202000504" pitchFamily="49" charset="0"/>
              </a:rPr>
              <a:t> {</a:t>
            </a:r>
          </a:p>
          <a:p>
            <a:pPr marL="342900" indent="-342900">
              <a:buClr>
                <a:schemeClr val="bg2"/>
              </a:buClr>
              <a:buFont typeface="+mj-lt"/>
              <a:buAutoNum type="arabicPeriod"/>
            </a:pPr>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("Parent has x = %d\n", --x);</a:t>
            </a:r>
          </a:p>
          <a:p>
            <a:pPr marL="342900" indent="-342900">
              <a:buClr>
                <a:schemeClr val="bg2"/>
              </a:buClr>
              <a:buFont typeface="+mj-lt"/>
              <a:buAutoNum type="arabicPeriod"/>
            </a:pPr>
            <a:r>
              <a:rPr lang="en-US" sz="1600" b="0" dirty="0">
                <a:latin typeface="Anonymous Pro" panose="02060609030202000504" pitchFamily="49" charset="0"/>
              </a:rPr>
              <a:t>    }</a:t>
            </a:r>
          </a:p>
          <a:p>
            <a:pPr marL="342900" indent="-342900">
              <a:buClr>
                <a:schemeClr val="bg2"/>
              </a:buClr>
              <a:buFont typeface="+mj-lt"/>
              <a:buAutoNum type="arabicPeriod"/>
            </a:pPr>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("Bye from process %d with x = %d\n", </a:t>
            </a:r>
            <a:r>
              <a:rPr lang="en-US" sz="1600" b="0" dirty="0" err="1">
                <a:latin typeface="Anonymous Pro" panose="02060609030202000504" pitchFamily="49" charset="0"/>
              </a:rPr>
              <a:t>getpid</a:t>
            </a:r>
            <a:r>
              <a:rPr lang="en-US" sz="1600" b="0" dirty="0">
                <a:latin typeface="Anonymous Pro" panose="02060609030202000504" pitchFamily="49" charset="0"/>
              </a:rPr>
              <a:t>(), x);</a:t>
            </a:r>
          </a:p>
          <a:p>
            <a:pPr>
              <a:buClr>
                <a:schemeClr val="bg2"/>
              </a:buClr>
            </a:pPr>
            <a:r>
              <a:rPr lang="en-US" sz="1600" b="0" dirty="0" smtClean="0">
                <a:latin typeface="Anonymous Pro" panose="02060609030202000504" pitchFamily="49" charset="0"/>
              </a:rPr>
              <a:t>  }</a:t>
            </a:r>
            <a:endParaRPr lang="en-US" sz="1600" b="0" dirty="0">
              <a:latin typeface="Anonymous Pro" panose="02060609030202000504" pitchFamily="49"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114920" y="2264040"/>
              <a:ext cx="432360" cy="985320"/>
            </p14:xfrm>
          </p:contentPart>
        </mc:Choice>
        <mc:Fallback xmlns="">
          <p:pic>
            <p:nvPicPr>
              <p:cNvPr id="2" name="Ink 1"/>
              <p:cNvPicPr/>
              <p:nvPr/>
            </p:nvPicPr>
            <p:blipFill>
              <a:blip r:embed="rId8"/>
              <a:stretch>
                <a:fillRect/>
              </a:stretch>
            </p:blipFill>
            <p:spPr>
              <a:xfrm>
                <a:off x="1110240" y="2260440"/>
                <a:ext cx="441720" cy="993240"/>
              </a:xfrm>
              <a:prstGeom prst="rect">
                <a:avLst/>
              </a:prstGeom>
            </p:spPr>
          </p:pic>
        </mc:Fallback>
      </mc:AlternateContent>
    </p:spTree>
    <p:extLst>
      <p:ext uri="{BB962C8B-B14F-4D97-AF65-F5344CB8AC3E}">
        <p14:creationId xmlns:p14="http://schemas.microsoft.com/office/powerpoint/2010/main" val="74398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Fork-Exec</a:t>
            </a:r>
            <a:endParaRPr lang="en-US" dirty="0"/>
          </a:p>
        </p:txBody>
      </p:sp>
      <p:sp>
        <p:nvSpPr>
          <p:cNvPr id="6" name="Content Placeholder 5"/>
          <p:cNvSpPr>
            <a:spLocks noGrp="1"/>
          </p:cNvSpPr>
          <p:nvPr>
            <p:ph idx="1"/>
            <p:custDataLst>
              <p:tags r:id="rId2"/>
            </p:custDataLst>
          </p:nvPr>
        </p:nvSpPr>
        <p:spPr/>
        <p:txBody>
          <a:bodyPr/>
          <a:lstStyle/>
          <a:p>
            <a:pPr lvl="0"/>
            <a:r>
              <a:rPr lang="en-US" dirty="0">
                <a:solidFill>
                  <a:srgbClr val="000000"/>
                </a:solidFill>
              </a:rPr>
              <a:t>fork-exec model:</a:t>
            </a:r>
          </a:p>
          <a:p>
            <a:pPr lvl="1"/>
            <a:r>
              <a:rPr lang="en-US" b="1" dirty="0">
                <a:solidFill>
                  <a:srgbClr val="000000"/>
                </a:solidFill>
                <a:latin typeface="Anonymous Pro" panose="02060609030202000504" pitchFamily="49" charset="0"/>
                <a:ea typeface="+mn-ea"/>
                <a:cs typeface="+mn-cs"/>
              </a:rPr>
              <a:t>fork()</a:t>
            </a:r>
            <a:r>
              <a:rPr lang="en-US" dirty="0" smtClean="0"/>
              <a:t> creates a copy of the current process</a:t>
            </a:r>
          </a:p>
          <a:p>
            <a:pPr lvl="1"/>
            <a:r>
              <a:rPr lang="en-US" b="1" dirty="0">
                <a:solidFill>
                  <a:srgbClr val="000000"/>
                </a:solidFill>
                <a:latin typeface="Anonymous Pro" panose="02060609030202000504" pitchFamily="49" charset="0"/>
                <a:ea typeface="+mn-ea"/>
                <a:cs typeface="+mn-cs"/>
              </a:rPr>
              <a:t>execve()</a:t>
            </a:r>
            <a:r>
              <a:rPr lang="en-US" dirty="0" smtClean="0"/>
              <a:t> replaces the current process’ code &amp; address space with the code for a different program</a:t>
            </a:r>
          </a:p>
          <a:p>
            <a:pPr lvl="2"/>
            <a:r>
              <a:rPr lang="en-US" dirty="0"/>
              <a:t>There is a whole family of </a:t>
            </a:r>
            <a:r>
              <a:rPr lang="en-US" b="1" dirty="0">
                <a:solidFill>
                  <a:srgbClr val="000000"/>
                </a:solidFill>
                <a:latin typeface="Anonymous Pro" panose="02060609030202000504" pitchFamily="49" charset="0"/>
              </a:rPr>
              <a:t>exec</a:t>
            </a:r>
            <a:r>
              <a:rPr lang="en-US" dirty="0"/>
              <a:t> calls – see </a:t>
            </a:r>
            <a:r>
              <a:rPr lang="en-US" b="1" dirty="0"/>
              <a:t>exec(3)</a:t>
            </a:r>
            <a:r>
              <a:rPr lang="en-US" dirty="0"/>
              <a:t> and </a:t>
            </a:r>
            <a:r>
              <a:rPr lang="en-US" b="1" dirty="0"/>
              <a:t>execve(2)</a:t>
            </a:r>
            <a:endParaRPr lang="en-US" b="1" dirty="0">
              <a:solidFill>
                <a:srgbClr val="000000"/>
              </a:solidFill>
              <a:latin typeface="Anonymous Pro" panose="02060609030202000504" pitchFamily="49" charset="0"/>
            </a:endParaRPr>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49</a:t>
            </a:fld>
            <a:endParaRPr lang="en-US"/>
          </a:p>
        </p:txBody>
      </p:sp>
      <p:sp>
        <p:nvSpPr>
          <p:cNvPr id="7" name="Text Box 3"/>
          <p:cNvSpPr txBox="1">
            <a:spLocks noChangeArrowheads="1"/>
          </p:cNvSpPr>
          <p:nvPr>
            <p:custDataLst>
              <p:tags r:id="rId4"/>
            </p:custDataLst>
          </p:nvPr>
        </p:nvSpPr>
        <p:spPr bwMode="auto">
          <a:xfrm>
            <a:off x="505115" y="3340517"/>
            <a:ext cx="8123338" cy="3293209"/>
          </a:xfrm>
          <a:prstGeom prst="rect">
            <a:avLst/>
          </a:prstGeom>
          <a:solidFill>
            <a:srgbClr val="F6F5BD"/>
          </a:solidFill>
          <a:ln w="3175">
            <a:solidFill>
              <a:schemeClr val="tx1"/>
            </a:solidFill>
            <a:miter lim="800000"/>
            <a:headEnd/>
            <a:tailEnd/>
          </a:ln>
          <a:effectLst/>
        </p:spPr>
        <p:txBody>
          <a:bodyPr wrap="square">
            <a:spAutoFit/>
          </a:bodyPr>
          <a:lstStyle/>
          <a:p>
            <a:r>
              <a:rPr lang="en-US" sz="1600" b="0" i="1" dirty="0">
                <a:latin typeface="Anonymous Pro" panose="02060609030202000504" pitchFamily="49" charset="0"/>
              </a:rPr>
              <a:t>// Example arguments: path="/</a:t>
            </a:r>
            <a:r>
              <a:rPr lang="en-US" sz="1600" b="0" i="1" dirty="0" err="1" smtClean="0">
                <a:latin typeface="Anonymous Pro" panose="02060609030202000504" pitchFamily="49" charset="0"/>
              </a:rPr>
              <a:t>usr</a:t>
            </a:r>
            <a:r>
              <a:rPr lang="en-US" sz="1600" b="0" i="1" dirty="0" smtClean="0">
                <a:latin typeface="Anonymous Pro" panose="02060609030202000504" pitchFamily="49" charset="0"/>
              </a:rPr>
              <a:t>/bin/ls",</a:t>
            </a:r>
            <a:endParaRPr lang="en-US" sz="1600" b="0" i="1" dirty="0">
              <a:latin typeface="Anonymous Pro" panose="02060609030202000504" pitchFamily="49" charset="0"/>
            </a:endParaRPr>
          </a:p>
          <a:p>
            <a:r>
              <a:rPr lang="en-US" sz="1600" b="0" i="1" dirty="0">
                <a:latin typeface="Anonymous Pro" panose="02060609030202000504" pitchFamily="49" charset="0"/>
              </a:rPr>
              <a:t>//     argv[0]="/</a:t>
            </a:r>
            <a:r>
              <a:rPr lang="en-US" sz="1600" b="0" i="1" dirty="0" err="1" smtClean="0">
                <a:latin typeface="Anonymous Pro" panose="02060609030202000504" pitchFamily="49" charset="0"/>
              </a:rPr>
              <a:t>usr</a:t>
            </a:r>
            <a:r>
              <a:rPr lang="en-US" sz="1600" b="0" i="1" dirty="0" smtClean="0">
                <a:latin typeface="Anonymous Pro" panose="02060609030202000504" pitchFamily="49" charset="0"/>
              </a:rPr>
              <a:t>/bin/ls", </a:t>
            </a:r>
            <a:r>
              <a:rPr lang="en-US" sz="1600" b="0" i="1" dirty="0" err="1">
                <a:latin typeface="Anonymous Pro" panose="02060609030202000504" pitchFamily="49" charset="0"/>
              </a:rPr>
              <a:t>argv</a:t>
            </a:r>
            <a:r>
              <a:rPr lang="en-US" sz="1600" b="0" i="1" dirty="0">
                <a:latin typeface="Anonymous Pro" panose="02060609030202000504" pitchFamily="49" charset="0"/>
              </a:rPr>
              <a:t>[1</a:t>
            </a:r>
            <a:r>
              <a:rPr lang="en-US" sz="1600" b="0" i="1" dirty="0" smtClean="0">
                <a:latin typeface="Anonymous Pro" panose="02060609030202000504" pitchFamily="49" charset="0"/>
              </a:rPr>
              <a:t>]="-</a:t>
            </a:r>
            <a:r>
              <a:rPr lang="en-US" sz="1600" b="0" i="1" dirty="0" err="1" smtClean="0">
                <a:latin typeface="Anonymous Pro" panose="02060609030202000504" pitchFamily="49" charset="0"/>
              </a:rPr>
              <a:t>ahl</a:t>
            </a:r>
            <a:r>
              <a:rPr lang="en-US" sz="1600" b="0" i="1" dirty="0" smtClean="0">
                <a:latin typeface="Anonymous Pro" panose="02060609030202000504" pitchFamily="49" charset="0"/>
              </a:rPr>
              <a:t>", </a:t>
            </a:r>
            <a:r>
              <a:rPr lang="en-US" sz="1600" b="0" i="1" dirty="0">
                <a:latin typeface="Anonymous Pro" panose="02060609030202000504" pitchFamily="49" charset="0"/>
              </a:rPr>
              <a:t>argv[2]=NULL</a:t>
            </a:r>
          </a:p>
          <a:p>
            <a:r>
              <a:rPr lang="en-US" sz="1600" dirty="0">
                <a:latin typeface="Anonymous Pro" panose="02060609030202000504" pitchFamily="49" charset="0"/>
              </a:rPr>
              <a:t>void</a:t>
            </a:r>
            <a:r>
              <a:rPr lang="en-US" sz="1600" b="0" dirty="0">
                <a:latin typeface="Anonymous Pro" panose="02060609030202000504" pitchFamily="49" charset="0"/>
              </a:rPr>
              <a:t> </a:t>
            </a:r>
            <a:r>
              <a:rPr lang="en-US" sz="1600" b="0" dirty="0" err="1">
                <a:latin typeface="Anonymous Pro" panose="02060609030202000504" pitchFamily="49" charset="0"/>
              </a:rPr>
              <a:t>fork_exec</a:t>
            </a:r>
            <a:r>
              <a:rPr lang="en-US" sz="1600" b="0" dirty="0">
                <a:latin typeface="Anonymous Pro" panose="02060609030202000504" pitchFamily="49" charset="0"/>
              </a:rPr>
              <a:t>(</a:t>
            </a:r>
            <a:r>
              <a:rPr lang="en-US" sz="1600" dirty="0">
                <a:latin typeface="Anonymous Pro" panose="02060609030202000504" pitchFamily="49" charset="0"/>
              </a:rPr>
              <a:t>char</a:t>
            </a:r>
            <a:r>
              <a:rPr lang="en-US" sz="1600" b="0" dirty="0">
                <a:latin typeface="Anonymous Pro" panose="02060609030202000504" pitchFamily="49" charset="0"/>
              </a:rPr>
              <a:t> </a:t>
            </a:r>
            <a:r>
              <a:rPr lang="en-US" sz="1600" b="0" dirty="0" smtClean="0">
                <a:latin typeface="Anonymous Pro" panose="02060609030202000504" pitchFamily="49" charset="0"/>
              </a:rPr>
              <a:t>* path</a:t>
            </a:r>
            <a:r>
              <a:rPr lang="en-US" sz="1600" b="0" dirty="0">
                <a:latin typeface="Anonymous Pro" panose="02060609030202000504" pitchFamily="49" charset="0"/>
              </a:rPr>
              <a:t>, </a:t>
            </a:r>
            <a:r>
              <a:rPr lang="en-US" sz="1600" dirty="0">
                <a:latin typeface="Anonymous Pro" panose="02060609030202000504" pitchFamily="49" charset="0"/>
              </a:rPr>
              <a:t>char</a:t>
            </a:r>
            <a:r>
              <a:rPr lang="en-US" sz="1600" b="0" dirty="0">
                <a:latin typeface="Anonymous Pro" panose="02060609030202000504" pitchFamily="49" charset="0"/>
              </a:rPr>
              <a:t> </a:t>
            </a:r>
            <a:r>
              <a:rPr lang="en-US" sz="1600" b="0" dirty="0" smtClean="0">
                <a:latin typeface="Anonymous Pro" panose="02060609030202000504" pitchFamily="49" charset="0"/>
              </a:rPr>
              <a:t>* </a:t>
            </a:r>
            <a:r>
              <a:rPr lang="en-US" sz="1600" b="0" dirty="0" err="1" smtClean="0">
                <a:latin typeface="Anonymous Pro" panose="02060609030202000504" pitchFamily="49" charset="0"/>
              </a:rPr>
              <a:t>argv</a:t>
            </a:r>
            <a:r>
              <a:rPr lang="en-US" sz="1600" b="0" dirty="0">
                <a:latin typeface="Anonymous Pro" panose="02060609030202000504" pitchFamily="49" charset="0"/>
              </a:rPr>
              <a:t>[])</a:t>
            </a:r>
          </a:p>
          <a:p>
            <a:r>
              <a:rPr lang="en-US" sz="1600" b="0" dirty="0">
                <a:latin typeface="Anonymous Pro" panose="02060609030202000504" pitchFamily="49" charset="0"/>
              </a:rPr>
              <a:t>{</a:t>
            </a:r>
          </a:p>
          <a:p>
            <a:r>
              <a:rPr lang="en-US" sz="1600" b="0" dirty="0">
                <a:latin typeface="Anonymous Pro" panose="02060609030202000504" pitchFamily="49" charset="0"/>
              </a:rPr>
              <a:t>    </a:t>
            </a:r>
            <a:r>
              <a:rPr lang="en-US" sz="1600" dirty="0" err="1">
                <a:latin typeface="Anonymous Pro" panose="02060609030202000504" pitchFamily="49" charset="0"/>
              </a:rPr>
              <a:t>pid_t</a:t>
            </a:r>
            <a:r>
              <a:rPr lang="en-US" sz="1600" b="0" dirty="0">
                <a:latin typeface="Anonymous Pro" panose="02060609030202000504" pitchFamily="49" charset="0"/>
              </a:rPr>
              <a:t> </a:t>
            </a:r>
            <a:r>
              <a:rPr lang="en-US" sz="1600" b="0" dirty="0" err="1">
                <a:latin typeface="Anonymous Pro" panose="02060609030202000504" pitchFamily="49" charset="0"/>
              </a:rPr>
              <a:t>pid</a:t>
            </a:r>
            <a:r>
              <a:rPr lang="en-US" sz="1600" b="0" dirty="0">
                <a:latin typeface="Anonymous Pro" panose="02060609030202000504" pitchFamily="49" charset="0"/>
              </a:rPr>
              <a:t> = </a:t>
            </a:r>
            <a:r>
              <a:rPr lang="en-US" sz="1600" b="0" dirty="0">
                <a:solidFill>
                  <a:srgbClr val="0070C0"/>
                </a:solidFill>
                <a:latin typeface="Anonymous Pro" panose="02060609030202000504" pitchFamily="49" charset="0"/>
              </a:rPr>
              <a:t>fork</a:t>
            </a:r>
            <a:r>
              <a:rPr lang="en-US" sz="1600" b="0" dirty="0">
                <a:latin typeface="Anonymous Pro" panose="02060609030202000504" pitchFamily="49" charset="0"/>
              </a:rPr>
              <a:t>();</a:t>
            </a:r>
          </a:p>
          <a:p>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a:t>
            </a:r>
            <a:r>
              <a:rPr lang="en-US" sz="1600" b="0" dirty="0" err="1">
                <a:latin typeface="Anonymous Pro" panose="02060609030202000504" pitchFamily="49" charset="0"/>
              </a:rPr>
              <a:t>pid</a:t>
            </a:r>
            <a:r>
              <a:rPr lang="en-US" sz="1600" b="0" dirty="0">
                <a:latin typeface="Anonymous Pro" panose="02060609030202000504" pitchFamily="49" charset="0"/>
              </a:rPr>
              <a:t> != 0) {</a:t>
            </a:r>
          </a:p>
          <a:p>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("Parent: created a child %</a:t>
            </a:r>
            <a:r>
              <a:rPr lang="en-US" sz="1600" b="0" dirty="0" smtClean="0">
                <a:latin typeface="Anonymous Pro" panose="02060609030202000504" pitchFamily="49" charset="0"/>
              </a:rPr>
              <a:t>d\n", </a:t>
            </a:r>
            <a:r>
              <a:rPr lang="en-US" sz="1600" b="0" dirty="0">
                <a:latin typeface="Anonymous Pro" panose="02060609030202000504" pitchFamily="49" charset="0"/>
              </a:rPr>
              <a:t>pid);</a:t>
            </a:r>
          </a:p>
          <a:p>
            <a:r>
              <a:rPr lang="en-US" sz="1600" b="0" dirty="0">
                <a:latin typeface="Anonymous Pro" panose="02060609030202000504" pitchFamily="49" charset="0"/>
              </a:rPr>
              <a:t>    } </a:t>
            </a:r>
            <a:r>
              <a:rPr lang="en-US" sz="1600" dirty="0">
                <a:latin typeface="Anonymous Pro" panose="02060609030202000504" pitchFamily="49" charset="0"/>
              </a:rPr>
              <a:t>else</a:t>
            </a:r>
            <a:r>
              <a:rPr lang="en-US" sz="1600" b="0" dirty="0">
                <a:latin typeface="Anonymous Pro" panose="02060609030202000504" pitchFamily="49" charset="0"/>
              </a:rPr>
              <a:t> {</a:t>
            </a:r>
          </a:p>
          <a:p>
            <a:r>
              <a:rPr lang="en-US" sz="1600" b="0" dirty="0">
                <a:latin typeface="Anonymous Pro" panose="02060609030202000504" pitchFamily="49" charset="0"/>
              </a:rPr>
              <a:t>        printf("Child: </a:t>
            </a:r>
            <a:r>
              <a:rPr lang="en-US" sz="1600" b="0" dirty="0" smtClean="0">
                <a:latin typeface="Anonymous Pro" panose="02060609030202000504" pitchFamily="49" charset="0"/>
              </a:rPr>
              <a:t>about to exec a </a:t>
            </a:r>
            <a:r>
              <a:rPr lang="en-US" sz="1600" b="0" dirty="0">
                <a:latin typeface="Anonymous Pro" panose="02060609030202000504" pitchFamily="49" charset="0"/>
              </a:rPr>
              <a:t>new </a:t>
            </a:r>
            <a:r>
              <a:rPr lang="en-US" sz="1600" b="0" dirty="0" smtClean="0">
                <a:latin typeface="Anonymous Pro" panose="02060609030202000504" pitchFamily="49" charset="0"/>
              </a:rPr>
              <a:t>program\n");</a:t>
            </a:r>
            <a:endParaRPr lang="en-US" sz="1600" b="0" dirty="0">
              <a:latin typeface="Anonymous Pro" panose="02060609030202000504" pitchFamily="49" charset="0"/>
            </a:endParaRPr>
          </a:p>
          <a:p>
            <a:r>
              <a:rPr lang="en-US" sz="1600" b="0" dirty="0">
                <a:latin typeface="Anonymous Pro" panose="02060609030202000504" pitchFamily="49" charset="0"/>
              </a:rPr>
              <a:t>        </a:t>
            </a:r>
            <a:r>
              <a:rPr lang="en-US" sz="1600" dirty="0" err="1" smtClean="0">
                <a:solidFill>
                  <a:srgbClr val="C00000"/>
                </a:solidFill>
                <a:latin typeface="Anonymous Pro" panose="02060609030202000504" pitchFamily="49" charset="0"/>
              </a:rPr>
              <a:t>execv</a:t>
            </a:r>
            <a:r>
              <a:rPr lang="en-US" sz="1600" dirty="0" smtClean="0">
                <a:solidFill>
                  <a:srgbClr val="C00000"/>
                </a:solidFill>
                <a:latin typeface="Anonymous Pro" panose="02060609030202000504" pitchFamily="49" charset="0"/>
              </a:rPr>
              <a:t>(path, </a:t>
            </a:r>
            <a:r>
              <a:rPr lang="en-US" sz="1600" dirty="0">
                <a:solidFill>
                  <a:srgbClr val="C00000"/>
                </a:solidFill>
                <a:latin typeface="Anonymous Pro" panose="02060609030202000504" pitchFamily="49" charset="0"/>
              </a:rPr>
              <a:t>argv);</a:t>
            </a:r>
          </a:p>
          <a:p>
            <a:r>
              <a:rPr lang="en-US" sz="1600" b="0" dirty="0">
                <a:latin typeface="Anonymous Pro" panose="02060609030202000504" pitchFamily="49" charset="0"/>
              </a:rPr>
              <a:t>    }</a:t>
            </a:r>
          </a:p>
          <a:p>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("This line printed by parent only!\n");</a:t>
            </a:r>
          </a:p>
          <a:p>
            <a:r>
              <a:rPr lang="en-US" sz="1600" b="0" dirty="0">
                <a:latin typeface="Anonymous Pro" panose="02060609030202000504" pitchFamily="49" charset="0"/>
              </a:rPr>
              <a:t>}</a:t>
            </a:r>
          </a:p>
        </p:txBody>
      </p:sp>
      <p:sp>
        <p:nvSpPr>
          <p:cNvPr id="8" name="TextBox 7"/>
          <p:cNvSpPr txBox="1"/>
          <p:nvPr>
            <p:custDataLst>
              <p:tags r:id="rId5"/>
            </p:custDataLst>
          </p:nvPr>
        </p:nvSpPr>
        <p:spPr>
          <a:xfrm>
            <a:off x="5199202" y="329609"/>
            <a:ext cx="3815468" cy="584775"/>
          </a:xfrm>
          <a:prstGeom prst="rect">
            <a:avLst/>
          </a:prstGeom>
          <a:noFill/>
        </p:spPr>
        <p:txBody>
          <a:bodyPr wrap="none" rtlCol="0">
            <a:spAutoFit/>
          </a:bodyPr>
          <a:lstStyle/>
          <a:p>
            <a:r>
              <a:rPr lang="en-US" sz="1600" b="0" dirty="0" smtClean="0">
                <a:latin typeface="Lato" panose="020F0502020204030203" pitchFamily="34" charset="0"/>
              </a:rPr>
              <a:t>Note: the return values of </a:t>
            </a:r>
            <a:r>
              <a:rPr lang="en-US" sz="1600" dirty="0" smtClean="0">
                <a:latin typeface="Anonymous Pro" panose="02060609030202000504" pitchFamily="49" charset="0"/>
              </a:rPr>
              <a:t>fork</a:t>
            </a:r>
            <a:r>
              <a:rPr lang="en-US" sz="1600" b="0" dirty="0">
                <a:latin typeface="Lato" panose="020F0502020204030203" pitchFamily="34" charset="0"/>
              </a:rPr>
              <a:t> </a:t>
            </a:r>
            <a:r>
              <a:rPr lang="en-US" sz="1600" b="0" dirty="0" smtClean="0">
                <a:latin typeface="Lato" panose="020F0502020204030203" pitchFamily="34" charset="0"/>
              </a:rPr>
              <a:t>&amp; </a:t>
            </a:r>
            <a:r>
              <a:rPr lang="en-US" sz="1600" dirty="0" err="1" smtClean="0">
                <a:latin typeface="Anonymous Pro" panose="02060609030202000504" pitchFamily="49" charset="0"/>
              </a:rPr>
              <a:t>execv</a:t>
            </a:r>
            <a:r>
              <a:rPr lang="en-US" sz="1600" b="0" dirty="0" smtClean="0">
                <a:latin typeface="Lato" panose="020F0502020204030203" pitchFamily="34" charset="0"/>
              </a:rPr>
              <a:t/>
            </a:r>
            <a:br>
              <a:rPr lang="en-US" sz="1600" b="0" dirty="0" smtClean="0">
                <a:latin typeface="Lato" panose="020F0502020204030203" pitchFamily="34" charset="0"/>
              </a:rPr>
            </a:br>
            <a:r>
              <a:rPr lang="en-US" sz="1600" b="0" dirty="0" smtClean="0">
                <a:latin typeface="Lato" panose="020F0502020204030203" pitchFamily="34" charset="0"/>
              </a:rPr>
              <a:t>should be checked for errors.</a:t>
            </a: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1466640" y="3871080"/>
              <a:ext cx="3889080" cy="2014920"/>
            </p14:xfrm>
          </p:contentPart>
        </mc:Choice>
        <mc:Fallback xmlns="">
          <p:pic>
            <p:nvPicPr>
              <p:cNvPr id="3" name="Ink 2"/>
              <p:cNvPicPr/>
              <p:nvPr/>
            </p:nvPicPr>
            <p:blipFill>
              <a:blip r:embed="rId9"/>
              <a:stretch>
                <a:fillRect/>
              </a:stretch>
            </p:blipFill>
            <p:spPr>
              <a:xfrm>
                <a:off x="1459800" y="3866400"/>
                <a:ext cx="3899160" cy="2023200"/>
              </a:xfrm>
              <a:prstGeom prst="rect">
                <a:avLst/>
              </a:prstGeom>
            </p:spPr>
          </p:pic>
        </mc:Fallback>
      </mc:AlternateContent>
    </p:spTree>
    <p:extLst>
      <p:ext uri="{BB962C8B-B14F-4D97-AF65-F5344CB8AC3E}">
        <p14:creationId xmlns:p14="http://schemas.microsoft.com/office/powerpoint/2010/main" val="30886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custDataLst>
              <p:tags r:id="rId1"/>
            </p:custDataLst>
          </p:nvPr>
        </p:nvSpPr>
        <p:spPr/>
        <p:txBody>
          <a:bodyPr/>
          <a:lstStyle/>
          <a:p>
            <a:r>
              <a:rPr lang="en-US"/>
              <a:t>Altering the Control Flow</a:t>
            </a:r>
          </a:p>
        </p:txBody>
      </p:sp>
      <p:sp>
        <p:nvSpPr>
          <p:cNvPr id="473091" name="Rectangle 3"/>
          <p:cNvSpPr>
            <a:spLocks noGrp="1" noChangeArrowheads="1"/>
          </p:cNvSpPr>
          <p:nvPr>
            <p:ph idx="1"/>
            <p:custDataLst>
              <p:tags r:id="rId2"/>
            </p:custDataLst>
          </p:nvPr>
        </p:nvSpPr>
        <p:spPr>
          <a:xfrm>
            <a:off x="396875" y="1173707"/>
            <a:ext cx="8350264" cy="5160418"/>
          </a:xfrm>
        </p:spPr>
        <p:txBody>
          <a:bodyPr/>
          <a:lstStyle/>
          <a:p>
            <a:r>
              <a:rPr lang="en-US" dirty="0"/>
              <a:t>Up to now: two ways to change control flow:</a:t>
            </a:r>
          </a:p>
          <a:p>
            <a:pPr lvl="1"/>
            <a:r>
              <a:rPr lang="en-US" dirty="0"/>
              <a:t>Jumps (conditional and unconditional)</a:t>
            </a:r>
          </a:p>
          <a:p>
            <a:pPr lvl="1"/>
            <a:r>
              <a:rPr lang="en-US" dirty="0"/>
              <a:t>Call and return</a:t>
            </a:r>
          </a:p>
          <a:p>
            <a:pPr lvl="1">
              <a:buFont typeface="Wingdings" pitchFamily="2" charset="2"/>
              <a:buNone/>
            </a:pPr>
            <a:r>
              <a:rPr lang="en-US" dirty="0"/>
              <a:t>Both react to changes in </a:t>
            </a:r>
            <a:r>
              <a:rPr lang="en-US" b="1" i="1" dirty="0">
                <a:solidFill>
                  <a:srgbClr val="C00000"/>
                </a:solidFill>
              </a:rPr>
              <a:t>program </a:t>
            </a:r>
            <a:r>
              <a:rPr lang="en-US" b="1" i="1" dirty="0" smtClean="0">
                <a:solidFill>
                  <a:srgbClr val="C00000"/>
                </a:solidFill>
              </a:rPr>
              <a:t>state</a:t>
            </a:r>
            <a:endParaRPr lang="en-US" dirty="0" smtClean="0">
              <a:solidFill>
                <a:srgbClr val="C00000"/>
              </a:solidFill>
            </a:endParaRPr>
          </a:p>
          <a:p>
            <a:r>
              <a:rPr lang="en-US" dirty="0" smtClean="0"/>
              <a:t>Processor also needs to </a:t>
            </a:r>
            <a:r>
              <a:rPr lang="en-US" dirty="0"/>
              <a:t>react to changes in </a:t>
            </a:r>
            <a:r>
              <a:rPr lang="en-US" i="1" dirty="0">
                <a:solidFill>
                  <a:srgbClr val="C00000"/>
                </a:solidFill>
              </a:rPr>
              <a:t>system state</a:t>
            </a:r>
            <a:endParaRPr lang="en-US" i="1" dirty="0" smtClean="0">
              <a:solidFill>
                <a:srgbClr val="C00000"/>
              </a:solidFill>
            </a:endParaRPr>
          </a:p>
          <a:p>
            <a:pPr lvl="1"/>
            <a:r>
              <a:rPr lang="en-US" dirty="0" smtClean="0"/>
              <a:t>user hits “Ctrl-C” at the keyboard</a:t>
            </a:r>
          </a:p>
          <a:p>
            <a:pPr lvl="1"/>
            <a:r>
              <a:rPr lang="en-US" dirty="0" smtClean="0"/>
              <a:t>user clicks on a different application’s window on the screen</a:t>
            </a:r>
          </a:p>
          <a:p>
            <a:pPr lvl="1"/>
            <a:r>
              <a:rPr lang="en-US" dirty="0" smtClean="0"/>
              <a:t>data </a:t>
            </a:r>
            <a:r>
              <a:rPr lang="en-US" dirty="0"/>
              <a:t>arrives from a disk or a network adapter</a:t>
            </a:r>
          </a:p>
          <a:p>
            <a:pPr lvl="1"/>
            <a:r>
              <a:rPr lang="en-US" dirty="0"/>
              <a:t>instruction divides by zero</a:t>
            </a:r>
            <a:endParaRPr lang="en-US" dirty="0" smtClean="0"/>
          </a:p>
          <a:p>
            <a:pPr lvl="1"/>
            <a:r>
              <a:rPr lang="en-US" dirty="0" smtClean="0"/>
              <a:t>system </a:t>
            </a:r>
            <a:r>
              <a:rPr lang="en-US" dirty="0"/>
              <a:t>timer </a:t>
            </a:r>
            <a:r>
              <a:rPr lang="en-US" dirty="0" smtClean="0"/>
              <a:t>expires</a:t>
            </a:r>
          </a:p>
          <a:p>
            <a:pPr marL="0" indent="0">
              <a:buNone/>
            </a:pPr>
            <a:r>
              <a:rPr lang="en-US" dirty="0" smtClean="0"/>
              <a:t>Can jumps and procedure calls achieve this?</a:t>
            </a:r>
          </a:p>
          <a:p>
            <a:pPr lvl="1"/>
            <a:r>
              <a:rPr lang="en-US" dirty="0" smtClean="0"/>
              <a:t>Jumps and calls are not sufficient – the system needs mechanisms for </a:t>
            </a:r>
            <a:r>
              <a:rPr lang="en-US" i="1" dirty="0" smtClean="0"/>
              <a:t>“</a:t>
            </a:r>
            <a:r>
              <a:rPr lang="en-US" i="1" dirty="0" smtClean="0">
                <a:solidFill>
                  <a:srgbClr val="C00000"/>
                </a:solidFill>
              </a:rPr>
              <a:t>exceptional</a:t>
            </a:r>
            <a:r>
              <a:rPr lang="en-US" i="1" dirty="0" smtClean="0"/>
              <a:t>”</a:t>
            </a:r>
            <a:r>
              <a:rPr lang="en-US" dirty="0" smtClean="0"/>
              <a:t> control flow!</a:t>
            </a:r>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5</a:t>
            </a:fld>
            <a:endParaRPr lang="en-US"/>
          </a:p>
        </p:txBody>
      </p:sp>
    </p:spTree>
    <p:extLst>
      <p:ext uri="{BB962C8B-B14F-4D97-AF65-F5344CB8AC3E}">
        <p14:creationId xmlns:p14="http://schemas.microsoft.com/office/powerpoint/2010/main" val="98217165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309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30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3091">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30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111" y="239268"/>
            <a:ext cx="8405982" cy="762000"/>
          </a:xfrm>
        </p:spPr>
        <p:txBody>
          <a:bodyPr/>
          <a:lstStyle/>
          <a:p>
            <a:r>
              <a:rPr lang="en-US"/>
              <a:t>Exec-ing a new program</a:t>
            </a:r>
          </a:p>
        </p:txBody>
      </p:sp>
      <p:sp>
        <p:nvSpPr>
          <p:cNvPr id="5" name="Slide Number Placeholder 4"/>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pPr/>
              <a:t>50</a:t>
            </a:fld>
            <a:endParaRPr lang="en-US"/>
          </a:p>
        </p:txBody>
      </p:sp>
      <p:grpSp>
        <p:nvGrpSpPr>
          <p:cNvPr id="3" name="Group 15"/>
          <p:cNvGrpSpPr/>
          <p:nvPr>
            <p:custDataLst>
              <p:tags r:id="rId3"/>
            </p:custDataLst>
          </p:nvPr>
        </p:nvGrpSpPr>
        <p:grpSpPr>
          <a:xfrm>
            <a:off x="680858" y="1069315"/>
            <a:ext cx="2060319" cy="2400604"/>
            <a:chOff x="6245481" y="3779780"/>
            <a:chExt cx="2060319" cy="2400604"/>
          </a:xfrm>
        </p:grpSpPr>
        <p:sp>
          <p:nvSpPr>
            <p:cNvPr id="7" name="Rectangle 20"/>
            <p:cNvSpPr>
              <a:spLocks noChangeArrowheads="1"/>
            </p:cNvSpPr>
            <p:nvPr>
              <p:custDataLst>
                <p:tags r:id="rId31"/>
              </p:custDataLst>
            </p:nvPr>
          </p:nvSpPr>
          <p:spPr bwMode="auto">
            <a:xfrm>
              <a:off x="6245481" y="3784176"/>
              <a:ext cx="2060319" cy="2383114"/>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21"/>
            <p:cNvSpPr>
              <a:spLocks noChangeArrowheads="1"/>
            </p:cNvSpPr>
            <p:nvPr>
              <p:custDataLst>
                <p:tags r:id="rId32"/>
              </p:custDataLst>
            </p:nvPr>
          </p:nvSpPr>
          <p:spPr bwMode="auto">
            <a:xfrm>
              <a:off x="6245481" y="3779780"/>
              <a:ext cx="2060319" cy="776943"/>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Stack</a:t>
              </a:r>
            </a:p>
          </p:txBody>
        </p:sp>
        <p:sp>
          <p:nvSpPr>
            <p:cNvPr id="9" name="Rectangle 23"/>
            <p:cNvSpPr>
              <a:spLocks noChangeArrowheads="1"/>
            </p:cNvSpPr>
            <p:nvPr>
              <p:custDataLst>
                <p:tags r:id="rId33"/>
              </p:custDataLst>
            </p:nvPr>
          </p:nvSpPr>
          <p:spPr bwMode="auto">
            <a:xfrm>
              <a:off x="6245481" y="5867400"/>
              <a:ext cx="2060319" cy="312984"/>
            </a:xfrm>
            <a:prstGeom prst="rect">
              <a:avLst/>
            </a:prstGeom>
            <a:solidFill>
              <a:srgbClr val="F6F5BD"/>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Code: </a:t>
              </a:r>
              <a:r>
                <a:rPr lang="en-US" sz="1400" b="0" dirty="0">
                  <a:latin typeface="Anonymous Pro" charset="0"/>
                  <a:ea typeface="Anonymous Pro" charset="0"/>
                  <a:cs typeface="Anonymous Pro" charset="0"/>
                </a:rPr>
                <a:t>/usr/bin/bash</a:t>
              </a:r>
            </a:p>
          </p:txBody>
        </p:sp>
        <p:sp>
          <p:nvSpPr>
            <p:cNvPr id="10" name="Rectangle 24"/>
            <p:cNvSpPr>
              <a:spLocks noChangeArrowheads="1"/>
            </p:cNvSpPr>
            <p:nvPr>
              <p:custDataLst>
                <p:tags r:id="rId34"/>
              </p:custDataLst>
            </p:nvPr>
          </p:nvSpPr>
          <p:spPr bwMode="auto">
            <a:xfrm>
              <a:off x="6245481" y="5564964"/>
              <a:ext cx="2060319" cy="302436"/>
            </a:xfrm>
            <a:prstGeom prst="rect">
              <a:avLst/>
            </a:prstGeom>
            <a:solidFill>
              <a:srgbClr val="F1C7C7"/>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Data</a:t>
              </a:r>
            </a:p>
          </p:txBody>
        </p:sp>
        <p:sp>
          <p:nvSpPr>
            <p:cNvPr id="11" name="Rectangle 25"/>
            <p:cNvSpPr>
              <a:spLocks noChangeArrowheads="1"/>
            </p:cNvSpPr>
            <p:nvPr>
              <p:custDataLst>
                <p:tags r:id="rId35"/>
              </p:custDataLst>
            </p:nvPr>
          </p:nvSpPr>
          <p:spPr bwMode="auto">
            <a:xfrm>
              <a:off x="6245481" y="5093578"/>
              <a:ext cx="2060318" cy="469021"/>
            </a:xfrm>
            <a:prstGeom prst="rect">
              <a:avLst/>
            </a:prstGeom>
            <a:solidFill>
              <a:srgbClr val="D5F1CF"/>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Heap</a:t>
              </a:r>
            </a:p>
          </p:txBody>
        </p:sp>
      </p:grpSp>
      <p:sp>
        <p:nvSpPr>
          <p:cNvPr id="12" name="Line 34"/>
          <p:cNvSpPr>
            <a:spLocks noChangeShapeType="1"/>
          </p:cNvSpPr>
          <p:nvPr>
            <p:custDataLst>
              <p:tags r:id="rId4"/>
            </p:custDataLst>
          </p:nvPr>
        </p:nvSpPr>
        <p:spPr bwMode="auto">
          <a:xfrm flipH="1">
            <a:off x="1702129" y="3558456"/>
            <a:ext cx="907" cy="553070"/>
          </a:xfrm>
          <a:prstGeom prst="line">
            <a:avLst/>
          </a:prstGeom>
          <a:noFill/>
          <a:ln w="38100">
            <a:solidFill>
              <a:schemeClr val="tx2"/>
            </a:solidFill>
            <a:round/>
            <a:headEnd/>
            <a:tailEnd type="triangle" w="med" len="med"/>
          </a:ln>
          <a:effectLst/>
        </p:spPr>
        <p:txBody>
          <a:bodyPr wrap="square" lIns="45720" rIns="45720" anchor="ctr">
            <a:spAutoFit/>
          </a:bodyPr>
          <a:lstStyle/>
          <a:p>
            <a:endParaRPr lang="en-US" dirty="0">
              <a:latin typeface="Lato" panose="020F0502020204030203" pitchFamily="34" charset="0"/>
            </a:endParaRPr>
          </a:p>
        </p:txBody>
      </p:sp>
      <p:grpSp>
        <p:nvGrpSpPr>
          <p:cNvPr id="4" name="Group 16"/>
          <p:cNvGrpSpPr/>
          <p:nvPr>
            <p:custDataLst>
              <p:tags r:id="rId5"/>
            </p:custDataLst>
          </p:nvPr>
        </p:nvGrpSpPr>
        <p:grpSpPr>
          <a:xfrm>
            <a:off x="676138" y="4141685"/>
            <a:ext cx="2060319" cy="2400604"/>
            <a:chOff x="6245481" y="3779780"/>
            <a:chExt cx="2060319" cy="2400604"/>
          </a:xfrm>
        </p:grpSpPr>
        <p:sp>
          <p:nvSpPr>
            <p:cNvPr id="18" name="Rectangle 20"/>
            <p:cNvSpPr>
              <a:spLocks noChangeArrowheads="1"/>
            </p:cNvSpPr>
            <p:nvPr>
              <p:custDataLst>
                <p:tags r:id="rId26"/>
              </p:custDataLst>
            </p:nvPr>
          </p:nvSpPr>
          <p:spPr bwMode="auto">
            <a:xfrm>
              <a:off x="6245481" y="3784176"/>
              <a:ext cx="2060319" cy="2383114"/>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9" name="Rectangle 21"/>
            <p:cNvSpPr>
              <a:spLocks noChangeArrowheads="1"/>
            </p:cNvSpPr>
            <p:nvPr>
              <p:custDataLst>
                <p:tags r:id="rId27"/>
              </p:custDataLst>
            </p:nvPr>
          </p:nvSpPr>
          <p:spPr bwMode="auto">
            <a:xfrm>
              <a:off x="6245481" y="3779780"/>
              <a:ext cx="2060319" cy="776943"/>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Stack</a:t>
              </a:r>
            </a:p>
          </p:txBody>
        </p:sp>
        <p:sp>
          <p:nvSpPr>
            <p:cNvPr id="20" name="Rectangle 23"/>
            <p:cNvSpPr>
              <a:spLocks noChangeArrowheads="1"/>
            </p:cNvSpPr>
            <p:nvPr>
              <p:custDataLst>
                <p:tags r:id="rId28"/>
              </p:custDataLst>
            </p:nvPr>
          </p:nvSpPr>
          <p:spPr bwMode="auto">
            <a:xfrm>
              <a:off x="6245481" y="5867400"/>
              <a:ext cx="2060319" cy="312984"/>
            </a:xfrm>
            <a:prstGeom prst="rect">
              <a:avLst/>
            </a:prstGeom>
            <a:solidFill>
              <a:srgbClr val="F6F5BD"/>
            </a:solidFill>
            <a:ln w="25400">
              <a:solidFill>
                <a:schemeClr val="tx1"/>
              </a:solidFill>
              <a:miter lim="800000"/>
              <a:headEnd/>
              <a:tailEnd/>
            </a:ln>
            <a:effectLst/>
          </p:spPr>
          <p:txBody>
            <a:bodyPr wrap="none" anchor="ctr"/>
            <a:lstStyle/>
            <a:p>
              <a:r>
                <a:rPr lang="en-US" sz="1800" dirty="0">
                  <a:latin typeface="Lato" panose="020F0502020204030203" pitchFamily="34" charset="0"/>
                </a:rPr>
                <a:t>Code: </a:t>
              </a:r>
              <a:r>
                <a:rPr lang="en-US" sz="1400" b="0" dirty="0">
                  <a:latin typeface="Anonymous Pro" charset="0"/>
                  <a:ea typeface="Anonymous Pro" charset="0"/>
                  <a:cs typeface="Anonymous Pro" charset="0"/>
                </a:rPr>
                <a:t>/</a:t>
              </a:r>
              <a:r>
                <a:rPr lang="en-US" sz="1400" b="0" dirty="0" err="1" smtClean="0">
                  <a:latin typeface="Anonymous Pro" charset="0"/>
                  <a:ea typeface="Anonymous Pro" charset="0"/>
                  <a:cs typeface="Anonymous Pro" charset="0"/>
                </a:rPr>
                <a:t>usr</a:t>
              </a:r>
              <a:r>
                <a:rPr lang="en-US" sz="1400" b="0" dirty="0" smtClean="0">
                  <a:latin typeface="Anonymous Pro" charset="0"/>
                  <a:ea typeface="Anonymous Pro" charset="0"/>
                  <a:cs typeface="Anonymous Pro" charset="0"/>
                </a:rPr>
                <a:t>/bin/bash</a:t>
              </a:r>
              <a:endParaRPr lang="en-US" sz="1800" b="0" dirty="0">
                <a:latin typeface="Anonymous Pro" charset="0"/>
                <a:ea typeface="Anonymous Pro" charset="0"/>
                <a:cs typeface="Anonymous Pro" charset="0"/>
              </a:endParaRPr>
            </a:p>
          </p:txBody>
        </p:sp>
        <p:sp>
          <p:nvSpPr>
            <p:cNvPr id="21" name="Rectangle 24"/>
            <p:cNvSpPr>
              <a:spLocks noChangeArrowheads="1"/>
            </p:cNvSpPr>
            <p:nvPr>
              <p:custDataLst>
                <p:tags r:id="rId29"/>
              </p:custDataLst>
            </p:nvPr>
          </p:nvSpPr>
          <p:spPr bwMode="auto">
            <a:xfrm>
              <a:off x="6245481" y="5564964"/>
              <a:ext cx="2060319" cy="302436"/>
            </a:xfrm>
            <a:prstGeom prst="rect">
              <a:avLst/>
            </a:prstGeom>
            <a:solidFill>
              <a:srgbClr val="F1C7C7"/>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Data</a:t>
              </a:r>
            </a:p>
          </p:txBody>
        </p:sp>
        <p:sp>
          <p:nvSpPr>
            <p:cNvPr id="22" name="Rectangle 25"/>
            <p:cNvSpPr>
              <a:spLocks noChangeArrowheads="1"/>
            </p:cNvSpPr>
            <p:nvPr>
              <p:custDataLst>
                <p:tags r:id="rId30"/>
              </p:custDataLst>
            </p:nvPr>
          </p:nvSpPr>
          <p:spPr bwMode="auto">
            <a:xfrm>
              <a:off x="6245481" y="5093578"/>
              <a:ext cx="2060318" cy="469021"/>
            </a:xfrm>
            <a:prstGeom prst="rect">
              <a:avLst/>
            </a:prstGeom>
            <a:solidFill>
              <a:srgbClr val="D5F1CF"/>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Heap</a:t>
              </a:r>
            </a:p>
          </p:txBody>
        </p:sp>
      </p:grpSp>
      <p:grpSp>
        <p:nvGrpSpPr>
          <p:cNvPr id="6" name="Group 22"/>
          <p:cNvGrpSpPr/>
          <p:nvPr>
            <p:custDataLst>
              <p:tags r:id="rId6"/>
            </p:custDataLst>
          </p:nvPr>
        </p:nvGrpSpPr>
        <p:grpSpPr>
          <a:xfrm>
            <a:off x="3229322" y="4141683"/>
            <a:ext cx="2060319" cy="2400604"/>
            <a:chOff x="6245481" y="3779780"/>
            <a:chExt cx="2060319" cy="2400604"/>
          </a:xfrm>
        </p:grpSpPr>
        <p:sp>
          <p:nvSpPr>
            <p:cNvPr id="24" name="Rectangle 20"/>
            <p:cNvSpPr>
              <a:spLocks noChangeArrowheads="1"/>
            </p:cNvSpPr>
            <p:nvPr>
              <p:custDataLst>
                <p:tags r:id="rId21"/>
              </p:custDataLst>
            </p:nvPr>
          </p:nvSpPr>
          <p:spPr bwMode="auto">
            <a:xfrm>
              <a:off x="6245481" y="3784176"/>
              <a:ext cx="2060319" cy="2383114"/>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21"/>
            <p:cNvSpPr>
              <a:spLocks noChangeArrowheads="1"/>
            </p:cNvSpPr>
            <p:nvPr>
              <p:custDataLst>
                <p:tags r:id="rId22"/>
              </p:custDataLst>
            </p:nvPr>
          </p:nvSpPr>
          <p:spPr bwMode="auto">
            <a:xfrm>
              <a:off x="6245481" y="3779780"/>
              <a:ext cx="2060319" cy="776943"/>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Stack</a:t>
              </a:r>
            </a:p>
          </p:txBody>
        </p:sp>
        <p:sp>
          <p:nvSpPr>
            <p:cNvPr id="26" name="Rectangle 23"/>
            <p:cNvSpPr>
              <a:spLocks noChangeArrowheads="1"/>
            </p:cNvSpPr>
            <p:nvPr>
              <p:custDataLst>
                <p:tags r:id="rId23"/>
              </p:custDataLst>
            </p:nvPr>
          </p:nvSpPr>
          <p:spPr bwMode="auto">
            <a:xfrm>
              <a:off x="6245481" y="5867400"/>
              <a:ext cx="2060319" cy="312984"/>
            </a:xfrm>
            <a:prstGeom prst="rect">
              <a:avLst/>
            </a:prstGeom>
            <a:solidFill>
              <a:srgbClr val="F6F5BD"/>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Code: </a:t>
              </a:r>
              <a:r>
                <a:rPr lang="en-US" sz="1800" b="0" dirty="0">
                  <a:latin typeface="Lato" panose="020F0502020204030203" pitchFamily="34" charset="0"/>
                </a:rPr>
                <a:t>/usr/bin/bash</a:t>
              </a:r>
              <a:endParaRPr lang="en-US" sz="1800" b="0" dirty="0">
                <a:latin typeface="Anonymous Pro" panose="02060609030202000504" pitchFamily="49" charset="0"/>
                <a:cs typeface="Courier New"/>
              </a:endParaRPr>
            </a:p>
          </p:txBody>
        </p:sp>
        <p:sp>
          <p:nvSpPr>
            <p:cNvPr id="27" name="Rectangle 24"/>
            <p:cNvSpPr>
              <a:spLocks noChangeArrowheads="1"/>
            </p:cNvSpPr>
            <p:nvPr>
              <p:custDataLst>
                <p:tags r:id="rId24"/>
              </p:custDataLst>
            </p:nvPr>
          </p:nvSpPr>
          <p:spPr bwMode="auto">
            <a:xfrm>
              <a:off x="6245481" y="5564964"/>
              <a:ext cx="2060319" cy="302436"/>
            </a:xfrm>
            <a:prstGeom prst="rect">
              <a:avLst/>
            </a:prstGeom>
            <a:solidFill>
              <a:srgbClr val="F1C7C7"/>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Data</a:t>
              </a:r>
            </a:p>
          </p:txBody>
        </p:sp>
        <p:sp>
          <p:nvSpPr>
            <p:cNvPr id="28" name="Rectangle 25"/>
            <p:cNvSpPr>
              <a:spLocks noChangeArrowheads="1"/>
            </p:cNvSpPr>
            <p:nvPr>
              <p:custDataLst>
                <p:tags r:id="rId25"/>
              </p:custDataLst>
            </p:nvPr>
          </p:nvSpPr>
          <p:spPr bwMode="auto">
            <a:xfrm>
              <a:off x="6245481" y="5093578"/>
              <a:ext cx="2060318" cy="469021"/>
            </a:xfrm>
            <a:prstGeom prst="rect">
              <a:avLst/>
            </a:prstGeom>
            <a:solidFill>
              <a:srgbClr val="D5F1CF"/>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Heap</a:t>
              </a:r>
            </a:p>
          </p:txBody>
        </p:sp>
      </p:grpSp>
      <p:grpSp>
        <p:nvGrpSpPr>
          <p:cNvPr id="13" name="Group 28"/>
          <p:cNvGrpSpPr/>
          <p:nvPr>
            <p:custDataLst>
              <p:tags r:id="rId7"/>
            </p:custDataLst>
          </p:nvPr>
        </p:nvGrpSpPr>
        <p:grpSpPr>
          <a:xfrm>
            <a:off x="6646653" y="4167873"/>
            <a:ext cx="2060319" cy="2400604"/>
            <a:chOff x="6245481" y="3779780"/>
            <a:chExt cx="2060319" cy="2400604"/>
          </a:xfrm>
        </p:grpSpPr>
        <p:sp>
          <p:nvSpPr>
            <p:cNvPr id="30" name="Rectangle 20"/>
            <p:cNvSpPr>
              <a:spLocks noChangeArrowheads="1"/>
            </p:cNvSpPr>
            <p:nvPr>
              <p:custDataLst>
                <p:tags r:id="rId17"/>
              </p:custDataLst>
            </p:nvPr>
          </p:nvSpPr>
          <p:spPr bwMode="auto">
            <a:xfrm>
              <a:off x="6245481" y="3784176"/>
              <a:ext cx="2060319" cy="2383114"/>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18"/>
              </p:custDataLst>
            </p:nvPr>
          </p:nvSpPr>
          <p:spPr bwMode="auto">
            <a:xfrm>
              <a:off x="6245481" y="3779780"/>
              <a:ext cx="2060319" cy="349569"/>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Stack</a:t>
              </a:r>
            </a:p>
          </p:txBody>
        </p:sp>
        <p:sp>
          <p:nvSpPr>
            <p:cNvPr id="32" name="Rectangle 23"/>
            <p:cNvSpPr>
              <a:spLocks noChangeArrowheads="1"/>
            </p:cNvSpPr>
            <p:nvPr>
              <p:custDataLst>
                <p:tags r:id="rId19"/>
              </p:custDataLst>
            </p:nvPr>
          </p:nvSpPr>
          <p:spPr bwMode="auto">
            <a:xfrm>
              <a:off x="6245481" y="5867400"/>
              <a:ext cx="2060319" cy="312984"/>
            </a:xfrm>
            <a:prstGeom prst="rect">
              <a:avLst/>
            </a:prstGeom>
            <a:solidFill>
              <a:srgbClr val="F6F5BD"/>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Code: </a:t>
              </a:r>
              <a:r>
                <a:rPr lang="en-US" sz="1400" b="0" dirty="0">
                  <a:solidFill>
                    <a:srgbClr val="C00000"/>
                  </a:solidFill>
                  <a:latin typeface="Anonymous Pro" charset="0"/>
                  <a:ea typeface="Anonymous Pro" charset="0"/>
                  <a:cs typeface="Anonymous Pro" charset="0"/>
                </a:rPr>
                <a:t>/usr/bin/ls</a:t>
              </a:r>
            </a:p>
          </p:txBody>
        </p:sp>
        <p:sp>
          <p:nvSpPr>
            <p:cNvPr id="33" name="Rectangle 24"/>
            <p:cNvSpPr>
              <a:spLocks noChangeArrowheads="1"/>
            </p:cNvSpPr>
            <p:nvPr>
              <p:custDataLst>
                <p:tags r:id="rId20"/>
              </p:custDataLst>
            </p:nvPr>
          </p:nvSpPr>
          <p:spPr bwMode="auto">
            <a:xfrm>
              <a:off x="6245481" y="5564964"/>
              <a:ext cx="2060319" cy="302436"/>
            </a:xfrm>
            <a:prstGeom prst="rect">
              <a:avLst/>
            </a:prstGeom>
            <a:solidFill>
              <a:srgbClr val="F1C7C7"/>
            </a:solidFill>
            <a:ln w="25400">
              <a:solidFill>
                <a:schemeClr val="tx1"/>
              </a:solidFill>
              <a:miter lim="800000"/>
              <a:headEnd/>
              <a:tailEnd/>
            </a:ln>
            <a:effectLst/>
          </p:spPr>
          <p:txBody>
            <a:bodyPr wrap="none" anchor="ctr"/>
            <a:lstStyle/>
            <a:p>
              <a:pPr>
                <a:lnSpc>
                  <a:spcPct val="100000"/>
                </a:lnSpc>
              </a:pPr>
              <a:r>
                <a:rPr lang="en-US" sz="1800" dirty="0">
                  <a:latin typeface="Lato" panose="020F0502020204030203" pitchFamily="34" charset="0"/>
                </a:rPr>
                <a:t>Data</a:t>
              </a:r>
            </a:p>
          </p:txBody>
        </p:sp>
      </p:grpSp>
      <p:sp>
        <p:nvSpPr>
          <p:cNvPr id="35" name="Line 34"/>
          <p:cNvSpPr>
            <a:spLocks noChangeShapeType="1"/>
          </p:cNvSpPr>
          <p:nvPr>
            <p:custDataLst>
              <p:tags r:id="rId8"/>
            </p:custDataLst>
          </p:nvPr>
        </p:nvSpPr>
        <p:spPr bwMode="auto">
          <a:xfrm>
            <a:off x="1816156" y="3566822"/>
            <a:ext cx="1339324" cy="518516"/>
          </a:xfrm>
          <a:prstGeom prst="line">
            <a:avLst/>
          </a:prstGeom>
          <a:noFill/>
          <a:ln w="38100">
            <a:solidFill>
              <a:schemeClr val="tx2"/>
            </a:solidFill>
            <a:round/>
            <a:headEnd/>
            <a:tailEnd type="triangle" w="med" len="med"/>
          </a:ln>
          <a:effectLst/>
        </p:spPr>
        <p:txBody>
          <a:bodyPr wrap="square" lIns="45720" rIns="45720" anchor="ctr">
            <a:spAutoFit/>
          </a:bodyPr>
          <a:lstStyle/>
          <a:p>
            <a:endParaRPr lang="en-US" dirty="0">
              <a:latin typeface="Lato" panose="020F0502020204030203" pitchFamily="34" charset="0"/>
            </a:endParaRPr>
          </a:p>
        </p:txBody>
      </p:sp>
      <p:sp>
        <p:nvSpPr>
          <p:cNvPr id="36" name="TextBox 35"/>
          <p:cNvSpPr txBox="1"/>
          <p:nvPr>
            <p:custDataLst>
              <p:tags r:id="rId9"/>
            </p:custDataLst>
          </p:nvPr>
        </p:nvSpPr>
        <p:spPr>
          <a:xfrm>
            <a:off x="222590" y="3469919"/>
            <a:ext cx="1256951" cy="400110"/>
          </a:xfrm>
          <a:prstGeom prst="rect">
            <a:avLst/>
          </a:prstGeom>
          <a:noFill/>
        </p:spPr>
        <p:txBody>
          <a:bodyPr wrap="square" rtlCol="0">
            <a:spAutoFit/>
          </a:bodyPr>
          <a:lstStyle/>
          <a:p>
            <a:pPr algn="r"/>
            <a:r>
              <a:rPr lang="en-US" sz="2000" dirty="0" smtClean="0">
                <a:solidFill>
                  <a:srgbClr val="C00000"/>
                </a:solidFill>
                <a:latin typeface="Anonymous Pro" panose="02060609030202000504" pitchFamily="49" charset="0"/>
                <a:cs typeface="Courier New"/>
              </a:rPr>
              <a:t>fork()</a:t>
            </a:r>
            <a:r>
              <a:rPr lang="en-US" sz="2000" dirty="0" smtClean="0">
                <a:solidFill>
                  <a:srgbClr val="C00000"/>
                </a:solidFill>
                <a:latin typeface="Lato" panose="020F0502020204030203" pitchFamily="34" charset="0"/>
                <a:cs typeface="Lato" panose="020F0502020204030203" pitchFamily="34" charset="0"/>
              </a:rPr>
              <a:t>:</a:t>
            </a:r>
          </a:p>
        </p:txBody>
      </p:sp>
      <p:sp>
        <p:nvSpPr>
          <p:cNvPr id="37" name="TextBox 36"/>
          <p:cNvSpPr txBox="1"/>
          <p:nvPr>
            <p:custDataLst>
              <p:tags r:id="rId10"/>
            </p:custDataLst>
          </p:nvPr>
        </p:nvSpPr>
        <p:spPr>
          <a:xfrm>
            <a:off x="5345912" y="4826969"/>
            <a:ext cx="1317731" cy="369332"/>
          </a:xfrm>
          <a:prstGeom prst="rect">
            <a:avLst/>
          </a:prstGeom>
          <a:noFill/>
        </p:spPr>
        <p:txBody>
          <a:bodyPr wrap="square" rtlCol="0">
            <a:spAutoFit/>
          </a:bodyPr>
          <a:lstStyle/>
          <a:p>
            <a:pPr algn="ctr"/>
            <a:r>
              <a:rPr lang="en-US" sz="1800" dirty="0" smtClean="0">
                <a:solidFill>
                  <a:srgbClr val="C00000"/>
                </a:solidFill>
                <a:latin typeface="Anonymous Pro" panose="02060609030202000504" pitchFamily="49" charset="0"/>
                <a:cs typeface="Courier New"/>
              </a:rPr>
              <a:t>exec()</a:t>
            </a:r>
            <a:endParaRPr lang="en-US" sz="1800" dirty="0" smtClean="0">
              <a:solidFill>
                <a:srgbClr val="C00000"/>
              </a:solidFill>
              <a:latin typeface="Lato" panose="020F0502020204030203" pitchFamily="34" charset="0"/>
              <a:cs typeface="Lato" panose="020F0502020204030203" pitchFamily="34" charset="0"/>
            </a:endParaRPr>
          </a:p>
        </p:txBody>
      </p:sp>
      <p:sp>
        <p:nvSpPr>
          <p:cNvPr id="38" name="Line 34"/>
          <p:cNvSpPr>
            <a:spLocks noChangeShapeType="1"/>
          </p:cNvSpPr>
          <p:nvPr>
            <p:custDataLst>
              <p:tags r:id="rId11"/>
            </p:custDataLst>
          </p:nvPr>
        </p:nvSpPr>
        <p:spPr bwMode="auto">
          <a:xfrm>
            <a:off x="5459892" y="5342364"/>
            <a:ext cx="1047454" cy="0"/>
          </a:xfrm>
          <a:prstGeom prst="line">
            <a:avLst/>
          </a:prstGeom>
          <a:noFill/>
          <a:ln w="38100">
            <a:solidFill>
              <a:schemeClr val="tx2"/>
            </a:solidFill>
            <a:round/>
            <a:headEnd/>
            <a:tailEnd type="triangle" w="med" len="med"/>
          </a:ln>
          <a:effectLst/>
        </p:spPr>
        <p:txBody>
          <a:bodyPr wrap="square" lIns="45720" rIns="45720" anchor="ctr">
            <a:spAutoFit/>
          </a:bodyPr>
          <a:lstStyle/>
          <a:p>
            <a:endParaRPr lang="en-US" dirty="0">
              <a:latin typeface="Lato" panose="020F0502020204030203" pitchFamily="34" charset="0"/>
            </a:endParaRPr>
          </a:p>
        </p:txBody>
      </p:sp>
      <p:sp>
        <p:nvSpPr>
          <p:cNvPr id="40" name="TextBox 39"/>
          <p:cNvSpPr txBox="1"/>
          <p:nvPr>
            <p:custDataLst>
              <p:tags r:id="rId12"/>
            </p:custDataLst>
          </p:nvPr>
        </p:nvSpPr>
        <p:spPr>
          <a:xfrm>
            <a:off x="4268399" y="1754600"/>
            <a:ext cx="3600645" cy="1323439"/>
          </a:xfrm>
          <a:prstGeom prst="rect">
            <a:avLst/>
          </a:prstGeom>
          <a:noFill/>
        </p:spPr>
        <p:txBody>
          <a:bodyPr wrap="square" rtlCol="0">
            <a:spAutoFit/>
          </a:bodyPr>
          <a:lstStyle/>
          <a:p>
            <a:r>
              <a:rPr lang="en-US" sz="2000" b="0" dirty="0" smtClean="0">
                <a:latin typeface="Lato" panose="020F0502020204030203" pitchFamily="34" charset="0"/>
              </a:rPr>
              <a:t>Very high-level diagram of what happens when you run the command </a:t>
            </a:r>
            <a:r>
              <a:rPr lang="en-US" sz="2000" dirty="0" smtClean="0">
                <a:latin typeface="Anonymous Pro" panose="02060609030202000504" pitchFamily="49" charset="0"/>
                <a:cs typeface="Courier New"/>
              </a:rPr>
              <a:t>”ls”</a:t>
            </a:r>
            <a:r>
              <a:rPr lang="en-US" sz="2000" b="0" dirty="0" smtClean="0">
                <a:latin typeface="Lato" panose="020F0502020204030203" pitchFamily="34" charset="0"/>
              </a:rPr>
              <a:t> in a Linux shell:</a:t>
            </a:r>
          </a:p>
        </p:txBody>
      </p:sp>
      <p:sp>
        <p:nvSpPr>
          <p:cNvPr id="41" name="TextBox 40"/>
          <p:cNvSpPr txBox="1"/>
          <p:nvPr>
            <p:custDataLst>
              <p:tags r:id="rId13"/>
            </p:custDataLst>
          </p:nvPr>
        </p:nvSpPr>
        <p:spPr>
          <a:xfrm>
            <a:off x="602291" y="3797270"/>
            <a:ext cx="854721" cy="369332"/>
          </a:xfrm>
          <a:prstGeom prst="rect">
            <a:avLst/>
          </a:prstGeom>
          <a:noFill/>
        </p:spPr>
        <p:txBody>
          <a:bodyPr wrap="none" rtlCol="0">
            <a:spAutoFit/>
          </a:bodyPr>
          <a:lstStyle/>
          <a:p>
            <a:r>
              <a:rPr lang="en-US" sz="1800" b="0" dirty="0">
                <a:latin typeface="Lato" panose="020F0502020204030203" pitchFamily="34" charset="0"/>
              </a:rPr>
              <a:t>parent</a:t>
            </a:r>
            <a:endParaRPr lang="en-US" sz="1800" b="0" dirty="0" smtClean="0">
              <a:latin typeface="Lato" panose="020F0502020204030203" pitchFamily="34" charset="0"/>
            </a:endParaRPr>
          </a:p>
        </p:txBody>
      </p:sp>
      <p:sp>
        <p:nvSpPr>
          <p:cNvPr id="42" name="TextBox 41"/>
          <p:cNvSpPr txBox="1"/>
          <p:nvPr>
            <p:custDataLst>
              <p:tags r:id="rId14"/>
            </p:custDataLst>
          </p:nvPr>
        </p:nvSpPr>
        <p:spPr>
          <a:xfrm>
            <a:off x="3229316" y="3766354"/>
            <a:ext cx="684803" cy="369332"/>
          </a:xfrm>
          <a:prstGeom prst="rect">
            <a:avLst/>
          </a:prstGeom>
          <a:noFill/>
        </p:spPr>
        <p:txBody>
          <a:bodyPr wrap="none" rtlCol="0">
            <a:spAutoFit/>
          </a:bodyPr>
          <a:lstStyle/>
          <a:p>
            <a:r>
              <a:rPr lang="en-US" sz="1800" b="0" dirty="0">
                <a:latin typeface="Lato" panose="020F0502020204030203" pitchFamily="34" charset="0"/>
              </a:rPr>
              <a:t>child</a:t>
            </a:r>
            <a:endParaRPr lang="en-US" sz="1800" b="0" dirty="0" smtClean="0">
              <a:latin typeface="Lato" panose="020F0502020204030203" pitchFamily="34" charset="0"/>
            </a:endParaRPr>
          </a:p>
        </p:txBody>
      </p:sp>
      <p:sp>
        <p:nvSpPr>
          <p:cNvPr id="43" name="TextBox 42"/>
          <p:cNvSpPr txBox="1"/>
          <p:nvPr>
            <p:custDataLst>
              <p:tags r:id="rId15"/>
            </p:custDataLst>
          </p:nvPr>
        </p:nvSpPr>
        <p:spPr>
          <a:xfrm>
            <a:off x="6641935" y="3787814"/>
            <a:ext cx="684803" cy="369332"/>
          </a:xfrm>
          <a:prstGeom prst="rect">
            <a:avLst/>
          </a:prstGeom>
          <a:noFill/>
        </p:spPr>
        <p:txBody>
          <a:bodyPr wrap="none" rtlCol="0">
            <a:spAutoFit/>
          </a:bodyPr>
          <a:lstStyle/>
          <a:p>
            <a:r>
              <a:rPr lang="en-US" sz="1800" b="0" dirty="0">
                <a:latin typeface="Lato" panose="020F0502020204030203" pitchFamily="34" charset="0"/>
              </a:rPr>
              <a:t>child</a:t>
            </a:r>
            <a:endParaRPr lang="en-US" sz="1800" b="0" dirty="0" smtClean="0">
              <a:latin typeface="Lato" panose="020F0502020204030203" pitchFamily="34" charset="0"/>
            </a:endParaRPr>
          </a:p>
        </p:txBody>
      </p:sp>
      <p:sp>
        <p:nvSpPr>
          <p:cNvPr id="39" name="Rectangle 38"/>
          <p:cNvSpPr/>
          <p:nvPr>
            <p:custDataLst>
              <p:tags r:id="rId16"/>
            </p:custDataLst>
          </p:nvPr>
        </p:nvSpPr>
        <p:spPr bwMode="auto">
          <a:xfrm>
            <a:off x="3024541" y="3548484"/>
            <a:ext cx="2448438" cy="3116380"/>
          </a:xfrm>
          <a:prstGeom prst="rect">
            <a:avLst/>
          </a:prstGeom>
          <a:solidFill>
            <a:schemeClr val="bg1">
              <a:alpha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37">
            <p14:nvContentPartPr>
              <p14:cNvPr id="14" name="Ink 13"/>
              <p14:cNvContentPartPr/>
              <p14:nvPr/>
            </p14:nvContentPartPr>
            <p14:xfrm>
              <a:off x="5506200" y="5151960"/>
              <a:ext cx="837360" cy="72000"/>
            </p14:xfrm>
          </p:contentPart>
        </mc:Choice>
        <mc:Fallback xmlns="">
          <p:pic>
            <p:nvPicPr>
              <p:cNvPr id="14" name="Ink 13"/>
              <p:cNvPicPr/>
              <p:nvPr/>
            </p:nvPicPr>
            <p:blipFill>
              <a:blip r:embed="rId38"/>
              <a:stretch>
                <a:fillRect/>
              </a:stretch>
            </p:blipFill>
            <p:spPr>
              <a:xfrm>
                <a:off x="5501880" y="5147640"/>
                <a:ext cx="845280" cy="82440"/>
              </a:xfrm>
              <a:prstGeom prst="rect">
                <a:avLst/>
              </a:prstGeom>
            </p:spPr>
          </p:pic>
        </mc:Fallback>
      </mc:AlternateContent>
    </p:spTree>
    <p:extLst>
      <p:ext uri="{BB962C8B-B14F-4D97-AF65-F5344CB8AC3E}">
        <p14:creationId xmlns:p14="http://schemas.microsoft.com/office/powerpoint/2010/main" val="190835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xit" presetSubtype="0" fill="hold" grpId="1" nodeType="withEffect">
                                  <p:stCondLst>
                                    <p:cond delay="0"/>
                                  </p:stCondLst>
                                  <p:childTnLst>
                                    <p:animEffect transition="out" filter="fade">
                                      <p:cBhvr>
                                        <p:cTn id="41" dur="500"/>
                                        <p:tgtEl>
                                          <p:spTgt spid="35"/>
                                        </p:tgtEl>
                                      </p:cBhvr>
                                    </p:animEffect>
                                    <p:set>
                                      <p:cBhvr>
                                        <p:cTn id="42" dur="1" fill="hold">
                                          <p:stCondLst>
                                            <p:cond delay="499"/>
                                          </p:stCondLst>
                                        </p:cTn>
                                        <p:tgtEl>
                                          <p:spTgt spid="3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5" grpId="0" animBg="1"/>
      <p:bldP spid="35" grpId="1" animBg="1"/>
      <p:bldP spid="36" grpId="0"/>
      <p:bldP spid="37" grpId="0"/>
      <p:bldP spid="38" grpId="0" animBg="1"/>
      <p:bldP spid="41" grpId="0"/>
      <p:bldP spid="42" grpId="0"/>
      <p:bldP spid="43" grpId="0"/>
      <p:bldP spid="3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custDataLst>
              <p:tags r:id="rId1"/>
            </p:custDataLst>
          </p:nvPr>
        </p:nvSpPr>
        <p:spPr/>
        <p:txBody>
          <a:bodyPr/>
          <a:lstStyle/>
          <a:p>
            <a:r>
              <a:rPr lang="en-US" dirty="0" err="1" smtClean="0">
                <a:latin typeface="Anonymous Pro" panose="02060609030202000504" pitchFamily="49" charset="0"/>
                <a:cs typeface="Courier New"/>
              </a:rPr>
              <a:t>execve</a:t>
            </a:r>
            <a:r>
              <a:rPr lang="en-US" dirty="0" smtClean="0"/>
              <a:t> Example</a:t>
            </a:r>
            <a:endParaRPr lang="en-US" dirty="0"/>
          </a:p>
        </p:txBody>
      </p:sp>
      <p:sp>
        <p:nvSpPr>
          <p:cNvPr id="13" name="Rectangle 23"/>
          <p:cNvSpPr>
            <a:spLocks noChangeArrowheads="1"/>
          </p:cNvSpPr>
          <p:nvPr>
            <p:custDataLst>
              <p:tags r:id="rId2"/>
            </p:custDataLst>
          </p:nvPr>
        </p:nvSpPr>
        <p:spPr bwMode="auto">
          <a:xfrm>
            <a:off x="2590800" y="314808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smtClean="0">
                <a:latin typeface="Anonymous Pro" panose="02060609030202000504" pitchFamily="49" charset="0"/>
                <a:cs typeface="Courier New"/>
              </a:rPr>
              <a:t>envp</a:t>
            </a:r>
            <a:r>
              <a:rPr lang="en-US" sz="1800" b="0" dirty="0" smtClean="0">
                <a:latin typeface="Anonymous Pro" panose="02060609030202000504" pitchFamily="49" charset="0"/>
                <a:cs typeface="Courier New"/>
              </a:rPr>
              <a:t>[n] = NULL</a:t>
            </a:r>
            <a:endParaRPr lang="en-US" sz="1800" dirty="0">
              <a:latin typeface="Anonymous Pro" panose="02060609030202000504" pitchFamily="49" charset="0"/>
              <a:cs typeface="Courier New"/>
            </a:endParaRPr>
          </a:p>
        </p:txBody>
      </p:sp>
      <p:sp>
        <p:nvSpPr>
          <p:cNvPr id="15" name="Rectangle 23"/>
          <p:cNvSpPr>
            <a:spLocks noChangeArrowheads="1"/>
          </p:cNvSpPr>
          <p:nvPr>
            <p:custDataLst>
              <p:tags r:id="rId3"/>
            </p:custDataLst>
          </p:nvPr>
        </p:nvSpPr>
        <p:spPr bwMode="auto">
          <a:xfrm>
            <a:off x="2590800" y="345288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smtClean="0">
                <a:latin typeface="Anonymous Pro" panose="02060609030202000504" pitchFamily="49" charset="0"/>
                <a:cs typeface="Courier New"/>
              </a:rPr>
              <a:t>envp</a:t>
            </a:r>
            <a:r>
              <a:rPr lang="en-US" sz="1800" b="0" dirty="0" smtClean="0">
                <a:latin typeface="Anonymous Pro" panose="02060609030202000504" pitchFamily="49" charset="0"/>
                <a:cs typeface="Courier New"/>
              </a:rPr>
              <a:t>[n-1]</a:t>
            </a:r>
            <a:endParaRPr lang="en-US" sz="1800" dirty="0">
              <a:latin typeface="Anonymous Pro" panose="02060609030202000504" pitchFamily="49" charset="0"/>
              <a:cs typeface="Courier New"/>
            </a:endParaRPr>
          </a:p>
        </p:txBody>
      </p:sp>
      <p:sp>
        <p:nvSpPr>
          <p:cNvPr id="16" name="Rectangle 23"/>
          <p:cNvSpPr>
            <a:spLocks noChangeArrowheads="1"/>
          </p:cNvSpPr>
          <p:nvPr>
            <p:custDataLst>
              <p:tags r:id="rId4"/>
            </p:custDataLst>
          </p:nvPr>
        </p:nvSpPr>
        <p:spPr bwMode="auto">
          <a:xfrm>
            <a:off x="2590800" y="406248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smtClean="0">
                <a:latin typeface="Anonymous Pro" panose="02060609030202000504" pitchFamily="49" charset="0"/>
                <a:cs typeface="Courier New"/>
              </a:rPr>
              <a:t>envp</a:t>
            </a:r>
            <a:r>
              <a:rPr lang="en-US" sz="1800" b="0" dirty="0" smtClean="0">
                <a:latin typeface="Anonymous Pro" panose="02060609030202000504" pitchFamily="49" charset="0"/>
                <a:cs typeface="Courier New"/>
              </a:rPr>
              <a:t>[0]</a:t>
            </a:r>
            <a:endParaRPr lang="en-US" sz="1800" dirty="0">
              <a:latin typeface="Anonymous Pro" panose="02060609030202000504" pitchFamily="49" charset="0"/>
              <a:cs typeface="Courier New"/>
            </a:endParaRPr>
          </a:p>
        </p:txBody>
      </p:sp>
      <p:sp>
        <p:nvSpPr>
          <p:cNvPr id="17" name="Rectangle 23"/>
          <p:cNvSpPr>
            <a:spLocks noChangeArrowheads="1"/>
          </p:cNvSpPr>
          <p:nvPr>
            <p:custDataLst>
              <p:tags r:id="rId5"/>
            </p:custDataLst>
          </p:nvPr>
        </p:nvSpPr>
        <p:spPr bwMode="auto">
          <a:xfrm>
            <a:off x="2590800" y="375768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smtClean="0">
                <a:latin typeface="Anonymous Pro" panose="02060609030202000504" pitchFamily="49" charset="0"/>
                <a:cs typeface="Courier New"/>
              </a:rPr>
              <a:t>…</a:t>
            </a:r>
            <a:endParaRPr lang="en-US" sz="1800" dirty="0">
              <a:latin typeface="Anonymous Pro" panose="02060609030202000504" pitchFamily="49" charset="0"/>
              <a:cs typeface="Courier New"/>
            </a:endParaRPr>
          </a:p>
        </p:txBody>
      </p:sp>
      <p:sp>
        <p:nvSpPr>
          <p:cNvPr id="19" name="Rectangle 23"/>
          <p:cNvSpPr>
            <a:spLocks noChangeArrowheads="1"/>
          </p:cNvSpPr>
          <p:nvPr>
            <p:custDataLst>
              <p:tags r:id="rId6"/>
            </p:custDataLst>
          </p:nvPr>
        </p:nvSpPr>
        <p:spPr bwMode="auto">
          <a:xfrm>
            <a:off x="2590799" y="183127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smtClean="0">
                <a:latin typeface="Anonymous Pro" panose="02060609030202000504" pitchFamily="49" charset="0"/>
                <a:cs typeface="Courier New"/>
              </a:rPr>
              <a:t>myargv</a:t>
            </a:r>
            <a:r>
              <a:rPr lang="en-US" sz="1800" b="0" dirty="0" smtClean="0">
                <a:latin typeface="Anonymous Pro" panose="02060609030202000504" pitchFamily="49" charset="0"/>
                <a:cs typeface="Courier New"/>
              </a:rPr>
              <a:t>[</a:t>
            </a:r>
            <a:r>
              <a:rPr lang="en-US" sz="1800" b="0" dirty="0" err="1" smtClean="0">
                <a:latin typeface="Anonymous Pro" panose="02060609030202000504" pitchFamily="49" charset="0"/>
                <a:cs typeface="Courier New"/>
              </a:rPr>
              <a:t>argc</a:t>
            </a:r>
            <a:r>
              <a:rPr lang="en-US" sz="1800" b="0" dirty="0" smtClean="0">
                <a:latin typeface="Anonymous Pro" panose="02060609030202000504" pitchFamily="49" charset="0"/>
                <a:cs typeface="Courier New"/>
              </a:rPr>
              <a:t>] = NULL</a:t>
            </a:r>
            <a:endParaRPr lang="en-US" sz="1800" dirty="0">
              <a:latin typeface="Anonymous Pro" panose="02060609030202000504" pitchFamily="49" charset="0"/>
              <a:cs typeface="Courier New"/>
            </a:endParaRPr>
          </a:p>
        </p:txBody>
      </p:sp>
      <p:sp>
        <p:nvSpPr>
          <p:cNvPr id="20" name="Rectangle 23"/>
          <p:cNvSpPr>
            <a:spLocks noChangeArrowheads="1"/>
          </p:cNvSpPr>
          <p:nvPr>
            <p:custDataLst>
              <p:tags r:id="rId7"/>
            </p:custDataLst>
          </p:nvPr>
        </p:nvSpPr>
        <p:spPr bwMode="auto">
          <a:xfrm>
            <a:off x="2590800" y="209294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smtClean="0">
                <a:latin typeface="Anonymous Pro" panose="02060609030202000504" pitchFamily="49" charset="0"/>
                <a:cs typeface="Courier New"/>
              </a:rPr>
              <a:t>myargv</a:t>
            </a:r>
            <a:r>
              <a:rPr lang="en-US" sz="1800" b="0" dirty="0" smtClean="0">
                <a:latin typeface="Anonymous Pro" panose="02060609030202000504" pitchFamily="49" charset="0"/>
                <a:cs typeface="Courier New"/>
              </a:rPr>
              <a:t>[2]</a:t>
            </a:r>
            <a:endParaRPr lang="en-US" sz="1800" dirty="0">
              <a:latin typeface="Anonymous Pro" panose="02060609030202000504" pitchFamily="49" charset="0"/>
              <a:cs typeface="Courier New"/>
            </a:endParaRPr>
          </a:p>
        </p:txBody>
      </p:sp>
      <p:sp>
        <p:nvSpPr>
          <p:cNvPr id="21" name="Rectangle 23"/>
          <p:cNvSpPr>
            <a:spLocks noChangeArrowheads="1"/>
          </p:cNvSpPr>
          <p:nvPr>
            <p:custDataLst>
              <p:tags r:id="rId8"/>
            </p:custDataLst>
          </p:nvPr>
        </p:nvSpPr>
        <p:spPr bwMode="auto">
          <a:xfrm>
            <a:off x="2590800" y="262634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smtClean="0">
                <a:latin typeface="Anonymous Pro" panose="02060609030202000504" pitchFamily="49" charset="0"/>
                <a:cs typeface="Courier New"/>
              </a:rPr>
              <a:t>myargv</a:t>
            </a:r>
            <a:r>
              <a:rPr lang="en-US" sz="1800" b="0" dirty="0" smtClean="0">
                <a:latin typeface="Anonymous Pro" panose="02060609030202000504" pitchFamily="49" charset="0"/>
                <a:cs typeface="Courier New"/>
              </a:rPr>
              <a:t>[0]</a:t>
            </a:r>
            <a:endParaRPr lang="en-US" sz="1800" dirty="0">
              <a:latin typeface="Anonymous Pro" panose="02060609030202000504" pitchFamily="49" charset="0"/>
              <a:cs typeface="Courier New"/>
            </a:endParaRPr>
          </a:p>
        </p:txBody>
      </p:sp>
      <p:sp>
        <p:nvSpPr>
          <p:cNvPr id="22" name="Rectangle 23"/>
          <p:cNvSpPr>
            <a:spLocks noChangeArrowheads="1"/>
          </p:cNvSpPr>
          <p:nvPr>
            <p:custDataLst>
              <p:tags r:id="rId9"/>
            </p:custDataLst>
          </p:nvPr>
        </p:nvSpPr>
        <p:spPr bwMode="auto">
          <a:xfrm>
            <a:off x="2590800" y="239774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Anonymous Pro" panose="02060609030202000504" pitchFamily="49" charset="0"/>
                <a:cs typeface="Courier New"/>
              </a:rPr>
              <a:t>myargv</a:t>
            </a:r>
            <a:r>
              <a:rPr lang="en-US" sz="1800" b="0" dirty="0" smtClean="0">
                <a:latin typeface="Anonymous Pro" panose="02060609030202000504" pitchFamily="49" charset="0"/>
                <a:cs typeface="Courier New"/>
              </a:rPr>
              <a:t>[1]</a:t>
            </a:r>
            <a:endParaRPr lang="en-US" sz="1800" dirty="0">
              <a:latin typeface="Anonymous Pro" panose="02060609030202000504" pitchFamily="49" charset="0"/>
              <a:cs typeface="Courier New"/>
            </a:endParaRPr>
          </a:p>
        </p:txBody>
      </p:sp>
      <p:sp>
        <p:nvSpPr>
          <p:cNvPr id="28" name="TextBox 27"/>
          <p:cNvSpPr txBox="1"/>
          <p:nvPr>
            <p:custDataLst>
              <p:tags r:id="rId10"/>
            </p:custDataLst>
          </p:nvPr>
        </p:nvSpPr>
        <p:spPr>
          <a:xfrm>
            <a:off x="6086905" y="2702548"/>
            <a:ext cx="1830950" cy="369332"/>
          </a:xfrm>
          <a:prstGeom prst="rect">
            <a:avLst/>
          </a:prstGeom>
          <a:noFill/>
        </p:spPr>
        <p:txBody>
          <a:bodyPr wrap="none" rtlCol="0">
            <a:spAutoFit/>
          </a:bodyPr>
          <a:lstStyle/>
          <a:p>
            <a:r>
              <a:rPr lang="en-US" sz="1800" dirty="0" smtClean="0">
                <a:latin typeface="Anonymous Pro" panose="02060609030202000504" pitchFamily="49" charset="0"/>
                <a:cs typeface="Courier New"/>
              </a:rPr>
              <a:t>“/</a:t>
            </a:r>
            <a:r>
              <a:rPr lang="en-US" sz="1800" dirty="0" err="1" smtClean="0">
                <a:latin typeface="Anonymous Pro" panose="02060609030202000504" pitchFamily="49" charset="0"/>
                <a:cs typeface="Courier New"/>
              </a:rPr>
              <a:t>usr</a:t>
            </a:r>
            <a:r>
              <a:rPr lang="en-US" sz="1800" dirty="0" smtClean="0">
                <a:latin typeface="Anonymous Pro" panose="02060609030202000504" pitchFamily="49" charset="0"/>
                <a:cs typeface="Courier New"/>
              </a:rPr>
              <a:t>/bin/ls”</a:t>
            </a:r>
          </a:p>
        </p:txBody>
      </p:sp>
      <p:sp>
        <p:nvSpPr>
          <p:cNvPr id="31" name="TextBox 30"/>
          <p:cNvSpPr txBox="1"/>
          <p:nvPr>
            <p:custDataLst>
              <p:tags r:id="rId11"/>
            </p:custDataLst>
          </p:nvPr>
        </p:nvSpPr>
        <p:spPr>
          <a:xfrm>
            <a:off x="6086905" y="2393435"/>
            <a:ext cx="691215" cy="369332"/>
          </a:xfrm>
          <a:prstGeom prst="rect">
            <a:avLst/>
          </a:prstGeom>
          <a:noFill/>
        </p:spPr>
        <p:txBody>
          <a:bodyPr wrap="none" rtlCol="0">
            <a:spAutoFit/>
          </a:bodyPr>
          <a:lstStyle/>
          <a:p>
            <a:r>
              <a:rPr lang="en-US" sz="1800" dirty="0" smtClean="0">
                <a:latin typeface="Anonymous Pro" panose="02060609030202000504" pitchFamily="49" charset="0"/>
                <a:cs typeface="Courier New"/>
              </a:rPr>
              <a:t>“-l”</a:t>
            </a:r>
          </a:p>
        </p:txBody>
      </p:sp>
      <p:sp>
        <p:nvSpPr>
          <p:cNvPr id="32" name="TextBox 31"/>
          <p:cNvSpPr txBox="1"/>
          <p:nvPr>
            <p:custDataLst>
              <p:tags r:id="rId12"/>
            </p:custDataLst>
          </p:nvPr>
        </p:nvSpPr>
        <p:spPr>
          <a:xfrm>
            <a:off x="6089388" y="2092948"/>
            <a:ext cx="944489" cy="369332"/>
          </a:xfrm>
          <a:prstGeom prst="rect">
            <a:avLst/>
          </a:prstGeom>
          <a:noFill/>
        </p:spPr>
        <p:txBody>
          <a:bodyPr wrap="none" rtlCol="0">
            <a:spAutoFit/>
          </a:bodyPr>
          <a:lstStyle/>
          <a:p>
            <a:r>
              <a:rPr lang="en-US" sz="1800" dirty="0" smtClean="0">
                <a:latin typeface="Anonymous Pro" panose="02060609030202000504" pitchFamily="49" charset="0"/>
                <a:cs typeface="Courier New"/>
              </a:rPr>
              <a:t>“lab4”</a:t>
            </a:r>
          </a:p>
        </p:txBody>
      </p:sp>
      <p:sp>
        <p:nvSpPr>
          <p:cNvPr id="33" name="TextBox 32"/>
          <p:cNvSpPr txBox="1"/>
          <p:nvPr>
            <p:custDataLst>
              <p:tags r:id="rId13"/>
            </p:custDataLst>
          </p:nvPr>
        </p:nvSpPr>
        <p:spPr>
          <a:xfrm>
            <a:off x="5562600" y="4029410"/>
            <a:ext cx="1451038" cy="369332"/>
          </a:xfrm>
          <a:prstGeom prst="rect">
            <a:avLst/>
          </a:prstGeom>
          <a:noFill/>
        </p:spPr>
        <p:txBody>
          <a:bodyPr wrap="none" rtlCol="0">
            <a:spAutoFit/>
          </a:bodyPr>
          <a:lstStyle/>
          <a:p>
            <a:r>
              <a:rPr lang="en-US" sz="1800" dirty="0">
                <a:latin typeface="Anonymous Pro" panose="02060609030202000504" pitchFamily="49" charset="0"/>
                <a:cs typeface="Courier New" pitchFamily="49" charset="0"/>
              </a:rPr>
              <a:t>“USER=rea”</a:t>
            </a:r>
          </a:p>
        </p:txBody>
      </p:sp>
      <p:sp>
        <p:nvSpPr>
          <p:cNvPr id="35" name="TextBox 34"/>
          <p:cNvSpPr txBox="1"/>
          <p:nvPr>
            <p:custDataLst>
              <p:tags r:id="rId14"/>
            </p:custDataLst>
          </p:nvPr>
        </p:nvSpPr>
        <p:spPr>
          <a:xfrm>
            <a:off x="5562600" y="3419354"/>
            <a:ext cx="3223959" cy="369332"/>
          </a:xfrm>
          <a:prstGeom prst="rect">
            <a:avLst/>
          </a:prstGeom>
          <a:noFill/>
        </p:spPr>
        <p:txBody>
          <a:bodyPr wrap="none" rtlCol="0">
            <a:spAutoFit/>
          </a:bodyPr>
          <a:lstStyle/>
          <a:p>
            <a:r>
              <a:rPr lang="en-US" sz="1800" dirty="0">
                <a:latin typeface="Anonymous Pro" panose="02060609030202000504" pitchFamily="49" charset="0"/>
                <a:cs typeface="Courier New" pitchFamily="49" charset="0"/>
              </a:rPr>
              <a:t>“PWD=/</a:t>
            </a:r>
            <a:r>
              <a:rPr lang="en-US" sz="1800" dirty="0" smtClean="0">
                <a:latin typeface="Anonymous Pro" panose="02060609030202000504" pitchFamily="49" charset="0"/>
                <a:cs typeface="Courier New" pitchFamily="49" charset="0"/>
              </a:rPr>
              <a:t>homes/</a:t>
            </a:r>
            <a:r>
              <a:rPr lang="en-US" sz="1800" dirty="0" err="1" smtClean="0">
                <a:latin typeface="Anonymous Pro" panose="02060609030202000504" pitchFamily="49" charset="0"/>
                <a:cs typeface="Courier New" pitchFamily="49" charset="0"/>
              </a:rPr>
              <a:t>iws</a:t>
            </a:r>
            <a:r>
              <a:rPr lang="en-US" sz="1800" dirty="0" smtClean="0">
                <a:latin typeface="Anonymous Pro" panose="02060609030202000504" pitchFamily="49" charset="0"/>
                <a:cs typeface="Courier New" pitchFamily="49" charset="0"/>
              </a:rPr>
              <a:t>/rea/351”</a:t>
            </a:r>
            <a:endParaRPr lang="en-US" sz="1800" dirty="0">
              <a:latin typeface="Anonymous Pro" panose="02060609030202000504" pitchFamily="49" charset="0"/>
              <a:cs typeface="Courier New" pitchFamily="49" charset="0"/>
            </a:endParaRPr>
          </a:p>
        </p:txBody>
      </p:sp>
      <p:cxnSp>
        <p:nvCxnSpPr>
          <p:cNvPr id="37" name="Straight Arrow Connector 36"/>
          <p:cNvCxnSpPr/>
          <p:nvPr>
            <p:custDataLst>
              <p:tags r:id="rId15"/>
            </p:custDataLst>
          </p:nvPr>
        </p:nvCxnSpPr>
        <p:spPr bwMode="auto">
          <a:xfrm>
            <a:off x="5334000" y="288641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custDataLst>
              <p:tags r:id="rId16"/>
            </p:custDataLst>
          </p:nvPr>
        </p:nvCxnSpPr>
        <p:spPr bwMode="auto">
          <a:xfrm flipV="1">
            <a:off x="5334000" y="257810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custDataLst>
              <p:tags r:id="rId17"/>
            </p:custDataLst>
          </p:nvPr>
        </p:nvCxnSpPr>
        <p:spPr bwMode="auto">
          <a:xfrm>
            <a:off x="5334000" y="2276810"/>
            <a:ext cx="736469" cy="804"/>
          </a:xfrm>
          <a:prstGeom prst="straightConnector1">
            <a:avLst/>
          </a:prstGeom>
          <a:noFill/>
          <a:ln w="25400" cap="flat" cmpd="sng" algn="ctr">
            <a:solidFill>
              <a:schemeClr val="tx1"/>
            </a:solidFill>
            <a:prstDash val="solid"/>
            <a:round/>
            <a:headEnd type="none" w="med" len="med"/>
            <a:tailEnd type="arrow"/>
          </a:ln>
          <a:effectLst/>
        </p:spPr>
      </p:cxnSp>
      <p:cxnSp>
        <p:nvCxnSpPr>
          <p:cNvPr id="47" name="Straight Arrow Connector 46"/>
          <p:cNvCxnSpPr>
            <a:stCxn id="16" idx="3"/>
            <a:endCxn id="33" idx="1"/>
          </p:cNvCxnSpPr>
          <p:nvPr>
            <p:custDataLst>
              <p:tags r:id="rId18"/>
            </p:custDataLst>
          </p:nvPr>
        </p:nvCxnSpPr>
        <p:spPr bwMode="auto">
          <a:xfrm>
            <a:off x="4800600" y="420904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custDataLst>
              <p:tags r:id="rId19"/>
            </p:custDataLst>
          </p:nvPr>
        </p:nvCxnSpPr>
        <p:spPr bwMode="auto">
          <a:xfrm flipV="1">
            <a:off x="4800600" y="360402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custDataLst>
              <p:tags r:id="rId20"/>
            </p:custDataLst>
          </p:nvPr>
        </p:nvSpPr>
        <p:spPr>
          <a:xfrm>
            <a:off x="685800" y="4171750"/>
            <a:ext cx="1071127" cy="369332"/>
          </a:xfrm>
          <a:prstGeom prst="rect">
            <a:avLst/>
          </a:prstGeom>
          <a:noFill/>
        </p:spPr>
        <p:txBody>
          <a:bodyPr wrap="none" rtlCol="0">
            <a:spAutoFit/>
          </a:bodyPr>
          <a:lstStyle/>
          <a:p>
            <a:r>
              <a:rPr lang="en-US" sz="1800" dirty="0" smtClean="0">
                <a:latin typeface="Anonymous Pro" panose="02060609030202000504" pitchFamily="49" charset="0"/>
                <a:cs typeface="Courier New"/>
              </a:rPr>
              <a:t>environ</a:t>
            </a:r>
          </a:p>
        </p:txBody>
      </p:sp>
      <p:cxnSp>
        <p:nvCxnSpPr>
          <p:cNvPr id="30" name="Straight Arrow Connector 29"/>
          <p:cNvCxnSpPr/>
          <p:nvPr>
            <p:custDataLst>
              <p:tags r:id="rId21"/>
            </p:custDataLst>
          </p:nvPr>
        </p:nvCxnSpPr>
        <p:spPr bwMode="auto">
          <a:xfrm flipV="1">
            <a:off x="1828800" y="4355612"/>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custDataLst>
              <p:tags r:id="rId22"/>
            </p:custDataLst>
          </p:nvPr>
        </p:nvSpPr>
        <p:spPr>
          <a:xfrm>
            <a:off x="838200" y="2702548"/>
            <a:ext cx="944489" cy="369332"/>
          </a:xfrm>
          <a:prstGeom prst="rect">
            <a:avLst/>
          </a:prstGeom>
          <a:noFill/>
        </p:spPr>
        <p:txBody>
          <a:bodyPr wrap="none" rtlCol="0">
            <a:spAutoFit/>
          </a:bodyPr>
          <a:lstStyle/>
          <a:p>
            <a:r>
              <a:rPr lang="en-US" sz="1800" dirty="0" err="1" smtClean="0">
                <a:latin typeface="Anonymous Pro" panose="02060609030202000504" pitchFamily="49" charset="0"/>
                <a:cs typeface="Courier New"/>
              </a:rPr>
              <a:t>myargv</a:t>
            </a:r>
            <a:endParaRPr lang="en-US" sz="1800" dirty="0" smtClean="0">
              <a:latin typeface="Anonymous Pro" panose="02060609030202000504" pitchFamily="49" charset="0"/>
              <a:cs typeface="Courier New"/>
            </a:endParaRPr>
          </a:p>
        </p:txBody>
      </p:sp>
      <p:cxnSp>
        <p:nvCxnSpPr>
          <p:cNvPr id="40" name="Straight Arrow Connector 39"/>
          <p:cNvCxnSpPr/>
          <p:nvPr>
            <p:custDataLst>
              <p:tags r:id="rId23"/>
            </p:custDataLst>
          </p:nvPr>
        </p:nvCxnSpPr>
        <p:spPr bwMode="auto">
          <a:xfrm flipV="1">
            <a:off x="1828800" y="288641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36" name="Text Box 4"/>
          <p:cNvSpPr txBox="1">
            <a:spLocks noChangeArrowheads="1"/>
          </p:cNvSpPr>
          <p:nvPr>
            <p:custDataLst>
              <p:tags r:id="rId24"/>
            </p:custDataLst>
          </p:nvPr>
        </p:nvSpPr>
        <p:spPr bwMode="auto">
          <a:xfrm>
            <a:off x="622644" y="4655988"/>
            <a:ext cx="8330288" cy="1754326"/>
          </a:xfrm>
          <a:prstGeom prst="rect">
            <a:avLst/>
          </a:prstGeom>
          <a:solidFill>
            <a:srgbClr val="F6F5BD"/>
          </a:solidFill>
          <a:ln w="3175">
            <a:solidFill>
              <a:schemeClr val="tx1"/>
            </a:solidFill>
            <a:miter lim="800000"/>
            <a:headEnd/>
            <a:tailEnd/>
          </a:ln>
          <a:effectLst/>
        </p:spPr>
        <p:txBody>
          <a:bodyPr wrap="square">
            <a:spAutoFit/>
          </a:bodyPr>
          <a:lstStyle/>
          <a:p>
            <a:r>
              <a:rPr lang="en-US" sz="1800" b="0" dirty="0">
                <a:latin typeface="Anonymous Pro" panose="02060609030202000504" pitchFamily="49" charset="0"/>
              </a:rPr>
              <a:t>  </a:t>
            </a:r>
            <a:r>
              <a:rPr lang="en-US" sz="1800" dirty="0">
                <a:latin typeface="Anonymous Pro" panose="02060609030202000504" pitchFamily="49" charset="0"/>
              </a:rPr>
              <a:t>if</a:t>
            </a:r>
            <a:r>
              <a:rPr lang="en-US" sz="1800" b="0" dirty="0">
                <a:latin typeface="Anonymous Pro" panose="02060609030202000504" pitchFamily="49" charset="0"/>
              </a:rPr>
              <a:t> ((</a:t>
            </a:r>
            <a:r>
              <a:rPr lang="en-US" sz="1800" b="0" dirty="0" err="1">
                <a:latin typeface="Anonymous Pro" panose="02060609030202000504" pitchFamily="49" charset="0"/>
              </a:rPr>
              <a:t>pid</a:t>
            </a:r>
            <a:r>
              <a:rPr lang="en-US" sz="1800" b="0" dirty="0">
                <a:latin typeface="Anonymous Pro" panose="02060609030202000504" pitchFamily="49" charset="0"/>
              </a:rPr>
              <a:t> = </a:t>
            </a:r>
            <a:r>
              <a:rPr lang="en-US" sz="1800" dirty="0" smtClean="0">
                <a:solidFill>
                  <a:srgbClr val="0070C0"/>
                </a:solidFill>
                <a:latin typeface="Anonymous Pro" panose="02060609030202000504" pitchFamily="49" charset="0"/>
              </a:rPr>
              <a:t>fork</a:t>
            </a:r>
            <a:r>
              <a:rPr lang="en-US" sz="1800" b="0" dirty="0">
                <a:latin typeface="Anonymous Pro" panose="02060609030202000504" pitchFamily="49" charset="0"/>
              </a:rPr>
              <a:t>()) == 0) {   /* Child runs program */                                               </a:t>
            </a:r>
          </a:p>
          <a:p>
            <a:r>
              <a:rPr lang="en-US" sz="1800" b="0" dirty="0">
                <a:latin typeface="Anonymous Pro" panose="02060609030202000504" pitchFamily="49" charset="0"/>
              </a:rPr>
              <a:t>      </a:t>
            </a:r>
            <a:r>
              <a:rPr lang="en-US" sz="1800" dirty="0">
                <a:latin typeface="Anonymous Pro" panose="02060609030202000504" pitchFamily="49" charset="0"/>
              </a:rPr>
              <a:t>if</a:t>
            </a:r>
            <a:r>
              <a:rPr lang="en-US" sz="1800" b="0" dirty="0">
                <a:latin typeface="Anonymous Pro" panose="02060609030202000504" pitchFamily="49" charset="0"/>
              </a:rPr>
              <a:t> (</a:t>
            </a:r>
            <a:r>
              <a:rPr lang="en-US" sz="1800" dirty="0" err="1">
                <a:solidFill>
                  <a:srgbClr val="C00000"/>
                </a:solidFill>
                <a:latin typeface="Anonymous Pro" panose="02060609030202000504" pitchFamily="49" charset="0"/>
              </a:rPr>
              <a:t>execve</a:t>
            </a:r>
            <a:r>
              <a:rPr lang="en-US" sz="1800" b="0" dirty="0">
                <a:latin typeface="Anonymous Pro" panose="02060609030202000504" pitchFamily="49" charset="0"/>
              </a:rPr>
              <a:t>(</a:t>
            </a:r>
            <a:r>
              <a:rPr lang="en-US" sz="1800" b="0" dirty="0" err="1">
                <a:latin typeface="Anonymous Pro" panose="02060609030202000504" pitchFamily="49" charset="0"/>
              </a:rPr>
              <a:t>myargv</a:t>
            </a:r>
            <a:r>
              <a:rPr lang="en-US" sz="1800" b="0" dirty="0">
                <a:latin typeface="Anonymous Pro" panose="02060609030202000504" pitchFamily="49" charset="0"/>
              </a:rPr>
              <a:t>[0], </a:t>
            </a:r>
            <a:r>
              <a:rPr lang="en-US" sz="1800" b="0" dirty="0" err="1">
                <a:latin typeface="Anonymous Pro" panose="02060609030202000504" pitchFamily="49" charset="0"/>
              </a:rPr>
              <a:t>myargv</a:t>
            </a:r>
            <a:r>
              <a:rPr lang="en-US" sz="1800" b="0" dirty="0">
                <a:latin typeface="Anonymous Pro" panose="02060609030202000504" pitchFamily="49" charset="0"/>
              </a:rPr>
              <a:t>, environ) &lt; 0) {                                                        </a:t>
            </a:r>
          </a:p>
          <a:p>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("%s: Command not found.\n", </a:t>
            </a:r>
            <a:r>
              <a:rPr lang="en-US" sz="1800" b="0" dirty="0" err="1">
                <a:latin typeface="Anonymous Pro" panose="02060609030202000504" pitchFamily="49" charset="0"/>
              </a:rPr>
              <a:t>myargv</a:t>
            </a:r>
            <a:r>
              <a:rPr lang="en-US" sz="1800" b="0" dirty="0">
                <a:latin typeface="Anonymous Pro" panose="02060609030202000504" pitchFamily="49" charset="0"/>
              </a:rPr>
              <a:t>[0]);                                                 </a:t>
            </a:r>
          </a:p>
          <a:p>
            <a:r>
              <a:rPr lang="en-US" sz="1800" b="0" dirty="0">
                <a:latin typeface="Anonymous Pro" panose="02060609030202000504" pitchFamily="49" charset="0"/>
              </a:rPr>
              <a:t>          exit(1);                                                                                     </a:t>
            </a:r>
          </a:p>
          <a:p>
            <a:r>
              <a:rPr lang="en-US" sz="1800" b="0" dirty="0">
                <a:latin typeface="Anonymous Pro" panose="02060609030202000504" pitchFamily="49" charset="0"/>
              </a:rPr>
              <a:t>      }                                                                                                </a:t>
            </a:r>
          </a:p>
          <a:p>
            <a:r>
              <a:rPr lang="en-US" sz="1800" b="0" dirty="0">
                <a:latin typeface="Anonymous Pro" panose="02060609030202000504" pitchFamily="49" charset="0"/>
              </a:rPr>
              <a:t>  }                                                                                                    </a:t>
            </a:r>
          </a:p>
        </p:txBody>
      </p:sp>
      <p:sp>
        <p:nvSpPr>
          <p:cNvPr id="42" name="Rectangle 3"/>
          <p:cNvSpPr txBox="1">
            <a:spLocks noChangeArrowheads="1"/>
          </p:cNvSpPr>
          <p:nvPr>
            <p:custDataLst>
              <p:tags r:id="rId25"/>
            </p:custDataLst>
          </p:nvPr>
        </p:nvSpPr>
        <p:spPr bwMode="auto">
          <a:xfrm>
            <a:off x="381000" y="1222022"/>
            <a:ext cx="8571932"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dirty="0" smtClean="0">
                <a:latin typeface="Lato" panose="020F0502020204030203" pitchFamily="34" charset="0"/>
                <a:cs typeface="Lato" panose="020F0502020204030203" pitchFamily="34" charset="0"/>
              </a:rPr>
              <a:t>Execute</a:t>
            </a:r>
            <a:r>
              <a:rPr lang="en-US" sz="2000" dirty="0" smtClean="0">
                <a:latin typeface="Anonymous Pro" panose="02060609030202000504" pitchFamily="49" charset="0"/>
              </a:rPr>
              <a:t> “/</a:t>
            </a:r>
            <a:r>
              <a:rPr lang="en-US" sz="2000" dirty="0" err="1" smtClean="0">
                <a:latin typeface="Anonymous Pro" panose="02060609030202000504" pitchFamily="49" charset="0"/>
              </a:rPr>
              <a:t>usr</a:t>
            </a:r>
            <a:r>
              <a:rPr lang="en-US" sz="2000" dirty="0" smtClean="0">
                <a:latin typeface="Anonymous Pro" panose="02060609030202000504" pitchFamily="49" charset="0"/>
                <a:cs typeface="Courier New"/>
              </a:rPr>
              <a:t>/bin/ls –l lab4</a:t>
            </a:r>
            <a:r>
              <a:rPr lang="en-US" sz="2000" dirty="0" smtClean="0">
                <a:latin typeface="Anonymous Pro" panose="02060609030202000504" pitchFamily="49" charset="0"/>
              </a:rPr>
              <a:t>” </a:t>
            </a:r>
            <a:r>
              <a:rPr lang="en-US" sz="2000" dirty="0" smtClean="0">
                <a:latin typeface="Lato" panose="020F0502020204030203" pitchFamily="34" charset="0"/>
                <a:cs typeface="Lato" panose="020F0502020204030203" pitchFamily="34" charset="0"/>
              </a:rPr>
              <a:t>in child process using current 							         environment:</a:t>
            </a:r>
            <a:endParaRPr lang="en-US" dirty="0">
              <a:latin typeface="Lato" panose="020F0502020204030203" pitchFamily="34" charset="0"/>
              <a:cs typeface="Lato" panose="020F0502020204030203" pitchFamily="34" charset="0"/>
            </a:endParaRPr>
          </a:p>
        </p:txBody>
      </p:sp>
      <p:sp>
        <p:nvSpPr>
          <p:cNvPr id="7" name="TextBox 6"/>
          <p:cNvSpPr txBox="1"/>
          <p:nvPr>
            <p:custDataLst>
              <p:tags r:id="rId26"/>
            </p:custDataLst>
          </p:nvPr>
        </p:nvSpPr>
        <p:spPr>
          <a:xfrm>
            <a:off x="457200" y="2157480"/>
            <a:ext cx="1577676" cy="369332"/>
          </a:xfrm>
          <a:prstGeom prst="rect">
            <a:avLst/>
          </a:prstGeom>
          <a:noFill/>
        </p:spPr>
        <p:txBody>
          <a:bodyPr wrap="none" rtlCol="0">
            <a:spAutoFit/>
          </a:bodyPr>
          <a:lstStyle/>
          <a:p>
            <a:r>
              <a:rPr lang="en-US" sz="1800" dirty="0" smtClean="0">
                <a:latin typeface="Anonymous Pro" panose="02060609030202000504" pitchFamily="49" charset="0"/>
                <a:cs typeface="Courier New"/>
              </a:rPr>
              <a:t>(</a:t>
            </a:r>
            <a:r>
              <a:rPr lang="en-US" sz="1800" dirty="0" err="1" smtClean="0">
                <a:latin typeface="Anonymous Pro" panose="02060609030202000504" pitchFamily="49" charset="0"/>
                <a:cs typeface="Courier New"/>
              </a:rPr>
              <a:t>argc</a:t>
            </a:r>
            <a:r>
              <a:rPr lang="en-US" sz="1800" dirty="0" smtClean="0">
                <a:latin typeface="Anonymous Pro" panose="02060609030202000504" pitchFamily="49" charset="0"/>
                <a:cs typeface="Courier New"/>
              </a:rPr>
              <a:t> == 3)</a:t>
            </a:r>
          </a:p>
        </p:txBody>
      </p:sp>
      <p:sp>
        <p:nvSpPr>
          <p:cNvPr id="29" name="TextBox 28"/>
          <p:cNvSpPr txBox="1"/>
          <p:nvPr>
            <p:custDataLst>
              <p:tags r:id="rId27"/>
            </p:custDataLst>
          </p:nvPr>
        </p:nvSpPr>
        <p:spPr>
          <a:xfrm>
            <a:off x="1246038" y="6430282"/>
            <a:ext cx="7417415" cy="369332"/>
          </a:xfrm>
          <a:prstGeom prst="rect">
            <a:avLst/>
          </a:prstGeom>
          <a:noFill/>
        </p:spPr>
        <p:txBody>
          <a:bodyPr wrap="none" rtlCol="0">
            <a:spAutoFit/>
          </a:bodyPr>
          <a:lstStyle/>
          <a:p>
            <a:pPr defTabSz="882853">
              <a:defRPr/>
            </a:pPr>
            <a:r>
              <a:rPr lang="en-US" sz="1600" b="0" i="1" dirty="0">
                <a:latin typeface="Lato" panose="020F0502020204030203" pitchFamily="34" charset="0"/>
              </a:rPr>
              <a:t>Run the </a:t>
            </a:r>
            <a:r>
              <a:rPr lang="en-US" sz="1800" i="1" dirty="0" err="1">
                <a:latin typeface="Anonymous Pro" panose="02060609030202000504" pitchFamily="49" charset="0"/>
                <a:cs typeface="Courier New" pitchFamily="49" charset="0"/>
              </a:rPr>
              <a:t>printenv</a:t>
            </a:r>
            <a:r>
              <a:rPr lang="en-US" sz="1600" b="0" i="1" dirty="0">
                <a:latin typeface="Lato" panose="020F0502020204030203" pitchFamily="34" charset="0"/>
              </a:rPr>
              <a:t> command in a L</a:t>
            </a:r>
            <a:r>
              <a:rPr lang="en-US" sz="1600" b="0" i="1" dirty="0" smtClean="0">
                <a:latin typeface="Lato" panose="020F0502020204030203" pitchFamily="34" charset="0"/>
              </a:rPr>
              <a:t>inux </a:t>
            </a:r>
            <a:r>
              <a:rPr lang="en-US" sz="1600" b="0" i="1" dirty="0">
                <a:latin typeface="Lato" panose="020F0502020204030203" pitchFamily="34" charset="0"/>
              </a:rPr>
              <a:t>shell to see your own environment variables.</a:t>
            </a:r>
          </a:p>
        </p:txBody>
      </p:sp>
      <p:sp>
        <p:nvSpPr>
          <p:cNvPr id="4" name="Slide Number Placeholder 3"/>
          <p:cNvSpPr>
            <a:spLocks noGrp="1"/>
          </p:cNvSpPr>
          <p:nvPr>
            <p:ph type="sldNum" sz="quarter" idx="10"/>
            <p:custDataLst>
              <p:tags r:id="rId28"/>
            </p:custDataLst>
          </p:nvPr>
        </p:nvSpPr>
        <p:spPr>
          <a:xfrm>
            <a:off x="8534400" y="6569075"/>
            <a:ext cx="609600" cy="365125"/>
          </a:xfrm>
        </p:spPr>
        <p:txBody>
          <a:bodyPr/>
          <a:lstStyle/>
          <a:p>
            <a:fld id="{7CBE8339-D2AD-46DC-A898-FD1E949067F0}" type="slidenum">
              <a:rPr lang="en-US" smtClean="0"/>
              <a:pPr/>
              <a:t>51</a:t>
            </a:fld>
            <a:endParaRPr lang="en-US"/>
          </a:p>
        </p:txBody>
      </p:sp>
      <mc:AlternateContent xmlns:mc="http://schemas.openxmlformats.org/markup-compatibility/2006" xmlns:p14="http://schemas.microsoft.com/office/powerpoint/2010/main">
        <mc:Choice Requires="p14">
          <p:contentPart p14:bwMode="auto" r:id="rId31">
            <p14:nvContentPartPr>
              <p14:cNvPr id="2" name="Ink 1"/>
              <p14:cNvContentPartPr/>
              <p14:nvPr/>
            </p14:nvContentPartPr>
            <p14:xfrm>
              <a:off x="1979640" y="3753000"/>
              <a:ext cx="4324320" cy="1541520"/>
            </p14:xfrm>
          </p:contentPart>
        </mc:Choice>
        <mc:Fallback xmlns="">
          <p:pic>
            <p:nvPicPr>
              <p:cNvPr id="2" name="Ink 1"/>
              <p:cNvPicPr/>
              <p:nvPr/>
            </p:nvPicPr>
            <p:blipFill>
              <a:blip r:embed="rId32"/>
              <a:stretch>
                <a:fillRect/>
              </a:stretch>
            </p:blipFill>
            <p:spPr>
              <a:xfrm>
                <a:off x="1974960" y="3746880"/>
                <a:ext cx="4334400" cy="1551960"/>
              </a:xfrm>
              <a:prstGeom prst="rect">
                <a:avLst/>
              </a:prstGeom>
            </p:spPr>
          </p:pic>
        </mc:Fallback>
      </mc:AlternateContent>
    </p:spTree>
    <p:extLst>
      <p:ext uri="{BB962C8B-B14F-4D97-AF65-F5344CB8AC3E}">
        <p14:creationId xmlns:p14="http://schemas.microsoft.com/office/powerpoint/2010/main" val="2232731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762000"/>
            <a:ext cx="3259926" cy="1905000"/>
          </a:xfrm>
        </p:spPr>
        <p:txBody>
          <a:bodyPr/>
          <a:lstStyle/>
          <a:p>
            <a:r>
              <a:rPr lang="en-US" dirty="0" smtClean="0"/>
              <a:t>Structure of </a:t>
            </a:r>
            <a:br>
              <a:rPr lang="en-US" dirty="0" smtClean="0"/>
            </a:br>
            <a:r>
              <a:rPr lang="en-US" dirty="0" smtClean="0"/>
              <a:t>the stack when a new program starts</a:t>
            </a:r>
            <a:endParaRPr lang="en-US" dirty="0"/>
          </a:p>
        </p:txBody>
      </p:sp>
      <p:sp>
        <p:nvSpPr>
          <p:cNvPr id="38" name="Rectangle 379"/>
          <p:cNvSpPr>
            <a:spLocks noChangeArrowheads="1"/>
          </p:cNvSpPr>
          <p:nvPr>
            <p:custDataLst>
              <p:tags r:id="rId2"/>
            </p:custDataLst>
          </p:nvPr>
        </p:nvSpPr>
        <p:spPr bwMode="auto">
          <a:xfrm>
            <a:off x="3997944" y="381000"/>
            <a:ext cx="2819400" cy="685800"/>
          </a:xfrm>
          <a:prstGeom prst="rect">
            <a:avLst/>
          </a:prstGeom>
          <a:solidFill>
            <a:srgbClr val="D5F1CF"/>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environment variable strings</a:t>
            </a:r>
          </a:p>
        </p:txBody>
      </p:sp>
      <p:sp>
        <p:nvSpPr>
          <p:cNvPr id="39" name="Rectangle 381"/>
          <p:cNvSpPr>
            <a:spLocks noChangeArrowheads="1"/>
          </p:cNvSpPr>
          <p:nvPr>
            <p:custDataLst>
              <p:tags r:id="rId3"/>
            </p:custDataLst>
          </p:nvPr>
        </p:nvSpPr>
        <p:spPr bwMode="auto">
          <a:xfrm>
            <a:off x="3997944" y="1066800"/>
            <a:ext cx="2819400" cy="685800"/>
          </a:xfrm>
          <a:prstGeom prst="rect">
            <a:avLst/>
          </a:prstGeom>
          <a:solidFill>
            <a:srgbClr val="ADADEB"/>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command-line </a:t>
            </a:r>
            <a:r>
              <a:rPr kumimoji="0" lang="en-US" sz="1800" b="0" i="0" u="none" strike="noStrike" kern="0" cap="none" spc="0" normalizeH="0" baseline="0" noProof="0" dirty="0" err="1">
                <a:ln>
                  <a:noFill/>
                </a:ln>
                <a:solidFill>
                  <a:sysClr val="windowText" lastClr="000000"/>
                </a:solidFill>
                <a:effectLst/>
                <a:uLnTx/>
                <a:uFillTx/>
                <a:latin typeface="Lato" panose="020F0502020204030203" pitchFamily="34" charset="0"/>
              </a:rPr>
              <a:t>arg</a:t>
            </a: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 strings</a:t>
            </a:r>
          </a:p>
        </p:txBody>
      </p:sp>
      <p:sp>
        <p:nvSpPr>
          <p:cNvPr id="40" name="Rectangle 382"/>
          <p:cNvSpPr>
            <a:spLocks noChangeArrowheads="1"/>
          </p:cNvSpPr>
          <p:nvPr>
            <p:custDataLst>
              <p:tags r:id="rId4"/>
            </p:custDataLst>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41" name="Rectangle 383"/>
          <p:cNvSpPr>
            <a:spLocks noChangeArrowheads="1"/>
          </p:cNvSpPr>
          <p:nvPr>
            <p:custDataLst>
              <p:tags r:id="rId5"/>
            </p:custDataLst>
          </p:nvPr>
        </p:nvSpPr>
        <p:spPr bwMode="auto">
          <a:xfrm>
            <a:off x="3997944" y="2057400"/>
            <a:ext cx="2819400" cy="304800"/>
          </a:xfrm>
          <a:prstGeom prst="rect">
            <a:avLst/>
          </a:prstGeom>
          <a:solidFill>
            <a:srgbClr val="D5F1CF"/>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Anonymous Pro" panose="02060609030202000504" pitchFamily="49" charset="0"/>
              </a:rPr>
              <a:t>envp</a:t>
            </a: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[n] == NULL</a:t>
            </a:r>
          </a:p>
        </p:txBody>
      </p:sp>
      <p:sp>
        <p:nvSpPr>
          <p:cNvPr id="42" name="Rectangle 384"/>
          <p:cNvSpPr>
            <a:spLocks noChangeArrowheads="1"/>
          </p:cNvSpPr>
          <p:nvPr>
            <p:custDataLst>
              <p:tags r:id="rId6"/>
            </p:custDataLst>
          </p:nvPr>
        </p:nvSpPr>
        <p:spPr bwMode="auto">
          <a:xfrm>
            <a:off x="3997944" y="2362200"/>
            <a:ext cx="2819400" cy="304800"/>
          </a:xfrm>
          <a:prstGeom prst="rect">
            <a:avLst/>
          </a:prstGeom>
          <a:solidFill>
            <a:srgbClr val="D5F1CF"/>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Anonymous Pro" panose="02060609030202000504" pitchFamily="49" charset="0"/>
              </a:rPr>
              <a:t>envp</a:t>
            </a: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[n-1]</a:t>
            </a:r>
          </a:p>
        </p:txBody>
      </p:sp>
      <p:sp>
        <p:nvSpPr>
          <p:cNvPr id="43" name="Rectangle 385"/>
          <p:cNvSpPr>
            <a:spLocks noChangeArrowheads="1"/>
          </p:cNvSpPr>
          <p:nvPr>
            <p:custDataLst>
              <p:tags r:id="rId7"/>
            </p:custDataLst>
          </p:nvPr>
        </p:nvSpPr>
        <p:spPr bwMode="auto">
          <a:xfrm>
            <a:off x="3997944" y="2667000"/>
            <a:ext cx="2819400" cy="304800"/>
          </a:xfrm>
          <a:prstGeom prst="rect">
            <a:avLst/>
          </a:prstGeom>
          <a:solidFill>
            <a:srgbClr val="D5F1CF"/>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ato" panose="020F0502020204030203" pitchFamily="34" charset="0"/>
              </a:rPr>
              <a:t>...</a:t>
            </a:r>
          </a:p>
        </p:txBody>
      </p:sp>
      <p:sp>
        <p:nvSpPr>
          <p:cNvPr id="44" name="Rectangle 386"/>
          <p:cNvSpPr>
            <a:spLocks noChangeArrowheads="1"/>
          </p:cNvSpPr>
          <p:nvPr>
            <p:custDataLst>
              <p:tags r:id="rId8"/>
            </p:custDataLst>
          </p:nvPr>
        </p:nvSpPr>
        <p:spPr bwMode="auto">
          <a:xfrm>
            <a:off x="3997944" y="2971800"/>
            <a:ext cx="2819400" cy="304800"/>
          </a:xfrm>
          <a:prstGeom prst="rect">
            <a:avLst/>
          </a:prstGeom>
          <a:solidFill>
            <a:srgbClr val="D5F1CF"/>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Anonymous Pro" panose="02060609030202000504" pitchFamily="49" charset="0"/>
              </a:rPr>
              <a:t>envp</a:t>
            </a: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[0]</a:t>
            </a:r>
          </a:p>
        </p:txBody>
      </p:sp>
      <p:sp>
        <p:nvSpPr>
          <p:cNvPr id="45" name="Rectangle 387"/>
          <p:cNvSpPr>
            <a:spLocks noChangeArrowheads="1"/>
          </p:cNvSpPr>
          <p:nvPr>
            <p:custDataLst>
              <p:tags r:id="rId9"/>
            </p:custDataLst>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Anonymous Pro" panose="02060609030202000504" pitchFamily="49" charset="0"/>
              </a:rPr>
              <a:t>argv</a:t>
            </a: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a:t>
            </a:r>
            <a:r>
              <a:rPr kumimoji="0" lang="en-US" sz="1800" b="0" i="0" u="none" strike="noStrike" kern="0" cap="none" spc="0" normalizeH="0" baseline="0" noProof="0" dirty="0" err="1">
                <a:ln>
                  <a:noFill/>
                </a:ln>
                <a:solidFill>
                  <a:sysClr val="windowText" lastClr="000000"/>
                </a:solidFill>
                <a:effectLst/>
                <a:uLnTx/>
                <a:uFillTx/>
                <a:latin typeface="Anonymous Pro" panose="02060609030202000504" pitchFamily="49" charset="0"/>
              </a:rPr>
              <a:t>argc</a:t>
            </a: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 = NULL</a:t>
            </a:r>
          </a:p>
        </p:txBody>
      </p:sp>
      <p:sp>
        <p:nvSpPr>
          <p:cNvPr id="46" name="Rectangle 388"/>
          <p:cNvSpPr>
            <a:spLocks noChangeArrowheads="1"/>
          </p:cNvSpPr>
          <p:nvPr>
            <p:custDataLst>
              <p:tags r:id="rId10"/>
            </p:custDataLst>
          </p:nvPr>
        </p:nvSpPr>
        <p:spPr bwMode="auto">
          <a:xfrm>
            <a:off x="3997944" y="3581400"/>
            <a:ext cx="2819400" cy="304800"/>
          </a:xfrm>
          <a:prstGeom prst="rect">
            <a:avLst/>
          </a:prstGeom>
          <a:solidFill>
            <a:srgbClr val="ADADEB"/>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Anonymous Pro" panose="02060609030202000504" pitchFamily="49" charset="0"/>
              </a:rPr>
              <a:t>argv</a:t>
            </a: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[argc-1]</a:t>
            </a:r>
          </a:p>
        </p:txBody>
      </p:sp>
      <p:sp>
        <p:nvSpPr>
          <p:cNvPr id="47" name="Rectangle 389"/>
          <p:cNvSpPr>
            <a:spLocks noChangeArrowheads="1"/>
          </p:cNvSpPr>
          <p:nvPr>
            <p:custDataLst>
              <p:tags r:id="rId11"/>
            </p:custDataLst>
          </p:nvPr>
        </p:nvSpPr>
        <p:spPr bwMode="auto">
          <a:xfrm>
            <a:off x="3997944" y="3886200"/>
            <a:ext cx="2819400" cy="304800"/>
          </a:xfrm>
          <a:prstGeom prst="rect">
            <a:avLst/>
          </a:prstGeom>
          <a:solidFill>
            <a:srgbClr val="ADADEB"/>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Lato" panose="020F0502020204030203" pitchFamily="34" charset="0"/>
              </a:rPr>
              <a:t>...</a:t>
            </a:r>
          </a:p>
        </p:txBody>
      </p:sp>
      <p:sp>
        <p:nvSpPr>
          <p:cNvPr id="48" name="Rectangle 390"/>
          <p:cNvSpPr>
            <a:spLocks noChangeArrowheads="1"/>
          </p:cNvSpPr>
          <p:nvPr>
            <p:custDataLst>
              <p:tags r:id="rId12"/>
            </p:custDataLst>
          </p:nvPr>
        </p:nvSpPr>
        <p:spPr bwMode="auto">
          <a:xfrm>
            <a:off x="3997944" y="4191000"/>
            <a:ext cx="2819400" cy="304800"/>
          </a:xfrm>
          <a:prstGeom prst="rect">
            <a:avLst/>
          </a:prstGeom>
          <a:solidFill>
            <a:srgbClr val="ADADEB"/>
          </a:solidFill>
          <a:ln w="12700">
            <a:solidFill>
              <a:srgbClr val="000000"/>
            </a:solidFill>
            <a:miter lim="800000"/>
            <a:headEnd/>
            <a:tailEnd/>
          </a:ln>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Anonymous Pro" panose="02060609030202000504" pitchFamily="49" charset="0"/>
              </a:rPr>
              <a:t>argv</a:t>
            </a: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[0]</a:t>
            </a:r>
          </a:p>
        </p:txBody>
      </p:sp>
      <p:sp>
        <p:nvSpPr>
          <p:cNvPr id="49" name="Rectangle 399"/>
          <p:cNvSpPr>
            <a:spLocks noChangeArrowheads="1"/>
          </p:cNvSpPr>
          <p:nvPr>
            <p:custDataLst>
              <p:tags r:id="rId13"/>
            </p:custDataLst>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Future stack </a:t>
            </a: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rPr>
              <a:t>main</a:t>
            </a: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0" name="Text Box 401"/>
          <p:cNvSpPr txBox="1">
            <a:spLocks noChangeArrowheads="1"/>
          </p:cNvSpPr>
          <p:nvPr>
            <p:custDataLst>
              <p:tags r:id="rId14"/>
            </p:custDataLst>
          </p:nvPr>
        </p:nvSpPr>
        <p:spPr bwMode="auto">
          <a:xfrm>
            <a:off x="7734493" y="2416442"/>
            <a:ext cx="1289135" cy="646331"/>
          </a:xfrm>
          <a:prstGeom prst="rect">
            <a:avLst/>
          </a:prstGeom>
          <a:solidFill>
            <a:srgbClr val="D5F1CF"/>
          </a:solidFill>
          <a:ln w="12700">
            <a:solidFill>
              <a:srgbClr val="000000"/>
            </a:solidFill>
            <a:miter lim="800000"/>
            <a:headEnd/>
            <a:tailEnd/>
          </a:ln>
          <a:effectLs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(global </a:t>
            </a:r>
            <a:r>
              <a:rPr kumimoji="0" lang="en-US" sz="1800" b="0" i="0" u="none" strike="noStrike" kern="0" cap="none" spc="0" normalizeH="0" baseline="0" noProof="0" dirty="0" err="1" smtClean="0">
                <a:ln>
                  <a:noFill/>
                </a:ln>
                <a:solidFill>
                  <a:sysClr val="windowText" lastClr="000000"/>
                </a:solidFill>
                <a:effectLst/>
                <a:uLnTx/>
                <a:uFillTx/>
                <a:latin typeface="Lato" panose="020F0502020204030203" pitchFamily="34" charset="0"/>
              </a:rPr>
              <a:t>var</a:t>
            </a: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a:t>
            </a: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1" name="Line 406"/>
          <p:cNvSpPr>
            <a:spLocks noChangeShapeType="1"/>
          </p:cNvSpPr>
          <p:nvPr>
            <p:custDataLst>
              <p:tags r:id="rId15"/>
            </p:custDataLst>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2" name="Line 407"/>
          <p:cNvSpPr>
            <a:spLocks noChangeShapeType="1"/>
          </p:cNvSpPr>
          <p:nvPr>
            <p:custDataLst>
              <p:tags r:id="rId16"/>
            </p:custDataLst>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3" name="Line 408"/>
          <p:cNvSpPr>
            <a:spLocks noChangeShapeType="1"/>
          </p:cNvSpPr>
          <p:nvPr>
            <p:custDataLst>
              <p:tags r:id="rId17"/>
            </p:custDataLst>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4" name="Line 409"/>
          <p:cNvSpPr>
            <a:spLocks noChangeShapeType="1"/>
          </p:cNvSpPr>
          <p:nvPr>
            <p:custDataLst>
              <p:tags r:id="rId18"/>
            </p:custDataLst>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5" name="Line 411"/>
          <p:cNvSpPr>
            <a:spLocks noChangeShapeType="1"/>
          </p:cNvSpPr>
          <p:nvPr>
            <p:custDataLst>
              <p:tags r:id="rId19"/>
            </p:custDataLst>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6" name="Line 412"/>
          <p:cNvSpPr>
            <a:spLocks noChangeShapeType="1"/>
          </p:cNvSpPr>
          <p:nvPr>
            <p:custDataLst>
              <p:tags r:id="rId20"/>
            </p:custDataLst>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7" name="Line 413"/>
          <p:cNvSpPr>
            <a:spLocks noChangeShapeType="1"/>
          </p:cNvSpPr>
          <p:nvPr>
            <p:custDataLst>
              <p:tags r:id="rId21"/>
            </p:custDataLst>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8" name="Oval 417"/>
          <p:cNvSpPr>
            <a:spLocks noChangeAspect="1" noChangeArrowheads="1"/>
          </p:cNvSpPr>
          <p:nvPr>
            <p:custDataLst>
              <p:tags r:id="rId22"/>
            </p:custDataLst>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9" name="Oval 419"/>
          <p:cNvSpPr>
            <a:spLocks noChangeAspect="1" noChangeArrowheads="1"/>
          </p:cNvSpPr>
          <p:nvPr>
            <p:custDataLst>
              <p:tags r:id="rId23"/>
            </p:custDataLst>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60" name="Text Box 421"/>
          <p:cNvSpPr txBox="1">
            <a:spLocks noChangeArrowheads="1"/>
          </p:cNvSpPr>
          <p:nvPr>
            <p:custDataLst>
              <p:tags r:id="rId24"/>
            </p:custDataLst>
          </p:nvPr>
        </p:nvSpPr>
        <p:spPr bwMode="auto">
          <a:xfrm>
            <a:off x="6861299" y="288409"/>
            <a:ext cx="185178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Bottom of stack</a:t>
            </a:r>
          </a:p>
        </p:txBody>
      </p:sp>
      <p:sp>
        <p:nvSpPr>
          <p:cNvPr id="61" name="Text Box 422"/>
          <p:cNvSpPr txBox="1">
            <a:spLocks noChangeArrowheads="1"/>
          </p:cNvSpPr>
          <p:nvPr>
            <p:custDataLst>
              <p:tags r:id="rId25"/>
            </p:custDataLst>
          </p:nvPr>
        </p:nvSpPr>
        <p:spPr bwMode="auto">
          <a:xfrm>
            <a:off x="6901212" y="5251303"/>
            <a:ext cx="1476687"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Top of stack</a:t>
            </a:r>
          </a:p>
        </p:txBody>
      </p:sp>
      <p:sp>
        <p:nvSpPr>
          <p:cNvPr id="64" name="Line 431"/>
          <p:cNvSpPr>
            <a:spLocks noChangeShapeType="1"/>
          </p:cNvSpPr>
          <p:nvPr>
            <p:custDataLst>
              <p:tags r:id="rId26"/>
            </p:custDataLst>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65" name="Line 433"/>
          <p:cNvSpPr>
            <a:spLocks noChangeShapeType="1"/>
          </p:cNvSpPr>
          <p:nvPr>
            <p:custDataLst>
              <p:tags r:id="rId27"/>
            </p:custDataLst>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66" name="Text Box 401"/>
          <p:cNvSpPr txBox="1">
            <a:spLocks noChangeArrowheads="1"/>
          </p:cNvSpPr>
          <p:nvPr>
            <p:custDataLst>
              <p:tags r:id="rId28"/>
            </p:custDataLst>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a:ex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Text" lastClr="000000"/>
                </a:solidFill>
                <a:effectLst/>
                <a:uLnTx/>
                <a:uFillTx/>
                <a:latin typeface="Anonymous Pro" panose="02060609030202000504" pitchFamily="49" charset="0"/>
              </a:rPr>
              <a:t>argv</a:t>
            </a:r>
            <a:endPar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rPr>
              <a:t>(</a:t>
            </a: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in </a:t>
            </a:r>
            <a:r>
              <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cs typeface="Courier New"/>
              </a:rPr>
              <a:t>%</a:t>
            </a:r>
            <a:r>
              <a:rPr kumimoji="0" lang="en-US" sz="1800" b="0" i="0" u="none" strike="noStrike" kern="0" cap="none" spc="0" normalizeH="0" baseline="0" noProof="0" dirty="0" err="1" smtClean="0">
                <a:ln>
                  <a:noFill/>
                </a:ln>
                <a:solidFill>
                  <a:sysClr val="windowText" lastClr="000000"/>
                </a:solidFill>
                <a:effectLst/>
                <a:uLnTx/>
                <a:uFillTx/>
                <a:latin typeface="Anonymous Pro" panose="02060609030202000504" pitchFamily="49" charset="0"/>
                <a:cs typeface="Courier New"/>
              </a:rPr>
              <a:t>rsi</a:t>
            </a: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a:t>
            </a:r>
          </a:p>
        </p:txBody>
      </p:sp>
      <p:sp>
        <p:nvSpPr>
          <p:cNvPr id="67" name="Text Box 401"/>
          <p:cNvSpPr txBox="1">
            <a:spLocks noChangeArrowheads="1"/>
          </p:cNvSpPr>
          <p:nvPr>
            <p:custDataLst>
              <p:tags r:id="rId29"/>
            </p:custDataLst>
          </p:nvPr>
        </p:nvSpPr>
        <p:spPr bwMode="auto">
          <a:xfrm>
            <a:off x="7781869" y="3243116"/>
            <a:ext cx="1189831" cy="620121"/>
          </a:xfrm>
          <a:prstGeom prst="rect">
            <a:avLst/>
          </a:prstGeom>
          <a:solidFill>
            <a:srgbClr val="D5F1CF"/>
          </a:solidFill>
          <a:ln w="12700">
            <a:solidFill>
              <a:srgbClr val="000000"/>
            </a:solidFill>
            <a:miter lim="800000"/>
            <a:headEnd/>
            <a:tailEnd/>
          </a:ln>
          <a:effectLst/>
          <a:ex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Text" lastClr="000000"/>
                </a:solidFill>
                <a:effectLst/>
                <a:uLnTx/>
                <a:uFillTx/>
                <a:latin typeface="Anonymous Pro" panose="02060609030202000504" pitchFamily="49" charset="0"/>
              </a:rPr>
              <a:t>envp</a:t>
            </a:r>
            <a:endPar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(in </a:t>
            </a:r>
            <a:r>
              <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cs typeface="Courier New"/>
              </a:rPr>
              <a:t>%</a:t>
            </a:r>
            <a:r>
              <a:rPr kumimoji="0" lang="en-US" sz="1800" b="0" i="0" u="none" strike="noStrike" kern="0" cap="none" spc="0" normalizeH="0" baseline="0" noProof="0" dirty="0" err="1" smtClean="0">
                <a:ln>
                  <a:noFill/>
                </a:ln>
                <a:solidFill>
                  <a:sysClr val="windowText" lastClr="000000"/>
                </a:solidFill>
                <a:effectLst/>
                <a:uLnTx/>
                <a:uFillTx/>
                <a:latin typeface="Anonymous Pro" panose="02060609030202000504" pitchFamily="49" charset="0"/>
                <a:cs typeface="Courier New"/>
              </a:rPr>
              <a:t>rdx</a:t>
            </a: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a:t>
            </a: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68" name="Line 431"/>
          <p:cNvSpPr>
            <a:spLocks noChangeShapeType="1"/>
          </p:cNvSpPr>
          <p:nvPr>
            <p:custDataLst>
              <p:tags r:id="rId30"/>
            </p:custDataLst>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69" name="Rectangle 379"/>
          <p:cNvSpPr>
            <a:spLocks noChangeArrowheads="1"/>
          </p:cNvSpPr>
          <p:nvPr>
            <p:custDataLst>
              <p:tags r:id="rId31"/>
            </p:custDataLst>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Text" lastClr="000000"/>
                </a:solidFill>
                <a:effectLst/>
                <a:uLnTx/>
                <a:uFillTx/>
                <a:latin typeface="Anonymous Pro" panose="02060609030202000504" pitchFamily="49" charset="0"/>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Anonymous Pro" panose="02060609030202000504" pitchFamily="49" charset="0"/>
              <a:cs typeface="Courier New"/>
            </a:endParaRPr>
          </a:p>
        </p:txBody>
      </p:sp>
      <p:sp>
        <p:nvSpPr>
          <p:cNvPr id="70" name="Rectangle 382"/>
          <p:cNvSpPr>
            <a:spLocks noChangeArrowheads="1"/>
          </p:cNvSpPr>
          <p:nvPr>
            <p:custDataLst>
              <p:tags r:id="rId32"/>
            </p:custDataLst>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71" name="Text Box 401"/>
          <p:cNvSpPr txBox="1">
            <a:spLocks noChangeArrowheads="1"/>
          </p:cNvSpPr>
          <p:nvPr>
            <p:custDataLst>
              <p:tags r:id="rId33"/>
            </p:custDataLst>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a:ex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Text" lastClr="000000"/>
                </a:solidFill>
                <a:effectLst/>
                <a:uLnTx/>
                <a:uFillTx/>
                <a:latin typeface="Anonymous Pro" panose="02060609030202000504" pitchFamily="49" charset="0"/>
              </a:rPr>
              <a:t>argc</a:t>
            </a:r>
            <a:endPar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rPr>
              <a:t>(</a:t>
            </a: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in </a:t>
            </a:r>
            <a:r>
              <a:rPr kumimoji="0" lang="en-US" sz="1800" b="0" i="0" u="none" strike="noStrike" kern="0" cap="none" spc="0" normalizeH="0" baseline="0" noProof="0" dirty="0" smtClean="0">
                <a:ln>
                  <a:noFill/>
                </a:ln>
                <a:solidFill>
                  <a:sysClr val="windowText" lastClr="000000"/>
                </a:solidFill>
                <a:effectLst/>
                <a:uLnTx/>
                <a:uFillTx/>
                <a:latin typeface="Anonymous Pro" panose="02060609030202000504" pitchFamily="49" charset="0"/>
                <a:cs typeface="Courier New"/>
              </a:rPr>
              <a:t>%</a:t>
            </a:r>
            <a:r>
              <a:rPr kumimoji="0" lang="en-US" sz="1800" b="0" i="0" u="none" strike="noStrike" kern="0" cap="none" spc="0" normalizeH="0" baseline="0" noProof="0" dirty="0" err="1" smtClean="0">
                <a:ln>
                  <a:noFill/>
                </a:ln>
                <a:solidFill>
                  <a:sysClr val="windowText" lastClr="000000"/>
                </a:solidFill>
                <a:effectLst/>
                <a:uLnTx/>
                <a:uFillTx/>
                <a:latin typeface="Anonymous Pro" panose="02060609030202000504" pitchFamily="49" charset="0"/>
                <a:cs typeface="Courier New"/>
              </a:rPr>
              <a:t>rdi</a:t>
            </a:r>
            <a:r>
              <a:rPr kumimoji="0" lang="en-US" sz="1800" b="0" i="0" u="none" strike="noStrike" kern="0" cap="none" spc="0" normalizeH="0" baseline="0" noProof="0" dirty="0" smtClean="0">
                <a:ln>
                  <a:noFill/>
                </a:ln>
                <a:solidFill>
                  <a:sysClr val="windowText" lastClr="000000"/>
                </a:solidFill>
                <a:effectLst/>
                <a:uLnTx/>
                <a:uFillTx/>
                <a:latin typeface="Lato" panose="020F0502020204030203" pitchFamily="34" charset="0"/>
              </a:rPr>
              <a:t>)</a:t>
            </a:r>
          </a:p>
        </p:txBody>
      </p:sp>
      <p:sp>
        <p:nvSpPr>
          <p:cNvPr id="5" name="Slide Number Placeholder 4"/>
          <p:cNvSpPr>
            <a:spLocks noGrp="1"/>
          </p:cNvSpPr>
          <p:nvPr>
            <p:ph type="sldNum" sz="quarter" idx="10"/>
            <p:custDataLst>
              <p:tags r:id="rId34"/>
            </p:custDataLst>
          </p:nvPr>
        </p:nvSpPr>
        <p:spPr>
          <a:xfrm>
            <a:off x="8534400" y="6569075"/>
            <a:ext cx="609600" cy="365125"/>
          </a:xfrm>
        </p:spPr>
        <p:txBody>
          <a:bodyPr/>
          <a:lstStyle/>
          <a:p>
            <a:fld id="{7CBE8339-D2AD-46DC-A898-FD1E949067F0}" type="slidenum">
              <a:rPr lang="en-US" smtClean="0"/>
              <a:pPr/>
              <a:t>52</a:t>
            </a:fld>
            <a:endParaRPr lang="en-US"/>
          </a:p>
        </p:txBody>
      </p:sp>
      <mc:AlternateContent xmlns:mc="http://schemas.openxmlformats.org/markup-compatibility/2006" xmlns:p14="http://schemas.microsoft.com/office/powerpoint/2010/main">
        <mc:Choice Requires="p14">
          <p:contentPart p14:bwMode="auto" r:id="rId36">
            <p14:nvContentPartPr>
              <p14:cNvPr id="3" name="Ink 2"/>
              <p14:cNvContentPartPr/>
              <p14:nvPr/>
            </p14:nvContentPartPr>
            <p14:xfrm>
              <a:off x="3283920" y="2078280"/>
              <a:ext cx="855360" cy="3849480"/>
            </p14:xfrm>
          </p:contentPart>
        </mc:Choice>
        <mc:Fallback xmlns="">
          <p:pic>
            <p:nvPicPr>
              <p:cNvPr id="3" name="Ink 2"/>
              <p:cNvPicPr/>
              <p:nvPr/>
            </p:nvPicPr>
            <p:blipFill>
              <a:blip r:embed="rId37"/>
              <a:stretch>
                <a:fillRect/>
              </a:stretch>
            </p:blipFill>
            <p:spPr>
              <a:xfrm>
                <a:off x="3274920" y="2073600"/>
                <a:ext cx="869400" cy="3860280"/>
              </a:xfrm>
              <a:prstGeom prst="rect">
                <a:avLst/>
              </a:prstGeom>
            </p:spPr>
          </p:pic>
        </mc:Fallback>
      </mc:AlternateContent>
    </p:spTree>
    <p:extLst>
      <p:ext uri="{BB962C8B-B14F-4D97-AF65-F5344CB8AC3E}">
        <p14:creationId xmlns:p14="http://schemas.microsoft.com/office/powerpoint/2010/main" val="4201469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custDataLst>
              <p:tags r:id="rId1"/>
            </p:custDataLst>
          </p:nvPr>
        </p:nvSpPr>
        <p:spPr/>
        <p:txBody>
          <a:bodyPr/>
          <a:lstStyle/>
          <a:p>
            <a:r>
              <a:rPr lang="en-US" dirty="0">
                <a:latin typeface="Anonymous Pro" panose="02060609030202000504" pitchFamily="49" charset="0"/>
              </a:rPr>
              <a:t>exit</a:t>
            </a:r>
            <a:r>
              <a:rPr lang="en-US" dirty="0"/>
              <a:t>: Ending a process</a:t>
            </a:r>
          </a:p>
        </p:txBody>
      </p:sp>
      <p:sp>
        <p:nvSpPr>
          <p:cNvPr id="495619" name="Rectangle 3"/>
          <p:cNvSpPr>
            <a:spLocks noGrp="1" noChangeArrowheads="1"/>
          </p:cNvSpPr>
          <p:nvPr>
            <p:ph idx="1"/>
            <p:custDataLst>
              <p:tags r:id="rId2"/>
            </p:custDataLst>
          </p:nvPr>
        </p:nvSpPr>
        <p:spPr/>
        <p:txBody>
          <a:bodyPr/>
          <a:lstStyle/>
          <a:p>
            <a:r>
              <a:rPr lang="en-US" dirty="0">
                <a:latin typeface="Anonymous Pro" panose="02060609030202000504" pitchFamily="49" charset="0"/>
              </a:rPr>
              <a:t>void exit(</a:t>
            </a:r>
            <a:r>
              <a:rPr lang="en-US" dirty="0" err="1">
                <a:latin typeface="Anonymous Pro" panose="02060609030202000504" pitchFamily="49" charset="0"/>
              </a:rPr>
              <a:t>int</a:t>
            </a:r>
            <a:r>
              <a:rPr lang="en-US" dirty="0">
                <a:latin typeface="Anonymous Pro" panose="02060609030202000504" pitchFamily="49" charset="0"/>
              </a:rPr>
              <a:t> status)</a:t>
            </a:r>
            <a:endParaRPr lang="en-US" dirty="0"/>
          </a:p>
          <a:p>
            <a:pPr lvl="1"/>
            <a:r>
              <a:rPr lang="en-US" dirty="0"/>
              <a:t>Exits a process</a:t>
            </a:r>
          </a:p>
          <a:p>
            <a:pPr lvl="2"/>
            <a:r>
              <a:rPr lang="en-US" dirty="0"/>
              <a:t>Status code: 0 is used for a normal exit, nonzero for abnormal exit</a:t>
            </a:r>
          </a:p>
          <a:p>
            <a:pPr lvl="1"/>
            <a:r>
              <a:rPr lang="en-US" b="1" dirty="0" err="1">
                <a:latin typeface="Anonymous Pro" panose="02060609030202000504" pitchFamily="49" charset="0"/>
              </a:rPr>
              <a:t>atexit</a:t>
            </a:r>
            <a:r>
              <a:rPr lang="en-US" b="1" dirty="0">
                <a:latin typeface="Anonymous Pro" panose="02060609030202000504" pitchFamily="49" charset="0"/>
              </a:rPr>
              <a:t>()</a:t>
            </a:r>
            <a:r>
              <a:rPr lang="en-US" b="1" dirty="0"/>
              <a:t> </a:t>
            </a:r>
            <a:r>
              <a:rPr lang="en-US" dirty="0"/>
              <a:t>registers functions to be executed upon exit</a:t>
            </a:r>
          </a:p>
        </p:txBody>
      </p:sp>
      <p:sp>
        <p:nvSpPr>
          <p:cNvPr id="6" name="Slide Number Placeholder 5"/>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53</a:t>
            </a:fld>
            <a:endParaRPr lang="en-US"/>
          </a:p>
        </p:txBody>
      </p:sp>
      <p:sp>
        <p:nvSpPr>
          <p:cNvPr id="495620" name="Text Box 4"/>
          <p:cNvSpPr txBox="1">
            <a:spLocks noChangeArrowheads="1"/>
          </p:cNvSpPr>
          <p:nvPr>
            <p:custDataLst>
              <p:tags r:id="rId4"/>
            </p:custDataLst>
          </p:nvPr>
        </p:nvSpPr>
        <p:spPr bwMode="auto">
          <a:xfrm>
            <a:off x="990600" y="3126638"/>
            <a:ext cx="3603872" cy="2585323"/>
          </a:xfrm>
          <a:prstGeom prst="rect">
            <a:avLst/>
          </a:prstGeom>
          <a:solidFill>
            <a:srgbClr val="F6F5BD"/>
          </a:solidFill>
          <a:ln w="3175">
            <a:solidFill>
              <a:schemeClr val="tx1"/>
            </a:solidFill>
            <a:miter lim="800000"/>
            <a:headEnd/>
            <a:tailEnd/>
          </a:ln>
          <a:effectLst/>
        </p:spPr>
        <p:txBody>
          <a:bodyPr wrap="none">
            <a:spAutoFit/>
          </a:bodyPr>
          <a:lstStyle/>
          <a:p>
            <a:r>
              <a:rPr lang="en-US" sz="1800" dirty="0">
                <a:latin typeface="Anonymous Pro" panose="02060609030202000504" pitchFamily="49" charset="0"/>
              </a:rPr>
              <a:t>void</a:t>
            </a:r>
            <a:r>
              <a:rPr lang="en-US" sz="1800" b="0" dirty="0">
                <a:latin typeface="Anonymous Pro" panose="02060609030202000504" pitchFamily="49" charset="0"/>
              </a:rPr>
              <a:t> </a:t>
            </a:r>
            <a:r>
              <a:rPr lang="en-US" sz="1800" b="0" dirty="0" smtClean="0">
                <a:latin typeface="Anonymous Pro" panose="02060609030202000504" pitchFamily="49" charset="0"/>
              </a:rPr>
              <a:t>cleanup(</a:t>
            </a:r>
            <a:r>
              <a:rPr lang="en-US" sz="1800" dirty="0" smtClean="0">
                <a:latin typeface="Anonymous Pro" panose="02060609030202000504" pitchFamily="49" charset="0"/>
              </a:rPr>
              <a:t>void</a:t>
            </a:r>
            <a:r>
              <a:rPr lang="en-US" sz="1800" b="0" dirty="0" smtClean="0">
                <a:latin typeface="Anonymous Pro" panose="02060609030202000504" pitchFamily="49" charset="0"/>
              </a:rPr>
              <a:t>) </a:t>
            </a:r>
            <a:r>
              <a:rPr lang="en-US" sz="1800" b="0" dirty="0">
                <a:latin typeface="Anonymous Pro" panose="02060609030202000504" pitchFamily="49" charset="0"/>
              </a:rPr>
              <a:t>{</a:t>
            </a:r>
          </a:p>
          <a:p>
            <a:r>
              <a:rPr lang="en-US" sz="1800" b="0" dirty="0">
                <a:latin typeface="Anonymous Pro" panose="02060609030202000504" pitchFamily="49" charset="0"/>
              </a:rPr>
              <a:t>   printf("cleaning up\n");</a:t>
            </a:r>
          </a:p>
          <a:p>
            <a:r>
              <a:rPr lang="en-US" sz="1800" b="0" dirty="0">
                <a:latin typeface="Anonymous Pro" panose="02060609030202000504" pitchFamily="49" charset="0"/>
              </a:rPr>
              <a:t>}</a:t>
            </a:r>
          </a:p>
          <a:p>
            <a:endParaRPr lang="en-US" sz="1800" b="0" dirty="0">
              <a:latin typeface="Anonymous Pro" panose="02060609030202000504" pitchFamily="49" charset="0"/>
            </a:endParaRPr>
          </a:p>
          <a:p>
            <a:r>
              <a:rPr lang="en-US" sz="1800" dirty="0">
                <a:latin typeface="Anonymous Pro" panose="02060609030202000504" pitchFamily="49" charset="0"/>
              </a:rPr>
              <a:t>void</a:t>
            </a:r>
            <a:r>
              <a:rPr lang="en-US" sz="1800" b="0" dirty="0">
                <a:latin typeface="Anonymous Pro" panose="02060609030202000504" pitchFamily="49" charset="0"/>
              </a:rPr>
              <a:t> fork6() {</a:t>
            </a:r>
          </a:p>
          <a:p>
            <a:r>
              <a:rPr lang="en-US" sz="1800" b="0" dirty="0">
                <a:latin typeface="Anonymous Pro" panose="02060609030202000504" pitchFamily="49" charset="0"/>
              </a:rPr>
              <a:t>   </a:t>
            </a:r>
            <a:r>
              <a:rPr lang="en-US" sz="1800" dirty="0">
                <a:solidFill>
                  <a:srgbClr val="C00000"/>
                </a:solidFill>
                <a:latin typeface="Anonymous Pro" panose="02060609030202000504" pitchFamily="49" charset="0"/>
              </a:rPr>
              <a:t>atexit</a:t>
            </a:r>
            <a:r>
              <a:rPr lang="en-US" sz="1800" b="0" dirty="0">
                <a:latin typeface="Anonymous Pro" panose="02060609030202000504" pitchFamily="49" charset="0"/>
              </a:rPr>
              <a:t>(cleanup);</a:t>
            </a:r>
          </a:p>
          <a:p>
            <a:r>
              <a:rPr lang="en-US" sz="1800" b="0" dirty="0">
                <a:latin typeface="Anonymous Pro" panose="02060609030202000504" pitchFamily="49" charset="0"/>
              </a:rPr>
              <a:t>   </a:t>
            </a:r>
            <a:r>
              <a:rPr lang="en-US" sz="1800" dirty="0">
                <a:solidFill>
                  <a:srgbClr val="0070C0"/>
                </a:solidFill>
                <a:latin typeface="Anonymous Pro" panose="02060609030202000504" pitchFamily="49" charset="0"/>
              </a:rPr>
              <a:t>fork</a:t>
            </a:r>
            <a:r>
              <a:rPr lang="en-US" sz="1800" b="0" dirty="0">
                <a:latin typeface="Anonymous Pro" panose="02060609030202000504" pitchFamily="49" charset="0"/>
              </a:rPr>
              <a:t>();</a:t>
            </a:r>
          </a:p>
          <a:p>
            <a:r>
              <a:rPr lang="en-US" sz="1800" b="0" dirty="0">
                <a:latin typeface="Anonymous Pro" panose="02060609030202000504" pitchFamily="49" charset="0"/>
              </a:rPr>
              <a:t>   </a:t>
            </a:r>
            <a:r>
              <a:rPr lang="en-US" sz="1800" dirty="0">
                <a:solidFill>
                  <a:srgbClr val="C00000"/>
                </a:solidFill>
                <a:latin typeface="Anonymous Pro" panose="02060609030202000504" pitchFamily="49" charset="0"/>
              </a:rPr>
              <a:t>exit</a:t>
            </a:r>
            <a:r>
              <a:rPr lang="en-US" sz="1800" b="0" dirty="0">
                <a:latin typeface="Anonymous Pro" panose="02060609030202000504" pitchFamily="49" charset="0"/>
              </a:rPr>
              <a:t>(0);</a:t>
            </a:r>
          </a:p>
          <a:p>
            <a:r>
              <a:rPr lang="en-US" sz="1800" b="0" dirty="0">
                <a:latin typeface="Anonymous Pro" panose="02060609030202000504" pitchFamily="49" charset="0"/>
              </a:rPr>
              <a:t>}</a:t>
            </a:r>
          </a:p>
        </p:txBody>
      </p:sp>
      <p:sp>
        <p:nvSpPr>
          <p:cNvPr id="2" name="TextBox 1"/>
          <p:cNvSpPr txBox="1"/>
          <p:nvPr>
            <p:custDataLst>
              <p:tags r:id="rId5"/>
            </p:custDataLst>
          </p:nvPr>
        </p:nvSpPr>
        <p:spPr>
          <a:xfrm>
            <a:off x="5227115" y="4729973"/>
            <a:ext cx="3297698" cy="369332"/>
          </a:xfrm>
          <a:prstGeom prst="rect">
            <a:avLst/>
          </a:prstGeom>
          <a:noFill/>
        </p:spPr>
        <p:txBody>
          <a:bodyPr wrap="none" rtlCol="0">
            <a:spAutoFit/>
          </a:bodyPr>
          <a:lstStyle/>
          <a:p>
            <a:r>
              <a:rPr lang="en-US" sz="1800" dirty="0" smtClean="0">
                <a:latin typeface="Lato" panose="020F0502020204030203" pitchFamily="34" charset="0"/>
              </a:rPr>
              <a:t>“cleanup” is a function pointer</a:t>
            </a:r>
          </a:p>
        </p:txBody>
      </p:sp>
      <p:cxnSp>
        <p:nvCxnSpPr>
          <p:cNvPr id="4" name="Straight Arrow Connector 3"/>
          <p:cNvCxnSpPr>
            <a:stCxn id="2" idx="1"/>
          </p:cNvCxnSpPr>
          <p:nvPr>
            <p:custDataLst>
              <p:tags r:id="rId6"/>
            </p:custDataLst>
          </p:nvPr>
        </p:nvCxnSpPr>
        <p:spPr bwMode="auto">
          <a:xfrm flipH="1" flipV="1">
            <a:off x="3469405" y="4711569"/>
            <a:ext cx="1757710" cy="203070"/>
          </a:xfrm>
          <a:prstGeom prst="straightConnector1">
            <a:avLst/>
          </a:prstGeom>
          <a:noFill/>
          <a:ln w="25400" cap="flat" cmpd="sng" algn="ctr">
            <a:solidFill>
              <a:srgbClr val="CC0000"/>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876240" y="1535400"/>
              <a:ext cx="2289240" cy="3911400"/>
            </p14:xfrm>
          </p:contentPart>
        </mc:Choice>
        <mc:Fallback xmlns="">
          <p:pic>
            <p:nvPicPr>
              <p:cNvPr id="3" name="Ink 2"/>
              <p:cNvPicPr/>
              <p:nvPr/>
            </p:nvPicPr>
            <p:blipFill>
              <a:blip r:embed="rId10"/>
              <a:stretch>
                <a:fillRect/>
              </a:stretch>
            </p:blipFill>
            <p:spPr>
              <a:xfrm>
                <a:off x="872640" y="1531800"/>
                <a:ext cx="2299680" cy="39204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Processes</a:t>
            </a:r>
            <a:endParaRPr lang="en-US" dirty="0"/>
          </a:p>
        </p:txBody>
      </p:sp>
      <p:sp>
        <p:nvSpPr>
          <p:cNvPr id="3" name="Content Placeholder 2"/>
          <p:cNvSpPr>
            <a:spLocks noGrp="1"/>
          </p:cNvSpPr>
          <p:nvPr>
            <p:ph idx="1"/>
            <p:custDataLst>
              <p:tags r:id="rId2"/>
            </p:custDataLst>
          </p:nvPr>
        </p:nvSpPr>
        <p:spPr/>
        <p:txBody>
          <a:bodyPr/>
          <a:lstStyle/>
          <a:p>
            <a:r>
              <a:rPr lang="en-US" dirty="0" smtClean="0"/>
              <a:t>First some preliminaries</a:t>
            </a:r>
          </a:p>
          <a:p>
            <a:pPr lvl="1"/>
            <a:r>
              <a:rPr lang="en-US" strike="sngStrike" dirty="0" smtClean="0"/>
              <a:t>Control flow</a:t>
            </a:r>
          </a:p>
          <a:p>
            <a:pPr lvl="1"/>
            <a:r>
              <a:rPr lang="en-US" strike="sngStrike" dirty="0" smtClean="0"/>
              <a:t>Exceptional control flow</a:t>
            </a:r>
          </a:p>
          <a:p>
            <a:pPr lvl="1"/>
            <a:r>
              <a:rPr lang="en-US" strike="sngStrike" dirty="0"/>
              <a:t>Asynchronous exceptions (interrupts)</a:t>
            </a:r>
          </a:p>
          <a:p>
            <a:pPr lvl="1"/>
            <a:r>
              <a:rPr lang="en-US" strike="sngStrike" dirty="0" smtClean="0"/>
              <a:t>Synchronous </a:t>
            </a:r>
            <a:r>
              <a:rPr lang="en-US" strike="sngStrike" dirty="0"/>
              <a:t>exceptions </a:t>
            </a:r>
            <a:r>
              <a:rPr lang="en-US" strike="sngStrike" dirty="0" smtClean="0"/>
              <a:t>(traps &amp; faults)</a:t>
            </a:r>
          </a:p>
          <a:p>
            <a:r>
              <a:rPr lang="en-US" dirty="0" smtClean="0"/>
              <a:t>Processes</a:t>
            </a:r>
          </a:p>
          <a:p>
            <a:pPr lvl="1"/>
            <a:r>
              <a:rPr lang="en-US" strike="sngStrike" dirty="0" smtClean="0"/>
              <a:t>Creating new processes</a:t>
            </a:r>
          </a:p>
          <a:p>
            <a:pPr lvl="1"/>
            <a:r>
              <a:rPr lang="en-US" dirty="0" smtClean="0"/>
              <a:t>Fork and wait</a:t>
            </a:r>
          </a:p>
          <a:p>
            <a:pPr lvl="1"/>
            <a:r>
              <a:rPr lang="en-US" dirty="0" smtClean="0"/>
              <a:t>Zombies</a:t>
            </a:r>
          </a:p>
          <a:p>
            <a:pPr lvl="1"/>
            <a:endParaRPr lang="en-US" dirty="0" smtClean="0"/>
          </a:p>
          <a:p>
            <a:pPr lvl="1"/>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54</a:t>
            </a:fld>
            <a:endParaRPr lang="en-US"/>
          </a:p>
        </p:txBody>
      </p:sp>
    </p:spTree>
    <p:extLst>
      <p:ext uri="{BB962C8B-B14F-4D97-AF65-F5344CB8AC3E}">
        <p14:creationId xmlns:p14="http://schemas.microsoft.com/office/powerpoint/2010/main" val="629337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custDataLst>
              <p:tags r:id="rId1"/>
            </p:custDataLst>
          </p:nvPr>
        </p:nvSpPr>
        <p:spPr/>
        <p:txBody>
          <a:bodyPr/>
          <a:lstStyle/>
          <a:p>
            <a:r>
              <a:rPr lang="en-US" dirty="0"/>
              <a:t>Zombies</a:t>
            </a:r>
          </a:p>
        </p:txBody>
      </p:sp>
      <p:sp>
        <p:nvSpPr>
          <p:cNvPr id="496643" name="Rectangle 3"/>
          <p:cNvSpPr>
            <a:spLocks noGrp="1" noChangeArrowheads="1"/>
          </p:cNvSpPr>
          <p:nvPr>
            <p:ph idx="1"/>
            <p:custDataLst>
              <p:tags r:id="rId2"/>
            </p:custDataLst>
          </p:nvPr>
        </p:nvSpPr>
        <p:spPr>
          <a:xfrm>
            <a:off x="396875" y="1202580"/>
            <a:ext cx="8366125" cy="4972050"/>
          </a:xfrm>
        </p:spPr>
        <p:txBody>
          <a:bodyPr/>
          <a:lstStyle/>
          <a:p>
            <a:r>
              <a:rPr lang="en-US" dirty="0"/>
              <a:t>Idea</a:t>
            </a:r>
          </a:p>
          <a:p>
            <a:pPr lvl="1"/>
            <a:r>
              <a:rPr lang="en-US" dirty="0"/>
              <a:t>When process terminates, it still consumes system resources</a:t>
            </a:r>
          </a:p>
          <a:p>
            <a:pPr lvl="2"/>
            <a:r>
              <a:rPr lang="en-US" dirty="0"/>
              <a:t>Various tables maintained by OS</a:t>
            </a:r>
          </a:p>
          <a:p>
            <a:pPr lvl="1"/>
            <a:r>
              <a:rPr lang="en-US" dirty="0"/>
              <a:t>Called a “zombie”</a:t>
            </a:r>
            <a:endParaRPr lang="en-US" dirty="0" smtClean="0"/>
          </a:p>
          <a:p>
            <a:pPr lvl="2"/>
            <a:r>
              <a:rPr lang="en-US" dirty="0" smtClean="0"/>
              <a:t>A living </a:t>
            </a:r>
            <a:r>
              <a:rPr lang="en-US" dirty="0"/>
              <a:t>corpse, half alive and half dead</a:t>
            </a:r>
          </a:p>
          <a:p>
            <a:r>
              <a:rPr lang="en-US" dirty="0"/>
              <a:t>Reaping</a:t>
            </a:r>
          </a:p>
          <a:p>
            <a:pPr lvl="1"/>
            <a:r>
              <a:rPr lang="en-US" dirty="0"/>
              <a:t>Performed by parent on terminated </a:t>
            </a:r>
            <a:r>
              <a:rPr lang="en-US" dirty="0" smtClean="0"/>
              <a:t>child</a:t>
            </a:r>
            <a:endParaRPr lang="en-US" i="1" dirty="0" smtClean="0"/>
          </a:p>
          <a:p>
            <a:pPr lvl="1"/>
            <a:r>
              <a:rPr lang="en-US" dirty="0"/>
              <a:t>Parent is given exit status information</a:t>
            </a:r>
          </a:p>
          <a:p>
            <a:pPr lvl="1"/>
            <a:r>
              <a:rPr lang="en-US" dirty="0"/>
              <a:t>Kernel then deletes zombie child process</a:t>
            </a:r>
          </a:p>
          <a:p>
            <a:r>
              <a:rPr lang="en-US" dirty="0" smtClean="0"/>
              <a:t>What </a:t>
            </a:r>
            <a:r>
              <a:rPr lang="en-US" dirty="0"/>
              <a:t>if </a:t>
            </a:r>
            <a:r>
              <a:rPr lang="en-US" dirty="0" smtClean="0"/>
              <a:t>parent doesn’t reap</a:t>
            </a:r>
            <a:r>
              <a:rPr lang="en-US" dirty="0"/>
              <a:t>?</a:t>
            </a:r>
          </a:p>
          <a:p>
            <a:pPr lvl="1"/>
            <a:r>
              <a:rPr lang="en-US" dirty="0"/>
              <a:t>I</a:t>
            </a:r>
            <a:r>
              <a:rPr lang="en-US" dirty="0" smtClean="0"/>
              <a:t>f </a:t>
            </a:r>
            <a:r>
              <a:rPr lang="en-US" dirty="0"/>
              <a:t>any parent terminates without reaping a child, then </a:t>
            </a:r>
            <a:r>
              <a:rPr lang="en-US" dirty="0" smtClean="0"/>
              <a:t>the orphaned child </a:t>
            </a:r>
            <a:r>
              <a:rPr lang="en-US" dirty="0"/>
              <a:t>will be reaped by </a:t>
            </a:r>
            <a:r>
              <a:rPr lang="en-US" b="1" dirty="0">
                <a:latin typeface="Anonymous Pro" panose="02060609030202000504" pitchFamily="49" charset="0"/>
              </a:rPr>
              <a:t>init</a:t>
            </a:r>
            <a:r>
              <a:rPr lang="en-US" dirty="0"/>
              <a:t> process (pid == 1</a:t>
            </a:r>
            <a:r>
              <a:rPr lang="en-US" dirty="0" smtClean="0"/>
              <a:t>)</a:t>
            </a:r>
          </a:p>
          <a:p>
            <a:pPr lvl="2"/>
            <a:r>
              <a:rPr lang="en-US" sz="1800" i="1" dirty="0"/>
              <a:t>On more recent Linux systems, </a:t>
            </a:r>
            <a:r>
              <a:rPr lang="en-US" sz="1800" i="1" dirty="0" err="1">
                <a:latin typeface="Anonymous Pro" charset="0"/>
                <a:ea typeface="Anonymous Pro" charset="0"/>
                <a:cs typeface="Anonymous Pro" charset="0"/>
              </a:rPr>
              <a:t>init</a:t>
            </a:r>
            <a:r>
              <a:rPr lang="en-US" sz="1800" i="1" dirty="0"/>
              <a:t> has been renamed as “</a:t>
            </a:r>
            <a:r>
              <a:rPr lang="en-US" sz="1800" i="1" dirty="0" err="1">
                <a:latin typeface="Anonymous Pro" charset="0"/>
                <a:ea typeface="Anonymous Pro" charset="0"/>
                <a:cs typeface="Anonymous Pro" charset="0"/>
              </a:rPr>
              <a:t>systemd</a:t>
            </a:r>
            <a:r>
              <a:rPr lang="en-US" sz="1800" i="1" dirty="0" smtClean="0"/>
              <a:t>”.</a:t>
            </a:r>
            <a:endParaRPr lang="en-US" dirty="0"/>
          </a:p>
          <a:p>
            <a:pPr lvl="1"/>
            <a:r>
              <a:rPr lang="en-US" dirty="0"/>
              <a:t>But in long-running processes we need </a:t>
            </a:r>
            <a:r>
              <a:rPr lang="en-US" i="1" dirty="0"/>
              <a:t>explicit</a:t>
            </a:r>
            <a:r>
              <a:rPr lang="en-US" dirty="0"/>
              <a:t> reaping</a:t>
            </a:r>
          </a:p>
          <a:p>
            <a:pPr lvl="2"/>
            <a:r>
              <a:rPr lang="en-US" dirty="0"/>
              <a:t>e.g., shells and servers</a:t>
            </a:r>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55</a:t>
            </a:fld>
            <a:endParaRPr lang="en-US"/>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808560" y="2584080"/>
              <a:ext cx="7334280" cy="3200760"/>
            </p14:xfrm>
          </p:contentPart>
        </mc:Choice>
        <mc:Fallback xmlns="">
          <p:pic>
            <p:nvPicPr>
              <p:cNvPr id="2" name="Ink 1"/>
              <p:cNvPicPr/>
              <p:nvPr/>
            </p:nvPicPr>
            <p:blipFill>
              <a:blip r:embed="rId7"/>
              <a:stretch>
                <a:fillRect/>
              </a:stretch>
            </p:blipFill>
            <p:spPr>
              <a:xfrm>
                <a:off x="803160" y="2578680"/>
                <a:ext cx="7344720" cy="32130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custDataLst>
              <p:tags r:id="rId1"/>
            </p:custDataLst>
          </p:nvPr>
        </p:nvSpPr>
        <p:spPr/>
        <p:txBody>
          <a:bodyPr/>
          <a:lstStyle/>
          <a:p>
            <a:r>
              <a:rPr lang="en-US" dirty="0">
                <a:latin typeface="Anonymous Pro" panose="02060609030202000504" pitchFamily="49" charset="0"/>
              </a:rPr>
              <a:t>wait</a:t>
            </a:r>
            <a:r>
              <a:rPr lang="en-US" dirty="0"/>
              <a:t>: Synchronizing with Children</a:t>
            </a:r>
          </a:p>
        </p:txBody>
      </p:sp>
      <p:sp>
        <p:nvSpPr>
          <p:cNvPr id="499715" name="Rectangle 3"/>
          <p:cNvSpPr>
            <a:spLocks noGrp="1" noChangeArrowheads="1"/>
          </p:cNvSpPr>
          <p:nvPr>
            <p:ph idx="1"/>
            <p:custDataLst>
              <p:tags r:id="rId2"/>
            </p:custDataLst>
          </p:nvPr>
        </p:nvSpPr>
        <p:spPr>
          <a:xfrm>
            <a:off x="396875" y="1362075"/>
            <a:ext cx="8625205" cy="4972050"/>
          </a:xfrm>
        </p:spPr>
        <p:txBody>
          <a:bodyPr/>
          <a:lstStyle/>
          <a:p>
            <a:r>
              <a:rPr lang="en-US" dirty="0">
                <a:cs typeface="Lato" panose="020F0502020204030203" pitchFamily="34" charset="0"/>
              </a:rPr>
              <a:t>Parent reaps a child by calling the </a:t>
            </a:r>
            <a:r>
              <a:rPr lang="en-US" dirty="0">
                <a:latin typeface="Anonymous Pro" panose="02060609030202000504" pitchFamily="49" charset="0"/>
                <a:cs typeface="Courier New"/>
              </a:rPr>
              <a:t>wait </a:t>
            </a:r>
            <a:r>
              <a:rPr lang="en-US" dirty="0">
                <a:cs typeface="Lato" panose="020F0502020204030203" pitchFamily="34" charset="0"/>
              </a:rPr>
              <a:t>function</a:t>
            </a:r>
          </a:p>
          <a:p>
            <a:r>
              <a:rPr lang="en-US" dirty="0" err="1" smtClean="0">
                <a:latin typeface="Anonymous Pro" panose="02060609030202000504" pitchFamily="49" charset="0"/>
              </a:rPr>
              <a:t>int</a:t>
            </a:r>
            <a:r>
              <a:rPr lang="en-US" dirty="0" smtClean="0">
                <a:latin typeface="Anonymous Pro" panose="02060609030202000504" pitchFamily="49" charset="0"/>
              </a:rPr>
              <a:t> </a:t>
            </a:r>
            <a:r>
              <a:rPr lang="en-US" dirty="0">
                <a:latin typeface="Anonymous Pro" panose="02060609030202000504" pitchFamily="49" charset="0"/>
              </a:rPr>
              <a:t>wait(</a:t>
            </a:r>
            <a:r>
              <a:rPr lang="en-US" dirty="0" err="1">
                <a:latin typeface="Anonymous Pro" panose="02060609030202000504" pitchFamily="49" charset="0"/>
              </a:rPr>
              <a:t>int</a:t>
            </a:r>
            <a:r>
              <a:rPr lang="en-US" dirty="0">
                <a:latin typeface="Anonymous Pro" panose="02060609030202000504" pitchFamily="49" charset="0"/>
              </a:rPr>
              <a:t> *</a:t>
            </a:r>
            <a:r>
              <a:rPr lang="en-US" dirty="0" err="1">
                <a:latin typeface="Anonymous Pro" panose="02060609030202000504" pitchFamily="49" charset="0"/>
              </a:rPr>
              <a:t>child_status</a:t>
            </a:r>
            <a:r>
              <a:rPr lang="en-US" dirty="0">
                <a:latin typeface="Anonymous Pro" panose="02060609030202000504" pitchFamily="49" charset="0"/>
              </a:rPr>
              <a:t>)</a:t>
            </a:r>
            <a:endParaRPr lang="en-US" dirty="0"/>
          </a:p>
          <a:p>
            <a:pPr lvl="1"/>
            <a:r>
              <a:rPr lang="en-US" dirty="0"/>
              <a:t>Suspends current process (i.e. the parent) until one of its children terminates</a:t>
            </a:r>
          </a:p>
          <a:p>
            <a:pPr lvl="1"/>
            <a:r>
              <a:rPr lang="en-US" dirty="0"/>
              <a:t>Return value is the </a:t>
            </a:r>
            <a:r>
              <a:rPr lang="en-US" b="1" dirty="0" err="1">
                <a:latin typeface="Anonymous Pro" panose="02060609030202000504" pitchFamily="49" charset="0"/>
              </a:rPr>
              <a:t>pid</a:t>
            </a:r>
            <a:r>
              <a:rPr lang="en-US" dirty="0"/>
              <a:t> of the child process that terminated</a:t>
            </a:r>
          </a:p>
          <a:p>
            <a:pPr lvl="2"/>
            <a:r>
              <a:rPr lang="en-US" dirty="0"/>
              <a:t>On successful return, the child process is reaped</a:t>
            </a:r>
          </a:p>
          <a:p>
            <a:pPr lvl="1"/>
            <a:r>
              <a:rPr lang="en-US" dirty="0"/>
              <a:t>If </a:t>
            </a:r>
            <a:r>
              <a:rPr lang="en-US" b="1" dirty="0" err="1">
                <a:latin typeface="Anonymous Pro" panose="02060609030202000504" pitchFamily="49" charset="0"/>
              </a:rPr>
              <a:t>child_status</a:t>
            </a:r>
            <a:r>
              <a:rPr lang="en-US" b="1" dirty="0"/>
              <a:t> </a:t>
            </a:r>
            <a:r>
              <a:rPr lang="en-US" b="1" dirty="0">
                <a:latin typeface="Anonymous Pro" panose="02060609030202000504" pitchFamily="49" charset="0"/>
              </a:rPr>
              <a:t>!= NULL</a:t>
            </a:r>
            <a:r>
              <a:rPr lang="en-US" dirty="0"/>
              <a:t>, then the </a:t>
            </a:r>
            <a:r>
              <a:rPr lang="en-US" b="1" dirty="0">
                <a:latin typeface="Anonymous Pro" panose="02060609030202000504" pitchFamily="49" charset="0"/>
              </a:rPr>
              <a:t>int</a:t>
            </a:r>
            <a:r>
              <a:rPr lang="en-US" dirty="0"/>
              <a:t> that it points to will be set to</a:t>
            </a:r>
            <a:r>
              <a:rPr lang="en-US" dirty="0" smtClean="0"/>
              <a:t> a value indicating </a:t>
            </a:r>
            <a:r>
              <a:rPr lang="en-US" dirty="0"/>
              <a:t>why the child process </a:t>
            </a:r>
            <a:r>
              <a:rPr lang="en-US" dirty="0" smtClean="0"/>
              <a:t>terminated</a:t>
            </a:r>
          </a:p>
          <a:p>
            <a:pPr lvl="2"/>
            <a:r>
              <a:rPr lang="en-US" dirty="0" smtClean="0"/>
              <a:t>NULL is a macro for address 0, the null pointer</a:t>
            </a:r>
            <a:endParaRPr lang="en-US" dirty="0"/>
          </a:p>
          <a:p>
            <a:pPr lvl="2"/>
            <a:r>
              <a:rPr lang="en-US" dirty="0"/>
              <a:t>There are special macros for interpreting this status – see </a:t>
            </a:r>
            <a:r>
              <a:rPr lang="en-US" b="1" dirty="0"/>
              <a:t>man</a:t>
            </a:r>
            <a:r>
              <a:rPr lang="en-US" dirty="0" smtClean="0"/>
              <a:t> </a:t>
            </a:r>
            <a:r>
              <a:rPr lang="en-US" b="1" dirty="0" smtClean="0"/>
              <a:t>wait(2)</a:t>
            </a:r>
            <a:br>
              <a:rPr lang="en-US" b="1" dirty="0" smtClean="0"/>
            </a:br>
            <a:endParaRPr lang="en-US" b="0" dirty="0"/>
          </a:p>
          <a:p>
            <a:r>
              <a:rPr lang="en-US" b="0" dirty="0"/>
              <a:t>If parent process has multiple children, </a:t>
            </a:r>
            <a:r>
              <a:rPr lang="en-US" dirty="0">
                <a:latin typeface="Anonymous Pro" panose="02060609030202000504" pitchFamily="49" charset="0"/>
                <a:cs typeface="Courier New"/>
              </a:rPr>
              <a:t>wait()</a:t>
            </a:r>
            <a:r>
              <a:rPr lang="en-US" b="0" dirty="0"/>
              <a:t> will return when </a:t>
            </a:r>
            <a:r>
              <a:rPr lang="en-US" b="0" i="1" dirty="0"/>
              <a:t>any</a:t>
            </a:r>
            <a:r>
              <a:rPr lang="en-US" b="0" dirty="0"/>
              <a:t> of the children terminates</a:t>
            </a:r>
          </a:p>
          <a:p>
            <a:pPr lvl="1"/>
            <a:r>
              <a:rPr lang="en-US" b="1" dirty="0" err="1" smtClean="0">
                <a:latin typeface="Anonymous Pro" panose="02060609030202000504" pitchFamily="49" charset="0"/>
                <a:cs typeface="Courier New"/>
              </a:rPr>
              <a:t>waitpid</a:t>
            </a:r>
            <a:r>
              <a:rPr lang="en-US" b="0" dirty="0" smtClean="0"/>
              <a:t> </a:t>
            </a:r>
            <a:r>
              <a:rPr lang="en-US" b="0" dirty="0"/>
              <a:t>can be used to wait on a specific child process</a:t>
            </a:r>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56</a:t>
            </a:fld>
            <a:endParaRPr lang="en-US"/>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861120" y="2188800"/>
              <a:ext cx="3718800" cy="38520"/>
            </p14:xfrm>
          </p:contentPart>
        </mc:Choice>
        <mc:Fallback xmlns="">
          <p:pic>
            <p:nvPicPr>
              <p:cNvPr id="2" name="Ink 1"/>
              <p:cNvPicPr/>
              <p:nvPr/>
            </p:nvPicPr>
            <p:blipFill>
              <a:blip r:embed="rId7"/>
              <a:stretch>
                <a:fillRect/>
              </a:stretch>
            </p:blipFill>
            <p:spPr>
              <a:xfrm>
                <a:off x="855720" y="2184120"/>
                <a:ext cx="37281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1288800" y="6131160"/>
              <a:ext cx="824400" cy="68040"/>
            </p14:xfrm>
          </p:contentPart>
        </mc:Choice>
        <mc:Fallback>
          <p:pic>
            <p:nvPicPr>
              <p:cNvPr id="3" name="Ink 2"/>
              <p:cNvPicPr/>
              <p:nvPr/>
            </p:nvPicPr>
            <p:blipFill>
              <a:blip r:embed="rId9"/>
              <a:stretch>
                <a:fillRect/>
              </a:stretch>
            </p:blipFill>
            <p:spPr>
              <a:xfrm>
                <a:off x="1283400" y="6125760"/>
                <a:ext cx="837360" cy="810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Modeling </a:t>
            </a:r>
            <a:r>
              <a:rPr lang="en-US" dirty="0" smtClean="0">
                <a:latin typeface="Anonymous Pro" panose="02060609030202000504" pitchFamily="49" charset="0"/>
                <a:cs typeface="Courier New"/>
              </a:rPr>
              <a:t>fork</a:t>
            </a:r>
            <a:r>
              <a:rPr lang="en-US" dirty="0" smtClean="0"/>
              <a:t> with Process Graphs</a:t>
            </a:r>
            <a:endParaRPr lang="en-US" dirty="0"/>
          </a:p>
        </p:txBody>
      </p:sp>
      <p:sp>
        <p:nvSpPr>
          <p:cNvPr id="3" name="Content Placeholder 2"/>
          <p:cNvSpPr>
            <a:spLocks noGrp="1"/>
          </p:cNvSpPr>
          <p:nvPr>
            <p:ph idx="1"/>
            <p:custDataLst>
              <p:tags r:id="rId2"/>
            </p:custDataLst>
          </p:nvPr>
        </p:nvSpPr>
        <p:spPr>
          <a:xfrm>
            <a:off x="357019" y="1362075"/>
            <a:ext cx="8558382" cy="4657725"/>
          </a:xfrm>
        </p:spPr>
        <p:txBody>
          <a:bodyPr/>
          <a:lstStyle/>
          <a:p>
            <a:r>
              <a:rPr lang="en-US" dirty="0" smtClean="0"/>
              <a:t>A </a:t>
            </a:r>
            <a:r>
              <a:rPr lang="en-US" i="1" dirty="0"/>
              <a:t>p</a:t>
            </a:r>
            <a:r>
              <a:rPr lang="en-US" i="1" dirty="0" smtClean="0"/>
              <a:t>rocess graph </a:t>
            </a:r>
            <a:r>
              <a:rPr lang="en-US" dirty="0" smtClean="0"/>
              <a:t>is a useful tool for capturing the partial ordering of statements in a concurrent program:</a:t>
            </a:r>
          </a:p>
          <a:p>
            <a:pPr lvl="1"/>
            <a:r>
              <a:rPr lang="en-US" dirty="0" smtClean="0"/>
              <a:t>Each vertex is the execution of a statement</a:t>
            </a:r>
          </a:p>
          <a:p>
            <a:pPr lvl="1"/>
            <a:r>
              <a:rPr lang="en-US" dirty="0" smtClean="0"/>
              <a:t>a -&gt; b means </a:t>
            </a:r>
            <a:r>
              <a:rPr lang="en-US" dirty="0">
                <a:latin typeface="Anonymous Pro" panose="02060609030202000504" pitchFamily="49" charset="0"/>
                <a:cs typeface="Courier New"/>
              </a:rPr>
              <a:t>a</a:t>
            </a:r>
            <a:r>
              <a:rPr lang="en-US" dirty="0" smtClean="0"/>
              <a:t> happens before b</a:t>
            </a:r>
          </a:p>
          <a:p>
            <a:pPr lvl="1"/>
            <a:r>
              <a:rPr lang="en-US" dirty="0" smtClean="0"/>
              <a:t>Edges can be labeled with current value of variables</a:t>
            </a:r>
          </a:p>
          <a:p>
            <a:pPr lvl="1"/>
            <a:r>
              <a:rPr lang="en-US" dirty="0" err="1" smtClean="0">
                <a:latin typeface="Anonymous Pro" panose="02060609030202000504" pitchFamily="49" charset="0"/>
                <a:cs typeface="Courier New"/>
              </a:rPr>
              <a:t>printf</a:t>
            </a:r>
            <a:r>
              <a:rPr lang="en-US" dirty="0" smtClean="0"/>
              <a:t> vertices can be labeled with output</a:t>
            </a:r>
          </a:p>
          <a:p>
            <a:pPr lvl="1"/>
            <a:r>
              <a:rPr lang="en-US" dirty="0" smtClean="0"/>
              <a:t>Each graph begins with a vertex with no </a:t>
            </a:r>
            <a:r>
              <a:rPr lang="en-US" dirty="0" err="1" smtClean="0"/>
              <a:t>inedges</a:t>
            </a:r>
            <a:r>
              <a:rPr lang="en-US" dirty="0" smtClean="0"/>
              <a:t> </a:t>
            </a:r>
            <a:endParaRPr lang="en-US" dirty="0" smtClean="0">
              <a:latin typeface="Anonymous Pro" panose="02060609030202000504" pitchFamily="49" charset="0"/>
              <a:cs typeface="Courier New"/>
            </a:endParaRPr>
          </a:p>
          <a:p>
            <a:r>
              <a:rPr lang="en-US" dirty="0" smtClean="0"/>
              <a:t>Any </a:t>
            </a:r>
            <a:r>
              <a:rPr lang="en-US" i="1" dirty="0" smtClean="0"/>
              <a:t>topological sort </a:t>
            </a:r>
            <a:r>
              <a:rPr lang="en-US" dirty="0" smtClean="0"/>
              <a:t>of the graph corresponds to a feasible total ordering. </a:t>
            </a:r>
          </a:p>
          <a:p>
            <a:pPr lvl="1"/>
            <a:r>
              <a:rPr lang="en-US" dirty="0" smtClean="0"/>
              <a:t>Total ordering of vertices where all edges point from left to right</a:t>
            </a:r>
          </a:p>
          <a:p>
            <a:endParaRPr lang="en-US" dirty="0"/>
          </a:p>
        </p:txBody>
      </p:sp>
      <p:sp>
        <p:nvSpPr>
          <p:cNvPr id="6" name="Slide Number Placeholder 5"/>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57</a:t>
            </a:fld>
            <a:endParaRPr lang="en-US"/>
          </a:p>
        </p:txBody>
      </p: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865440" y="2104920"/>
              <a:ext cx="2965320" cy="2188440"/>
            </p14:xfrm>
          </p:contentPart>
        </mc:Choice>
        <mc:Fallback>
          <p:pic>
            <p:nvPicPr>
              <p:cNvPr id="4" name="Ink 3"/>
              <p:cNvPicPr/>
              <p:nvPr/>
            </p:nvPicPr>
            <p:blipFill>
              <a:blip r:embed="rId6"/>
              <a:stretch>
                <a:fillRect/>
              </a:stretch>
            </p:blipFill>
            <p:spPr>
              <a:xfrm>
                <a:off x="862200" y="2098800"/>
                <a:ext cx="2973960" cy="2199240"/>
              </a:xfrm>
              <a:prstGeom prst="rect">
                <a:avLst/>
              </a:prstGeom>
            </p:spPr>
          </p:pic>
        </mc:Fallback>
      </mc:AlternateContent>
    </p:spTree>
    <p:extLst>
      <p:ext uri="{BB962C8B-B14F-4D97-AF65-F5344CB8AC3E}">
        <p14:creationId xmlns:p14="http://schemas.microsoft.com/office/powerpoint/2010/main" val="3495302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custDataLst>
              <p:tags r:id="rId1"/>
            </p:custDataLst>
          </p:nvPr>
        </p:nvSpPr>
        <p:spPr/>
        <p:txBody>
          <a:bodyPr/>
          <a:lstStyle/>
          <a:p>
            <a:r>
              <a:rPr lang="en-US" dirty="0">
                <a:latin typeface="Anonymous Pro" panose="02060609030202000504" pitchFamily="49" charset="0"/>
              </a:rPr>
              <a:t>wait</a:t>
            </a:r>
            <a:r>
              <a:rPr lang="en-US" dirty="0"/>
              <a:t>: Synchronizing with Children</a:t>
            </a:r>
          </a:p>
        </p:txBody>
      </p:sp>
      <p:sp>
        <p:nvSpPr>
          <p:cNvPr id="506884" name="Text Box 4"/>
          <p:cNvSpPr txBox="1">
            <a:spLocks noChangeArrowheads="1"/>
          </p:cNvSpPr>
          <p:nvPr>
            <p:custDataLst>
              <p:tags r:id="rId2"/>
            </p:custDataLst>
          </p:nvPr>
        </p:nvSpPr>
        <p:spPr bwMode="auto">
          <a:xfrm>
            <a:off x="152400" y="1507391"/>
            <a:ext cx="5290231"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latin typeface="Anonymous Pro" panose="02060609030202000504" pitchFamily="49" charset="0"/>
              </a:rPr>
              <a:t>void</a:t>
            </a:r>
            <a:r>
              <a:rPr lang="en-US" sz="1600" b="0" dirty="0">
                <a:latin typeface="Anonymous Pro" panose="02060609030202000504" pitchFamily="49" charset="0"/>
              </a:rPr>
              <a:t> </a:t>
            </a:r>
            <a:r>
              <a:rPr lang="en-US" sz="1600" b="0" dirty="0" err="1" smtClean="0">
                <a:latin typeface="Anonymous Pro" panose="02060609030202000504" pitchFamily="49" charset="0"/>
              </a:rPr>
              <a:t>fork_wait</a:t>
            </a:r>
            <a:r>
              <a:rPr lang="en-US" sz="1600" b="0" dirty="0" smtClean="0">
                <a:latin typeface="Anonymous Pro" panose="02060609030202000504" pitchFamily="49" charset="0"/>
              </a:rPr>
              <a:t>() </a:t>
            </a:r>
            <a:r>
              <a:rPr lang="en-US" sz="1600" b="0" dirty="0">
                <a:latin typeface="Anonymous Pro" panose="02060609030202000504" pitchFamily="49" charset="0"/>
              </a:rPr>
              <a:t>{</a:t>
            </a:r>
          </a:p>
          <a:p>
            <a:r>
              <a:rPr lang="en-US" sz="1600" b="0" dirty="0">
                <a:latin typeface="Anonymous Pro" panose="02060609030202000504" pitchFamily="49" charset="0"/>
              </a:rPr>
              <a:t>    </a:t>
            </a:r>
            <a:r>
              <a:rPr lang="en-US" sz="1600" dirty="0" err="1">
                <a:latin typeface="Anonymous Pro" panose="02060609030202000504" pitchFamily="49" charset="0"/>
              </a:rPr>
              <a:t>int</a:t>
            </a:r>
            <a:r>
              <a:rPr lang="en-US" sz="1600" b="0" dirty="0">
                <a:latin typeface="Anonymous Pro" panose="02060609030202000504" pitchFamily="49" charset="0"/>
              </a:rPr>
              <a:t> </a:t>
            </a:r>
            <a:r>
              <a:rPr lang="en-US" sz="1600" b="0" dirty="0" err="1">
                <a:latin typeface="Anonymous Pro" panose="02060609030202000504" pitchFamily="49" charset="0"/>
              </a:rPr>
              <a:t>child_status</a:t>
            </a:r>
            <a:r>
              <a:rPr lang="en-US" sz="1600" b="0" dirty="0">
                <a:latin typeface="Anonymous Pro" panose="02060609030202000504" pitchFamily="49" charset="0"/>
              </a:rPr>
              <a:t>;</a:t>
            </a:r>
          </a:p>
          <a:p>
            <a:endParaRPr lang="en-US" sz="1600" b="0" dirty="0">
              <a:latin typeface="Anonymous Pro" panose="02060609030202000504" pitchFamily="49" charset="0"/>
            </a:endParaRPr>
          </a:p>
          <a:p>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a:t>
            </a:r>
            <a:r>
              <a:rPr lang="en-US" sz="1600" b="0" dirty="0">
                <a:solidFill>
                  <a:srgbClr val="0070C0"/>
                </a:solidFill>
                <a:latin typeface="Anonymous Pro" panose="02060609030202000504" pitchFamily="49" charset="0"/>
              </a:rPr>
              <a:t>fork</a:t>
            </a:r>
            <a:r>
              <a:rPr lang="en-US" sz="1600" b="0" dirty="0">
                <a:latin typeface="Anonymous Pro" panose="02060609030202000504" pitchFamily="49" charset="0"/>
              </a:rPr>
              <a:t>() == 0) {</a:t>
            </a:r>
          </a:p>
          <a:p>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("HC: hello from child\n");</a:t>
            </a:r>
          </a:p>
          <a:p>
            <a:r>
              <a:rPr lang="en-US" sz="1600" b="0" dirty="0">
                <a:latin typeface="Anonymous Pro" panose="02060609030202000504" pitchFamily="49" charset="0"/>
              </a:rPr>
              <a:t>	exit(0);</a:t>
            </a:r>
          </a:p>
          <a:p>
            <a:r>
              <a:rPr lang="da-DK" sz="1600" b="0" dirty="0">
                <a:latin typeface="Anonymous Pro" panose="02060609030202000504" pitchFamily="49" charset="0"/>
              </a:rPr>
              <a:t>    } </a:t>
            </a:r>
            <a:r>
              <a:rPr lang="da-DK" sz="1600" dirty="0" err="1">
                <a:latin typeface="Anonymous Pro" panose="02060609030202000504" pitchFamily="49" charset="0"/>
              </a:rPr>
              <a:t>else</a:t>
            </a:r>
            <a:r>
              <a:rPr lang="da-DK" sz="1600" b="0" dirty="0">
                <a:latin typeface="Anonymous Pro" panose="02060609030202000504" pitchFamily="49" charset="0"/>
              </a:rPr>
              <a:t> {</a:t>
            </a:r>
          </a:p>
          <a:p>
            <a:r>
              <a:rPr lang="da-DK" sz="1600" b="0" dirty="0">
                <a:latin typeface="Anonymous Pro" panose="02060609030202000504" pitchFamily="49" charset="0"/>
              </a:rPr>
              <a:t>        </a:t>
            </a:r>
            <a:r>
              <a:rPr lang="da-DK" sz="1600" b="0" dirty="0" err="1">
                <a:latin typeface="Anonymous Pro" panose="02060609030202000504" pitchFamily="49" charset="0"/>
              </a:rPr>
              <a:t>printf</a:t>
            </a:r>
            <a:r>
              <a:rPr lang="da-DK" sz="1600" b="0" dirty="0">
                <a:latin typeface="Anonymous Pro" panose="02060609030202000504" pitchFamily="49" charset="0"/>
              </a:rPr>
              <a:t>("HP: </a:t>
            </a:r>
            <a:r>
              <a:rPr lang="da-DK" sz="1600" b="0" dirty="0" err="1">
                <a:latin typeface="Anonymous Pro" panose="02060609030202000504" pitchFamily="49" charset="0"/>
              </a:rPr>
              <a:t>hello</a:t>
            </a:r>
            <a:r>
              <a:rPr lang="da-DK" sz="1600" b="0" dirty="0">
                <a:latin typeface="Anonymous Pro" panose="02060609030202000504" pitchFamily="49" charset="0"/>
              </a:rPr>
              <a:t> from </a:t>
            </a:r>
            <a:r>
              <a:rPr lang="da-DK" sz="1600" b="0" dirty="0" err="1">
                <a:latin typeface="Anonymous Pro" panose="02060609030202000504" pitchFamily="49" charset="0"/>
              </a:rPr>
              <a:t>parent</a:t>
            </a:r>
            <a:r>
              <a:rPr lang="da-DK" sz="1600" b="0" dirty="0">
                <a:latin typeface="Anonymous Pro" panose="02060609030202000504" pitchFamily="49" charset="0"/>
              </a:rPr>
              <a:t>\n");</a:t>
            </a:r>
          </a:p>
          <a:p>
            <a:r>
              <a:rPr lang="da-DK" sz="1600" b="0" dirty="0">
                <a:latin typeface="Anonymous Pro" panose="02060609030202000504" pitchFamily="49" charset="0"/>
              </a:rPr>
              <a:t>        </a:t>
            </a:r>
            <a:r>
              <a:rPr lang="da-DK" sz="1600" dirty="0" err="1">
                <a:solidFill>
                  <a:srgbClr val="C00000"/>
                </a:solidFill>
                <a:latin typeface="Anonymous Pro" panose="02060609030202000504" pitchFamily="49" charset="0"/>
              </a:rPr>
              <a:t>wait</a:t>
            </a:r>
            <a:r>
              <a:rPr lang="da-DK" sz="1600" b="0" dirty="0">
                <a:latin typeface="Anonymous Pro" panose="02060609030202000504" pitchFamily="49" charset="0"/>
              </a:rPr>
              <a:t>(&amp;</a:t>
            </a:r>
            <a:r>
              <a:rPr lang="da-DK" sz="1600" b="0" dirty="0" err="1">
                <a:latin typeface="Anonymous Pro" panose="02060609030202000504" pitchFamily="49" charset="0"/>
              </a:rPr>
              <a:t>child_status</a:t>
            </a:r>
            <a:r>
              <a:rPr lang="da-DK" sz="1600" b="0" dirty="0">
                <a:latin typeface="Anonymous Pro" panose="02060609030202000504" pitchFamily="49" charset="0"/>
              </a:rPr>
              <a:t>);</a:t>
            </a:r>
          </a:p>
          <a:p>
            <a:r>
              <a:rPr lang="da-DK" sz="1600" b="0" dirty="0">
                <a:latin typeface="Anonymous Pro" panose="02060609030202000504" pitchFamily="49" charset="0"/>
              </a:rPr>
              <a:t>        </a:t>
            </a:r>
            <a:r>
              <a:rPr lang="da-DK" sz="1600" b="0" dirty="0" err="1">
                <a:latin typeface="Anonymous Pro" panose="02060609030202000504" pitchFamily="49" charset="0"/>
              </a:rPr>
              <a:t>printf</a:t>
            </a:r>
            <a:r>
              <a:rPr lang="da-DK" sz="1600" b="0" dirty="0">
                <a:latin typeface="Anonymous Pro" panose="02060609030202000504" pitchFamily="49" charset="0"/>
              </a:rPr>
              <a:t>("CT: </a:t>
            </a:r>
            <a:r>
              <a:rPr lang="da-DK" sz="1600" b="0" dirty="0" err="1">
                <a:latin typeface="Anonymous Pro" panose="02060609030202000504" pitchFamily="49" charset="0"/>
              </a:rPr>
              <a:t>child</a:t>
            </a:r>
            <a:r>
              <a:rPr lang="da-DK" sz="1600" b="0" dirty="0">
                <a:latin typeface="Anonymous Pro" panose="02060609030202000504" pitchFamily="49" charset="0"/>
              </a:rPr>
              <a:t> has </a:t>
            </a:r>
            <a:r>
              <a:rPr lang="da-DK" sz="1600" b="0" dirty="0" err="1">
                <a:latin typeface="Anonymous Pro" panose="02060609030202000504" pitchFamily="49" charset="0"/>
              </a:rPr>
              <a:t>terminated</a:t>
            </a:r>
            <a:r>
              <a:rPr lang="da-DK" sz="1600" b="0" dirty="0">
                <a:latin typeface="Anonymous Pro" panose="02060609030202000504" pitchFamily="49" charset="0"/>
              </a:rPr>
              <a:t>\n");</a:t>
            </a:r>
          </a:p>
          <a:p>
            <a:r>
              <a:rPr lang="da-DK" sz="1600" b="0" dirty="0">
                <a:latin typeface="Anonymous Pro" panose="02060609030202000504" pitchFamily="49" charset="0"/>
              </a:rPr>
              <a:t>    }</a:t>
            </a:r>
          </a:p>
          <a:p>
            <a:r>
              <a:rPr lang="en-US" sz="1600" b="0" dirty="0">
                <a:latin typeface="Anonymous Pro" panose="02060609030202000504" pitchFamily="49" charset="0"/>
              </a:rPr>
              <a:t>    </a:t>
            </a:r>
            <a:r>
              <a:rPr lang="en-US" sz="1600" b="0" dirty="0" err="1">
                <a:latin typeface="Anonymous Pro" panose="02060609030202000504" pitchFamily="49" charset="0"/>
              </a:rPr>
              <a:t>printf</a:t>
            </a:r>
            <a:r>
              <a:rPr lang="en-US" sz="1600" b="0" dirty="0">
                <a:latin typeface="Anonymous Pro" panose="02060609030202000504" pitchFamily="49" charset="0"/>
              </a:rPr>
              <a:t>("Bye\n");</a:t>
            </a:r>
          </a:p>
          <a:p>
            <a:r>
              <a:rPr lang="en-US" sz="1600" b="0" dirty="0">
                <a:latin typeface="Anonymous Pro" panose="02060609030202000504" pitchFamily="49" charset="0"/>
              </a:rPr>
              <a:t>}</a:t>
            </a:r>
          </a:p>
        </p:txBody>
      </p:sp>
      <p:grpSp>
        <p:nvGrpSpPr>
          <p:cNvPr id="8" name="Group 7"/>
          <p:cNvGrpSpPr>
            <a:grpSpLocks noChangeAspect="1"/>
          </p:cNvGrpSpPr>
          <p:nvPr>
            <p:custDataLst>
              <p:tags r:id="rId3"/>
            </p:custDataLst>
          </p:nvPr>
        </p:nvGrpSpPr>
        <p:grpSpPr>
          <a:xfrm>
            <a:off x="5936076" y="1959174"/>
            <a:ext cx="3131724" cy="1850826"/>
            <a:chOff x="4592180" y="4635500"/>
            <a:chExt cx="3367445" cy="1990135"/>
          </a:xfrm>
        </p:grpSpPr>
        <p:sp>
          <p:nvSpPr>
            <p:cNvPr id="28" name="Oval 27"/>
            <p:cNvSpPr>
              <a:spLocks noChangeAspect="1"/>
            </p:cNvSpPr>
            <p:nvPr>
              <p:custDataLst>
                <p:tags r:id="rId8"/>
              </p:custDataLst>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29" name="Oval 28"/>
            <p:cNvSpPr>
              <a:spLocks noChangeAspect="1"/>
            </p:cNvSpPr>
            <p:nvPr>
              <p:custDataLst>
                <p:tags r:id="rId9"/>
              </p:custDataLst>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30" name="TextBox 29"/>
            <p:cNvSpPr txBox="1"/>
            <p:nvPr>
              <p:custDataLst>
                <p:tags r:id="rId10"/>
              </p:custDataLst>
            </p:nvPr>
          </p:nvSpPr>
          <p:spPr>
            <a:xfrm>
              <a:off x="5259804" y="6265446"/>
              <a:ext cx="950256" cy="347489"/>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cxnSp>
          <p:nvCxnSpPr>
            <p:cNvPr id="33" name="Straight Arrow Connector 32"/>
            <p:cNvCxnSpPr/>
            <p:nvPr>
              <p:custDataLst>
                <p:tags r:id="rId11"/>
              </p:custDataLst>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custDataLst>
                <p:tags r:id="rId12"/>
              </p:custDataLst>
            </p:nvPr>
          </p:nvSpPr>
          <p:spPr>
            <a:xfrm>
              <a:off x="6210159" y="6265446"/>
              <a:ext cx="947223" cy="347489"/>
            </a:xfrm>
            <a:prstGeom prst="rect">
              <a:avLst/>
            </a:prstGeom>
            <a:noFill/>
          </p:spPr>
          <p:txBody>
            <a:bodyPr wrap="square" rtlCol="0">
              <a:spAutoFit/>
            </a:bodyPr>
            <a:lstStyle/>
            <a:p>
              <a:pPr algn="ctr"/>
              <a:r>
                <a:rPr lang="en-US" sz="1500" b="1" dirty="0" smtClean="0">
                  <a:latin typeface="Anonymous Pro" panose="02060609030202000504" pitchFamily="49" charset="0"/>
                  <a:cs typeface="Courier New"/>
                </a:rPr>
                <a:t>wait</a:t>
              </a:r>
              <a:endParaRPr lang="en-US" sz="1500" b="1" dirty="0">
                <a:latin typeface="Anonymous Pro" panose="02060609030202000504" pitchFamily="49" charset="0"/>
                <a:cs typeface="Courier New"/>
              </a:endParaRPr>
            </a:p>
          </p:txBody>
        </p:sp>
        <p:cxnSp>
          <p:nvCxnSpPr>
            <p:cNvPr id="37" name="Straight Arrow Connector 36"/>
            <p:cNvCxnSpPr/>
            <p:nvPr>
              <p:custDataLst>
                <p:tags r:id="rId13"/>
              </p:custDataLst>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custDataLst>
                <p:tags r:id="rId14"/>
              </p:custDataLst>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39" name="TextBox 38"/>
            <p:cNvSpPr txBox="1"/>
            <p:nvPr>
              <p:custDataLst>
                <p:tags r:id="rId15"/>
              </p:custDataLst>
            </p:nvPr>
          </p:nvSpPr>
          <p:spPr>
            <a:xfrm>
              <a:off x="7012402" y="6265446"/>
              <a:ext cx="947223" cy="347489"/>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sp>
          <p:nvSpPr>
            <p:cNvPr id="40" name="Oval 39"/>
            <p:cNvSpPr>
              <a:spLocks noChangeAspect="1"/>
            </p:cNvSpPr>
            <p:nvPr>
              <p:custDataLst>
                <p:tags r:id="rId16"/>
              </p:custDataLst>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41" name="TextBox 40"/>
            <p:cNvSpPr txBox="1"/>
            <p:nvPr>
              <p:custDataLst>
                <p:tags r:id="rId17"/>
              </p:custDataLst>
            </p:nvPr>
          </p:nvSpPr>
          <p:spPr>
            <a:xfrm>
              <a:off x="4592180" y="6278146"/>
              <a:ext cx="799809" cy="347489"/>
            </a:xfrm>
            <a:prstGeom prst="rect">
              <a:avLst/>
            </a:prstGeom>
            <a:noFill/>
          </p:spPr>
          <p:txBody>
            <a:bodyPr wrap="square" rtlCol="0">
              <a:spAutoFit/>
            </a:bodyPr>
            <a:lstStyle/>
            <a:p>
              <a:pPr algn="ctr"/>
              <a:r>
                <a:rPr lang="en-US" sz="1500" b="1" dirty="0" smtClean="0">
                  <a:latin typeface="Anonymous Pro" panose="02060609030202000504" pitchFamily="49" charset="0"/>
                  <a:cs typeface="Courier New"/>
                </a:rPr>
                <a:t>fork</a:t>
              </a:r>
              <a:endParaRPr lang="en-US" sz="1500" b="1" dirty="0">
                <a:latin typeface="Anonymous Pro" panose="02060609030202000504" pitchFamily="49" charset="0"/>
                <a:cs typeface="Courier New"/>
              </a:endParaRPr>
            </a:p>
          </p:txBody>
        </p:sp>
        <p:cxnSp>
          <p:nvCxnSpPr>
            <p:cNvPr id="42" name="Straight Arrow Connector 41"/>
            <p:cNvCxnSpPr/>
            <p:nvPr>
              <p:custDataLst>
                <p:tags r:id="rId18"/>
              </p:custDataLst>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custDataLst>
                <p:tags r:id="rId19"/>
              </p:custDataLst>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custDataLst>
                <p:tags r:id="rId20"/>
              </p:custDataLst>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45" name="Oval 44"/>
            <p:cNvSpPr>
              <a:spLocks noChangeAspect="1"/>
            </p:cNvSpPr>
            <p:nvPr>
              <p:custDataLst>
                <p:tags r:id="rId21"/>
              </p:custDataLst>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46" name="TextBox 45"/>
            <p:cNvSpPr txBox="1"/>
            <p:nvPr>
              <p:custDataLst>
                <p:tags r:id="rId22"/>
              </p:custDataLst>
            </p:nvPr>
          </p:nvSpPr>
          <p:spPr>
            <a:xfrm>
              <a:off x="5222269" y="4940300"/>
              <a:ext cx="1017034" cy="347489"/>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cxnSp>
          <p:nvCxnSpPr>
            <p:cNvPr id="49" name="Straight Arrow Connector 48"/>
            <p:cNvCxnSpPr/>
            <p:nvPr>
              <p:custDataLst>
                <p:tags r:id="rId23"/>
              </p:custDataLst>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custDataLst>
                <p:tags r:id="rId24"/>
              </p:custDataLst>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custDataLst>
                <p:tags r:id="rId25"/>
              </p:custDataLst>
            </p:nvPr>
          </p:nvSpPr>
          <p:spPr>
            <a:xfrm>
              <a:off x="6242981" y="4639856"/>
              <a:ext cx="947223" cy="347489"/>
            </a:xfrm>
            <a:prstGeom prst="rect">
              <a:avLst/>
            </a:prstGeom>
            <a:noFill/>
          </p:spPr>
          <p:txBody>
            <a:bodyPr wrap="square" rtlCol="0">
              <a:spAutoFit/>
            </a:bodyPr>
            <a:lstStyle/>
            <a:p>
              <a:pPr algn="ctr"/>
              <a:r>
                <a:rPr lang="en-US" sz="1500" b="1" dirty="0" smtClean="0">
                  <a:latin typeface="Anonymous Pro" panose="02060609030202000504" pitchFamily="49" charset="0"/>
                  <a:cs typeface="Courier New"/>
                </a:rPr>
                <a:t>exit</a:t>
              </a:r>
              <a:endParaRPr lang="en-US" sz="1500" b="1" dirty="0">
                <a:latin typeface="Anonymous Pro" panose="02060609030202000504" pitchFamily="49" charset="0"/>
                <a:cs typeface="Courier New"/>
              </a:endParaRPr>
            </a:p>
          </p:txBody>
        </p:sp>
        <p:sp>
          <p:nvSpPr>
            <p:cNvPr id="58" name="TextBox 57"/>
            <p:cNvSpPr txBox="1"/>
            <p:nvPr>
              <p:custDataLst>
                <p:tags r:id="rId26"/>
              </p:custDataLst>
            </p:nvPr>
          </p:nvSpPr>
          <p:spPr>
            <a:xfrm>
              <a:off x="5554284" y="5940812"/>
              <a:ext cx="426088" cy="347489"/>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HP</a:t>
              </a:r>
              <a:endParaRPr lang="en-US" sz="1500" b="1" dirty="0">
                <a:solidFill>
                  <a:srgbClr val="FF0000"/>
                </a:solidFill>
                <a:latin typeface="Anonymous Pro" panose="02060609030202000504" pitchFamily="49" charset="0"/>
                <a:cs typeface="Courier New"/>
              </a:endParaRPr>
            </a:p>
          </p:txBody>
        </p:sp>
        <p:sp>
          <p:nvSpPr>
            <p:cNvPr id="59" name="TextBox 58"/>
            <p:cNvSpPr txBox="1"/>
            <p:nvPr>
              <p:custDataLst>
                <p:tags r:id="rId27"/>
              </p:custDataLst>
            </p:nvPr>
          </p:nvSpPr>
          <p:spPr>
            <a:xfrm>
              <a:off x="5554284" y="4635500"/>
              <a:ext cx="426088" cy="347489"/>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HC</a:t>
              </a:r>
              <a:endParaRPr lang="en-US" sz="1500" b="1" dirty="0">
                <a:solidFill>
                  <a:srgbClr val="FF0000"/>
                </a:solidFill>
                <a:latin typeface="Anonymous Pro" panose="02060609030202000504" pitchFamily="49" charset="0"/>
                <a:cs typeface="Courier New"/>
              </a:endParaRPr>
            </a:p>
          </p:txBody>
        </p:sp>
        <p:sp>
          <p:nvSpPr>
            <p:cNvPr id="60" name="TextBox 59"/>
            <p:cNvSpPr txBox="1"/>
            <p:nvPr>
              <p:custDataLst>
                <p:tags r:id="rId28"/>
              </p:custDataLst>
            </p:nvPr>
          </p:nvSpPr>
          <p:spPr>
            <a:xfrm>
              <a:off x="7324308" y="5626100"/>
              <a:ext cx="539851" cy="595697"/>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CT</a:t>
              </a:r>
            </a:p>
            <a:p>
              <a:pPr algn="ctr"/>
              <a:r>
                <a:rPr lang="en-US" sz="1500" b="1" dirty="0" smtClean="0">
                  <a:solidFill>
                    <a:srgbClr val="FF0000"/>
                  </a:solidFill>
                  <a:latin typeface="Anonymous Pro" panose="02060609030202000504" pitchFamily="49" charset="0"/>
                  <a:cs typeface="Courier New"/>
                </a:rPr>
                <a:t>Bye</a:t>
              </a:r>
              <a:endParaRPr lang="en-US" sz="1500" b="1" dirty="0">
                <a:solidFill>
                  <a:srgbClr val="FF0000"/>
                </a:solidFill>
                <a:latin typeface="Anonymous Pro" panose="02060609030202000504" pitchFamily="49" charset="0"/>
                <a:cs typeface="Courier New"/>
              </a:endParaRPr>
            </a:p>
          </p:txBody>
        </p:sp>
      </p:grpSp>
      <p:sp>
        <p:nvSpPr>
          <p:cNvPr id="62" name="Rectangle 3"/>
          <p:cNvSpPr>
            <a:spLocks noChangeArrowheads="1"/>
          </p:cNvSpPr>
          <p:nvPr>
            <p:custDataLst>
              <p:tags r:id="rId4"/>
            </p:custDataLst>
          </p:nvPr>
        </p:nvSpPr>
        <p:spPr bwMode="auto">
          <a:xfrm>
            <a:off x="4374412" y="4443001"/>
            <a:ext cx="1068219" cy="357599"/>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smtClean="0">
                <a:solidFill>
                  <a:schemeClr val="tx1">
                    <a:lumMod val="50000"/>
                    <a:lumOff val="50000"/>
                  </a:schemeClr>
                </a:solidFill>
                <a:latin typeface="Anonymous Pro" panose="02060609030202000504" pitchFamily="49" charset="0"/>
                <a:ea typeface="Arial Unicode MS" panose="020B0604020202020204" pitchFamily="34" charset="-128"/>
                <a:cs typeface="Arial Unicode MS" panose="020B0604020202020204" pitchFamily="34" charset="-128"/>
              </a:rPr>
              <a:t>forks.c</a:t>
            </a:r>
            <a:endParaRPr lang="en-GB" sz="1800" b="1" i="1" dirty="0">
              <a:solidFill>
                <a:schemeClr val="tx1">
                  <a:lumMod val="50000"/>
                  <a:lumOff val="50000"/>
                </a:schemeClr>
              </a:solidFill>
              <a:latin typeface="Anonymous Pro" panose="02060609030202000504" pitchFamily="49" charset="0"/>
              <a:ea typeface="Arial Unicode MS" panose="020B0604020202020204" pitchFamily="34" charset="-128"/>
              <a:cs typeface="Arial Unicode MS" panose="020B0604020202020204" pitchFamily="34" charset="-128"/>
            </a:endParaRPr>
          </a:p>
        </p:txBody>
      </p:sp>
      <p:sp>
        <p:nvSpPr>
          <p:cNvPr id="66" name="TextBox 65"/>
          <p:cNvSpPr txBox="1"/>
          <p:nvPr>
            <p:custDataLst>
              <p:tags r:id="rId5"/>
            </p:custDataLst>
          </p:nvPr>
        </p:nvSpPr>
        <p:spPr>
          <a:xfrm>
            <a:off x="4817296" y="4999672"/>
            <a:ext cx="1858201" cy="1477328"/>
          </a:xfrm>
          <a:prstGeom prst="rect">
            <a:avLst/>
          </a:prstGeom>
          <a:noFill/>
        </p:spPr>
        <p:txBody>
          <a:bodyPr wrap="none" rtlCol="0">
            <a:spAutoFit/>
          </a:bodyPr>
          <a:lstStyle/>
          <a:p>
            <a:r>
              <a:rPr lang="en-US" sz="1800" dirty="0" smtClean="0">
                <a:latin typeface="Lato" panose="020F0502020204030203" pitchFamily="34" charset="0"/>
              </a:rPr>
              <a:t>Feasible output:</a:t>
            </a:r>
          </a:p>
          <a:p>
            <a:r>
              <a:rPr lang="en-US" sz="1800" dirty="0" smtClean="0">
                <a:solidFill>
                  <a:srgbClr val="FF0000"/>
                </a:solidFill>
                <a:latin typeface="Lato" panose="020F0502020204030203" pitchFamily="34" charset="0"/>
              </a:rPr>
              <a:t>HC</a:t>
            </a:r>
          </a:p>
          <a:p>
            <a:r>
              <a:rPr lang="en-US" sz="1800" dirty="0" smtClean="0">
                <a:solidFill>
                  <a:srgbClr val="FF0000"/>
                </a:solidFill>
                <a:latin typeface="Lato" panose="020F0502020204030203" pitchFamily="34" charset="0"/>
              </a:rPr>
              <a:t>HP</a:t>
            </a:r>
          </a:p>
          <a:p>
            <a:r>
              <a:rPr lang="en-US" sz="1800" dirty="0" smtClean="0">
                <a:solidFill>
                  <a:srgbClr val="FF0000"/>
                </a:solidFill>
                <a:latin typeface="Lato" panose="020F0502020204030203" pitchFamily="34" charset="0"/>
              </a:rPr>
              <a:t>CT</a:t>
            </a:r>
          </a:p>
          <a:p>
            <a:r>
              <a:rPr lang="en-US" sz="1800" dirty="0" smtClean="0">
                <a:solidFill>
                  <a:srgbClr val="FF0000"/>
                </a:solidFill>
                <a:latin typeface="Lato" panose="020F0502020204030203" pitchFamily="34" charset="0"/>
              </a:rPr>
              <a:t>Bye</a:t>
            </a:r>
          </a:p>
        </p:txBody>
      </p:sp>
      <p:sp>
        <p:nvSpPr>
          <p:cNvPr id="67" name="TextBox 66"/>
          <p:cNvSpPr txBox="1"/>
          <p:nvPr>
            <p:custDataLst>
              <p:tags r:id="rId6"/>
            </p:custDataLst>
          </p:nvPr>
        </p:nvSpPr>
        <p:spPr>
          <a:xfrm>
            <a:off x="7024964" y="4999672"/>
            <a:ext cx="2004075" cy="1477328"/>
          </a:xfrm>
          <a:prstGeom prst="rect">
            <a:avLst/>
          </a:prstGeom>
          <a:noFill/>
        </p:spPr>
        <p:txBody>
          <a:bodyPr wrap="none" rtlCol="0">
            <a:spAutoFit/>
          </a:bodyPr>
          <a:lstStyle/>
          <a:p>
            <a:r>
              <a:rPr lang="en-US" sz="1800" dirty="0" smtClean="0">
                <a:latin typeface="Lato" panose="020F0502020204030203" pitchFamily="34" charset="0"/>
              </a:rPr>
              <a:t>Infeasible output:</a:t>
            </a:r>
          </a:p>
          <a:p>
            <a:r>
              <a:rPr lang="en-US" sz="1800" dirty="0" smtClean="0">
                <a:solidFill>
                  <a:srgbClr val="FF0000"/>
                </a:solidFill>
                <a:latin typeface="Lato" panose="020F0502020204030203" pitchFamily="34" charset="0"/>
              </a:rPr>
              <a:t>HP</a:t>
            </a:r>
          </a:p>
          <a:p>
            <a:r>
              <a:rPr lang="en-US" sz="1800" dirty="0" smtClean="0">
                <a:solidFill>
                  <a:srgbClr val="FF0000"/>
                </a:solidFill>
                <a:latin typeface="Lato" panose="020F0502020204030203" pitchFamily="34" charset="0"/>
              </a:rPr>
              <a:t>CT</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HC</a:t>
            </a:r>
          </a:p>
        </p:txBody>
      </p:sp>
      <p:sp>
        <p:nvSpPr>
          <p:cNvPr id="4" name="Slide Number Placeholder 3"/>
          <p:cNvSpPr>
            <a:spLocks noGrp="1"/>
          </p:cNvSpPr>
          <p:nvPr>
            <p:ph type="sldNum" sz="quarter" idx="10"/>
            <p:custDataLst>
              <p:tags r:id="rId7"/>
            </p:custDataLst>
          </p:nvPr>
        </p:nvSpPr>
        <p:spPr>
          <a:xfrm>
            <a:off x="8534400" y="6569075"/>
            <a:ext cx="609600" cy="365125"/>
          </a:xfrm>
        </p:spPr>
        <p:txBody>
          <a:bodyPr/>
          <a:lstStyle/>
          <a:p>
            <a:fld id="{7CBE8339-D2AD-46DC-A898-FD1E949067F0}" type="slidenum">
              <a:rPr lang="en-US" smtClean="0"/>
              <a:pPr/>
              <a:t>58</a:t>
            </a:fld>
            <a:endParaRPr lang="en-US"/>
          </a:p>
        </p:txBody>
      </p:sp>
      <mc:AlternateContent xmlns:mc="http://schemas.openxmlformats.org/markup-compatibility/2006">
        <mc:Choice xmlns:p14="http://schemas.microsoft.com/office/powerpoint/2010/main" Requires="p14">
          <p:contentPart p14:bwMode="auto" r:id="rId31">
            <p14:nvContentPartPr>
              <p14:cNvPr id="2" name="Ink 1"/>
              <p14:cNvContentPartPr/>
              <p14:nvPr/>
            </p14:nvContentPartPr>
            <p14:xfrm>
              <a:off x="566280" y="2198520"/>
              <a:ext cx="8307360" cy="4658760"/>
            </p14:xfrm>
          </p:contentPart>
        </mc:Choice>
        <mc:Fallback>
          <p:pic>
            <p:nvPicPr>
              <p:cNvPr id="2" name="Ink 1"/>
              <p:cNvPicPr/>
              <p:nvPr/>
            </p:nvPicPr>
            <p:blipFill>
              <a:blip r:embed="rId32"/>
              <a:stretch>
                <a:fillRect/>
              </a:stretch>
            </p:blipFill>
            <p:spPr>
              <a:xfrm>
                <a:off x="559800" y="2194920"/>
                <a:ext cx="8317800" cy="4671720"/>
              </a:xfrm>
              <a:prstGeom prst="rect">
                <a:avLst/>
              </a:prstGeom>
            </p:spPr>
          </p:pic>
        </mc:Fallback>
      </mc:AlternateContent>
    </p:spTree>
    <p:extLst>
      <p:ext uri="{BB962C8B-B14F-4D97-AF65-F5344CB8AC3E}">
        <p14:creationId xmlns:p14="http://schemas.microsoft.com/office/powerpoint/2010/main" val="19158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Process management summary</a:t>
            </a:r>
            <a:endParaRPr lang="en-US" dirty="0"/>
          </a:p>
        </p:txBody>
      </p:sp>
      <p:sp>
        <p:nvSpPr>
          <p:cNvPr id="6" name="Content Placeholder 5"/>
          <p:cNvSpPr>
            <a:spLocks noGrp="1"/>
          </p:cNvSpPr>
          <p:nvPr>
            <p:ph idx="1"/>
            <p:custDataLst>
              <p:tags r:id="rId2"/>
            </p:custDataLst>
          </p:nvPr>
        </p:nvSpPr>
        <p:spPr/>
        <p:txBody>
          <a:bodyPr/>
          <a:lstStyle/>
          <a:p>
            <a:r>
              <a:rPr lang="en-US" sz="2200" dirty="0">
                <a:latin typeface="Anonymous Pro" panose="02060609030202000504" pitchFamily="49" charset="0"/>
              </a:rPr>
              <a:t>f</a:t>
            </a:r>
            <a:r>
              <a:rPr lang="en-US" sz="2200" dirty="0" smtClean="0">
                <a:latin typeface="Anonymous Pro" panose="02060609030202000504" pitchFamily="49" charset="0"/>
              </a:rPr>
              <a:t>ork</a:t>
            </a:r>
            <a:r>
              <a:rPr lang="en-US" sz="2200" dirty="0" smtClean="0"/>
              <a:t> gets us two copies of the same process </a:t>
            </a:r>
          </a:p>
          <a:p>
            <a:pPr lvl="1"/>
            <a:r>
              <a:rPr lang="en-US" sz="1800" dirty="0"/>
              <a:t>B</a:t>
            </a:r>
            <a:r>
              <a:rPr lang="en-US" sz="1800" dirty="0" smtClean="0"/>
              <a:t>ut </a:t>
            </a:r>
            <a:r>
              <a:rPr lang="en-US" sz="1800" dirty="0" smtClean="0">
                <a:latin typeface="Anonymous Pro" panose="02060609030202000504" pitchFamily="49" charset="0"/>
              </a:rPr>
              <a:t>fork()</a:t>
            </a:r>
            <a:r>
              <a:rPr lang="en-US" sz="1800" dirty="0" smtClean="0"/>
              <a:t> returns different values to the two processes</a:t>
            </a:r>
          </a:p>
          <a:p>
            <a:r>
              <a:rPr lang="en-US" sz="2200" dirty="0">
                <a:latin typeface="Anonymous Pro" panose="02060609030202000504" pitchFamily="49" charset="0"/>
              </a:rPr>
              <a:t>e</a:t>
            </a:r>
            <a:r>
              <a:rPr lang="en-US" sz="2200" dirty="0" smtClean="0">
                <a:latin typeface="Anonymous Pro" panose="02060609030202000504" pitchFamily="49" charset="0"/>
              </a:rPr>
              <a:t>xecve</a:t>
            </a:r>
            <a:r>
              <a:rPr lang="en-US" sz="2200" dirty="0" smtClean="0"/>
              <a:t> has a new process substitute itself for the one that called it</a:t>
            </a:r>
          </a:p>
          <a:p>
            <a:pPr lvl="1"/>
            <a:r>
              <a:rPr lang="en-US" dirty="0" smtClean="0"/>
              <a:t>Two-process program:</a:t>
            </a:r>
          </a:p>
          <a:p>
            <a:pPr lvl="2"/>
            <a:r>
              <a:rPr lang="en-US" dirty="0" smtClean="0"/>
              <a:t>First </a:t>
            </a:r>
            <a:r>
              <a:rPr lang="en-US" b="1" dirty="0">
                <a:latin typeface="Anonymous Pro" panose="02060609030202000504" pitchFamily="49" charset="0"/>
                <a:ea typeface="+mn-ea"/>
                <a:cs typeface="+mn-cs"/>
              </a:rPr>
              <a:t>fork</a:t>
            </a:r>
            <a:r>
              <a:rPr lang="en-US" b="1" dirty="0" smtClean="0">
                <a:latin typeface="Anonymous Pro" panose="02060609030202000504" pitchFamily="49" charset="0"/>
                <a:ea typeface="+mn-ea"/>
                <a:cs typeface="+mn-cs"/>
              </a:rPr>
              <a:t>()</a:t>
            </a:r>
          </a:p>
          <a:p>
            <a:pPr lvl="2"/>
            <a:r>
              <a:rPr lang="en-US" b="1" dirty="0" smtClean="0">
                <a:latin typeface="Anonymous Pro" charset="0"/>
                <a:ea typeface="Anonymous Pro" charset="0"/>
                <a:cs typeface="Anonymous Pro" charset="0"/>
              </a:rPr>
              <a:t>if</a:t>
            </a:r>
            <a:r>
              <a:rPr lang="en-US" dirty="0" smtClean="0">
                <a:latin typeface="Anonymous Pro" charset="0"/>
                <a:ea typeface="Anonymous Pro" charset="0"/>
                <a:cs typeface="Anonymous Pro" charset="0"/>
              </a:rPr>
              <a:t> (pid == 0) { </a:t>
            </a:r>
            <a:r>
              <a:rPr lang="en-US" i="1" dirty="0" smtClean="0">
                <a:latin typeface="Anonymous Pro" charset="0"/>
                <a:ea typeface="Anonymous Pro" charset="0"/>
                <a:cs typeface="Anonymous Pro" charset="0"/>
              </a:rPr>
              <a:t>/* child code */</a:t>
            </a:r>
            <a:r>
              <a:rPr lang="en-US" dirty="0" smtClean="0">
                <a:latin typeface="Anonymous Pro" charset="0"/>
                <a:ea typeface="Anonymous Pro" charset="0"/>
                <a:cs typeface="Anonymous Pro" charset="0"/>
              </a:rPr>
              <a:t> } </a:t>
            </a:r>
            <a:r>
              <a:rPr lang="en-US" b="1" dirty="0" smtClean="0">
                <a:latin typeface="Anonymous Pro" charset="0"/>
                <a:ea typeface="Anonymous Pro" charset="0"/>
                <a:cs typeface="Anonymous Pro" charset="0"/>
              </a:rPr>
              <a:t>else</a:t>
            </a:r>
            <a:r>
              <a:rPr lang="en-US" dirty="0" smtClean="0">
                <a:latin typeface="Anonymous Pro" charset="0"/>
                <a:ea typeface="Anonymous Pro" charset="0"/>
                <a:cs typeface="Anonymous Pro" charset="0"/>
              </a:rPr>
              <a:t> { </a:t>
            </a:r>
            <a:r>
              <a:rPr lang="en-US" i="1" dirty="0" smtClean="0">
                <a:latin typeface="Anonymous Pro" charset="0"/>
                <a:ea typeface="Anonymous Pro" charset="0"/>
                <a:cs typeface="Anonymous Pro" charset="0"/>
              </a:rPr>
              <a:t>/* parent code */</a:t>
            </a:r>
            <a:r>
              <a:rPr lang="en-US" dirty="0" smtClean="0">
                <a:latin typeface="Anonymous Pro" charset="0"/>
                <a:ea typeface="Anonymous Pro" charset="0"/>
                <a:cs typeface="Anonymous Pro" charset="0"/>
              </a:rPr>
              <a:t> }</a:t>
            </a:r>
            <a:endParaRPr lang="en-US" b="1" dirty="0" smtClean="0">
              <a:latin typeface="Anonymous Pro" charset="0"/>
              <a:ea typeface="Anonymous Pro" charset="0"/>
              <a:cs typeface="Anonymous Pro" charset="0"/>
            </a:endParaRPr>
          </a:p>
          <a:p>
            <a:pPr lvl="1"/>
            <a:r>
              <a:rPr lang="en-US" dirty="0"/>
              <a:t>Two different programs:</a:t>
            </a:r>
          </a:p>
          <a:p>
            <a:pPr lvl="2"/>
            <a:r>
              <a:rPr lang="en-US" dirty="0"/>
              <a:t>First </a:t>
            </a:r>
            <a:r>
              <a:rPr lang="en-US" b="1" dirty="0">
                <a:latin typeface="Anonymous Pro" panose="02060609030202000504" pitchFamily="49" charset="0"/>
              </a:rPr>
              <a:t>fork()</a:t>
            </a:r>
          </a:p>
          <a:p>
            <a:pPr lvl="2"/>
            <a:r>
              <a:rPr lang="en-US" b="1" dirty="0">
                <a:latin typeface="Anonymous Pro" charset="0"/>
                <a:ea typeface="Anonymous Pro" charset="0"/>
                <a:cs typeface="Anonymous Pro" charset="0"/>
              </a:rPr>
              <a:t>if</a:t>
            </a:r>
            <a:r>
              <a:rPr lang="en-US" dirty="0">
                <a:latin typeface="Anonymous Pro" charset="0"/>
                <a:ea typeface="Anonymous Pro" charset="0"/>
                <a:cs typeface="Anonymous Pro" charset="0"/>
              </a:rPr>
              <a:t> (pid == 0) { </a:t>
            </a:r>
            <a:r>
              <a:rPr lang="en-US" b="1" dirty="0" err="1">
                <a:latin typeface="Anonymous Pro" charset="0"/>
                <a:ea typeface="Anonymous Pro" charset="0"/>
                <a:cs typeface="Anonymous Pro" charset="0"/>
              </a:rPr>
              <a:t>execve</a:t>
            </a:r>
            <a:r>
              <a:rPr lang="en-US" b="1" dirty="0" smtClean="0">
                <a:latin typeface="Anonymous Pro" charset="0"/>
                <a:ea typeface="Anonymous Pro" charset="0"/>
                <a:cs typeface="Anonymous Pro" charset="0"/>
              </a:rPr>
              <a:t>(</a:t>
            </a:r>
            <a:r>
              <a:rPr lang="is-IS" b="1" dirty="0" smtClean="0">
                <a:latin typeface="Anonymous Pro" charset="0"/>
                <a:ea typeface="Anonymous Pro" charset="0"/>
                <a:cs typeface="Anonymous Pro" charset="0"/>
              </a:rPr>
              <a:t>…</a:t>
            </a:r>
            <a:r>
              <a:rPr lang="en-US" b="1" dirty="0" smtClean="0">
                <a:latin typeface="Anonymous Pro" charset="0"/>
                <a:ea typeface="Anonymous Pro" charset="0"/>
                <a:cs typeface="Anonymous Pro" charset="0"/>
              </a:rPr>
              <a:t>)</a:t>
            </a:r>
            <a:r>
              <a:rPr lang="en-US" dirty="0" smtClean="0">
                <a:latin typeface="Anonymous Pro" charset="0"/>
                <a:ea typeface="Anonymous Pro" charset="0"/>
                <a:cs typeface="Anonymous Pro" charset="0"/>
              </a:rPr>
              <a:t> </a:t>
            </a:r>
            <a:r>
              <a:rPr lang="en-US" dirty="0">
                <a:latin typeface="Anonymous Pro" charset="0"/>
                <a:ea typeface="Anonymous Pro" charset="0"/>
                <a:cs typeface="Anonymous Pro" charset="0"/>
              </a:rPr>
              <a:t>} </a:t>
            </a:r>
            <a:r>
              <a:rPr lang="en-US" b="1" dirty="0">
                <a:latin typeface="Anonymous Pro" charset="0"/>
                <a:ea typeface="Anonymous Pro" charset="0"/>
                <a:cs typeface="Anonymous Pro" charset="0"/>
              </a:rPr>
              <a:t>else</a:t>
            </a:r>
            <a:r>
              <a:rPr lang="en-US" dirty="0">
                <a:latin typeface="Anonymous Pro" charset="0"/>
                <a:ea typeface="Anonymous Pro" charset="0"/>
                <a:cs typeface="Anonymous Pro" charset="0"/>
              </a:rPr>
              <a:t> { </a:t>
            </a:r>
            <a:r>
              <a:rPr lang="en-US" i="1" dirty="0" smtClean="0">
                <a:latin typeface="Anonymous Pro" charset="0"/>
                <a:ea typeface="Anonymous Pro" charset="0"/>
                <a:cs typeface="Anonymous Pro" charset="0"/>
              </a:rPr>
              <a:t>/* parent code */</a:t>
            </a:r>
            <a:r>
              <a:rPr lang="en-US" dirty="0" smtClean="0">
                <a:latin typeface="Anonymous Pro" charset="0"/>
                <a:ea typeface="Anonymous Pro" charset="0"/>
                <a:cs typeface="Anonymous Pro" charset="0"/>
              </a:rPr>
              <a:t> </a:t>
            </a:r>
            <a:r>
              <a:rPr lang="en-US" dirty="0">
                <a:latin typeface="Anonymous Pro" charset="0"/>
                <a:ea typeface="Anonymous Pro" charset="0"/>
                <a:cs typeface="Anonymous Pro" charset="0"/>
              </a:rPr>
              <a:t>}</a:t>
            </a:r>
            <a:endParaRPr lang="en-US" b="1" dirty="0">
              <a:latin typeface="Anonymous Pro" charset="0"/>
              <a:ea typeface="Anonymous Pro" charset="0"/>
              <a:cs typeface="Anonymous Pro" charset="0"/>
            </a:endParaRPr>
          </a:p>
          <a:p>
            <a:pPr lvl="2"/>
            <a:r>
              <a:rPr lang="en-US" dirty="0"/>
              <a:t>Now running two completely different programs</a:t>
            </a:r>
          </a:p>
          <a:p>
            <a:r>
              <a:rPr lang="en-US" sz="2200" dirty="0">
                <a:latin typeface="Anonymous Pro" panose="02060609030202000504" pitchFamily="49" charset="0"/>
                <a:cs typeface="Courier New"/>
              </a:rPr>
              <a:t>wait</a:t>
            </a:r>
            <a:r>
              <a:rPr lang="en-US" sz="2200" dirty="0"/>
              <a:t> / </a:t>
            </a:r>
            <a:r>
              <a:rPr lang="en-US" sz="2200" dirty="0">
                <a:latin typeface="Anonymous Pro" panose="02060609030202000504" pitchFamily="49" charset="0"/>
                <a:cs typeface="Courier New"/>
              </a:rPr>
              <a:t>waitpid</a:t>
            </a:r>
            <a:r>
              <a:rPr lang="en-US" sz="2200" dirty="0"/>
              <a:t> used to synchronize parent/child execution and to reap child process</a:t>
            </a:r>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59</a:t>
            </a:fld>
            <a:endParaRPr lang="en-US"/>
          </a:p>
        </p:txBody>
      </p:sp>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486000" y="1516320"/>
              <a:ext cx="3411360" cy="3420000"/>
            </p14:xfrm>
          </p:contentPart>
        </mc:Choice>
        <mc:Fallback>
          <p:pic>
            <p:nvPicPr>
              <p:cNvPr id="3" name="Ink 2"/>
              <p:cNvPicPr/>
              <p:nvPr/>
            </p:nvPicPr>
            <p:blipFill>
              <a:blip r:embed="rId7"/>
              <a:stretch>
                <a:fillRect/>
              </a:stretch>
            </p:blipFill>
            <p:spPr>
              <a:xfrm>
                <a:off x="481680" y="1511280"/>
                <a:ext cx="3420360" cy="342864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Digression #1</a:t>
            </a:r>
            <a:endParaRPr lang="en-US" dirty="0"/>
          </a:p>
        </p:txBody>
      </p:sp>
      <p:sp>
        <p:nvSpPr>
          <p:cNvPr id="3" name="Content Placeholder 2"/>
          <p:cNvSpPr>
            <a:spLocks noGrp="1"/>
          </p:cNvSpPr>
          <p:nvPr>
            <p:ph idx="1"/>
          </p:nvPr>
        </p:nvSpPr>
        <p:spPr>
          <a:xfrm>
            <a:off x="396875" y="1280186"/>
            <a:ext cx="8651591" cy="5216147"/>
          </a:xfrm>
        </p:spPr>
        <p:txBody>
          <a:bodyPr/>
          <a:lstStyle/>
          <a:p>
            <a:r>
              <a:rPr lang="en-US" dirty="0" smtClean="0"/>
              <a:t>Java has exceptions, but they’re </a:t>
            </a:r>
            <a:r>
              <a:rPr lang="en-US" i="1" dirty="0" smtClean="0"/>
              <a:t>something different</a:t>
            </a:r>
          </a:p>
          <a:p>
            <a:pPr lvl="1"/>
            <a:r>
              <a:rPr lang="en-US" dirty="0" smtClean="0"/>
              <a:t>E.g., </a:t>
            </a:r>
            <a:r>
              <a:rPr lang="en-US" dirty="0" err="1" smtClean="0"/>
              <a:t>NullPointerException</a:t>
            </a:r>
            <a:r>
              <a:rPr lang="en-US" dirty="0" smtClean="0"/>
              <a:t>, </a:t>
            </a:r>
            <a:r>
              <a:rPr lang="en-US" dirty="0" err="1" smtClean="0"/>
              <a:t>MyBadThingHappenedException</a:t>
            </a:r>
            <a:r>
              <a:rPr lang="en-US" dirty="0" smtClean="0"/>
              <a:t>, …</a:t>
            </a:r>
          </a:p>
          <a:p>
            <a:pPr lvl="1"/>
            <a:r>
              <a:rPr lang="en-US" dirty="0" smtClean="0"/>
              <a:t>throw statements</a:t>
            </a:r>
          </a:p>
          <a:p>
            <a:pPr lvl="1"/>
            <a:r>
              <a:rPr lang="en-US" dirty="0" smtClean="0"/>
              <a:t>try/catch statements (“throw to youngest matching catch on the call-stack, or exit-with-stack-trace if none”)</a:t>
            </a:r>
          </a:p>
          <a:p>
            <a:pPr lvl="1"/>
            <a:endParaRPr lang="en-US" sz="1000" dirty="0"/>
          </a:p>
          <a:p>
            <a:r>
              <a:rPr lang="en-US" dirty="0" smtClean="0"/>
              <a:t>Java exceptions are for reacting to (unexpected) program state</a:t>
            </a:r>
          </a:p>
          <a:p>
            <a:pPr lvl="1"/>
            <a:r>
              <a:rPr lang="en-US" dirty="0" smtClean="0"/>
              <a:t>Can be implemented with stack operations and conditional jumps</a:t>
            </a:r>
          </a:p>
          <a:p>
            <a:pPr lvl="1"/>
            <a:r>
              <a:rPr lang="en-US" dirty="0" smtClean="0"/>
              <a:t>A mechanism for “many call-stack returns at once” </a:t>
            </a:r>
          </a:p>
          <a:p>
            <a:pPr lvl="1"/>
            <a:r>
              <a:rPr lang="en-US" dirty="0" smtClean="0"/>
              <a:t>Requires additions to the calling convention, but we already have the CPU features we need</a:t>
            </a:r>
            <a:endParaRPr lang="en-US" sz="1000" dirty="0"/>
          </a:p>
          <a:p>
            <a:r>
              <a:rPr lang="en-US" dirty="0" smtClean="0"/>
              <a:t>System-state changes on previous slide are mostly of a different sort (asynchronous/external except for divide-by-zero) and implemented very differently</a:t>
            </a:r>
            <a:endParaRPr lang="en-US" dirty="0"/>
          </a:p>
        </p:txBody>
      </p:sp>
      <p:sp>
        <p:nvSpPr>
          <p:cNvPr id="5" name="Slide Number Placeholder 4"/>
          <p:cNvSpPr>
            <a:spLocks noGrp="1"/>
          </p:cNvSpPr>
          <p:nvPr>
            <p:ph type="sldNum" sz="quarter" idx="10"/>
          </p:nvPr>
        </p:nvSpPr>
        <p:spPr>
          <a:xfrm>
            <a:off x="8534400" y="6569075"/>
            <a:ext cx="609600" cy="365125"/>
          </a:xfrm>
        </p:spPr>
        <p:txBody>
          <a:bodyPr/>
          <a:lstStyle/>
          <a:p>
            <a:fld id="{7CBE8339-D2AD-46DC-A898-FD1E949067F0}" type="slidenum">
              <a:rPr lang="en-US" smtClean="0"/>
              <a:pPr/>
              <a:t>6</a:t>
            </a:fld>
            <a:endParaRPr lang="en-US"/>
          </a:p>
        </p:txBody>
      </p:sp>
    </p:spTree>
    <p:extLst>
      <p:ext uri="{BB962C8B-B14F-4D97-AF65-F5344CB8AC3E}">
        <p14:creationId xmlns:p14="http://schemas.microsoft.com/office/powerpoint/2010/main" val="3039846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p:txBody>
          <a:bodyPr/>
          <a:lstStyle/>
          <a:p>
            <a:r>
              <a:rPr lang="en-US" smtClean="0"/>
              <a:t>Summary</a:t>
            </a:r>
            <a:endParaRPr lang="en-US" dirty="0"/>
          </a:p>
        </p:txBody>
      </p:sp>
      <p:sp>
        <p:nvSpPr>
          <p:cNvPr id="504835" name="Rectangle 3"/>
          <p:cNvSpPr>
            <a:spLocks noGrp="1" noChangeArrowheads="1"/>
          </p:cNvSpPr>
          <p:nvPr>
            <p:ph type="body" idx="1"/>
            <p:custDataLst>
              <p:tags r:id="rId2"/>
            </p:custDataLst>
          </p:nvPr>
        </p:nvSpPr>
        <p:spPr/>
        <p:txBody>
          <a:bodyPr/>
          <a:lstStyle/>
          <a:p>
            <a:r>
              <a:rPr lang="en-US" dirty="0" smtClean="0"/>
              <a:t>Processes</a:t>
            </a:r>
          </a:p>
          <a:p>
            <a:pPr lvl="1"/>
            <a:r>
              <a:rPr lang="en-US" dirty="0" smtClean="0"/>
              <a:t>At any given time, system has multiple active processes</a:t>
            </a:r>
          </a:p>
          <a:p>
            <a:pPr lvl="1"/>
            <a:r>
              <a:rPr lang="en-US" dirty="0" smtClean="0"/>
              <a:t>On a one-CPU system, only one can execute at a time, but each process appears to have total control of the processor</a:t>
            </a:r>
          </a:p>
          <a:p>
            <a:pPr lvl="1"/>
            <a:r>
              <a:rPr lang="en-US" dirty="0"/>
              <a:t>OS periodically “context switches” between active processes</a:t>
            </a:r>
          </a:p>
          <a:p>
            <a:pPr lvl="2"/>
            <a:r>
              <a:rPr lang="en-US" dirty="0" smtClean="0"/>
              <a:t>Implemented using </a:t>
            </a:r>
            <a:r>
              <a:rPr lang="en-US" i="1" dirty="0" smtClean="0"/>
              <a:t>exceptional control flow</a:t>
            </a:r>
          </a:p>
          <a:p>
            <a:r>
              <a:rPr lang="en-US" dirty="0"/>
              <a:t>Process management</a:t>
            </a:r>
          </a:p>
          <a:p>
            <a:pPr lvl="1"/>
            <a:r>
              <a:rPr lang="en-US" b="1" dirty="0">
                <a:latin typeface="Anonymous Pro" panose="02060609030202000504" pitchFamily="49" charset="0"/>
                <a:ea typeface="+mn-ea"/>
                <a:cs typeface="+mn-cs"/>
              </a:rPr>
              <a:t>fork</a:t>
            </a:r>
            <a:r>
              <a:rPr lang="en-US" dirty="0" smtClean="0"/>
              <a:t>: one call, two returns</a:t>
            </a:r>
          </a:p>
          <a:p>
            <a:pPr lvl="1"/>
            <a:r>
              <a:rPr lang="en-US" b="1" dirty="0">
                <a:latin typeface="Anonymous Pro" panose="02060609030202000504" pitchFamily="49" charset="0"/>
                <a:ea typeface="+mn-ea"/>
                <a:cs typeface="+mn-cs"/>
              </a:rPr>
              <a:t>exec</a:t>
            </a:r>
            <a:r>
              <a:rPr lang="en-US" dirty="0" smtClean="0"/>
              <a:t>: one call, usually no return</a:t>
            </a:r>
          </a:p>
          <a:p>
            <a:pPr lvl="1"/>
            <a:r>
              <a:rPr lang="en-US" b="1" dirty="0">
                <a:latin typeface="Anonymous Pro" panose="02060609030202000504" pitchFamily="49" charset="0"/>
                <a:ea typeface="+mn-ea"/>
                <a:cs typeface="+mn-cs"/>
              </a:rPr>
              <a:t>wait</a:t>
            </a:r>
            <a:r>
              <a:rPr lang="en-US" dirty="0" smtClean="0"/>
              <a:t> or </a:t>
            </a:r>
            <a:r>
              <a:rPr lang="en-US" b="1" dirty="0" err="1">
                <a:latin typeface="Anonymous Pro" panose="02060609030202000504" pitchFamily="49" charset="0"/>
                <a:ea typeface="+mn-ea"/>
                <a:cs typeface="+mn-cs"/>
              </a:rPr>
              <a:t>waitpid</a:t>
            </a:r>
            <a:r>
              <a:rPr lang="en-US" dirty="0" smtClean="0"/>
              <a:t>: synchronization</a:t>
            </a:r>
          </a:p>
          <a:p>
            <a:pPr lvl="1"/>
            <a:r>
              <a:rPr lang="en-US" b="1" dirty="0">
                <a:latin typeface="Anonymous Pro" panose="02060609030202000504" pitchFamily="49" charset="0"/>
                <a:ea typeface="+mn-ea"/>
                <a:cs typeface="+mn-cs"/>
              </a:rPr>
              <a:t>exit</a:t>
            </a:r>
            <a:r>
              <a:rPr lang="en-US" dirty="0" smtClean="0"/>
              <a:t>: one call, no return</a:t>
            </a:r>
            <a:endParaRPr lang="en-US" dirty="0"/>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60</a:t>
            </a:fld>
            <a:endParaRPr lang="en-US"/>
          </a:p>
        </p:txBody>
      </p: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704320" y="1850760"/>
              <a:ext cx="3811680" cy="1388160"/>
            </p14:xfrm>
          </p:contentPart>
        </mc:Choice>
        <mc:Fallback>
          <p:pic>
            <p:nvPicPr>
              <p:cNvPr id="2" name="Ink 1"/>
              <p:cNvPicPr/>
              <p:nvPr/>
            </p:nvPicPr>
            <p:blipFill>
              <a:blip r:embed="rId7"/>
              <a:stretch>
                <a:fillRect/>
              </a:stretch>
            </p:blipFill>
            <p:spPr>
              <a:xfrm>
                <a:off x="2701800" y="1848240"/>
                <a:ext cx="3816720" cy="139716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Detailed examples</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61</a:t>
            </a:fld>
            <a:endParaRPr lang="en-US"/>
          </a:p>
        </p:txBody>
      </p:sp>
    </p:spTree>
    <p:extLst>
      <p:ext uri="{BB962C8B-B14F-4D97-AF65-F5344CB8AC3E}">
        <p14:creationId xmlns:p14="http://schemas.microsoft.com/office/powerpoint/2010/main" val="373155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custDataLst>
              <p:tags r:id="rId1"/>
            </p:custDataLst>
          </p:nvPr>
        </p:nvSpPr>
        <p:spPr>
          <a:xfrm>
            <a:off x="381000" y="457200"/>
            <a:ext cx="8534400" cy="573088"/>
          </a:xfrm>
        </p:spPr>
        <p:txBody>
          <a:bodyPr/>
          <a:lstStyle/>
          <a:p>
            <a:r>
              <a:rPr lang="en-US" dirty="0">
                <a:latin typeface="Anonymous Pro" panose="02060609030202000504" pitchFamily="49" charset="0"/>
                <a:cs typeface="Courier New"/>
              </a:rPr>
              <a:t>f</a:t>
            </a:r>
            <a:r>
              <a:rPr lang="en-US" dirty="0" smtClean="0">
                <a:latin typeface="Anonymous Pro" panose="02060609030202000504" pitchFamily="49" charset="0"/>
                <a:cs typeface="Courier New"/>
              </a:rPr>
              <a:t>ork</a:t>
            </a:r>
            <a:r>
              <a:rPr lang="en-US" dirty="0" smtClean="0"/>
              <a:t> Example: Two consecutive </a:t>
            </a:r>
            <a:r>
              <a:rPr lang="en-US" dirty="0" smtClean="0">
                <a:latin typeface="Anonymous Pro" panose="02060609030202000504" pitchFamily="49" charset="0"/>
                <a:cs typeface="Courier New"/>
              </a:rPr>
              <a:t>fork</a:t>
            </a:r>
            <a:r>
              <a:rPr lang="en-US" dirty="0" smtClean="0"/>
              <a:t>s</a:t>
            </a:r>
            <a:endParaRPr lang="en-US" dirty="0"/>
          </a:p>
        </p:txBody>
      </p:sp>
      <p:sp>
        <p:nvSpPr>
          <p:cNvPr id="491523" name="Text Box 3"/>
          <p:cNvSpPr txBox="1">
            <a:spLocks noChangeArrowheads="1"/>
          </p:cNvSpPr>
          <p:nvPr>
            <p:custDataLst>
              <p:tags r:id="rId2"/>
            </p:custDataLst>
          </p:nvPr>
        </p:nvSpPr>
        <p:spPr bwMode="auto">
          <a:xfrm>
            <a:off x="228600" y="1676400"/>
            <a:ext cx="27174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latin typeface="Anonymous Pro" panose="02060609030202000504" pitchFamily="49" charset="0"/>
              </a:rPr>
              <a:t>void</a:t>
            </a:r>
            <a:r>
              <a:rPr lang="en-US" sz="1800" b="0" dirty="0">
                <a:latin typeface="Anonymous Pro" panose="02060609030202000504" pitchFamily="49" charset="0"/>
              </a:rPr>
              <a:t> fork2()</a:t>
            </a:r>
          </a:p>
          <a:p>
            <a:r>
              <a:rPr lang="en-US" sz="1800" b="0" dirty="0">
                <a:latin typeface="Anonymous Pro" panose="02060609030202000504" pitchFamily="49" charset="0"/>
              </a:rPr>
              <a:t>{</a:t>
            </a:r>
          </a:p>
          <a:p>
            <a:r>
              <a:rPr lang="ro-RO" sz="1800" b="0" dirty="0">
                <a:latin typeface="Anonymous Pro" panose="02060609030202000504" pitchFamily="49" charset="0"/>
              </a:rPr>
              <a:t>    printf("L0\n");</a:t>
            </a:r>
          </a:p>
          <a:p>
            <a:r>
              <a:rPr lang="da-DK" sz="1800" b="0" dirty="0">
                <a:latin typeface="Anonymous Pro" panose="02060609030202000504" pitchFamily="49" charset="0"/>
              </a:rPr>
              <a:t>    </a:t>
            </a:r>
            <a:r>
              <a:rPr lang="da-DK" sz="1800" b="0" dirty="0">
                <a:solidFill>
                  <a:srgbClr val="0070C0"/>
                </a:solidFill>
                <a:latin typeface="Anonymous Pro" panose="02060609030202000504" pitchFamily="49" charset="0"/>
              </a:rPr>
              <a:t>fork</a:t>
            </a:r>
            <a:r>
              <a:rPr lang="da-DK" sz="1800" b="0" dirty="0">
                <a:latin typeface="Anonymous Pro" panose="02060609030202000504" pitchFamily="49" charset="0"/>
              </a:rPr>
              <a:t>();</a:t>
            </a:r>
          </a:p>
          <a:p>
            <a:r>
              <a:rPr lang="ro-RO" sz="1800" b="0" dirty="0">
                <a:latin typeface="Anonymous Pro" panose="02060609030202000504" pitchFamily="49" charset="0"/>
              </a:rPr>
              <a:t>    printf("L1\n");</a:t>
            </a:r>
          </a:p>
          <a:p>
            <a:r>
              <a:rPr lang="da-DK" sz="1800" b="0" dirty="0">
                <a:latin typeface="Anonymous Pro" panose="02060609030202000504" pitchFamily="49" charset="0"/>
              </a:rPr>
              <a:t>    </a:t>
            </a:r>
            <a:r>
              <a:rPr lang="da-DK" sz="1800" b="0" dirty="0">
                <a:solidFill>
                  <a:srgbClr val="0070C0"/>
                </a:solidFill>
                <a:latin typeface="Anonymous Pro" panose="02060609030202000504" pitchFamily="49" charset="0"/>
              </a:rPr>
              <a:t>fork</a:t>
            </a:r>
            <a:r>
              <a:rPr lang="da-DK" sz="1800" b="0" dirty="0">
                <a:latin typeface="Anonymous Pro" panose="02060609030202000504" pitchFamily="49" charset="0"/>
              </a:rPr>
              <a:t>();</a:t>
            </a:r>
          </a:p>
          <a:p>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("Bye\n");</a:t>
            </a:r>
          </a:p>
          <a:p>
            <a:r>
              <a:rPr lang="en-US" sz="1800" b="0" dirty="0">
                <a:latin typeface="Anonymous Pro" panose="02060609030202000504" pitchFamily="49" charset="0"/>
              </a:rPr>
              <a:t>}</a:t>
            </a:r>
          </a:p>
        </p:txBody>
      </p:sp>
      <p:grpSp>
        <p:nvGrpSpPr>
          <p:cNvPr id="16" name="Group 15"/>
          <p:cNvGrpSpPr/>
          <p:nvPr>
            <p:custDataLst>
              <p:tags r:id="rId3"/>
            </p:custDataLst>
          </p:nvPr>
        </p:nvGrpSpPr>
        <p:grpSpPr>
          <a:xfrm>
            <a:off x="3624187" y="1295400"/>
            <a:ext cx="4605413" cy="2667000"/>
            <a:chOff x="3159466" y="3505200"/>
            <a:chExt cx="4605413" cy="2667000"/>
          </a:xfrm>
        </p:grpSpPr>
        <p:sp>
          <p:nvSpPr>
            <p:cNvPr id="64" name="Oval 63"/>
            <p:cNvSpPr>
              <a:spLocks noChangeAspect="1"/>
            </p:cNvSpPr>
            <p:nvPr>
              <p:custDataLst>
                <p:tags r:id="rId7"/>
              </p:custDataLst>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65" name="TextBox 64"/>
            <p:cNvSpPr txBox="1"/>
            <p:nvPr>
              <p:custDataLst>
                <p:tags r:id="rId8"/>
              </p:custDataLst>
            </p:nvPr>
          </p:nvSpPr>
          <p:spPr>
            <a:xfrm>
              <a:off x="3159466" y="5833646"/>
              <a:ext cx="857927" cy="338554"/>
            </a:xfrm>
            <a:prstGeom prst="rect">
              <a:avLst/>
            </a:prstGeom>
            <a:noFill/>
          </p:spPr>
          <p:txBody>
            <a:bodyPr wrap="none" rtlCol="0">
              <a:spAutoFit/>
            </a:bodyPr>
            <a:lstStyle/>
            <a:p>
              <a:pPr algn="ctr"/>
              <a:r>
                <a:rPr lang="en-US" sz="1600" b="1" dirty="0" err="1" smtClean="0">
                  <a:latin typeface="Anonymous Pro" panose="02060609030202000504" pitchFamily="49" charset="0"/>
                  <a:cs typeface="Courier New"/>
                </a:rPr>
                <a:t>printf</a:t>
              </a:r>
              <a:endParaRPr lang="en-US" sz="1600" b="1" dirty="0">
                <a:latin typeface="Anonymous Pro" panose="02060609030202000504" pitchFamily="49" charset="0"/>
                <a:cs typeface="Courier New"/>
              </a:endParaRPr>
            </a:p>
          </p:txBody>
        </p:sp>
        <p:sp>
          <p:nvSpPr>
            <p:cNvPr id="66" name="Oval 65"/>
            <p:cNvSpPr>
              <a:spLocks noChangeAspect="1"/>
            </p:cNvSpPr>
            <p:nvPr>
              <p:custDataLst>
                <p:tags r:id="rId9"/>
              </p:custDataLst>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68" name="Oval 67"/>
            <p:cNvSpPr>
              <a:spLocks noChangeAspect="1"/>
            </p:cNvSpPr>
            <p:nvPr>
              <p:custDataLst>
                <p:tags r:id="rId10"/>
              </p:custDataLst>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69" name="TextBox 68"/>
            <p:cNvSpPr txBox="1"/>
            <p:nvPr>
              <p:custDataLst>
                <p:tags r:id="rId11"/>
              </p:custDataLst>
            </p:nvPr>
          </p:nvSpPr>
          <p:spPr>
            <a:xfrm>
              <a:off x="4915812" y="5820946"/>
              <a:ext cx="950256" cy="338554"/>
            </a:xfrm>
            <a:prstGeom prst="rect">
              <a:avLst/>
            </a:prstGeom>
            <a:noFill/>
          </p:spPr>
          <p:txBody>
            <a:bodyPr wrap="square" rtlCol="0">
              <a:spAutoFit/>
            </a:bodyPr>
            <a:lstStyle/>
            <a:p>
              <a:pPr algn="ctr"/>
              <a:r>
                <a:rPr lang="en-US" sz="1600" b="1" dirty="0" err="1" smtClean="0">
                  <a:latin typeface="Anonymous Pro" panose="02060609030202000504" pitchFamily="49" charset="0"/>
                  <a:cs typeface="Courier New"/>
                </a:rPr>
                <a:t>printf</a:t>
              </a:r>
              <a:endParaRPr lang="en-US" sz="1600" b="1" dirty="0">
                <a:latin typeface="Anonymous Pro" panose="02060609030202000504" pitchFamily="49" charset="0"/>
                <a:cs typeface="Courier New"/>
              </a:endParaRPr>
            </a:p>
          </p:txBody>
        </p:sp>
        <p:cxnSp>
          <p:nvCxnSpPr>
            <p:cNvPr id="70" name="Elbow Connector 35"/>
            <p:cNvCxnSpPr/>
            <p:nvPr>
              <p:custDataLst>
                <p:tags r:id="rId12"/>
              </p:custDataLst>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custDataLst>
                <p:tags r:id="rId13"/>
              </p:custDataLst>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cxnSp>
          <p:nvCxnSpPr>
            <p:cNvPr id="72" name="Straight Arrow Connector 71"/>
            <p:cNvCxnSpPr/>
            <p:nvPr>
              <p:custDataLst>
                <p:tags r:id="rId14"/>
              </p:custDataLst>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custDataLst>
                <p:tags r:id="rId15"/>
              </p:custDataLst>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custDataLst>
                <p:tags r:id="rId16"/>
              </p:custDataLst>
            </p:nvPr>
          </p:nvSpPr>
          <p:spPr>
            <a:xfrm>
              <a:off x="5866167" y="5820946"/>
              <a:ext cx="947222" cy="338554"/>
            </a:xfrm>
            <a:prstGeom prst="rect">
              <a:avLst/>
            </a:prstGeom>
            <a:noFill/>
          </p:spPr>
          <p:txBody>
            <a:bodyPr wrap="square" rtlCol="0">
              <a:spAutoFit/>
            </a:bodyPr>
            <a:lstStyle/>
            <a:p>
              <a:pPr algn="ctr"/>
              <a:r>
                <a:rPr lang="en-US" sz="1600" b="1" dirty="0" smtClean="0">
                  <a:latin typeface="Anonymous Pro" panose="02060609030202000504" pitchFamily="49" charset="0"/>
                  <a:cs typeface="Courier New"/>
                </a:rPr>
                <a:t>fork</a:t>
              </a:r>
              <a:endParaRPr lang="en-US" sz="1600" b="1" dirty="0">
                <a:latin typeface="Anonymous Pro" panose="02060609030202000504" pitchFamily="49" charset="0"/>
                <a:cs typeface="Courier New"/>
              </a:endParaRPr>
            </a:p>
          </p:txBody>
        </p:sp>
        <p:sp>
          <p:nvSpPr>
            <p:cNvPr id="75" name="TextBox 74"/>
            <p:cNvSpPr txBox="1"/>
            <p:nvPr>
              <p:custDataLst>
                <p:tags r:id="rId17"/>
              </p:custDataLst>
            </p:nvPr>
          </p:nvSpPr>
          <p:spPr>
            <a:xfrm>
              <a:off x="6817657" y="5105400"/>
              <a:ext cx="947222" cy="338554"/>
            </a:xfrm>
            <a:prstGeom prst="rect">
              <a:avLst/>
            </a:prstGeom>
            <a:noFill/>
          </p:spPr>
          <p:txBody>
            <a:bodyPr wrap="square" rtlCol="0">
              <a:spAutoFit/>
            </a:bodyPr>
            <a:lstStyle/>
            <a:p>
              <a:pPr algn="ctr"/>
              <a:r>
                <a:rPr lang="en-US" sz="1600" b="1" dirty="0" err="1" smtClean="0">
                  <a:latin typeface="Anonymous Pro" panose="02060609030202000504" pitchFamily="49" charset="0"/>
                  <a:cs typeface="Courier New"/>
                </a:rPr>
                <a:t>printf</a:t>
              </a:r>
              <a:endParaRPr lang="en-US" sz="1600" b="1" dirty="0">
                <a:latin typeface="Anonymous Pro" panose="02060609030202000504" pitchFamily="49" charset="0"/>
                <a:cs typeface="Courier New"/>
              </a:endParaRPr>
            </a:p>
          </p:txBody>
        </p:sp>
        <p:cxnSp>
          <p:nvCxnSpPr>
            <p:cNvPr id="76" name="Straight Arrow Connector 75"/>
            <p:cNvCxnSpPr/>
            <p:nvPr>
              <p:custDataLst>
                <p:tags r:id="rId18"/>
              </p:custDataLst>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custDataLst>
                <p:tags r:id="rId19"/>
              </p:custDataLst>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80" name="TextBox 79"/>
            <p:cNvSpPr txBox="1"/>
            <p:nvPr>
              <p:custDataLst>
                <p:tags r:id="rId20"/>
              </p:custDataLst>
            </p:nvPr>
          </p:nvSpPr>
          <p:spPr>
            <a:xfrm>
              <a:off x="6787989" y="5820946"/>
              <a:ext cx="947222" cy="338554"/>
            </a:xfrm>
            <a:prstGeom prst="rect">
              <a:avLst/>
            </a:prstGeom>
            <a:noFill/>
          </p:spPr>
          <p:txBody>
            <a:bodyPr wrap="square" rtlCol="0">
              <a:spAutoFit/>
            </a:bodyPr>
            <a:lstStyle/>
            <a:p>
              <a:pPr algn="ctr"/>
              <a:r>
                <a:rPr lang="en-US" sz="1600" b="1" dirty="0" err="1" smtClean="0">
                  <a:latin typeface="Anonymous Pro" panose="02060609030202000504" pitchFamily="49" charset="0"/>
                  <a:cs typeface="Courier New"/>
                </a:rPr>
                <a:t>printf</a:t>
              </a:r>
              <a:endParaRPr lang="en-US" sz="1600" b="1" dirty="0">
                <a:latin typeface="Anonymous Pro" panose="02060609030202000504" pitchFamily="49" charset="0"/>
                <a:cs typeface="Courier New"/>
              </a:endParaRPr>
            </a:p>
          </p:txBody>
        </p:sp>
        <p:sp>
          <p:nvSpPr>
            <p:cNvPr id="82" name="Oval 81"/>
            <p:cNvSpPr>
              <a:spLocks noChangeAspect="1"/>
            </p:cNvSpPr>
            <p:nvPr>
              <p:custDataLst>
                <p:tags r:id="rId21"/>
              </p:custDataLst>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83" name="TextBox 82"/>
            <p:cNvSpPr txBox="1"/>
            <p:nvPr>
              <p:custDataLst>
                <p:tags r:id="rId22"/>
              </p:custDataLst>
            </p:nvPr>
          </p:nvSpPr>
          <p:spPr>
            <a:xfrm>
              <a:off x="4151866" y="5833646"/>
              <a:ext cx="773566" cy="338554"/>
            </a:xfrm>
            <a:prstGeom prst="rect">
              <a:avLst/>
            </a:prstGeom>
            <a:noFill/>
          </p:spPr>
          <p:txBody>
            <a:bodyPr wrap="square" rtlCol="0">
              <a:spAutoFit/>
            </a:bodyPr>
            <a:lstStyle/>
            <a:p>
              <a:pPr algn="ctr"/>
              <a:r>
                <a:rPr lang="en-US" sz="1600" b="1" dirty="0" smtClean="0">
                  <a:latin typeface="Anonymous Pro" panose="02060609030202000504" pitchFamily="49" charset="0"/>
                  <a:cs typeface="Courier New"/>
                </a:rPr>
                <a:t>fork</a:t>
              </a:r>
              <a:endParaRPr lang="en-US" sz="1600" b="1" dirty="0">
                <a:latin typeface="Anonymous Pro" panose="02060609030202000504" pitchFamily="49" charset="0"/>
                <a:cs typeface="Courier New"/>
              </a:endParaRPr>
            </a:p>
          </p:txBody>
        </p:sp>
        <p:cxnSp>
          <p:nvCxnSpPr>
            <p:cNvPr id="84" name="Straight Arrow Connector 83"/>
            <p:cNvCxnSpPr/>
            <p:nvPr>
              <p:custDataLst>
                <p:tags r:id="rId23"/>
              </p:custDataLst>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custDataLst>
                <p:tags r:id="rId24"/>
              </p:custDataLst>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custDataLst>
                <p:tags r:id="rId25"/>
              </p:custDataLst>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88" name="Oval 87"/>
            <p:cNvSpPr>
              <a:spLocks noChangeAspect="1"/>
            </p:cNvSpPr>
            <p:nvPr>
              <p:custDataLst>
                <p:tags r:id="rId26"/>
              </p:custDataLst>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89" name="TextBox 88"/>
            <p:cNvSpPr txBox="1"/>
            <p:nvPr>
              <p:custDataLst>
                <p:tags r:id="rId27"/>
              </p:custDataLst>
            </p:nvPr>
          </p:nvSpPr>
          <p:spPr>
            <a:xfrm>
              <a:off x="4878277" y="4495800"/>
              <a:ext cx="1017034" cy="338554"/>
            </a:xfrm>
            <a:prstGeom prst="rect">
              <a:avLst/>
            </a:prstGeom>
            <a:noFill/>
          </p:spPr>
          <p:txBody>
            <a:bodyPr wrap="square" rtlCol="0">
              <a:spAutoFit/>
            </a:bodyPr>
            <a:lstStyle/>
            <a:p>
              <a:pPr algn="ctr"/>
              <a:r>
                <a:rPr lang="en-US" sz="1600" b="1" dirty="0" err="1" smtClean="0">
                  <a:latin typeface="Anonymous Pro" panose="02060609030202000504" pitchFamily="49" charset="0"/>
                  <a:cs typeface="Courier New"/>
                </a:rPr>
                <a:t>printf</a:t>
              </a:r>
              <a:endParaRPr lang="en-US" sz="1600" b="1" dirty="0">
                <a:latin typeface="Anonymous Pro" panose="02060609030202000504" pitchFamily="49" charset="0"/>
                <a:cs typeface="Courier New"/>
              </a:endParaRPr>
            </a:p>
          </p:txBody>
        </p:sp>
        <p:cxnSp>
          <p:nvCxnSpPr>
            <p:cNvPr id="90" name="Elbow Connector 35"/>
            <p:cNvCxnSpPr/>
            <p:nvPr>
              <p:custDataLst>
                <p:tags r:id="rId28"/>
              </p:custDataLst>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custDataLst>
                <p:tags r:id="rId29"/>
              </p:custDataLst>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cxnSp>
          <p:nvCxnSpPr>
            <p:cNvPr id="92" name="Straight Arrow Connector 91"/>
            <p:cNvCxnSpPr/>
            <p:nvPr>
              <p:custDataLst>
                <p:tags r:id="rId30"/>
              </p:custDataLst>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custDataLst>
                <p:tags r:id="rId31"/>
              </p:custDataLst>
            </p:nvPr>
          </p:nvSpPr>
          <p:spPr>
            <a:xfrm>
              <a:off x="5866167" y="4525546"/>
              <a:ext cx="947222" cy="338554"/>
            </a:xfrm>
            <a:prstGeom prst="rect">
              <a:avLst/>
            </a:prstGeom>
            <a:noFill/>
          </p:spPr>
          <p:txBody>
            <a:bodyPr wrap="square" rtlCol="0">
              <a:spAutoFit/>
            </a:bodyPr>
            <a:lstStyle/>
            <a:p>
              <a:pPr algn="ctr"/>
              <a:r>
                <a:rPr lang="en-US" sz="1600" b="1" dirty="0" smtClean="0">
                  <a:latin typeface="Anonymous Pro" panose="02060609030202000504" pitchFamily="49" charset="0"/>
                  <a:cs typeface="Courier New"/>
                </a:rPr>
                <a:t>fork</a:t>
              </a:r>
              <a:endParaRPr lang="en-US" sz="1600" b="1" dirty="0">
                <a:latin typeface="Anonymous Pro" panose="02060609030202000504" pitchFamily="49" charset="0"/>
                <a:cs typeface="Courier New"/>
              </a:endParaRPr>
            </a:p>
          </p:txBody>
        </p:sp>
        <p:sp>
          <p:nvSpPr>
            <p:cNvPr id="94" name="TextBox 93"/>
            <p:cNvSpPr txBox="1"/>
            <p:nvPr>
              <p:custDataLst>
                <p:tags r:id="rId32"/>
              </p:custDataLst>
            </p:nvPr>
          </p:nvSpPr>
          <p:spPr>
            <a:xfrm>
              <a:off x="6817657" y="3846512"/>
              <a:ext cx="947222" cy="338554"/>
            </a:xfrm>
            <a:prstGeom prst="rect">
              <a:avLst/>
            </a:prstGeom>
            <a:noFill/>
          </p:spPr>
          <p:txBody>
            <a:bodyPr wrap="square" rtlCol="0">
              <a:spAutoFit/>
            </a:bodyPr>
            <a:lstStyle/>
            <a:p>
              <a:pPr algn="ctr"/>
              <a:r>
                <a:rPr lang="en-US" sz="1600" b="1" dirty="0" err="1" smtClean="0">
                  <a:latin typeface="Anonymous Pro" panose="02060609030202000504" pitchFamily="49" charset="0"/>
                  <a:cs typeface="Courier New"/>
                </a:rPr>
                <a:t>printf</a:t>
              </a:r>
              <a:endParaRPr lang="en-US" sz="1600" b="1" dirty="0">
                <a:latin typeface="Anonymous Pro" panose="02060609030202000504" pitchFamily="49" charset="0"/>
                <a:cs typeface="Courier New"/>
              </a:endParaRPr>
            </a:p>
          </p:txBody>
        </p:sp>
        <p:cxnSp>
          <p:nvCxnSpPr>
            <p:cNvPr id="95" name="Straight Arrow Connector 94"/>
            <p:cNvCxnSpPr/>
            <p:nvPr>
              <p:custDataLst>
                <p:tags r:id="rId33"/>
              </p:custDataLst>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custDataLst>
                <p:tags r:id="rId34"/>
              </p:custDataLst>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99" name="TextBox 98"/>
            <p:cNvSpPr txBox="1"/>
            <p:nvPr>
              <p:custDataLst>
                <p:tags r:id="rId35"/>
              </p:custDataLst>
            </p:nvPr>
          </p:nvSpPr>
          <p:spPr>
            <a:xfrm>
              <a:off x="6787989" y="4525546"/>
              <a:ext cx="947222" cy="338554"/>
            </a:xfrm>
            <a:prstGeom prst="rect">
              <a:avLst/>
            </a:prstGeom>
            <a:noFill/>
          </p:spPr>
          <p:txBody>
            <a:bodyPr wrap="square" rtlCol="0">
              <a:spAutoFit/>
            </a:bodyPr>
            <a:lstStyle/>
            <a:p>
              <a:pPr algn="ctr"/>
              <a:r>
                <a:rPr lang="en-US" sz="1600" b="1" dirty="0" err="1" smtClean="0">
                  <a:latin typeface="Anonymous Pro" panose="02060609030202000504" pitchFamily="49" charset="0"/>
                  <a:cs typeface="Courier New"/>
                </a:rPr>
                <a:t>printf</a:t>
              </a:r>
              <a:endParaRPr lang="en-US" sz="1600" b="1" dirty="0">
                <a:latin typeface="Anonymous Pro" panose="02060609030202000504" pitchFamily="49" charset="0"/>
                <a:cs typeface="Courier New"/>
              </a:endParaRPr>
            </a:p>
          </p:txBody>
        </p:sp>
        <p:sp>
          <p:nvSpPr>
            <p:cNvPr id="102" name="Text Box 407"/>
            <p:cNvSpPr txBox="1">
              <a:spLocks noChangeArrowheads="1"/>
            </p:cNvSpPr>
            <p:nvPr>
              <p:custDataLst>
                <p:tags r:id="rId36"/>
              </p:custDataLst>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smtClean="0">
                  <a:solidFill>
                    <a:srgbClr val="FF0000"/>
                  </a:solidFill>
                  <a:latin typeface="Anonymous Pro" panose="02060609030202000504" pitchFamily="49" charset="0"/>
                </a:rPr>
                <a:t>Bye</a:t>
              </a:r>
              <a:endParaRPr lang="en-US" sz="1600" dirty="0">
                <a:solidFill>
                  <a:srgbClr val="FF0000"/>
                </a:solidFill>
                <a:latin typeface="Anonymous Pro" panose="02060609030202000504" pitchFamily="49" charset="0"/>
              </a:endParaRPr>
            </a:p>
          </p:txBody>
        </p:sp>
        <p:sp>
          <p:nvSpPr>
            <p:cNvPr id="103" name="TextBox 102"/>
            <p:cNvSpPr txBox="1"/>
            <p:nvPr>
              <p:custDataLst>
                <p:tags r:id="rId37"/>
              </p:custDataLst>
            </p:nvPr>
          </p:nvSpPr>
          <p:spPr>
            <a:xfrm>
              <a:off x="3389993" y="5528846"/>
              <a:ext cx="409086" cy="338554"/>
            </a:xfrm>
            <a:prstGeom prst="rect">
              <a:avLst/>
            </a:prstGeom>
            <a:noFill/>
          </p:spPr>
          <p:txBody>
            <a:bodyPr wrap="none" rtlCol="0">
              <a:spAutoFit/>
            </a:bodyPr>
            <a:lstStyle/>
            <a:p>
              <a:pPr algn="ctr"/>
              <a:r>
                <a:rPr lang="en-US" sz="1600" b="1" dirty="0" smtClean="0">
                  <a:solidFill>
                    <a:srgbClr val="FF0000"/>
                  </a:solidFill>
                  <a:latin typeface="Anonymous Pro" panose="02060609030202000504" pitchFamily="49" charset="0"/>
                  <a:cs typeface="Courier New"/>
                </a:rPr>
                <a:t>L0</a:t>
              </a:r>
              <a:endParaRPr lang="en-US" sz="1600" b="1" dirty="0">
                <a:solidFill>
                  <a:srgbClr val="FF0000"/>
                </a:solidFill>
                <a:latin typeface="Anonymous Pro" panose="02060609030202000504" pitchFamily="49" charset="0"/>
                <a:cs typeface="Courier New"/>
              </a:endParaRPr>
            </a:p>
          </p:txBody>
        </p:sp>
        <p:sp>
          <p:nvSpPr>
            <p:cNvPr id="106" name="TextBox 105"/>
            <p:cNvSpPr txBox="1"/>
            <p:nvPr>
              <p:custDataLst>
                <p:tags r:id="rId38"/>
              </p:custDataLst>
            </p:nvPr>
          </p:nvSpPr>
          <p:spPr>
            <a:xfrm>
              <a:off x="7050927" y="4800600"/>
              <a:ext cx="521297" cy="338554"/>
            </a:xfrm>
            <a:prstGeom prst="rect">
              <a:avLst/>
            </a:prstGeom>
            <a:noFill/>
          </p:spPr>
          <p:txBody>
            <a:bodyPr wrap="none" rtlCol="0">
              <a:spAutoFit/>
            </a:bodyPr>
            <a:lstStyle/>
            <a:p>
              <a:pPr algn="ctr"/>
              <a:r>
                <a:rPr lang="en-US" sz="1600" b="1" dirty="0" smtClean="0">
                  <a:solidFill>
                    <a:srgbClr val="FF0000"/>
                  </a:solidFill>
                  <a:latin typeface="Anonymous Pro" panose="02060609030202000504" pitchFamily="49" charset="0"/>
                  <a:cs typeface="Courier New"/>
                </a:rPr>
                <a:t>Bye</a:t>
              </a:r>
              <a:endParaRPr lang="en-US" sz="1600" b="1" dirty="0">
                <a:solidFill>
                  <a:srgbClr val="FF0000"/>
                </a:solidFill>
                <a:latin typeface="Anonymous Pro" panose="02060609030202000504" pitchFamily="49" charset="0"/>
                <a:cs typeface="Courier New"/>
              </a:endParaRPr>
            </a:p>
          </p:txBody>
        </p:sp>
        <p:sp>
          <p:nvSpPr>
            <p:cNvPr id="107" name="TextBox 106"/>
            <p:cNvSpPr txBox="1"/>
            <p:nvPr>
              <p:custDataLst>
                <p:tags r:id="rId39"/>
              </p:custDataLst>
            </p:nvPr>
          </p:nvSpPr>
          <p:spPr>
            <a:xfrm>
              <a:off x="5218793" y="5496311"/>
              <a:ext cx="409086" cy="338554"/>
            </a:xfrm>
            <a:prstGeom prst="rect">
              <a:avLst/>
            </a:prstGeom>
            <a:noFill/>
          </p:spPr>
          <p:txBody>
            <a:bodyPr wrap="none" rtlCol="0">
              <a:spAutoFit/>
            </a:bodyPr>
            <a:lstStyle/>
            <a:p>
              <a:pPr algn="ctr"/>
              <a:r>
                <a:rPr lang="en-US" sz="1600" b="1" dirty="0" smtClean="0">
                  <a:solidFill>
                    <a:srgbClr val="FF0000"/>
                  </a:solidFill>
                  <a:latin typeface="Anonymous Pro" panose="02060609030202000504" pitchFamily="49" charset="0"/>
                  <a:cs typeface="Courier New"/>
                </a:rPr>
                <a:t>L1</a:t>
              </a:r>
              <a:endParaRPr lang="en-US" sz="1600" b="1" dirty="0">
                <a:solidFill>
                  <a:srgbClr val="FF0000"/>
                </a:solidFill>
                <a:latin typeface="Anonymous Pro" panose="02060609030202000504" pitchFamily="49" charset="0"/>
                <a:cs typeface="Courier New"/>
              </a:endParaRPr>
            </a:p>
          </p:txBody>
        </p:sp>
        <p:sp>
          <p:nvSpPr>
            <p:cNvPr id="116" name="TextBox 115"/>
            <p:cNvSpPr txBox="1"/>
            <p:nvPr>
              <p:custDataLst>
                <p:tags r:id="rId40"/>
              </p:custDataLst>
            </p:nvPr>
          </p:nvSpPr>
          <p:spPr>
            <a:xfrm>
              <a:off x="5218793" y="4191000"/>
              <a:ext cx="409086" cy="338554"/>
            </a:xfrm>
            <a:prstGeom prst="rect">
              <a:avLst/>
            </a:prstGeom>
            <a:noFill/>
          </p:spPr>
          <p:txBody>
            <a:bodyPr wrap="none" rtlCol="0">
              <a:spAutoFit/>
            </a:bodyPr>
            <a:lstStyle/>
            <a:p>
              <a:pPr algn="ctr"/>
              <a:r>
                <a:rPr lang="en-US" sz="1600" b="1" dirty="0" smtClean="0">
                  <a:solidFill>
                    <a:srgbClr val="FF0000"/>
                  </a:solidFill>
                  <a:latin typeface="Anonymous Pro" panose="02060609030202000504" pitchFamily="49" charset="0"/>
                  <a:cs typeface="Courier New"/>
                </a:rPr>
                <a:t>L1</a:t>
              </a:r>
              <a:endParaRPr lang="en-US" sz="1600" b="1" dirty="0">
                <a:solidFill>
                  <a:srgbClr val="FF0000"/>
                </a:solidFill>
                <a:latin typeface="Anonymous Pro" panose="02060609030202000504" pitchFamily="49" charset="0"/>
                <a:cs typeface="Courier New"/>
              </a:endParaRPr>
            </a:p>
          </p:txBody>
        </p:sp>
        <p:sp>
          <p:nvSpPr>
            <p:cNvPr id="117" name="TextBox 116"/>
            <p:cNvSpPr txBox="1"/>
            <p:nvPr>
              <p:custDataLst>
                <p:tags r:id="rId41"/>
              </p:custDataLst>
            </p:nvPr>
          </p:nvSpPr>
          <p:spPr>
            <a:xfrm>
              <a:off x="7026780" y="5452646"/>
              <a:ext cx="521297" cy="338554"/>
            </a:xfrm>
            <a:prstGeom prst="rect">
              <a:avLst/>
            </a:prstGeom>
            <a:noFill/>
          </p:spPr>
          <p:txBody>
            <a:bodyPr wrap="none" rtlCol="0">
              <a:spAutoFit/>
            </a:bodyPr>
            <a:lstStyle/>
            <a:p>
              <a:pPr algn="ctr"/>
              <a:r>
                <a:rPr lang="en-US" sz="1600" b="1" dirty="0" smtClean="0">
                  <a:solidFill>
                    <a:srgbClr val="FF0000"/>
                  </a:solidFill>
                  <a:latin typeface="Anonymous Pro" panose="02060609030202000504" pitchFamily="49" charset="0"/>
                  <a:cs typeface="Courier New"/>
                </a:rPr>
                <a:t>Bye</a:t>
              </a:r>
              <a:endParaRPr lang="en-US" sz="1600" b="1" dirty="0">
                <a:solidFill>
                  <a:srgbClr val="FF0000"/>
                </a:solidFill>
                <a:latin typeface="Anonymous Pro" panose="02060609030202000504" pitchFamily="49" charset="0"/>
                <a:cs typeface="Courier New"/>
              </a:endParaRPr>
            </a:p>
          </p:txBody>
        </p:sp>
        <p:sp>
          <p:nvSpPr>
            <p:cNvPr id="118" name="Text Box 407"/>
            <p:cNvSpPr txBox="1">
              <a:spLocks noChangeArrowheads="1"/>
            </p:cNvSpPr>
            <p:nvPr>
              <p:custDataLst>
                <p:tags r:id="rId42"/>
              </p:custDataLst>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smtClean="0">
                  <a:solidFill>
                    <a:srgbClr val="FF0000"/>
                  </a:solidFill>
                  <a:latin typeface="Anonymous Pro" panose="02060609030202000504" pitchFamily="49" charset="0"/>
                </a:rPr>
                <a:t>Bye</a:t>
              </a:r>
              <a:endParaRPr lang="en-US" sz="1600" dirty="0">
                <a:solidFill>
                  <a:srgbClr val="FF0000"/>
                </a:solidFill>
                <a:latin typeface="Anonymous Pro" panose="02060609030202000504" pitchFamily="49" charset="0"/>
              </a:endParaRPr>
            </a:p>
          </p:txBody>
        </p:sp>
      </p:grpSp>
      <p:sp>
        <p:nvSpPr>
          <p:cNvPr id="17" name="TextBox 16"/>
          <p:cNvSpPr txBox="1"/>
          <p:nvPr>
            <p:custDataLst>
              <p:tags r:id="rId4"/>
            </p:custDataLst>
          </p:nvPr>
        </p:nvSpPr>
        <p:spPr>
          <a:xfrm>
            <a:off x="3747618" y="4267200"/>
            <a:ext cx="1858201" cy="2308324"/>
          </a:xfrm>
          <a:prstGeom prst="rect">
            <a:avLst/>
          </a:prstGeom>
          <a:noFill/>
        </p:spPr>
        <p:txBody>
          <a:bodyPr wrap="none" rtlCol="0">
            <a:spAutoFit/>
          </a:bodyPr>
          <a:lstStyle/>
          <a:p>
            <a:r>
              <a:rPr lang="en-US" sz="1800" dirty="0" smtClean="0">
                <a:latin typeface="Lato" panose="020F0502020204030203" pitchFamily="34" charset="0"/>
              </a:rPr>
              <a:t>Feasible output:</a:t>
            </a:r>
          </a:p>
          <a:p>
            <a:r>
              <a:rPr lang="en-US" sz="1800" dirty="0" smtClean="0">
                <a:solidFill>
                  <a:srgbClr val="FF0000"/>
                </a:solidFill>
                <a:latin typeface="Lato" panose="020F0502020204030203" pitchFamily="34" charset="0"/>
              </a:rPr>
              <a:t>L0</a:t>
            </a:r>
          </a:p>
          <a:p>
            <a:r>
              <a:rPr lang="en-US" sz="1800" dirty="0" smtClean="0">
                <a:solidFill>
                  <a:srgbClr val="FF0000"/>
                </a:solidFill>
                <a:latin typeface="Lato" panose="020F0502020204030203" pitchFamily="34" charset="0"/>
              </a:rPr>
              <a:t>L1</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L1</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Bye</a:t>
            </a:r>
          </a:p>
        </p:txBody>
      </p:sp>
      <p:sp>
        <p:nvSpPr>
          <p:cNvPr id="121" name="TextBox 120"/>
          <p:cNvSpPr txBox="1"/>
          <p:nvPr>
            <p:custDataLst>
              <p:tags r:id="rId5"/>
            </p:custDataLst>
          </p:nvPr>
        </p:nvSpPr>
        <p:spPr>
          <a:xfrm>
            <a:off x="6554050" y="4267200"/>
            <a:ext cx="2004075" cy="2308324"/>
          </a:xfrm>
          <a:prstGeom prst="rect">
            <a:avLst/>
          </a:prstGeom>
          <a:noFill/>
        </p:spPr>
        <p:txBody>
          <a:bodyPr wrap="none" rtlCol="0">
            <a:spAutoFit/>
          </a:bodyPr>
          <a:lstStyle/>
          <a:p>
            <a:r>
              <a:rPr lang="en-US" sz="1800" dirty="0" smtClean="0">
                <a:latin typeface="Lato" panose="020F0502020204030203" pitchFamily="34" charset="0"/>
              </a:rPr>
              <a:t>Infeasible output:</a:t>
            </a:r>
          </a:p>
          <a:p>
            <a:r>
              <a:rPr lang="en-US" sz="1800" dirty="0" smtClean="0">
                <a:solidFill>
                  <a:srgbClr val="FF0000"/>
                </a:solidFill>
                <a:latin typeface="Lato" panose="020F0502020204030203" pitchFamily="34" charset="0"/>
              </a:rPr>
              <a:t>L0</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L1</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L1</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Bye</a:t>
            </a:r>
          </a:p>
        </p:txBody>
      </p:sp>
      <p:sp>
        <p:nvSpPr>
          <p:cNvPr id="4" name="Slide Number Placeholder 3"/>
          <p:cNvSpPr>
            <a:spLocks noGrp="1"/>
          </p:cNvSpPr>
          <p:nvPr>
            <p:ph type="sldNum" sz="quarter" idx="10"/>
            <p:custDataLst>
              <p:tags r:id="rId6"/>
            </p:custDataLst>
          </p:nvPr>
        </p:nvSpPr>
        <p:spPr>
          <a:xfrm>
            <a:off x="8534400" y="6569075"/>
            <a:ext cx="609600" cy="365125"/>
          </a:xfrm>
        </p:spPr>
        <p:txBody>
          <a:bodyPr/>
          <a:lstStyle/>
          <a:p>
            <a:fld id="{7CBE8339-D2AD-46DC-A898-FD1E949067F0}" type="slidenum">
              <a:rPr lang="en-US" smtClean="0"/>
              <a:pPr/>
              <a:t>62</a:t>
            </a:fld>
            <a:endParaRPr lang="en-US"/>
          </a:p>
        </p:txBody>
      </p:sp>
    </p:spTree>
    <p:extLst>
      <p:ext uri="{BB962C8B-B14F-4D97-AF65-F5344CB8AC3E}">
        <p14:creationId xmlns:p14="http://schemas.microsoft.com/office/powerpoint/2010/main" val="1989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custDataLst>
              <p:tags r:id="rId1"/>
            </p:custDataLst>
          </p:nvPr>
        </p:nvSpPr>
        <p:spPr/>
        <p:txBody>
          <a:bodyPr/>
          <a:lstStyle/>
          <a:p>
            <a:r>
              <a:rPr lang="en-US" dirty="0">
                <a:latin typeface="Anonymous Pro" panose="02060609030202000504" pitchFamily="49" charset="0"/>
                <a:cs typeface="Courier New"/>
              </a:rPr>
              <a:t>fork</a:t>
            </a:r>
            <a:r>
              <a:rPr lang="en-US" dirty="0"/>
              <a:t> Example: </a:t>
            </a:r>
            <a:r>
              <a:rPr lang="en-US" dirty="0" smtClean="0"/>
              <a:t>Three </a:t>
            </a:r>
            <a:r>
              <a:rPr lang="en-US" dirty="0"/>
              <a:t>consecutive </a:t>
            </a:r>
            <a:r>
              <a:rPr lang="en-US" dirty="0">
                <a:latin typeface="Anonymous Pro" panose="02060609030202000504" pitchFamily="49" charset="0"/>
                <a:cs typeface="Courier New"/>
              </a:rPr>
              <a:t>fork</a:t>
            </a:r>
            <a:r>
              <a:rPr lang="en-US" dirty="0"/>
              <a:t>s</a:t>
            </a:r>
          </a:p>
        </p:txBody>
      </p:sp>
      <p:sp>
        <p:nvSpPr>
          <p:cNvPr id="491524" name="Rectangle 4"/>
          <p:cNvSpPr>
            <a:spLocks noGrp="1" noChangeArrowheads="1"/>
          </p:cNvSpPr>
          <p:nvPr>
            <p:ph idx="1"/>
            <p:custDataLst>
              <p:tags r:id="rId2"/>
            </p:custDataLst>
          </p:nvPr>
        </p:nvSpPr>
        <p:spPr/>
        <p:txBody>
          <a:bodyPr/>
          <a:lstStyle/>
          <a:p>
            <a:r>
              <a:rPr lang="en-US" dirty="0" smtClean="0"/>
              <a:t>Both </a:t>
            </a:r>
            <a:r>
              <a:rPr lang="en-US" dirty="0"/>
              <a:t>parent and child can continue forking</a:t>
            </a:r>
          </a:p>
        </p:txBody>
      </p:sp>
      <p:sp>
        <p:nvSpPr>
          <p:cNvPr id="59" name="Slide Number Placeholder 58"/>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63</a:t>
            </a:fld>
            <a:endParaRPr lang="en-US"/>
          </a:p>
        </p:txBody>
      </p:sp>
      <p:sp>
        <p:nvSpPr>
          <p:cNvPr id="26" name="Text Box 3"/>
          <p:cNvSpPr txBox="1">
            <a:spLocks noChangeArrowheads="1"/>
          </p:cNvSpPr>
          <p:nvPr>
            <p:custDataLst>
              <p:tags r:id="rId4"/>
            </p:custDataLst>
          </p:nvPr>
        </p:nvSpPr>
        <p:spPr bwMode="auto">
          <a:xfrm>
            <a:off x="838200" y="1828800"/>
            <a:ext cx="3097323" cy="2862322"/>
          </a:xfrm>
          <a:prstGeom prst="rect">
            <a:avLst/>
          </a:prstGeom>
          <a:solidFill>
            <a:srgbClr val="F6F5BD"/>
          </a:solidFill>
          <a:ln w="3175">
            <a:solidFill>
              <a:schemeClr val="tx1"/>
            </a:solidFill>
            <a:miter lim="800000"/>
            <a:headEnd/>
            <a:tailEnd/>
          </a:ln>
          <a:effectLst/>
        </p:spPr>
        <p:txBody>
          <a:bodyPr wrap="none">
            <a:spAutoFit/>
          </a:bodyPr>
          <a:lstStyle/>
          <a:p>
            <a:pPr>
              <a:lnSpc>
                <a:spcPct val="100000"/>
              </a:lnSpc>
            </a:pPr>
            <a:r>
              <a:rPr lang="en-US" sz="1800" dirty="0">
                <a:latin typeface="Anonymous Pro" panose="02060609030202000504" pitchFamily="49" charset="0"/>
              </a:rPr>
              <a:t>void</a:t>
            </a:r>
            <a:r>
              <a:rPr lang="en-US" sz="1800" b="0" dirty="0">
                <a:latin typeface="Anonymous Pro" panose="02060609030202000504" pitchFamily="49" charset="0"/>
              </a:rPr>
              <a:t> fork3()</a:t>
            </a:r>
          </a:p>
          <a:p>
            <a:pPr>
              <a:lnSpc>
                <a:spcPct val="100000"/>
              </a:lnSpc>
            </a:pPr>
            <a:r>
              <a:rPr lang="en-US" sz="1800" b="0" dirty="0">
                <a:latin typeface="Anonymous Pro" panose="02060609030202000504" pitchFamily="49" charset="0"/>
              </a:rPr>
              <a:t>{</a:t>
            </a:r>
          </a:p>
          <a:p>
            <a:pPr>
              <a:lnSpc>
                <a:spcPct val="100000"/>
              </a:lnSpc>
            </a:pPr>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("L0\n");</a:t>
            </a:r>
          </a:p>
          <a:p>
            <a:pPr>
              <a:lnSpc>
                <a:spcPct val="100000"/>
              </a:lnSpc>
            </a:pPr>
            <a:r>
              <a:rPr lang="en-US" sz="1800" b="0" dirty="0">
                <a:latin typeface="Anonymous Pro" panose="02060609030202000504" pitchFamily="49" charset="0"/>
              </a:rPr>
              <a:t>    </a:t>
            </a:r>
            <a:r>
              <a:rPr lang="en-US" sz="1800" b="0" dirty="0">
                <a:solidFill>
                  <a:srgbClr val="0070C0"/>
                </a:solidFill>
                <a:latin typeface="Anonymous Pro" panose="02060609030202000504" pitchFamily="49" charset="0"/>
              </a:rPr>
              <a:t>fork</a:t>
            </a:r>
            <a:r>
              <a:rPr lang="en-US" sz="1800" b="0" dirty="0">
                <a:latin typeface="Anonymous Pro" panose="02060609030202000504" pitchFamily="49" charset="0"/>
              </a:rPr>
              <a:t>();</a:t>
            </a:r>
          </a:p>
          <a:p>
            <a:pPr>
              <a:lnSpc>
                <a:spcPct val="100000"/>
              </a:lnSpc>
            </a:pPr>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("L1\n");    </a:t>
            </a:r>
          </a:p>
          <a:p>
            <a:pPr>
              <a:lnSpc>
                <a:spcPct val="100000"/>
              </a:lnSpc>
            </a:pPr>
            <a:r>
              <a:rPr lang="en-US" sz="1800" b="0" dirty="0">
                <a:latin typeface="Anonymous Pro" panose="02060609030202000504" pitchFamily="49" charset="0"/>
              </a:rPr>
              <a:t>    </a:t>
            </a:r>
            <a:r>
              <a:rPr lang="en-US" sz="1800" b="0" dirty="0">
                <a:solidFill>
                  <a:srgbClr val="0070C0"/>
                </a:solidFill>
                <a:latin typeface="Anonymous Pro" panose="02060609030202000504" pitchFamily="49" charset="0"/>
              </a:rPr>
              <a:t>fork</a:t>
            </a:r>
            <a:r>
              <a:rPr lang="en-US" sz="1800" b="0" dirty="0">
                <a:latin typeface="Anonymous Pro" panose="02060609030202000504" pitchFamily="49" charset="0"/>
              </a:rPr>
              <a:t>();</a:t>
            </a:r>
          </a:p>
          <a:p>
            <a:pPr>
              <a:lnSpc>
                <a:spcPct val="100000"/>
              </a:lnSpc>
            </a:pPr>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("L2\n");    </a:t>
            </a:r>
          </a:p>
          <a:p>
            <a:pPr>
              <a:lnSpc>
                <a:spcPct val="100000"/>
              </a:lnSpc>
            </a:pPr>
            <a:r>
              <a:rPr lang="en-US" sz="1800" b="0" dirty="0">
                <a:latin typeface="Anonymous Pro" panose="02060609030202000504" pitchFamily="49" charset="0"/>
              </a:rPr>
              <a:t>    </a:t>
            </a:r>
            <a:r>
              <a:rPr lang="en-US" sz="1800" b="0" dirty="0">
                <a:solidFill>
                  <a:srgbClr val="0070C0"/>
                </a:solidFill>
                <a:latin typeface="Anonymous Pro" panose="02060609030202000504" pitchFamily="49" charset="0"/>
              </a:rPr>
              <a:t>fork</a:t>
            </a:r>
            <a:r>
              <a:rPr lang="en-US" sz="1800" b="0" dirty="0">
                <a:latin typeface="Anonymous Pro" panose="02060609030202000504" pitchFamily="49" charset="0"/>
              </a:rPr>
              <a:t>();</a:t>
            </a:r>
          </a:p>
          <a:p>
            <a:pPr>
              <a:lnSpc>
                <a:spcPct val="100000"/>
              </a:lnSpc>
            </a:pPr>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("Bye\n");</a:t>
            </a:r>
          </a:p>
          <a:p>
            <a:pPr>
              <a:lnSpc>
                <a:spcPct val="100000"/>
              </a:lnSpc>
            </a:pPr>
            <a:r>
              <a:rPr lang="en-US" sz="1800" b="0" dirty="0">
                <a:latin typeface="Anonymous Pro" panose="02060609030202000504" pitchFamily="49" charset="0"/>
              </a:rPr>
              <a:t>}</a:t>
            </a:r>
          </a:p>
        </p:txBody>
      </p:sp>
      <p:grpSp>
        <p:nvGrpSpPr>
          <p:cNvPr id="2" name="Group 5"/>
          <p:cNvGrpSpPr>
            <a:grpSpLocks/>
          </p:cNvGrpSpPr>
          <p:nvPr>
            <p:custDataLst>
              <p:tags r:id="rId5"/>
            </p:custDataLst>
          </p:nvPr>
        </p:nvGrpSpPr>
        <p:grpSpPr bwMode="auto">
          <a:xfrm>
            <a:off x="5333999" y="1949451"/>
            <a:ext cx="2057400" cy="2624138"/>
            <a:chOff x="3552" y="1680"/>
            <a:chExt cx="1296" cy="1653"/>
          </a:xfrm>
        </p:grpSpPr>
        <p:sp>
          <p:nvSpPr>
            <p:cNvPr id="28" name="Line 6"/>
            <p:cNvSpPr>
              <a:spLocks noChangeShapeType="1"/>
            </p:cNvSpPr>
            <p:nvPr>
              <p:custDataLst>
                <p:tags r:id="rId6"/>
              </p:custDataLst>
            </p:nvPr>
          </p:nvSpPr>
          <p:spPr bwMode="auto">
            <a:xfrm flipV="1">
              <a:off x="4128" y="2880"/>
              <a:ext cx="0" cy="432"/>
            </a:xfrm>
            <a:prstGeom prst="line">
              <a:avLst/>
            </a:prstGeom>
            <a:noFill/>
            <a:ln w="25400">
              <a:solidFill>
                <a:schemeClr val="tx1"/>
              </a:solidFill>
              <a:round/>
              <a:headEnd/>
              <a:tailEnd type="triangle" w="med" len="med"/>
            </a:ln>
            <a:effectLst/>
          </p:spPr>
          <p:txBody>
            <a:bodyPr/>
            <a:lstStyle/>
            <a:p>
              <a:endParaRPr lang="en-US" dirty="0">
                <a:latin typeface="Lato" panose="020F0502020204030203" pitchFamily="34" charset="0"/>
              </a:endParaRPr>
            </a:p>
          </p:txBody>
        </p:sp>
        <p:sp>
          <p:nvSpPr>
            <p:cNvPr id="29" name="Line 7"/>
            <p:cNvSpPr>
              <a:spLocks noChangeShapeType="1"/>
            </p:cNvSpPr>
            <p:nvPr>
              <p:custDataLst>
                <p:tags r:id="rId7"/>
              </p:custDataLst>
            </p:nvPr>
          </p:nvSpPr>
          <p:spPr bwMode="auto">
            <a:xfrm>
              <a:off x="3552" y="3312"/>
              <a:ext cx="1296"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30" name="Text Box 8"/>
            <p:cNvSpPr txBox="1">
              <a:spLocks noChangeArrowheads="1"/>
            </p:cNvSpPr>
            <p:nvPr>
              <p:custDataLst>
                <p:tags r:id="rId8"/>
              </p:custDataLst>
            </p:nvPr>
          </p:nvSpPr>
          <p:spPr bwMode="auto">
            <a:xfrm>
              <a:off x="3840" y="3120"/>
              <a:ext cx="25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L1</a:t>
              </a:r>
            </a:p>
          </p:txBody>
        </p:sp>
        <p:sp>
          <p:nvSpPr>
            <p:cNvPr id="31" name="Line 9"/>
            <p:cNvSpPr>
              <a:spLocks noChangeShapeType="1"/>
            </p:cNvSpPr>
            <p:nvPr>
              <p:custDataLst>
                <p:tags r:id="rId9"/>
              </p:custDataLst>
            </p:nvPr>
          </p:nvSpPr>
          <p:spPr bwMode="auto">
            <a:xfrm>
              <a:off x="4128" y="2880"/>
              <a:ext cx="720"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32" name="Text Box 10"/>
            <p:cNvSpPr txBox="1">
              <a:spLocks noChangeArrowheads="1"/>
            </p:cNvSpPr>
            <p:nvPr>
              <p:custDataLst>
                <p:tags r:id="rId10"/>
              </p:custDataLst>
            </p:nvPr>
          </p:nvSpPr>
          <p:spPr bwMode="auto">
            <a:xfrm>
              <a:off x="4128" y="3120"/>
              <a:ext cx="25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L2</a:t>
              </a:r>
            </a:p>
          </p:txBody>
        </p:sp>
        <p:sp>
          <p:nvSpPr>
            <p:cNvPr id="33" name="Text Box 11"/>
            <p:cNvSpPr txBox="1">
              <a:spLocks noChangeArrowheads="1"/>
            </p:cNvSpPr>
            <p:nvPr>
              <p:custDataLst>
                <p:tags r:id="rId11"/>
              </p:custDataLst>
            </p:nvPr>
          </p:nvSpPr>
          <p:spPr bwMode="auto">
            <a:xfrm>
              <a:off x="4128" y="2688"/>
              <a:ext cx="25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L2</a:t>
              </a:r>
            </a:p>
          </p:txBody>
        </p:sp>
        <p:sp>
          <p:nvSpPr>
            <p:cNvPr id="34" name="Line 12"/>
            <p:cNvSpPr>
              <a:spLocks noChangeShapeType="1"/>
            </p:cNvSpPr>
            <p:nvPr>
              <p:custDataLst>
                <p:tags r:id="rId12"/>
              </p:custDataLst>
            </p:nvPr>
          </p:nvSpPr>
          <p:spPr bwMode="auto">
            <a:xfrm flipV="1">
              <a:off x="4464" y="3120"/>
              <a:ext cx="0" cy="192"/>
            </a:xfrm>
            <a:prstGeom prst="line">
              <a:avLst/>
            </a:prstGeom>
            <a:noFill/>
            <a:ln w="25400">
              <a:solidFill>
                <a:schemeClr val="tx1"/>
              </a:solidFill>
              <a:round/>
              <a:headEnd/>
              <a:tailEnd type="triangle" w="med" len="med"/>
            </a:ln>
            <a:effectLst/>
          </p:spPr>
          <p:txBody>
            <a:bodyPr/>
            <a:lstStyle/>
            <a:p>
              <a:endParaRPr lang="en-US" dirty="0">
                <a:latin typeface="Lato" panose="020F0502020204030203" pitchFamily="34" charset="0"/>
              </a:endParaRPr>
            </a:p>
          </p:txBody>
        </p:sp>
        <p:sp>
          <p:nvSpPr>
            <p:cNvPr id="35" name="Line 13"/>
            <p:cNvSpPr>
              <a:spLocks noChangeShapeType="1"/>
            </p:cNvSpPr>
            <p:nvPr>
              <p:custDataLst>
                <p:tags r:id="rId13"/>
              </p:custDataLst>
            </p:nvPr>
          </p:nvSpPr>
          <p:spPr bwMode="auto">
            <a:xfrm flipV="1">
              <a:off x="4464" y="2688"/>
              <a:ext cx="0" cy="192"/>
            </a:xfrm>
            <a:prstGeom prst="line">
              <a:avLst/>
            </a:prstGeom>
            <a:noFill/>
            <a:ln w="25400">
              <a:solidFill>
                <a:schemeClr val="tx1"/>
              </a:solidFill>
              <a:round/>
              <a:headEnd/>
              <a:tailEnd type="triangle" w="med" len="med"/>
            </a:ln>
            <a:effectLst/>
          </p:spPr>
          <p:txBody>
            <a:bodyPr/>
            <a:lstStyle/>
            <a:p>
              <a:endParaRPr lang="en-US" dirty="0">
                <a:latin typeface="Lato" panose="020F0502020204030203" pitchFamily="34" charset="0"/>
              </a:endParaRPr>
            </a:p>
          </p:txBody>
        </p:sp>
        <p:sp>
          <p:nvSpPr>
            <p:cNvPr id="36" name="Line 14"/>
            <p:cNvSpPr>
              <a:spLocks noChangeShapeType="1"/>
            </p:cNvSpPr>
            <p:nvPr>
              <p:custDataLst>
                <p:tags r:id="rId14"/>
              </p:custDataLst>
            </p:nvPr>
          </p:nvSpPr>
          <p:spPr bwMode="auto">
            <a:xfrm>
              <a:off x="4464" y="2688"/>
              <a:ext cx="384"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37" name="Line 15"/>
            <p:cNvSpPr>
              <a:spLocks noChangeShapeType="1"/>
            </p:cNvSpPr>
            <p:nvPr>
              <p:custDataLst>
                <p:tags r:id="rId15"/>
              </p:custDataLst>
            </p:nvPr>
          </p:nvSpPr>
          <p:spPr bwMode="auto">
            <a:xfrm>
              <a:off x="4464" y="3120"/>
              <a:ext cx="384"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38" name="Text Box 16"/>
            <p:cNvSpPr txBox="1">
              <a:spLocks noChangeArrowheads="1"/>
            </p:cNvSpPr>
            <p:nvPr>
              <p:custDataLst>
                <p:tags r:id="rId16"/>
              </p:custDataLst>
            </p:nvPr>
          </p:nvSpPr>
          <p:spPr bwMode="auto">
            <a:xfrm>
              <a:off x="4512" y="3120"/>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39" name="Text Box 17"/>
            <p:cNvSpPr txBox="1">
              <a:spLocks noChangeArrowheads="1"/>
            </p:cNvSpPr>
            <p:nvPr>
              <p:custDataLst>
                <p:tags r:id="rId17"/>
              </p:custDataLst>
            </p:nvPr>
          </p:nvSpPr>
          <p:spPr bwMode="auto">
            <a:xfrm>
              <a:off x="4512" y="2928"/>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40" name="Text Box 18"/>
            <p:cNvSpPr txBox="1">
              <a:spLocks noChangeArrowheads="1"/>
            </p:cNvSpPr>
            <p:nvPr>
              <p:custDataLst>
                <p:tags r:id="rId18"/>
              </p:custDataLst>
            </p:nvPr>
          </p:nvSpPr>
          <p:spPr bwMode="auto">
            <a:xfrm>
              <a:off x="4512" y="2688"/>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41" name="Text Box 19"/>
            <p:cNvSpPr txBox="1">
              <a:spLocks noChangeArrowheads="1"/>
            </p:cNvSpPr>
            <p:nvPr>
              <p:custDataLst>
                <p:tags r:id="rId19"/>
              </p:custDataLst>
            </p:nvPr>
          </p:nvSpPr>
          <p:spPr bwMode="auto">
            <a:xfrm>
              <a:off x="4512" y="2496"/>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42" name="Line 20"/>
            <p:cNvSpPr>
              <a:spLocks noChangeShapeType="1"/>
            </p:cNvSpPr>
            <p:nvPr>
              <p:custDataLst>
                <p:tags r:id="rId20"/>
              </p:custDataLst>
            </p:nvPr>
          </p:nvSpPr>
          <p:spPr bwMode="auto">
            <a:xfrm flipV="1">
              <a:off x="4128" y="2064"/>
              <a:ext cx="0" cy="432"/>
            </a:xfrm>
            <a:prstGeom prst="line">
              <a:avLst/>
            </a:prstGeom>
            <a:noFill/>
            <a:ln w="25400">
              <a:solidFill>
                <a:schemeClr val="tx1"/>
              </a:solidFill>
              <a:round/>
              <a:headEnd/>
              <a:tailEnd type="triangle" w="med" len="med"/>
            </a:ln>
            <a:effectLst/>
          </p:spPr>
          <p:txBody>
            <a:bodyPr/>
            <a:lstStyle/>
            <a:p>
              <a:endParaRPr lang="en-US" dirty="0">
                <a:latin typeface="Lato" panose="020F0502020204030203" pitchFamily="34" charset="0"/>
              </a:endParaRPr>
            </a:p>
          </p:txBody>
        </p:sp>
        <p:sp>
          <p:nvSpPr>
            <p:cNvPr id="43" name="Line 21"/>
            <p:cNvSpPr>
              <a:spLocks noChangeShapeType="1"/>
            </p:cNvSpPr>
            <p:nvPr>
              <p:custDataLst>
                <p:tags r:id="rId21"/>
              </p:custDataLst>
            </p:nvPr>
          </p:nvSpPr>
          <p:spPr bwMode="auto">
            <a:xfrm>
              <a:off x="3840" y="2496"/>
              <a:ext cx="1008"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44" name="Text Box 22"/>
            <p:cNvSpPr txBox="1">
              <a:spLocks noChangeArrowheads="1"/>
            </p:cNvSpPr>
            <p:nvPr>
              <p:custDataLst>
                <p:tags r:id="rId22"/>
              </p:custDataLst>
            </p:nvPr>
          </p:nvSpPr>
          <p:spPr bwMode="auto">
            <a:xfrm>
              <a:off x="3840" y="2304"/>
              <a:ext cx="25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L1</a:t>
              </a:r>
            </a:p>
          </p:txBody>
        </p:sp>
        <p:sp>
          <p:nvSpPr>
            <p:cNvPr id="45" name="Line 23"/>
            <p:cNvSpPr>
              <a:spLocks noChangeShapeType="1"/>
            </p:cNvSpPr>
            <p:nvPr>
              <p:custDataLst>
                <p:tags r:id="rId23"/>
              </p:custDataLst>
            </p:nvPr>
          </p:nvSpPr>
          <p:spPr bwMode="auto">
            <a:xfrm>
              <a:off x="4128" y="2064"/>
              <a:ext cx="720"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46" name="Text Box 24"/>
            <p:cNvSpPr txBox="1">
              <a:spLocks noChangeArrowheads="1"/>
            </p:cNvSpPr>
            <p:nvPr>
              <p:custDataLst>
                <p:tags r:id="rId24"/>
              </p:custDataLst>
            </p:nvPr>
          </p:nvSpPr>
          <p:spPr bwMode="auto">
            <a:xfrm>
              <a:off x="4128" y="2304"/>
              <a:ext cx="25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L2</a:t>
              </a:r>
            </a:p>
          </p:txBody>
        </p:sp>
        <p:sp>
          <p:nvSpPr>
            <p:cNvPr id="47" name="Text Box 25"/>
            <p:cNvSpPr txBox="1">
              <a:spLocks noChangeArrowheads="1"/>
            </p:cNvSpPr>
            <p:nvPr>
              <p:custDataLst>
                <p:tags r:id="rId25"/>
              </p:custDataLst>
            </p:nvPr>
          </p:nvSpPr>
          <p:spPr bwMode="auto">
            <a:xfrm>
              <a:off x="4128" y="1872"/>
              <a:ext cx="25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L2</a:t>
              </a:r>
            </a:p>
          </p:txBody>
        </p:sp>
        <p:sp>
          <p:nvSpPr>
            <p:cNvPr id="48" name="Line 26"/>
            <p:cNvSpPr>
              <a:spLocks noChangeShapeType="1"/>
            </p:cNvSpPr>
            <p:nvPr>
              <p:custDataLst>
                <p:tags r:id="rId26"/>
              </p:custDataLst>
            </p:nvPr>
          </p:nvSpPr>
          <p:spPr bwMode="auto">
            <a:xfrm flipV="1">
              <a:off x="4464" y="2304"/>
              <a:ext cx="0" cy="192"/>
            </a:xfrm>
            <a:prstGeom prst="line">
              <a:avLst/>
            </a:prstGeom>
            <a:noFill/>
            <a:ln w="25400">
              <a:solidFill>
                <a:schemeClr val="tx1"/>
              </a:solidFill>
              <a:round/>
              <a:headEnd/>
              <a:tailEnd type="triangle" w="med" len="med"/>
            </a:ln>
            <a:effectLst/>
          </p:spPr>
          <p:txBody>
            <a:bodyPr/>
            <a:lstStyle/>
            <a:p>
              <a:endParaRPr lang="en-US" dirty="0">
                <a:latin typeface="Lato" panose="020F0502020204030203" pitchFamily="34" charset="0"/>
              </a:endParaRPr>
            </a:p>
          </p:txBody>
        </p:sp>
        <p:sp>
          <p:nvSpPr>
            <p:cNvPr id="49" name="Line 27"/>
            <p:cNvSpPr>
              <a:spLocks noChangeShapeType="1"/>
            </p:cNvSpPr>
            <p:nvPr>
              <p:custDataLst>
                <p:tags r:id="rId27"/>
              </p:custDataLst>
            </p:nvPr>
          </p:nvSpPr>
          <p:spPr bwMode="auto">
            <a:xfrm flipV="1">
              <a:off x="4464" y="1872"/>
              <a:ext cx="0" cy="192"/>
            </a:xfrm>
            <a:prstGeom prst="line">
              <a:avLst/>
            </a:prstGeom>
            <a:noFill/>
            <a:ln w="25400">
              <a:solidFill>
                <a:schemeClr val="tx1"/>
              </a:solidFill>
              <a:round/>
              <a:headEnd/>
              <a:tailEnd type="triangle" w="med" len="med"/>
            </a:ln>
            <a:effectLst/>
          </p:spPr>
          <p:txBody>
            <a:bodyPr/>
            <a:lstStyle/>
            <a:p>
              <a:endParaRPr lang="en-US" dirty="0">
                <a:latin typeface="Lato" panose="020F0502020204030203" pitchFamily="34" charset="0"/>
              </a:endParaRPr>
            </a:p>
          </p:txBody>
        </p:sp>
        <p:sp>
          <p:nvSpPr>
            <p:cNvPr id="50" name="Line 28"/>
            <p:cNvSpPr>
              <a:spLocks noChangeShapeType="1"/>
            </p:cNvSpPr>
            <p:nvPr>
              <p:custDataLst>
                <p:tags r:id="rId28"/>
              </p:custDataLst>
            </p:nvPr>
          </p:nvSpPr>
          <p:spPr bwMode="auto">
            <a:xfrm>
              <a:off x="4464" y="1872"/>
              <a:ext cx="384"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51" name="Line 29"/>
            <p:cNvSpPr>
              <a:spLocks noChangeShapeType="1"/>
            </p:cNvSpPr>
            <p:nvPr>
              <p:custDataLst>
                <p:tags r:id="rId29"/>
              </p:custDataLst>
            </p:nvPr>
          </p:nvSpPr>
          <p:spPr bwMode="auto">
            <a:xfrm>
              <a:off x="4464" y="2304"/>
              <a:ext cx="384" cy="0"/>
            </a:xfrm>
            <a:prstGeom prst="line">
              <a:avLst/>
            </a:prstGeom>
            <a:noFill/>
            <a:ln w="25400">
              <a:solidFill>
                <a:schemeClr val="tx1"/>
              </a:solidFill>
              <a:round/>
              <a:headEnd/>
              <a:tailEnd/>
            </a:ln>
            <a:effectLst/>
          </p:spPr>
          <p:txBody>
            <a:bodyPr/>
            <a:lstStyle/>
            <a:p>
              <a:endParaRPr lang="en-US" dirty="0">
                <a:latin typeface="Lato" panose="020F0502020204030203" pitchFamily="34" charset="0"/>
              </a:endParaRPr>
            </a:p>
          </p:txBody>
        </p:sp>
        <p:sp>
          <p:nvSpPr>
            <p:cNvPr id="52" name="Text Box 30"/>
            <p:cNvSpPr txBox="1">
              <a:spLocks noChangeArrowheads="1"/>
            </p:cNvSpPr>
            <p:nvPr>
              <p:custDataLst>
                <p:tags r:id="rId30"/>
              </p:custDataLst>
            </p:nvPr>
          </p:nvSpPr>
          <p:spPr bwMode="auto">
            <a:xfrm>
              <a:off x="4512" y="2304"/>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53" name="Text Box 31"/>
            <p:cNvSpPr txBox="1">
              <a:spLocks noChangeArrowheads="1"/>
            </p:cNvSpPr>
            <p:nvPr>
              <p:custDataLst>
                <p:tags r:id="rId31"/>
              </p:custDataLst>
            </p:nvPr>
          </p:nvSpPr>
          <p:spPr bwMode="auto">
            <a:xfrm>
              <a:off x="4512" y="2112"/>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54" name="Text Box 32"/>
            <p:cNvSpPr txBox="1">
              <a:spLocks noChangeArrowheads="1"/>
            </p:cNvSpPr>
            <p:nvPr>
              <p:custDataLst>
                <p:tags r:id="rId32"/>
              </p:custDataLst>
            </p:nvPr>
          </p:nvSpPr>
          <p:spPr bwMode="auto">
            <a:xfrm>
              <a:off x="4512" y="1872"/>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55" name="Text Box 33"/>
            <p:cNvSpPr txBox="1">
              <a:spLocks noChangeArrowheads="1"/>
            </p:cNvSpPr>
            <p:nvPr>
              <p:custDataLst>
                <p:tags r:id="rId33"/>
              </p:custDataLst>
            </p:nvPr>
          </p:nvSpPr>
          <p:spPr bwMode="auto">
            <a:xfrm>
              <a:off x="4512" y="1680"/>
              <a:ext cx="32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Bye</a:t>
              </a:r>
            </a:p>
          </p:txBody>
        </p:sp>
        <p:sp>
          <p:nvSpPr>
            <p:cNvPr id="56" name="Line 34"/>
            <p:cNvSpPr>
              <a:spLocks noChangeShapeType="1"/>
            </p:cNvSpPr>
            <p:nvPr>
              <p:custDataLst>
                <p:tags r:id="rId34"/>
              </p:custDataLst>
            </p:nvPr>
          </p:nvSpPr>
          <p:spPr bwMode="auto">
            <a:xfrm flipV="1">
              <a:off x="3840" y="2496"/>
              <a:ext cx="0" cy="816"/>
            </a:xfrm>
            <a:prstGeom prst="line">
              <a:avLst/>
            </a:prstGeom>
            <a:noFill/>
            <a:ln w="25400">
              <a:solidFill>
                <a:schemeClr val="tx1"/>
              </a:solidFill>
              <a:round/>
              <a:headEnd/>
              <a:tailEnd type="triangle" w="med" len="med"/>
            </a:ln>
            <a:effectLst/>
          </p:spPr>
          <p:txBody>
            <a:bodyPr/>
            <a:lstStyle/>
            <a:p>
              <a:endParaRPr lang="en-US" dirty="0">
                <a:latin typeface="Lato" panose="020F0502020204030203" pitchFamily="34" charset="0"/>
              </a:endParaRPr>
            </a:p>
          </p:txBody>
        </p:sp>
        <p:sp>
          <p:nvSpPr>
            <p:cNvPr id="57" name="Text Box 35"/>
            <p:cNvSpPr txBox="1">
              <a:spLocks noChangeArrowheads="1"/>
            </p:cNvSpPr>
            <p:nvPr>
              <p:custDataLst>
                <p:tags r:id="rId35"/>
              </p:custDataLst>
            </p:nvPr>
          </p:nvSpPr>
          <p:spPr bwMode="auto">
            <a:xfrm>
              <a:off x="3552" y="3120"/>
              <a:ext cx="258" cy="213"/>
            </a:xfrm>
            <a:prstGeom prst="rect">
              <a:avLst/>
            </a:prstGeom>
            <a:noFill/>
            <a:ln w="25400">
              <a:noFill/>
              <a:miter lim="800000"/>
              <a:headEnd/>
              <a:tailEnd/>
            </a:ln>
            <a:effectLst/>
          </p:spPr>
          <p:txBody>
            <a:bodyPr wrap="none">
              <a:spAutoFit/>
            </a:bodyPr>
            <a:lstStyle/>
            <a:p>
              <a:pPr algn="l">
                <a:lnSpc>
                  <a:spcPct val="100000"/>
                </a:lnSpc>
              </a:pPr>
              <a:r>
                <a:rPr lang="en-US" sz="1600" dirty="0">
                  <a:latin typeface="Anonymous Pro" panose="02060609030202000504" pitchFamily="49" charset="0"/>
                </a:rPr>
                <a:t>L0</a:t>
              </a:r>
            </a:p>
          </p:txBody>
        </p:sp>
      </p:grpSp>
    </p:spTree>
    <p:extLst>
      <p:ext uri="{BB962C8B-B14F-4D97-AF65-F5344CB8AC3E}">
        <p14:creationId xmlns:p14="http://schemas.microsoft.com/office/powerpoint/2010/main" val="53326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custDataLst>
              <p:tags r:id="rId1"/>
            </p:custDataLst>
          </p:nvPr>
        </p:nvSpPr>
        <p:spPr>
          <a:xfrm>
            <a:off x="380999" y="457200"/>
            <a:ext cx="8434737" cy="573088"/>
          </a:xfrm>
        </p:spPr>
        <p:txBody>
          <a:bodyPr/>
          <a:lstStyle/>
          <a:p>
            <a:r>
              <a:rPr lang="en-US" dirty="0">
                <a:latin typeface="Anonymous Pro" panose="02060609030202000504" pitchFamily="49" charset="0"/>
                <a:cs typeface="Courier New"/>
              </a:rPr>
              <a:t>f</a:t>
            </a:r>
            <a:r>
              <a:rPr lang="en-US" dirty="0" smtClean="0">
                <a:latin typeface="Anonymous Pro" panose="02060609030202000504" pitchFamily="49" charset="0"/>
                <a:cs typeface="Courier New"/>
              </a:rPr>
              <a:t>ork</a:t>
            </a:r>
            <a:r>
              <a:rPr lang="en-US" dirty="0" smtClean="0"/>
              <a:t> Example: Nested </a:t>
            </a:r>
            <a:r>
              <a:rPr lang="en-US" dirty="0" smtClean="0">
                <a:latin typeface="Anonymous Pro" panose="02060609030202000504" pitchFamily="49" charset="0"/>
                <a:cs typeface="Courier New"/>
              </a:rPr>
              <a:t>fork</a:t>
            </a:r>
            <a:r>
              <a:rPr lang="en-US" dirty="0" smtClean="0"/>
              <a:t>s in children</a:t>
            </a:r>
            <a:endParaRPr lang="en-US" dirty="0"/>
          </a:p>
        </p:txBody>
      </p:sp>
      <p:sp>
        <p:nvSpPr>
          <p:cNvPr id="26" name="Text Box 3"/>
          <p:cNvSpPr txBox="1">
            <a:spLocks noChangeArrowheads="1"/>
          </p:cNvSpPr>
          <p:nvPr>
            <p:custDataLst>
              <p:tags r:id="rId2"/>
            </p:custDataLst>
          </p:nvPr>
        </p:nvSpPr>
        <p:spPr bwMode="auto">
          <a:xfrm>
            <a:off x="173493" y="1536690"/>
            <a:ext cx="3603872"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latin typeface="Anonymous Pro" panose="02060609030202000504" pitchFamily="49" charset="0"/>
              </a:rPr>
              <a:t>void</a:t>
            </a:r>
            <a:r>
              <a:rPr lang="en-US" sz="1800" b="0" dirty="0">
                <a:latin typeface="Anonymous Pro" panose="02060609030202000504" pitchFamily="49" charset="0"/>
              </a:rPr>
              <a:t> fork5()</a:t>
            </a:r>
          </a:p>
          <a:p>
            <a:r>
              <a:rPr lang="en-US" sz="1800" b="0" dirty="0">
                <a:latin typeface="Anonymous Pro" panose="02060609030202000504" pitchFamily="49" charset="0"/>
              </a:rPr>
              <a:t>{</a:t>
            </a:r>
          </a:p>
          <a:p>
            <a:r>
              <a:rPr lang="ro-RO" sz="1800" b="0" dirty="0">
                <a:latin typeface="Anonymous Pro" panose="02060609030202000504" pitchFamily="49" charset="0"/>
              </a:rPr>
              <a:t>    printf("L0\n");</a:t>
            </a:r>
          </a:p>
          <a:p>
            <a:r>
              <a:rPr lang="en-US" sz="1800" b="0" dirty="0">
                <a:latin typeface="Anonymous Pro" panose="02060609030202000504" pitchFamily="49" charset="0"/>
              </a:rPr>
              <a:t>    </a:t>
            </a:r>
            <a:r>
              <a:rPr lang="en-US" sz="1800" dirty="0">
                <a:latin typeface="Anonymous Pro" panose="02060609030202000504" pitchFamily="49" charset="0"/>
              </a:rPr>
              <a:t>if</a:t>
            </a:r>
            <a:r>
              <a:rPr lang="en-US" sz="1800" b="0" dirty="0">
                <a:latin typeface="Anonymous Pro" panose="02060609030202000504" pitchFamily="49" charset="0"/>
              </a:rPr>
              <a:t> (</a:t>
            </a:r>
            <a:r>
              <a:rPr lang="en-US" sz="1800" b="0" dirty="0">
                <a:solidFill>
                  <a:srgbClr val="0070C0"/>
                </a:solidFill>
                <a:latin typeface="Anonymous Pro" panose="02060609030202000504" pitchFamily="49" charset="0"/>
              </a:rPr>
              <a:t>fork</a:t>
            </a:r>
            <a:r>
              <a:rPr lang="en-US" sz="1800" b="0" dirty="0">
                <a:latin typeface="Anonymous Pro" panose="02060609030202000504" pitchFamily="49" charset="0"/>
              </a:rPr>
              <a:t>() == 0) {</a:t>
            </a:r>
          </a:p>
          <a:p>
            <a:r>
              <a:rPr lang="ro-RO" sz="1800" b="0" dirty="0">
                <a:latin typeface="Anonymous Pro" panose="02060609030202000504" pitchFamily="49" charset="0"/>
              </a:rPr>
              <a:t>        printf("L1\n");</a:t>
            </a:r>
          </a:p>
          <a:p>
            <a:r>
              <a:rPr lang="en-US" sz="1800" b="0" dirty="0">
                <a:latin typeface="Anonymous Pro" panose="02060609030202000504" pitchFamily="49" charset="0"/>
              </a:rPr>
              <a:t>        </a:t>
            </a:r>
            <a:r>
              <a:rPr lang="en-US" sz="1800" dirty="0">
                <a:latin typeface="Anonymous Pro" panose="02060609030202000504" pitchFamily="49" charset="0"/>
              </a:rPr>
              <a:t>if</a:t>
            </a:r>
            <a:r>
              <a:rPr lang="en-US" sz="1800" b="0" dirty="0">
                <a:latin typeface="Anonymous Pro" panose="02060609030202000504" pitchFamily="49" charset="0"/>
              </a:rPr>
              <a:t> (</a:t>
            </a:r>
            <a:r>
              <a:rPr lang="en-US" sz="1800" b="0" dirty="0">
                <a:solidFill>
                  <a:srgbClr val="0070C0"/>
                </a:solidFill>
                <a:latin typeface="Anonymous Pro" panose="02060609030202000504" pitchFamily="49" charset="0"/>
              </a:rPr>
              <a:t>fork</a:t>
            </a:r>
            <a:r>
              <a:rPr lang="en-US" sz="1800" b="0" dirty="0">
                <a:latin typeface="Anonymous Pro" panose="02060609030202000504" pitchFamily="49" charset="0"/>
              </a:rPr>
              <a:t>() == 0) {</a:t>
            </a:r>
          </a:p>
          <a:p>
            <a:r>
              <a:rPr lang="ro-RO" sz="1800" b="0" dirty="0">
                <a:latin typeface="Anonymous Pro" panose="02060609030202000504" pitchFamily="49" charset="0"/>
              </a:rPr>
              <a:t>            printf("L2\n");</a:t>
            </a:r>
          </a:p>
          <a:p>
            <a:r>
              <a:rPr lang="ro-RO" sz="1800" b="0" dirty="0">
                <a:latin typeface="Anonymous Pro" panose="02060609030202000504" pitchFamily="49" charset="0"/>
              </a:rPr>
              <a:t>        }</a:t>
            </a:r>
          </a:p>
          <a:p>
            <a:r>
              <a:rPr lang="ro-RO" sz="1800" b="0" dirty="0">
                <a:latin typeface="Anonymous Pro" panose="02060609030202000504" pitchFamily="49" charset="0"/>
              </a:rPr>
              <a:t>    }</a:t>
            </a:r>
          </a:p>
          <a:p>
            <a:r>
              <a:rPr lang="en-US" sz="1800" b="0" dirty="0">
                <a:latin typeface="Anonymous Pro" panose="02060609030202000504" pitchFamily="49" charset="0"/>
              </a:rPr>
              <a:t>    </a:t>
            </a:r>
            <a:r>
              <a:rPr lang="en-US" sz="1800" b="0" dirty="0" err="1">
                <a:latin typeface="Anonymous Pro" panose="02060609030202000504" pitchFamily="49" charset="0"/>
              </a:rPr>
              <a:t>printf</a:t>
            </a:r>
            <a:r>
              <a:rPr lang="en-US" sz="1800" b="0" dirty="0">
                <a:latin typeface="Anonymous Pro" panose="02060609030202000504" pitchFamily="49" charset="0"/>
              </a:rPr>
              <a:t>("Bye\n");</a:t>
            </a:r>
          </a:p>
          <a:p>
            <a:r>
              <a:rPr lang="en-US" sz="1800" b="0" dirty="0">
                <a:latin typeface="Anonymous Pro" panose="02060609030202000504" pitchFamily="49" charset="0"/>
              </a:rPr>
              <a:t>}</a:t>
            </a:r>
          </a:p>
        </p:txBody>
      </p:sp>
      <p:grpSp>
        <p:nvGrpSpPr>
          <p:cNvPr id="4" name="Group 3"/>
          <p:cNvGrpSpPr/>
          <p:nvPr>
            <p:custDataLst>
              <p:tags r:id="rId3"/>
            </p:custDataLst>
          </p:nvPr>
        </p:nvGrpSpPr>
        <p:grpSpPr>
          <a:xfrm>
            <a:off x="4182574" y="1799014"/>
            <a:ext cx="4834426" cy="1782386"/>
            <a:chOff x="4182574" y="1487067"/>
            <a:chExt cx="4834426" cy="1782386"/>
          </a:xfrm>
        </p:grpSpPr>
        <p:sp>
          <p:nvSpPr>
            <p:cNvPr id="49" name="Oval 48"/>
            <p:cNvSpPr>
              <a:spLocks noChangeAspect="1"/>
            </p:cNvSpPr>
            <p:nvPr>
              <p:custDataLst>
                <p:tags r:id="rId7"/>
              </p:custDataLst>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50" name="TextBox 49"/>
            <p:cNvSpPr txBox="1"/>
            <p:nvPr>
              <p:custDataLst>
                <p:tags r:id="rId8"/>
              </p:custDataLst>
            </p:nvPr>
          </p:nvSpPr>
          <p:spPr>
            <a:xfrm>
              <a:off x="4182574" y="2946288"/>
              <a:ext cx="819455" cy="323165"/>
            </a:xfrm>
            <a:prstGeom prst="rect">
              <a:avLst/>
            </a:prstGeom>
            <a:noFill/>
          </p:spPr>
          <p:txBody>
            <a:bodyPr wrap="non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sp>
          <p:nvSpPr>
            <p:cNvPr id="51" name="Oval 50"/>
            <p:cNvSpPr>
              <a:spLocks noChangeAspect="1"/>
            </p:cNvSpPr>
            <p:nvPr>
              <p:custDataLst>
                <p:tags r:id="rId9"/>
              </p:custDataLst>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52" name="Oval 51"/>
            <p:cNvSpPr>
              <a:spLocks noChangeAspect="1"/>
            </p:cNvSpPr>
            <p:nvPr>
              <p:custDataLst>
                <p:tags r:id="rId10"/>
              </p:custDataLst>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53" name="TextBox 52"/>
            <p:cNvSpPr txBox="1"/>
            <p:nvPr>
              <p:custDataLst>
                <p:tags r:id="rId11"/>
              </p:custDataLst>
            </p:nvPr>
          </p:nvSpPr>
          <p:spPr>
            <a:xfrm>
              <a:off x="5720576" y="2935493"/>
              <a:ext cx="921523" cy="323165"/>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cxnSp>
          <p:nvCxnSpPr>
            <p:cNvPr id="54" name="Elbow Connector 35"/>
            <p:cNvCxnSpPr/>
            <p:nvPr>
              <p:custDataLst>
                <p:tags r:id="rId12"/>
              </p:custDataLst>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custDataLst>
                <p:tags r:id="rId13"/>
              </p:custDataLst>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cxnSp>
          <p:nvCxnSpPr>
            <p:cNvPr id="56" name="Straight Arrow Connector 55"/>
            <p:cNvCxnSpPr/>
            <p:nvPr>
              <p:custDataLst>
                <p:tags r:id="rId14"/>
              </p:custDataLst>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custDataLst>
                <p:tags r:id="rId15"/>
              </p:custDataLst>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custDataLst>
                <p:tags r:id="rId16"/>
              </p:custDataLst>
            </p:nvPr>
          </p:nvSpPr>
          <p:spPr>
            <a:xfrm>
              <a:off x="6528379" y="2305691"/>
              <a:ext cx="805139" cy="323165"/>
            </a:xfrm>
            <a:prstGeom prst="rect">
              <a:avLst/>
            </a:prstGeom>
            <a:noFill/>
          </p:spPr>
          <p:txBody>
            <a:bodyPr wrap="square" rtlCol="0">
              <a:spAutoFit/>
            </a:bodyPr>
            <a:lstStyle/>
            <a:p>
              <a:pPr algn="ctr"/>
              <a:r>
                <a:rPr lang="en-US" sz="1500" b="1" dirty="0" smtClean="0">
                  <a:latin typeface="Anonymous Pro" panose="02060609030202000504" pitchFamily="49" charset="0"/>
                  <a:cs typeface="Courier New"/>
                </a:rPr>
                <a:t>fork</a:t>
              </a:r>
              <a:endParaRPr lang="en-US" sz="1500" b="1" dirty="0">
                <a:latin typeface="Anonymous Pro" panose="02060609030202000504" pitchFamily="49" charset="0"/>
                <a:cs typeface="Courier New"/>
              </a:endParaRPr>
            </a:p>
          </p:txBody>
        </p:sp>
        <p:sp>
          <p:nvSpPr>
            <p:cNvPr id="59" name="TextBox 58"/>
            <p:cNvSpPr txBox="1"/>
            <p:nvPr>
              <p:custDataLst>
                <p:tags r:id="rId17"/>
              </p:custDataLst>
            </p:nvPr>
          </p:nvSpPr>
          <p:spPr>
            <a:xfrm>
              <a:off x="7337145" y="1755826"/>
              <a:ext cx="959164" cy="323165"/>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cxnSp>
          <p:nvCxnSpPr>
            <p:cNvPr id="60" name="Straight Arrow Connector 59"/>
            <p:cNvCxnSpPr/>
            <p:nvPr>
              <p:custDataLst>
                <p:tags r:id="rId18"/>
              </p:custDataLst>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custDataLst>
                <p:tags r:id="rId19"/>
              </p:custDataLst>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62" name="TextBox 61"/>
            <p:cNvSpPr txBox="1"/>
            <p:nvPr>
              <p:custDataLst>
                <p:tags r:id="rId20"/>
              </p:custDataLst>
            </p:nvPr>
          </p:nvSpPr>
          <p:spPr>
            <a:xfrm>
              <a:off x="7271150" y="2305691"/>
              <a:ext cx="1013615" cy="323165"/>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sp>
          <p:nvSpPr>
            <p:cNvPr id="63" name="Oval 62"/>
            <p:cNvSpPr>
              <a:spLocks noChangeAspect="1"/>
            </p:cNvSpPr>
            <p:nvPr>
              <p:custDataLst>
                <p:tags r:id="rId21"/>
              </p:custDataLst>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64" name="TextBox 63"/>
            <p:cNvSpPr txBox="1"/>
            <p:nvPr>
              <p:custDataLst>
                <p:tags r:id="rId22"/>
              </p:custDataLst>
            </p:nvPr>
          </p:nvSpPr>
          <p:spPr>
            <a:xfrm>
              <a:off x="5071222" y="2946288"/>
              <a:ext cx="649355" cy="323165"/>
            </a:xfrm>
            <a:prstGeom prst="rect">
              <a:avLst/>
            </a:prstGeom>
            <a:noFill/>
          </p:spPr>
          <p:txBody>
            <a:bodyPr wrap="square" rtlCol="0">
              <a:spAutoFit/>
            </a:bodyPr>
            <a:lstStyle/>
            <a:p>
              <a:pPr algn="ctr"/>
              <a:r>
                <a:rPr lang="en-US" sz="1500" b="1" dirty="0" smtClean="0">
                  <a:latin typeface="Anonymous Pro" panose="02060609030202000504" pitchFamily="49" charset="0"/>
                  <a:cs typeface="Courier New"/>
                </a:rPr>
                <a:t>fork</a:t>
              </a:r>
              <a:endParaRPr lang="en-US" sz="1500" b="1" dirty="0">
                <a:latin typeface="Anonymous Pro" panose="02060609030202000504" pitchFamily="49" charset="0"/>
                <a:cs typeface="Courier New"/>
              </a:endParaRPr>
            </a:p>
          </p:txBody>
        </p:sp>
        <p:cxnSp>
          <p:nvCxnSpPr>
            <p:cNvPr id="65" name="Straight Arrow Connector 64"/>
            <p:cNvCxnSpPr/>
            <p:nvPr>
              <p:custDataLst>
                <p:tags r:id="rId23"/>
              </p:custDataLst>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custDataLst>
                <p:tags r:id="rId24"/>
              </p:custDataLst>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custDataLst>
                <p:tags r:id="rId25"/>
              </p:custDataLst>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68" name="TextBox 67"/>
            <p:cNvSpPr txBox="1"/>
            <p:nvPr>
              <p:custDataLst>
                <p:tags r:id="rId26"/>
              </p:custDataLst>
            </p:nvPr>
          </p:nvSpPr>
          <p:spPr>
            <a:xfrm>
              <a:off x="5688672" y="2305691"/>
              <a:ext cx="864479" cy="323165"/>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sp>
          <p:nvSpPr>
            <p:cNvPr id="69" name="TextBox 68"/>
            <p:cNvSpPr txBox="1"/>
            <p:nvPr>
              <p:custDataLst>
                <p:tags r:id="rId27"/>
              </p:custDataLst>
            </p:nvPr>
          </p:nvSpPr>
          <p:spPr>
            <a:xfrm>
              <a:off x="4399363" y="2621511"/>
              <a:ext cx="396262" cy="323165"/>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L0</a:t>
              </a:r>
              <a:endParaRPr lang="en-US" sz="1500" b="1" dirty="0">
                <a:solidFill>
                  <a:srgbClr val="FF0000"/>
                </a:solidFill>
                <a:latin typeface="Anonymous Pro" panose="02060609030202000504" pitchFamily="49" charset="0"/>
                <a:cs typeface="Courier New"/>
              </a:endParaRPr>
            </a:p>
          </p:txBody>
        </p:sp>
        <p:sp>
          <p:nvSpPr>
            <p:cNvPr id="70" name="TextBox 69"/>
            <p:cNvSpPr txBox="1"/>
            <p:nvPr>
              <p:custDataLst>
                <p:tags r:id="rId28"/>
              </p:custDataLst>
            </p:nvPr>
          </p:nvSpPr>
          <p:spPr>
            <a:xfrm>
              <a:off x="7558846" y="1487067"/>
              <a:ext cx="396262" cy="323165"/>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L2</a:t>
              </a:r>
              <a:endParaRPr lang="en-US" sz="1500" b="1" dirty="0">
                <a:solidFill>
                  <a:srgbClr val="FF0000"/>
                </a:solidFill>
                <a:latin typeface="Anonymous Pro" panose="02060609030202000504" pitchFamily="49" charset="0"/>
                <a:cs typeface="Courier New"/>
              </a:endParaRPr>
            </a:p>
          </p:txBody>
        </p:sp>
        <p:sp>
          <p:nvSpPr>
            <p:cNvPr id="71" name="TextBox 70"/>
            <p:cNvSpPr txBox="1"/>
            <p:nvPr>
              <p:custDataLst>
                <p:tags r:id="rId29"/>
              </p:custDataLst>
            </p:nvPr>
          </p:nvSpPr>
          <p:spPr>
            <a:xfrm>
              <a:off x="5900944" y="2621511"/>
              <a:ext cx="502061" cy="323165"/>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Bye</a:t>
              </a:r>
              <a:endParaRPr lang="en-US" sz="1500" b="1" dirty="0">
                <a:solidFill>
                  <a:srgbClr val="FF0000"/>
                </a:solidFill>
                <a:latin typeface="Anonymous Pro" panose="02060609030202000504" pitchFamily="49" charset="0"/>
                <a:cs typeface="Courier New"/>
              </a:endParaRPr>
            </a:p>
          </p:txBody>
        </p:sp>
        <p:sp>
          <p:nvSpPr>
            <p:cNvPr id="72" name="TextBox 71"/>
            <p:cNvSpPr txBox="1"/>
            <p:nvPr>
              <p:custDataLst>
                <p:tags r:id="rId30"/>
              </p:custDataLst>
            </p:nvPr>
          </p:nvSpPr>
          <p:spPr>
            <a:xfrm>
              <a:off x="5953843" y="2055502"/>
              <a:ext cx="396262" cy="323165"/>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L1</a:t>
              </a:r>
              <a:endParaRPr lang="en-US" sz="1500" b="1" dirty="0">
                <a:solidFill>
                  <a:srgbClr val="FF0000"/>
                </a:solidFill>
                <a:latin typeface="Anonymous Pro" panose="02060609030202000504" pitchFamily="49" charset="0"/>
                <a:cs typeface="Courier New"/>
              </a:endParaRPr>
            </a:p>
          </p:txBody>
        </p:sp>
        <p:sp>
          <p:nvSpPr>
            <p:cNvPr id="73" name="TextBox 72"/>
            <p:cNvSpPr txBox="1"/>
            <p:nvPr>
              <p:custDataLst>
                <p:tags r:id="rId31"/>
              </p:custDataLst>
            </p:nvPr>
          </p:nvSpPr>
          <p:spPr>
            <a:xfrm>
              <a:off x="7485421" y="2050056"/>
              <a:ext cx="502061" cy="323165"/>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Bye</a:t>
              </a:r>
              <a:endParaRPr lang="en-US" sz="1500" b="1" dirty="0">
                <a:solidFill>
                  <a:srgbClr val="FF0000"/>
                </a:solidFill>
                <a:latin typeface="Anonymous Pro" panose="02060609030202000504" pitchFamily="49" charset="0"/>
                <a:cs typeface="Courier New"/>
              </a:endParaRPr>
            </a:p>
          </p:txBody>
        </p:sp>
        <p:cxnSp>
          <p:nvCxnSpPr>
            <p:cNvPr id="74" name="Straight Arrow Connector 73"/>
            <p:cNvCxnSpPr/>
            <p:nvPr>
              <p:custDataLst>
                <p:tags r:id="rId32"/>
              </p:custDataLst>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custDataLst>
                <p:tags r:id="rId33"/>
              </p:custDataLst>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latin typeface="Lato" panose="020F0502020204030203" pitchFamily="34" charset="0"/>
              </a:endParaRPr>
            </a:p>
          </p:txBody>
        </p:sp>
        <p:sp>
          <p:nvSpPr>
            <p:cNvPr id="76" name="TextBox 75"/>
            <p:cNvSpPr txBox="1"/>
            <p:nvPr>
              <p:custDataLst>
                <p:tags r:id="rId34"/>
              </p:custDataLst>
            </p:nvPr>
          </p:nvSpPr>
          <p:spPr>
            <a:xfrm>
              <a:off x="8117066" y="1755826"/>
              <a:ext cx="899934" cy="323165"/>
            </a:xfrm>
            <a:prstGeom prst="rect">
              <a:avLst/>
            </a:prstGeom>
            <a:noFill/>
          </p:spPr>
          <p:txBody>
            <a:bodyPr wrap="square" rtlCol="0">
              <a:spAutoFit/>
            </a:bodyPr>
            <a:lstStyle/>
            <a:p>
              <a:pPr algn="ctr"/>
              <a:r>
                <a:rPr lang="en-US" sz="1500" b="1" dirty="0" err="1" smtClean="0">
                  <a:latin typeface="Anonymous Pro" panose="02060609030202000504" pitchFamily="49" charset="0"/>
                  <a:cs typeface="Courier New"/>
                </a:rPr>
                <a:t>printf</a:t>
              </a:r>
              <a:endParaRPr lang="en-US" sz="1500" b="1" dirty="0">
                <a:latin typeface="Anonymous Pro" panose="02060609030202000504" pitchFamily="49" charset="0"/>
                <a:cs typeface="Courier New"/>
              </a:endParaRPr>
            </a:p>
          </p:txBody>
        </p:sp>
        <p:sp>
          <p:nvSpPr>
            <p:cNvPr id="77" name="TextBox 76"/>
            <p:cNvSpPr txBox="1"/>
            <p:nvPr>
              <p:custDataLst>
                <p:tags r:id="rId35"/>
              </p:custDataLst>
            </p:nvPr>
          </p:nvSpPr>
          <p:spPr>
            <a:xfrm>
              <a:off x="8299221" y="1487067"/>
              <a:ext cx="502061" cy="323165"/>
            </a:xfrm>
            <a:prstGeom prst="rect">
              <a:avLst/>
            </a:prstGeom>
            <a:noFill/>
          </p:spPr>
          <p:txBody>
            <a:bodyPr wrap="none" rtlCol="0">
              <a:spAutoFit/>
            </a:bodyPr>
            <a:lstStyle/>
            <a:p>
              <a:pPr algn="ctr"/>
              <a:r>
                <a:rPr lang="en-US" sz="1500" b="1" dirty="0" smtClean="0">
                  <a:solidFill>
                    <a:srgbClr val="FF0000"/>
                  </a:solidFill>
                  <a:latin typeface="Anonymous Pro" panose="02060609030202000504" pitchFamily="49" charset="0"/>
                  <a:cs typeface="Courier New"/>
                </a:rPr>
                <a:t>Bye</a:t>
              </a:r>
              <a:endParaRPr lang="en-US" sz="1500" b="1" dirty="0">
                <a:solidFill>
                  <a:srgbClr val="FF0000"/>
                </a:solidFill>
                <a:latin typeface="Anonymous Pro" panose="02060609030202000504" pitchFamily="49" charset="0"/>
                <a:cs typeface="Courier New"/>
              </a:endParaRPr>
            </a:p>
          </p:txBody>
        </p:sp>
      </p:grpSp>
      <p:sp>
        <p:nvSpPr>
          <p:cNvPr id="78" name="TextBox 77"/>
          <p:cNvSpPr txBox="1"/>
          <p:nvPr>
            <p:custDataLst>
              <p:tags r:id="rId4"/>
            </p:custDataLst>
          </p:nvPr>
        </p:nvSpPr>
        <p:spPr>
          <a:xfrm>
            <a:off x="4420718" y="4089400"/>
            <a:ext cx="1858201" cy="2031325"/>
          </a:xfrm>
          <a:prstGeom prst="rect">
            <a:avLst/>
          </a:prstGeom>
          <a:noFill/>
        </p:spPr>
        <p:txBody>
          <a:bodyPr wrap="none" rtlCol="0">
            <a:spAutoFit/>
          </a:bodyPr>
          <a:lstStyle/>
          <a:p>
            <a:r>
              <a:rPr lang="en-US" sz="1800" dirty="0" smtClean="0">
                <a:latin typeface="Lato" panose="020F0502020204030203" pitchFamily="34" charset="0"/>
              </a:rPr>
              <a:t>Feasible output:</a:t>
            </a:r>
          </a:p>
          <a:p>
            <a:r>
              <a:rPr lang="en-US" sz="1800" dirty="0" smtClean="0">
                <a:solidFill>
                  <a:srgbClr val="FF0000"/>
                </a:solidFill>
                <a:latin typeface="Lato" panose="020F0502020204030203" pitchFamily="34" charset="0"/>
              </a:rPr>
              <a:t>L0</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L1</a:t>
            </a:r>
          </a:p>
          <a:p>
            <a:r>
              <a:rPr lang="en-US" sz="1800" dirty="0" smtClean="0">
                <a:solidFill>
                  <a:srgbClr val="FF0000"/>
                </a:solidFill>
                <a:latin typeface="Lato" panose="020F0502020204030203" pitchFamily="34" charset="0"/>
              </a:rPr>
              <a:t>L2</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Bye</a:t>
            </a:r>
          </a:p>
        </p:txBody>
      </p:sp>
      <p:sp>
        <p:nvSpPr>
          <p:cNvPr id="79" name="TextBox 78"/>
          <p:cNvSpPr txBox="1"/>
          <p:nvPr>
            <p:custDataLst>
              <p:tags r:id="rId5"/>
            </p:custDataLst>
          </p:nvPr>
        </p:nvSpPr>
        <p:spPr>
          <a:xfrm>
            <a:off x="6947750" y="4089400"/>
            <a:ext cx="2004075" cy="2031325"/>
          </a:xfrm>
          <a:prstGeom prst="rect">
            <a:avLst/>
          </a:prstGeom>
          <a:noFill/>
        </p:spPr>
        <p:txBody>
          <a:bodyPr wrap="none" rtlCol="0">
            <a:spAutoFit/>
          </a:bodyPr>
          <a:lstStyle/>
          <a:p>
            <a:r>
              <a:rPr lang="en-US" sz="1800" dirty="0" smtClean="0">
                <a:latin typeface="Lato" panose="020F0502020204030203" pitchFamily="34" charset="0"/>
              </a:rPr>
              <a:t>Infeasible output:</a:t>
            </a:r>
          </a:p>
          <a:p>
            <a:r>
              <a:rPr lang="en-US" sz="1800" dirty="0" smtClean="0">
                <a:solidFill>
                  <a:srgbClr val="FF0000"/>
                </a:solidFill>
                <a:latin typeface="Lato" panose="020F0502020204030203" pitchFamily="34" charset="0"/>
              </a:rPr>
              <a:t>L0</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L1</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Bye</a:t>
            </a:r>
          </a:p>
          <a:p>
            <a:r>
              <a:rPr lang="en-US" sz="1800" dirty="0" smtClean="0">
                <a:solidFill>
                  <a:srgbClr val="FF0000"/>
                </a:solidFill>
                <a:latin typeface="Lato" panose="020F0502020204030203" pitchFamily="34" charset="0"/>
              </a:rPr>
              <a:t>L2</a:t>
            </a:r>
          </a:p>
        </p:txBody>
      </p:sp>
      <p:sp>
        <p:nvSpPr>
          <p:cNvPr id="5" name="Slide Number Placeholder 4"/>
          <p:cNvSpPr>
            <a:spLocks noGrp="1"/>
          </p:cNvSpPr>
          <p:nvPr>
            <p:ph type="sldNum" sz="quarter" idx="10"/>
            <p:custDataLst>
              <p:tags r:id="rId6"/>
            </p:custDataLst>
          </p:nvPr>
        </p:nvSpPr>
        <p:spPr>
          <a:xfrm>
            <a:off x="8534400" y="6569075"/>
            <a:ext cx="609600" cy="365125"/>
          </a:xfrm>
        </p:spPr>
        <p:txBody>
          <a:bodyPr/>
          <a:lstStyle/>
          <a:p>
            <a:fld id="{7CBE8339-D2AD-46DC-A898-FD1E949067F0}" type="slidenum">
              <a:rPr lang="en-US" smtClean="0"/>
              <a:pPr/>
              <a:t>64</a:t>
            </a:fld>
            <a:endParaRPr lang="en-US"/>
          </a:p>
        </p:txBody>
      </p:sp>
    </p:spTree>
    <p:extLst>
      <p:ext uri="{BB962C8B-B14F-4D97-AF65-F5344CB8AC3E}">
        <p14:creationId xmlns:p14="http://schemas.microsoft.com/office/powerpoint/2010/main" val="409312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custDataLst>
              <p:tags r:id="rId1"/>
            </p:custDataLst>
          </p:nvPr>
        </p:nvSpPr>
        <p:spPr bwMode="auto">
          <a:xfrm>
            <a:off x="152400" y="2438400"/>
            <a:ext cx="4560864" cy="403187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Anonymous Pro" panose="02060609030202000504" pitchFamily="49" charset="0"/>
              </a:rPr>
              <a:t>linux</a:t>
            </a:r>
            <a:r>
              <a:rPr lang="en-US" sz="1600" dirty="0">
                <a:latin typeface="Anonymous Pro" panose="02060609030202000504" pitchFamily="49" charset="0"/>
              </a:rPr>
              <a:t>&gt; </a:t>
            </a:r>
            <a:r>
              <a:rPr lang="en-US" sz="1600" i="1" dirty="0">
                <a:latin typeface="Anonymous Pro" panose="02060609030202000504" pitchFamily="49" charset="0"/>
              </a:rPr>
              <a:t>./forks 7 &amp;</a:t>
            </a:r>
          </a:p>
          <a:p>
            <a:pPr algn="l">
              <a:lnSpc>
                <a:spcPct val="100000"/>
              </a:lnSpc>
            </a:pPr>
            <a:r>
              <a:rPr lang="en-US" sz="1600" dirty="0">
                <a:latin typeface="Anonymous Pro" panose="02060609030202000504" pitchFamily="49" charset="0"/>
              </a:rPr>
              <a:t>[1] 6639</a:t>
            </a:r>
          </a:p>
          <a:p>
            <a:pPr algn="l">
              <a:lnSpc>
                <a:spcPct val="100000"/>
              </a:lnSpc>
            </a:pPr>
            <a:r>
              <a:rPr lang="en-US" sz="1600" dirty="0">
                <a:latin typeface="Anonymous Pro" panose="02060609030202000504" pitchFamily="49" charset="0"/>
              </a:rPr>
              <a:t>Running Parent, PID = 6639</a:t>
            </a:r>
          </a:p>
          <a:p>
            <a:pPr algn="l">
              <a:lnSpc>
                <a:spcPct val="100000"/>
              </a:lnSpc>
            </a:pPr>
            <a:r>
              <a:rPr lang="en-US" sz="1600" dirty="0">
                <a:latin typeface="Anonymous Pro" panose="02060609030202000504" pitchFamily="49" charset="0"/>
              </a:rPr>
              <a:t>Terminating Child, PID = 6640</a:t>
            </a:r>
          </a:p>
          <a:p>
            <a:pPr algn="l">
              <a:lnSpc>
                <a:spcPct val="100000"/>
              </a:lnSpc>
            </a:pPr>
            <a:r>
              <a:rPr lang="en-US" sz="1600" dirty="0" err="1">
                <a:latin typeface="Anonymous Pro" panose="02060609030202000504" pitchFamily="49" charset="0"/>
              </a:rPr>
              <a:t>linux</a:t>
            </a:r>
            <a:r>
              <a:rPr lang="en-US" sz="1600" dirty="0">
                <a:latin typeface="Anonymous Pro" panose="02060609030202000504" pitchFamily="49" charset="0"/>
              </a:rPr>
              <a:t>&gt; </a:t>
            </a:r>
            <a:r>
              <a:rPr lang="en-US" sz="1600" i="1" dirty="0" err="1">
                <a:latin typeface="Anonymous Pro" panose="02060609030202000504" pitchFamily="49" charset="0"/>
              </a:rPr>
              <a:t>ps</a:t>
            </a:r>
            <a:endParaRPr lang="en-US" sz="1600" i="1" dirty="0">
              <a:latin typeface="Anonymous Pro" panose="02060609030202000504" pitchFamily="49" charset="0"/>
            </a:endParaRPr>
          </a:p>
          <a:p>
            <a:pPr algn="l">
              <a:lnSpc>
                <a:spcPct val="100000"/>
              </a:lnSpc>
            </a:pPr>
            <a:r>
              <a:rPr lang="en-US" sz="1600" dirty="0">
                <a:latin typeface="Anonymous Pro" panose="02060609030202000504" pitchFamily="49" charset="0"/>
              </a:rPr>
              <a:t>  PID TTY          TIME CMD</a:t>
            </a:r>
          </a:p>
          <a:p>
            <a:pPr algn="l">
              <a:lnSpc>
                <a:spcPct val="100000"/>
              </a:lnSpc>
            </a:pPr>
            <a:r>
              <a:rPr lang="en-US" sz="1600" dirty="0">
                <a:latin typeface="Anonymous Pro" panose="02060609030202000504" pitchFamily="49" charset="0"/>
              </a:rPr>
              <a:t> 6585 ttyp9    00:00:00 </a:t>
            </a:r>
            <a:r>
              <a:rPr lang="en-US" sz="1600" dirty="0" err="1">
                <a:latin typeface="Anonymous Pro" panose="02060609030202000504" pitchFamily="49" charset="0"/>
              </a:rPr>
              <a:t>tcsh</a:t>
            </a:r>
            <a:endParaRPr lang="en-US" sz="1600" dirty="0">
              <a:latin typeface="Anonymous Pro" panose="02060609030202000504" pitchFamily="49" charset="0"/>
            </a:endParaRPr>
          </a:p>
          <a:p>
            <a:pPr algn="l">
              <a:lnSpc>
                <a:spcPct val="100000"/>
              </a:lnSpc>
            </a:pPr>
            <a:r>
              <a:rPr lang="en-US" sz="1600" dirty="0">
                <a:latin typeface="Anonymous Pro" panose="02060609030202000504" pitchFamily="49" charset="0"/>
              </a:rPr>
              <a:t> 6639 ttyp9    00:00:03 forks</a:t>
            </a:r>
          </a:p>
          <a:p>
            <a:pPr algn="l">
              <a:lnSpc>
                <a:spcPct val="100000"/>
              </a:lnSpc>
            </a:pPr>
            <a:r>
              <a:rPr lang="en-US" sz="1600" dirty="0">
                <a:latin typeface="Anonymous Pro" panose="02060609030202000504" pitchFamily="49" charset="0"/>
              </a:rPr>
              <a:t> 6640 ttyp9    00:00:00 forks &lt;defunct&gt;</a:t>
            </a:r>
          </a:p>
          <a:p>
            <a:pPr algn="l">
              <a:lnSpc>
                <a:spcPct val="100000"/>
              </a:lnSpc>
            </a:pPr>
            <a:r>
              <a:rPr lang="en-US" sz="1600" dirty="0">
                <a:latin typeface="Anonymous Pro" panose="02060609030202000504" pitchFamily="49" charset="0"/>
              </a:rPr>
              <a:t> 6641 ttyp9    00:00:00 </a:t>
            </a:r>
            <a:r>
              <a:rPr lang="en-US" sz="1600" dirty="0" err="1">
                <a:latin typeface="Anonymous Pro" panose="02060609030202000504" pitchFamily="49" charset="0"/>
              </a:rPr>
              <a:t>ps</a:t>
            </a:r>
            <a:endParaRPr lang="en-US" sz="1600" dirty="0">
              <a:latin typeface="Anonymous Pro" panose="02060609030202000504" pitchFamily="49" charset="0"/>
            </a:endParaRPr>
          </a:p>
          <a:p>
            <a:pPr algn="l">
              <a:lnSpc>
                <a:spcPct val="100000"/>
              </a:lnSpc>
            </a:pPr>
            <a:r>
              <a:rPr lang="en-US" sz="1600" dirty="0" err="1">
                <a:latin typeface="Anonymous Pro" panose="02060609030202000504" pitchFamily="49" charset="0"/>
              </a:rPr>
              <a:t>linux</a:t>
            </a:r>
            <a:r>
              <a:rPr lang="en-US" sz="1600" dirty="0">
                <a:latin typeface="Anonymous Pro" panose="02060609030202000504" pitchFamily="49" charset="0"/>
              </a:rPr>
              <a:t>&gt;</a:t>
            </a:r>
            <a:r>
              <a:rPr lang="en-US" sz="1600" i="1" dirty="0">
                <a:latin typeface="Anonymous Pro" panose="02060609030202000504" pitchFamily="49" charset="0"/>
              </a:rPr>
              <a:t> kill 6639</a:t>
            </a:r>
          </a:p>
          <a:p>
            <a:pPr algn="l">
              <a:lnSpc>
                <a:spcPct val="100000"/>
              </a:lnSpc>
            </a:pPr>
            <a:r>
              <a:rPr lang="en-US" sz="1600" dirty="0">
                <a:latin typeface="Anonymous Pro" panose="02060609030202000504" pitchFamily="49" charset="0"/>
              </a:rPr>
              <a:t>[1]    Terminated</a:t>
            </a:r>
          </a:p>
          <a:p>
            <a:pPr algn="l">
              <a:lnSpc>
                <a:spcPct val="100000"/>
              </a:lnSpc>
            </a:pPr>
            <a:r>
              <a:rPr lang="en-US" sz="1600" dirty="0" err="1">
                <a:latin typeface="Anonymous Pro" panose="02060609030202000504" pitchFamily="49" charset="0"/>
              </a:rPr>
              <a:t>linux</a:t>
            </a:r>
            <a:r>
              <a:rPr lang="en-US" sz="1600" dirty="0">
                <a:latin typeface="Anonymous Pro" panose="02060609030202000504" pitchFamily="49" charset="0"/>
              </a:rPr>
              <a:t>&gt; </a:t>
            </a:r>
            <a:r>
              <a:rPr lang="en-US" sz="1600" i="1" dirty="0" err="1">
                <a:latin typeface="Anonymous Pro" panose="02060609030202000504" pitchFamily="49" charset="0"/>
              </a:rPr>
              <a:t>ps</a:t>
            </a:r>
            <a:endParaRPr lang="en-US" sz="1600" i="1" dirty="0">
              <a:latin typeface="Anonymous Pro" panose="02060609030202000504" pitchFamily="49" charset="0"/>
            </a:endParaRPr>
          </a:p>
          <a:p>
            <a:pPr algn="l">
              <a:lnSpc>
                <a:spcPct val="100000"/>
              </a:lnSpc>
            </a:pPr>
            <a:r>
              <a:rPr lang="en-US" sz="1600" dirty="0">
                <a:latin typeface="Anonymous Pro" panose="02060609030202000504" pitchFamily="49" charset="0"/>
              </a:rPr>
              <a:t>  PID TTY          TIME CMD</a:t>
            </a:r>
          </a:p>
          <a:p>
            <a:pPr algn="l">
              <a:lnSpc>
                <a:spcPct val="100000"/>
              </a:lnSpc>
            </a:pPr>
            <a:r>
              <a:rPr lang="en-US" sz="1600" dirty="0">
                <a:latin typeface="Anonymous Pro" panose="02060609030202000504" pitchFamily="49" charset="0"/>
              </a:rPr>
              <a:t> 6585 ttyp9    00:00:00 </a:t>
            </a:r>
            <a:r>
              <a:rPr lang="en-US" sz="1600" dirty="0" err="1">
                <a:latin typeface="Anonymous Pro" panose="02060609030202000504" pitchFamily="49" charset="0"/>
              </a:rPr>
              <a:t>tcsh</a:t>
            </a:r>
            <a:endParaRPr lang="en-US" sz="1600" dirty="0">
              <a:latin typeface="Anonymous Pro" panose="02060609030202000504" pitchFamily="49" charset="0"/>
            </a:endParaRPr>
          </a:p>
          <a:p>
            <a:pPr algn="l">
              <a:lnSpc>
                <a:spcPct val="100000"/>
              </a:lnSpc>
            </a:pPr>
            <a:r>
              <a:rPr lang="en-US" sz="1600" dirty="0">
                <a:latin typeface="Anonymous Pro" panose="02060609030202000504" pitchFamily="49" charset="0"/>
              </a:rPr>
              <a:t> 6642 ttyp9    00:00:00 </a:t>
            </a:r>
            <a:r>
              <a:rPr lang="en-US" sz="1600" dirty="0" err="1">
                <a:latin typeface="Anonymous Pro" panose="02060609030202000504" pitchFamily="49" charset="0"/>
              </a:rPr>
              <a:t>ps</a:t>
            </a:r>
            <a:endParaRPr lang="en-US" sz="1600" dirty="0">
              <a:latin typeface="Anonymous Pro" panose="02060609030202000504" pitchFamily="49" charset="0"/>
            </a:endParaRPr>
          </a:p>
        </p:txBody>
      </p:sp>
      <p:sp>
        <p:nvSpPr>
          <p:cNvPr id="497667" name="Rectangle 3"/>
          <p:cNvSpPr>
            <a:spLocks noGrp="1" noChangeArrowheads="1"/>
          </p:cNvSpPr>
          <p:nvPr>
            <p:ph type="title"/>
            <p:custDataLst>
              <p:tags r:id="rId2"/>
            </p:custDataLst>
          </p:nvPr>
        </p:nvSpPr>
        <p:spPr>
          <a:xfrm>
            <a:off x="381000" y="504825"/>
            <a:ext cx="2006600" cy="1095375"/>
          </a:xfrm>
        </p:spPr>
        <p:txBody>
          <a:bodyPr/>
          <a:lstStyle/>
          <a:p>
            <a:pPr marL="0" indent="0"/>
            <a:r>
              <a:rPr lang="en-US" dirty="0"/>
              <a:t>Zombie</a:t>
            </a:r>
            <a:br>
              <a:rPr lang="en-US" dirty="0"/>
            </a:br>
            <a:r>
              <a:rPr lang="en-US" dirty="0"/>
              <a:t>Example</a:t>
            </a:r>
          </a:p>
        </p:txBody>
      </p:sp>
      <p:sp>
        <p:nvSpPr>
          <p:cNvPr id="497668" name="Rectangle 4"/>
          <p:cNvSpPr>
            <a:spLocks noGrp="1" noChangeArrowheads="1"/>
          </p:cNvSpPr>
          <p:nvPr>
            <p:ph type="body" idx="1"/>
            <p:custDataLst>
              <p:tags r:id="rId3"/>
            </p:custDataLst>
          </p:nvPr>
        </p:nvSpPr>
        <p:spPr>
          <a:xfrm>
            <a:off x="5181600" y="3994150"/>
            <a:ext cx="3962400" cy="2635250"/>
          </a:xfrm>
        </p:spPr>
        <p:txBody>
          <a:bodyPr/>
          <a:lstStyle/>
          <a:p>
            <a:r>
              <a:rPr lang="en-US" sz="2000" dirty="0" err="1">
                <a:latin typeface="Anonymous Pro" panose="02060609030202000504" pitchFamily="49" charset="0"/>
              </a:rPr>
              <a:t>ps</a:t>
            </a:r>
            <a:r>
              <a:rPr lang="en-US" sz="2000" b="0" dirty="0"/>
              <a:t> shows child process as “defunct”</a:t>
            </a:r>
          </a:p>
          <a:p>
            <a:endParaRPr lang="en-US" sz="2000" b="0" dirty="0" smtClean="0"/>
          </a:p>
          <a:p>
            <a:r>
              <a:rPr lang="en-US" sz="2000" b="0" dirty="0" smtClean="0"/>
              <a:t>Killing </a:t>
            </a:r>
            <a:r>
              <a:rPr lang="en-US" sz="2000" b="0" dirty="0"/>
              <a:t>parent allows child to be reaped by </a:t>
            </a:r>
            <a:r>
              <a:rPr lang="en-US" sz="2000" dirty="0" smtClean="0">
                <a:latin typeface="Anonymous Pro" panose="02060609030202000504" pitchFamily="49" charset="0"/>
              </a:rPr>
              <a:t>init</a:t>
            </a:r>
            <a:endParaRPr lang="en-US" sz="2000" dirty="0">
              <a:latin typeface="Anonymous Pro" panose="02060609030202000504" pitchFamily="49" charset="0"/>
            </a:endParaRPr>
          </a:p>
        </p:txBody>
      </p:sp>
      <p:sp>
        <p:nvSpPr>
          <p:cNvPr id="497669" name="Text Box 5"/>
          <p:cNvSpPr txBox="1">
            <a:spLocks noChangeArrowheads="1"/>
          </p:cNvSpPr>
          <p:nvPr>
            <p:custDataLst>
              <p:tags r:id="rId4"/>
            </p:custDataLst>
          </p:nvPr>
        </p:nvSpPr>
        <p:spPr bwMode="auto">
          <a:xfrm>
            <a:off x="3817938" y="549057"/>
            <a:ext cx="4974439" cy="3108543"/>
          </a:xfrm>
          <a:prstGeom prst="rect">
            <a:avLst/>
          </a:prstGeom>
          <a:solidFill>
            <a:srgbClr val="F6F5BD"/>
          </a:solidFill>
          <a:ln w="3175">
            <a:solidFill>
              <a:schemeClr val="tx1"/>
            </a:solidFill>
            <a:miter lim="800000"/>
            <a:headEnd/>
            <a:tailEnd/>
          </a:ln>
          <a:effectLst/>
        </p:spPr>
        <p:txBody>
          <a:bodyPr wrap="none">
            <a:spAutoFit/>
          </a:bodyPr>
          <a:lstStyle/>
          <a:p>
            <a:pPr>
              <a:lnSpc>
                <a:spcPct val="100000"/>
              </a:lnSpc>
            </a:pPr>
            <a:r>
              <a:rPr lang="en-US" sz="1400" dirty="0">
                <a:latin typeface="Anonymous Pro" panose="02060609030202000504" pitchFamily="49" charset="0"/>
              </a:rPr>
              <a:t>void</a:t>
            </a:r>
            <a:r>
              <a:rPr lang="en-US" sz="1400" b="0" dirty="0">
                <a:latin typeface="Anonymous Pro" panose="02060609030202000504" pitchFamily="49" charset="0"/>
              </a:rPr>
              <a:t> fork7()</a:t>
            </a:r>
          </a:p>
          <a:p>
            <a:pPr>
              <a:lnSpc>
                <a:spcPct val="100000"/>
              </a:lnSpc>
            </a:pPr>
            <a:r>
              <a:rPr lang="en-US" sz="1400" b="0" dirty="0">
                <a:latin typeface="Anonymous Pro" panose="02060609030202000504" pitchFamily="49" charset="0"/>
              </a:rPr>
              <a:t>{</a:t>
            </a:r>
          </a:p>
          <a:p>
            <a:pPr>
              <a:lnSpc>
                <a:spcPct val="100000"/>
              </a:lnSpc>
            </a:pPr>
            <a:r>
              <a:rPr lang="en-US" sz="1400" b="0" dirty="0">
                <a:latin typeface="Anonymous Pro" panose="02060609030202000504" pitchFamily="49" charset="0"/>
              </a:rPr>
              <a:t>    </a:t>
            </a:r>
            <a:r>
              <a:rPr lang="en-US" sz="1400" dirty="0">
                <a:latin typeface="Anonymous Pro" panose="02060609030202000504" pitchFamily="49" charset="0"/>
              </a:rPr>
              <a:t>if</a:t>
            </a:r>
            <a:r>
              <a:rPr lang="en-US" sz="1400" b="0" dirty="0">
                <a:latin typeface="Anonymous Pro" panose="02060609030202000504" pitchFamily="49" charset="0"/>
              </a:rPr>
              <a:t> (</a:t>
            </a:r>
            <a:r>
              <a:rPr lang="en-US" sz="1400" b="0" dirty="0">
                <a:solidFill>
                  <a:srgbClr val="0070C0"/>
                </a:solidFill>
                <a:latin typeface="Anonymous Pro" panose="02060609030202000504" pitchFamily="49" charset="0"/>
              </a:rPr>
              <a:t>fork</a:t>
            </a:r>
            <a:r>
              <a:rPr lang="en-US" sz="1400" b="0" dirty="0">
                <a:latin typeface="Anonymous Pro" panose="02060609030202000504" pitchFamily="49" charset="0"/>
              </a:rPr>
              <a:t>() == 0) {</a:t>
            </a:r>
          </a:p>
          <a:p>
            <a:pPr>
              <a:lnSpc>
                <a:spcPct val="100000"/>
              </a:lnSpc>
            </a:pPr>
            <a:r>
              <a:rPr lang="en-US" sz="1400" b="0" dirty="0">
                <a:latin typeface="Anonymous Pro" panose="02060609030202000504" pitchFamily="49" charset="0"/>
              </a:rPr>
              <a:t>	</a:t>
            </a:r>
            <a:r>
              <a:rPr lang="en-US" sz="1400" b="0" dirty="0">
                <a:solidFill>
                  <a:srgbClr val="990000"/>
                </a:solidFill>
                <a:latin typeface="Anonymous Pro" panose="02060609030202000504" pitchFamily="49" charset="0"/>
              </a:rPr>
              <a:t>/* Child */</a:t>
            </a:r>
          </a:p>
          <a:p>
            <a:pPr>
              <a:lnSpc>
                <a:spcPct val="100000"/>
              </a:lnSpc>
            </a:pPr>
            <a:r>
              <a:rPr lang="en-US" sz="1400" b="0" dirty="0">
                <a:latin typeface="Anonymous Pro" panose="02060609030202000504" pitchFamily="49" charset="0"/>
              </a:rPr>
              <a:t>	printf("Terminating Child, PID = %d\n",</a:t>
            </a:r>
          </a:p>
          <a:p>
            <a:pPr>
              <a:lnSpc>
                <a:spcPct val="100000"/>
              </a:lnSpc>
            </a:pPr>
            <a:r>
              <a:rPr lang="en-US" sz="1400" b="0" dirty="0">
                <a:latin typeface="Anonymous Pro" panose="02060609030202000504" pitchFamily="49" charset="0"/>
              </a:rPr>
              <a:t>	       getpid());</a:t>
            </a:r>
          </a:p>
          <a:p>
            <a:pPr>
              <a:lnSpc>
                <a:spcPct val="100000"/>
              </a:lnSpc>
            </a:pPr>
            <a:r>
              <a:rPr lang="en-US" sz="1400" b="0" dirty="0">
                <a:latin typeface="Anonymous Pro" panose="02060609030202000504" pitchFamily="49" charset="0"/>
              </a:rPr>
              <a:t>	exit(0);</a:t>
            </a:r>
          </a:p>
          <a:p>
            <a:pPr>
              <a:lnSpc>
                <a:spcPct val="100000"/>
              </a:lnSpc>
            </a:pPr>
            <a:r>
              <a:rPr lang="en-US" sz="1400" b="0" dirty="0">
                <a:latin typeface="Anonymous Pro" panose="02060609030202000504" pitchFamily="49" charset="0"/>
              </a:rPr>
              <a:t>    } </a:t>
            </a:r>
            <a:r>
              <a:rPr lang="en-US" sz="1400" dirty="0">
                <a:latin typeface="Anonymous Pro" panose="02060609030202000504" pitchFamily="49" charset="0"/>
              </a:rPr>
              <a:t>else</a:t>
            </a:r>
            <a:r>
              <a:rPr lang="en-US" sz="1400" b="0" dirty="0">
                <a:latin typeface="Anonymous Pro" panose="02060609030202000504" pitchFamily="49" charset="0"/>
              </a:rPr>
              <a:t> {</a:t>
            </a:r>
          </a:p>
          <a:p>
            <a:pPr>
              <a:lnSpc>
                <a:spcPct val="100000"/>
              </a:lnSpc>
            </a:pPr>
            <a:r>
              <a:rPr lang="en-US" sz="1400" b="0" dirty="0">
                <a:latin typeface="Anonymous Pro" panose="02060609030202000504" pitchFamily="49" charset="0"/>
              </a:rPr>
              <a:t>	printf("Running Parent, PID = %d\n",</a:t>
            </a:r>
          </a:p>
          <a:p>
            <a:pPr>
              <a:lnSpc>
                <a:spcPct val="100000"/>
              </a:lnSpc>
            </a:pPr>
            <a:r>
              <a:rPr lang="en-US" sz="1400" b="0" dirty="0">
                <a:latin typeface="Anonymous Pro" panose="02060609030202000504" pitchFamily="49" charset="0"/>
              </a:rPr>
              <a:t>	       getpid());</a:t>
            </a:r>
          </a:p>
          <a:p>
            <a:pPr>
              <a:lnSpc>
                <a:spcPct val="100000"/>
              </a:lnSpc>
            </a:pPr>
            <a:r>
              <a:rPr lang="en-US" sz="1400" b="0" dirty="0">
                <a:latin typeface="Anonymous Pro" panose="02060609030202000504" pitchFamily="49" charset="0"/>
              </a:rPr>
              <a:t>	while (1)</a:t>
            </a:r>
          </a:p>
          <a:p>
            <a:pPr>
              <a:lnSpc>
                <a:spcPct val="100000"/>
              </a:lnSpc>
            </a:pPr>
            <a:r>
              <a:rPr lang="en-US" sz="1400" b="0" dirty="0">
                <a:latin typeface="Anonymous Pro" panose="02060609030202000504" pitchFamily="49" charset="0"/>
              </a:rPr>
              <a:t>	    ; </a:t>
            </a:r>
            <a:r>
              <a:rPr lang="en-US" sz="1400" b="0" dirty="0">
                <a:solidFill>
                  <a:srgbClr val="990000"/>
                </a:solidFill>
                <a:latin typeface="Anonymous Pro" panose="02060609030202000504" pitchFamily="49" charset="0"/>
              </a:rPr>
              <a:t>/* Infinite loop */</a:t>
            </a:r>
          </a:p>
          <a:p>
            <a:pPr>
              <a:lnSpc>
                <a:spcPct val="100000"/>
              </a:lnSpc>
            </a:pPr>
            <a:r>
              <a:rPr lang="en-US" sz="1400" b="0" dirty="0">
                <a:latin typeface="Anonymous Pro" panose="02060609030202000504" pitchFamily="49" charset="0"/>
              </a:rPr>
              <a:t>    }</a:t>
            </a:r>
          </a:p>
          <a:p>
            <a:pPr>
              <a:lnSpc>
                <a:spcPct val="100000"/>
              </a:lnSpc>
            </a:pPr>
            <a:r>
              <a:rPr lang="en-US" sz="1400" b="0" dirty="0">
                <a:latin typeface="Anonymous Pro" panose="02060609030202000504" pitchFamily="49" charset="0"/>
              </a:rPr>
              <a:t>}</a:t>
            </a:r>
          </a:p>
        </p:txBody>
      </p:sp>
      <p:sp>
        <p:nvSpPr>
          <p:cNvPr id="7" name="Slide Number Placeholder 6"/>
          <p:cNvSpPr>
            <a:spLocks noGrp="1"/>
          </p:cNvSpPr>
          <p:nvPr>
            <p:ph type="sldNum" sz="quarter" idx="10"/>
            <p:custDataLst>
              <p:tags r:id="rId5"/>
            </p:custDataLst>
          </p:nvPr>
        </p:nvSpPr>
        <p:spPr>
          <a:xfrm>
            <a:off x="8534400" y="6569075"/>
            <a:ext cx="609600" cy="365125"/>
          </a:xfrm>
        </p:spPr>
        <p:txBody>
          <a:bodyPr/>
          <a:lstStyle/>
          <a:p>
            <a:fld id="{7CBE8339-D2AD-46DC-A898-FD1E949067F0}" type="slidenum">
              <a:rPr lang="en-US" smtClean="0"/>
              <a:pPr/>
              <a:t>65</a:t>
            </a:fld>
            <a:endParaRPr lang="en-US"/>
          </a:p>
        </p:txBody>
      </p:sp>
      <p:cxnSp>
        <p:nvCxnSpPr>
          <p:cNvPr id="10" name="Straight Arrow Connector 9"/>
          <p:cNvCxnSpPr/>
          <p:nvPr>
            <p:custDataLst>
              <p:tags r:id="rId6"/>
            </p:custDataLst>
          </p:nvPr>
        </p:nvCxnSpPr>
        <p:spPr bwMode="auto">
          <a:xfrm flipH="1">
            <a:off x="4267200" y="4267200"/>
            <a:ext cx="990601" cy="152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custDataLst>
              <p:tags r:id="rId7"/>
            </p:custDataLst>
          </p:nvPr>
        </p:nvCxnSpPr>
        <p:spPr bwMode="auto">
          <a:xfrm flipH="1">
            <a:off x="1600200" y="5257800"/>
            <a:ext cx="3657600" cy="304800"/>
          </a:xfrm>
          <a:prstGeom prst="straightConnector1">
            <a:avLst/>
          </a:prstGeom>
          <a:noFill/>
          <a:ln w="38100" cap="flat" cmpd="sng" algn="ctr">
            <a:solidFill>
              <a:srgbClr val="FF0000"/>
            </a:solidFill>
            <a:prstDash val="solid"/>
            <a:round/>
            <a:headEnd type="none" w="med" len="med"/>
            <a:tailEnd type="arrow"/>
          </a:ln>
          <a:effectLst/>
        </p:spPr>
      </p:cxnSp>
      <p:sp>
        <p:nvSpPr>
          <p:cNvPr id="12" name="Rectangle 3"/>
          <p:cNvSpPr>
            <a:spLocks noChangeArrowheads="1"/>
          </p:cNvSpPr>
          <p:nvPr>
            <p:custDataLst>
              <p:tags r:id="rId8"/>
            </p:custDataLst>
          </p:nvPr>
        </p:nvSpPr>
        <p:spPr bwMode="auto">
          <a:xfrm>
            <a:off x="7739440" y="3293576"/>
            <a:ext cx="1068219" cy="357599"/>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smtClean="0">
                <a:solidFill>
                  <a:schemeClr val="tx1">
                    <a:lumMod val="50000"/>
                    <a:lumOff val="50000"/>
                  </a:schemeClr>
                </a:solidFill>
                <a:latin typeface="Anonymous Pro" panose="02060609030202000504" pitchFamily="49" charset="0"/>
                <a:ea typeface="Arial Unicode MS" panose="020B0604020202020204" pitchFamily="34" charset="-128"/>
                <a:cs typeface="Arial Unicode MS" panose="020B0604020202020204" pitchFamily="34" charset="-128"/>
              </a:rPr>
              <a:t>forks.c</a:t>
            </a:r>
            <a:endParaRPr lang="en-GB" sz="1800" b="1" i="1" dirty="0">
              <a:solidFill>
                <a:schemeClr val="tx1">
                  <a:lumMod val="50000"/>
                  <a:lumOff val="50000"/>
                </a:schemeClr>
              </a:solidFill>
              <a:latin typeface="Anonymous Pro" panose="02060609030202000504" pitchFamily="49" charset="0"/>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76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custDataLst>
              <p:tags r:id="rId1"/>
            </p:custDataLst>
          </p:nvPr>
        </p:nvSpPr>
        <p:spPr bwMode="auto">
          <a:xfrm>
            <a:off x="228600" y="3352800"/>
            <a:ext cx="3640740" cy="3293209"/>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Anonymous Pro" panose="02060609030202000504" pitchFamily="49" charset="0"/>
              </a:rPr>
              <a:t>linux</a:t>
            </a:r>
            <a:r>
              <a:rPr lang="en-US" sz="1600" dirty="0">
                <a:latin typeface="Anonymous Pro" panose="02060609030202000504" pitchFamily="49" charset="0"/>
              </a:rPr>
              <a:t>&gt; </a:t>
            </a:r>
            <a:r>
              <a:rPr lang="en-US" sz="1600" i="1" dirty="0">
                <a:latin typeface="Anonymous Pro" panose="02060609030202000504" pitchFamily="49" charset="0"/>
              </a:rPr>
              <a:t>./forks 8</a:t>
            </a:r>
          </a:p>
          <a:p>
            <a:pPr algn="l">
              <a:lnSpc>
                <a:spcPct val="100000"/>
              </a:lnSpc>
            </a:pPr>
            <a:r>
              <a:rPr lang="en-US" sz="1600" dirty="0">
                <a:latin typeface="Anonymous Pro" panose="02060609030202000504" pitchFamily="49" charset="0"/>
              </a:rPr>
              <a:t>Terminating Parent, PID = 6675</a:t>
            </a:r>
          </a:p>
          <a:p>
            <a:pPr algn="l">
              <a:lnSpc>
                <a:spcPct val="100000"/>
              </a:lnSpc>
            </a:pPr>
            <a:r>
              <a:rPr lang="en-US" sz="1600" dirty="0">
                <a:latin typeface="Anonymous Pro" panose="02060609030202000504" pitchFamily="49" charset="0"/>
              </a:rPr>
              <a:t>Running Child, PID = 6676</a:t>
            </a:r>
          </a:p>
          <a:p>
            <a:pPr algn="l">
              <a:lnSpc>
                <a:spcPct val="100000"/>
              </a:lnSpc>
            </a:pPr>
            <a:r>
              <a:rPr lang="en-US" sz="1600" dirty="0" err="1">
                <a:latin typeface="Anonymous Pro" panose="02060609030202000504" pitchFamily="49" charset="0"/>
              </a:rPr>
              <a:t>linux</a:t>
            </a:r>
            <a:r>
              <a:rPr lang="en-US" sz="1600" dirty="0">
                <a:latin typeface="Anonymous Pro" panose="02060609030202000504" pitchFamily="49" charset="0"/>
              </a:rPr>
              <a:t>&gt; </a:t>
            </a:r>
            <a:r>
              <a:rPr lang="en-US" sz="1600" i="1" dirty="0" err="1">
                <a:latin typeface="Anonymous Pro" panose="02060609030202000504" pitchFamily="49" charset="0"/>
              </a:rPr>
              <a:t>ps</a:t>
            </a:r>
            <a:endParaRPr lang="en-US" sz="1600" i="1" dirty="0">
              <a:latin typeface="Anonymous Pro" panose="02060609030202000504" pitchFamily="49" charset="0"/>
            </a:endParaRPr>
          </a:p>
          <a:p>
            <a:pPr algn="l">
              <a:lnSpc>
                <a:spcPct val="100000"/>
              </a:lnSpc>
            </a:pPr>
            <a:r>
              <a:rPr lang="en-US" sz="1600" dirty="0">
                <a:latin typeface="Anonymous Pro" panose="02060609030202000504" pitchFamily="49" charset="0"/>
              </a:rPr>
              <a:t>  PID TTY          TIME CMD</a:t>
            </a:r>
          </a:p>
          <a:p>
            <a:pPr algn="l">
              <a:lnSpc>
                <a:spcPct val="100000"/>
              </a:lnSpc>
            </a:pPr>
            <a:r>
              <a:rPr lang="en-US" sz="1600" dirty="0">
                <a:latin typeface="Anonymous Pro" panose="02060609030202000504" pitchFamily="49" charset="0"/>
              </a:rPr>
              <a:t> 6585 ttyp9    00:00:00 </a:t>
            </a:r>
            <a:r>
              <a:rPr lang="en-US" sz="1600" dirty="0" err="1">
                <a:latin typeface="Anonymous Pro" panose="02060609030202000504" pitchFamily="49" charset="0"/>
              </a:rPr>
              <a:t>tcsh</a:t>
            </a:r>
            <a:endParaRPr lang="en-US" sz="1600" dirty="0">
              <a:latin typeface="Anonymous Pro" panose="02060609030202000504" pitchFamily="49" charset="0"/>
            </a:endParaRPr>
          </a:p>
          <a:p>
            <a:pPr algn="l">
              <a:lnSpc>
                <a:spcPct val="100000"/>
              </a:lnSpc>
            </a:pPr>
            <a:r>
              <a:rPr lang="en-US" sz="1600" dirty="0">
                <a:latin typeface="Anonymous Pro" panose="02060609030202000504" pitchFamily="49" charset="0"/>
              </a:rPr>
              <a:t> 6676 ttyp9    00:00:06 forks</a:t>
            </a:r>
          </a:p>
          <a:p>
            <a:pPr algn="l">
              <a:lnSpc>
                <a:spcPct val="100000"/>
              </a:lnSpc>
            </a:pPr>
            <a:r>
              <a:rPr lang="en-US" sz="1600" dirty="0">
                <a:latin typeface="Anonymous Pro" panose="02060609030202000504" pitchFamily="49" charset="0"/>
              </a:rPr>
              <a:t> 6677 ttyp9    00:00:00 </a:t>
            </a:r>
            <a:r>
              <a:rPr lang="en-US" sz="1600" dirty="0" err="1">
                <a:latin typeface="Anonymous Pro" panose="02060609030202000504" pitchFamily="49" charset="0"/>
              </a:rPr>
              <a:t>ps</a:t>
            </a:r>
            <a:endParaRPr lang="en-US" sz="1600" dirty="0">
              <a:latin typeface="Anonymous Pro" panose="02060609030202000504" pitchFamily="49" charset="0"/>
            </a:endParaRPr>
          </a:p>
          <a:p>
            <a:pPr algn="l">
              <a:lnSpc>
                <a:spcPct val="100000"/>
              </a:lnSpc>
            </a:pPr>
            <a:r>
              <a:rPr lang="en-US" sz="1600" i="1" dirty="0" err="1">
                <a:latin typeface="Anonymous Pro" panose="02060609030202000504" pitchFamily="49" charset="0"/>
              </a:rPr>
              <a:t>linux</a:t>
            </a:r>
            <a:r>
              <a:rPr lang="en-US" sz="1600" i="1" dirty="0">
                <a:latin typeface="Anonymous Pro" panose="02060609030202000504" pitchFamily="49" charset="0"/>
              </a:rPr>
              <a:t>&gt;</a:t>
            </a:r>
            <a:r>
              <a:rPr lang="en-US" sz="1600" dirty="0">
                <a:latin typeface="Anonymous Pro" panose="02060609030202000504" pitchFamily="49" charset="0"/>
              </a:rPr>
              <a:t> kill 6676</a:t>
            </a:r>
          </a:p>
          <a:p>
            <a:pPr algn="l">
              <a:lnSpc>
                <a:spcPct val="100000"/>
              </a:lnSpc>
            </a:pPr>
            <a:r>
              <a:rPr lang="en-US" sz="1600" i="1" dirty="0" err="1">
                <a:latin typeface="Anonymous Pro" panose="02060609030202000504" pitchFamily="49" charset="0"/>
              </a:rPr>
              <a:t>linux</a:t>
            </a:r>
            <a:r>
              <a:rPr lang="en-US" sz="1600" i="1" dirty="0">
                <a:latin typeface="Anonymous Pro" panose="02060609030202000504" pitchFamily="49" charset="0"/>
              </a:rPr>
              <a:t>&gt;</a:t>
            </a:r>
            <a:r>
              <a:rPr lang="en-US" sz="1600" dirty="0">
                <a:latin typeface="Anonymous Pro" panose="02060609030202000504" pitchFamily="49" charset="0"/>
              </a:rPr>
              <a:t> </a:t>
            </a:r>
            <a:r>
              <a:rPr lang="en-US" sz="1600" dirty="0" err="1">
                <a:latin typeface="Anonymous Pro" panose="02060609030202000504" pitchFamily="49" charset="0"/>
              </a:rPr>
              <a:t>ps</a:t>
            </a:r>
            <a:endParaRPr lang="en-US" sz="1600" dirty="0">
              <a:latin typeface="Anonymous Pro" panose="02060609030202000504" pitchFamily="49" charset="0"/>
            </a:endParaRPr>
          </a:p>
          <a:p>
            <a:pPr algn="l">
              <a:lnSpc>
                <a:spcPct val="100000"/>
              </a:lnSpc>
            </a:pPr>
            <a:r>
              <a:rPr lang="en-US" sz="1600" dirty="0">
                <a:latin typeface="Anonymous Pro" panose="02060609030202000504" pitchFamily="49" charset="0"/>
              </a:rPr>
              <a:t>  PID TTY          TIME CMD</a:t>
            </a:r>
          </a:p>
          <a:p>
            <a:pPr algn="l">
              <a:lnSpc>
                <a:spcPct val="100000"/>
              </a:lnSpc>
            </a:pPr>
            <a:r>
              <a:rPr lang="en-US" sz="1600" dirty="0">
                <a:latin typeface="Anonymous Pro" panose="02060609030202000504" pitchFamily="49" charset="0"/>
              </a:rPr>
              <a:t> 6585 ttyp9    00:00:00 </a:t>
            </a:r>
            <a:r>
              <a:rPr lang="en-US" sz="1600" dirty="0" err="1">
                <a:latin typeface="Anonymous Pro" panose="02060609030202000504" pitchFamily="49" charset="0"/>
              </a:rPr>
              <a:t>tcsh</a:t>
            </a:r>
            <a:endParaRPr lang="en-US" sz="1600" dirty="0">
              <a:latin typeface="Anonymous Pro" panose="02060609030202000504" pitchFamily="49" charset="0"/>
            </a:endParaRPr>
          </a:p>
          <a:p>
            <a:pPr algn="l">
              <a:lnSpc>
                <a:spcPct val="100000"/>
              </a:lnSpc>
            </a:pPr>
            <a:r>
              <a:rPr lang="en-US" sz="1600" dirty="0">
                <a:latin typeface="Anonymous Pro" panose="02060609030202000504" pitchFamily="49" charset="0"/>
              </a:rPr>
              <a:t> 6678 ttyp9    00:00:00 </a:t>
            </a:r>
            <a:r>
              <a:rPr lang="en-US" sz="1600" dirty="0" err="1">
                <a:latin typeface="Anonymous Pro" panose="02060609030202000504" pitchFamily="49" charset="0"/>
              </a:rPr>
              <a:t>ps</a:t>
            </a:r>
            <a:endParaRPr lang="en-US" sz="1600" dirty="0">
              <a:latin typeface="Anonymous Pro" panose="02060609030202000504" pitchFamily="49" charset="0"/>
            </a:endParaRPr>
          </a:p>
        </p:txBody>
      </p:sp>
      <p:sp>
        <p:nvSpPr>
          <p:cNvPr id="498691" name="Rectangle 3"/>
          <p:cNvSpPr>
            <a:spLocks noGrp="1" noChangeArrowheads="1"/>
          </p:cNvSpPr>
          <p:nvPr>
            <p:ph type="title"/>
            <p:custDataLst>
              <p:tags r:id="rId2"/>
            </p:custDataLst>
          </p:nvPr>
        </p:nvSpPr>
        <p:spPr>
          <a:xfrm>
            <a:off x="152400" y="304800"/>
            <a:ext cx="3657600" cy="1617663"/>
          </a:xfrm>
        </p:spPr>
        <p:txBody>
          <a:bodyPr/>
          <a:lstStyle/>
          <a:p>
            <a:pPr marL="0" indent="0"/>
            <a:r>
              <a:rPr lang="en-US" dirty="0" smtClean="0"/>
              <a:t>Non-terminating</a:t>
            </a:r>
            <a:r>
              <a:rPr lang="en-US" dirty="0"/>
              <a:t/>
            </a:r>
            <a:br>
              <a:rPr lang="en-US" dirty="0"/>
            </a:br>
            <a:r>
              <a:rPr lang="en-US" dirty="0" smtClean="0"/>
              <a:t>Child Example</a:t>
            </a:r>
            <a:endParaRPr lang="en-US" dirty="0"/>
          </a:p>
        </p:txBody>
      </p:sp>
      <p:sp>
        <p:nvSpPr>
          <p:cNvPr id="498692" name="Rectangle 4"/>
          <p:cNvSpPr>
            <a:spLocks noGrp="1" noChangeArrowheads="1"/>
          </p:cNvSpPr>
          <p:nvPr>
            <p:ph type="body" idx="1"/>
            <p:custDataLst>
              <p:tags r:id="rId3"/>
            </p:custDataLst>
          </p:nvPr>
        </p:nvSpPr>
        <p:spPr>
          <a:xfrm>
            <a:off x="4356100" y="3765550"/>
            <a:ext cx="4330700" cy="2711450"/>
          </a:xfrm>
        </p:spPr>
        <p:txBody>
          <a:bodyPr/>
          <a:lstStyle/>
          <a:p>
            <a:r>
              <a:rPr lang="en-US" sz="2000" b="0" dirty="0" smtClean="0"/>
              <a:t>Child </a:t>
            </a:r>
            <a:r>
              <a:rPr lang="en-US" sz="2000" b="0" dirty="0"/>
              <a:t>process still active even though parent has terminated</a:t>
            </a:r>
          </a:p>
          <a:p>
            <a:endParaRPr lang="en-US" sz="2000" b="0" dirty="0" smtClean="0"/>
          </a:p>
          <a:p>
            <a:r>
              <a:rPr lang="en-US" sz="2000" b="0" dirty="0" smtClean="0"/>
              <a:t>Must </a:t>
            </a:r>
            <a:r>
              <a:rPr lang="en-US" sz="2000" b="0" dirty="0"/>
              <a:t>kill explicitly, or else will keep running indefinitely</a:t>
            </a:r>
          </a:p>
        </p:txBody>
      </p:sp>
      <p:sp>
        <p:nvSpPr>
          <p:cNvPr id="498693" name="Text Box 5"/>
          <p:cNvSpPr txBox="1">
            <a:spLocks noChangeArrowheads="1"/>
          </p:cNvSpPr>
          <p:nvPr>
            <p:custDataLst>
              <p:tags r:id="rId4"/>
            </p:custDataLst>
          </p:nvPr>
        </p:nvSpPr>
        <p:spPr bwMode="auto">
          <a:xfrm>
            <a:off x="3733800" y="381000"/>
            <a:ext cx="5019323" cy="310854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latin typeface="Anonymous Pro" panose="02060609030202000504" pitchFamily="49" charset="0"/>
              </a:rPr>
              <a:t>void</a:t>
            </a:r>
            <a:r>
              <a:rPr lang="en-US" sz="1400" b="0" dirty="0">
                <a:latin typeface="Anonymous Pro" panose="02060609030202000504" pitchFamily="49" charset="0"/>
              </a:rPr>
              <a:t> fork8()</a:t>
            </a:r>
          </a:p>
          <a:p>
            <a:r>
              <a:rPr lang="en-US" sz="1400" b="0" dirty="0">
                <a:latin typeface="Anonymous Pro" panose="02060609030202000504" pitchFamily="49" charset="0"/>
              </a:rPr>
              <a:t>{</a:t>
            </a:r>
          </a:p>
          <a:p>
            <a:r>
              <a:rPr lang="en-US" sz="1400" b="0" dirty="0">
                <a:latin typeface="Anonymous Pro" panose="02060609030202000504" pitchFamily="49" charset="0"/>
              </a:rPr>
              <a:t>    </a:t>
            </a:r>
            <a:r>
              <a:rPr lang="en-US" sz="1400" dirty="0">
                <a:latin typeface="Anonymous Pro" panose="02060609030202000504" pitchFamily="49" charset="0"/>
              </a:rPr>
              <a:t>if</a:t>
            </a:r>
            <a:r>
              <a:rPr lang="en-US" sz="1400" b="0" dirty="0">
                <a:latin typeface="Anonymous Pro" panose="02060609030202000504" pitchFamily="49" charset="0"/>
              </a:rPr>
              <a:t> (</a:t>
            </a:r>
            <a:r>
              <a:rPr lang="en-US" sz="1400" b="0" dirty="0">
                <a:solidFill>
                  <a:srgbClr val="0070C0"/>
                </a:solidFill>
                <a:latin typeface="Anonymous Pro" panose="02060609030202000504" pitchFamily="49" charset="0"/>
              </a:rPr>
              <a:t>fork</a:t>
            </a:r>
            <a:r>
              <a:rPr lang="en-US" sz="1400" b="0" dirty="0">
                <a:latin typeface="Anonymous Pro" panose="02060609030202000504" pitchFamily="49" charset="0"/>
              </a:rPr>
              <a:t>() == 0) {</a:t>
            </a:r>
          </a:p>
          <a:p>
            <a:r>
              <a:rPr lang="en-US" sz="1400" b="0" dirty="0">
                <a:latin typeface="Anonymous Pro" panose="02060609030202000504" pitchFamily="49" charset="0"/>
              </a:rPr>
              <a:t>	</a:t>
            </a:r>
            <a:r>
              <a:rPr lang="en-US" sz="1400" b="0" dirty="0">
                <a:solidFill>
                  <a:srgbClr val="990000"/>
                </a:solidFill>
                <a:latin typeface="Anonymous Pro" panose="02060609030202000504" pitchFamily="49" charset="0"/>
              </a:rPr>
              <a:t>/* Child */</a:t>
            </a:r>
          </a:p>
          <a:p>
            <a:r>
              <a:rPr lang="en-US" sz="1400" b="0" dirty="0">
                <a:latin typeface="Anonymous Pro" panose="02060609030202000504" pitchFamily="49" charset="0"/>
              </a:rPr>
              <a:t>	printf("Running Child, PID = %d\n",</a:t>
            </a:r>
          </a:p>
          <a:p>
            <a:r>
              <a:rPr lang="en-US" sz="1400" b="0" dirty="0">
                <a:latin typeface="Anonymous Pro" panose="02060609030202000504" pitchFamily="49" charset="0"/>
              </a:rPr>
              <a:t>	       getpid());</a:t>
            </a:r>
          </a:p>
          <a:p>
            <a:r>
              <a:rPr lang="en-US" sz="1400" b="0" dirty="0">
                <a:latin typeface="Anonymous Pro" panose="02060609030202000504" pitchFamily="49" charset="0"/>
              </a:rPr>
              <a:t>	</a:t>
            </a:r>
            <a:r>
              <a:rPr lang="en-US" sz="1400" dirty="0">
                <a:latin typeface="Anonymous Pro" panose="02060609030202000504" pitchFamily="49" charset="0"/>
              </a:rPr>
              <a:t>while</a:t>
            </a:r>
            <a:r>
              <a:rPr lang="en-US" sz="1400" b="0" dirty="0">
                <a:latin typeface="Anonymous Pro" panose="02060609030202000504" pitchFamily="49" charset="0"/>
              </a:rPr>
              <a:t> (1)</a:t>
            </a:r>
          </a:p>
          <a:p>
            <a:r>
              <a:rPr lang="en-US" sz="1400" b="0" dirty="0">
                <a:latin typeface="Anonymous Pro" panose="02060609030202000504" pitchFamily="49" charset="0"/>
              </a:rPr>
              <a:t>	    ; </a:t>
            </a:r>
            <a:r>
              <a:rPr lang="en-US" sz="1400" b="0" dirty="0">
                <a:solidFill>
                  <a:srgbClr val="990000"/>
                </a:solidFill>
                <a:latin typeface="Anonymous Pro" panose="02060609030202000504" pitchFamily="49" charset="0"/>
              </a:rPr>
              <a:t>/* Infinite loop */</a:t>
            </a:r>
          </a:p>
          <a:p>
            <a:r>
              <a:rPr lang="en-US" sz="1400" b="0" dirty="0">
                <a:latin typeface="Anonymous Pro" panose="02060609030202000504" pitchFamily="49" charset="0"/>
              </a:rPr>
              <a:t>    } </a:t>
            </a:r>
            <a:r>
              <a:rPr lang="en-US" sz="1400" dirty="0">
                <a:latin typeface="Anonymous Pro" panose="02060609030202000504" pitchFamily="49" charset="0"/>
              </a:rPr>
              <a:t>else</a:t>
            </a:r>
            <a:r>
              <a:rPr lang="en-US" sz="1400" b="0" dirty="0">
                <a:latin typeface="Anonymous Pro" panose="02060609030202000504" pitchFamily="49" charset="0"/>
              </a:rPr>
              <a:t> {</a:t>
            </a:r>
          </a:p>
          <a:p>
            <a:r>
              <a:rPr lang="en-US" sz="1400" b="0" dirty="0">
                <a:latin typeface="Anonymous Pro" panose="02060609030202000504" pitchFamily="49" charset="0"/>
              </a:rPr>
              <a:t>	printf("Terminating Parent, PID = %d\n",</a:t>
            </a:r>
          </a:p>
          <a:p>
            <a:r>
              <a:rPr lang="en-US" sz="1400" b="0" dirty="0">
                <a:latin typeface="Anonymous Pro" panose="02060609030202000504" pitchFamily="49" charset="0"/>
              </a:rPr>
              <a:t>	       getpid());</a:t>
            </a:r>
          </a:p>
          <a:p>
            <a:r>
              <a:rPr lang="en-US" sz="1400" b="0" dirty="0">
                <a:latin typeface="Anonymous Pro" panose="02060609030202000504" pitchFamily="49" charset="0"/>
              </a:rPr>
              <a:t>	exit(0);</a:t>
            </a:r>
          </a:p>
          <a:p>
            <a:r>
              <a:rPr lang="en-US" sz="1400" b="0" dirty="0">
                <a:latin typeface="Anonymous Pro" panose="02060609030202000504" pitchFamily="49" charset="0"/>
              </a:rPr>
              <a:t>    }</a:t>
            </a:r>
          </a:p>
          <a:p>
            <a:r>
              <a:rPr lang="en-US" sz="1400" b="0" dirty="0">
                <a:latin typeface="Anonymous Pro" panose="02060609030202000504" pitchFamily="49" charset="0"/>
              </a:rPr>
              <a:t>}</a:t>
            </a:r>
          </a:p>
        </p:txBody>
      </p:sp>
      <p:sp>
        <p:nvSpPr>
          <p:cNvPr id="7" name="Slide Number Placeholder 6"/>
          <p:cNvSpPr>
            <a:spLocks noGrp="1"/>
          </p:cNvSpPr>
          <p:nvPr>
            <p:ph type="sldNum" sz="quarter" idx="10"/>
            <p:custDataLst>
              <p:tags r:id="rId5"/>
            </p:custDataLst>
          </p:nvPr>
        </p:nvSpPr>
        <p:spPr>
          <a:xfrm>
            <a:off x="8534400" y="6569075"/>
            <a:ext cx="609600" cy="365125"/>
          </a:xfrm>
        </p:spPr>
        <p:txBody>
          <a:bodyPr/>
          <a:lstStyle/>
          <a:p>
            <a:fld id="{7CBE8339-D2AD-46DC-A898-FD1E949067F0}" type="slidenum">
              <a:rPr lang="en-US" smtClean="0"/>
              <a:pPr/>
              <a:t>66</a:t>
            </a:fld>
            <a:endParaRPr lang="en-US"/>
          </a:p>
        </p:txBody>
      </p:sp>
      <p:cxnSp>
        <p:nvCxnSpPr>
          <p:cNvPr id="10" name="Straight Arrow Connector 9"/>
          <p:cNvCxnSpPr/>
          <p:nvPr>
            <p:custDataLst>
              <p:tags r:id="rId6"/>
            </p:custDataLst>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custDataLst>
              <p:tags r:id="rId7"/>
            </p:custDataLst>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
        <p:nvSpPr>
          <p:cNvPr id="12" name="Rectangle 3"/>
          <p:cNvSpPr>
            <a:spLocks noChangeArrowheads="1"/>
          </p:cNvSpPr>
          <p:nvPr>
            <p:custDataLst>
              <p:tags r:id="rId8"/>
            </p:custDataLst>
          </p:nvPr>
        </p:nvSpPr>
        <p:spPr bwMode="auto">
          <a:xfrm>
            <a:off x="7824769" y="3176993"/>
            <a:ext cx="1068219" cy="357599"/>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smtClean="0">
                <a:solidFill>
                  <a:schemeClr val="tx1">
                    <a:lumMod val="50000"/>
                    <a:lumOff val="50000"/>
                  </a:schemeClr>
                </a:solidFill>
                <a:latin typeface="Anonymous Pro" panose="02060609030202000504" pitchFamily="49" charset="0"/>
                <a:ea typeface="Arial Unicode MS" panose="020B0604020202020204" pitchFamily="34" charset="-128"/>
                <a:cs typeface="Arial Unicode MS" panose="020B0604020202020204" pitchFamily="34" charset="-128"/>
              </a:rPr>
              <a:t>forks.c</a:t>
            </a:r>
            <a:endParaRPr lang="en-GB" sz="1800" b="1" i="1" dirty="0">
              <a:solidFill>
                <a:schemeClr val="tx1">
                  <a:lumMod val="50000"/>
                  <a:lumOff val="50000"/>
                </a:schemeClr>
              </a:solidFill>
              <a:latin typeface="Anonymous Pro" panose="02060609030202000504" pitchFamily="49" charset="0"/>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869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custDataLst>
              <p:tags r:id="rId1"/>
            </p:custDataLst>
          </p:nvPr>
        </p:nvSpPr>
        <p:spPr/>
        <p:txBody>
          <a:bodyPr/>
          <a:lstStyle/>
          <a:p>
            <a:r>
              <a:rPr lang="en-US" dirty="0">
                <a:latin typeface="Anonymous Pro" panose="02060609030202000504" pitchFamily="49" charset="0"/>
              </a:rPr>
              <a:t>wait()</a:t>
            </a:r>
            <a:r>
              <a:rPr lang="en-US" dirty="0"/>
              <a:t> Example</a:t>
            </a:r>
          </a:p>
        </p:txBody>
      </p:sp>
      <p:sp>
        <p:nvSpPr>
          <p:cNvPr id="500739" name="Rectangle 3"/>
          <p:cNvSpPr>
            <a:spLocks noGrp="1" noChangeArrowheads="1"/>
          </p:cNvSpPr>
          <p:nvPr>
            <p:ph idx="1"/>
            <p:custDataLst>
              <p:tags r:id="rId2"/>
            </p:custDataLst>
          </p:nvPr>
        </p:nvSpPr>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6" name="Slide Number Placeholder 5"/>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67</a:t>
            </a:fld>
            <a:endParaRPr lang="en-US"/>
          </a:p>
        </p:txBody>
      </p:sp>
      <p:sp>
        <p:nvSpPr>
          <p:cNvPr id="500740" name="Text Box 4"/>
          <p:cNvSpPr txBox="1">
            <a:spLocks noChangeArrowheads="1"/>
          </p:cNvSpPr>
          <p:nvPr>
            <p:custDataLst>
              <p:tags r:id="rId4"/>
            </p:custDataLst>
          </p:nvPr>
        </p:nvSpPr>
        <p:spPr bwMode="auto">
          <a:xfrm>
            <a:off x="590660" y="2395418"/>
            <a:ext cx="7436651"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latin typeface="Anonymous Pro" panose="02060609030202000504" pitchFamily="49" charset="0"/>
              </a:rPr>
              <a:t>void</a:t>
            </a:r>
            <a:r>
              <a:rPr lang="en-US" sz="1600" b="0" dirty="0">
                <a:latin typeface="Anonymous Pro" panose="02060609030202000504" pitchFamily="49" charset="0"/>
              </a:rPr>
              <a:t> fork10()</a:t>
            </a:r>
          </a:p>
          <a:p>
            <a:r>
              <a:rPr lang="en-US" sz="1600" b="0" dirty="0">
                <a:latin typeface="Anonymous Pro" panose="02060609030202000504" pitchFamily="49" charset="0"/>
              </a:rPr>
              <a:t>{</a:t>
            </a:r>
          </a:p>
          <a:p>
            <a:r>
              <a:rPr lang="en-US" sz="1600" b="0" dirty="0">
                <a:latin typeface="Anonymous Pro" panose="02060609030202000504" pitchFamily="49" charset="0"/>
              </a:rPr>
              <a:t>    </a:t>
            </a:r>
            <a:r>
              <a:rPr lang="en-US" sz="1600" dirty="0">
                <a:latin typeface="Anonymous Pro" panose="02060609030202000504" pitchFamily="49" charset="0"/>
              </a:rPr>
              <a:t>pid_t</a:t>
            </a:r>
            <a:r>
              <a:rPr lang="en-US" sz="1600" b="0" dirty="0">
                <a:latin typeface="Anonymous Pro" panose="02060609030202000504" pitchFamily="49" charset="0"/>
              </a:rPr>
              <a:t> pid[N];</a:t>
            </a:r>
          </a:p>
          <a:p>
            <a:r>
              <a:rPr lang="en-US" sz="1600" b="0" dirty="0">
                <a:latin typeface="Anonymous Pro" panose="02060609030202000504" pitchFamily="49" charset="0"/>
              </a:rPr>
              <a:t>    </a:t>
            </a:r>
            <a:r>
              <a:rPr lang="en-US" sz="1600" dirty="0">
                <a:latin typeface="Anonymous Pro" panose="02060609030202000504" pitchFamily="49" charset="0"/>
              </a:rPr>
              <a:t>int</a:t>
            </a:r>
            <a:r>
              <a:rPr lang="en-US" sz="1600" b="0" dirty="0">
                <a:latin typeface="Anonymous Pro" panose="02060609030202000504" pitchFamily="49" charset="0"/>
              </a:rPr>
              <a:t> i;</a:t>
            </a:r>
          </a:p>
          <a:p>
            <a:r>
              <a:rPr lang="en-US" sz="1600" b="0" dirty="0">
                <a:latin typeface="Anonymous Pro" panose="02060609030202000504" pitchFamily="49" charset="0"/>
              </a:rPr>
              <a:t>    </a:t>
            </a:r>
            <a:r>
              <a:rPr lang="en-US" sz="1600" dirty="0">
                <a:latin typeface="Anonymous Pro" panose="02060609030202000504" pitchFamily="49" charset="0"/>
              </a:rPr>
              <a:t>int</a:t>
            </a:r>
            <a:r>
              <a:rPr lang="en-US" sz="1600" b="0" dirty="0">
                <a:latin typeface="Anonymous Pro" panose="02060609030202000504" pitchFamily="49" charset="0"/>
              </a:rPr>
              <a:t> child_status;</a:t>
            </a:r>
          </a:p>
          <a:p>
            <a:r>
              <a:rPr lang="en-US" sz="1600" b="0" dirty="0">
                <a:latin typeface="Anonymous Pro" panose="02060609030202000504" pitchFamily="49" charset="0"/>
              </a:rPr>
              <a:t>    </a:t>
            </a:r>
            <a:r>
              <a:rPr lang="en-US" sz="1600" dirty="0">
                <a:latin typeface="Anonymous Pro" panose="02060609030202000504" pitchFamily="49" charset="0"/>
              </a:rPr>
              <a:t>for</a:t>
            </a:r>
            <a:r>
              <a:rPr lang="en-US" sz="1600" b="0" dirty="0">
                <a:latin typeface="Anonymous Pro" panose="02060609030202000504" pitchFamily="49" charset="0"/>
              </a:rPr>
              <a:t> (i = 0; i &lt; N; i++)</a:t>
            </a:r>
          </a:p>
          <a:p>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((pid[i] = </a:t>
            </a:r>
            <a:r>
              <a:rPr lang="en-US" sz="1600" b="0" dirty="0">
                <a:solidFill>
                  <a:srgbClr val="0070C0"/>
                </a:solidFill>
                <a:latin typeface="Anonymous Pro" panose="02060609030202000504" pitchFamily="49" charset="0"/>
              </a:rPr>
              <a:t>fork</a:t>
            </a:r>
            <a:r>
              <a:rPr lang="en-US" sz="1600" b="0" dirty="0">
                <a:latin typeface="Anonymous Pro" panose="02060609030202000504" pitchFamily="49" charset="0"/>
              </a:rPr>
              <a:t>()) == 0)</a:t>
            </a:r>
          </a:p>
          <a:p>
            <a:r>
              <a:rPr lang="en-US" sz="1600" b="0" dirty="0">
                <a:latin typeface="Anonymous Pro" panose="02060609030202000504" pitchFamily="49" charset="0"/>
              </a:rPr>
              <a:t>	    exit(100+i); </a:t>
            </a:r>
            <a:r>
              <a:rPr lang="en-US" sz="1600" b="0" dirty="0">
                <a:solidFill>
                  <a:srgbClr val="990000"/>
                </a:solidFill>
                <a:latin typeface="Anonymous Pro" panose="02060609030202000504" pitchFamily="49" charset="0"/>
              </a:rPr>
              <a:t>/* Child */</a:t>
            </a:r>
          </a:p>
          <a:p>
            <a:r>
              <a:rPr lang="en-US" sz="1600" b="0" dirty="0">
                <a:latin typeface="Anonymous Pro" panose="02060609030202000504" pitchFamily="49" charset="0"/>
              </a:rPr>
              <a:t>    </a:t>
            </a:r>
            <a:r>
              <a:rPr lang="en-US" sz="1600" dirty="0">
                <a:latin typeface="Anonymous Pro" panose="02060609030202000504" pitchFamily="49" charset="0"/>
              </a:rPr>
              <a:t>for</a:t>
            </a:r>
            <a:r>
              <a:rPr lang="en-US" sz="1600" b="0" dirty="0">
                <a:latin typeface="Anonymous Pro" panose="02060609030202000504" pitchFamily="49" charset="0"/>
              </a:rPr>
              <a:t> (i = 0; i &lt; N; i++) {</a:t>
            </a:r>
          </a:p>
          <a:p>
            <a:r>
              <a:rPr lang="en-US" sz="1600" b="0" dirty="0">
                <a:latin typeface="Anonymous Pro" panose="02060609030202000504" pitchFamily="49" charset="0"/>
              </a:rPr>
              <a:t>	</a:t>
            </a:r>
            <a:r>
              <a:rPr lang="en-US" sz="1600" dirty="0">
                <a:latin typeface="Anonymous Pro" panose="02060609030202000504" pitchFamily="49" charset="0"/>
              </a:rPr>
              <a:t>pid_t</a:t>
            </a:r>
            <a:r>
              <a:rPr lang="en-US" sz="1600" b="0" dirty="0">
                <a:latin typeface="Anonymous Pro" panose="02060609030202000504" pitchFamily="49" charset="0"/>
              </a:rPr>
              <a:t> wpid = </a:t>
            </a:r>
            <a:r>
              <a:rPr lang="en-US" sz="1600" dirty="0">
                <a:solidFill>
                  <a:srgbClr val="C00000"/>
                </a:solidFill>
                <a:latin typeface="Anonymous Pro" panose="02060609030202000504" pitchFamily="49" charset="0"/>
              </a:rPr>
              <a:t>wait</a:t>
            </a:r>
            <a:r>
              <a:rPr lang="en-US" sz="1600" b="0" dirty="0">
                <a:latin typeface="Anonymous Pro" panose="02060609030202000504" pitchFamily="49" charset="0"/>
              </a:rPr>
              <a:t>(&amp;child_status);</a:t>
            </a:r>
          </a:p>
          <a:p>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(WIFEXITED(child_status))</a:t>
            </a:r>
          </a:p>
          <a:p>
            <a:r>
              <a:rPr lang="en-US" sz="1600" b="0" dirty="0">
                <a:latin typeface="Anonymous Pro" panose="02060609030202000504" pitchFamily="49" charset="0"/>
              </a:rPr>
              <a:t>	    printf("Child %d terminated with exit status %d\n",</a:t>
            </a:r>
          </a:p>
          <a:p>
            <a:r>
              <a:rPr lang="en-US" sz="1600" b="0" dirty="0">
                <a:latin typeface="Anonymous Pro" panose="02060609030202000504" pitchFamily="49" charset="0"/>
              </a:rPr>
              <a:t>		   wpid, WEXITSTATUS(child_status));</a:t>
            </a:r>
          </a:p>
          <a:p>
            <a:r>
              <a:rPr lang="en-US" sz="1600" b="0" dirty="0">
                <a:latin typeface="Anonymous Pro" panose="02060609030202000504" pitchFamily="49" charset="0"/>
              </a:rPr>
              <a:t>	</a:t>
            </a:r>
            <a:r>
              <a:rPr lang="en-US" sz="1600" dirty="0">
                <a:latin typeface="Anonymous Pro" panose="02060609030202000504" pitchFamily="49" charset="0"/>
              </a:rPr>
              <a:t>else</a:t>
            </a:r>
          </a:p>
          <a:p>
            <a:r>
              <a:rPr lang="en-US" sz="1600" b="0" dirty="0">
                <a:latin typeface="Anonymous Pro" panose="02060609030202000504" pitchFamily="49" charset="0"/>
              </a:rPr>
              <a:t>	    printf("Child %</a:t>
            </a:r>
            <a:r>
              <a:rPr lang="en-US" sz="1600" b="0" dirty="0" err="1">
                <a:latin typeface="Anonymous Pro" panose="02060609030202000504" pitchFamily="49" charset="0"/>
              </a:rPr>
              <a:t>d</a:t>
            </a:r>
            <a:r>
              <a:rPr lang="en-US" sz="1600" b="0" dirty="0">
                <a:latin typeface="Anonymous Pro" panose="02060609030202000504" pitchFamily="49" charset="0"/>
              </a:rPr>
              <a:t> </a:t>
            </a:r>
            <a:r>
              <a:rPr lang="en-US" sz="1600" b="0" dirty="0" smtClean="0">
                <a:latin typeface="Anonymous Pro" panose="02060609030202000504" pitchFamily="49" charset="0"/>
              </a:rPr>
              <a:t>terminated </a:t>
            </a:r>
            <a:r>
              <a:rPr lang="en-US" sz="1600" b="0" dirty="0">
                <a:latin typeface="Anonymous Pro" panose="02060609030202000504" pitchFamily="49" charset="0"/>
              </a:rPr>
              <a:t>abnormally\n", wpid);</a:t>
            </a:r>
          </a:p>
          <a:p>
            <a:r>
              <a:rPr lang="en-US" sz="1600" b="0" dirty="0">
                <a:latin typeface="Anonymous Pro" panose="02060609030202000504" pitchFamily="49" charset="0"/>
              </a:rPr>
              <a:t>    }</a:t>
            </a:r>
          </a:p>
          <a:p>
            <a:r>
              <a:rPr lang="en-US" sz="1600" b="0" dirty="0">
                <a:latin typeface="Anonymous Pro" panose="02060609030202000504"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custDataLst>
              <p:tags r:id="rId1"/>
            </p:custDataLst>
          </p:nvPr>
        </p:nvSpPr>
        <p:spPr/>
        <p:txBody>
          <a:bodyPr/>
          <a:lstStyle/>
          <a:p>
            <a:r>
              <a:rPr lang="en-US" sz="3400" dirty="0" err="1">
                <a:latin typeface="Anonymous Pro" panose="02060609030202000504" pitchFamily="49" charset="0"/>
              </a:rPr>
              <a:t>waitpid</a:t>
            </a:r>
            <a:r>
              <a:rPr lang="en-US" sz="3400" dirty="0">
                <a:latin typeface="Anonymous Pro" panose="02060609030202000504" pitchFamily="49" charset="0"/>
              </a:rPr>
              <a:t>()</a:t>
            </a:r>
            <a:r>
              <a:rPr lang="en-US" sz="3400" dirty="0"/>
              <a:t>: Waiting for a Specific Process</a:t>
            </a:r>
            <a:endParaRPr lang="en-US" sz="3400" dirty="0">
              <a:latin typeface="Anonymous Pro" panose="02060609030202000504" pitchFamily="49" charset="0"/>
            </a:endParaRPr>
          </a:p>
        </p:txBody>
      </p:sp>
      <p:sp>
        <p:nvSpPr>
          <p:cNvPr id="501763" name="Rectangle 3"/>
          <p:cNvSpPr>
            <a:spLocks noGrp="1" noChangeArrowheads="1"/>
          </p:cNvSpPr>
          <p:nvPr>
            <p:ph idx="1"/>
            <p:custDataLst>
              <p:tags r:id="rId2"/>
            </p:custDataLst>
          </p:nvPr>
        </p:nvSpPr>
        <p:spPr>
          <a:xfrm>
            <a:off x="204717" y="1362075"/>
            <a:ext cx="8707272" cy="4972050"/>
          </a:xfrm>
        </p:spPr>
        <p:txBody>
          <a:bodyPr/>
          <a:lstStyle/>
          <a:p>
            <a:pPr marL="0" indent="0">
              <a:buNone/>
            </a:pPr>
            <a:r>
              <a:rPr lang="en-US" sz="2000" dirty="0" err="1">
                <a:latin typeface="Anonymous Pro" panose="02060609030202000504" pitchFamily="49" charset="0"/>
              </a:rPr>
              <a:t>pid_t</a:t>
            </a:r>
            <a:r>
              <a:rPr lang="en-US" sz="2000" dirty="0">
                <a:latin typeface="Anonymous Pro" panose="02060609030202000504" pitchFamily="49" charset="0"/>
              </a:rPr>
              <a:t> </a:t>
            </a:r>
            <a:r>
              <a:rPr lang="en-US" dirty="0" err="1">
                <a:latin typeface="Anonymous Pro" panose="02060609030202000504" pitchFamily="49" charset="0"/>
              </a:rPr>
              <a:t>waitpid</a:t>
            </a:r>
            <a:r>
              <a:rPr lang="en-US" dirty="0">
                <a:latin typeface="Anonymous Pro" panose="02060609030202000504" pitchFamily="49" charset="0"/>
              </a:rPr>
              <a:t>(</a:t>
            </a:r>
            <a:r>
              <a:rPr lang="en-US" sz="2000" dirty="0" err="1">
                <a:latin typeface="Anonymous Pro" panose="02060609030202000504" pitchFamily="49" charset="0"/>
              </a:rPr>
              <a:t>pid_t</a:t>
            </a:r>
            <a:r>
              <a:rPr lang="en-US" sz="2000" dirty="0">
                <a:latin typeface="Anonymous Pro" panose="02060609030202000504" pitchFamily="49" charset="0"/>
              </a:rPr>
              <a:t> </a:t>
            </a:r>
            <a:r>
              <a:rPr lang="en-US" dirty="0" err="1">
                <a:latin typeface="Anonymous Pro" panose="02060609030202000504" pitchFamily="49" charset="0"/>
              </a:rPr>
              <a:t>pid</a:t>
            </a:r>
            <a:r>
              <a:rPr lang="en-US" sz="2000" dirty="0">
                <a:latin typeface="Anonymous Pro" panose="02060609030202000504" pitchFamily="49" charset="0"/>
              </a:rPr>
              <a:t>, </a:t>
            </a:r>
            <a:r>
              <a:rPr lang="en-US" sz="2000" dirty="0" err="1">
                <a:latin typeface="Anonymous Pro" panose="02060609030202000504" pitchFamily="49" charset="0"/>
              </a:rPr>
              <a:t>int</a:t>
            </a:r>
            <a:r>
              <a:rPr lang="en-US" sz="2000" dirty="0">
                <a:latin typeface="Anonymous Pro" panose="02060609030202000504" pitchFamily="49" charset="0"/>
              </a:rPr>
              <a:t> </a:t>
            </a:r>
            <a:r>
              <a:rPr lang="en-US" dirty="0">
                <a:latin typeface="Anonymous Pro" panose="02060609030202000504" pitchFamily="49" charset="0"/>
              </a:rPr>
              <a:t>&amp;status</a:t>
            </a:r>
            <a:r>
              <a:rPr lang="en-US" sz="2000" dirty="0">
                <a:latin typeface="Anonymous Pro" panose="02060609030202000504" pitchFamily="49" charset="0"/>
              </a:rPr>
              <a:t>, </a:t>
            </a:r>
            <a:r>
              <a:rPr lang="en-US" sz="2000" dirty="0" err="1">
                <a:latin typeface="Anonymous Pro" panose="02060609030202000504" pitchFamily="49" charset="0"/>
              </a:rPr>
              <a:t>int</a:t>
            </a:r>
            <a:r>
              <a:rPr lang="en-US" sz="2000" dirty="0">
                <a:latin typeface="Anonymous Pro" panose="02060609030202000504" pitchFamily="49" charset="0"/>
              </a:rPr>
              <a:t> </a:t>
            </a:r>
            <a:r>
              <a:rPr lang="en-US" dirty="0">
                <a:latin typeface="Anonymous Pro" panose="02060609030202000504" pitchFamily="49" charset="0"/>
              </a:rPr>
              <a:t>options)</a:t>
            </a:r>
          </a:p>
          <a:p>
            <a:pPr lvl="1"/>
            <a:r>
              <a:rPr lang="en-US" dirty="0" smtClean="0"/>
              <a:t>suspends </a:t>
            </a:r>
            <a:r>
              <a:rPr lang="en-US" dirty="0"/>
              <a:t>current process until specific process terminates</a:t>
            </a:r>
          </a:p>
          <a:p>
            <a:pPr lvl="1"/>
            <a:r>
              <a:rPr lang="en-US" dirty="0"/>
              <a:t>various options (that we won’t talk about)</a:t>
            </a:r>
          </a:p>
        </p:txBody>
      </p:sp>
      <p:sp>
        <p:nvSpPr>
          <p:cNvPr id="6" name="Slide Number Placeholder 5"/>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68</a:t>
            </a:fld>
            <a:endParaRPr lang="en-US"/>
          </a:p>
        </p:txBody>
      </p:sp>
      <p:sp>
        <p:nvSpPr>
          <p:cNvPr id="501764" name="Text Box 4"/>
          <p:cNvSpPr txBox="1">
            <a:spLocks noChangeArrowheads="1"/>
          </p:cNvSpPr>
          <p:nvPr>
            <p:custDataLst>
              <p:tags r:id="rId4"/>
            </p:custDataLst>
          </p:nvPr>
        </p:nvSpPr>
        <p:spPr bwMode="auto">
          <a:xfrm>
            <a:off x="632334" y="2541256"/>
            <a:ext cx="7279557" cy="4278094"/>
          </a:xfrm>
          <a:prstGeom prst="rect">
            <a:avLst/>
          </a:prstGeom>
          <a:solidFill>
            <a:srgbClr val="F6F5BD"/>
          </a:solidFill>
          <a:ln w="3175">
            <a:solidFill>
              <a:schemeClr val="tx1"/>
            </a:solidFill>
            <a:miter lim="800000"/>
            <a:headEnd/>
            <a:tailEnd/>
          </a:ln>
          <a:effectLst/>
        </p:spPr>
        <p:txBody>
          <a:bodyPr wrap="none">
            <a:spAutoFit/>
          </a:bodyPr>
          <a:lstStyle/>
          <a:p>
            <a:pPr>
              <a:lnSpc>
                <a:spcPct val="100000"/>
              </a:lnSpc>
            </a:pPr>
            <a:r>
              <a:rPr lang="en-US" sz="1600" dirty="0">
                <a:latin typeface="Anonymous Pro" panose="02060609030202000504" pitchFamily="49" charset="0"/>
              </a:rPr>
              <a:t>void</a:t>
            </a:r>
            <a:r>
              <a:rPr lang="en-US" sz="1600" b="0" dirty="0">
                <a:latin typeface="Anonymous Pro" panose="02060609030202000504" pitchFamily="49" charset="0"/>
              </a:rPr>
              <a:t> fork11()</a:t>
            </a:r>
          </a:p>
          <a:p>
            <a:pPr>
              <a:lnSpc>
                <a:spcPct val="100000"/>
              </a:lnSpc>
            </a:pPr>
            <a:r>
              <a:rPr lang="en-US" sz="1600" b="0" dirty="0">
                <a:latin typeface="Anonymous Pro" panose="02060609030202000504" pitchFamily="49" charset="0"/>
              </a:rPr>
              <a:t>{</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pid_t</a:t>
            </a:r>
            <a:r>
              <a:rPr lang="en-US" sz="1600" b="0" dirty="0">
                <a:latin typeface="Anonymous Pro" panose="02060609030202000504" pitchFamily="49" charset="0"/>
              </a:rPr>
              <a:t> pid[N];</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int</a:t>
            </a:r>
            <a:r>
              <a:rPr lang="en-US" sz="1600" b="0" dirty="0">
                <a:latin typeface="Anonymous Pro" panose="02060609030202000504" pitchFamily="49" charset="0"/>
              </a:rPr>
              <a:t> i;</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int</a:t>
            </a:r>
            <a:r>
              <a:rPr lang="en-US" sz="1600" b="0" dirty="0">
                <a:latin typeface="Anonymous Pro" panose="02060609030202000504" pitchFamily="49" charset="0"/>
              </a:rPr>
              <a:t> child_status;</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for</a:t>
            </a:r>
            <a:r>
              <a:rPr lang="en-US" sz="1600" b="0" dirty="0">
                <a:latin typeface="Anonymous Pro" panose="02060609030202000504" pitchFamily="49" charset="0"/>
              </a:rPr>
              <a:t> (i = 0; i &lt; N; i++)</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((pid[i] = </a:t>
            </a:r>
            <a:r>
              <a:rPr lang="en-US" sz="1600" b="0" dirty="0">
                <a:solidFill>
                  <a:srgbClr val="0070C0"/>
                </a:solidFill>
                <a:latin typeface="Anonymous Pro" panose="02060609030202000504" pitchFamily="49" charset="0"/>
              </a:rPr>
              <a:t>fork</a:t>
            </a:r>
            <a:r>
              <a:rPr lang="en-US" sz="1600" b="0" dirty="0">
                <a:latin typeface="Anonymous Pro" panose="02060609030202000504" pitchFamily="49" charset="0"/>
              </a:rPr>
              <a:t>()) == 0)</a:t>
            </a:r>
          </a:p>
          <a:p>
            <a:pPr>
              <a:lnSpc>
                <a:spcPct val="100000"/>
              </a:lnSpc>
            </a:pPr>
            <a:r>
              <a:rPr lang="en-US" sz="1600" b="0" dirty="0">
                <a:latin typeface="Anonymous Pro" panose="02060609030202000504" pitchFamily="49" charset="0"/>
              </a:rPr>
              <a:t>	    exit(100+i); </a:t>
            </a:r>
            <a:r>
              <a:rPr lang="en-US" sz="1600" b="0" i="1" dirty="0">
                <a:solidFill>
                  <a:srgbClr val="990000"/>
                </a:solidFill>
                <a:latin typeface="Anonymous Pro" panose="02060609030202000504" pitchFamily="49" charset="0"/>
              </a:rPr>
              <a:t>/* Child */</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for</a:t>
            </a:r>
            <a:r>
              <a:rPr lang="en-US" sz="1600" b="0" dirty="0">
                <a:latin typeface="Anonymous Pro" panose="02060609030202000504" pitchFamily="49" charset="0"/>
              </a:rPr>
              <a:t> (i = 0; i &lt; N; i++) {</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pid_t</a:t>
            </a:r>
            <a:r>
              <a:rPr lang="en-US" sz="1600" b="0" dirty="0">
                <a:latin typeface="Anonymous Pro" panose="02060609030202000504" pitchFamily="49" charset="0"/>
              </a:rPr>
              <a:t> wpid = </a:t>
            </a:r>
            <a:r>
              <a:rPr lang="en-US" sz="1600" dirty="0">
                <a:solidFill>
                  <a:srgbClr val="C00000"/>
                </a:solidFill>
                <a:latin typeface="Anonymous Pro" panose="02060609030202000504" pitchFamily="49" charset="0"/>
              </a:rPr>
              <a:t>waitpid</a:t>
            </a:r>
            <a:r>
              <a:rPr lang="en-US" sz="1600" b="0" dirty="0">
                <a:latin typeface="Anonymous Pro" panose="02060609030202000504" pitchFamily="49" charset="0"/>
              </a:rPr>
              <a:t>(pid[i], &amp;child_status, 0);</a:t>
            </a:r>
          </a:p>
          <a:p>
            <a:pPr>
              <a:lnSpc>
                <a:spcPct val="100000"/>
              </a:lnSpc>
            </a:pPr>
            <a:r>
              <a:rPr lang="en-US" sz="1600" b="0" dirty="0">
                <a:latin typeface="Anonymous Pro" panose="02060609030202000504" pitchFamily="49" charset="0"/>
              </a:rPr>
              <a:t>	</a:t>
            </a:r>
            <a:r>
              <a:rPr lang="en-US" sz="1600" dirty="0">
                <a:latin typeface="Anonymous Pro" panose="02060609030202000504" pitchFamily="49" charset="0"/>
              </a:rPr>
              <a:t>if</a:t>
            </a:r>
            <a:r>
              <a:rPr lang="en-US" sz="1600" b="0" dirty="0">
                <a:latin typeface="Anonymous Pro" panose="02060609030202000504" pitchFamily="49" charset="0"/>
              </a:rPr>
              <a:t> (WIFEXITED(</a:t>
            </a:r>
            <a:r>
              <a:rPr lang="en-US" sz="1600" b="0" dirty="0" err="1">
                <a:latin typeface="Anonymous Pro" panose="02060609030202000504" pitchFamily="49" charset="0"/>
              </a:rPr>
              <a:t>child_status</a:t>
            </a:r>
            <a:r>
              <a:rPr lang="en-US" sz="1600" b="0" dirty="0" smtClean="0">
                <a:latin typeface="Anonymous Pro" panose="02060609030202000504" pitchFamily="49" charset="0"/>
              </a:rPr>
              <a:t>))</a:t>
            </a:r>
            <a:endParaRPr lang="en-US" sz="1600" b="0" dirty="0">
              <a:latin typeface="Anonymous Pro" panose="02060609030202000504" pitchFamily="49" charset="0"/>
            </a:endParaRPr>
          </a:p>
          <a:p>
            <a:pPr>
              <a:lnSpc>
                <a:spcPct val="100000"/>
              </a:lnSpc>
            </a:pPr>
            <a:r>
              <a:rPr lang="en-US" sz="1600" b="0" dirty="0">
                <a:latin typeface="Anonymous Pro" panose="02060609030202000504" pitchFamily="49" charset="0"/>
              </a:rPr>
              <a:t>	    printf("Child %d terminated with exit status %d\n",</a:t>
            </a:r>
          </a:p>
          <a:p>
            <a:pPr>
              <a:lnSpc>
                <a:spcPct val="100000"/>
              </a:lnSpc>
            </a:pPr>
            <a:r>
              <a:rPr lang="en-US" sz="1600" b="0" dirty="0">
                <a:latin typeface="Anonymous Pro" panose="02060609030202000504" pitchFamily="49" charset="0"/>
              </a:rPr>
              <a:t>		   wpid, WEXITSTATUS(child_status));</a:t>
            </a:r>
          </a:p>
          <a:p>
            <a:pPr>
              <a:lnSpc>
                <a:spcPct val="100000"/>
              </a:lnSpc>
            </a:pPr>
            <a:r>
              <a:rPr lang="en-US" sz="1600" b="0" dirty="0">
                <a:latin typeface="Anonymous Pro" panose="02060609030202000504" pitchFamily="49" charset="0"/>
              </a:rPr>
              <a:t>	</a:t>
            </a:r>
            <a:r>
              <a:rPr lang="en-US" sz="1600" dirty="0" smtClean="0">
                <a:latin typeface="Anonymous Pro" panose="02060609030202000504" pitchFamily="49" charset="0"/>
              </a:rPr>
              <a:t>else</a:t>
            </a:r>
            <a:endParaRPr lang="en-US" sz="1600" dirty="0">
              <a:latin typeface="Anonymous Pro" panose="02060609030202000504" pitchFamily="49" charset="0"/>
            </a:endParaRPr>
          </a:p>
          <a:p>
            <a:pPr>
              <a:lnSpc>
                <a:spcPct val="100000"/>
              </a:lnSpc>
            </a:pPr>
            <a:r>
              <a:rPr lang="en-US" sz="1600" b="0" dirty="0">
                <a:latin typeface="Anonymous Pro" panose="02060609030202000504" pitchFamily="49" charset="0"/>
              </a:rPr>
              <a:t>	    printf("Child %d terminated abnormally\n", </a:t>
            </a:r>
            <a:r>
              <a:rPr lang="en-US" sz="1600" b="0" dirty="0" err="1">
                <a:latin typeface="Anonymous Pro" panose="02060609030202000504" pitchFamily="49" charset="0"/>
              </a:rPr>
              <a:t>wpid</a:t>
            </a:r>
            <a:r>
              <a:rPr lang="en-US" sz="1600" b="0" dirty="0" smtClean="0">
                <a:latin typeface="Anonymous Pro" panose="02060609030202000504" pitchFamily="49" charset="0"/>
              </a:rPr>
              <a:t>);</a:t>
            </a:r>
          </a:p>
          <a:p>
            <a:pPr>
              <a:lnSpc>
                <a:spcPct val="100000"/>
              </a:lnSpc>
            </a:pPr>
            <a:r>
              <a:rPr lang="en-US" sz="1600" b="0" dirty="0">
                <a:latin typeface="Anonymous Pro" panose="02060609030202000504" pitchFamily="49" charset="0"/>
              </a:rPr>
              <a:t> </a:t>
            </a:r>
            <a:r>
              <a:rPr lang="en-US" sz="1600" b="0" dirty="0" smtClean="0">
                <a:latin typeface="Anonymous Pro" panose="02060609030202000504" pitchFamily="49" charset="0"/>
              </a:rPr>
              <a:t>   }</a:t>
            </a:r>
            <a:endParaRPr lang="en-US" sz="1600" b="0" dirty="0">
              <a:latin typeface="Anonymous Pro" panose="02060609030202000504" pitchFamily="49" charset="0"/>
            </a:endParaRPr>
          </a:p>
          <a:p>
            <a:pPr>
              <a:lnSpc>
                <a:spcPct val="100000"/>
              </a:lnSpc>
            </a:pPr>
            <a:r>
              <a:rPr lang="en-US" sz="1600" b="0" dirty="0" smtClean="0">
                <a:latin typeface="Anonymous Pro" panose="02060609030202000504" pitchFamily="49" charset="0"/>
              </a:rPr>
              <a:t>}</a:t>
            </a:r>
            <a:endParaRPr lang="en-US" sz="1600" b="0" dirty="0">
              <a:latin typeface="Anonymous Pro" panose="020606090302020005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custDataLst>
              <p:tags r:id="rId1"/>
            </p:custDataLst>
          </p:nvPr>
        </p:nvSpPr>
        <p:spPr/>
        <p:txBody>
          <a:bodyPr/>
          <a:lstStyle/>
          <a:p>
            <a:r>
              <a:rPr lang="en-US"/>
              <a:t>Exceptional Control Flow</a:t>
            </a:r>
          </a:p>
        </p:txBody>
      </p:sp>
      <p:sp>
        <p:nvSpPr>
          <p:cNvPr id="474115" name="Rectangle 3"/>
          <p:cNvSpPr>
            <a:spLocks noGrp="1" noChangeArrowheads="1"/>
          </p:cNvSpPr>
          <p:nvPr>
            <p:ph idx="1"/>
            <p:custDataLst>
              <p:tags r:id="rId2"/>
            </p:custDataLst>
          </p:nvPr>
        </p:nvSpPr>
        <p:spPr>
          <a:xfrm>
            <a:off x="396875" y="1198299"/>
            <a:ext cx="8366125" cy="4972050"/>
          </a:xfrm>
        </p:spPr>
        <p:txBody>
          <a:bodyPr/>
          <a:lstStyle/>
          <a:p>
            <a:r>
              <a:rPr lang="en-US" dirty="0" smtClean="0"/>
              <a:t>Exists </a:t>
            </a:r>
            <a:r>
              <a:rPr lang="en-US" dirty="0"/>
              <a:t>at all levels of a computer </a:t>
            </a:r>
            <a:r>
              <a:rPr lang="en-US" dirty="0" smtClean="0"/>
              <a:t>system</a:t>
            </a:r>
            <a:endParaRPr lang="en-US" dirty="0"/>
          </a:p>
          <a:p>
            <a:r>
              <a:rPr lang="en-US" dirty="0"/>
              <a:t>Low level </a:t>
            </a:r>
            <a:r>
              <a:rPr lang="en-US" dirty="0" smtClean="0"/>
              <a:t>mechanisms</a:t>
            </a:r>
            <a:endParaRPr lang="en-US" dirty="0"/>
          </a:p>
          <a:p>
            <a:pPr lvl="1"/>
            <a:r>
              <a:rPr lang="en-US" dirty="0"/>
              <a:t>E</a:t>
            </a:r>
            <a:r>
              <a:rPr lang="en-US" dirty="0" smtClean="0"/>
              <a:t>xceptions </a:t>
            </a:r>
            <a:endParaRPr lang="en-US" dirty="0"/>
          </a:p>
          <a:p>
            <a:pPr lvl="2"/>
            <a:r>
              <a:rPr lang="en-US" dirty="0" smtClean="0"/>
              <a:t>Change in processor’s control </a:t>
            </a:r>
            <a:r>
              <a:rPr lang="en-US" dirty="0"/>
              <a:t>flow in response to a system event </a:t>
            </a:r>
            <a:r>
              <a:rPr lang="en-US" dirty="0" smtClean="0"/>
              <a:t/>
            </a:r>
            <a:br>
              <a:rPr lang="en-US" dirty="0" smtClean="0"/>
            </a:br>
            <a:r>
              <a:rPr lang="en-US" dirty="0" smtClean="0"/>
              <a:t>(</a:t>
            </a:r>
            <a:r>
              <a:rPr lang="en-US" dirty="0"/>
              <a:t>i.e.,  change in system </a:t>
            </a:r>
            <a:r>
              <a:rPr lang="en-US" dirty="0" smtClean="0"/>
              <a:t>state, user-generated interrupt)</a:t>
            </a:r>
            <a:endParaRPr lang="en-US" dirty="0"/>
          </a:p>
          <a:p>
            <a:pPr lvl="2"/>
            <a:r>
              <a:rPr lang="en-US" dirty="0" smtClean="0"/>
              <a:t>Implemented using a combination </a:t>
            </a:r>
            <a:r>
              <a:rPr lang="en-US" dirty="0"/>
              <a:t>of hardware and OS software	</a:t>
            </a:r>
          </a:p>
          <a:p>
            <a:r>
              <a:rPr lang="en-US" dirty="0"/>
              <a:t>Higher </a:t>
            </a:r>
            <a:r>
              <a:rPr lang="en-US" dirty="0" smtClean="0"/>
              <a:t>level </a:t>
            </a:r>
            <a:r>
              <a:rPr lang="en-US" dirty="0"/>
              <a:t>m</a:t>
            </a:r>
            <a:r>
              <a:rPr lang="en-US" dirty="0" smtClean="0"/>
              <a:t>echanisms</a:t>
            </a:r>
            <a:endParaRPr lang="en-US" dirty="0"/>
          </a:p>
          <a:p>
            <a:pPr lvl="1"/>
            <a:r>
              <a:rPr lang="en-US" dirty="0"/>
              <a:t>Process context </a:t>
            </a:r>
            <a:r>
              <a:rPr lang="en-US" dirty="0" smtClean="0"/>
              <a:t>switch</a:t>
            </a:r>
          </a:p>
          <a:p>
            <a:pPr lvl="2"/>
            <a:r>
              <a:rPr lang="en-US" dirty="0" smtClean="0"/>
              <a:t>Implemented by OS software and hardware timer</a:t>
            </a:r>
            <a:endParaRPr lang="en-US" dirty="0"/>
          </a:p>
          <a:p>
            <a:pPr lvl="1"/>
            <a:r>
              <a:rPr lang="en-US" dirty="0" smtClean="0"/>
              <a:t>Signals – you’ll hear about these in CSE451 and CSE/EE </a:t>
            </a:r>
            <a:r>
              <a:rPr lang="en-US" strike="sngStrike" dirty="0" smtClean="0"/>
              <a:t>466</a:t>
            </a:r>
            <a:r>
              <a:rPr lang="en-US" dirty="0" smtClean="0"/>
              <a:t> 474</a:t>
            </a:r>
          </a:p>
          <a:p>
            <a:pPr lvl="2"/>
            <a:r>
              <a:rPr lang="en-US" dirty="0" smtClean="0"/>
              <a:t>Implemented by OS software</a:t>
            </a:r>
          </a:p>
          <a:p>
            <a:pPr lvl="2"/>
            <a:endParaRPr lang="en-US" dirty="0" smtClean="0"/>
          </a:p>
          <a:p>
            <a:pPr marL="0" indent="0">
              <a:buNone/>
            </a:pPr>
            <a:r>
              <a:rPr lang="en-US" dirty="0" smtClean="0"/>
              <a:t>We’ll talk about exceptions and process context switch</a:t>
            </a:r>
            <a:endParaRPr lang="en-US" dirty="0"/>
          </a:p>
        </p:txBody>
      </p:sp>
      <p:sp>
        <p:nvSpPr>
          <p:cNvPr id="5" name="Slide Number Placeholder 4"/>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Processes</a:t>
            </a:r>
            <a:endParaRPr lang="en-US" dirty="0"/>
          </a:p>
        </p:txBody>
      </p:sp>
      <p:sp>
        <p:nvSpPr>
          <p:cNvPr id="3" name="Content Placeholder 2"/>
          <p:cNvSpPr>
            <a:spLocks noGrp="1"/>
          </p:cNvSpPr>
          <p:nvPr>
            <p:ph idx="1"/>
            <p:custDataLst>
              <p:tags r:id="rId2"/>
            </p:custDataLst>
          </p:nvPr>
        </p:nvSpPr>
        <p:spPr/>
        <p:txBody>
          <a:bodyPr/>
          <a:lstStyle/>
          <a:p>
            <a:r>
              <a:rPr lang="en-US" dirty="0" smtClean="0"/>
              <a:t>First some preliminaries</a:t>
            </a:r>
          </a:p>
          <a:p>
            <a:pPr lvl="1"/>
            <a:r>
              <a:rPr lang="en-US" strike="sngStrike" dirty="0" smtClean="0"/>
              <a:t>Control flow</a:t>
            </a:r>
          </a:p>
          <a:p>
            <a:pPr lvl="1"/>
            <a:r>
              <a:rPr lang="en-US" dirty="0" smtClean="0"/>
              <a:t>Exceptional control flow</a:t>
            </a:r>
          </a:p>
          <a:p>
            <a:pPr lvl="1"/>
            <a:r>
              <a:rPr lang="en-US" dirty="0" smtClean="0"/>
              <a:t>Asynchronous exceptions (interrupts)</a:t>
            </a:r>
          </a:p>
          <a:p>
            <a:pPr lvl="1"/>
            <a:r>
              <a:rPr lang="en-US" dirty="0" smtClean="0"/>
              <a:t>Synchronous </a:t>
            </a:r>
            <a:r>
              <a:rPr lang="en-US" dirty="0"/>
              <a:t>exceptions </a:t>
            </a:r>
            <a:r>
              <a:rPr lang="en-US" dirty="0" smtClean="0"/>
              <a:t>(traps &amp; faults)</a:t>
            </a:r>
          </a:p>
          <a:p>
            <a:r>
              <a:rPr lang="en-US" dirty="0" smtClean="0"/>
              <a:t>Processes</a:t>
            </a:r>
          </a:p>
          <a:p>
            <a:pPr lvl="1"/>
            <a:r>
              <a:rPr lang="en-US" dirty="0" smtClean="0"/>
              <a:t>Creating new processes</a:t>
            </a:r>
          </a:p>
          <a:p>
            <a:pPr lvl="1"/>
            <a:r>
              <a:rPr lang="en-US" dirty="0" smtClean="0"/>
              <a:t>Fork and wait</a:t>
            </a:r>
          </a:p>
          <a:p>
            <a:pPr lvl="1"/>
            <a:r>
              <a:rPr lang="en-US" dirty="0" smtClean="0"/>
              <a:t>Zombies</a:t>
            </a:r>
          </a:p>
          <a:p>
            <a:pPr lvl="1"/>
            <a:endParaRPr lang="en-US" dirty="0" smtClean="0"/>
          </a:p>
          <a:p>
            <a:pPr lvl="1"/>
            <a:endParaRPr lang="en-US" dirty="0"/>
          </a:p>
        </p:txBody>
      </p:sp>
      <p:sp>
        <p:nvSpPr>
          <p:cNvPr id="4" name="Slide Number Placeholder 3"/>
          <p:cNvSpPr>
            <a:spLocks noGrp="1"/>
          </p:cNvSpPr>
          <p:nvPr>
            <p:ph type="sldNum" sz="quarter" idx="10"/>
            <p:custDataLst>
              <p:tags r:id="rId3"/>
            </p:custDataLst>
          </p:nvPr>
        </p:nvSpPr>
        <p:spPr>
          <a:xfrm>
            <a:off x="8534400" y="6569075"/>
            <a:ext cx="609600" cy="365125"/>
          </a:xfrm>
        </p:spPr>
        <p:txBody>
          <a:bodyPr/>
          <a:lstStyle/>
          <a:p>
            <a:fld id="{7CBE8339-D2AD-46DC-A898-FD1E949067F0}" type="slidenum">
              <a:rPr lang="en-US" smtClean="0"/>
              <a:pPr/>
              <a:t>8</a:t>
            </a:fld>
            <a:endParaRPr lang="en-US"/>
          </a:p>
        </p:txBody>
      </p:sp>
    </p:spTree>
    <p:extLst>
      <p:ext uri="{BB962C8B-B14F-4D97-AF65-F5344CB8AC3E}">
        <p14:creationId xmlns:p14="http://schemas.microsoft.com/office/powerpoint/2010/main" val="391409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custDataLst>
              <p:tags r:id="rId1"/>
            </p:custDataLst>
          </p:nvPr>
        </p:nvSpPr>
        <p:spPr bwMode="auto">
          <a:xfrm>
            <a:off x="825500" y="3142936"/>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Lato" panose="020F0502020204030203" pitchFamily="34" charset="0"/>
            </a:endParaRPr>
          </a:p>
        </p:txBody>
      </p:sp>
      <p:sp>
        <p:nvSpPr>
          <p:cNvPr id="476163" name="Rectangle 3"/>
          <p:cNvSpPr>
            <a:spLocks noGrp="1" noChangeArrowheads="1"/>
          </p:cNvSpPr>
          <p:nvPr>
            <p:ph type="body" idx="1"/>
            <p:custDataLst>
              <p:tags r:id="rId2"/>
            </p:custDataLst>
          </p:nvPr>
        </p:nvSpPr>
        <p:spPr>
          <a:xfrm>
            <a:off x="381000" y="1276064"/>
            <a:ext cx="8686800" cy="1098550"/>
          </a:xfrm>
          <a:noFill/>
          <a:ln/>
        </p:spPr>
        <p:txBody>
          <a:bodyPr/>
          <a:lstStyle/>
          <a:p>
            <a:r>
              <a:rPr lang="en-US" dirty="0" smtClean="0"/>
              <a:t>An </a:t>
            </a:r>
            <a:r>
              <a:rPr lang="en-US" i="1" dirty="0" smtClean="0">
                <a:solidFill>
                  <a:srgbClr val="C00000"/>
                </a:solidFill>
              </a:rPr>
              <a:t>exception</a:t>
            </a:r>
            <a:r>
              <a:rPr lang="en-US" dirty="0" smtClean="0">
                <a:solidFill>
                  <a:srgbClr val="C00000"/>
                </a:solidFill>
              </a:rPr>
              <a:t> </a:t>
            </a:r>
            <a:r>
              <a:rPr lang="en-US" dirty="0" smtClean="0"/>
              <a:t>is transfer of control to the operating system (OS) kernel in response to some </a:t>
            </a:r>
            <a:r>
              <a:rPr lang="en-US" i="1" dirty="0" smtClean="0">
                <a:solidFill>
                  <a:srgbClr val="C00000"/>
                </a:solidFill>
              </a:rPr>
              <a:t>event</a:t>
            </a:r>
            <a:r>
              <a:rPr lang="en-US" dirty="0" smtClean="0"/>
              <a:t>  </a:t>
            </a:r>
            <a:r>
              <a:rPr lang="en-US" sz="2000" dirty="0" smtClean="0"/>
              <a:t>(i.e., change in processor state)</a:t>
            </a:r>
            <a:endParaRPr lang="en-US" dirty="0"/>
          </a:p>
          <a:p>
            <a:pPr lvl="1"/>
            <a:r>
              <a:rPr lang="en-US" dirty="0" smtClean="0"/>
              <a:t>Kernel </a:t>
            </a:r>
            <a:r>
              <a:rPr lang="en-US" dirty="0"/>
              <a:t>is the memory-resident part of the OS</a:t>
            </a:r>
          </a:p>
          <a:p>
            <a:pPr lvl="1"/>
            <a:r>
              <a:rPr lang="en-US" dirty="0" smtClean="0"/>
              <a:t>Examples of events: </a:t>
            </a:r>
            <a:r>
              <a:rPr lang="en-US" dirty="0"/>
              <a:t/>
            </a:r>
            <a:br>
              <a:rPr lang="en-US" dirty="0"/>
            </a:br>
            <a:r>
              <a:rPr lang="en-US" b="0" dirty="0"/>
              <a:t>div by 0, page fault, I/O request completes, Ctrl-C</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800" b="0" i="1" dirty="0" smtClean="0"/>
          </a:p>
          <a:p>
            <a:r>
              <a:rPr lang="en-US" sz="2000" b="0" i="1" dirty="0" smtClean="0"/>
              <a:t>How does the system know where to jump to in the OS?</a:t>
            </a:r>
            <a:endParaRPr lang="en-US" sz="2000" b="0" i="1" dirty="0"/>
          </a:p>
        </p:txBody>
      </p:sp>
      <p:sp>
        <p:nvSpPr>
          <p:cNvPr id="476164" name="Rectangle 4"/>
          <p:cNvSpPr>
            <a:spLocks noChangeArrowheads="1"/>
          </p:cNvSpPr>
          <p:nvPr>
            <p:custDataLst>
              <p:tags r:id="rId3"/>
            </p:custDataLst>
          </p:nvPr>
        </p:nvSpPr>
        <p:spPr bwMode="auto">
          <a:xfrm>
            <a:off x="2419350" y="3214374"/>
            <a:ext cx="152924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Lato" panose="020F0502020204030203" pitchFamily="34" charset="0"/>
              </a:rPr>
              <a:t>User </a:t>
            </a:r>
            <a:r>
              <a:rPr lang="en-US" i="1" dirty="0" smtClean="0">
                <a:solidFill>
                  <a:schemeClr val="tx1">
                    <a:lumMod val="50000"/>
                    <a:lumOff val="50000"/>
                  </a:schemeClr>
                </a:solidFill>
                <a:latin typeface="Lato" panose="020F0502020204030203" pitchFamily="34" charset="0"/>
              </a:rPr>
              <a:t>Code</a:t>
            </a:r>
            <a:endParaRPr lang="en-US" i="1" dirty="0">
              <a:solidFill>
                <a:schemeClr val="tx1">
                  <a:lumMod val="50000"/>
                  <a:lumOff val="50000"/>
                </a:schemeClr>
              </a:solidFill>
              <a:latin typeface="Lato" panose="020F0502020204030203" pitchFamily="34" charset="0"/>
            </a:endParaRPr>
          </a:p>
        </p:txBody>
      </p:sp>
      <p:sp>
        <p:nvSpPr>
          <p:cNvPr id="476165" name="Rectangle 5"/>
          <p:cNvSpPr>
            <a:spLocks noChangeArrowheads="1"/>
          </p:cNvSpPr>
          <p:nvPr>
            <p:custDataLst>
              <p:tags r:id="rId4"/>
            </p:custDataLst>
          </p:nvPr>
        </p:nvSpPr>
        <p:spPr bwMode="auto">
          <a:xfrm>
            <a:off x="5724525" y="3214374"/>
            <a:ext cx="2226554"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smtClean="0">
                <a:solidFill>
                  <a:schemeClr val="tx1">
                    <a:lumMod val="50000"/>
                    <a:lumOff val="50000"/>
                  </a:schemeClr>
                </a:solidFill>
                <a:latin typeface="Lato" panose="020F0502020204030203" pitchFamily="34" charset="0"/>
              </a:rPr>
              <a:t>OS Kernel Code</a:t>
            </a:r>
            <a:endParaRPr lang="en-US" i="1" dirty="0">
              <a:solidFill>
                <a:schemeClr val="tx1">
                  <a:lumMod val="50000"/>
                  <a:lumOff val="50000"/>
                </a:schemeClr>
              </a:solidFill>
              <a:latin typeface="Lato" panose="020F0502020204030203" pitchFamily="34" charset="0"/>
            </a:endParaRPr>
          </a:p>
        </p:txBody>
      </p:sp>
      <p:sp>
        <p:nvSpPr>
          <p:cNvPr id="476166" name="Line 6"/>
          <p:cNvSpPr>
            <a:spLocks noChangeShapeType="1"/>
          </p:cNvSpPr>
          <p:nvPr>
            <p:custDataLst>
              <p:tags r:id="rId5"/>
            </p:custDataLst>
          </p:nvPr>
        </p:nvSpPr>
        <p:spPr bwMode="auto">
          <a:xfrm>
            <a:off x="3233738" y="3736661"/>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76167" name="Line 7"/>
          <p:cNvSpPr>
            <a:spLocks noChangeShapeType="1"/>
          </p:cNvSpPr>
          <p:nvPr>
            <p:custDataLst>
              <p:tags r:id="rId6"/>
            </p:custDataLst>
          </p:nvPr>
        </p:nvSpPr>
        <p:spPr bwMode="auto">
          <a:xfrm>
            <a:off x="3240088" y="4341499"/>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76168" name="Line 8"/>
          <p:cNvSpPr>
            <a:spLocks noChangeShapeType="1"/>
          </p:cNvSpPr>
          <p:nvPr>
            <p:custDataLst>
              <p:tags r:id="rId7"/>
            </p:custDataLst>
          </p:nvPr>
        </p:nvSpPr>
        <p:spPr bwMode="auto">
          <a:xfrm>
            <a:off x="6053138" y="4347849"/>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76169" name="Line 9"/>
          <p:cNvSpPr>
            <a:spLocks noChangeShapeType="1"/>
          </p:cNvSpPr>
          <p:nvPr>
            <p:custDataLst>
              <p:tags r:id="rId8"/>
            </p:custDataLst>
          </p:nvPr>
        </p:nvSpPr>
        <p:spPr bwMode="auto">
          <a:xfrm flipH="1" flipV="1">
            <a:off x="3227388" y="4411349"/>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76170" name="Line 10"/>
          <p:cNvSpPr>
            <a:spLocks noChangeShapeType="1"/>
          </p:cNvSpPr>
          <p:nvPr>
            <p:custDataLst>
              <p:tags r:id="rId9"/>
            </p:custDataLst>
          </p:nvPr>
        </p:nvSpPr>
        <p:spPr bwMode="auto">
          <a:xfrm>
            <a:off x="3233738" y="4438336"/>
            <a:ext cx="0" cy="1512888"/>
          </a:xfrm>
          <a:prstGeom prst="line">
            <a:avLst/>
          </a:prstGeom>
          <a:noFill/>
          <a:ln w="28575">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76171" name="Rectangle 11"/>
          <p:cNvSpPr>
            <a:spLocks noChangeArrowheads="1"/>
          </p:cNvSpPr>
          <p:nvPr>
            <p:custDataLst>
              <p:tags r:id="rId10"/>
            </p:custDataLst>
          </p:nvPr>
        </p:nvSpPr>
        <p:spPr bwMode="auto">
          <a:xfrm>
            <a:off x="4102100" y="4014474"/>
            <a:ext cx="114132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Lato" panose="020F0502020204030203" pitchFamily="34" charset="0"/>
              </a:rPr>
              <a:t>exception</a:t>
            </a:r>
          </a:p>
        </p:txBody>
      </p:sp>
      <p:sp>
        <p:nvSpPr>
          <p:cNvPr id="476172" name="Rectangle 12"/>
          <p:cNvSpPr>
            <a:spLocks noChangeArrowheads="1"/>
          </p:cNvSpPr>
          <p:nvPr>
            <p:custDataLst>
              <p:tags r:id="rId11"/>
            </p:custDataLst>
          </p:nvPr>
        </p:nvSpPr>
        <p:spPr bwMode="auto">
          <a:xfrm>
            <a:off x="6083299" y="4287524"/>
            <a:ext cx="2384427" cy="1197756"/>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Lato" panose="020F0502020204030203" pitchFamily="34" charset="0"/>
              </a:rPr>
              <a:t>exception processing</a:t>
            </a:r>
          </a:p>
          <a:p>
            <a:pPr algn="l">
              <a:lnSpc>
                <a:spcPct val="100000"/>
              </a:lnSpc>
            </a:pPr>
            <a:r>
              <a:rPr lang="en-US" sz="1800" b="0" dirty="0">
                <a:latin typeface="Lato" panose="020F0502020204030203" pitchFamily="34" charset="0"/>
              </a:rPr>
              <a:t>by </a:t>
            </a:r>
            <a:r>
              <a:rPr lang="en-US" sz="1800" i="1" dirty="0">
                <a:solidFill>
                  <a:srgbClr val="C00000"/>
                </a:solidFill>
                <a:latin typeface="Lato" panose="020F0502020204030203" pitchFamily="34" charset="0"/>
              </a:rPr>
              <a:t>exception </a:t>
            </a:r>
            <a:r>
              <a:rPr lang="en-US" sz="1800" i="1" dirty="0" smtClean="0">
                <a:solidFill>
                  <a:srgbClr val="C00000"/>
                </a:solidFill>
                <a:latin typeface="Lato" panose="020F0502020204030203" pitchFamily="34" charset="0"/>
              </a:rPr>
              <a:t>handler</a:t>
            </a:r>
            <a:r>
              <a:rPr lang="en-US" sz="1800" b="0" i="1" dirty="0">
                <a:latin typeface="Lato" panose="020F0502020204030203" pitchFamily="34" charset="0"/>
              </a:rPr>
              <a:t>, then:</a:t>
            </a:r>
          </a:p>
          <a:p>
            <a:pPr algn="l">
              <a:lnSpc>
                <a:spcPct val="100000"/>
              </a:lnSpc>
            </a:pPr>
            <a:endParaRPr lang="en-US" sz="1800" b="0" i="1" dirty="0">
              <a:latin typeface="Lato" panose="020F0502020204030203" pitchFamily="34" charset="0"/>
            </a:endParaRPr>
          </a:p>
        </p:txBody>
      </p:sp>
      <p:sp>
        <p:nvSpPr>
          <p:cNvPr id="476173" name="Rectangle 13"/>
          <p:cNvSpPr>
            <a:spLocks noChangeArrowheads="1"/>
          </p:cNvSpPr>
          <p:nvPr>
            <p:custDataLst>
              <p:tags r:id="rId12"/>
            </p:custDataLst>
          </p:nvPr>
        </p:nvSpPr>
        <p:spPr bwMode="auto">
          <a:xfrm>
            <a:off x="6299200" y="5119351"/>
            <a:ext cx="2861344" cy="920757"/>
          </a:xfrm>
          <a:prstGeom prst="rect">
            <a:avLst/>
          </a:prstGeom>
          <a:noFill/>
          <a:ln w="12700">
            <a:noFill/>
            <a:miter lim="800000"/>
            <a:headEnd/>
            <a:tailEnd/>
          </a:ln>
          <a:effectLst/>
        </p:spPr>
        <p:txBody>
          <a:bodyPr wrap="none" lIns="90479" tIns="44446" rIns="90479" bIns="44446">
            <a:spAutoFit/>
          </a:bodyPr>
          <a:lstStyle/>
          <a:p>
            <a:pPr algn="l">
              <a:lnSpc>
                <a:spcPct val="100000"/>
              </a:lnSpc>
              <a:buFont typeface="Arial" pitchFamily="34" charset="0"/>
              <a:buChar char="•"/>
            </a:pPr>
            <a:r>
              <a:rPr lang="en-US" sz="1800" b="0" i="1" dirty="0" smtClean="0">
                <a:latin typeface="Lato" panose="020F0502020204030203" pitchFamily="34" charset="0"/>
              </a:rPr>
              <a:t> return to </a:t>
            </a:r>
            <a:r>
              <a:rPr lang="en-US" sz="1800" b="0" i="1" dirty="0" err="1" smtClean="0">
                <a:latin typeface="Lato" panose="020F0502020204030203" pitchFamily="34" charset="0"/>
              </a:rPr>
              <a:t>current_instr</a:t>
            </a:r>
            <a:r>
              <a:rPr lang="en-US" sz="1800" b="0" i="1" dirty="0" smtClean="0">
                <a:latin typeface="Lato" panose="020F0502020204030203" pitchFamily="34" charset="0"/>
              </a:rPr>
              <a:t>, OR</a:t>
            </a:r>
          </a:p>
          <a:p>
            <a:pPr marL="112713" indent="-112713" algn="l">
              <a:lnSpc>
                <a:spcPct val="100000"/>
              </a:lnSpc>
              <a:buFont typeface="Arial" pitchFamily="34" charset="0"/>
              <a:buChar char="•"/>
            </a:pPr>
            <a:r>
              <a:rPr lang="en-US" sz="1800" b="0" i="1" dirty="0" smtClean="0">
                <a:latin typeface="Lato" panose="020F0502020204030203" pitchFamily="34" charset="0"/>
              </a:rPr>
              <a:t>return to </a:t>
            </a:r>
            <a:r>
              <a:rPr lang="en-US" sz="1800" b="0" i="1" dirty="0" err="1" smtClean="0">
                <a:latin typeface="Lato" panose="020F0502020204030203" pitchFamily="34" charset="0"/>
              </a:rPr>
              <a:t>next_instr</a:t>
            </a:r>
            <a:r>
              <a:rPr lang="en-US" sz="1800" b="0" i="1" dirty="0" smtClean="0">
                <a:latin typeface="Lato" panose="020F0502020204030203" pitchFamily="34" charset="0"/>
              </a:rPr>
              <a:t>, OR</a:t>
            </a:r>
          </a:p>
          <a:p>
            <a:pPr marL="112713" indent="-112713" algn="l">
              <a:lnSpc>
                <a:spcPct val="100000"/>
              </a:lnSpc>
              <a:buFont typeface="Arial" pitchFamily="34" charset="0"/>
              <a:buChar char="•"/>
            </a:pPr>
            <a:r>
              <a:rPr lang="en-US" sz="1800" b="0" i="1" dirty="0" smtClean="0">
                <a:latin typeface="Lato" panose="020F0502020204030203" pitchFamily="34" charset="0"/>
              </a:rPr>
              <a:t>abort</a:t>
            </a:r>
            <a:endParaRPr lang="en-US" sz="1800" b="0" dirty="0">
              <a:latin typeface="Lato" panose="020F0502020204030203" pitchFamily="34" charset="0"/>
            </a:endParaRPr>
          </a:p>
        </p:txBody>
      </p:sp>
      <p:sp>
        <p:nvSpPr>
          <p:cNvPr id="476174" name="Rectangle 14"/>
          <p:cNvSpPr>
            <a:spLocks noChangeArrowheads="1"/>
          </p:cNvSpPr>
          <p:nvPr>
            <p:custDataLst>
              <p:tags r:id="rId13"/>
            </p:custDataLst>
          </p:nvPr>
        </p:nvSpPr>
        <p:spPr bwMode="auto">
          <a:xfrm>
            <a:off x="876363" y="4084051"/>
            <a:ext cx="804863" cy="366759"/>
          </a:xfrm>
          <a:prstGeom prst="rect">
            <a:avLst/>
          </a:prstGeom>
          <a:noFill/>
          <a:ln w="12700">
            <a:noFill/>
            <a:miter lim="800000"/>
            <a:headEnd/>
            <a:tailEnd/>
          </a:ln>
          <a:effectLst/>
        </p:spPr>
        <p:txBody>
          <a:bodyPr lIns="90479" tIns="44446" rIns="90479" bIns="44446">
            <a:spAutoFit/>
          </a:bodyPr>
          <a:lstStyle/>
          <a:p>
            <a:pPr algn="l">
              <a:lnSpc>
                <a:spcPct val="100000"/>
              </a:lnSpc>
            </a:pPr>
            <a:r>
              <a:rPr lang="en-US" sz="1800" i="1" dirty="0">
                <a:solidFill>
                  <a:srgbClr val="C00000"/>
                </a:solidFill>
                <a:latin typeface="Lato" panose="020F0502020204030203" pitchFamily="34" charset="0"/>
              </a:rPr>
              <a:t>event </a:t>
            </a:r>
          </a:p>
        </p:txBody>
      </p:sp>
      <p:sp>
        <p:nvSpPr>
          <p:cNvPr id="476175" name="Text Box 15"/>
          <p:cNvSpPr txBox="1">
            <a:spLocks noChangeArrowheads="1"/>
          </p:cNvSpPr>
          <p:nvPr>
            <p:custDataLst>
              <p:tags r:id="rId14"/>
            </p:custDataLst>
          </p:nvPr>
        </p:nvSpPr>
        <p:spPr bwMode="auto">
          <a:xfrm>
            <a:off x="2096633" y="4109887"/>
            <a:ext cx="1210588"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Lato" panose="020F0502020204030203" pitchFamily="34" charset="0"/>
              </a:rPr>
              <a:t>current_instr</a:t>
            </a:r>
            <a:endParaRPr lang="en-US" sz="1400" b="0" dirty="0">
              <a:latin typeface="Lato" panose="020F0502020204030203" pitchFamily="34" charset="0"/>
            </a:endParaRPr>
          </a:p>
        </p:txBody>
      </p:sp>
      <p:sp>
        <p:nvSpPr>
          <p:cNvPr id="476176" name="Text Box 16"/>
          <p:cNvSpPr txBox="1">
            <a:spLocks noChangeArrowheads="1"/>
          </p:cNvSpPr>
          <p:nvPr>
            <p:custDataLst>
              <p:tags r:id="rId15"/>
            </p:custDataLst>
          </p:nvPr>
        </p:nvSpPr>
        <p:spPr bwMode="auto">
          <a:xfrm>
            <a:off x="2313808" y="4315246"/>
            <a:ext cx="98135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Lato" panose="020F0502020204030203" pitchFamily="34" charset="0"/>
              </a:rPr>
              <a:t>next_instr</a:t>
            </a:r>
            <a:endParaRPr lang="en-US" sz="1400" b="0" dirty="0">
              <a:latin typeface="Lato" panose="020F0502020204030203" pitchFamily="34" charset="0"/>
            </a:endParaRPr>
          </a:p>
        </p:txBody>
      </p:sp>
      <p:sp>
        <p:nvSpPr>
          <p:cNvPr id="476177" name="Line 17"/>
          <p:cNvSpPr>
            <a:spLocks noChangeShapeType="1"/>
          </p:cNvSpPr>
          <p:nvPr>
            <p:custDataLst>
              <p:tags r:id="rId16"/>
            </p:custDataLst>
          </p:nvPr>
        </p:nvSpPr>
        <p:spPr bwMode="auto">
          <a:xfrm>
            <a:off x="1552475" y="4258558"/>
            <a:ext cx="544158" cy="28965"/>
          </a:xfrm>
          <a:prstGeom prst="line">
            <a:avLst/>
          </a:prstGeom>
          <a:noFill/>
          <a:ln w="2540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0" name="Slide Number Placeholder 19"/>
          <p:cNvSpPr>
            <a:spLocks noGrp="1"/>
          </p:cNvSpPr>
          <p:nvPr>
            <p:ph type="sldNum" sz="quarter" idx="10"/>
            <p:custDataLst>
              <p:tags r:id="rId17"/>
            </p:custDataLst>
          </p:nvPr>
        </p:nvSpPr>
        <p:spPr>
          <a:xfrm>
            <a:off x="8534400" y="6569075"/>
            <a:ext cx="609600" cy="365125"/>
          </a:xfrm>
        </p:spPr>
        <p:txBody>
          <a:bodyPr/>
          <a:lstStyle/>
          <a:p>
            <a:fld id="{7CBE8339-D2AD-46DC-A898-FD1E949067F0}" type="slidenum">
              <a:rPr lang="en-US" smtClean="0"/>
              <a:pPr/>
              <a:t>9</a:t>
            </a:fld>
            <a:endParaRPr lang="en-US"/>
          </a:p>
        </p:txBody>
      </p:sp>
      <p:sp>
        <p:nvSpPr>
          <p:cNvPr id="2" name="Title 1"/>
          <p:cNvSpPr>
            <a:spLocks noGrp="1"/>
          </p:cNvSpPr>
          <p:nvPr>
            <p:ph type="title"/>
            <p:custDataLst>
              <p:tags r:id="rId18"/>
            </p:custDataLst>
          </p:nvPr>
        </p:nvSpPr>
        <p:spPr/>
        <p:txBody>
          <a:bodyPr/>
          <a:lstStyle/>
          <a:p>
            <a:r>
              <a:rPr lang="en-US" dirty="0"/>
              <a:t>Exceptions</a:t>
            </a:r>
          </a:p>
        </p:txBody>
      </p:sp>
      <mc:AlternateContent xmlns:mc="http://schemas.openxmlformats.org/markup-compatibility/2006" xmlns:p14="http://schemas.microsoft.com/office/powerpoint/2010/main">
        <mc:Choice Requires="p14">
          <p:contentPart p14:bwMode="auto" r:id="rId21">
            <p14:nvContentPartPr>
              <p14:cNvPr id="3" name="Ink 2"/>
              <p14:cNvContentPartPr/>
              <p14:nvPr/>
            </p14:nvContentPartPr>
            <p14:xfrm>
              <a:off x="993960" y="3259440"/>
              <a:ext cx="4109760" cy="2606400"/>
            </p14:xfrm>
          </p:contentPart>
        </mc:Choice>
        <mc:Fallback xmlns="">
          <p:pic>
            <p:nvPicPr>
              <p:cNvPr id="3" name="Ink 2"/>
              <p:cNvPicPr/>
              <p:nvPr/>
            </p:nvPicPr>
            <p:blipFill>
              <a:blip r:embed="rId22"/>
              <a:stretch>
                <a:fillRect/>
              </a:stretch>
            </p:blipFill>
            <p:spPr>
              <a:xfrm>
                <a:off x="988200" y="3256200"/>
                <a:ext cx="4120200" cy="261396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61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61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61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template2010">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solidFill>
            <a:schemeClr val="tx1"/>
          </a:solidFill>
          <a:prstDash val="solid"/>
          <a:round/>
          <a:headEnd type="none" w="med" len="med"/>
          <a:tailEnd type="arrow" w="med" len="med"/>
        </a:ln>
        <a:effectLst/>
      </a:spPr>
      <a:bodyPr rtlCol="0" anchor="ctr"/>
      <a:lstStyle>
        <a:defPPr algn="ctr">
          <a:defRPr sz="1600" dirty="0" smtClean="0">
            <a:latin typeface="Lato" panose="020F0502020204030203" pitchFamily="34"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b="0" smtClean="0">
            <a:latin typeface="Lato" charset="0"/>
            <a:ea typeface="Lato" charset="0"/>
            <a:cs typeface="Lato"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01-overview</Template>
  <TotalTime>31542</TotalTime>
  <Words>5548</Words>
  <Application>Microsoft Office PowerPoint</Application>
  <PresentationFormat>On-screen Show (4:3)</PresentationFormat>
  <Paragraphs>1469</Paragraphs>
  <Slides>68</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Lato</vt:lpstr>
      <vt:lpstr>Arial Narrow</vt:lpstr>
      <vt:lpstr>Wingdings</vt:lpstr>
      <vt:lpstr>Lato Light</vt:lpstr>
      <vt:lpstr>Arial</vt:lpstr>
      <vt:lpstr>Lato Semibold</vt:lpstr>
      <vt:lpstr>Courier New</vt:lpstr>
      <vt:lpstr>Wingdings 2</vt:lpstr>
      <vt:lpstr>Arial Unicode MS</vt:lpstr>
      <vt:lpstr>Anonymous Pro</vt:lpstr>
      <vt:lpstr>template2010</vt:lpstr>
      <vt:lpstr>Roadmap</vt:lpstr>
      <vt:lpstr>Processes: another important abstraction</vt:lpstr>
      <vt:lpstr>Control Flow</vt:lpstr>
      <vt:lpstr>Control Flow</vt:lpstr>
      <vt:lpstr>Altering the Control Flow</vt:lpstr>
      <vt:lpstr>Java Digression #1</vt:lpstr>
      <vt:lpstr>Exceptional Control Flow</vt:lpstr>
      <vt:lpstr>Processes</vt:lpstr>
      <vt:lpstr>Exceptions</vt:lpstr>
      <vt:lpstr>Exception Table: a jump table for exceptions</vt:lpstr>
      <vt:lpstr>Exception Table (Excerpt)</vt:lpstr>
      <vt:lpstr>Types of Exceptions</vt:lpstr>
      <vt:lpstr>Processes</vt:lpstr>
      <vt:lpstr>Asynchronous Exceptions (Interrupts)</vt:lpstr>
      <vt:lpstr>Synchronous Exceptions</vt:lpstr>
      <vt:lpstr>System Calls</vt:lpstr>
      <vt:lpstr>Traps: System Call Example: Opening File</vt:lpstr>
      <vt:lpstr>Fault Example: Page Fault</vt:lpstr>
      <vt:lpstr>Fault Example: Invalid Memory Reference</vt:lpstr>
      <vt:lpstr>Summary</vt:lpstr>
      <vt:lpstr>Java Digression #2</vt:lpstr>
      <vt:lpstr>A 351-worthy trick</vt:lpstr>
      <vt:lpstr>Processes</vt:lpstr>
      <vt:lpstr>What is a process?</vt:lpstr>
      <vt:lpstr>What is a process?</vt:lpstr>
      <vt:lpstr>What is a process?</vt:lpstr>
      <vt:lpstr>What is a process?</vt:lpstr>
      <vt:lpstr>Processes</vt:lpstr>
      <vt:lpstr>Multiprocessing: The Illusion</vt:lpstr>
      <vt:lpstr>Multiprocessing: The Reality</vt:lpstr>
      <vt:lpstr>Multiprocessing</vt:lpstr>
      <vt:lpstr>Multiprocessing</vt:lpstr>
      <vt:lpstr>Multiprocessing</vt:lpstr>
      <vt:lpstr>Multiprocessing: The (Modern) Reality</vt:lpstr>
      <vt:lpstr>Concurrent Processes</vt:lpstr>
      <vt:lpstr>User’s View of Concurrent Processes</vt:lpstr>
      <vt:lpstr>Context Switching</vt:lpstr>
      <vt:lpstr>Context Switching</vt:lpstr>
      <vt:lpstr>Processes</vt:lpstr>
      <vt:lpstr>Creating New Processes &amp; Programs</vt:lpstr>
      <vt:lpstr>fork: Creating New Processes</vt:lpstr>
      <vt:lpstr>Understanding fork</vt:lpstr>
      <vt:lpstr>Understanding fork</vt:lpstr>
      <vt:lpstr>Understanding fork</vt:lpstr>
      <vt:lpstr>Understanding fork</vt:lpstr>
      <vt:lpstr>Fork Example</vt:lpstr>
      <vt:lpstr>Fork Example: What interleavings are possible?</vt:lpstr>
      <vt:lpstr>Fork Example</vt:lpstr>
      <vt:lpstr>Fork-Exec</vt:lpstr>
      <vt:lpstr>Exec-ing a new program</vt:lpstr>
      <vt:lpstr>execve Example</vt:lpstr>
      <vt:lpstr>Structure of  the stack when a new program starts</vt:lpstr>
      <vt:lpstr>exit: Ending a process</vt:lpstr>
      <vt:lpstr>Processes</vt:lpstr>
      <vt:lpstr>Zombies</vt:lpstr>
      <vt:lpstr>wait: Synchronizing with Children</vt:lpstr>
      <vt:lpstr>Modeling fork with Process Graphs</vt:lpstr>
      <vt:lpstr>wait: Synchronizing with Children</vt:lpstr>
      <vt:lpstr>Process management summary</vt:lpstr>
      <vt:lpstr>Summary</vt:lpstr>
      <vt:lpstr>Detailed examples</vt:lpstr>
      <vt:lpstr>fork Example: Two consecutive forks</vt:lpstr>
      <vt:lpstr>fork Example: Three consecutive forks</vt:lpstr>
      <vt:lpstr>fork Example: Nested forks in children</vt:lpstr>
      <vt:lpstr>Zombie Example</vt:lpstr>
      <vt:lpstr>Non-terminating Child Example</vt:lpstr>
      <vt:lpstr>wait() Example</vt:lpstr>
      <vt:lpstr>waitpid(): Waiting for a Specific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Brandon Holt</cp:lastModifiedBy>
  <cp:revision>873</cp:revision>
  <cp:lastPrinted>2015-11-20T18:43:25Z</cp:lastPrinted>
  <dcterms:created xsi:type="dcterms:W3CDTF">2014-05-14T05:23:34Z</dcterms:created>
  <dcterms:modified xsi:type="dcterms:W3CDTF">2016-05-16T20:53:21Z</dcterms:modified>
</cp:coreProperties>
</file>