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1.xml" ContentType="application/vnd.openxmlformats-officedocument.presentationml.notesSlide+xml"/>
  <Override PartName="/ppt/ink/ink8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2.xml" ContentType="application/vnd.openxmlformats-officedocument.presentationml.notesSlide+xml"/>
  <Override PartName="/ppt/ink/ink9.xml" ContentType="application/inkml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3.xml" ContentType="application/vnd.openxmlformats-officedocument.presentationml.notesSlide+xml"/>
  <Override PartName="/ppt/ink/ink10.xml" ContentType="application/inkml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4.xml" ContentType="application/vnd.openxmlformats-officedocument.presentationml.notesSlide+xml"/>
  <Override PartName="/ppt/ink/ink11.xml" ContentType="application/inkml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5.xml" ContentType="application/vnd.openxmlformats-officedocument.presentationml.notesSlide+xml"/>
  <Override PartName="/ppt/ink/ink12.xml" ContentType="application/inkml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6.xml" ContentType="application/vnd.openxmlformats-officedocument.presentationml.notesSlide+xml"/>
  <Override PartName="/ppt/ink/ink13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7.xml" ContentType="application/vnd.openxmlformats-officedocument.presentationml.notesSlide+xml"/>
  <Override PartName="/ppt/ink/ink14.xml" ContentType="application/inkml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8.xml" ContentType="application/vnd.openxmlformats-officedocument.presentationml.notesSlide+xml"/>
  <Override PartName="/ppt/ink/ink15.xml" ContentType="application/inkml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9.xml" ContentType="application/vnd.openxmlformats-officedocument.presentationml.notesSlide+xml"/>
  <Override PartName="/ppt/ink/ink16.xml" ContentType="application/inkml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0.xml" ContentType="application/vnd.openxmlformats-officedocument.presentationml.notesSlide+xml"/>
  <Override PartName="/ppt/ink/ink17.xml" ContentType="application/inkml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1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22.xml" ContentType="application/vnd.openxmlformats-officedocument.presentationml.notesSlide+xml"/>
  <Override PartName="/ppt/ink/ink18.xml" ContentType="application/inkml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23.xml" ContentType="application/vnd.openxmlformats-officedocument.presentationml.notesSlide+xml"/>
  <Override PartName="/ppt/ink/ink19.xml" ContentType="application/inkml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4.xml" ContentType="application/vnd.openxmlformats-officedocument.presentationml.notesSlide+xml"/>
  <Override PartName="/ppt/ink/ink20.xml" ContentType="application/inkml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5.xml" ContentType="application/vnd.openxmlformats-officedocument.presentationml.notesSlide+xml"/>
  <Override PartName="/ppt/ink/ink21.xml" ContentType="application/inkml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6.xml" ContentType="application/vnd.openxmlformats-officedocument.presentationml.notesSlide+xml"/>
  <Override PartName="/ppt/ink/ink22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7.xml" ContentType="application/vnd.openxmlformats-officedocument.presentationml.notesSlide+xml"/>
  <Override PartName="/ppt/ink/ink23.xml" ContentType="application/inkml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8.xml" ContentType="application/vnd.openxmlformats-officedocument.presentationml.notesSlide+xml"/>
  <Override PartName="/ppt/ink/ink24.xml" ContentType="application/inkml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30.xml" ContentType="application/vnd.openxmlformats-officedocument.presentationml.notesSlide+xml"/>
  <Override PartName="/ppt/ink/ink25.xml" ContentType="application/inkml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31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32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33.xml" ContentType="application/vnd.openxmlformats-officedocument.presentationml.notesSlide+xml"/>
  <Override PartName="/ppt/ink/ink26.xml" ContentType="application/inkml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34.xml" ContentType="application/vnd.openxmlformats-officedocument.presentationml.notesSlide+xml"/>
  <Override PartName="/ppt/ink/ink27.xml" ContentType="application/inkml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35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36.xml" ContentType="application/vnd.openxmlformats-officedocument.presentationml.notesSlide+xml"/>
  <Override PartName="/ppt/ink/ink28.xml" ContentType="application/inkml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37.xml" ContentType="application/vnd.openxmlformats-officedocument.presentationml.notesSlide+xml"/>
  <Override PartName="/ppt/ink/ink29.xml" ContentType="application/inkml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8.xml" ContentType="application/vnd.openxmlformats-officedocument.presentationml.notesSlide+xml"/>
  <Override PartName="/ppt/ink/ink30.xml" ContentType="application/inkml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9.xml" ContentType="application/vnd.openxmlformats-officedocument.presentationml.notesSlide+xml"/>
  <Override PartName="/ppt/ink/ink31.xml" ContentType="application/inkml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40.xml" ContentType="application/vnd.openxmlformats-officedocument.presentationml.notesSlide+xml"/>
  <Override PartName="/ppt/ink/ink32.xml" ContentType="application/inkml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41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42.xml" ContentType="application/vnd.openxmlformats-officedocument.presentationml.notesSlide+xml"/>
  <Override PartName="/ppt/ink/ink33.xml" ContentType="application/inkml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4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44.xml" ContentType="application/vnd.openxmlformats-officedocument.presentationml.notesSlide+xml"/>
  <Override PartName="/ppt/ink/ink36.xml" ContentType="application/inkml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45.xml" ContentType="application/vnd.openxmlformats-officedocument.presentationml.notesSlide+xml"/>
  <Override PartName="/ppt/ink/ink37.xml" ContentType="application/inkml+xml"/>
  <Override PartName="/ppt/notesSlides/notesSlide46.xml" ContentType="application/vnd.openxmlformats-officedocument.presentationml.notesSlide+xml"/>
  <Override PartName="/ppt/ink/ink38.xml" ContentType="application/inkml+xml"/>
  <Override PartName="/ppt/tags/tag592.xml" ContentType="application/vnd.openxmlformats-officedocument.presentationml.tags+xml"/>
  <Override PartName="/ppt/notesSlides/notesSlide47.xml" ContentType="application/vnd.openxmlformats-officedocument.presentationml.notesSlide+xml"/>
  <Override PartName="/ppt/ink/ink39.xml" ContentType="application/inkml+xml"/>
  <Override PartName="/ppt/tags/tag593.xml" ContentType="application/vnd.openxmlformats-officedocument.presentationml.tags+xml"/>
  <Override PartName="/ppt/notesSlides/notesSlide48.xml" ContentType="application/vnd.openxmlformats-officedocument.presentationml.notesSlide+xml"/>
  <Override PartName="/ppt/ink/ink40.xml" ContentType="application/inkml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49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50.xml" ContentType="application/vnd.openxmlformats-officedocument.presentationml.notesSlide+xml"/>
  <Override PartName="/ppt/ink/ink41.xml" ContentType="application/inkml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51.xml" ContentType="application/vnd.openxmlformats-officedocument.presentationml.notesSlide+xml"/>
  <Override PartName="/ppt/ink/ink42.xml" ContentType="application/inkml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52.xml" ContentType="application/vnd.openxmlformats-officedocument.presentationml.notesSlide+xml"/>
  <Override PartName="/ppt/ink/ink43.xml" ContentType="application/inkml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53.xml" ContentType="application/vnd.openxmlformats-officedocument.presentationml.notesSlide+xml"/>
  <Override PartName="/ppt/ink/ink44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notesSlides/notesSlide54.xml" ContentType="application/vnd.openxmlformats-officedocument.presentationml.notesSlide+xml"/>
  <Override PartName="/ppt/ink/ink45.xml" ContentType="application/inkml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55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56.xml" ContentType="application/vnd.openxmlformats-officedocument.presentationml.notesSlide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57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58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59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60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61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62.xml" ContentType="application/vnd.openxmlformats-officedocument.presentationml.notesSlide+xml"/>
  <Override PartName="/ppt/ink/ink46.xml" ContentType="application/inkml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63.xml" ContentType="application/vnd.openxmlformats-officedocument.presentationml.notesSlide+xml"/>
  <Override PartName="/ppt/ink/ink47.xml" ContentType="application/inkml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64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65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66.xml" ContentType="application/vnd.openxmlformats-officedocument.presentationml.notesSlide+xml"/>
  <Override PartName="/ppt/ink/ink48.xml" ContentType="application/inkml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67.xml" ContentType="application/vnd.openxmlformats-officedocument.presentationml.notesSlide+xml"/>
  <Override PartName="/ppt/ink/ink49.xml" ContentType="application/inkml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68.xml" ContentType="application/vnd.openxmlformats-officedocument.presentationml.notesSlide+xml"/>
  <Override PartName="/ppt/ink/ink50.xml" ContentType="application/inkml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notesSlides/notesSlide69.xml" ContentType="application/vnd.openxmlformats-officedocument.presentationml.notesSlide+xml"/>
  <Override PartName="/ppt/ink/ink51.xml" ContentType="application/inkml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notesSlides/notesSlide70.xml" ContentType="application/vnd.openxmlformats-officedocument.presentationml.notesSlide+xml"/>
  <Override PartName="/ppt/ink/ink52.xml" ContentType="application/inkml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notesSlides/notesSlide71.xml" ContentType="application/vnd.openxmlformats-officedocument.presentationml.notesSlide+xml"/>
  <Override PartName="/ppt/ink/ink53.xml" ContentType="application/inkml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notesSlides/notesSlide72.xml" ContentType="application/vnd.openxmlformats-officedocument.presentationml.notesSlide+xml"/>
  <Override PartName="/ppt/ink/ink54.xml" ContentType="application/inkml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notesSlides/notesSlide73.xml" ContentType="application/vnd.openxmlformats-officedocument.presentationml.notesSlide+xml"/>
  <Override PartName="/ppt/ink/ink55.xml" ContentType="application/inkml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notesSlides/notesSlide74.xml" ContentType="application/vnd.openxmlformats-officedocument.presentationml.notesSlide+xml"/>
  <Override PartName="/ppt/ink/ink56.xml" ContentType="application/inkml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notesSlides/notesSlide75.xml" ContentType="application/vnd.openxmlformats-officedocument.presentationml.notesSlide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notesSlides/notesSlide76.xml" ContentType="application/vnd.openxmlformats-officedocument.presentationml.notesSlid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notesSlides/notesSlide77.xml" ContentType="application/vnd.openxmlformats-officedocument.presentationml.notesSlide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78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79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notesSlides/notesSlide80.xml" ContentType="application/vnd.openxmlformats-officedocument.presentationml.notesSlid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notesSlides/notesSlide81.xml" ContentType="application/vnd.openxmlformats-officedocument.presentationml.notesSlide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86"/>
  </p:notesMasterIdLst>
  <p:handoutMasterIdLst>
    <p:handoutMasterId r:id="rId87"/>
  </p:handoutMasterIdLst>
  <p:sldIdLst>
    <p:sldId id="798" r:id="rId2"/>
    <p:sldId id="658" r:id="rId3"/>
    <p:sldId id="822" r:id="rId4"/>
    <p:sldId id="914" r:id="rId5"/>
    <p:sldId id="915" r:id="rId6"/>
    <p:sldId id="911" r:id="rId7"/>
    <p:sldId id="716" r:id="rId8"/>
    <p:sldId id="916" r:id="rId9"/>
    <p:sldId id="917" r:id="rId10"/>
    <p:sldId id="918" r:id="rId11"/>
    <p:sldId id="1008" r:id="rId12"/>
    <p:sldId id="1009" r:id="rId13"/>
    <p:sldId id="1015" r:id="rId14"/>
    <p:sldId id="788" r:id="rId15"/>
    <p:sldId id="919" r:id="rId16"/>
    <p:sldId id="920" r:id="rId17"/>
    <p:sldId id="921" r:id="rId18"/>
    <p:sldId id="922" r:id="rId19"/>
    <p:sldId id="923" r:id="rId20"/>
    <p:sldId id="924" r:id="rId21"/>
    <p:sldId id="925" r:id="rId22"/>
    <p:sldId id="685" r:id="rId23"/>
    <p:sldId id="696" r:id="rId24"/>
    <p:sldId id="1018" r:id="rId25"/>
    <p:sldId id="1017" r:id="rId26"/>
    <p:sldId id="701" r:id="rId27"/>
    <p:sldId id="1007" r:id="rId28"/>
    <p:sldId id="995" r:id="rId29"/>
    <p:sldId id="996" r:id="rId30"/>
    <p:sldId id="1012" r:id="rId31"/>
    <p:sldId id="1016" r:id="rId32"/>
    <p:sldId id="844" r:id="rId33"/>
    <p:sldId id="1027" r:id="rId34"/>
    <p:sldId id="1021" r:id="rId35"/>
    <p:sldId id="845" r:id="rId36"/>
    <p:sldId id="928" r:id="rId37"/>
    <p:sldId id="929" r:id="rId38"/>
    <p:sldId id="930" r:id="rId39"/>
    <p:sldId id="849" r:id="rId40"/>
    <p:sldId id="850" r:id="rId41"/>
    <p:sldId id="1028" r:id="rId42"/>
    <p:sldId id="931" r:id="rId43"/>
    <p:sldId id="993" r:id="rId44"/>
    <p:sldId id="1042" r:id="rId45"/>
    <p:sldId id="932" r:id="rId46"/>
    <p:sldId id="1025" r:id="rId47"/>
    <p:sldId id="1031" r:id="rId48"/>
    <p:sldId id="1032" r:id="rId49"/>
    <p:sldId id="1034" r:id="rId50"/>
    <p:sldId id="935" r:id="rId51"/>
    <p:sldId id="1030" r:id="rId52"/>
    <p:sldId id="936" r:id="rId53"/>
    <p:sldId id="978" r:id="rId54"/>
    <p:sldId id="946" r:id="rId55"/>
    <p:sldId id="1041" r:id="rId56"/>
    <p:sldId id="981" r:id="rId57"/>
    <p:sldId id="982" r:id="rId58"/>
    <p:sldId id="950" r:id="rId59"/>
    <p:sldId id="983" r:id="rId60"/>
    <p:sldId id="984" r:id="rId61"/>
    <p:sldId id="985" r:id="rId62"/>
    <p:sldId id="986" r:id="rId63"/>
    <p:sldId id="987" r:id="rId64"/>
    <p:sldId id="988" r:id="rId65"/>
    <p:sldId id="989" r:id="rId66"/>
    <p:sldId id="992" r:id="rId67"/>
    <p:sldId id="997" r:id="rId68"/>
    <p:sldId id="998" r:id="rId69"/>
    <p:sldId id="960" r:id="rId70"/>
    <p:sldId id="999" r:id="rId71"/>
    <p:sldId id="1019" r:id="rId72"/>
    <p:sldId id="1001" r:id="rId73"/>
    <p:sldId id="1002" r:id="rId74"/>
    <p:sldId id="1003" r:id="rId75"/>
    <p:sldId id="1004" r:id="rId76"/>
    <p:sldId id="1005" r:id="rId77"/>
    <p:sldId id="1006" r:id="rId78"/>
    <p:sldId id="973" r:id="rId79"/>
    <p:sldId id="1040" r:id="rId80"/>
    <p:sldId id="1035" r:id="rId81"/>
    <p:sldId id="1036" r:id="rId82"/>
    <p:sldId id="1037" r:id="rId83"/>
    <p:sldId id="1038" r:id="rId84"/>
    <p:sldId id="1039" r:id="rId85"/>
  </p:sldIdLst>
  <p:sldSz cx="9144000" cy="6858000" type="screen4x3"/>
  <p:notesSz cx="7315200" cy="9601200"/>
  <p:custDataLst>
    <p:tags r:id="rId8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C03D"/>
    <a:srgbClr val="FFFF99"/>
    <a:srgbClr val="F1C7C7"/>
    <a:srgbClr val="CDF1C5"/>
    <a:srgbClr val="FF9999"/>
    <a:srgbClr val="DCB834"/>
    <a:srgbClr val="EFBFBF"/>
    <a:srgbClr val="C5FEB8"/>
    <a:srgbClr val="808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4" autoAdjust="0"/>
    <p:restoredTop sz="82208" autoAdjust="0"/>
  </p:normalViewPr>
  <p:slideViewPr>
    <p:cSldViewPr snapToGrid="0">
      <p:cViewPr varScale="1">
        <p:scale>
          <a:sx n="76" d="100"/>
          <a:sy n="76" d="100"/>
        </p:scale>
        <p:origin x="12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94"/>
    </p:cViewPr>
  </p:sorterViewPr>
  <p:notesViewPr>
    <p:cSldViewPr snapToObjects="1">
      <p:cViewPr varScale="1">
        <p:scale>
          <a:sx n="110" d="100"/>
          <a:sy n="110" d="100"/>
        </p:scale>
        <p:origin x="3136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45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33:30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11515 9470 23 0,'-25'-7'11'0,"25"-5"-9"0,0 12 11 15,12 4-13-15,1 0 1 16,4 0-1-16,4 0 1 16,9 3-1-16,4-3 0 0,5 3 0 15,3-3 1 1,5 0 0-16,0 0 0 16,4 0 1-16,0-1 0 0,0 1 0 15,-4 0 0-15,-4 0 0 16,-9 0 1-16,-13-1-2 15,-8-3 1-15,-13 0-2 16,-13 0 1-16,-12 4-1 16,-14 0 1-16,-12-4-1 15,-17 0 1-15,0 0-1 16,-5 0 0-16,5 0 0 16,4 0 1-16,1-4-1 15,7 4 0-15,9 0 0 16,13 4 0-16,9-4-1 15,12 0 1-15,9 0-5 16,16 4 0-16,14-1-4 16,4 1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54:45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7418 7526 18 0,'-8'0'9'0,"29"-19"-6"0,-12 11 10 15,3 1-13-15,1 3 1 16,4-4 0-16,0 4 0 0,5-3-2 15,3 7 1-15,14 4 0 16,3 7 1-16,5-3-1 16,8-5 1-16,1 1-1 15,16 4 1-15,13-1 0 16,13 5 0-16,26-5 0 16,3-3 1-16,14-4-1 15,4 4 0-15,0 0 0 16,-9-4 0-16,-17 3-5 15,-17 1 1-15,-17 4-4 16,-16 7 1-16</inkml:trace>
  <inkml:trace contextRef="#ctx0" brushRef="#br0" timeOffset="1697.0258">14709 3258 9 0,'13'-34'4'0,"34"-27"-2"16,-30 42 5-16,8-7-6 16,14 7 0-16,-1 4 0 15,17 3 0-15,9 1-2 16,17 0 1-16,17 3 1 15,4 4 1-15,22 4-1 16,-1-3 0-16,5 3 0 16,4 3 0-16,-4 12 0 15,-9 8 0-15,-4-4 0 16,-30 8 0-16,-12-1-5 0,-14 4 1 16,-12 1-1-16,-13-12 0 15</inkml:trace>
  <inkml:trace contextRef="#ctx0" brushRef="#br0" timeOffset="8946.5812">15816 4521 16 0,'-93'-7'8'0,"-65"-42"-4"16,103 34 8-16,-22 3-12 16,-12 1 1-16,-5 0 0 15,-8 3 0-15,-5 4-1 16,1 8 0-16,-1 4-1 16,1 7 0-16,8 0-4 0,0 4 0 15</inkml:trace>
  <inkml:trace contextRef="#ctx0" brushRef="#br0" timeOffset="11378.5698">11911 7658 10 0,'-285'-19'5'0,"55"-7"-4"0,158 18 6 15,-26-3-7-15,-39 3 0 16,-12 4 2-16,-13-3 1 15,-21-1-3-15,9 8 0 16,-5 0-3-16,17 0 1 0</inkml:trace>
  <inkml:trace contextRef="#ctx0" brushRef="#br0" timeOffset="18916.8321">16272 5501 8 0,'-30'-11'4'0,"0"-4"-4"16,18 11 5-16,-10 8-5 15,-8 0 1-15,-8 3-1 16,-9-3 1-16,-17 4-1 15,-12-1 0-15,-22 1 1 16,-26 3 0-16,-20 4-1 16,-18-11 1-16,-17 0-2 15,4 0 1-15,5-8-2 16,4-4 0-16</inkml:trace>
  <inkml:trace contextRef="#ctx0" brushRef="#br0" timeOffset="30310.8791">6980 9043 12 0,'-17'-4'6'0,"-5"0"-5"0,14 4 7 0,-9 0-8 15,-17 0 0-15,-13 0 0 16,-4 4 1-16,-21 0-1 15,-14-4 1-15,-12 0-1 16,-12 4 1-16,-5-1-1 16,-9-3 1-16,-4 4-1 15,1 0 1-15,-5-4-1 16,8 4 1-16,1 3-5 16,8-3 0-16</inkml:trace>
  <inkml:trace contextRef="#ctx0" brushRef="#br0" timeOffset="51676.4089">10382 11933 8 0,'-12'4'4'0,"7"8"0"16,1-16 4-16,-4 0-7 16,-5 0 1-16,-4-7 2 15,-5 3 1-15,-7 4-5 16,-5 4 0-16,-9 0 3 15,-4 4 0-15,0 4-1 16,-4-4 1-16,-8 3-2 16,3 5 0-16,-3-5-1 0,3 1 0 15,-3-1 0-15,-9-3 1 16,-5 0-1-16,-4 3 1 16,-3 1-1-16,-23-4 1 15,-3-4-1-15,-13 0 1 16,-1 3-1-16,-7 1 0 15,-14-4 0-15,5 4 1 16,-5 0-1-16,14-4 1 16,3 0-1-16,9-8 0 15,17 4-4-15,17-3 0 0,13-1-3 16,17 5 1-16</inkml:trace>
  <inkml:trace contextRef="#ctx0" brushRef="#br0" timeOffset="56283.1574">15156 12051 8 0,'-4'0'4'0,"17"-15"-2"0,-13 18 5 0,0-3-7 15,8-3 0-15,5-1 0 16,0 4 1-16,0 0 0 16,-1 4 0-16,1-4 1 15,4-4 0-15,4 0 0 16,9-4 1-16,9 5-1 15,12-1 0-15,4-4-1 16,5 4 0-16,4 1 0 16,4-5 0-16,4-3 0 15,13-1 0-15,9 9-1 16,-22-1 1-16,39 8 0 16,-4-4 0-16,-5-4-1 15,4-4 1-15,9 1-1 16,0 7 0-16,17 7 0 15,-8-3 0-15,12 0 0 0,0 7 0 16,9 1-1-16,-9-1 1 16,9-4 0-16,8 1 0 15,5 0 0-15,0-5 0 16,-1 1 0-16,9-4 0 16,5 8 0-16,-10-4 1 15,10-1-1-15,-1 5 0 16,5 3 0-16,-1-3 1 15,5 3-1-15,-4 1 0 0,8-1 0 16,-9 4 0-16,5 4-1 16,4 0 1-16,-12-4-6 15,-1 0 0-15</inkml:trace>
  <inkml:trace contextRef="#ctx0" brushRef="#br0" timeOffset="59330.6401">18729 11336 18 0,'-30'19'9'0,"-8"7"-9"0,30-18 10 15,-10 10-10-15,-3-2 1 16,-9-1-1-16,1 4 1 16,-1 0-5-16,-4-4 1 0,-5 0-2 15,14-4 1-15</inkml:trace>
  <inkml:trace contextRef="#ctx0" brushRef="#br0" timeOffset="59650.3616">18303 11415 13 0,'-8'-23'6'0,"21"20"4"16,-9 6 9-16,13-3-17 0,8 4 0 15,14 0 3-15,8 7 0 16,12 4-6-16,5 4 0 15,4 4 4-15,0-4 0 16,1 11-3-16,-6 0 0 16,1 5-9-16,-8-1 1 15</inkml:trace>
  <inkml:trace contextRef="#ctx0" brushRef="#br0" timeOffset="61374.6787">20539 10988 24 0,'-4'-27'12'0,"8"12"-10"15,-4 15 15-15,4-4-16 16,5 4 0-16,-1 4 0 16,5 0 0-16,0 7-1 15,0 8 0-15,4 4 0 16,0 11 1-16,0 7-1 16,0 1 1-16,4 0 0 15,9-1 1-15,0-11 0 16,-5-11 1-16,1-7 0 0,-1-12 0 15,-3-12 0-15,-5-14 1 16,-4-8-2-16,-9-4 0 16,-8 0-2-16,-5 4 0 15,0 4-1-15,5 3 1 16,4 8-1-16,4 12 0 16,9 7 1-16,9 11 0 15,-5 8 1-15,8 15 0 16,1 15 0-16,3 8 1 15,-3 7 0-15,-9 8 0 16,-13 8-1-16,-8 3 0 0,-9-7 0 16,1-4 1-16,-6-16 0 15,6-14 0-15,-1-31 0 16,4-14 1-16,5-24-1 16,4-11 0-16,4-26-2 15,5-23 1-15,-1-23-6 16,5 4 0-16,0 8-9 15,8 15 0-15</inkml:trace>
  <inkml:trace contextRef="#ctx0" brushRef="#br0" timeOffset="67785.9044">10370 12660 21 0,'-86'-38'10'0,"-97"-57"-3"0,141 80 10 16,-14 4-17-16,-25 0 0 16,1-1 0-16,-14 5 0 15,-13 10-1-15,-8 16 1 16,-8 0 0-16,-13-4 1 15,-5 8-1-15,-4 4 0 16,-8-8 0-16,-5-1 0 0,5 1-1 16,4-4 1-16,9 4-7 15,3 0 0-15</inkml:trace>
  <inkml:trace contextRef="#ctx0" brushRef="#br0" timeOffset="70577.8967">15054 12894 16 0,'-21'-7'8'0,"16"-23"-5"0,5 18 9 16,5 1-12 0,-1 0 0-16,0 3 1 0,9-3 1 15,4 7-2-15,4 0 1 16,5-4 0-16,8 1 1 15,4 3-1-15,13 8 0 16,13 3 0-16,9 1 0 16,25 11-1-16,4-4 1 15,13-7-1-15,13 11 0 16,4-1 0-16,8-2 1 16,5-1-1-16,8-4 0 0,1 0 0 15,7-7 0-15,14-8 0 16,4 4 0-16,12-3 0 15,14-1 1-15,-5 0-1 16,13 0 0-16,-4-3 0 16,4-1 1-16,8 8-1 15,5-4 0-15,4-3 0 16,12-1 0-16,5 1-2 16,-4 3 1-16,-13 4-6 15,-13 7 0-15</inkml:trace>
  <inkml:trace contextRef="#ctx0" brushRef="#br0" timeOffset="73986.332">20999 12368 13 0,'0'4'6'0,"4"4"-2"16,1-4 7-16,-1-1-11 15,4 5 1-15,5-4 1 16,4 0 1-16,4-1-3 16,1-3 0-16,-1 0 2 15,-4-7 0-15,0-8 0 16,0-4 0-16,-4-8-1 15,0 1 1-15,-1 3-1 16,-3 0 0-16,-1 1-1 0,1-1 1 16,-1 12 0-1,1 3 0-15,0 8-1 0,3 4 1 16,1 0 0-16,0 7 1 16,0 8-1-16,-5 11 1 15,-4 8-1-15,-4 19 0 16,-4 11-1-16,-4 4 1 15,-1-12 0-15,1-3 0 16,3-15-1-16,1-5 1 16,4-10 0-16,4-12 1 15,5-11-1-15,-1-12 1 16,5-11-1-16,4-26 1 0,4-12-1 16,1-3 0-16,3-1-2 15,5 1 1-15,0 10-5 16,8 16 1-16,5 4-6 15,21 15 0-15</inkml:trace>
  <inkml:trace contextRef="#ctx0" brushRef="#br0" timeOffset="82946.1682">14926 13568 8 0,'9'-4'4'0,"8"4"-1"16,-4-7 4-16,8 7-6 16,4 0 1-16,10 0 0 15,3-4 1-15,4 4-4 16,14 0 0-16,12 0 2 15,9 0 1-15,8 0-2 16,13 0 1-16,0 4-1 16,8 3 1-16,13-3-1 15,-4 7 0-15,17 4 0 16,-8 0 1-16,4 4-1 16,-5 4 1-16,-16 0-5 15,-9 0 0-15</inkml:trace>
  <inkml:trace contextRef="#ctx0" brushRef="#br0" timeOffset="87710.3575">18333 13969 25 0,'9'7'12'0,"29"16"-6"0,-25-19 12 16,0 4-16-16,-1 3 1 15,-3 0-1-15,-1 1 1 16,1-1-4-16,-5-3 1 16,-4-1 3-16,-4-11 0 15,-5-11-2-15,1-11 1 16,4-1-2-16,-1-18 0 16,14-1-4-16,4 5 0 15,8 7-6-15,17 7 0 16</inkml:trace>
  <inkml:trace contextRef="#ctx0" brushRef="#br0" timeOffset="88370.5416">19053 13893 13 0,'38'-41'6'0,"-68"7"-3"0,22 18 2 0,-9 1-3 16,-4 4 0-16,-5 0 2 16,-4 3 0-16,-4 4-5 15,0 8 1-15,-4 0 2 16,-1 7 1-16,5 8-2 16,4 4 1-16,5 3-1 15,8-3 0-15,4 0 0 16,13-4 1-16,9 3 1 15,8-10 0-15,8-9 2 16,5-3 0-16,0 4 0 16,-5-4 0-16,-3 4-2 15,-1 4 0-15,-4 3-2 16,-8 8 1-16,-5 7-2 16,-8 8 1-16,-9 0-1 15,-13-3 0-15,-4-1-1 16,-8-4 0-16,0 1-6 0,4-4 0 15,8 3-4-15,18-11 1 16</inkml:trace>
  <inkml:trace contextRef="#ctx0" brushRef="#br0" timeOffset="88684.2857">19138 13999 31 0,'13'-7'15'0,"8"7"-10"15,-12 7 26-15,3 1-30 16,1-1 0-16,4 8 0 16,-4 4 0-16,0 0-2 15,-5 8 0-15,1-1-3 16,-9-3 1-16,0-4-8 16,4-4 1-16</inkml:trace>
  <inkml:trace contextRef="#ctx0" brushRef="#br0" timeOffset="88802.7212">19023 13742 42 0,'17'-34'21'0,"4"26"-30"0,-4 8 37 16,-8 8-48-16,-5 11 0 16</inkml:trace>
  <inkml:trace contextRef="#ctx0" brushRef="#br0" timeOffset="90741.6961">19300 13413 24 0,'-30'-8'12'0,"-8"-11"-10"0,25 12 23 16,-17-5-23-16,-8 1 1 15,-13-8 1-15,-22-11 0 16,-12-8-6-16,-13 8 1 16,-13 3 3-16,1 1 0 15,-5 7-3-15,-9 4 1 16,9 11-9-16,5 15 0 15,7 12-1-15,14 0 0 16</inkml:trace>
  <inkml:trace contextRef="#ctx0" brushRef="#br0" timeOffset="193926.3843">20364 15634 14 0,'-42'-12'7'0,"-73"-22"-3"16,72 30 8-16,-25-3-10 16,-26-1 0-16,-8-3 1 15,-17 0 1-15,-13-1-5 16,-13 9 1-16,-12-5 2 0,-18 0 1 16,-34 5-2-16,-12-9 1 15,-30-3-1-15,-26-15 0 16,-21 0-1-16,-17-12 0 15,-9-11 0-15,5 0 0 16,3 4-1-16,27 0 1 16,16 3-1-16,14 12 0 15,37 8-3-15,22 11 0 0,30 11-3 16,25 4 1-16</inkml:trace>
  <inkml:trace contextRef="#ctx0" brushRef="#br0" timeOffset="195623.5263">16259 15808 14 0,'-8'-31'7'0,"-14"-18"-1"16,14 34 7-16,-5 8-11 16,-8 3 1-16,-9 4 0 15,-4 0 0-15,-4 7-5 16,-9 12 1-16,0 12 2 16,-8 6 1-16,-9 13-2 15,0-1 1-15,-9 4-1 0,-12 3 0 16,-13 1 0-16,-29 8 1 15,-5-5-1-15,-22 4 1 16,-20 1 0-16,-14-1 0 16,-20 4 0-16,-22-19 0 15,-22-7-1-15,-16-8 1 16,-9-19-1-16,-12-4 1 16,-9-11-1-16,-1-11 0 15,-3-19 0-15,4-4 0 16,4-15 0-16,9-12 1 0,8-7 0 15,26-11 1-15,12-5-1 16,18-7 0-16,21-3 0 16,25-1 1-16,13 8-1 15,22 4 1-15,12-15-1 16,4-8 1-16,14-12-1 16,8 1 1-16,12-8-1 15,13-3 1-15,9-9-3 16,4 13 0-16,9 6-8 15,4 20 1-15,4 18-2 16,5 9 0-16</inkml:trace>
  <inkml:trace contextRef="#ctx0" brushRef="#br0" timeOffset="196312.8708">8866 15293 30 0,'0'-30'15'0,"5"-31"-19"0,-5 42 27 16,0 1-23-16,-9-9 1 15,-4-3-1-15,1-8 1 16,-6 4-2-16,-3-12 1 16,0 1-2-16,4-4 1 15,4 0-1-15,13 3 0 16,13 8 0-16,17 1 0 15,4 10 2-15,8 12 0 0,18 7 1 16,12 12 0-16,9 11 0 16,4 8 1-16,5 7-4 15,-9 4 1-15,-5-3-7 16,-7 10 1 0</inkml:trace>
  <inkml:trace contextRef="#ctx0" brushRef="#br0" timeOffset="197154.195">9901 16254 22 0,'-13'-4'11'0,"9"1"-12"0,4 3 16 16,-4-4-14-16,-9 4 1 16,-8 7 0-16,-9 1 1 15,-8 0-4-15,-13-1 1 16,-18 4 3-16,-11 1 0 16,-18-1-1-16,-22-11 0 15,-12-7-1-15,-12-5 1 16,-18-3-1-16,-26-15 1 15,-16-16-1-15,-18-18 0 0,-25-23-1 16,-12-8 1-16,-1-3 0 16,-4-15 0-16,8-31-1 15,-8-8 1-15,13 1-1 16,4-12 1-16,9-26-1 16,8 8 0-16,8-27 0 15,5-23 0-15,13 0 0 16,12-34 0-16,30 12 0 15,30 7 0-15,21 11 0 16,18 31 0-16,20 26-2 16,14 27 0-16,3 14-8 15,5 28 1-15</inkml:trace>
  <inkml:trace contextRef="#ctx0" brushRef="#br0" timeOffset="197649.376">4063 13246 23 0,'59'27'11'0,"22"-50"-4"16,-55 12 12-16,-13-16-16 15,4-18 1-15,-5-12-1 16,-7-3 1-16,-5-16-7 16,0-11 1-16,-5-15 3 15,1 11 0-15,0 4-2 16,8 15 0-16,9 8 1 15,8 18 1-15,17 16-1 16,22 11 1-16,12 19-1 16,35 19 0-16,-5 23-8 0,26 26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59:36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6516 10042 11 0,'-30'0'5'0,"4"-4"1"16,18 4 5-16,-5 4-10 15,0-8 1-15,-8 4 0 16,0 4 1-16,-5-1-4 15,-4 5 1-15,-4 0 1 16,-13-1 1-16,0 4-1 16,-12-3 1-16,-14 0-1 15,-7-5 0-15,-10-3 0 16,-8 0 1-16,-8 0-1 16,-1 0 0-16,-12 4-1 0,-4-8 1 15,-10 1-1 1,-3-1 1-16,8-4-1 0,-12-3 1 15,8 3-1-15,-4 1 0 16,8 7 0-16,9 0 0 16,-1 0 0-16,-3 7 0 15,16 1-1-15,9 3 1 16,13 1-4-16,13 3 1 16,12 0-4-16,13 0 0 15</inkml:trace>
  <inkml:trace contextRef="#ctx0" brushRef="#br0" timeOffset="7145.475">9663 10216 16 0,'-77'-12'8'0,"-81"9"-4"16,112 6 9-16,-27-6-12 16,-20 3 0-16,-27 0 1 15,-7 0 1-15,-23 0-4 16,1 0 1-16,9 0 2 16,8 0 1-16,13 3-4 15,8-3 0-15,17-3-5 16,9 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4-13T18:59:56.9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4-13T19:00:20.805"/>
    </inkml:context>
  </inkml:definitions>
  <inkml:trace contextRef="#ctx0" brushRef="#br0">17226 5293 0,'0'0'0,"0"0"16,0 0-1,0 0-15</inkml:trace>
  <inkml:trace contextRef="#ctx1" brushRef="#br0">6716 5471 12 0,'8'0'6'0,"35"8"-1"16,-26-8 6-16,4 0-11 15,5 0 0-15,-1 3 0 16,1-3 1-16,-9 0-1 16,-4 0 0-16,-9 4 1 15,-13 0 0-15,-12-4 0 16,-17 4 1-16,-13 0-1 16,-13-1 1-16,-17 1 0 15,0-4 0-15,-4 0-1 16,4-4 1-16,0 4-2 0,13 4 0 15,12-4-6-15,5 4 0 16</inkml:trace>
  <inkml:trace contextRef="#ctx1" brushRef="#br0" timeOffset="7745.3456">10101 5490 18 0,'-42'-8'9'0,"-31"-22"-4"0,65 26 10 15,-22-3-15-15,-8 7 0 16,-13-4 0-16,-5 4 1 16,-3 4-1-16,-14 7 0 15,-8 1 0-15,5 3 1 16,-5 4-6-16,-9 0 0 15,9 7-1-15,0-7 1 0</inkml:trace>
  <inkml:trace contextRef="#ctx1" brushRef="#br0" timeOffset="24201.6876">6541 6678 7 0,'51'-4'3'0,"34"-3"-2"16,-46 7 4-16,12 0-5 15,26 7 0-15,16-3-1 16,26-4 1-16,13 0 0 16,30 11 0-16,9-7 0 15,16 4 0-15,0 3 0 16,-8 0 0-16,9 8 0 16,-10-3 1-16,6 2-1 15,3-2 1-15,0-1-1 16,9-4 0-16,4-3 0 15,13 3 1-15,13 4-1 16,13-4 0-16,3 8 0 0,5-3 1 16,17 2-1-1,0 5 1-15,5 0-1 0,-5 3 1 16,-5 8-2-16,1 8 0 16,-13 7-1-16,0-3 0 15</inkml:trace>
  <inkml:trace contextRef="#ctx1" brushRef="#br0" timeOffset="25102.6128">7142 7268 10 0,'93'27'5'0,"5"-23"0"0,-55-1 8 15,16 5-13-15,22 7 0 16,22 0 0-16,16 0 1 0,21 0-1 15,26 4 0-15,30-3 1 16,22 6 0-16,24 5-1 16,27-8 1-16,7-8 0 15,27 12 0-15,8 3 0 16,21 12 0-16,8 0-1 16,18 15 1-16,-4 4-1 15,-18 11 0-15,-17 4-5 16,-33-8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9:01:06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15327 5517 28 0,'-30'0'14'0,"-4"7"-11"0,29-11 15 15,1 4-15-15,0-3 0 16,4 3 1-16,4-8 1 16,5 4-7-16,3-3 1 15,1-9 4-15,4-2 0 16,5-1-2-16,3-4 0 0,5 4-1 16,4-4 1-1,9 1 0-15,-5-1 0 0,5 0-1 16,-1-7 1-1,5 3 0-15,0-7 0 0,0 0-1 16,-1 0 1-16,1 0-1 16,4 4 1-16,5-8-1 15,3 0 0-15,1 4 0 16,0 4 0-16,4-8 0 16,4 0 1-16,4-3-1 15,-4-1 1-15,-4 4 0 16,4 4 0-16,0 0-1 15,5-4 1-15,-1-3-1 16,1-8 1-16,3 7-1 16,1 0 0-16,0-3 0 15,3-1 0-15,1 1 0 16,4 11 0-16,-8 4 0 16,13 3 0-16,3 5-1 15,5-5 1-15,4 4 0 16,1 4 0-16,-1 4-1 0,-4 4 1 15,8 0 0-15,-4 3 0 16,-4-3 0-16,5 3 0 16,3 8 0-16,-4 8 0 15,5-4-1-15,-1 3 1 16,5 4 0-16,4 1 0 16,-9-5-1-16,-12 5 1 15,-9 3 0-15,-4 0 0 16,0 0 0-16,-4 4 0 0,-1-4-1 15,-3 4 1-15,-9-4-6 16,-5 4 0-16,-3 0-6 16,-18 0 1-16</inkml:trace>
  <inkml:trace contextRef="#ctx0" brushRef="#br0" timeOffset="716.5786">19466 3992 23 0,'-34'0'11'0,"-4"-4"-11"15,33 0 12-15,1 8-12 0,4 0 1 16,9 3 0-16,8 5 0 15,8 10-2-15,9 5 1 32,51 11 3-32,-8 0 0 15,0-1 0-15,-18 1 0 16,-12-7-1-16,-17-5 1 16,-17 0 0-16,-30 1 0 15,-26-1-3-15,-21-7 0 0,-25 4-4 16,-1 11 0-16,-3 0-5 15,3 4 0-15</inkml:trace>
  <inkml:trace contextRef="#ctx0" brushRef="#br0" timeOffset="11858.5274">2798 16598 36 0,'42'-15'18'0,"-12"-7"-17"0,-30 22 18 15,-8-8-19-15,-5-3 1 16,-8 3 0-16,-9-7 1 16,-25 0-3-16,-22 0 1 15,-4 0 1-15,-13-1 0 16,-16 5-3-16,-14 0 1 15,5 3-4-15,4 4 0 0,13 1-5 16,8-1 1-16</inkml:trace>
  <inkml:trace contextRef="#ctx0" brushRef="#br0" timeOffset="12277.051">3002 15600 35 0,'64'-16'17'0,"-38"5"-17"0,-26 4 30 16,-5-9-30-16,-7 1 0 0,-18 0 1 15,-13-8 1-15,-29 1-3 16,-22-5 1-16,-29 1 0 16,-14-8 1-16,-20 11-4 15,-13 0 0-15,3 4-8 16,6 8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9:01:31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7678 5982 6 0,'-4'-4'3'0,"-5"-7"-2"0,9 3 4 16,-4 8-4-16,-4 0 0 15,-9 4 0-15,-13 0 1 16,-21 3-1-16,-9 5 0 16,-17 7 1-16,-21-4 1 0,-12-4-3 15,-22 4 0-15,-17 0-2 16,-5-3 0-16</inkml:trace>
  <inkml:trace contextRef="#ctx0" brushRef="#br0" timeOffset="12896.9597">16540 10087 9 0,'0'8'4'0,"-12"-12"0"16,12 0 5-16,-9 4-7 15,-8-4 0-15,-9 4 1 16,-3-4 0-16,-10 1-4 16,-8-1 1-16,-4-4 2 15,-13 8 1-15,-4 0-2 16,-4 0 0-16,-13-3 0 15,0-5 0-15,-9-3-1 16,-17-5 1-16,-4 5-1 0,30 4 0 16,-64-12 0-1,-4-8 1-15,-1 8-1 16,1-3 1-16,-5-9-1 0,1-3 0 16,-1 4 0-16,5 3 0 15,0-3 0-15,12-4 0 16,9 0 0-16,9 0 1 15,20 8 0-15,14-5 0 16,12-7-1-16,13 4 1 16,5 4 0-16,4-11 0 15,3 3-2-15,-3-4 1 16,4-3 0-16,4-1 0 0,0-3 1 16,0 7 0-1,13-3-1 1,17 3 0-16,13 8 0 15,8 0 1-15,5 8-1 16,8 3 1-16,13 4-1 16,12 0 0-16,1 0 0 15,4 4 1-15,8 0-1 16,9 4 0-16,8 3 0 16,5 1 0-16,12-1-1 15,1 4 1-15,4 1 0 16,3-1 0-16,1 0 0 15,-8 4 0-15,-1-4 0 16,1 0 0-16,3-3 0 16,-12-12 0-16,-4 0 0 15,4-4 1-15,0-3-2 16,4-1 1-16,0 8 0 16,5 4 1-16,3 0-2 0,-3 8 1 15,3-1 0-15,10 8 0 16,-1 8 0-16,0 3 0 15,13 0-1-15,-4 8 1 16,8 4 0-16,0 3 0 16,0-7 0-16,5 4 0 15,-18 3-1-15,5 1 1 16,0 11 0-16,0-4 0 16,-9 4 0-16,8 3 1 0,-7 5-1 15,-5-5 0-15,-5 1 0 16,1 0 0-16,-5-5 0 15,-3 1 1-15,-14 0-1 16,-4-4 0-16,-8 4 0 16,-5-4 1-16,-8-8-1 15,-4-3 0-15,-5 0 0 16,-8 0 0-16,-5-1 0 16,-8 5 0-16,-4-1 0 15,-4 8 0-15,-9 0 1 16,-5 0 0-16,-7 8-1 15,-14-4 1-15,-8 3 0 16,-13 1 1-16,-21 0-1 16,-13-1 1-16,-17-3-1 15,-17-4 1-15,-21-4-3 16,-5 1 1-16,-25-1-4 16,-25-7 1-16,-27-1-6 0,-7-3 0 15</inkml:trace>
  <inkml:trace contextRef="#ctx0" brushRef="#br0" timeOffset="20148.5314">19189 9690 17 0,'9'-4'8'0,"-1"-7"-4"0,-4 3 9 16,1 0-12-16,-1-3 0 15,0 0 1-15,5-4 0 0,-1 0-3 16,5-4 1-16,4 3 1 15,4-10 0-15,9-4 0 16,0-4 1-16,0-8-2 16,4-3 1-16,-4-8 0 15,-5-4 0-15,-4 0-1 16,-3 4 1-16,-10-4-1 16,-8 4 0-16,-4 4 1 15,-9-4 0-15,-4-3-1 16,-9-5 1-16,-3-3 0 15,-5 3 0-15,-5 8 0 16,5-4 0-16,-4 8-2 16,-9 15 1-16,-4 0 0 15,4 8 1-15,9 7-1 16,-1 4 0 0,14 15-8-1,8 7 1-15</inkml:trace>
  <inkml:trace contextRef="#ctx0" brushRef="#br0" timeOffset="21605.0378">19193 8555 17 0,'0'-38'8'0,"5"-8"-4"0,-1 31 4 16,0 4-8-16,5-4 0 16,3 0 0-16,5-8 1 15,1-3-1-15,7-5 0 0,5 1 0 16,4 11 0-1,0-7 0-15,0-5 1 0,0 1-1 16,-4-8 0-16,-9 0 0 16,-4-3 1-16,-8-12 0 15,-13-12 0-15,-13 5-1 16,4 15 1-16,-30-20 0 16,-4 12 0-16,5 8-1 15,-5 7 1-15,-4 0-1 16,4 4 1-16,0 4-1 15,0 0 1-15,9 7-1 16,-5 0 1-16,9 4-1 16,4 8 0-16,5 3-6 15,4 5 0-15</inkml:trace>
  <inkml:trace contextRef="#ctx0" brushRef="#br0" timeOffset="22640.2607">19168 7575 12 0,'17'-8'6'0,"-4"-18"3"15,-5 22 3-15,5-11-13 16,4 3 0-16,9 1 0 16,3 0 1-16,1-1 0 15,0 1 1-15,4-4-1 16,-4-8 0-16,0-7 1 15,-1-15 0-15,-3-5 0 16,0-3 0-16,-5 4 0 16,-4 0 0-16,-4 0 0 0,-1 0 1 15,-3 7-2-15,-9 8 0 16,-4-11 0-16,-5-1 1 16,-4-3-1-16,-8-12 0 15,-9-10 0-15,-8-1 1 16,-9 11-1-16,0 8 1 15,5 0-1-15,-5 4 1 16,-4 4-1-16,-9-1 0 16,5 12 0-16,4 8 1 15,0 3-1-15,4 8 0 0,4 0-5 16,9 7 1-16,8 1-3 16,9 10 1-16</inkml:trace>
  <inkml:trace contextRef="#ctx0" brushRef="#br0" timeOffset="49558.6003">7759 5577 11 0,'21'-11'5'0,"9"3"-3"15,-17 4 6-15,0-3-8 16,4-1 1-16,0 1 0 16,-4 3 1-16,-1-4-2 15,1-3 0-15,0 0 1 16,4-5 1-16,0-2 0 16,0-9 0-16,0-7 0 15,4-4 0-15,5-3-1 16,4-9 1-16,4 5-2 0,0 3 1 15,-4 8 0-15,4 0 0 16,-9 0-1-16,-3-4 0 16,-5 1 0-16,0 6 0 15,4 5 0-15,5-8 0 16,3 3 0-16,1 1 0 16,8 4 0-16,1-1 1 15,-9-3-1-15,-1 0 0 16,5-4 1-16,5 0 0 15,8-8-1-15,8-3 0 0,0-1 0 16,5 8 0-16,4 8 0 16,8 4 0-16,1-1 0 15,-1 1 0-15,9 3-1 16,4 0 1-16,-4 4 0 16,13 8 0-16,4 0 0 15,-5-1 0-15,5 5 0 16,9-1 0-16,-5 4 0 15,13 8 1-15,-9 0-1 16,-8-4 0-16,0 0 0 16,5 4 1-16,-6-1-1 15,1 1 0-15,-12 4 0 16,-1 3 0-16,0 1 0 16,-8-5 0-1,46 1-1 1,1 3 1-16,-14 8 0 15,5-4 0-15,-13 4 0 0,1 0 0 16,3-4 0-16,5 4 0 16,-17 0 0-16,-1 7 0 15,-3 1 0-15,-1-4 1 16,-16-1-1-16,-1-7 0 16,5 1 0-16,-1-1 0 15,9-4 0-15,1 8 0 16,7 0-1-16,5-4 1 15,0-4-1-15,9 1 1 0,-5 3 0 16,-8 0 0-16,-1 4 0 16,-3-4 1-16,-14-4-1 15,-3 1 1-15,-14-1 0 16,-12 4 0-16,-4 4 1 16,-5 4 0-16,5 3-2 15,-1 1 1-15,1 7-4 16,-5 0 1-16,-4 7-5 15,-12-3 1-15</inkml:trace>
  <inkml:trace contextRef="#ctx0" brushRef="#br0" timeOffset="50294.9665">13244 4669 6 0,'4'8'3'0,"9"-1"6"0,-9-7-3 15,5 4-4-15,4 4 0 16,8 3 0-16,9 4 0 16,17 4-3-16,4 0 0 15,17 0 3-15,17 3 1 16,5 1-2-16,7 4 1 15,1 3-1-15,-8 4 1 16,-18 4 0-16,-16 7 0 0,-14 1-1 16,-16-1 1-16,-31 0-1 15,-24 1 1-15,-18-5-1 16,-30 1 1-16,-17 3-1 16,-12-7 1-16,-9 0-4 15,-4-4 1-15,12 4-6 16,9 0 0-16</inkml:trace>
  <inkml:trace contextRef="#ctx0" brushRef="#br0" timeOffset="54259.1556">7333 6913 8 0,'-17'-12'4'0,"26"-3"-1"0,-1 11 4 0,5 1-7 15,13-1 1-15,3-4 0 16,10 4 1-16,-1 1-3 16,5-1 1-16,16 4 1 15,5 0 0-15,0 0 0 16,4-4 0-16,5 4 0 16,3 0 0-16,5-4 0 15,4 4 0-15,13-3 0 16,-8-5 1-16,8 4-1 15,4-3 0-15,4 3-1 16,5 8 1-16,8 3 0 16,-8-3 0-16,0-4-1 15,8 4 0-15,-8 7 0 16,-1 8 1-16,10 4-1 16,-14 3 1-16,1 1-1 15,-1 3 1-15,0 12-1 0,1 7 1 16,-1 11-1-16,-3-7 1 15,7-4-1-15,5 1 1 16,-4 3 0-16,4-12 0 16,-4 1-1-16,-9 3 1 15,4 1-1-15,5 7 1 16,4 11-1-16,-13 15 0 16,1 5 0-16,-6-1 0 15,-11-15 0-15,-5-7 1 16,-5-1 0-16,5 1 0 15,-4-1 0-15,-1 4 1 0,-3 12-1 16,-1 4 0-16,5-1 0 16,0 0 1-16,-9-14-1 15,4-1 0-15,0 4 0 16,5 8 0-16,0 18-1 16,-9 5 1-16,9-8-1 15,3-1 1-15,-3-3-1 16,0-3 1-16,-1-1-1 15,5 12 1-15,0 14 0 16,-8-7 0-16,-5-3 0 16,-4-16 1-16,-13 0-3 15,-9-11 1-15,-16-8-5 16,-5-3 1-16,-17 3-6 16,-16-11 1-16</inkml:trace>
  <inkml:trace contextRef="#ctx0" brushRef="#br0" timeOffset="54842.5395">12916 8944 9 0,'-17'-30'4'0,"30"23"4"16,-5 7-2-16,5 3-4 15,4 9 0-15,17 3 2 0,13 8 1 16,0-1-6-16,4 16 0 16,13 7 4-16,4 8 0 15,0 8-2-15,0 7 1 16,5-4-1-16,-5-3 0 16,0 3 0-16,-13 1 0 15,-16 6 0-15,-18 9 1 16,-21-4-1-16,-21-8 0 15,-26-8 1-15,-42 1 0 0,-48-1-4 16,-20-11 1-16,-5 8-6 16,13 8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9:02:49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9769 13099 6 0,'-4'-4'3'0,"4"-4"1"0,0 8 4 16,0 0-7-16,0 0 1 0,0 0 1 15,0 0 1-15,-4 0-5 16,-5 0 1-16,1 0 2 16,-9 0 1-16,0 0-2 15,0 4 0-15,-1-4-1 16,-3 0 1-16,4 4-1 16,-8-4 0-16,-1 4 0 15,-4-4 0-15,-4 3 0 16,0-3 1-16,-4 0-1 15,-1-3 1-15,-7 3 0 16,-6 0 0-16,-7-4-1 16,-1-4 1-16,1 5 0 15,-10-5 0-15,1 4 0 16,-4 0 0-16,4 1 0 16,12 3 0-16,1 0 0 15,0 3 0-15,4 1-1 16,4-4 1-16,4 4-5 15,-4 0 0-15,13 3-3 0,4 5 1 16</inkml:trace>
  <inkml:trace contextRef="#ctx0" brushRef="#br0" timeOffset="10329.3584">7874 5535 15 0,'9'-3'7'0,"33"-12"-5"15,-29 11 7-15,8-4-9 0,5 1 0 16,8-5 1-16,4 5 1 15,1-5-2-15,-1 1 0 16,9 0 1-16,0-1 0 16,4 1 0-16,4 0 0 15,0-1 0-15,-4-10 0 16,5-5-1-16,8-7 1 16,4-15-1-16,4 0 0 0,5 7 0 15,12 4 1-15,-3 0-1 16,-6 1 0-16,6-1 0 15,-23 7 0-15,31-6 1 16,-4 14 0-16,8-4 0 16,4 1 0-16,0-4 0 15,13 3 0-15,4 1-1 16,17 7 1-16,-4 0-1 16,5-4 1-16,3 8-1 15,1 7 0-15,-1 1 0 16,-8-4 0-16,5-1 0 15,-1 1 0-15,9 11 0 16,-1-4 0-16,-7 4 0 16,8 0 1-16,-1 8-2 15,1-5 1-15,-9 1 0 16,1 0 0-16,-10 4-2 16,-3 3 1-16,-22 0-6 15,-8 8 1-15</inkml:trace>
  <inkml:trace contextRef="#ctx0" brushRef="#br0" timeOffset="12220.7772">13602 4915 9 0,'4'-19'4'0,"9"0"1"0,0 12 1 16,-1-1-2-16,1 0 0 31,26-10 0-31,3-1 1 16,5-4-7-16,8 4 0 16,13 0 4-16,5 4 1 15,8 4-3-15,4 3 1 16,9 0-1-16,-1 1 0 15,10-4 0-15,-1-1 1 16,-4 5-1-16,0-5 0 0,12 1 0 16,-12-4 1-16,5 0-1 15,7 3 0-15,-8 1 0 16,9 7 1-16,4-3-1 16,-4 3 1-16,4 0 0 15,8 4 0-15,1 4 0 16,12 0 1-16,-12-1 0 15,3 9 0-15,-3 3 0 16,-13 4 0-16,-5 3 0 16,-12 5 0-16,-9-1-1 15,-8 5 0-15,-14-12 0 16,-7 3 0-16,-9 9-1 16,-9 3 1-16,-4 0-1 15,-8 15 0-15,-5 4 0 16,-4 0 1-16,0 0-1 15,-9-4 0-15,-8-4 0 16,-4 1 0-16,-21-8 0 16,-9 3 0-16,-22-10 0 15,-12-5 1-15,-26 0-1 0,-21 1 1 16,-21-4-1-16,-26-12 1 16,-4 4-1-16,-13-7 0 15,-12-5 0-15,3 5 0 16,-12-4-1-16,13-4 1 15,-9 0 0-15,21 4 0 16,-3-1 0-16,7 1 1 16,1-4-1-16,12 4 1 0,5-8-1 15,-9-3 1-15,9-1-1 16,8-7 1-16,9-4-1 16,8 0 0-16,22 0 0 15,16-7 1-15,22-5-1 16,17-3 0-16,25-11 0 15,22-8 0-15,17 0 0 16,17-8 0-16,16 5 0 16,14 7 0-16,21 3 0 15,17-3 0-15,17 7-1 16,17 5 0-16,17 14-2 16,13 0 0-16,12 16-5 15,-7 10 1-15,7 12-3 16,-8 1 1-16</inkml:trace>
  <inkml:trace contextRef="#ctx0" brushRef="#br0" timeOffset="14638.226">13819 5305 7 0,'-21'7'3'0,"-9"-37"1"0,26 26 0 0,-5 8-3 15,1 7 1-15,-9-7-1 16,4 7 0-16,0 1-2 15,-4 3 1-15,4 4 1 16,-4 4 0-16,-4 3-1 16,-5-7 1-16,-3 4-1 15,-5 3 1-15,-9 8-1 16,-8 8 1-16,-9 7-1 16,-12 23 0-16,-9-4 0 15,-9 4 1-15,-12 0-1 16,-8 0 1-16,-18 7-1 15,-8 1 0-15,-14 14 0 16,-7 12 0-16,-13-4-1 16,-9 0 1-16,-4-15 0 15,-26 0 0-15,-4 0 0 16,-8 8 1-16,-5-8 0 0,-8-4 0 31,-145 35-1-31,59-28 1 16,39-18-1-16,34-4 1 15,30 4-1-15,38-4 0 16,30 4-4-16,17-4 1 16</inkml:trace>
  <inkml:trace contextRef="#ctx0" brushRef="#br0" timeOffset="16065.8715">12316 13171 17 0,'-13'-34'8'0,"0"-1"2"16,0 24 9-16,-12 0-15 15,-18-4 0-15,-12 0 3 16,-13 3 0-16,-13-3-9 15,-9 4 0-15,-12 7 5 16,-21 8 1-16,-9 11-3 16,-17 0 1-16,-17 4-4 15,-5 15 1-15,1-4-5 16,12-3 1-16,5-1-5 16,21 8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9:03:14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7959 6811 9 0,'17'-12'4'15,"9"8"-3"-15,-18 1 5 0,1-1-3 16,4 0 0-16,-1 4 1 16,10 0 0-16,12 4-6 15,4 3 1-15,13 5 3 16,13-1 0-16,13 4-1 15,4 4 0-15,21 8 0 16,13 3 0-16,25 8 0 16,14-4 0-16,8 7-1 15,8 20 1-15,0-4-1 16,1-4 1-16,-10 3-1 0,10 9 1 16,-9-20-2-16,-5 8 1 15,-4 11 0-15,-4 1 0 16,5 14 0-16,-43-22 1 15,50 19-1-15,-7-1 1 16,12-7 0-16,-9-3 0 16,5-12-1-16,-4-8 1 15,-5 4-1-15,-8 0 1 16,-22 8-3-16,-3-4 1 16,-5 8-5-16,-18 3 1 0</inkml:trace>
  <inkml:trace contextRef="#ctx0" brushRef="#br0" timeOffset="762.4999">12065 8229 8 0,'42'12'4'0,"56"33"1"0,-77-30 0 16,22 8-5-16,12 15 1 15,5 11-1-15,12 4 1 16,9 0 0-16,9 7 0 16,3 1 1-16,10-12 0 15,-1-3-1-15,13-1 1 16,0 8 0-16,-9 4 0 16,-4-1-2-16,-8 5 1 0,-17-1-6 15,-13 1 1-15</inkml:trace>
  <inkml:trace contextRef="#ctx0" brushRef="#br0" timeOffset="1167.3481">13312 8751 11 0,'17'-3'5'0,"22"29"2"0,-22-14 4 15,4 6-10-15,5-6 1 16,8 7 0-16,0 11 0 16,0 12-3-16,0 3 0 15,-4 12 2-15,-9 3 1 16,-4 1-2-16,-13-4 1 16,-12-16 0-16,-18 1 0 0,-12-16 0 15,-18-7 1-15,-20-7-5 16,-18-16 1-16,0-11-4 15,-8-19 1-15</inkml:trace>
  <inkml:trace contextRef="#ctx0" brushRef="#br0" timeOffset="2310.2577">13491 9762 12 0,'-68'3'6'0,"-34"9"-1"16,72-8 6-16,-17 7-11 16,-12 4 1-16,-1 4 0 15,-8 4 0-15,-9 3-2 16,-4 8 1-16,-8 4 0 0,-18 0 1 15,-12-4-1-15,-21 4 1 16,-27-4-1-16,-11-8 1 16,-18-7 0-16,-30 0 0 15,-12-8-1-15,-9 1 1 16,-5-8 0-16,1-1 0 16,-13-10-1-16,8-8 1 15,1 3-1-15,8-10 0 16,8-9 0-16,18 1 0 15,8-12-4-15,13-10 1 0,13-5-3 16,38 11 1-16</inkml:trace>
  <inkml:trace contextRef="#ctx0" brushRef="#br0" timeOffset="2685.1881">8534 9989 4 0,'-21'-19'2'0,"-30"-27"-3"0,29 31-2 0</inkml:trace>
  <inkml:trace contextRef="#ctx0" brushRef="#br0" timeOffset="2775.7729">8334 9743 4 0,'106'15'2'0,"99"-34"-6"16,-133 23 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9:03:34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10553 14688 19 0,'-5'-27'9'0,"23"-7"-8"0,-14 27 9 0,0 3-9 16,0-4 0-16,1 1-1 16,3 7 1-16,13 4-1 15,5 3 0-15,12 8 1 16,5 8 0-16,4 0-1 16,8-8 1-16,0 4 0 15,14-4 0-15,7-4-1 16,5-3 1-16,13-1-1 15,4 5 1-15,4-9-1 16,0 1 1-16,-4-4-1 16,-8 4 0-16,-14 0 0 15,-3 0 0-15,-14-1 0 16,-12-3 1-16,-13 4-1 16,-13-4 1-16,-12 0 0 15,-13 0 0-15,-9 0 0 16,-13 4 0-16,-12-4-1 15,-13-4 1-15,-9 0-1 0,-4-3 0 16,-4 3 0-16,0 0 0 16,4 0 0-16,0 4 0 15,-8 0 1-15,4-7 0 16,0 3 0-16,4 0 0 16,4-3 0-16,9 3 1 15,4 4-1-15,5 0 1 16,8 0-2-16,8 0 1 15,13 0-1-15,13 0 1 16,13 0-1-16,21 4 0 16,21 0 0-16,18-8 0 0,25 4 0 15,4 0 0-15,13 7-1 16,0-7 1-16,-4 0-4 16,-1 4 1-16,-3 4-5 15,-18 7 0-15</inkml:trace>
  <inkml:trace contextRef="#ctx0" brushRef="#br0" timeOffset="4848.134">18972 5577 9 0,'-51'0'4'0,"-51"8"-2"15,63-8 5-15,-12 7-7 16,-13 1 0-16,-17-4 0 15,-8-4 1-15,-17 3-1 0,-5 1 0 16,-4 0 0-16,-4-4 1 16,-1 0 0-16,-12 0 0 15,9 4-2-15,8 3 1 16,0-3-3-16,13 0 0 16</inkml:trace>
  <inkml:trace contextRef="#ctx0" brushRef="#br0" timeOffset="8662.374">8649 14741 1 0,'-8'-23'0'0</inkml:trace>
  <inkml:trace contextRef="#ctx0" brushRef="#br0" timeOffset="10312.677">6290 10053 15 0,'47'-4'7'0,"72"4"-2"0,-89-4 8 16,8 4-12-16,13-3 0 15,17-1 1-15,5 0 0 16,25 4-3-16,0 8 1 0,8-5 1 15,9 9 1-15,0-1-2 16,13 4 0-16,4-3-6 16,4-1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4-13T19:04:26.6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4-13T19:04:37.324"/>
    </inkml:context>
  </inkml:definitions>
  <inkml:trace contextRef="#ctx0" brushRef="#br0">22758 2985 0,'0'0'16,"0"0"-16,0 0 16,0 0-1,0 0-15</inkml:trace>
  <inkml:trace contextRef="#ctx1" brushRef="#br0">9254 4957 6 0,'8'-8'3'0,"9"0"0"0,-12 8 3 0,-1 0-6 15,-4 4 0-15,-4 0 1 16,-5 4 0-16,-12-1-1 15,-9-3 1-15,-8-4 1 16,-5 0 0-16,-4 0 0 16,-17 0 0-16,-16 0 0 15,-1 4 0-15,-30 0-1 16,-13-4 1-16,-16 0-1 16,4 7 0-16,-13-7-1 15,-1 0 1-15,10-4 0 16,4 4 0-16,25 4-1 15,13 0 1-15,9 3-3 16,12 1 1-16,13 3-5 16,4 8 1-16</inkml:trace>
  <inkml:trace contextRef="#ctx1" brushRef="#br0" timeOffset="18856.5591">6000 9580 12 0,'30'-11'6'0,"51"-8"-2"16,-55 15 6-16,8 0-10 16,4 0 0-16,9 4 0 15,4 4 1-15,9-4-1 16,-9 0 0-16,4-4 0 16,9 4 1-16,8-3-1 15,9 3 0-15,9 0 0 0,8 0 1 16,-5-4-2-16,-8 4 0 15,-4 4-3-15,-8 7 0 16</inkml:trace>
  <inkml:trace contextRef="#ctx1" brushRef="#br0" timeOffset="28644.4171">7631 11790 11 0,'17'-19'5'0,"34"19"2"0,-33-4 6 0,11-7-13 15,10 7 1-15,-1 0 0 16,9 4 0-16,8 0-2 16,1 0 1-16,-1 0 1 15,-4 0 0-15,-8 4 0 16,-5 0 1-16,-4-4-1 15,-13 3 0-15,-4 9 0 16,-4-9 0-16,0 5-2 16,-5 0 1-16,5 3-6 15,4 4 0-15</inkml:trace>
  <inkml:trace contextRef="#ctx1" brushRef="#br0" timeOffset="52982.8888">5161 17514 21 0,'-12'8'10'0,"20"-20"-2"0,-8 12 11 0,4-3-17 16,-4 3 1-16,5-8 2 16,-5 8 0-16,12-8-7 15,1 5 1-15,4-1 4 16,5 4 0-16,3 0-1 16,9 4 0-16,9-1-2 15,8 1 1-15,21 4-1 16,18-4 1-16,16-1-1 15,26-3 1-15,13 4-1 16,17 4 0-16,8-8 0 16,5 0 1-16,-1 0-1 15,-3-12 1-15,-1 5-1 16,0-1 1-16,-12-3 0 16,-9-1 0-16,-17 1 0 15,-4 4 0-15,-13 7-3 16,-13 0 0-16,-13 0-8 0,-3 11 0 15,-6 8-2-15,-7-8 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35:02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5268 7325 18 0,'4'-8'9'0,"5"16"-4"16,-5-4 9 0,4 0-13-16,1 3 0 0,-1 1 0 15,5-1 1-15,-13 5-3 16,0 3 1-16,0 0 1 0,-8 4 1 15,-1 4-2-15,1-8 1 16,-5 0 0-16,-4 0 0 16,0 0 0-16,0-4 0 0,0 1 0 31,0-5 1-31,-5-3-1 16,1-4 1-16,-9 0 0 15,5-4 0-15,-1 4-1 16,1 0 1-16,-5-3-2 15,4 3 1-15,5 0-1 16,0-8 1-16,8 0-2 16,9 5 1-16,4-5-1 0,8 4 0 15,9 1-1-15,13 3 1 16,8 0 0-16,13 0 1 16,1-4 0-16,7 0 0 0,-12 0 0 15,4 0 1-15,-4 4-1 16,-9 0 1-16,-4-3-1 15,-12 3 1-15,-10 0-1 16,-12 0 0 0,-8 0 0-16,-13 0 1 15,-9 0-1-15,-13 3 1 0,-12-6-1 16,-9 6 1-16,0 1-1 16,0 0 1-16,9-4-1 15,8 4 0 1,13-8 0-16,13 0 1 0,8-3-1 15,9 3 0-15,12 0 0 16,5 4 1-16,0 0-1 16,8 4 0-16,-8 0 0 15,8-1 0-15,-8 5 0 16,-5-4 1-16,-3 0 0 16,-5 3 0-16,0-7 0 0,0 0 1 15,12 0-4-15,-7 0 1 16,3 4-6-16,5 0 1 15,-5 3-4-15,-8 1 0 0</inkml:trace>
  <inkml:trace contextRef="#ctx0" brushRef="#br0" timeOffset="7039.2746">1729 7900 30 0,'-55'-19'15'0,"16"-19"-10"15,27 23 16-15,-1 4-18 0,-9-8 0 16,18 8 3-1,-4-1 1-15,16 12-9 16,5-7 1-16,4 7 5 16,-4 4 0-16,4-1-2 0,-4 1 0 15,-9-4-2-15,4-4 1 0,-8-3-2 16,0-1 1-16,-12 1-1 31,-1-1 1-31,-8-3-1 0,-5-1 1 0,0 1-1 16,-8 0 1-16,0 3-1 15,9 4 0-15,-14 0-3 16,5 4 1-16,-13 0-9 16,-4 4 0-16</inkml:trace>
  <inkml:trace contextRef="#ctx0" brushRef="#br0" timeOffset="23856.2981">2321 17087 47 0,'-4'3'23'0,"-5"20"-16"0,9-15 24 16,-4 14-30-16,0 16 1 0,-1 11-1 31,-3 12 1-31,4 3-3 16,4 8 1-16,0 8 0 15,4 14 1-15,9-3-1 16,16-4 1-16,10-8-1 16,20 5 0-16,5-16-4 15,4-19 0-15,-16-15-11 16,-10-19 1-16,-4-7 0 0,-21-12 0 0</inkml:trace>
  <inkml:trace contextRef="#ctx0" brushRef="#br0" timeOffset="24420.1649">3079 18082 57 0,'55'11'28'0,"-4"49"-32"0,-29-44 61 0,-10 6-54 15,1 12 1-15,-13 16-2 16,-8-5 1-16,-5 8-5 15,-8-4 0-15,4-7-3 16,-17-4 0-16,4-8-12 16,-4-11 1-16,8-23-2 15,22-7 0-15</inkml:trace>
  <inkml:trace contextRef="#ctx0" brushRef="#br0" timeOffset="26436.5893">3569 17435 39 0,'-9'-4'19'0,"5"-4"-18"0,4 4 35 0,0 4-32 15,0-3 0-15,0 3 1 16,0 0 1-16,0 0-9 16,0-8 1-16,0 1 5 15,-9-9 0-15,5 5-3 16,4 0 1-16,4-8-1 0,5 0 0 16,4 0 0-16,-1 4 1 15,1 7-1-15,0 1 0 31,-4 3 0-31,3 4 1 0,-12 4-1 16,0 7 1-16,0 8 0 16,0 15 0-16,-8 0 0 15,4 8 0-15,-5-1-1 16,-4 5 1-16,0 7 0 16,1-8 0-16,-1-3-2 15,4-12 1-15,5-11-2 16,4-8 0-16,0-11-2 15,0-19 0-15,13-3-1 0,-9-5 1 0,9-7 0 16,0 11 0-16,-1 8 2 16,6 11 1-16,7 12 2 15,-4 11 1-15,5 15 1 16,-1 11 0-16,-12 16 0 16,0-1 1-1,-4 28-2 16,-18-13 1-31,5-18-2 0,0-12 0 16,4-14-1-16,0-16 1 16,0-11-1-16,4-16 1 15,9-11-1-15,-1-3 1 0,18-4-1 16,4-4 1-16,0 7 0 16,0 1 0-16,-4 7 1 15,0 4 1-15,-17 7-1 16,-13 16 0-16,-13-1-1 15,-13 1 1-15,-3 3-3 16,-5-3 1-16,4-5-8 0,-4-3 0 16,8 4-7-16,13-4 0 15,26-4-2-15,-9-7 1 16</inkml:trace>
  <inkml:trace contextRef="#ctx0" brushRef="#br0" timeOffset="26790.6068">4182 17851 55 0,'72'60'27'0,"-25"12"-35"0,-47-57 58 0,13 0-50 0,-13 1 0 16,0-9 0-16,0-14 0 15,-13-20-1-15,0-14 1 16,-4-12-4-16,5-12 0 15,3 8-3-15,5 8 1 16,8 8-6-16,5 3 0 16,-1 11-3-1,1 8 0-15</inkml:trace>
  <inkml:trace contextRef="#ctx0" brushRef="#br0" timeOffset="27241.9832">4604 17628 37 0,'34'-16'18'0,"-13"9"-14"0,-17 7 33 0,0 0-34 16,1 4 1-16,-5-1 0 15,0 5 1-15,-5 3-7 16,-3 1 1-16,-9 3 3 16,-4 4 1-16,-1 0-2 15,9-4 1-15,5 0-1 16,-1 0 0-16,18 0-1 0,8-3 1 15,0-1-1-15,9 4 1 16,-14 4-1 0,5 4 0-16,-4 3 0 15,-4 4 1-15,-5-3-1 16,-8-1 0-16,-5-3 0 16,1-8 0-16,-14-3-2 15,-3-5 0-15,-1 1-7 16,5-5 0-16,8-6-6 15,13 3 0-15</inkml:trace>
  <inkml:trace contextRef="#ctx0" brushRef="#br0" timeOffset="27558.9768">4757 17964 40 0,'30'19'20'0,"25"46"-10"0,-42-47 31 16,12 20-37-16,1 4 0 15,-9 3 0-15,0-3 1 16,-9 0-7-16,-8-12 0 15,-8-11 4-15,-9-19 0 0,-9-15-4 16,-3-16 1-16,3-22-2 16,0-11 1-16,9-12-1 15,17-3 0-15,13-1 0 16,8 9 1-16,9 14 2 16,0 15 1-16,-4 16 2 15,-1 14 0-15,-4 16 1 0,-8 11 0 31,-4 16-1-31,-9 3 0 0,-13 7-3 16,-21-3 1-16,-9-8-11 16,-12-7 1-16,-17-12-7 15,12-14 0-15,17-9-1 16,14 5 1-16</inkml:trace>
  <inkml:trace contextRef="#ctx0" brushRef="#br0" timeOffset="28976.336">5357 18229 31 0,'26'49'15'0,"-26"31"-22"0,-9-58 16 16,1 1-21-16,-1 19 0 15</inkml:trace>
  <inkml:trace contextRef="#ctx0" brushRef="#br0" timeOffset="29526.1909">5434 17620 43 0,'21'-38'21'0,"18"34"-30"16,-27-7 43-16,10 3-34 0,-10 1 1 16,10-4 3-16,3-5 0 15,-12-2-4-15,13 6 1 0,-5 5 2 16,4-1 1-16,-3 8-1 15,3 8 1-15,1 11-2 16,-1 3 1-16,-12 5-2 0,-4 11 1 16,-9 7-1-16,-13 12 0 15,4 7-1-15,1-3 1 32,-1-1 0-32,22-7 0 0,4 0-1 15,21-4 1-15,9-3-1 16,17-12 1-16,4-8-2 15,0-7 0-15,-8-11-7 16,-5 3 1-16,-16 0-9 16,-9-7 0-16</inkml:trace>
  <inkml:trace contextRef="#ctx0" brushRef="#br0" timeOffset="29911.6321">5813 17401 44 0,'17'-46'22'0,"21"23"-23"16,-21 16 32-16,5 3-28 15,7 4 1-15,14 8 3 16,12 11 0-16,9 11-8 0,13 11 1 16,17 9 6-1,8 25 1-15,-4 20-3 16,-5 30 1-16,-7 15-2 15,-18 11 0-15,-26 0-3 0,-20-3 1 0,-18-27-10 32,-25-11 1-32,-26-4-8 15,-13-23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34:24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 3629 19 0,'-5'-16'9'0,"10"-2"2"0,3 10 9 0,-8 4-16 15,13 0 1-15,-9 1 2 16,-4 3 0-16,0 0-9 15,0 0 1-15,-4 0 5 16,4 0 0-16,-9 0-2 16,5 3 0-16,-4 1-1 15,3 4 0-15,5 3 0 16,0 0 0-16,0 8-1 16,0 0 1-16,0 12 0 15,13-1 1-15,-9 4-1 16,5 4 1-1,4 18-1 1,-5 1 1-16,-8-11-1 0,0 3 1 16,-13-11-2-16,5-4 0 15,-13 4 0-15,4-1 1 16,-9 1-1-16,9 0 0 16,0 0 0-16,-9 0 0 15,-3 7 0-15,-1-3 0 16,-4-1 0-16,-5 1 0 15,18 3 0-15,-13 1 1 0,17 11-1 16,8-8 1-16,9 11-1 16,0 8 0-16,9 4 0 15,-5 15 1-15,9-7-1 16,8 3 0-16,-4 4 0 16,0-4 0-16,-4 4-1 15,0-11 1-15,-13 0 0 16,-9-1 0-16,5 1 0 15,-9-4 0-15,13 0 0 16,-8 0 0-16,8-1 0 16,8 9 1-16,-3-4-1 15,3 7 0-15,-8-4 0 16,0 1 1-16,4 3-2 16,-4-7 1-16,-4-5-1 15,-4-2 1-15,3-5 0 16,-3 4 0-16,4-7 0 15,-1-1 0-15,5 8 0 16,0-3 0-16,9 10 0 0,4 8 1 16,-1-7-2-16,-3 4 1 15,4-5 0-15,-13 1 0 16,4 0 0-16,-4-5 0 16,0-6-1-16,-4-5 1 15,4 8-1-15,0 4 1 16,0-4-1-16,0 1 1 15,0-1-1-15,-9-8 1 16,9 1-1-16,9-5 1 0,-5 1 0 16,9 0 0-16,4 0-2 15,-4 7 1-15,-1 0-1 16,14-7 1-16,-13 0 0 16,8 3 0-16,-4-3-2 15,4-4 1-15,1 8-1 16,-10-5 0-16,5 5-4 15,0-4 1-15,-4 7-6 16,0 12 1-16</inkml:trace>
  <inkml:trace contextRef="#ctx0" brushRef="#br0" timeOffset="52200.0027">2619 4457 11 0,'-26'-15'5'0,"31"15"-3"0,-5 0 6 0,13-8-8 15,8 5 1-15,13 3 0 16,4 0 1-16,9 7-2 15,4-3 0-15,9-4 0 16,8 4 1-16,9-8 0 16,-5-7 0-16,9-4 0 15,8-1 0-15,1 1 0 16,8 0 0-16,-9 4 0 16,1-1 1-16,-5 1-6 15,-13 0 0-15</inkml:trace>
  <inkml:trace contextRef="#ctx0" brushRef="#br0" timeOffset="55984.6188">8619 4385 6 0,'-8'-15'3'0,"-1"42"1"16,5-24-3-16,0 1-1 0,-13 8 1 15,-5-1-1-15,-7 0 0 16,-1-3-1-16,-8-4 1 16,-1-1 1-16,1 1 1 15,0 0-1-15,-5 4 1 16,0-1 0-16,1 1 0 16,-9-1 0-16,4 5 0 15,4-1-1-15,-8 0 0 16,-4-3-1-16,-9-1 1 15,4 5-1-15,-4-8 1 16,1-1-1-16,3-3 1 0,0 0 0 16,5 0 1-16,8 0-1 15,9 0 0-15,4-3 0 16,8-5 0-16,5 4-1 16,8 0 1-16,5 1-3 15,3-1 1-15,5 4-4 16,9 0 1-16,-1 7-2 15,5 5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37:1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7035 11377 14 0,'-13'0'7'0,"-16"-4"-2"16,24 4 8-16,-3-7-12 0,-13 3 0 16,-1-3 1-1,-8-1 1-15,-4 4-3 0,-4 4 0 16,-5-4 1-16,-3 4 1 15,-10-3-1-15,-12-1 1 0,0-8-1 16,-4 9 0-16,-5-1 0 16,-8 0 1-16,8 4-2 15,-8-4 1-15,-5 1 0 16,-3 3 0-16,-1 0-1 16,-12 0 1-16,-5 3-1 15,-4 1 1-15,-9 0-1 16,5-4 0-16,-9 0 0 15,9 0 0-15,0 0 1 0,0-8 0 16,-1-3-1-16,1-4 1 16,-4 7 0-1,8 1 0-15,13-1 0 16,4-3 0-16,4-1-1 16,0 5 0-16,9-1-2 15,13 1 0-15,4 7-7 16,4 0 1-16</inkml:trace>
  <inkml:trace contextRef="#ctx0" brushRef="#br0" timeOffset="15579.8055">10519 10598 29 0,'8'-8'14'0,"18"-11"-6"16,-13 12 15-16,4-8-23 16,-5-1 1-16,5 1 0 15,0-4 1-15,0 4-3 16,0 8 1-16,0 11 1 0,5 7 0 0,-1 8-1 15,0 11 0-15,5 19 0 16,-9 12 0-16,-4-1 0 16,-9 5 0-16,-4-5-1 15,-13-3 1-15,-8-15-1 16,-5-12 1-16,-8-15 0 16,-4-11 0-16,0-19 0 0,-1-8 1 31,10-15 0-31,11-4 1 15,14 1-1-15,26-5 1 16,3 5-1-16,13-1 0 16,1 1-3-16,-1 10 0 0,0 9-6 15,-4 6 1-15,-8 1-4 16,-9 12 0-16</inkml:trace>
  <inkml:trace contextRef="#ctx0" brushRef="#br0" timeOffset="15960.7439">10974 10882 21 0,'9'7'10'0,"-5"-37"-8"0,-4 22 15 15,0 1-16-15,0-1 1 16,-4 4 3-16,4 8 0 15,-4 8-6 1,-1 6 0-16,-3 9 3 16,-1 7 1-16,-3 0-1 0,3 0 1 15,-4 0-5-15,0-4 1 16,1-11-2-16,-1-11 0 16,0-8-3-16,0-11 1 0,5-5-1 15,4-6 0-15,8 3 3 16,4 7 1-16,5 9 2 15,4 10 1-15,0 5 1 16,-4 6 1-16,0 13 0 16,0-5 0-16,-5 4-6 15,-4-11 0-15,-4-11-3 0,-4-4 1 16</inkml:trace>
  <inkml:trace contextRef="#ctx0" brushRef="#br0" timeOffset="16576.7884">11243 10742 11 0,'25'0'5'0,"-4"-38"1"16,-12 26 5-16,-5-10-11 15,1-1 1-15,-1-3 0 16,-4-5 0-16,0 1-1 15,0 3 0 1,0 5 1-16,0-1 0 16,-4 4 0-16,-1 4 1 0,5 0-1 15,-4 7 1 1,0 5-1-16,-9 3 1 16,0 3 0-16,0 12 0 0,1 8 0 15,-5 7 0-15,0 8-1 16,4 4 1-16,9 3-1 15,8 4 0-15,9 1 0 0,4-5 1 16,0 0-2-16,0 1 1 16,0-5 0-16,0-3 0 15,-4 0-1-15,-5 11 0 16,-8 4-1-16,-8-4 1 16,-14-3-1-1,-3-8 0-15,-9-8 0 16,-5-7 1-16,5-16 1 15,4-11 0-15,9-11 0 16,13-15 1-16,12-8 0 16,21-11 1-16,14-11-3 15,-1-20 1-15,0 4-10 16,-4-18 1-16</inkml:trace>
  <inkml:trace contextRef="#ctx0" brushRef="#br0" timeOffset="24516.3086">9130 5520 16 0,'-25'4'8'0,"-31"-15"-5"0,39 7 9 16,-12-4-11-16,-14 1 1 0,-17-5 0 15,-8 5 1-15,-21-1-4 16,-13 1 1 0,-13-1 1-16,-9 1 1 0,-4 3-1 15,-16-4 0-15,12-3 0 16,-5 0 0-16,5 3 0 16,5 0 0-16,7 5-1 15,14-5 0-15,21 8-7 16,17 4 1-16,16 11-1 15,27 4 1-15</inkml:trace>
  <inkml:trace contextRef="#ctx0" brushRef="#br0" timeOffset="26005.7296">12618 10772 18 0,'-8'-15'9'0,"3"0"-3"0,5 15 10 16,0-12-13-16,0 1 0 15,0-4 4-15,0 0 0 0,0-8-8 16,5 8 1-16,3-4 4 16,5 4 1-16,4 0-1 15,4 3 0-15,9 12-2 16,4 12 1-16,4 7-1 16,1 15 1-16,-5 15 0 15,-4-4 0-15,-5 8-1 16,-8 8 1-16,-4-1-1 15,-13-7 0-15,-9-11-1 16,-16-4 0 0,-9-19 0-16,-9-16 1 0,1-10-1 15,3-12 0-15,5-15-1 16,9 4 0-16,12-8-5 16,9 0 1-16,12-4-6 15,18 8 1-15,8 4-6 16,8 19 0-16</inkml:trace>
  <inkml:trace contextRef="#ctx0" brushRef="#br0" timeOffset="26386.0013">13244 10802 16 0,'-21'-11'8'0,"8"-4"0"15,9 11 4-15,4 0-9 16,-4 4 0-16,-1 0 4 15,5 8 0-15,0-1-8 16,5 5 1-16,-5 3 5 16,4 4 0-16,-4 3-1 15,0 5 0-15,0 7-2 0,-4 0 0 16,-5 0-2-16,1 4 1 16,-10 0-5-16,1-12 0 15,5-3-7-15,-1-8 1 16,-4-11-1-16,4-4 0 0</inkml:trace>
  <inkml:trace contextRef="#ctx0" brushRef="#br0" timeOffset="26519.9604">13189 10965 34 0,'64'23'17'0,"12"26"-24"15,-54-34 36-15,7 8-30 16,-3 3 1-16,0 0-5 15,-5 1 0-15,0-1-2 16,-4 1 1-16</inkml:trace>
  <inkml:trace contextRef="#ctx0" brushRef="#br0" timeOffset="27086.6452">14066 10621 33 0,'13'-23'16'0,"-9"-15"-16"0,-4 30 25 0,-4-3-24 16,-5 0 0-16,-8-4 1 16,-4-1 0-16,-5 5-3 31,-12 4 1-31,-9 3 1 15,-8-4 1-15,4 8-2 16,4 4 1-16,4 0-1 16,1 7 1-16,8 4-1 0,0 4 0 15,17 8 0-15,4-1 1 16,9 4 0-16,4 4 0 16,8 8 1-16,5 3 1 15,12-7-1-15,5 0 1 16,4 0 0-16,5-4 0 15,-1 0-1-15,-4-4 0 16,-4 1-2-16,0-5 0 16,-5 4-3-16,-8-7 0 15,-4-4-5-15,-4-4 0 0,-5 0-6 0,0 0 1 16</inkml:trace>
  <inkml:trace contextRef="#ctx0" brushRef="#br0" timeOffset="27264.7752">13972 10889 32 0,'-8'-4'16'0,"-26"-37"-7"16,17 33 24-16,-13 4-32 15,0 4 1-15,-8 4 2 16,-1 4 0-16,1-1-5 16,-4 5 1-16,-1 7 0 0,-4 7 1 15,13 4-6-15,4 1 1 16,9-9-9-16,8 9 0 15</inkml:trace>
  <inkml:trace contextRef="#ctx0" brushRef="#br0" timeOffset="27687.4556">13943 10749 20 0,'12'-26'10'0,"22"11"-4"16,-17 11 7-16,5 4-12 15,8 7 1-15,4 5 1 0,0 10 0 16,0 9-3-16,-4 3 1 16,-5 7 1-1,1 8 1-15,-14 8-1 16,-3-4 1-16,-9 0-1 16,-9-15 0-16,-8-19 0 15,-8-15 1-15,-5-16 0 16,0-14 0-16,0-20-1 15,1 5 1-15,3-16-1 16,5 0 0-16,4 1-6 16,8-5 1-16,5 8-9 15,12 15 0-15</inkml:trace>
  <inkml:trace contextRef="#ctx0" brushRef="#br0" timeOffset="28035.2102">14322 10677 22 0,'12'0'11'0,"14"-11"-2"0,-13 11 9 0,8 4-15 16,5 3 0-16,8 8 3 15,0 8 0-15,0 11-8 16,-4-7 1-16,-5 7 4 16,-8 7 1-16,-13 5-1 15,-8-1 0-15,-9 4-2 16,-8-11 1-16,-5-8 0 16,-3-11 0-16,3-15 1 0,1-15 0 15,3-12-1-15,5-11 1 16,4-4-4-16,9-11 0 15,8-19-12 1,5 11 0-16</inkml:trace>
  <inkml:trace contextRef="#ctx0" brushRef="#br0" timeOffset="28387.907">14692 10598 25 0,'21'4'12'0,"18"7"-3"0,-27-11 5 16,5 0-12-16,5 8 1 0,-1 3 2 15,9 4 0-15,-5 4-6 16,1 15 1-16,4 4 4 15,0 0 0-15,-5 7-2 16,-8 0 1-16,-8 1-2 16,-9-5 1-16,-9 1 0 15,1-15 1-15,-9-16-1 0,-5-11 0 0,1-15 0 16,4-12 0-16,9 1-3 16,3-12 1-16,5-7-6 31,9-5 1-31,-1 1-8 15,5 4 0-15</inkml:trace>
  <inkml:trace contextRef="#ctx0" brushRef="#br0" timeOffset="31006.1791">11945 10556 28 0,'-4'19'14'0,"0"0"-7"0,4-11 15 0,0 11-20 16,0-1 0-16,0 9 1 15,0 11 0-15,4-4-4 16,0-4 0-16,1 4 2 0,-1 8 1 16,0-1-1-1,-4 1 0-15,0 3-4 16,4 1 0-16,-4-1-8 0,5-3 1 15</inkml:trace>
  <inkml:trace contextRef="#ctx0" brushRef="#br0" timeOffset="31259.5292">12248 10912 26 0,'-9'-12'13'0,"-25"9"-4"31,17-1 16-31,-17 0-23 0,-13 4 0 16,-21 4 1-16,-17 0 0 16,4-1-4-16,-4 1 0 15,4 8-4-15,4 3 0 16,13 4-5-16,-4-12 0 15</inkml:trace>
  <inkml:trace contextRef="#ctx0" brushRef="#br0" timeOffset="32567.0983">18653 10689 23 0,'-22'-34'11'0,"1"-16"-7"0,17 35 12 0,-1 0-13 16,5-4 1-16,0 0 3 16,9-3 0-16,12 6-8 15,9 16 0 1,13 8 5-16,8 11 0 15,4 15-1-15,9 0 0 16,4 11-1-16,-4 8 0 0,-9-3 0 16,-4 10 1-16,-16 8-1 15,-18 4 1-15,-22-4-1 16,-16-7 0 0,-17-20 0-16,-13-22 0 0,-9-23-1 15,-4-14 1-15,4-16-1 16,9-16 0-16,13 1-2 15,12-8 0-15,14-3-5 16,12-1 1-16,8 8-5 16,14 8 1-16,7 11-6 15,5 23 1-15</inkml:trace>
  <inkml:trace contextRef="#ctx0" brushRef="#br0" timeOffset="32907.977">19466 10882 28 0,'-21'-4'14'0,"-13"-15"-10"16,29 19 21-16,-3 4-22 16,-1-1 0-16,1 1 1 15,-1 8 0-15,1 6-5 16,3 13 0-16,1 3 3 0,0 4 1 16,0-1-2-16,-1 5 1 31,1-8-3-31,0-15 0 0,-5-4-4 15,1-7 1-15,-5-16-8 16,0-3 1-16</inkml:trace>
  <inkml:trace contextRef="#ctx0" brushRef="#br0" timeOffset="33036.6992">19338 10969 28 0,'77'15'14'0,"21"49"-6"0,-73-41 18 15,14 11-25-15,3 7 0 16,1-3-2-16,-1 4 1 15,-12-4-7-15,-8-8 1 16,-10 0-4-16,-12-18 1 16</inkml:trace>
  <inkml:trace contextRef="#ctx0" brushRef="#br0" timeOffset="33632.6902">20232 10609 31 0,'9'-30'15'0,"-13"-19"-14"16,-1 34 26-16,-7-4-26 16,-10 4 0-16,-12-4 1 15,-4 0 0-15,-5 0-3 16,1 7 1-16,-5 5 1 16,0 7 0-16,0 11-1 0,0 12 1 0,5 11-1 15,4 4 1-15,12 3 0 16,9 1 0-16,13 0 0 15,12 3 1-15,14 0-1 0,12-3 1 16,4 3-1-16,4 1 1 31,1-1-1-31,-5-7 0 0,-4 0-2 0,-4-4 1 16,-8 8-3-16,-5-16 0 31,-9-7-5-31,-4-4 0 16,1 4-4-16,-5-11 0 15</inkml:trace>
  <inkml:trace contextRef="#ctx0" brushRef="#br0" timeOffset="33807.2155">20117 10908 30 0,'22'-30'15'0,"-22"26"-11"16,0 0 26-16,-4 4-28 15,-9 4 0-15,-9 0 0 16,-7 7 0-16,-5 4-3 15,-5 8 0-15,-3 3 0 0,-1 1 0 0,0 3-5 32,5-3 0-32,4 7-5 15,9-12 1-15</inkml:trace>
  <inkml:trace contextRef="#ctx0" brushRef="#br0" timeOffset="34283.7388">20224 10791 20 0,'-4'-23'10'0,"4"15"-5"15,0 8 12-15,4-7-16 0,4-1 0 0,1-3 3 16,-1 7 1-16,5 4-6 16,4 0 1 15,26 23 4-16,4 0 0-15,0 7-1 16,-5 15 1-16,-4 1-1 16,-3 14 0-16,-14 8-1 0,-13 0 1 15,-16-15 0-15,-18-15 1 16,-8-15-1-16,-8-15 0 16,3-20 0-16,1-18 0 15,4-12-1-15,4-7 1 16,9-4-6-16,0 4 1 15,12 0-7-15,5 7 1 0,4 8-6 16,13 11 0-16</inkml:trace>
  <inkml:trace contextRef="#ctx0" brushRef="#br0" timeOffset="34683.8169">20509 10787 24 0,'9'-8'12'0,"21"-11"-8"0,-22 16 13 16,1-5-16-1,3 8 0-15,1-4 2 16,4 4 0-16,0 4-4 16,5 4 1-16,-1 7 1 15,4 8 1-15,5-1 0 0,0 9 0 0,-4 10-1 16,-1 5 1-16,-8 3 0 16,-8-4 0-16,-9 4 0 15,-13-15 1-15,-13-7-1 16,-3-23 0-16,-6-12 0 15,1-11 0-15,0-11-1 16,9-8 1 0,-1 0-6-16,9-3 1 0,13-1-9 15,8 8 1-15</inkml:trace>
  <inkml:trace contextRef="#ctx0" brushRef="#br0" timeOffset="35470.1668">21093 10764 13 0,'-9'-26'6'0,"-4"-4"5"16,9 18-3-16,-9-3-8 15,1 0 0-15,-5-4 1 16,4-4 0-16,-4 1-1 15,4 3 0-15,0 0 0 16,5 4 1-16,-1 3 0 16,1 5 1-16,-1 3-1 15,1 8 1-15,-5-1 0 16,-4 9 0-16,-4-1-1 16,3 1 1-16,6 6-1 15,-1-2 1-15,9-1 0 16,-1 0 0-16,10 4 0 15,-1-4 1-15,4 0 0 0,5 8 0 0,4-1 1 16,5 1 0-16,-1 4-2 16,0-8 1-16,0-1-1 15,1 5 0-15,-1 4-1 16,0 7 0-16,-4 4-1 16,-4 11 0-16,-9 4 0 31,-12 3 1-31,-5-6-1 0,-4-9 0 15,0-7 2-15,0-15 0 16,0-11 1-16,4-16 0 16,0-14-1-16,5-16 1 15,-1-12-2-15,1-2 1 16,-1-17-7-16,-3 1 0 16,-1 0-9-16,4-4 0 0</inkml:trace>
  <inkml:trace contextRef="#ctx0" brushRef="#br0" timeOffset="53219.6769">6528 5244 12 0,'30'-15'6'0,"-4"-49"-1"0,-18 45 7 15,1-4-12-15,-1-3 0 16,5-1-1-16,4 1 1 16,9-1 0-16,3 1 0 0,10-1 0 15,3 4 1-15,1-3-1 16,17 11 0-16,12 3 0 16,9 1 1-16,4-4-1 15,9 0 1-15,-1 4-1 0,10 3 1 0,3 4 0 31,5 0 0-31,0 4-1 16,-1 0 0-16,-3 4 0 16,3-4 1-16,10 4-2 15,-22 0 1-15,8 0 0 16,1 3 0-16,-1 4 0 16,-4 5 0-16,0-1 0 0,-4 4 1 15,-17-4-1-15,-8 4 1 0,-9 0-1 16,-1-4 1-16,-7 7-1 15,-5 5 0-15,-4 7 0 16,-13 4 1-16,0 3-1 31,-17 1 0-31,-13 3 0 0,-12 5 1 0,-14-9 0 16,-16 1 0-16,-9-12 0 16,-21-3 0-16,-9-1-1 15,-21 1 1-15,-12-1-1 16,-22-3 1-16,-17-8-1 15,-17 0 1-15,-13-4 0 0,-9-11 0 32,-8-7-1-32,1 3 1 0,3 0-1 15,13-11 0-15,17-4-2 16,26 0 0-16,25-3-5 16,18-1 1-16</inkml:trace>
  <inkml:trace contextRef="#ctx0" brushRef="#br0" timeOffset="65731.2107">10553 12058 22 0,'0'0'11'0,"25"-11"-4"0,-25 11 11 15,-4-8-16-15,0 5 1 16,4-5 2-16,0 4 1 0,4 0-6 15,5-3 0-15,-5-1 4 32,4 4 1-32,9 1-2 0,0 3 0 15,9 11-2-15,4 8 1 16,8 7-1 0,0 9 0-16,1 10-1 15,-9 8 1-15,-13 4 1 16,-17 3 0-16,-17-7-1 15,-18-7 1-15,-7-12 0 0,-18-15 0 0,-4-12 0 16,1-14 0-16,11-16-1 16,14-7 0-16,17-5-3 31,12-10 1-31,18-8-6 16,16 0 1-16,14 4-5 15,3 15 1-15,14 11-5 0,-1 19 1 16</inkml:trace>
  <inkml:trace contextRef="#ctx0" brushRef="#br0" timeOffset="66134.2564">11081 12316 26 0,'0'15'13'0,"13"4"-10"0,-9-16 23 15,-4 5-24-15,0 3 0 16,-4 1 2-16,-1 3 0 16,5 7-5-16,-4 9 1 0,0 3 3 15,0 0 0-15,-5 0-1 16,-4 0 0-16,0 0-4 16,1-8 1-16,-5 1-4 15,0-8 0 1,0-8-6-16,0 1 0 15</inkml:trace>
  <inkml:trace contextRef="#ctx0" brushRef="#br0" timeOffset="66315.7159">10962 12539 33 0,'21'15'16'0,"34"42"-11"16,-42-46 25-16,4 8-30 15,4 4 0-15,1 3-4 16,-5-3 0-16,-5-4-3 16,-3 0 1-16,-1 0-4 15,-12-16 0-15</inkml:trace>
  <inkml:trace contextRef="#ctx0" brushRef="#br0" timeOffset="66781.4377">11698 12198 24 0,'-8'-15'12'0,"-18"-11"-10"15,18 22 20-15,-5-4-20 16,-8 4 0-16,-9-3 1 16,-9-1 0-16,-3 8-4 15,4 0 0-15,4 4 2 0,4 11 1 16,4 0-1-16,5 1 0 15,8 2 0 1,5 9 1-16,8 3 0 16,0 4 0-16,8 0 1 15,9 4 0-15,9 4 0 16,-1-1 1-16,5 5-2 16,0-5 1-16,-5-7-2 15,1-3 1-15,-9-5-4 16,-4-3 0-16,-5-4-7 0,-8-8 1 15,-4-3-5-15,-5-1 1 16</inkml:trace>
  <inkml:trace contextRef="#ctx0" brushRef="#br0" timeOffset="66932.4021">11592 12425 39 0,'-17'-7'19'0,"-34"14"-21"16,34-3 34-16,-9 11-32 15,-4 0 1-15,0 16-4 16,1-5 0-16,-1 4-6 16,4 1 0-16,5-5-2 15,4-11 0 1</inkml:trace>
  <inkml:trace contextRef="#ctx0" brushRef="#br0" timeOffset="67479.5159">11758 12357 34 0,'0'-11'17'16,"17"-8"-18"-16,-4 15 33 0,4 0-31 16,8 4 0-16,1 4 1 15,4 7 1-15,4 8-4 16,0 8 1-16,-4 11 1 16,-5 7 1-16,-8 8-1 0,-8-4 0 15,-9-3 0-15,-13-9 0 16,-13-6 1-16,-8-16 0 15,-13-15 0-15,-4-8 0 16,5-22 1-16,3-12 0 0,13-3-4 16,9-4 0-16,17-8-5 31,8 8 0-31,13 7-6 16,4 8 1-16,9 12-3 15,8 6 0-15</inkml:trace>
  <inkml:trace contextRef="#ctx0" brushRef="#br0" timeOffset="67797.0537">12018 12274 31 0,'17'-8'15'0,"21"5"-13"16,-21 3 28-16,4 0-28 15,1 3 1-15,-1 5 0 16,5 7 0-16,-5 4-4 15,4 7 0 1,-8 8 3-16,-4 8 0 16,-4 4-1-16,-5 3 1 15,-8-8 0-15,-5-7 1 16,-8-7 0-16,-4-12 0 16,-9-7 0-16,0-12 0 15,5-11-1-15,3-16 1 16,5-3-4-16,9 0 1 0,4-11-4 15,8 3 0-15,4 8-5 16,1 0 1-16,4 8-7 16,-1 3 1-16</inkml:trace>
  <inkml:trace contextRef="#ctx0" brushRef="#br0" timeOffset="68132.9283">12363 12285 29 0,'25'0'14'0,"-8"-4"-10"0,-4 4 20 16,-4-3-21-16,3-1 0 15,-3 4 1-15,8 4 1 16,4 3-6-16,0 8 0 15,1 4 4-15,-5 4 0 0,-4 11-1 16,-5 11 0-16,-4 1 0 16,-16 7 1-16,-10-8-1 15,-8 1 0-15,-4-9 1 16,0-10 0-16,-4-16-1 16,8-7 1-16,9-19-3 0,4-15 1 15,4-16-9-15,5-7 1 16,-5-3-8-16,8-16 1 31</inkml:trace>
  <inkml:trace contextRef="#ctx0" brushRef="#br0" timeOffset="69033.9887">13163 12191 29 0,'9'-4'14'0,"21"19"-2"0,-18-11 16 0,5 0-25 16,0 11 0-16,5 7 3 15,3 9 0-15,5 7-7 16,4 3 0-16,0 8 4 16,-8 4 1-16,-5 0-3 15,-8-4 1-15,-5-7-5 16,-8-12 0-16,-4 1-5 0,0-9 0 15,0-3-6-15,4-11 0 16</inkml:trace>
  <inkml:trace contextRef="#ctx0" brushRef="#br0" timeOffset="69182.7819">13478 12380 38 0,'-4'-12'19'0,"-26"9"-18"15,18 3 31-15,-14 3-32 16,-4 5 0-16,-4 3-2 31,-4 5 1-31,4 6-6 0,4 9 1 16,13 6-5-16,4-6 0 15</inkml:trace>
  <inkml:trace contextRef="#ctx0" brushRef="#br0" timeOffset="69650.0017">13900 12187 41 0,'13'-30'20'0,"17"-8"-23"15,-22 30 37-15,5 1-34 16,4-1 1-16,0 4 0 0,4 4 1 16,5 8-3-16,8 11 1 15,0 7 2-15,4 16 0 16,-4 7-1-16,-8 15 1 15,-5 12 0-15,-17 4 1 16,-8-5-1-16,-17-14 1 16,-5-12-1-16,-4-15 1 0,-8-23 0 15,0-18 0-15,4-20-1 16,4-22 0-16,9-8-2 16,4-15 0-16,8 8-5 15,9-4 0-15,4 7-6 16,5 12 0-16,4 11-6 0,4 16 1 31</inkml:trace>
  <inkml:trace contextRef="#ctx0" brushRef="#br0" timeOffset="70084.9865">14560 12319 42 0,'0'-7'21'0,"-8"11"-24"15,3 3 37-15,1 4-31 0,4 8 0 16,0 12 1-1,0 10 0-15,-4 8-6 16,-5 1 1-16,1-9 3 0,-9-3 0 16,0-8-5-16,-5-7 0 15,1-8-4-15,-4-7 0 16,-1-8-7-16,5-12 1 0,4 1 0 16,4-8 0-16,4 0 7 31,-25 42 6-31,119-46 3 15,-25 31 1-15,8 7 6 16,0 11 0-16,-4 5 0 16,-8-1 1-16,-14 0-13 0,-12-3 1 15,-17-8-9-15,-18-8 0 16</inkml:trace>
  <inkml:trace contextRef="#ctx0" brushRef="#br0" timeOffset="70518.8758">14684 12221 29 0,'38'0'14'0,"-8"-15"-6"15,-22 11 19-15,5-4-25 16,0 5 0-16,8 6 0 16,0-3 1-16,9 12-4 0,-9 7 1 15,5 7 2-15,0 8 0 16,-5 12 0-1,0 7 1-15,-8 3-1 16,-5-3 1-16,-12-11-1 16,0-12 1-16,-13-7-1 15,-4-15 0 1,-9-16 0-16,-4-19 0 0,4-7 0 16,0-7 0-16,13-12-3 15,4 7 1-15,9 5-6 16,4 3 0-16,9 4-9 15,-1 7 1-15</inkml:trace>
  <inkml:trace contextRef="#ctx0" brushRef="#br0" timeOffset="70766.1711">15041 12107 36 0,'13'19'18'0,"8"27"-14"0,-12-35 24 16,4 12-26-16,4 11 0 15,8 7 1-15,1 12 0 16,-1 12-4-16,1-1 1 0,-1 0 1 16,-3-3 1-16,-5-8-6 15,-9-4 0-15,1-11-8 16,-9-8 1-16,0-11-2 15,4-15 1-15</inkml:trace>
  <inkml:trace contextRef="#ctx0" brushRef="#br0" timeOffset="71066.4718">15344 12255 26 0,'12'-15'13'15,"22"7"-10"-15,-21 8 24 0,9 4-24 32,7 4 1-32,-3 7-1 15,-1 4 1-15,1 3-6 16,-5 5 1-16,-8 3 4 16,-4 0 0-16,-9 4 0 0,-5-7 0 0,-3-8 0 15,-9-8 1-15,-5-11 0 16,1-7 0-16,0-5-1 15,4-7 1-15,0-7-6 32,-4-4 0-32,4-1-7 0,4 5 0 0,8 7-6 15,5 4 0-15</inkml:trace>
  <inkml:trace contextRef="#ctx0" brushRef="#br0" timeOffset="71366.7847">15616 12089 26 0,'9'7'13'0,"29"27"-6"16,-25-23 16-16,8 5-21 16,5 3 0-16,3 3 1 15,6 9 1-15,-6 6-4 16,-3 1 0-16,-5 8 4 0,-8 7 1 15,-13-8-1-15,-4-3 0 16,-9-12 0-16,-13-15 1 16,-3-19-1-16,-6-15 0 15,6-7-2-15,3-16 0 0,5-3-6 16,8 3 0-16,0 1-10 16,0-5 0-16,18 12-1 15,3 0 0-15</inkml:trace>
  <inkml:trace contextRef="#ctx0" brushRef="#br0" timeOffset="76419.8364">18857 12225 21 0,'-4'-8'10'0,"-26"-7"-1"15,26 0 11-15,-9-4-16 16,0 4 0-16,0 0 2 16,5-4 1-16,-1 4-9 0,5 0 1 15,0 3 4-15,4 5 1 16,0-1-3-16,4 4 1 16,5 0-2-16,8 4 1 15,4 8-1 1,0 0 0-16,5 11 0 15,-1 7 0-15,5 4 1 16,0 8 0-16,-5 11 1 16,-3 12 0-16,-14 11 0 15,-12-4 0-15,-9-4 0 16,-8-15 0-16,-13-11 0 16,-5-15 0-16,-3-23-1 0,4-19 1 15,4-19-1-15,8-11 1 0,9-12-4 16,13 1 1-16,8-1-5 15,13 8 1-15,4 8-7 16,5 11 1-16,-5 15-4 16,-4 4 1-16</inkml:trace>
  <inkml:trace contextRef="#ctx0" brushRef="#br0" timeOffset="76824.9557">19279 12319 36 0,'0'-7'18'0,"4"11"-18"16,-4-4 33-16,4 7-32 15,-4 4 1-15,0 8 0 16,0 4 0-16,0 11-3 0,0 8 1 0,0 3 1 15,0-3 0-15,-4-8-3 16,-5-8 1-16,1 1-6 16,-9-5 1-16,-5-6-6 15,1-5 0-15</inkml:trace>
  <inkml:trace contextRef="#ctx0" brushRef="#br0" timeOffset="76957.3624">19240 12501 28 0,'34'26'14'0,"17"27"-16"16,-38-41 20-16,0-1-23 15,-5 8 1 1,1-4-10-16,-5 4 1 0</inkml:trace>
  <inkml:trace contextRef="#ctx0" brushRef="#br0" timeOffset="77469.225">19900 12187 29 0,'13'-27'14'0,"-26"-7"-8"16,13 27 24-16,-8-1-30 15,-1 4 0-15,-8-3 0 0,-4-1 0 16,-5 5 0-16,-3 6 0 16,-5 9 0-16,4 3 1 31,0 4-1-31,0-4 1 16,5 8-1-16,3 3 1 0,9 8 0 15,5 4 0-15,8-4-1 16,0 8 1-16,4-1 0 15,5 5 0-15,3-5 0 16,6 5 0-16,-1-9 0 16,0-2 0-16,4-5-2 0,-8-4 0 15,-5-7-5-15,-4 0 1 16,1-4-6-16,-5 0 0 16</inkml:trace>
  <inkml:trace contextRef="#ctx0" brushRef="#br0" timeOffset="77649.3773">19781 12429 34 0,'-8'-23'17'0,"-22"12"-14"0,17 11 27 16,0 0-30-16,-4 4 0 15,-8 3 0-15,-1 8 1 16,0 1-5-16,-3 3 1 15,-1-1-7-15,0 9 0 16</inkml:trace>
  <inkml:trace contextRef="#ctx0" brushRef="#br0" timeOffset="78187.8193">20160 12176 36 0,'4'-16'18'0,"9"24"-14"0,-4 0 27 0,-1-1-29 16,5 12 0-16,0 15 0 15,-1 8 0-15,-3 11-3 16,-1 3 1-16,-3 1 1 15,-5 0 0-15,0-8-4 16,4 0 1-16,0-11-5 16,1 4 0-16,-1-1-6 0,4-14 1 15</inkml:trace>
  <inkml:trace contextRef="#ctx0" brushRef="#br0" timeOffset="78572.2665">20428 12217 29 0,'47'-19'14'0,"13"19"-9"0,-43 0 21 0,4 4-24 16,5 0 1-16,-1 0 1 16,-3 7 0-16,-5 8-5 15,-5 4 0 1,-3 7 3-16,-5 0 1 0,-8 8-1 16,-5-4 1-16,1 0-1 15,-5-4 0-15,0 1 0 16,1-16 1-16,-6-12 0 15,-3-10 0-15,0-20-2 16,0-7 1-16,-1-7-3 16,5-1 1-16,4-7-6 15,5 0 1-15,8 11-10 16,4 4 1-16</inkml:trace>
  <inkml:trace contextRef="#ctx0" brushRef="#br0" timeOffset="78912.6733">20854 12187 15 0,'0'-27'7'0,"-4"-7"8"0,4 19-2 0,0 0-11 16,0 4 1-16,0-1 3 16,4 1 1-16,5 7-7 15,4 4 0-15,4 4 5 16,4 11 0-16,4 12-1 15,5 3 1-15,0 4-3 16,0 8 1-16,-9 7-2 0,-8 4 1 16,-13 7-1-1,-9-3 0 1,-3-12 0-16,-5-7 0 16,-5-19 0-16,1-23 0 15,0-7 0-15,4-12 1 0,4-14-4 16,9-9 1-16,4 1-10 15,0-1 1-15,17-3-3 16,4 4 0-16</inkml:trace>
  <inkml:trace contextRef="#ctx0" brushRef="#br0" timeOffset="83094.357">1358 13644 34 0,'-51'-8'17'0,"56"-3"-9"0,3 7 18 15,9 4-25-15,13 0 0 0,21 4 1 16,-4 3 0-16,30 1-3 16,12 3 1-16,9-3 0 15,21-1 0-15,-4 5-4 16,17-5 0-16,0 1-8 16,0 3 1-16</inkml:trace>
  <inkml:trace contextRef="#ctx0" brushRef="#br0" timeOffset="83462.2896">2402 13606 33 0,'-21'-4'16'0,"55"8"-12"0,-22-4 24 16,10 3-28 0,16 1 1-16,0 4 0 0,13-1 1 0,5 5-2 15,-5 3 0-15,4 4 0 16,-21-4 1-16,-8 0-1 15,-13 4 1-15,-26 7-1 16,-13 5 1-16,-21 7-1 16,-8 3 0-16,-17-7 0 15,-1 0 1-15,9-3-5 0,-4-9 0 16,9-3-8-16,8-4 1 16</inkml:trace>
  <inkml:trace contextRef="#ctx0" brushRef="#br0" timeOffset="90433.9374">10770 13553 29 0,'-13'-8'14'0,"-21"-26"-2"16,26 19 14-16,-5 0-24 15,0 0 0-15,0 0 1 16,5-1 1-16,3 5-5 16,5 0 0-16,0 3 4 15,9 8 0-15,4 4-1 0,4 0 1 16,8 3-1-1,9 5 0-15,0 3 0 0,5 4 0 16,-5 0-2-16,4 7 1 0,-4 8 0 16,-4 12 0-16,-9-1 0 15,-8 0 0-15,-13 5-1 16,-4-9 1-16,-13-11 0 16,-9-14 0-16,-8-13 0 0,-4-14 0 15,-5-8 0-15,5-11 0 16,8-12-2-16,5 1 1 15,8-9-5-15,12 1 0 16,10 4-5-16,-5 11 1 16,17 11-6-16,4 15 0 0</inkml:trace>
  <inkml:trace contextRef="#ctx0" brushRef="#br0" timeOffset="90804.2417">11281 13591 26 0,'-9'0'13'0,"-12"11"-4"0,17-7 17 16,0 3-24-16,-1-3 0 15,1 11 1-15,0 8 1 0,0 0-6 16,4 7 1-16,-5 4 2 15,-3 8 1-15,-5-8-5 16,5 0 0-16,-5-8-6 16,-4 1 0-16,4-8-1 15,-8-12 0-15</inkml:trace>
  <inkml:trace contextRef="#ctx0" brushRef="#br0" timeOffset="90977.5624">11302 13863 27 0,'34'45'13'0,"9"5"-18"15,-35-39 24-15,1 0-32 32,-1 1 1-32,-3-5-1 15,-5-7 1-15</inkml:trace>
  <inkml:trace contextRef="#ctx0" brushRef="#br0" timeOffset="91434.9157">11771 13496 30 0,'12'0'15'0,"-24"-8"-15"15,3 1 30-15,-4-1-29 16,-4 4 1-16,0 1 1 15,0-1 1-15,-4 4-5 0,0 0 1 16,-5 0 2-16,-8 4 1 16,0 7-1-1,0 4 0-15,4-3-2 16,9 3 1-16,8 7 1 16,9 9 1-16,12-1-1 0,9 4 1 0,5 0 0 15,3 4 0-15,-4 0-1 16,1 0 1-16,3 3-3 15,1-3 0-15,-1-4-4 16,-3-4 0-16,-5-3-4 16,-9-5 0-16,1-6-6 15,-9-5 1-15</inkml:trace>
  <inkml:trace contextRef="#ctx0" brushRef="#br0" timeOffset="91597.2016">11686 13776 34 0,'-18'-4'17'0,"-7"27"-18"16,25-12 25-16,-4 4-24 15,-1 8 0-15,-3 4-7 0,-5-5 0 16,-4 1 1-16,-8-4 1 16</inkml:trace>
  <inkml:trace contextRef="#ctx0" brushRef="#br0" timeOffset="91998.9001">11830 13651 39 0,'13'-15'19'0,"17"11"-23"16,-17 4 34-16,4 4-29 15,4 4 0 1,0-1 2-16,9 8 0 16,0 4-2-16,4 0 0 15,0 8 3-15,-4 7 0 0,-9 7-1 16,-12 1 0-16,-9-4-1 15,-13-8 1-15,-4 0-2 16,4-11 1-16,-8-8-1 16,-1-11 1-16,5-11-1 15,5-8 1-15,7-19-2 16,1 4 1-16,4-4-6 16,4 1 0-16,1-1-5 15,3 4 0-15,1 4-6 16,-1 11 1-16</inkml:trace>
  <inkml:trace contextRef="#ctx0" brushRef="#br0" timeOffset="92333.9874">12235 13583 27 0,'13'-11'13'0,"4"7"-5"15,-9 4 18-15,1-4-24 16,-1 4 0-16,5 0 1 15,0 0 0-15,4 4-4 32,8 3 1-32,1 9 2 0,8 10 1 15,-4 8 0-15,0 4 1 16,-1 7-1-16,-3 5 1 16,-5-1-1-16,-8-8 1 15,-9-7-1-15,-12 4 0 16,-14-15-1-16,-7-16 0 0,-5-14-1 15,0-16 1-15,8-18-1 16,0-5 0-16,9-11-5 16,9 8 0-16,4-4-9 15,4 0 1-15,8 4-4 16,-8 0 1-16</inkml:trace>
  <inkml:trace contextRef="#ctx0" brushRef="#br0" timeOffset="93469.0419">5285 14011 38 0,'-17'0'19'0,"-13"-12"-18"16,26 12 34-16,-9 0-31 16,-13 0 0-16,-8-4 2 15,-8 8 0 1,-18-8-8-16,-12 1 1 15,-9 3 5-15,-17 3 1 16,-9-3-4-16,-3 4 1 16,-10 4-1-16,35-4 0 15,-13 7-6-15,9 4 1 0,12 0-9 16,9-3 1 0,13-5-4-16,8-14 1 0</inkml:trace>
  <inkml:trace contextRef="#ctx0" brushRef="#br0" timeOffset="94754.289">12682 13591 26 0,'17'-4'13'0,"17"0"-7"0,-21 0 18 16,4 4-22-16,4 0 0 16,5 4 1-16,-5 4 0 31,0 7-4-31,1 4 1 0,-5 7 2 15,-5 4 1-15,-3 4-1 16,-9 8 0-16,-9 0 0 16,-3-5 1-16,-10-2-1 15,-3-13 0-15,-1-14 0 16,1-16 1-16,-1-18-1 16,1-12 0-16,3-11-4 15,5 3 1-15,5 1-11 16,3 0 1-16,13 7-3 0,1-11 1 15</inkml:trace>
  <inkml:trace contextRef="#ctx0" brushRef="#br0" timeOffset="97167.3893">13282 13557 30 0,'-12'-4'15'0,"12"0"-5"0,0 4 15 16,0 0-24-16,0 0 1 0,8 0 2 16,1 4 0-16,-1 11-5 15,1 4 1-15,-1 3 2 16,-3 9 1-16,-1 3-1 16,0 7 0-16,0 5-3 31,5-1 1-31,-1-3-4 15,1-4 0-15,4 3-5 0,-1-10 1 16,1-1-5-16,0-4 1 16</inkml:trace>
  <inkml:trace contextRef="#ctx0" brushRef="#br0" timeOffset="97336.6444">13636 13746 39 0,'-4'0'19'0,"-30"0"-23"0,8-4 36 16,-21 0-32-16,-21 4 0 16,-17 0-1-16,0 8 0 15,4-1-9-15,8 12 0 16,10 4-1-16,7-8 1 16</inkml:trace>
  <inkml:trace contextRef="#ctx0" brushRef="#br0" timeOffset="99035.0702">14138 13708 23 0,'-12'-11'11'0,"7"-8"-7"0,5 7 19 0,0 1-19 15,0-4 1-15,0 0 2 16,0-1 0-16,5 1-10 15,-1 0 1-15,0 0 5 16,0-4 0-16,1 0-2 16,-1 8 0-1,4-8-1-15,5 8 0 0,0-1 1 16,8 5 0-16,9 10 0 16,4 5 1-16,5 7 0 15,3 4 0-15,-4 8 0 16,1 10 1-16,-9 5-1 15,-5 7 1-15,-16 12-1 16,-9 3 0-16,-17-7-1 16,-9-8 0-16,-8-7 0 15,-9-12 1-15,-12-15-1 0,0-11 0 16,-1-12 0-16,9-14 0 16,9-9-2-16,13-10 0 15,16-1-4-15,13-3 1 0,13-1-5 31,9 5 1-31,8 10-3 0,0 9 0 0,13 7-2 16,0 11 0-16</inkml:trace>
  <inkml:trace contextRef="#ctx0" brushRef="#br0" timeOffset="99473.3354">14956 13697 34 0,'-4'3'17'0,"0"16"-19"16,4-11 32-16,-5-1-29 0,1 8 1 0,0 4-1 15,-5 4 0-15,1 4-2 32,-1 3 1-32,-4 4 1 0,1-4 0 0,-1 0-3 15,-4-3 0-15,-4-4-3 16,4-1 1-16,0-7-7 16,4-3 1-16</inkml:trace>
  <inkml:trace contextRef="#ctx0" brushRef="#br0" timeOffset="99622.3756">14854 13916 29 0,'55'34'14'0,"5"15"-11"0,-43-41 22 16,4 3-25-16,0 8 0 16,1 0-6-16,-9 0 0 15,-5 4 0 1,1-1 1-16</inkml:trace>
  <inkml:trace contextRef="#ctx0" brushRef="#br0" timeOffset="100649.9059">14586 13833 36 0,'0'-31'18'0,"17"13"-18"0,-9 14 30 0,9 0-31 16,9 4 1-16,8 4-1 16,4 11 1-16,0 4-2 31,1 7 1-31,-9 5-9 0,4 3 1 0,0 3-1 15,-4-3 0-15</inkml:trace>
  <inkml:trace contextRef="#ctx0" brushRef="#br0" timeOffset="102002.1591">15327 13689 30 0,'-5'-15'15'0,"1"-12"-14"15,4 20 28-15,0-5-27 16,0 1 0-16,0 0 1 31,0-1 0-31,0 5-4 0,0 7 0 16,4-4 3-16,5-4 1 15,4 5-2-15,8 6 1 16,4 9 0-16,10 7 1 0,3 11 0 16,-4 8 0-16,-9 11-1 0,-3 12 1 15,-9 3-1-15,-9-4 1 31,-8 5-2-31,-13-12 1 16,-9-15-2-16,-4-8 1 0,-4-19 0 16,-4-11 1-16,4-15-2 0,8 4 1 15,5-31-3-15,12-11 1 16,9 0-4-16,9-7 1 16,8 7-6-16,8 3 1 15,5 9-6-15,0 14 0 16</inkml:trace>
  <inkml:trace contextRef="#ctx0" brushRef="#br0" timeOffset="102293.6199">15701 13488 38 0,'5'27'19'0,"12"15"-16"15,-9-24 32-15,1 9-33 16,-1 7 1-16,1 15 0 16,3 12 0-16,-3 3-4 0,0 0 0 15,3 4 1-15,-3-11 0 16,-1-8-4-16,1-11 0 15,-5-8-5-15,5-7 0 16,-1 0-5-16,-4-16 1 16</inkml:trace>
  <inkml:trace contextRef="#ctx0" brushRef="#br0" timeOffset="102841.8434">15999 13700 35 0,'13'-19'17'0,"13"8"-15"15,-9 11 30-15,0 8-30 16,4 3 1-16,0 8 3 16,5 7 1-16,0 8-8 15,-5 8 0-15,-4 3 4 16,-4 5 0-16,-5-1-1 31,-4-8 1-31,-4-7-3 0,0-3 1 16,-4-12 0-16,-4-8 0 15,-5-3 0-15,0-16 0 16,0-7-3-16,1-8 0 16,3-11-2-16,0-8 0 0,5 1-1 15,0-5 0-15,4 5 0 16,4-1 1-16,5 4 1 15,-5 1 1-15,5 3 1 16,3 7 1-16,1 4 0 16,4 8 0-16,0 4 1 15,4 11 0-15,5 7 1 0,0 5 1 16,3 7 0-16,-3 3 0 16,-9 16 0-16,-4 8 0 0,-9 3-1 15,-4 4 1-15,-9-4-2 16,-3 4 1-16,-1-15-1 15,-4-8 1-15,-4-11-1 16,-5-11 0-16,-4-20-3 16,0-11 0-16,1-18-6 31,-5-8 1-31,4-12-7 0,8 8 0 16</inkml:trace>
  <inkml:trace contextRef="#ctx0" brushRef="#br0" timeOffset="107210.4991">16855 13526 5 0,'0'-4'2'0,"-8"16"-6"0,8-8 3 16</inkml:trace>
  <inkml:trace contextRef="#ctx0" brushRef="#br0" timeOffset="107696.1247">16830 13564 25 0,'-4'8'12'0,"-1"-8"-14"0,5 0 25 0,0 0-21 15,5 3 0-15,-1 9 1 32,0 7 0-32,5 7-4 15,-5 4 1-15,4 1 3 16,1-1 0-16,-1-4-1 16,-3-7 1-16,-1-3 0 15,0-1 0-15,0-8-1 16,-4-7 0-16,-8-7-2 15,-5-5 0-15,-8-3-2 16,-5-8 1-16,-8-3-2 16,0-4 1-16,4 3-1 15,1 5 1-15,7 3 1 16,5 7 0-16,4 1 1 16,9 3 1-16,13 1 0 15,12-1 0-15,0 4 0 16,9 4 0-16,4 4 0 0,0 4 0 15,0 3 0-15,0 0 1 16,0 1-1-16,1-1 0 16,-10 1 0-16,-8-1 0 15,-4 4-1-15,-13-4 1 0,-4 1-1 16,-9 3 1-16,-8-4-1 16,-13 1 0-16,-9 3 1 15,-4-8 0-15,0 8-1 16,5-7 1-16,3-4 0 15,14-4 0-15,3-4 0 16,14-4 0-16,12-7-3 0,18 0 0 16,-1-4-9-16,0-3 1 15,0 3-2 1,-4-12 0-16</inkml:trace>
  <inkml:trace contextRef="#ctx0" brushRef="#br0" timeOffset="108264.2748">17205 13454 24 0,'55'12'12'0,"-12"26"-5"0,-31-31 19 15,1 1-24-15,0 3 0 16,0 8 1-16,-5 11 1 15,-8-3-5-15,0 3 1 16,-4-4 2-16,4-3 1 16,0 4-1-16,4-5 0 15,5 1-1 1,3-4 1-16,6-4-1 16,7-4 0-16,1-3-2 15,-1-8 0-15,1-8-4 16,-5-7 1-16,-4-7-8 15,-8-9 1-15,-9-3-1 16,-9 4 1-16</inkml:trace>
  <inkml:trace contextRef="#ctx0" brushRef="#br0" timeOffset="108411.9511">17447 13424 37 0,'9'-4'18'0,"29"50"-19"16,-25-27 40-16,4 7-37 16,4 16 1-16,1 18 0 15,-5 16 0-15,4 3-5 16,-4 1 1-16,-4 3-4 15,-9-15 1-15,-8-7-9 0,-13-8 1 16</inkml:trace>
  <inkml:trace contextRef="#ctx0" brushRef="#br0" timeOffset="109492.7255">7431 13398 27 0,'-8'-4'13'0,"8"-4"-2"0,0 8 14 0,0 0-24 16,8-4 0-16,-4 1 0 15,-4 3 0-15,0 0-2 16,0 3 1-16,0 1 2 15,0 4 0-15,0-1-1 16,0 5 1-16,0 3 0 16,0 4 1-16,0 0-2 15,-4-4 1-15,0 4-3 16,0-4 1-16,-1 0-6 16,1 0 1-16,0-3-7 15,4 6 0 1</inkml:trace>
  <inkml:trace contextRef="#ctx0" brushRef="#br0" timeOffset="109797.7027">7125 13462 24 0,'-9'11'12'0,"35"-18"2"0,-14 3 13 0,10 4-23 16,3-4 0-16,5 0 1 31,4 8 1-31,9 0-8 16,4-4 0-16,-1 0 4 15,1 4 1-15,-4-1-3 16,-1 5 0-16,5-4-2 15,-8 11 0-15,-5-4-4 16,-9-3 1-16,-4 3-7 16,-8-3 0-16,-4 3 0 0,-13-3 1 0</inkml:trace>
  <inkml:trace contextRef="#ctx0" brushRef="#br0" timeOffset="110050.7876">7542 13413 28 0,'8'-23'14'0,"-12"19"-12"0,0-3 29 16,-5-1-28-16,-3 8 0 15,-10 0 2-15,-7 8 1 16,-1-1-8-16,0 8 1 16,0 12 4-1,9-4 0-15,4 3-2 16,4 1 1-16,4-1-4 15,1 1 0-15,4-1-6 16,-1-3 1-16,5-4-5 16,0-8 0-16</inkml:trace>
  <inkml:trace contextRef="#ctx0" brushRef="#br0" timeOffset="110260.7518">7282 13311 36 0,'-4'11'18'0,"29"19"-20"0,-12-15 30 16,4 8-28-16,5 7 1 15,3-3-10-15,1 11 0 16,3 11 3-16,-7-4 1 15</inkml:trace>
  <inkml:trace contextRef="#ctx0" brushRef="#br0" timeOffset="111398.9687">5519 13295 18 0,'9'4'9'0,"-18"-11"-1"16,5 10 7-16,-5 5-15 0,-3 0 1 0,-1 7 2 15,0 4 1-15,4 3-4 16,5 5 1-16,8 7 2 16,5-4 0-16,8 4 0 15,0 0 0-15,9 8-4 16,-14-4 0-16,5-4-8 15,5 0 1-15</inkml:trace>
  <inkml:trace contextRef="#ctx0" brushRef="#br0" timeOffset="111714.8169">5651 13507 28 0,'-4'-3'14'0,"0"18"-9"16,-1-12 19-16,-7 1-23 0,-18 4 1 16,-13-4-1-1,-8-1 1-15,-4 1-6 16,-5 0 1-16,0-4-6 0,14 4 1 16</inkml:trace>
  <inkml:trace contextRef="#ctx0" brushRef="#br0" timeOffset="120385.9586">18827 13568 27 0,'-17'7'13'0,"-4"-52"-3"15,17 34 13-15,-5-4-21 16,5-1 1-16,-5-3 2 15,1 1 0-15,3-1-5 16,1 0 0-16,4 0 4 0,0 4 0 0,0 0-1 16,0-1 0-16,4 5-3 15,1 7 1-15,3 1-2 16,5 10 1-16,8 4-1 16,5 12 0-16,-1 11 0 15,9 4 0-15,5 11 1 16,-5 8 0-1,-4 3 0-15,-5 9 1 16,-12-1 0-16,-13 0 0 0,-8-11 0 16,-10-20 1-16,-11-3 0 15,-10-15 1-15,-3-19-1 16,-1-19 0-16,1-18-1 16,8-5 1-16,8-11-5 15,13 0 1-15,13-4-10 16,13 1 0-16,13 10-3 15,-1 5 1-15</inkml:trace>
  <inkml:trace contextRef="#ctx0" brushRef="#br0" timeOffset="120807.7534">19398 13591 29 0,'-22'-4'14'0,"14"19"-9"0,8-8 22 0,0 9-25 16,0 6 1-16,4 9 0 15,0-1 1-15,-4 11-5 16,0 1 0-16,0 0 2 0,-4-1 1 0,-4-3-5 15,-1 4 1-15,1-12-7 32,-5-7 0-32,4-4-2 15,-3-16 0-15</inkml:trace>
  <inkml:trace contextRef="#ctx0" brushRef="#br0" timeOffset="120940.0814">19440 13901 22 0,'81'72'11'0,"-17"7"-17"0,-43-64 18 15,5 12-22-15,-5-1 1 16</inkml:trace>
  <inkml:trace contextRef="#ctx0" brushRef="#br0" timeOffset="121602.533">19274 13855 10 0,'-12'-19'5'0,"-14"-7"3"0,22 18 11 16,-1 1-15-16,1-1 1 15,4 1 3-15,0 3 0 16,0 0-10-16,0 4 0 15,0 0 7-15,0 0 0 16,9 4-3-16,-1 0 1 16,9 3-2-1,5 5 0-15,3 7 0 16,5 3 0-16,4 1-4 16,-4 0 1-16,-5-4-8 15,-3 11 0-15</inkml:trace>
  <inkml:trace contextRef="#ctx0" brushRef="#br0" timeOffset="128828.9729">19347 13602 17 0,'38'23'8'0,"5"3"5"16,-35-18 1-16,1-5-11 16,-5 1 1-16,-8-4 2 15,-13-7 1 1,-17-8-9-16,-18-4 1 0,-3 0 5 16,-9-4 0-16,5-7-3 0,3 7 1 15,5 8-2-15,17-4 0 16,13 8-1-16,16 7 1 15,23 4 0-15,16 4 0 16,21 7 1-16,9 0 0 16,12 8-1-1,1 8 1-15,-13 7 0 16,-4 0 0-16,-18-4-1 16,-12 0 1-16,-13 1-1 0,-17-12 1 15,-25-4-1-15,-27-12 1 16,-20-6 0-16,-22-16 0 15,-8-11 0-15,-9-1 0 16,5 1 0-16,16-4 0 0,14 0 0 16,25 4 0-16,17 11-1 15,25 7 0-15,26 12 0 16,22 4 0-16,16 15 0 16,22 4 0-16,8 15 0 15,13-1 0-15,-5 1 0 16,-7 4 0-1,-18-4 0-15,-17 0 1 16,-17-8-1-16,-21-15 0 16,-26-8 0-16,-26-18 0 15,-16-8 0-15,-17-7 0 0,-1-5-1 16,5-3 1-16,-4 0-1 16,16 8 0-16,14 7 0 15,21 8 0-15,21 11 0 16,12 11 1-1,65 31-1 1,-5-1 1-16,-8 1 0 0,-17 3 0 16,-13-7-2-16,-21-4 1 15,-17-4-10-15,-26 4 0 16</inkml:trace>
  <inkml:trace contextRef="#ctx0" brushRef="#br0" timeOffset="130061.6955">17418 14408 33 0,'0'0'16'0,"-5"4"-12"0,5-4 20 15,-4 0-23-15,-4 0 1 16,-5-4 0-16,0 4 1 15,-4 0-3-15,0 0 0 0,-4 0 2 16,-5 0 0-16,-8 0-1 16,-13 4 1-16,5-4-1 15,-5 0 0-15,-4-4 0 16,-13 0 0-16,-13-4 0 16,0 1 1-16,-12-1-1 31,-5 1 0-31,5-1 0 0,4 1 0 15,-5 3 0-15,1 0 0 16,-1 4-1-16,-3 0 0 16,-9 0 0-16,8 0 0 15,0-4 0-15,-8 0 1 0,-5 1 0 16,-3-5 0-16,-1 1-1 16,9-5 1-16,4 1-1 15,0 3 1-15,-4 1 0 16,8 7 0-16,-4 0 1 15,13 4 0-15,8 3 0 16,1 1 0-16,16-1-1 16,9 5 1-16,4-5-1 15,4 1 0-15,1-1-1 16,4 1 1-16,3-4-1 16,1-1 1-16,-4 1-1 15,8-4 1-15,5 0-1 16,3 0 1-16,1 0-1 15,0-4 0-15,4-3-4 16,0-1 0-16,-5 1-5 16,1-1 0-16,-4 8-7 0,-5-4 0 15</inkml:trace>
  <inkml:trace contextRef="#ctx0" brushRef="#br0" timeOffset="144039.0402">20288 13382 17 0,'8'8'8'0,"-3"-8"-3"0,-5 0 9 16,0 0-11-16,-5-8 0 0,1-3 6 31,0 0 0-31,-9-1-10 16,5-6 0-16,-10-1 6 16,-3 3 1-16,-9 9-3 15,-8-1 1-15,-9 8-3 0,5 8 0 16,-1 7 0-16,0 4 0 15,5 0 0 1,8 4 1-16,9 7 0 0,13 4 0 16,3-4 0-16,10-3 1 0,7 3-2 15,10 8 0-15,3 3 0 16,9-3 0-16,0-4-1 16,0 0 0-16,-4-3-2 15,0-1 0-15,-9-4-3 16,-4-3 1-16,-8-4-5 15,-1 0 0-15,-8-4-4 0,-8-7 0 32</inkml:trace>
  <inkml:trace contextRef="#ctx0" brushRef="#br0" timeOffset="144220.657">20254 13712 36 0,'21'-12'18'0,"-17"5"-17"15,-4-1 34-15,-4 1-31 16,-13-5 0-16,-13 1 1 16,-8 0 0-16,-5 3-7 15,1 8 0-15,3 8 0 16,5 10 1-16,4 5-12 0,9 7 0 16</inkml:trace>
  <inkml:trace contextRef="#ctx0" brushRef="#br0" timeOffset="144958.3791">20416 13511 35 0,'0'-4'17'0,"4"1"-12"0,0 3 21 15,-4 3-25-15,4 9 0 16,-4-1 1-16,5 0 1 16,-1 5-3-16,4 10 0 15,1 0 3-15,8 1 1 16,0-1-1-16,4-3 0 0,5 0-1 16,4-4 1-16,4-8-1 15,0-3 0-15,0-5-2 16,-4-3 0-16,-5-7-2 15,-8-4 0-15,-8-8-3 16,-9-4 0-16,-9 0-2 16,1 1 0-1,-5 3 0-15,4 3 0 16,1 1 2-16,8 4 1 0,0 11 2 16,8-8 0-16,5 5 4 15,0 10 1-15,4 12 1 16,0 11 1-16,-4 4 0 15,0 8 0-15,-1 11-1 16,-3 4 0-16,4-4-1 16,-1 7 0-16,1-7-5 0,0-4 0 0,0-7-5 15,4-4 1-15,-9 0-6 16,-3-8 0-16</inkml:trace>
  <inkml:trace contextRef="#ctx0" brushRef="#br0" timeOffset="145476.1238">20965 13749 27 0,'-13'-34'13'0,"5"0"-7"0,12 27 19 0,-4-1-25 16,4 1 0-16,0-1 0 16,9 8 1-16,8 8 0 15,9 3 0-15,9 8 1 16,-1 4 1-16,5 11 1 16,-1 7 1-16,-8 5 0 15,-8 3 0-15,-9 0-1 16,-9-7 1-16,-8-12-2 15,-8 0 0-15,-9-18-1 16,-13-9 1-16,0-6-2 16,5-13 1-16,3-6-2 15,10-12 0-15,3-8-5 0,9 0 1 0,9 8-5 16,8 4 1-16,0 7-8 16,8 12 1-16</inkml:trace>
  <inkml:trace contextRef="#ctx0" brushRef="#br0" timeOffset="145838.9685">21425 13575 29 0,'4'-18'14'0,"5"6"-9"16,-1 5 19-16,5-1-24 16,4 12 0-16,9 0 2 15,-1 3 1-15,9 16-2 16,0 0 1-16,0 7 1 0,-4 8 1 0,-4 11 0 16,-14 11 0-16,-12-3-1 15,-12-8 0-15,-10-11-1 16,-7-4 1-16,-1-19 0 31,-4-11 0-31,4-11-1 16,0-20 0-16,4-11-2 15,9-3 1-15,9-9-9 0,4 1 0 16,-1-4-7-16,1 4 0 16</inkml:trace>
  <inkml:trace contextRef="#ctx0" brushRef="#br0" timeOffset="151457.7309">3351 15482 30 0,'-12'4'15'0,"-1"-19"-7"0,13 11 15 15,0-3-23 1,13 3 1-16,-1 0 0 15,1 4 1-15,13-4-2 16,8 0 0-16,8-3 2 16,22-1 0-1,9 5 0-15,12-9 0 16,0-3-1-16,9 4 1 16,17-4-1-16,21-4 0 0,4 4 0 0,30 3 0 31,26 5-1-31,12-1 1 0,9 0-1 15,17 5 0-15,-9-1 0 16,5 4 0-16,0-4-3 16,-9 0 1-16,-8 8-4 15,8 11 1-15,-26-7-7 16,-3 15 1-16</inkml:trace>
  <inkml:trace contextRef="#ctx0" brushRef="#br0" timeOffset="163046.9367">10208 15032 23 0,'-4'-4'11'0,"-9"-3"3"15,8 3 11-15,1-4-21 16,0-3 0-1,-5 3 4-15,1 1 0 0,-5-1-10 16,0-3 0-16,1-4 6 16,-5 3 1-16,0 5-3 15,4 3 0-15,4 0-2 0,5 1 1 16,4-1-1-16,9 0 0 31,8 4 1-31,0-4 0 0,4 0-1 0,4 12 1 31,5 7 0-31,0 12 0 16,4 7 0-16,0 19 0 0,-4 11 0 16,-9-3 1-16,-12 10-2 15,-9 1 1-15,-4-11-1 16,-13-16 1-16,-9-15-1 16,-12-3 0-16,-1-12 0 15,5-22 1-15,4-9-1 16,9-14 0-16,13-8-3 15,8-22 0-15,12 7-3 16,5 0 0-16,5 4-10 0,-5 7 1 0</inkml:trace>
  <inkml:trace contextRef="#ctx0" brushRef="#br0" timeOffset="163413.7584">10634 15112 30 0,'8'11'15'0,"-12"-4"-7"0,4 1 16 0,-4 3-23 16,-1 8 1-16,-3 4 1 31,-1 7 0-31,1 1-4 0,-5-1 0 0,5 0 2 16,-1-7 0-16,-4-4-6 15,-8-4 1-15,-5-8-7 32,-3-10 0-32</inkml:trace>
  <inkml:trace contextRef="#ctx0" brushRef="#br0" timeOffset="163549.2752">10574 15282 47 0,'106'64'23'0,"5"12"-32"15,-89-61 43-15,-1 11-46 16,-4-7 0-16,-9 12-11 16,-16-12 0-16</inkml:trace>
  <inkml:trace contextRef="#ctx0" brushRef="#br0" timeOffset="165735.194">11468 14820 34 0,'-17'-22'17'0,"-21"-5"-12"15,29 19 25-15,-3-7-30 0,-5 8 1 16,0 3 0-16,-5 8 1 16,-7 0-2-16,-1 3 0 15,0 12 1 1,-4 4 1-16,-5 3-1 16,10 4 0-16,3 5-1 15,5 6 1-15,8-3 0 16,9 7 0-16,8 5 1 15,9-5 1-15,4-3-1 16,8-1 1-16,5-3-1 16,-4-8 1-16,4 4-3 0,-9-3 1 15,0-9-6-15,-4 1 1 16,-4-4-10-16,-9-4 0 16,-4-7 0-16,-17-12 0 15</inkml:trace>
  <inkml:trace contextRef="#ctx0" brushRef="#br0" timeOffset="165902.9539">11187 15093 46 0,'43'-19'23'0,"-43"19"-24"0,0 0 47 16,-4 3-47-16,-5 5 1 15,-16 3-1-15,-1 5 0 0,-8 2-1 16,0 1 0-16,0 4-6 15,0-4 1-15,0-4-7 16,4-4 0-16</inkml:trace>
  <inkml:trace contextRef="#ctx0" brushRef="#br0" timeOffset="166275.1054">11421 15259 45 0,'30'-4'22'0,"4"4"-21"16,-25 0 38-16,4 4-37 16,4 0 1-16,-5 7 1 15,5 1 1-15,-4 3-6 16,0 4 0-16,-4 3 4 15,-5 5 0-15,-4-4-1 0,-4-5 0 16,-5-6-1-16,-4-5 0 16,-4-7-1-1,-4-7 1-15,0-5-1 0,-1-14 0 16,5-4-1-16,5-12 0 16,3 0-3-16,5 5 1 15,4-1-4-15,4 8 1 16,0 3-3-16,1 4 0 15,-1 4-6-15,-4 12 0 0</inkml:trace>
  <inkml:trace contextRef="#ctx0" brushRef="#br0" timeOffset="166741.3589">11690 15066 46 0,'51'8'23'0,"-4"7"-26"0,-30-8 41 0,4 9-37 31,0 2 0-31,-4 17 1 0,-4 2 1 16,-4 5-4-16,-9 0 1 15,-5 3 2-15,-7 0 0 0,-10-14 0 16,-3-9 0-16,-9-10 0 15,8-12 0-15,5-12 0 16,0-10 0-16,4-12-1 16,4-16 0-16,4-3-4 15,5 0 1-15,4-3-5 16,0 7 0-16,4 7-6 16,9 8 0-16,4 15-3 15,0 8 1-15</inkml:trace>
  <inkml:trace contextRef="#ctx0" brushRef="#br0" timeOffset="167040.7161">11894 15013 37 0,'-13'-26'18'0,"9"-5"-19"16,8 24 33-16,1-1-30 15,3 1 1-15,1-1 3 16,3 4 0-16,6 4-7 0,3 8 1 15,4 11 4-15,5 11 1 16,4 12-1-16,-4 7 0 16,-9 4-2-16,-8 7 0 0,-9-3 0 15,-12 4 0-15,-9-12-1 16,-9-7 0-16,1-20 0 16,-5-14 0-16,0-12-1 15,9-15 0-15,8-11-4 16,5-16 0-16,8-3-6 15,4 0 0-15,9 0-7 16,8 3 0-16</inkml:trace>
  <inkml:trace contextRef="#ctx0" brushRef="#br0" timeOffset="167758.0343">12627 14911 33 0,'-5'0'16'0,"-12"-11"-10"16,9 7 23-16,-5-4-29 16,5 5 1-16,-1 3 1 0,5 3 0 15,8 5-1-15,5 11 1 16,3 11 3-16,5 8 0 15,9 7 1-15,-5-3 0 0,-4 0-1 16,-4-5 0-16,-9-6-2 16,-8-12 1-16,-13-8-3 15,-9-11 1-15,-12-15-4 16,-9-4 1-16,0-8-2 16,5-3 0-16,8-4 0 0,0 0 0 15,12 4 0-15,14 3 0 16,8 12 3-16,8 4 1 15,14 3 1-15,16 4 0 16,-4 8 0-16,4 4 1 16,1 3-1-16,-1 0 0 0,-4 8-1 31,-4-3 1-31,-4 2-2 16,-9-2 1-1,-26 29-1 1,-4-3 0-16,-4-1 0 0,-4-7 0 15,0-3-1-15,4-1 1 16,4-8 1-16,0-6 0 16,5-9 0-16,8-7 1 0,0-11 0 15,8-12 0-15,5-11-3 16,0 0 0-16,4-11-7 16,0-8 1-16,-5 3-9 15,-3 13 1-15,-1 10-3 16,-3-3 0-16</inkml:trace>
  <inkml:trace contextRef="#ctx0" brushRef="#br0" timeOffset="168290.2189">12865 15077 43 0,'0'-15'21'0,"17"-11"-20"16,-8 18 42-16,-1 1-40 15,1-5 0-15,-1-3 1 16,1 4 1-16,-1 3-7 0,1 1 1 16,-1-1 4-16,1 1 0 15,-1 7-2-15,1 3 0 16,-1 5-1-16,1 7 1 15,-5 15-2-15,-4 4 1 0,0 12-1 16,-4 7 1-16,-5 4 0 16,-3-1 0-16,-1-3 0 15,4 4 1-15,9-12 0 16,5-3 0-16,12-4 2 16,12-8 0-16,18-7 0 0,4-4 0 15,5-8-3-15,-1-3 1 16,0-5-7-16,-8 1 0 15,-13 11-10 1,-8 4 0-16,-9-4-3 16,-4 8 1-16</inkml:trace>
  <inkml:trace contextRef="#ctx0" brushRef="#br0" timeOffset="170744.5911">14079 14888 30 0,'-9'-3'15'0,"5"-1"-4"15,4 4 16-15,4 4-24 16,1-1 1-16,-5-3 2 15,4 8 0 1,9 26-7 0,-1 4 0-16,1 11 5 15,0-7 0-15,0-1-3 16,-1 1 0-16,-3-8-4 16,0-8 0-16,-5 1-5 0,-4-4 0 15,-4-12-6-15,-1 4 0 16</inkml:trace>
  <inkml:trace contextRef="#ctx0" brushRef="#br0" timeOffset="170918.0693">14279 15040 37 0,'26'-27'18'0,"-26"12"-18"0,0 15 29 16,-5-4-28-16,-7 4 0 15,-18 12 1-15,-21-1 1 16,-9 8-4-16,-8 0 0 15,0 7-3-15,0 8 1 32,-1 4-8-32,14-8 1 0</inkml:trace>
  <inkml:trace contextRef="#ctx0" brushRef="#br0" timeOffset="172274.1172">14794 14956 29 0,'-4'-26'14'0,"13"11"-8"0,-5 11 18 0,4 0-23 15,1 4 1-15,4-4 2 16,8 4 1-16,-4 0-6 16,4 4 1-16,1 8 4 15,3 6 0-15,9 9-1 16,0 15 1-16,0 3-1 15,-8 8 0-15,-5 4-1 0,-17 3 1 16,-8-3-1 0,-9-4 0-16,-12-11-1 15,-5-27 1-15,-4-11-1 16,-4-12 0-16,4-11-1 16,8-26 0-16,9-5-1 0,8-10 0 0,9-4-3 15,9 11 0-15,4-4-4 16,-1 0 0-16,1 15-7 31,9 20 1-31</inkml:trace>
  <inkml:trace contextRef="#ctx0" brushRef="#br0" timeOffset="172627.3879">15348 14953 36 0,'4'-8'18'0,"-4"8"-15"0,0 4 28 16,0 0-28-16,-4 7 0 15,0 8 1 1,-5 11 1-16,1 0-7 16,-1 12 1-16,1 0 4 15,-1 3 0-15,1-3-4 16,-1-4 1-16,-4-8-3 16,9 0 1-16,-9-15-3 15,5-3 0-15,-5-9-5 0,0-3 0 16,0-7-2-16,1-12 0 0</inkml:trace>
  <inkml:trace contextRef="#ctx0" brushRef="#br0" timeOffset="172744.2745">15216 15172 42 0,'59'15'21'0,"18"19"-24"15,-51-22 41 1,4 3-39-16,-1 7 1 16,1 5-9-16,-9-4 1 15,-8 3 0-15,-9 4 1 16</inkml:trace>
  <inkml:trace contextRef="#ctx0" brushRef="#br0" timeOffset="173496.5839">15842 15210 22 0,'-4'-34'11'0,"-1"0"3"0,5 22 8 0,-4-6-19 16,0-1 0-16,-5-4 1 15,1 0 0-15,-1 4-6 16,1 0 1-16,-1 0 2 15,1 4 1-15,-1 4-2 16,-4 0 0-16,1-1-1 16,-5 5 1-16,0-1 1 15,0 4 0-15,0-3 0 16,-1 7 0-16,1 4 0 16,-4 7 0-1,4 4 0-15,0 4 0 0,4 0 0 16,5 4 0-16,4-4 0 15,-1-1 1-15,10 5 0 16,3 0 1-16,5 0-1 16,0 7 1-16,8 0 0 15,9 0 0-15,0 1-1 16,4-1 0-16,0 4 0 0,4 8 1 16,-8 7-1-16,-9-4 1 15,-8 4-2-15,-13 1 1 16,-9-1-1-16,-8-8 0 0,-8-10 0 15,-5-16 0-15,9-12 0 16,4-10 0-16,8-12 0 16,9-7 0-16,13-12-4 15,12-15 1-15,5 0-4 16,4-12 0-16,-8 1-5 16,-5 7 1-16,-12 4-7 31,-14 12 0-31</inkml:trace>
  <inkml:trace contextRef="#ctx0" brushRef="#br0" timeOffset="174097.4259">15999 15006 38 0,'26'-19'19'0,"17"-8"-16"16,-31 20 31-16,1-5-31 15,4 1 0-15,0 0 1 16,4 7 1-16,1 8-6 16,3 11 0-16,-3 11 5 0,-1 8 0 15,4 19-1-15,-3 4 0 16,-9 0 0-16,-9-1 0 16,-4-3-1-16,-4-3 1 15,-9-13-1-15,-9-6 1 31,-7-20-1-31,-1-18 0 0,0-12 0 16,0-23 0-16,0-11-3 16,1-19 0-16,3-4-7 15,-4-7 1-15,13 4-9 16,9 7 0-16,12 8-3 16,4 18 1-16</inkml:trace>
  <inkml:trace contextRef="#ctx0" brushRef="#br0" timeOffset="175730.616">5353 14930 22 0,'17'-8'11'0,"9"5"-10"16,-26 3 12-16,0-4-12 16,0 4 0-16,0 0 0 15,0 0 1-15,0 0-3 16,-9-8 1-16,5-3 2 0,-9 7 1 0,9-3 1 16,0-1 1-16,-1 0 0 15,5-3 0 1,0 3 0-1,0 8 0-15,0 0-2 0,0 0 1 16,-4-3-3-16,0 10 0 16,0 5-1-16,-1-5 0 0,1 5 0 0,4 6 0 31,0 5-1-31,0 4 1 16,4-1 0-16,-4 8 0 15,0-7 0-15,0-5 0 16,-4-3 0-16,0-7 0 0,-1-1 0 15,1-11 1-15,-4-4-1 16,-1-7 1-16,1-8 0 16,-1-4 0-16,-4-3-1 15,9-1 0-15,4 5 0 16,0 3 1-16,0 0-1 16,4 0 0-16,5 4 0 0,-5 0 1 15,0 3 0-15,-8 1 0 16,0 3-1-16,0 4 1 0,-1 8 0 15,1 0 0-15,0 4-1 16,4-1 0-16,4 5 0 16,0 3 0-16,1 7 0 15,-1 1 0-15,4 4-3 16,1-1 1-16,-5 8-11 31,0 8 1-31</inkml:trace>
  <inkml:trace contextRef="#ctx0" brushRef="#br0" timeOffset="177966.65">16941 4820 12 0,'25'-30'6'0,"9"15"-1"0,-30 7 6 0,-4 8-11 15,0-3 1-15,-4-1-1 16,-9-4 1-16,-4 4-2 31,-8 1 1-31,-9-5 0 0,-9 4 0 16,-4 4 0-16,1 0 0 16,-10 4 0-16,-3 0 0 15,-10 3 0-15,6 1 1 0,3-4-1 16,5 3 1-16,8 1 0 15,4 3 0-15,9 1-1 16,8-5 1-16,18 1-2 16,8-4 1-16,13-1 0 15,21 1 0-15,17 0-1 16,9 0 1-16,-1 0-1 16,5-1 1-16,-4-6 0 15,-9 3 0-15,-4 0 0 16,-18-4 1-16,-16-4-1 0,-13 4 0 0,-13 1 0 15,-12-1 0-15,-9 0-1 16,-13 4 1-16,-4 0 0 16,-5 0 0-16,5 4 0 31,5 0 1-31,-1-1-6 16,4 5 1-16</inkml:trace>
  <inkml:trace contextRef="#ctx0" brushRef="#br0" timeOffset="180032.3672">17877 6220 11 0,'5'-7'5'0,"20"14"-3"0,-12-7 3 16,4 4-6-16,9 4 1 16,3-1 0-16,10 1 0 15,-1-1 0-15,5 1 1 0,-1-1 0 16,5 1 1-16,4 0 0 16,5-8 1-16,-5-4-1 15,4-4 1-15,5 1-1 16,-1-1 0-16,1 1-1 15,0-1 0-15,-5 0 0 16,-4 1 0-16,0 3-1 0,0 4 1 16,0 0-1-16,0 0 1 15,1 0-1-15,-6 4 1 16,5 0-1-16,-8 3 0 16,0 5 0-16,-1-1 0 0,-3 4 0 15,-5 0 1-15,-5 0-1 31,-3 0 0-31,-5-3 0 16,-8-1 1-16,-4 0-1 16,-9-7 0-16,-9 0 0 15,-8 4 1-15,-9-5-1 16,-3-3 1-16,-1 0-2 0,-13-3 1 16,-12-9 0-16,0 1 0 15,-9 0-1-15,-17-5 0 16,-68-2-5-1,12-5 0-15,5 8 0 16,5 11 1-16</inkml:trace>
  <inkml:trace contextRef="#ctx0" brushRef="#br0" timeOffset="186656.5188">18363 14964 25 0,'13'-8'12'0,"-18"-14"-8"0,1 14 12 0,0-7-13 15,0 0 1-15,-1-8 2 16,-3 0 0-16,4 1-8 16,4 7 1-16,8-4 4 15,9 4 1-15,5 7-2 32,7 4 1-32,5 4-1 0,5 0 0 31,20 31 1-31,-3 3 1 0,-9 11 0 15,-9 8 0-15,-8 4-1 16,-13 18 1-16,-13-7-1 16,-13-3 0-1,-8-12-2-15,-4-12 1 0,-4-14-1 16,-10-12 1-16,6-15-1 16,-5-15 0-16,8-15-3 15,9-8 1 1,13-4-5-16,8-3 0 0,9 3-5 15,8 8 0-15,9 4-5 16,4 15 1-16</inkml:trace>
  <inkml:trace contextRef="#ctx0" brushRef="#br0" timeOffset="187036.7309">19091 15028 31 0,'4'-11'15'0,"1"3"-12"0,-10-3 24 16,1 7-25-16,-4 0 1 16,-9 4 1-16,4 4 1 15,0 8-5-15,0 3 1 16,1 4 3-16,3 7 0 16,0 4-1-16,1 8 0 0,-1 0-1 15,1-4 0-15,-1-4-4 16,1-3 0-16,-5-12-4 15,0 0 0-15,1-7-8 16,-5-5 1-16</inkml:trace>
  <inkml:trace contextRef="#ctx0" brushRef="#br0" timeOffset="187192.2922">18857 15112 38 0,'47'15'19'0,"-9"26"-19"16,-17-26 29-16,5 8-30 31,0 4 1-31,-5 3-5 16,4 0 1-16,1 0-2 15,-9-3 0-15,-4-1-5 0,-5-7 1 0</inkml:trace>
  <inkml:trace contextRef="#ctx0" brushRef="#br0" timeOffset="187488.3739">19015 14809 47 0,'17'7'23'0,"25"58"-23"0,-25-50 47 15,9 11-45-15,4 12 0 0,-1 19 0 16,5-4 1-16,-4 7-5 16,-4 1 1-16,-1-8-1 15,-8-4 0-15,-4 0-6 16,-4-7 1-16,-1-12-8 16,-4-11 0-16,9 0-1 15,-4-11 1-15</inkml:trace>
  <inkml:trace contextRef="#ctx0" brushRef="#br0" timeOffset="187940.8184">19474 15312 36 0,'0'0'18'0,"17"-23"-19"32,-12 20 36-32,3-1-33 0,1 0 1 15,-1-4 2-15,5 1 1 16,-4-1-7-16,-1-3 0 16,1-4 4-16,-5 0 0 15,0-4-1-15,-4 4 0 0,0 0-2 0,0-1 1 31,-4 1-1-31,0 0 0 0,-5 4-1 16,1 3 0-16,-5 4 0 0,-4 4 1 16,4 4-1-16,-4 4 0 15,0 3 0-15,0 8 0 16,0 8 1-16,4 3 0 16,9 0 0-16,8 0 0 15,13 1 1 1,13 3 1-16,4-4-1 15,9 8 1-15,3-8-1 16,6 0 1-16,3-11-5 16,-13 0 0-16,-7-8-9 0,-23-3 0 15,-12-8-3-15,-8-8 1 16</inkml:trace>
  <inkml:trace contextRef="#ctx0" brushRef="#br0" timeOffset="188807.8577">19964 15074 26 0,'13'-12'13'0,"4"-7"-6"0,-9 16 20 0,1-5-26 16,0-3 1-16,-1-1 0 15,1-10 1-15,-5 3-5 16,-4 4 1-16,-4-1 2 16,-9-2 1-16,-4-9-2 15,0 4 1-15,-9 1-1 0,1 7 1 16,-5-1 0-16,4 5 1 15,1 4-1-15,3 7 0 32,-3 7 0-32,-1 8 1 15,5 0-1-15,0 4 1 16,4 8-1-16,4 7 0 0,9 0 0 0,4 0 1 16,8 4 0-1,9-8 0-15,13 0 1 16,4-3 0-16,4-5 1 15,-4 5 0-15,1 3-1 16,-6 0 0-16,-3 8-1 16,-5 4 0-16,-4 7-1 0,-8 4 0 15,-9-19-1-15,-9-4 0 16,-4-7 1-16,-4-8 0 16,-4-11 0-16,4-19 1 0,9-12-1 15,8-10 1-15,8-9-4 16,5-11 1-16,0-3-7 15,8-1 1 1,-4 1-8-16,0 11 1 16,0 15-3-16,0 11 0 15</inkml:trace>
  <inkml:trace contextRef="#ctx0" brushRef="#br0" timeOffset="189846.4273">20245 14847 20 0,'22'-19'10'0,"-22"23"-4"16,0-4 12-16,4-12-14 0,0 5 1 16,9-1 3-16,0 4 0 15,-5-3-9-15,5-1 0 0,0 4 8 16,-1 4 0-16,1 4-2 15,4 0 0-15,5 11-2 16,-1 0 1-16,4 4-1 16,1 11 1-16,-1 12-2 15,1 3 0-15,-5 8 0 16,-8 8 0-16,-4 3-1 16,-9 1 1-16,-9-9-2 15,-4-7 1-15,-12-7 0 0,-1-12 1 16,-4-22 0-16,-4-16 1 15,5-22 0 1,7-12 0-16,1-3-1 16,8-8 0-16,0-7-6 15,5 7 1-15,-1-8-10 16,5-3 0-16,-4 15-6 16,12-4 1-16</inkml:trace>
  <inkml:trace contextRef="#ctx0" brushRef="#br0" timeOffset="193264.8523">19619 14941 27 0,'4'-4'13'16,"14"1"-4"-16,-10 3 14 0,1 3-21 15,-1 1 0-15,1 8 1 16,8 7 0 0,-5 3-4-16,1 12 1 15,4 0 2-15,0 12 0 16,5 3-1-16,7 0 0 0,-3 0 0 15,-1 0 1-15,-3 4-1 16,-5-7 0-16,-9-8 1 16,-8-4 1-16,-8-4-1 15,-18-7 1-15,-8-8-1 0,-4-8 1 16,4-10-1 0,0-12 0-16,0-8-2 15,4-11 0-15,9-12-6 16,3-14 1-16,6-8-9 15,-1 7 0-15</inkml:trace>
  <inkml:trace contextRef="#ctx0" brushRef="#br0" timeOffset="198838.8609">16327 15914 28 0,'0'3'14'0,"0"-29"-8"16,-4 18 15-16,-4 5-20 15,-1-5 1-15,-4 0 0 0,-4 1 1 16,-13-1-3-16,-12-3 0 0,-14 3 2 31,-7 1 0-31,-14-5 0 16,-4 1 1-16,4 0-2 16,-4-1 1-16,5 1-1 0,3 0 0 15,5 3-1 1,13 1 1-16,8-1-1 15,9 0 0-15,16-3 0 0,18 7 0 16,13 4 0-16,16 0 0 16,22 4 0-16,4 7 0 15,17-7 0-15,9 4 0 16,4 3 0-16,4-3 0 16,-4-1-1-16,-4 1 1 15,-5-1 0-15,-17 1 1 0,-3 3-2 16,-14-3 1-16,-8 3 0 15,-13-7 1-15,-13 0-1 16,-13 0 0-16,-16-8-1 16,-13 4 1-16,-9-4 0 15,-4 8 0-15,-13 0 0 0,0 3 1 0,4 1-1 16,5-1 0-16,8 1 0 16,4-1 1-16,9 9-1 15,5-9 1-15,12 5-1 16,8-1 1-16,9 4-1 15,13 0 0-15,12 0 0 32,18-3 0-32,4 3 0 15,12 0 1-15,5 0-2 0,-4 0 1 16,-5-3 0-16,-8-1 0 16,-13-4 0-16,-13-3 0 15,-16 0 0-15,-18-12 0 16,-17-3-1-16,-12 0 0 15,-22-1-2-15,-4 5 0 0,4-1-1 32,8 8 0-32,5 0-1 15,9 0 0-15,8 4-3 0,8 4 1 16,13 7-2-16,5 0 1 0</inkml:trace>
  <inkml:trace contextRef="#ctx0" brushRef="#br0" timeOffset="204184.2533">20905 16163 30 0,'-8'-45'15'0,"-31"3"-6"0,27 27 15 16,-14-7-22-16,-8-5 0 15,-9 8 0-15,-8 0 0 16,-8 4-3-16,-9 4 1 16,-1-4 1-16,-7 7 0 15,-9 4 0-15,-13 8 0 0,-4 7-1 16,-13 1 1-16,-9-5-1 16,-16-3 0-16,-10 4 0 31,1-8 1-31,0-8-1 15,5 0 1-15,7 1-2 16,18-8 1-16,8 7-5 16,18-7 0-16,3 0-6 0,26 4 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1:02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10710 7041 17 0,'-42'-11'8'0,"-5"-8"-4"15,38 11 9-15,-8 5-12 16,0-1 0-16,0 0 1 16,0 0 0-16,4 1-2 15,9-1 0-15,13 0 1 16,3 0 1 0,10 0-1-16,16 4 1 0,13 0-1 15,9 4 0 1,-1 4-1-16,14-1 1 15,8 1-1-15,-5-1 0 0,5-3 0 16,0 4 1-16,4-4-1 16,-12 3 0-16,-14-3 1 15,-12 0 1-15,-13 0-1 16,-12-1 0-16,-14-3 0 16,-21 0 1-16,-16-3-1 15,-14-1 1-15,-8 4-2 16,-13-4 0-16,-8 4 0 0,-14 0 0 15,6 4 0-15,-1 0 0 16,8-1 0-16,9 5 1 0,17 3-2 16,9-3 0-16,13-1-6 15,12 8 1-15,17 1-2 16,9-5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1:40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3556 4798 20 0,'13'0'10'0,"-9"7"-8"0,-8-11 10 16,-5 4-12-16,-8 0 1 16,-8-7 0-16,-9 3 1 15,-9-3-2-15,-4-1 0 16,-8 0 2-16,-5-3 0 16,5 3 1-16,8 1 0 0,4-1 0 15,9 1 0-15,-8-1-1 16,-1 1 1-16,-4-1-1 15,-8 1 1-15,-9-1-2 16,-8 0 1-16,-1 1-2 16,1 3 1-16,4 0-1 15,8 0 1-15,0-3-1 0,5 3 1 0,0 0-4 16,4 1 0-16,-5 3-7 16,1-4 0-16</inkml:trace>
  <inkml:trace contextRef="#ctx0" brushRef="#br0" timeOffset="10371.4098">3543 7333 7 0,'85'7'3'0,"73"-3"-1"15,-111-12 4-15,17 1-6 16,29-5 0-16,14 5 1 16,3 3 0-16,1 0-1 15,4 1 1-15,-8 6 1 16,-9 1 0-16,-22 7-5 0,-16 1 1 16</inkml:trace>
  <inkml:trace contextRef="#ctx0" brushRef="#br0" timeOffset="25217.7794">6690 9523 11 0,'4'-3'5'0,"5"-13"4"0,-9 16 6 16,0 0-13-1,0-7 0-15,0 7 1 16,4-4 0-16,9 0-4 16,4 12 0-16,13-4 3 0,8 3 0 15,13 1-1-15,17-1 0 0,13-3-1 16,9 0 1-16,8 0-1 15,0-1 1-15,-5 1-1 16,-16 4 1-16,-9-1-6 16,-12 1 0-16,-31 3-2 15,-29 1 1-15</inkml:trace>
  <inkml:trace contextRef="#ctx0" brushRef="#br0" timeOffset="29051.8377">14168 9883 17 0,'-13'-8'8'0,"-4"12"-5"0,13-4 9 16,0 0-11 0,-5 4 1-16,-3 0-1 15,-1-4 1-15,-8 0-3 16,-9 3 0-16,0 5 2 15,-17-4 0-15,-17-8-1 16,-4 0 0-16,-9-3 0 0,-16-1 1 16,-5 8 0-16,-9 0 1 15,-8-8-1 1,-8-3 1-16,-9 7-1 16,-13 0 1-16,-4 1-1 15,-9-9 1-15,-3 5 0 0,-14-5 0 16,0-7-1-16,-8-3 1 15,-4-1 0-15,4 0 0 16,-5 1 0-16,-3 3 0 16,16 7-1-16,9 5 0 0,9 3 0 15,3 4 0-15,18 4-1 16,12 3 0-16,1 1 0 0,4 0 1 31,-5-1-1-31,-4 1 1 16,5 3-1-16,-13-7 0 15,-13 0-5-15,-5-1 1 16,1 5-6-16,-13 0 0 0</inkml:trace>
  <inkml:trace contextRef="#ctx0" brushRef="#br0" timeOffset="31238.3084">16608 9834 19 0,'-115'-19'9'0,"-63"-34"-7"15,109 41 9-15,-33 1-11 16,-26-8 1-16,-21-4 0 16,-12 4 0-16,-14-3-5 15,5-1 0-15,8 8-1 16,26 11 1-16</inkml:trace>
  <inkml:trace contextRef="#ctx0" brushRef="#br0" timeOffset="36391.5362">9245 14181 18 0,'-8'-42'9'0,"12"-3"-7"0,0 26 9 15,1-4-10-15,-1-3 1 16,9-12 1-16,8-4 1 16,9 4-5-16,12 4 1 15,14 0 3-15,-9 4 0 0,4 0-1 16,4 3 1-16,-4 5-1 15,-4-1 0-15,-4 4-1 16,-1 4 1-16,-4 3-1 31,1 5 0-31,3 7 1 16,1 4 0-16,4 7-1 0,0 8 1 16,-1 7-1-16,-3 16 1 0,0 7-1 15,-5 12 0 1,-4 7-1-16,-13-4 1 15,-12 4-1-15,-13 4 1 16,-18-8 0-16,-20 5 0 0,-9 2 0 0,-18-6 1 31,-11-16-1-31,-1-19 0 0,0-11 0 0,0-15 0 16,4-19-1-16,18-8 1 16,12-11-4-16,8-8 0 15,14 8-9-15,16 0 1 16</inkml:trace>
  <inkml:trace contextRef="#ctx0" brushRef="#br0" timeOffset="47813.9665">22400 15656 20 0,'26'12'10'0,"3"-5"-6"0,-24-7 11 0,3 4-15 31,1 0 1-31,-5 0 2 16,0-1 0-16,-4 1-2 16,0 0 0-16,-4 0 2 15,-5 3 1-15,1-3 0 16,-9 7 0-16,-9-7-2 16,-3 0 1-16,-1-4-1 0,-9 0 0 15,-16-4-1-15,-13 0 0 16,-4-7-1-16,-18 7 1 15,-4-7-1-15,-12 0 1 0,-13-1 0 16,-1 5 0-16,-20-1-1 16,-1 1 1-16,-12-1-1 15,8 4 1-15,-12 4-1 16,16-7 1-16,1-1-1 16,3 4 1-16,14 1-1 15,-5 3 1-15,9 0-2 0,12 0 0 16,9-4-4-16,1 4 0 15,-6-4-7-15,18 4 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3:03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5770 6304 13 0,'-21'3'6'0,"42"-3"-1"0,-8 0 6 0,0 0-11 16,4 0 1-16,0 0 0 16,0 0 1-16,0 0-3 15,-4 0 1-15,0-3 1 16,-1-1 1-16,5-4-1 16,13 1 0-16,17-1 0 15,8 4 1-15,22 4-1 0,25 0 1 16,13-7-1-16,22 3 1 15,-1 11-1-15,9 1 0 16,-9 0 0-16,0-1 0 16,-12 1-2-16,-18 3 0 15,-25 0-6-15,-13-3 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3:27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13878 28 0,'-21'4'14'0,"8"-15"-10"0,13 11 14 0,0 0-17 15,0 0 1-15,0 3 2 16,0-3 0 0,5 4-4-16,12-4 0 15,13-4 2-15,4 4 1 0,12 4-1 16,1 4 0-16,13-1-1 16,12 5 1-16,1-5-1 15,16 5 0 1,9-9 0-16,4 5 0 0,-8-1 0 15,-5 1 0-15,-8-4-2 16,-8 0 1-16,-22-4-6 0,-9 0 1 16,-3 3-7-16,-9-6 0 15</inkml:trace>
  <inkml:trace contextRef="#ctx0" brushRef="#br0" timeOffset="601.1343">3633 13821 25 0,'-13'-11'12'0,"-17"0"1"0,26 7 14 0,-5 0-24 16,5 0 0-16,0 1 2 15,4-1 1-15,8 0-8 16,5 4 1-16,13 4 4 0,3 7 1 15,14 0-2-15,17 5 1 16,-9 2-1-16,13 5 0 0,8 0 0 16,5 3 1-16,-14 5-2 15,-3-5 1-15,-13-7-1 16,-9-4 1-16,-16 15-1 16,-18 1 0-16,-21-1-4 31,-17-4 1-31,-13 1-3 15,-17 3 0-15,-8 0-6 16,3 1 1-16,18-1-5 0,22-7 0 16</inkml:trace>
  <inkml:trace contextRef="#ctx0" brushRef="#br0" timeOffset="22837.1131">6665 12894 28 0,'4'-11'14'0,"4"-4"-6"0,-8 4 15 0,0-1-22 0,0-7 1 16,-4 0 0-16,0-3 1 16,0-1-3-16,4 4 0 15,0 4 2 1,4 4 1-16,4 7-1 16,5 11 1-16,9 1 0 0,7 15 0 15,1 3 0-15,0 4 0 16,-5 16-1-16,-3 3 0 15,-9-4 0-15,-18 8 0 16,-12 0-1-16,-13-7 0 16,-8-8-1-16,-4-12 1 0,-5-15 0 31,8-3 1-31,1-23-1 16,8-4 0-16,13-11 0 15,17-4 1-15,9-4-3 16,8 4 1-16,8 3-5 0,5 1 1 15,0 11-5 1,0 8 0-16,4 3-7 0,-4 5 1 16</inkml:trace>
  <inkml:trace contextRef="#ctx0" brushRef="#br0" timeOffset="23146.2354">7129 12936 36 0,'8'8'18'0,"-3"-5"-14"0,-5-3 28 16,0 0-28-1,-5 4 0-15,-7 0 1 16,-1 7 1-1,-13 20-8 1,5 14 0-16,4 0 5 16,4-3 1-16,0-8-6 15,5-7 1-15,-1-5-5 0,1-14 1 16,-1-20-9 0,-3-10 0-16</inkml:trace>
  <inkml:trace contextRef="#ctx0" brushRef="#br0" timeOffset="23287.6508">7018 13038 53 0,'34'53'26'0,"39"49"-31"0,-52-75 46 0,0 3-41 0,-8-7 0 15,-5-1-11-15,-8-6 1 16,-17-13 1-16,5-3 0 16</inkml:trace>
  <inkml:trace contextRef="#ctx0" brushRef="#br0" timeOffset="23630.9991">7376 12819 42 0,'21'41'21'0,"5"24"-22"31,-22-39 29-31,0 4-28 0,-4 12 1 16,0 11 0-16,0 4 0 15,0-4-2-15,4 0 1 16,-4-12-2-16,5-3 0 16,-5-11-6-16,0-12 0 15,0-15-4-15,0-8 1 16</inkml:trace>
  <inkml:trace contextRef="#ctx0" brushRef="#br0" timeOffset="23875.2888">7580 12796 35 0,'22'11'17'0,"-5"27"-16"0,-9-26 31 0,-4 6-31 15,5 20 1-15,-5 12 0 31,0 14 0-31,-4 4-3 16,5 8 1-16,3-1 1 16,-4-7 1-16,1-15-6 15,-5-7 0-15,0-20-8 0,-5-11 1 0</inkml:trace>
  <inkml:trace contextRef="#ctx0" brushRef="#br0" timeOffset="37030.7155">7789 12925 19 0,'38'7'9'0,"-21"8"-3"0,-8-11 10 0,-1 0-15 31,5 0 1-31,-4 3 2 0,-1 5 1 0,-8 3-6 16,4 7 0-16,-4 9 3 16,0 7 1-16,-4 3-1 31,0 5 0-31,-9-1-2 15,0-11 1-15,-8-7 0 0,-9-12 1 16,5-12-1-16,-1-10 1 16,5-16 0-16,4-7 0 15,8-8 0-15,5 0 0 16,8-7-5-16,9 3 1 16,0 4-9-16,0 8 1 0</inkml:trace>
  <inkml:trace contextRef="#ctx0" brushRef="#br0" timeOffset="41317.549">8291 14347 22 0,'13'0'11'0,"-9"0"0"0,-4 0 12 15,0 4-21-15,-8 0 0 16,-9 3 3-16,-17 1 0 0,-22-4-5 16,-33-4 0-16,-9 0 5 15,-13-4 0-15,-12-7-1 16,-5 3 0-16,0 4-3 16,13 0 0-16,22 4-6 15,8 4 0-15,4-4-8 16,12 4 0-1</inkml:trace>
  <inkml:trace contextRef="#ctx0" brushRef="#br0" timeOffset="42564.437">8956 12387 31 0,'13'0'15'0,"-1"-7"-11"0,-3 3 20 0,-1 4-24 16,1 0 1-16,-1 8 0 15,1 7 0-15,-1 15-2 32,1 8 1-32,-1 15 0 15,-3 4 1-15,-5 7-1 0,-9 0 0 0,-4-7-1 16,1-8 1-16,-5-11 0 15,-5-23 0-15,-3-11 1 16,-1-19 1-16,5-15-1 0,4-12 1 16,13-15 0-16,4-3 1 15,8-1-2-15,9 1 1 32,0 7-4-32,5 7 0 0,3 16-3 15,1 7 0 1</inkml:trace>
  <inkml:trace contextRef="#ctx0" brushRef="#br0" timeOffset="42807.8154">9365 12467 21 0,'-5'4'10'0,"1"-19"4"0,4 15 0 0,-4 11-11 32,-5 0 1-32,-3 16 0 15,-6 3 1-15,6 0-7 0,-5 8 0 16,0-4 5-16,4 4 0 16,-4-12-5-16,0-3 0 15,-4-12-5-15,-5-14 0 16,0-12-3-16,-3-8 1 15</inkml:trace>
  <inkml:trace contextRef="#ctx0" brushRef="#br0" timeOffset="42940.1043">9126 12573 34 0,'55'53'17'0,"48"11"-23"16,-82-49 34-16,-4 0-28 16,0 8 0-16,-8-4-16 15,-5-4 0-15,0-7 15 0,0-5 0 16</inkml:trace>
  <inkml:trace contextRef="#ctx0" brushRef="#br0" timeOffset="43211.0087">9339 12240 27 0,'9'-8'13'0,"-1"8"-6"0,1 4 23 16,3 11-28-1,14 12 1-15,-5 7 1 16,5 15 0-16,-1 11-5 16,5 9 0-16,-4-5 3 0,-5-4 0 0,-4-10-3 15,-8-13 1-15,-5-10-7 16,-8-16 0-16,-9-11-5 15,-4-7 1-15</inkml:trace>
  <inkml:trace contextRef="#ctx0" brushRef="#br0" timeOffset="43526.6328">9556 12270 20 0,'13'0'10'0,"4"8"-4"0,-8-5 10 16,-1 1-15-16,1 4 0 16,-1 3 3-16,1 12 0 15,8 3-4-15,4 8 0 16,-4 8 3-16,-4 3 0 16,-5 5-1-16,-8-5 0 15,-8-7-1 1,-5-15 0-16,-8-8 0 15,-5-8 0-15,1-14 0 16,3-12 0-16,5-11 1 16,9-5 1-16,3-6-2 15,10-8 1-15,3 3-4 16,5 8 1-16,0 4-7 16,0 12 0-16,-5 10-3 0,5 5 0 0</inkml:trace>
  <inkml:trace contextRef="#ctx0" brushRef="#br0" timeOffset="43865.9386">9829 12316 10 0,'13'-8'5'0,"-18"-19"7"0,5 20 1 16,0-1-10-16,0 1 0 0,5-1 4 0,3 1 1 15,5-1-9-15,8 8 1 16,5 0 5 0,-1 4 0-16,1 11-2 15,-1 15 1-15,5 8-3 0,-9 11 1 16,-8 12-3-16,-4 3 1 16,-9-11-1-1,-9-7 1-15,-8-20 0 16,-13-11 0-16,-4-15 1 15,5-15 0-15,3-11 0 0,5-12 1 0,8-15-2 32,0-8 0-32,0 4-10 15,1 4 0-15</inkml:trace>
  <inkml:trace contextRef="#ctx0" brushRef="#br0" timeOffset="45447.0464">10442 12107 24 0,'21'8'12'0,"5"7"-11"16,-22-7 13-16,0-1-14 0,5 5 0 0,-1 3 0 16,1 7 0-16,-1 9 0 15,9 3 1-15,1 0-1 16,-1 0 1-16,4 0-1 16,-4 0 0-16,-4-4-4 31,-1-7 0-31,1-4-3 15,-4 0 0-15</inkml:trace>
  <inkml:trace contextRef="#ctx0" brushRef="#br0" timeOffset="45612.8497">10749 12338 27 0,'0'-26'13'0,"-5"-5"-6"0,5 24 25 31,0 7-32-31,-4 0 1 0,-9 4 0 16,-4-1 0-16,-21 5-1 0,-13-4 0 15,-9 0-3-15,5-1 1 32</inkml:trace>
  <inkml:trace contextRef="#ctx0" brushRef="#br0" timeOffset="46755.0502">10451 14480 13 0,'4'0'6'0,"0"0"15"0,-4-4-12 16,-4 0-9-16,-5 4 1 15,-4-4 1-15,-4 1 0 16,-4-1-1-16,4 0 0 16,-4 4 1-16,-13 0 1 0,-13 0-1 15,-8-4 1-15,-22 0-2 16,-13-3 1-16,1-1-1 15,4 1 0-15,-9-1-1 0,1 1 1 16,-1-1-1-16,0 4 0 16,9 0-3-16,0 4 0 31,12 4-6-31,5 4 0 0</inkml:trace>
  <inkml:trace contextRef="#ctx0" brushRef="#br0" timeOffset="49056.8452">11157 11956 16 0,'26'4'8'16,"21"22"1"-16,-30-18 6 0,0 3-14 16,4 16 1-16,-4 11 1 15,-4 3 0-15,-4 20-4 16,-14-1 0-16,-12 5 3 15,-13-5 0 1,-4-11 0-16,-4-11 0 16,8-19 1-16,5-15 0 15,-1-19 0-15,5-12 1 16,4-11-1-16,8-7 0 16,5 0-5-16,4-1 1 0,9 1-7 15,8 11 1 1,8 11-4-16,9 8 1 0</inkml:trace>
  <inkml:trace contextRef="#ctx0" brushRef="#br0" timeOffset="49356.9082">11613 12172 25 0,'-13'-27'12'0,"1"31"-10"31,7 4 20-31,1 3-20 0,0 0 0 0,0 12 2 16,-5 4 0-16,5 7-5 15,-5 0 0-15,1-4 3 16,-1 0 1-16,1 0-5 15,-5-11 1-15,0 0-8 16,-4-15 0 0,-4-8-1-16,0-11 1 0</inkml:trace>
  <inkml:trace contextRef="#ctx0" brushRef="#br0" timeOffset="49471.9309">11417 12278 28 0,'60'53'14'0,"16"7"-20"0,-58-41 28 15,-1 0-23-15,-9-4 1 0,1 0-14 16,-9-7 0-16</inkml:trace>
  <inkml:trace contextRef="#ctx0" brushRef="#br0" timeOffset="50188.881">11622 11877 23 0,'4'3'11'0,"0"-18"-9"0,-4 15 15 0,0 0-16 16,0 0 0-16,0 4 2 15,0 0 1-15,4 11-4 16,1 0 1-16,3 4 2 16,1 0 0-16,-1 0 0 0,5 4 0 15,0-8-1-15,-5-4 1 16,5 0-2-16,0-7 1 16,-5-8-2-16,1-3 1 15,-1-5-1-15,1 1 0 0,-5-4-2 16,0-4 1-16,-4 0-3 15,-4 0 1-15,0-3-1 16,0-5 0-16,-1 4-1 16,-3 1 1-16,4 3 0 15,-1 0 0-15,1 0 1 16,0-4 0-16,0 4 2 16,4 4 0-16,0 4 1 31,0-1 1-31,0 12 1 0,4 0 1 15,4 8 1-15,5 7 0 16,0 15 0-16,4 23 1 16,4 4-1-16,18 19 0 31,3 37-1-31,-4-14 1 16,-12-8-4-16,-5-20 0 0,-12-14-8 0,-5-19 0 15,0-4-2-15,-4-19 0 16</inkml:trace>
  <inkml:trace contextRef="#ctx0" brushRef="#br0" timeOffset="52027.5612">12307 11873 9 0,'9'30'4'0,"8"34"-1"0,-13-52 1 0,0 10-1 16,5 13 0-16,-1-1 3 15,1-4 1-15,-1 0-8 16,1-7 1-16,-5-4 4 16,-4-8 1-1,-4-3-2-15,0-12 0 16,-9-7-2-16,0-8 0 31,-8-31-2-31,0 1 1 0,3 4-2 16,1 3 1-16,5 12 0 15,-1 7 0 1,13 16 1 0,0 7 0-16,8 3 1 15,1 1 0-15,-1 4 1 16,1-1 0-16,-1 5 0 15,5 3 1-15,4-4-1 16,0 1 0-16,5-5-1 16,-1-7 1-16,0-4-1 0,1-3 1 0,-14-1-2 15,-4-3 0-15,-4 3-1 16,-8 8 1-16,-1 4-1 16,-12 0 0-16,4 3-1 15,0 9 1-15,0-5 0 16,-4 0 0-16,-1 1 0 31,5-1 0-31,4-3 3 0,5-5 0 16,4-3 0-16,8-7 0 15,4-5 0-15,5-7 1 16,4-7-3-16,0-12 0 16,-4 0-9-16,-4 4 0 15</inkml:trace>
  <inkml:trace contextRef="#ctx0" brushRef="#br0" timeOffset="52743.4834">12486 11691 20 0,'4'-15'10'0,"26"11"-3"0,-21 1 8 15,8-1-13-15,0 0 1 16,0 0 2-16,-4 0 1 0,-1 1-7 16,1-1 1-16,0 4 3 15,0 11 1-15,-1 8-2 16,6 4 0-16,-1 11-2 16,0 4 1-16,-5-4-1 15,1-4 1-15,0-3-1 16,0-9 1-16,-1-6 0 0,-3-12 1 15,4-8-3-15,-9-11 1 16,0-3-2-16,-4-5 0 16,0-3-1-16,-4-8 0 15,4 12 0-15,0 3 0 16,9 15 2-16,3 12 0 16,5 11 3-16,5 19 0 0,-1 19 1 15,0 4 0-15,-4 15 0 16,-4-4 0-16,4-4-1 15,-8-3 0-15,-5-1-5 16,0-14 0 0,-4-8-7-16,-13-4 0 15</inkml:trace>
  <inkml:trace contextRef="#ctx0" brushRef="#br0" timeOffset="55386.8626">8594 12698 30 0,'13'3'15'0,"4"-10"-7"0,-13 3 16 0,-4 4-22 31,0 0 0-31,0 0 1 16,-4 0 0-16,-9 4-4 15,-8 3 1-15,-5 9 2 0,-4 2 0 16,-4 1-1-16,-4 0 1 15,4 0-3-15,0 0 1 16,0-4-4-16,4-7 0 16,0 3-6-16,9-7 1 0,-1 0-3 15,5 0 0-15</inkml:trace>
  <inkml:trace contextRef="#ctx0" brushRef="#br0" timeOffset="55609.9734">8585 12970 30 0,'26'-4'15'0,"-22"1"-11"16,-4 3 28-16,0 0-30 15,0 0 0-15,0 3 0 16,-4 1 0-16,-13 4-3 15,-5-1 0-15,-7 5-1 16,-5-1 1-16,-5 4-10 0,1 12 0 16</inkml:trace>
  <inkml:trace contextRef="#ctx0" brushRef="#br0" timeOffset="56310.3341">7844 13568 26 0,'13'0'13'0,"0"4"-9"15,-13-4 13-15,-9 3-15 31,-8 1 0-31,-4 0 2 0,-9 0 0 16,0-4-4-16,-8 0 0 16,-13-4 4-16,-13 0 0 15,-21 0-1-15,-9 4 1 16,-8-7-2-16,-9 3 1 0,-8-11-3 16,-4 7 1-16,-5-3-5 15,13 0 1-15,13-8-9 16,4 7 1-16</inkml:trace>
  <inkml:trace contextRef="#ctx0" brushRef="#br0" timeOffset="82785.1236">14428 14412 22 0,'-4'-8'11'0,"-5"-3"-8"0,9 7 12 0,0-4-14 16,0 5 1-16,-4-1 0 16,-5 0 0-16,1 4-3 15,-9 0 0-15,0 0 2 16,-4 0 0-16,-13 0-1 16,-18 0 1-16,-16 0 0 31,0 4 1-31,-17 0-1 0,-9-1 0 15,-12 1 0-15,-13 0 1 0,-18 3-1 16,1 1 0-16,-9 0 0 16,-12-5 0-16,-5 1-1 15,13 0 0-15,13 4-4 16,8 3 1 0,13 12-6-16,13 3 1 0</inkml:trace>
  <inkml:trace contextRef="#ctx0" brushRef="#br0" timeOffset="84966.9271">5698 5467 30 0,'21'-3'15'0,"26"25"-6"0,-21-18 16 0,3 7-23 16,14 8 1-16,-9 4 1 16,4 11 0-16,-3 0-6 15,-6 19 1-15,-3 11 2 16,-5 1 1-16,-12 3-2 15,-14-11 0-15,-12-16 0 0,-21-18 0 16,-9-19 1-16,0-12 1 16,9-11 0-16,0-11 0 15,21-4 0-15,12-4 1 16,18 0-1-16,13 4 0 16,4 0-3-1,-1 4 1-15,1 3-5 16,-4 5 1-16,-5 3-6 15,0 0 1-15,1 4-5 0,-5 3 1 0</inkml:trace>
  <inkml:trace contextRef="#ctx0" brushRef="#br0" timeOffset="85271.0283">6264 5615 29 0,'0'-8'14'0,"0"-14"-8"0,0 22 22 16,0 0-26-16,0 3 1 16,-4 9 1-16,-4 3 0 15,-1 0-5-15,-4 0 0 16,5 15 3-1,-1 5 1-15,1 2-1 0,3 1 1 0,5 0-3 32,-8-8 0-32,4-7-3 15,-9-8 0-15,0-15-4 16,-4-7 1-16,-4-16-7 16,0-4 1-16</inkml:trace>
  <inkml:trace contextRef="#ctx0" brushRef="#br0" timeOffset="85392.7256">6034 5679 34 0,'22'15'17'0,"50"42"-14"0,-51-38 28 0,5 8-31 16,-1 3 1-16,1 0-2 16,-5-7 1-16,-8-1-5 15,-4-10 0-15,-14-8-6 16,-7-16 1-16</inkml:trace>
  <inkml:trace contextRef="#ctx0" brushRef="#br0" timeOffset="86142.3167">6473 5369 30 0,'55'49'15'0,"-4"8"-10"0,-38-50 22 16,0 12-26-16,4 15 1 15,-4 8-1-15,0 19 1 0,-1 3-3 32,1 0 1-32,-4-3 0 15,-1-8 0-15,-8-12-6 0,0-10 0 0,-4-20-5 16,4-11 1-16</inkml:trace>
  <inkml:trace contextRef="#ctx0" brushRef="#br0" timeOffset="86523.751">6763 5430 30 0,'17'7'15'0,"4"27"-7"0,-13-26 23 0,5-1-29 16,0 5 0-16,0 7 1 31,0 11 1-31,4 4-5 15,0 15 0-15,-5 8 3 16,1 0 0-16,0-8-2 16,-5-4 1-16,1-3-4 15,-5-12 1-15,1-11-5 16,-5-8 0-16,-5-7-5 0,-3-19 0 16</inkml:trace>
  <inkml:trace contextRef="#ctx0" brushRef="#br0" timeOffset="86973.9614">7031 5384 22 0,'13'11'11'0,"12"1"-4"16,-16-16 12-16,-1 4-18 15,1-4 0-15,-1-3 2 16,1 10 1-16,4-6-5 0,-1 10 1 15,1 8 2-15,8 4 1 0,1 0-2 32,3 11 1-32,-3 8-2 15,-5 0 0-15,-5 11 0 16,-16 12 0-16,-9-12 1 0,-8-15 1 16,-9-11 0-16,-4-12 0 0,0-22 0 15,4-8 1 1,9-15 0-16,4-8 1 15,4-15-2-15,5-7 1 16,8-8-5-16,4-11 1 16,4 0-11-16,-3-4 0 15</inkml:trace>
  <inkml:trace contextRef="#ctx0" brushRef="#br0" timeOffset="88625.2567">2657 15025 34 0,'26'-16'17'0,"8"13"-15"0,-13-5 17 0,5 8-18 16,8 0 1-16,8 0 1 16,14 0 1-16,3-4-5 15,14 0 1-15,8 4 2 16,4 8 1-16,0 7-2 15,0-3 0-15,-12 3-2 16,-14 0 1-16,1 4-7 0,-18-4 1 16,1 15-5-16,-13-15 0 15</inkml:trace>
  <inkml:trace contextRef="#ctx0" brushRef="#br0" timeOffset="89061.9823">3386 14934 27 0,'12'-23'13'0,"14"23"-7"16,-13-4 18-16,8 0-21 0,5 4 0 16,3 0 1-16,5 0 1 15,13 4-6-15,13 4 1 16,4-4 5-16,4 3 0 15,-4 4-2 1,-5 5 1-16,-3 3-2 16,-22 3 1-16,-9 5-1 15,-12-5 0-15,-26 9-2 16,-8-1 1-16,-13 8-1 16,-17 11 0-16,0 0-3 15,4 4 1-15,-8 8-5 16,3-5 0-16,1 5-7 15,9 0 1-15</inkml:trace>
  <inkml:trace contextRef="#ctx0" brushRef="#br0" timeOffset="93580.4405">11609 15452 8 0,'-9'-11'4'0,"-3"11"-2"15,7 0 5-15,-3 0-6 16,-9 0 0-16,-5-4 2 16,-7 0 0-16,-10 0-3 15,-3 1 0-15,-1 3 2 16,-8-4 1-16,-4 0-1 15,-5 0 0-15,0 0-1 0,-3-3 1 0,-6 3-1 16,-3 0 1-16,0 8-1 16,-1 0 1-16,-3-4-1 15,-14-4 0-15,1 4 0 32,-1-4 0-32,-3-7-1 15,3 7 0-15,5 0 0 16,-9-3 1-16,1 3-1 0,-5-4 0 15,4 8 0-15,-8 8 0 16,4 0 0-16,0-1 1 16,0-3-1-16,-9 0 1 0,14-4-1 15,-5 4 1-15,0-1-1 16,4 9 0-16,1-1 0 16,-22-3 1-16,0 3-1 15,-5 0 0-15,1 4 0 16,-9 1 0-16,-12-5 0 15,8-4 0 1,-4 1 0-16,3-8 1 16,-11-4-1-16,3-3 0 0,5-5 0 15,0 5 1 1,8-1-1-16,-4 4 0 0,8 4 0 16,18 0 0-16,12-3 0 15,13 3 0-15,9 7-2 16,-1 1 1-16,10 7-6 15,7 0 0-15</inkml:trace>
  <inkml:trace contextRef="#ctx0" brushRef="#br0" timeOffset="102142.3967">14347 15562 13 0,'0'4'6'0,"4"3"0"0,-4-7 7 15,0 0-11-15,0 0 0 0,0 0 2 0,-4-4 0 31,0 4-5-31,0-3 1 16,-5 3 2-16,-4 3 1 16,-8-3-1-16,-9-3 0 0,-12-1 0 15,-5-4 0-15,4 1-1 16,1 3 1-16,3-4-1 16,-3 8 1-16,-1-7-1 15,-8-1 1-15,-9 4-2 16,-3-3 1-16,-6-5 0 15,-7 9 0-15,-14 3-1 16,-3 0 1-16,-10-8-1 16,5 1 1-16,0 3-2 15,5 0 1-15,-1 0-3 0,17 4 1 0,14 0-8 16,11 4 1-16</inkml:trace>
  <inkml:trace contextRef="#ctx0" brushRef="#br0" timeOffset="110469.9061">19172 7968 16 0,'9'-26'8'0,"-31"-8"-1"0,22 22 8 0,-4-3-14 16,0-4 1-16,0-3 0 15,-5 6 1-15,-4 1-4 16,-4-4 1-16,0 8 1 16,-13 4 1-16,1-1-1 15,-6 0 0-15,-7-3 0 16,-5 3 1-16,-13 1 0 16,-3 3 0-16,-1 0 0 15,-13 4 1-15,0-3-1 0,-8 3 0 16,-17 0-1-16,0 0 0 15,4 7-1-15,-4-7 1 32,-1 4-1-32,1-4 1 15,-4 4-1-15,-1-4 1 0,14 0 0 16,7 0 0-16,1-4 0 16,9 0 0-16,-1-3-1 15,17-1 1-15,9 0-2 16,9 5 1-16,3-1-6 15,10 8 0-15,11 11-5 16,1-4 1-16</inkml:trace>
  <inkml:trace contextRef="#ctx0" brushRef="#br0" timeOffset="114104.3649">14799 6879 25 0,'-5'-16'12'0,"27"5"-6"31,-10 4 12-31,5-9-18 0,0 1 0 0,5-4 1 15,3 4 1-15,9 0-2 16,5-4 0-16,3 8 1 16,5-4 0-16,0 0-1 15,8-4 1-15,5 7-1 16,12 1 0-16,1 3 1 16,16 16 0-1,5 0-1-15,8 7 1 0,9 4 0 16,-1 11 0-16,10-4-1 15,7-3 1-15,-16 0-1 16,4 3 1-16,-4 8-1 16,-5 4 1-1,-3 7-1-15,-10 1 1 16,-12 7-1-16,-8 4 1 0,-14-4 0 16,-8-4 0-16,-17 0 0 0,-17 0 0 15,-17-3 0-15,-12-12 0 16,-18 0 0-16,-17 0 1 15,-25 0 0-15,-22 4 0 16,-30-4-1-16,-33-4 0 0,-9-4 0 31,-17-10 0-31,-18-9-1 16,10-11 1-16,-5-11-1 16,13-11 0-16,17 7 1 15,17-8 1-15,25-11-1 16,26-15 0-16,22-22 0 0,24-12 1 15,35-8-4-15,34 16 1 16,26-4-6-16,25 18 1 0,13 16-7 16,4 15 0-16</inkml:trace>
  <inkml:trace contextRef="#ctx0" brushRef="#br0" timeOffset="115820.9295">14701 7306 19 0,'-30'-15'9'0,"17"4"-4"0,13 3 6 15,0 1-10-15,0 3 0 16,-4 0 0-16,-5 4 1 0,-4 0-2 15,1 4 0-15,-18-4 1 32,-13 0 1-32,-12-4-1 15,-17-4 0-15,-22 1-1 16,-8-5 1-16,-18-3-1 16,-7-7 1-16,-14-5-1 0,-8 8 0 15,-17-3 0-15,0 3 1 16,-9 3-1-16,-8 1 1 15,0 4 0-15,-9 0 0 16,9 3 0-16,-8-3 0 16,16-4 0-16,-4 3 0 0,0 5 0 15,5-5 0-15,-9 1-1 16,-1 7 1-16,-3 0-1 16,0-3 0-16,-1-1 1 15,9 4 1-15,-4-7 0 16,13 0 0-16,-5 7 0 15,22 4 0-15,4 4 0 0,9-4 0 16,3 4-1-16,5 3 0 16,4 4-1-16,9 1 1 15,-4-1-1-15,4-3 1 16,16-1 0-16,10 1 0 31,12-1-1-31,13 1 1 0,12 0-6 16,18-5 0-16,17 5-6 15,8 0 0-15</inkml:trace>
  <inkml:trace contextRef="#ctx0" brushRef="#br0" timeOffset="116289.9869">8159 6875 22 0,'0'-8'11'0,"5"1"-12"16,3 7 11-16,1-4-9 15,-9 4 1-15,0 0 1 16,-9 4 0-16,-8 3-4 16,-4 8 1-1,-22 19 2 1,9 0 0-16,9 1 0 0,8-5 1 15,4-4-2-15,17-3 1 0,17-8 0 16,18 4 0-16,16-4 0 16,22 0 0-16,8 0-2 15,-8-7 0-15,-1 0-6 32,-3 3 1-32,-5 8-4 15,-13 0 1-15</inkml:trace>
  <inkml:trace contextRef="#ctx0" brushRef="#br0" timeOffset="118055.077">5724 6784 24 0,'-5'-8'12'0,"18"-10"-6"0,-9 10 12 0,1-3-15 15,-5 3 0-15,4-11 1 31,-4 8 1-31,0-4-7 0,-4 7 1 16,4 1 3-16,0 7 1 16,8 0-2-16,18 3 0 15,8 9 0-15,13 7 0 0,-5 11-1 16,1 0 1-16,-9 16-2 16,-9 3 1-16,-12 11-1 15,-13 8 1-15,-8 0-1 16,-18-7 1-16,-8-16 0 15,-9-14 0-15,5-16 1 16,-9-23 1-16,13-22-1 16,4-12 1-16,9-14 0 15,4 3 0-15,8 7-3 0,14 8 0 32,12 8-4-32,8 7 0 0,14 20-5 15,-1 3 0-15,-4-4-1 16,0 8 0-16</inkml:trace>
  <inkml:trace contextRef="#ctx0" brushRef="#br0" timeOffset="118383.2937">6298 6875 29 0,'17'11'14'0,"-12"4"-14"15,-1-11 29-15,-4 7-28 16,0 5 1-16,0 6 0 15,0-3 0-15,-4 11-3 0,-5 1 1 0,-4-5 1 16,1 4 0-16,-1-14-6 16,-4-13 1-16,-4-3-6 15,-9-15 0-15</inkml:trace>
  <inkml:trace contextRef="#ctx0" brushRef="#br0" timeOffset="118509.4943">5898 6784 27 0,'60'8'13'0,"33"45"-7"0,-54-35 18 15,8 13-24-15,-1 3 1 16,6 4 0-16,-6-4 0 16,-12 0-5-16,-12-12 1 15,-9-3-6-15,-18-19 1 0</inkml:trace>
  <inkml:trace contextRef="#ctx0" brushRef="#br0" timeOffset="119156.7774">6635 6776 11 0,'17'-7'5'0,"0"11"4"15,-9-8-1-15,1-4-7 16,-5-7 1-16,0-11 0 15,-4 7 0-15,-4-8-3 16,0-3 1-16,-5-4 1 16,-8-8 0-16,-4 5-1 15,-4 2 0-15,-1 5 0 16,5 4 0-16,-1 3 0 0,1 4 0 16,4 8 0-16,0 11 1 15,0 11 0-15,0 4 0 0,0 4 1 16,4 8 0-16,5-1 0 15,3 4 1-15,10 1 0 16,3 3 0-16,5-4-1 16,8 4 1-16,5 4-2 15,8 0 1-15,0-4-1 32,0-4 0-32,-4 8-1 0,-5 3 0 15,-8 1-1-15,-4 11 1 16,-9 4-1-16,-12 0 1 15,-18-8 0-15,-8-15 1 16,-4-15 0-16,4-15 0 16,4-20 0-16,9-14 1 0,12-23-2 15,9-4 0-15,13-22-6 16,8-12 1-16,5-19-5 16,12 8 1-16</inkml:trace>
  <inkml:trace contextRef="#ctx0" brushRef="#br0" timeOffset="121796.2124">2862 15842 31 0,'-34'-4'15'0,"4"8"-7"16,17-12 15-16,0 4-21 15,5 4 0-15,-5 0 3 16,5 0 0-16,3 0-6 15,18 4 1-15,4 0 3 16,26 11 1-16,-1 4-2 16,18 4 1-16,8-4-3 0,9 0 1 15,-1-4-2-15,1-4 1 16,4 0-2-16,-9-3 1 16,-12-4-4-16,-18 0 1 15,-7 3-9-15,-14 1 1 0</inkml:trace>
  <inkml:trace contextRef="#ctx0" brushRef="#br0" timeOffset="122261.7971">3279 15804 29 0,'4'-15'14'0,"9"0"-7"0,-4 11 16 15,-5 0-22-15,9 4 1 16,8 0 1-16,5 4 1 0,3 3-5 16,10 9 0-16,8 6 3 31,-5 5 1-31,9 3-2 16,5-3 1-16,-10-5-1 0,-3-3 1 15,-5-4 0-15,-8 0 1 16,-9 1-1-16,-8-1 0 15,-13 0-1-15,-17 4 1 16,-13 7-2-16,-12 8 1 16,-18-3-1-16,-12-1 1 0,-1 4-6 15,1 4 1-15,8 0-9 16,21-1 0-16</inkml:trace>
  <inkml:trace contextRef="#ctx0" brushRef="#br0" timeOffset="140060.1346">4433 9644 15 0,'-34'-15'7'0,"21"-4"2"0,13 19 7 0,0 0-13 16,0 0 0-16,9 4 2 0,-1 4 1 15,1 3-7-15,-5 0 1 16,0 1 3-16,-8-1 1 15,-9-3-2-15,1-1 1 16,-14-3-2-16,-12-4 1 16,-9 0-1-16,-13-4 0 15,-16-3 0 1,-14-1 1-16,5-3-1 16,-9-4 0-16,-4-4-3 15,0 4 0-15,-12-4-9 16,-1 7 1-16</inkml:trace>
  <inkml:trace contextRef="#ctx0" brushRef="#br0" timeOffset="143695.8493">5689 10481 30 0,'17'-23'15'0,"-4"-26"-8"15,-8 33 15-15,3-2-19 16,1-1 1-16,3 4 2 16,5 3 0-16,5 1-8 15,-5 15 0-15,8 18 5 0,5 5 1 16,-9 14-3-16,1 12 0 0,-10 12-2 15,-16 7 1-15,-9-12 0 16,-8-7 1-16,-4-11 0 31,-10-12 1-31,6-15-1 0,3-7 1 0,-4-16 0 16,9-7 0-16,8-4-1 16,5-4 0-16,12 1-4 0,13 3 0 15,9 4-5-15,12-1 1 16,4 9-7-16,5-4 0 15</inkml:trace>
  <inkml:trace contextRef="#ctx0" brushRef="#br0" timeOffset="144098.0839">6247 10643 38 0,'9'-11'19'0,"-9"22"-19"15,0-7 32-15,-4 4-31 16,-1 10 0-16,-3 5 0 16,-5 7 0-16,-4 1-2 31,8-5 1-16,-20-7-4 1,7-8 1-16,-3-14-4 16,4-12 0-16,3-8 0 15,6-4 0-15,3 5 2 16,13 7 0-16,9 11 7 0,13 11 1 16,12 12 3-16,-4 11 0 0,5 5 0 15,-1-1 0-15,-4-4-3 16,-9-4 1-16,-8-7-12 15,-12-7 0-15,-5-12-3 16,-9-8 1-16</inkml:trace>
  <inkml:trace contextRef="#ctx0" brushRef="#br0" timeOffset="144275.566">6350 10454 42 0,'42'4'21'0,"-4"26"-28"0,-29-19 41 0,4 8-34 16,0 8 0-16,-1 11 0 16,5 7 1-16,5 4-2 15,3-3 1-15,-8-12-3 16,-4-8 1-16,-5-3-9 16,1-16 0-16</inkml:trace>
  <inkml:trace contextRef="#ctx0" brushRef="#br0" timeOffset="144763.4582">6609 10393 29 0,'64'16'14'0,"9"29"-8"0,-52-22 17 16,4 7-23-16,1 12 0 15,0-1 0-15,-5 12 1 16,-4-4 0-16,-4-7 0 15,-9-8 0-15,-8-4 1 16,-5-11 0-16,-8-7 0 0,-4-12-1 16,-5-12 1-16,1-10-1 15,3-5 1-15,5-3-2 16,5-4 1-16,7-4-3 16,5 4 1-16,13 0-4 15,4 4 1-15,0 7-6 16,4 8 1-16,-4-4-2 0,1 0 0 15,-1 4 6 1,-107 15 5 0,209-8 3-16,-89 8 1 15,0 8 5-15,0 3 1 0,-5 8 1 16,1 4 0-16,-5 7-7 31,0 0 1-31,-8 4-4 16,-4 0 1-16,-13 0-1 15,-18-7 0-15,1-23-1 16,-5-8 1-16,-3-11 0 16,-5-16 1-1,21-21-8 1,8-5 0-16,-3 0-6 0,-5-7 1 16</inkml:trace>
  <inkml:trace contextRef="#ctx0" brushRef="#br0" timeOffset="149533.6103">17290 9115 18 0,'21'-42'9'0,"51"23"-9"0,-50 8 10 16,12-1-10-16,4 1 0 31,5 0 2-31,8 3 0 16,8-3-2-16,5-1 1 0,4 5 0 15,9 3 1-15,8 4-1 16,-4 8 1-16,4 7-1 15,13 0 0-15,-4 0 0 16,8 8 0-16,9 3 1 16,-9 12 1-16,0 0-1 0,1-4 0 15,-5 4 0 1,-9 0 1-16,0-1-1 0,-12 1 1 16,-5 4-2-16,-8-4 0 0,-13 11 0 15,-12 4 1-15,-18 0-2 31,-21 11 1-31,-26 4 0 16,-25 0 0-16,-25-3 0 16,-22-8 1-16,-26-8-1 15,-16-4 0-15,-18-15 1 16,-8-11 0-16,-4 0-1 0,4-4 0 16,12-11 0-16,14-8 1 15,-1-7-1-15,14-8 0 16,-1-15-1-16,9-19 1 0,12-4-1 15,13-11 1-15,22 4-1 16,21-16 1-16,25-7-2 16,26-15 1-16,34 0-3 15,26 0 1-15,25 11-7 16,26 23 0-16,25 19-3 16,0 11 0-16</inkml:trace>
  <inkml:trace contextRef="#ctx0" brushRef="#br0" timeOffset="150795.1409">14696 9266 20 0,'0'-11'10'0,"-12"14"-7"16,3-3 12-16,-4 0-14 15,-8 4 0-15,-17 4 0 16,-18 3 1-1,-8 4-3-15,-17 8 0 16,-16 3 2-16,-23 16 0 16,-12 0-2-16,-13 11 1 15,-16 15 0-15,-27 19 0 16,-3 4-1-16,-14 3 1 16,-16-7-1-16,-5-4 0 15,5 1 0-15,-14-1 0 0,5 8-1 16,13 3 1-16,-4-10 0 15,8-13 1-15,4 1 0 16,9-7 0-16,8-5 0 16,5-14 0-16,25-5 0 15,13-3 0-15,9-11 0 16,20-5 1-16,10-3-4 0,7 0 0 0,6 8-3 31,11 3 1-31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6:27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13555 6686 11 0,'4'3'5'0,"-4"24"3"16,0-27 6-16,5 4-13 15,-1-1 1-15,4 5 1 16,9-4 1-16,9 0-5 16,12-1 0-16,1 1 3 15,7 0 0-15,-3 0-1 16,4 0 0-16,0-1-1 16,8-3 1-16,5 4 0 15,4 0 0-15,8 0 1 16,13-4 0-16,5 0 0 15,-1 3 1-15,9 1-1 16,4 0 1-16,9-4-1 0,8 4 1 16,5-4-2-16,-1 0 0 15,-4 0 0-15,-8 7 0 16,-9-3 0-16,-8 0 0 16,-22 0-4-16,-21-4 1 0,-21 4-7 15,-17 3 1-15,-22 1-2 16,-16 3 1-16</inkml:trace>
  <inkml:trace contextRef="#ctx0" brushRef="#br0" timeOffset="1585.523">2478 6587 22 0,'-34'-19'11'0,"9"-18"-10"0,21 25 19 0,-5 1-19 16,-4-1 0-16,1-3 2 16,-1 4 1-16,4 3-5 15,5 5 1-15,4 3 2 16,-9 3 1-16,5 5-1 16,4 0 1-16,13 3-1 15,0 4 0-15,12-7-1 16,9 3 1-16,0-3-1 0,5-1 1 15,-1-7-1-15,17 0 0 16,5-4-1-16,12 4 1 31,1 4-1-31,-1-4 1 0,13 0 0 16,-12-4 0-16,-1 1-1 16,1 3 1-16,-1 0-1 15,-4 3 1-15,0 1-1 16,-12 4 0-16,3 3 0 15,1 0 0-15,0 4 0 16,-1 1 0-16,1-1 0 16,-5-4 1-16,9 0-1 15,4-3 0-15,5-4 0 16,-1 3 1-16,9-3-1 0,13 0 1 0,-14-4-1 16,14 0 1-16,8 0-1 31,-4 0 1-31,9 8 0 0,-5-5 1 0,4-3-1 15,9 0 0-15,9 0 0 16,-5 4 1-16,13-8-1 16,0 4 0-16,4-3-3 31,1 3 1-31,-10 3-4 16,1 5 0-16,-9-1-8 0,-8 16 0 15</inkml:trace>
  <inkml:trace contextRef="#ctx0" brushRef="#br0" timeOffset="17297.713">2632 5906 17 0,'47'0'8'0,"-47"-11"-6"0,0 3 8 15,0 1-10-15,-13-1 0 0,0-7 0 16,5 0 1-16,8-4-1 16,4-4 1-16,13 4 0 15,0 0 1 1,8 1 0-16,10-1 0 15,-1 0 0-15,0 4 0 0,0-1 0 0,4 5 0 16,-12 4-1-16,12 7 0 16,17 3-1-16,9 5 1 15,9 3 0-15,7 8 0 16,-3 4-1-16,4 3 1 16,-13 5 0-1,0-1 0-15,-8-4 0 0,-5 5 1 16,-8-1-1-16,-4-4 0 15,-9 5 0-15,-9 6 0 0,-8 9-1 32,-8-1 1-32,-13 8-1 15,-5 4 0-15,-8 4 0 16,-17-1 0-16,-4-7 0 16,-13-4 0-16,-13-11-1 15,-13-11 1-15,-8-9 0 16,-9-18 1-16,13-11-1 0,5-12 1 15,-10-11-3-15,14-11 1 16,12 0-3-16,18-8 1 16,16 0-6-16,9 0 0 15</inkml:trace>
  <inkml:trace contextRef="#ctx0" brushRef="#br0" timeOffset="40049.7198">6809 10711 21 0,'-21'-7'10'0,"-26"-8"-3"0,35 3 10 0,-1 8-14 16,-4 1 1-16,4 3 1 15,0-4 0-15,5 0-7 16,3 8 0-16,1 0 4 16,4-1 1-16,0 5-2 15,-4 3 0-15,-9-3 0 0,-12 3 0 16,-18-7-2-16,-12-4 0 15,-14 0-8 1,-7 0 0 0,-1-4 0-16,-4-11 0 0</inkml:trace>
  <inkml:trace contextRef="#ctx0" brushRef="#br0" timeOffset="41031.5452">5562 8767 4 0,'-9'-8'2'0,"5"-7"2"15,4 7-4-15,0 8-1 16,0 0 1-16,8 0-1 16,-3 0 1-16,3 4 2 15,1 4 0-15,4-5-1 16,-1 5 0-16,-3 7 0 15,-1-3 1-15,5-1 2 0,-4-4 0 16,-5 1-1 0,-4 0 0-16,0-1 1 0,0-3 0 0,-4 0 0 15,-5-1 1-15,-8 5-2 16,-8-4 0-16,-14-4 0 31,-8 0 0-31,-4 4-1 16,-17-1 1-16,-9-6-1 0,1-1 0 0,-9 0-2 15,4-4 0-15,4 1-9 16,9 3 1-16</inkml:trace>
  <inkml:trace contextRef="#ctx0" brushRef="#br0" timeOffset="47320.9044">15616 10624 11 0,'-4'-22'5'0,"25"33"1"16,-12-7 6-16,-1 0-11 15,5-1 1-15,0 5 1 16,-5-1 0-16,-3 5-4 0,-14-5 1 15,1-3 2-15,-5 0 1 16,-9-4-1-16,-12 0 0 16,-8-4-1-16,-9 0 1 15,-5 1-1-15,-12-1 1 0,-8 0-1 16,-10-4 1-16,-16 1-1 16,-17 3 1-16,-5 0-1 15,-8-7 1-15,-4 0 0 16,-4 3 0-16,12 0-1 15,0 1 0-15,17-1 0 0,13-3 0 32,13-4 0-32,9-4 0 15,7-4-4-15,1 4 0 16,4 4-6-16,13 4 0 0</inkml:trace>
  <inkml:trace contextRef="#ctx0" brushRef="#br0" timeOffset="68201.3005">12767 8638 10 0,'-30'-4'5'0,"1"-11"5"0,20 7 5 0,1-3-13 16,3 0 1-16,1-1 0 16,4 1 0-16,9 3-5 15,8 5 1-15,8-1 2 16,13 8 1-16,5 7-2 15,21 8 1-15,13 4-1 16,12-1 0-16,0 1 0 16,-3 0 1-16,-5-4-1 0,-1 0 1 15,-7-4-2-15,-5 4 1 16,-13-4-7-16,-4-4 1 0</inkml:trace>
  <inkml:trace contextRef="#ctx0" brushRef="#br0" timeOffset="68934.0931">13270 8649 12 0,'8'0'6'0,"22"-22"0"16,-17 18 2-16,0 4-6 15,4 4 1-15,0-1 1 16,0 1 0-16,0 0-6 0,0 7 1 15,4 1 4-15,0-1 0 16,1 0-2-16,3 1 1 31,1 3-1-31,4 0 1 0,-1 0-1 16,-3 4 0-16,4 0-1 16,-13-4 1-16,-4 0-1 15,-18 0 0-15,-8 4 0 16,-16 0 1-16,-22 8 0 15,-13-1 1-15,-4 1-3 16,-9-5 1-16,0 1-7 0,9-4 1 16,13 0-2-1,-1-4 1-15</inkml:trace>
  <inkml:trace contextRef="#ctx0" brushRef="#br0" timeOffset="79373.6433">17196 8937 10 0,'4'0'5'0,"9"4"1"16,-4-4 5-16,3 3-11 16,5 1 1-16,9 4-1 15,0-1 1-15,-1 1-1 16,-4-1 0-16,1 1 1 16,-10-4 1-16,-7-4 0 15,-10 0 1-15,-7-4 0 16,-10-4 0-16,-3 1 0 15,-5 3 1-15,-21 0-1 16,-4-3 0-16,-1-5-1 16,-8 5 0-16,-12-1-1 15,-5 1 1-15,4-1-1 0,-4 8 1 16,-4-4-2-16,0-3 1 0,8-1-1 31,1 8 0-31,3 0-7 0,9 8 1 0,13 11-3 16,9-4 0-16</inkml:trace>
  <inkml:trace contextRef="#ctx0" brushRef="#br0" timeOffset="87316.3927">11013 9236 34 0,'17'-23'17'0,"17"23"-15"15,-21 0 17-15,8 0-19 16,4-8 0-16,-3 8 2 16,-1-3 1-16,-4 3-2 0,-4-4 0 15,-13 4 1-15,0 4 0 16,0 3 0-16,0 8 0 16,4-3-1-16,5 10 0 15,-1-3-1-15,-4 4 1 0,1-4-1 16,-14-8 0-16,-8-3 0 15,-13-8 1-15,-4-11-1 16,-4-20 0-16,0-3-1 16,-5-11 1-16,5-1 0 15,-1 5 0-15,9 3-1 32,9 8 0-32,13 11 0 0,8 7 0 15,12 5 0-15,5 7 0 16,5 4 0-16,8-1 1 15,4 1 1-15,4 0 1 0,0 0-1 16,1 0 1-16,-14 3 0 16,-4 4 0-16,-8 8-1 15,-9 8 0-15,-12 7-1 16,-9 4 0-16,-4-8 0 16,-9 4 0-16,0-7 0 15,-4-5 0-15,0-3 0 0,4-7 0 16,0-9 1-16,9-6 1 15,8-9 0-15,9-7 0 16,8-7-3 0,9-16 0-16,4 1-4 15,4-1 0-15,5 0-8 16,-5 12 0-16</inkml:trace>
  <inkml:trace contextRef="#ctx0" brushRef="#br0" timeOffset="87755.193">11498 9043 37 0,'17'19'18'0,"4"83"-27"16,-12-76 29-16,-1 8-20 15,5 12 1-15,0 3 0 0,0 0 0 16,0 0-2-16,-5-3 1 0,1-5-2 31,-5-7 1-31,-4-3-6 16,-4-12 1-16,-9 0-3 15,-8-16 1-15</inkml:trace>
  <inkml:trace contextRef="#ctx0" brushRef="#br0" timeOffset="88187.1555">11860 9103 30 0,'17'8'15'0,"-13"7"-21"16,5-11 30-16,-1 0-22 15,1-1 1-15,4 9 2 0,0 3 0 16,-1 11-6-16,5 8 1 0,5 19 3 15,-1 0 0-15,4-3-1 16,5-1 1-16,0-4-2 16,0-7 0-16,-5-8 0 15,1-7 0-15,-5-12-1 32,-4-15 1-32,-8-3-2 15,-13-16 1-15,-13-7-1 0,-9-4 1 16,-8 4-1-16,-4 3 0 15,-9 12-1-15,0 11 1 16,-4 12-1-16,4 11 1 16,4 7-5-16,5 1 0 15,4 11-5-15,17-4 1 0</inkml:trace>
  <inkml:trace contextRef="#ctx0" brushRef="#br0" timeOffset="89731.3497">6754 8880 8 0,'-4'0'4'0,"-39"11"5"16,30-7 5-16,-4 0-13 15,-12 0 1-15,-14 0 1 0,9-1 0 0,-34-6-4 16,-13-1 1-16,-13 0 2 16,9 4 0-16,-4 4-7 15,8 0 0-15</inkml:trace>
  <inkml:trace contextRef="#ctx0" brushRef="#br0" timeOffset="97321.4217">19538 8975 13 0,'13'7'6'0,"4"1"-2"0,-17-8 7 16,0 0-9-16,0-4 1 16,-8 4 0-16,-14-8 1 0,-7 1-5 15,-6-1 1-15,-7 1 3 0,-5 3 1 16,-4 4-2-16,-13 0 0 16,-4-4 0-16,-9 0 1 0,-21 1-2 31,-4-1 1-31,-4 4-1 15,-9-8 0-15,12 1 0 16,1-1 0-16,4 1-2 16,13 3 1-16,8 8-6 15,18 7 1-15,16 12-4 16,18-4 1-16</inkml:trace>
  <inkml:trace contextRef="#ctx0" brushRef="#br0" timeOffset="101947.8958">24781 9538 16 0,'-9'0'8'0,"-8"-30"-5"0,17 23 9 0,0-9-13 31,0-2 1-31,4-9 0 0,1 1 1 0,-1-1-1 16,0-7 1-16,-4-4-1 15,-4-7 1-15,-5-4 0 16,-8 3 0-16,-4 1-1 16,-5-1 1-16,1 1 0 15,8 7 0-15,4-7 0 31,5-4 1-31,3-8-1 0,1 4 0 16,4 0 1-16,0-4 0 16,0 0-2-16,-8 8 1 15,-5 4-1-15,-4-4 0 16,-5 3 0-16,-7 5 0 16,-10-1 0-16,5 4 0 0,0 4-1 15,4 4 1-15,5-4 0 16,3 3 1-16,5-3-1 15,0 8 1-15,5 3-1 16,-1 1 1-16,0-1-1 16,-4 4 0-16,-4 8 0 15,-9-5 0-15,-4 5-1 0,-9 0 1 16,-4-1 0 0,5 5 0-16,-1 3 1 15,5-4 0-15,-5 8-1 16,1 8 1-16,3 0-1 15,1 7 1-15,0 4 0 16,-1 0 1-16,1 0-2 16,-4 3 1-16,-1 1-3 15,-4-4 1-15,-4-4-7 0,0 0 1 16</inkml:trace>
  <inkml:trace contextRef="#ctx0" brushRef="#br0" timeOffset="102623.7209">23397 8074 10 0,'-43'8'5'0,"13"-1"-1"0,26-7-1 0,0 4-3 15,-1 0 0-15,-7 3 0 16,7 1 0 0,5 0 1-16,9 3 0 0,8 0 0 15,4-7 1 1,30 19 0 0,-4-1 1-16,0 5-3 15,4-1 0-15,-4 1-4 0,4-1 1 16</inkml:trace>
  <inkml:trace contextRef="#ctx0" brushRef="#br0" timeOffset="103412.9737">23652 7949 17 0,'-4'-26'8'0,"0"3"-5"0,8 12 14 0,-4-1-17 16,0 5 1 0,0 7 0-16,-4-8 0 15,-1 5-1-15,1-1 0 16,-4 4 1-16,-5 11 0 16,-4 0-1-16,-5 8 1 0,-3 0-1 0,-5 8 0 15,5-1 0-15,-1 1 1 16,5-1-1-16,-1 8 1 0,10-3-3 31,3-1 0-31,5 4-4 16,-5 11 0-16</inkml:trace>
  <inkml:trace contextRef="#ctx0" brushRef="#br0" timeOffset="108959.1994">13500 8203 12 0,'4'11'6'0,"4"-26"-2"0,-8 15 7 0,0 0-11 31,-8 0 0-31,-5 0 3 0,-4-4 1 16,0 0-4-16,4 4 1 15,1 0 1-15,7 0 1 16,5 0-1-16,17 0 1 16,9 4-2-16,8-4 0 0,13 4-1 15,8 4 1-15,5-5-1 32,-5-3 1-32,5-3-1 15,4-1 1-15,4-4-1 16,4 8 0-16,-4 0 0 15,5-4 0-15,-5 4 0 16,4 0 0-16,-8 0 0 0,-13 0 1 16,0 0-1-16,-4 0 0 0,0 0 0 15,0 0 1-15,0 0-1 16,0 0 0-16,-1 0 0 16,1 0 0-16,-4 4 0 15,8 0 1-15,-4 0-1 16,4 0 0-16,4-1-1 15,-4 1 1-15,0 0 0 16,5 0 0-16,-1-4 0 0,5 4 0 16,-5-4 0-16,-4 3 0 15,-4 1 0-15,0 0 0 16,-5 0 0-16,1-1 0 16,0 1 0-16,3 0 1 15,1-4-1-15,0 0 0 0,4 0 0 31,5 0 0-31,3 0 0 16,1 0 0-16,0 0 0 16,-1 4 0-16,-4 0 0 15,5-1 0-15,0 1 0 16,-1 0 0-16,-8-4 0 16,1 0 0-16,-1 0 0 0,4 0 1 15,5 0-2-15,4 0 1 0,-5 4 0 16,1 3 0-16,8 1 0 15,0-1 0-15,-4 1 0 16,-4-4 1-16,3 0 0 16,1-1 0-16,9 1 0 15,-1 0 0-15,-8 0-1 16,-4 3 0 0,8 1 0-16,4-1 0 15,-4 1-1-15,0-4 1 16,9 0-1-16,8-1 0 15,-4 1 0-15,-8 4 1 16,-5 3 0-16,4 0 0 16,0-3 0-16,-8-4 0 15,0-4 0-15,0 4 0 0,8-4 0 16,-3 0 0-16,-1 3 0 16,-4-3 0-16,-5 4 0 15,1-8 1-15,4 4-1 0,0-7 0 16,-5 3 0-16,14 0 0 15,3 0 0-15,9 4 0 16,-4 4 1-16,5-4 0 0,-1 4-1 16,-4-4 1-16,0 0 0 15,4-4 0-15,-4 4 0 16,0-4 0-16,-5 1-1 31,-8-1 1-31,0 4-2 16,9 0 0-16,0 0 1 15,8-4 0-15,9 4-1 0,8 0 0 16,-8 8 0-16,-1-1 1 16,5 8-1-16,-4 0 1 15,-9 4-6-15,0 4 1 16,5 4-3-16,-22 3 1 16</inkml:trace>
  <inkml:trace contextRef="#ctx0" brushRef="#br0" timeOffset="139631.3933">4169 8600 30 0,'-38'-45'15'0,"21"-42"-5"15,13 68 15-15,4 0-26 0,0-4 1 16,0 4-1-16,12 0 1 16,10 0 0-16,3 4 0 15,5 0-1-15,0 4 1 16,4 3 0-16,4 1 1 15,9-5-1-15,4-3 1 16,0 0-1-16,9 0 1 0,8 7 0 31,9 1 0-31,4-5-1 16,16-3 1-16,14 0-1 16,8-4 1-16,9 4-1 0,-4 0 1 15,8 4-1-15,0-1 1 16,0 1-1-16,4 3 1 15,-8 5-1-15,8 3 0 0,-4 0 0 16,4 0 1-16,-8 7-1 16,0 8 0-16,-5 0 1 15,-8-3 0-15,0 7-1 16,-12 7 1-16,-10 4-1 16,-12 4 1-16,-21 1-1 15,-18 10 0-15,-16 4 0 0,-26 4 1 16,-21 4-1-16,-18 3 0 15,-16-7 0-15,-18-7 0 16,-12-1 0-16,-17-7 1 16,-9-4-1-16,-16-4 0 0,-5-3 0 15,-17 3 0-15,-9 12 1 32,0-5 0-32,9-2-1 15,0-1 1-15,5 0 0 16,3 0 1-16,9-4-1 0,-4-4 0 15,-13-7 0-15,0 8 0 16,0-1-1-16,8-11 1 16,9-3-1-16,4-8 1 15,22-12-1-15,16-15 1 0,22-7 0 16,9-8 0-16,16-7-4 16,22-1 1-16,8 1-5 15,26-4 1-15,21-12-8 16,21 8 1-16</inkml:trace>
  <inkml:trace contextRef="#ctx0" brushRef="#br0" timeOffset="142208.3077">7252 8585 10 0,'-12'-27'5'0,"16"27"-10"0,-4 0 6 0,0-7 3 31,8-1 0-31,1 1 4 0,-5-8 1 16,5 0-10-16,3-1 1 15,5-3 6 1,5 4 0-16,3 0-2 15,14 0 0-15,3 0-3 16,5 0 1-16,8 0-2 16,14 0 1-16,3-4-1 0,0-8 0 0,14 1 1 15,3 7 0-15,5-8 0 16,12 5 0-16,5-5 0 16,-5-3 0-16,9 0 0 15,4 3 0-15,14 1 0 0,7-1 0 16,1 4-1-16,3 4 1 31,1 8-1-31,8-4 1 0,-12 4-1 16,8-1 0-16,-4 1 0 15,12 7 0-15,-12-7 0 16,4-1 0-16,-4 9 0 16,0 3 0-16,0-4 0 15,-13-7 1-15,4-1-1 16,-4 1 0-16,0 7 0 0,0 0 0 15,-9 0 0-15,1 1 0 16,-5 3-1-16,0 3 1 16,-16 9 0-16,-5 7 0 0,-5 0-9 15,-8 3 1-15,-4 9-1 16,-12-12 1-16</inkml:trace>
  <inkml:trace contextRef="#ctx0" brushRef="#br0" timeOffset="143140.234">13687 7507 30 0,'-13'-12'15'0,"18"-22"-15"0,-5 27 29 0,-5-8-28 0,-3 11 1 16,-1-4 0-16,-4 8 0 31,-4 4-3-31,-4 7 1 0,0 4 2 16,-5-3 0-16,1 3-2 15,-1 4 1-15,1 4-1 16,3 7 1-16,1 0-1 15,0 4 1-15,-1 8 0 0,1 3 0 16,0 4 0-16,0 8 0 16,4-8 0-1,0 1 1-15,-1 10-2 16,10-11 1-16,-1 4-1 16,5 4 0-16,4 0 0 15,4-1 0-15,5 1 0 16,4 8 1-16,4 3-1 15,0-4 1-15,4 4-1 0,0-4 1 16,5-11 0-16,4 4 0 16,0 0-1-16,-1-4 1 15,1 7 0-15,0 5 0 16,0 3-1-16,-5-8 1 16,1-3-1-16,-1-8 1 0,-3 0-3 15,-9-3 0-15,-9-8-5 16,4 3 1-16,-8-3-7 15,-4-8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49:35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 8899 26 0,'0'8'13'0,"4"-1"-2"0,-4-7 14 0,9 4-23 16,-9-4 0-16,0 0 2 15,-9 0 1-15,5 0-6 16,-9 0 0-16,-8 0 5 16,-17 4 0-16,4 3-1 15,-13 5 1-15,-17-1-2 16,-8 4 0-16,12-4 0 15,-12 1 0-15,-1-8-5 16,5-4 0-16,8 0-10 16,1-4 0-16</inkml:trace>
  <inkml:trace contextRef="#ctx0" brushRef="#br0" timeOffset="4366.5512">1627 9542 18 0,'-30'-4'9'0,"-51"12"1"15,55-12 9-15,-12 4-16 16,-17 0 1-16,-5 0 2 16,-4 0 0-16,-4 0-8 0,4-4 1 15,5 4 4-15,-1 0 0 16,-4 0-3-16,5 0 0 15,12 0-10-15,0 0 0 16</inkml:trace>
  <inkml:trace contextRef="#ctx0" brushRef="#br0" timeOffset="7759.8392">2197 10348 15 0,'0'8'7'0,"-29"-12"4"0,16 0 8 15,-13 4-16-15,-12 0 1 16,-9 0 0 0,-4-4 1-16,-21-3-6 15,-1-1 0-15,-8-7 4 16,-4 7 1-16,0 1-3 15,0 3 1-15,-5-3-6 16,1-1 0-16,8 4-6 16,-4 4 1-1</inkml:trace>
  <inkml:trace contextRef="#ctx0" brushRef="#br0" timeOffset="9990.3949">2095 10942 19 0,'17'-15'9'0,"-25"0"-6"16,8 15 10-16,-5-4-13 15,-3 0 0-15,-1 4 1 0,-3 0 0 16,-1 0-1-16,-4 4 1 16,0 4 0-16,4-1 1 15,0 1-1-15,9-1 1 16,-9 1 0-16,0-1 0 0,9 1 0 16,0 0 0-16,-9-1-1 15,0 1 1-15,1-1-5 16,-1 1 0-16,-4-1-5 15,0 9 1-15</inkml:trace>
  <inkml:trace contextRef="#ctx0" brushRef="#br0" timeOffset="12489.7236">1806 11029 21 0,'-26'4'10'0,"1"-8"0"16,12 4 10-16,4-4-17 15,-4 1 1-15,1-1 0 16,-1 0 1-16,-8-4-7 0,8 5 1 15,-4 3 4-15,-13 3 0 16,4 1-2-16,-3 4 0 16,-5 3-1-16,-13 12 0 15,8 3 0-15,-7 8 0 16,-14 8 0-16,-8 3 0 0,4-7 0 16,-8 4 0-16,-1 7 0 15,5-4 1-15,4-7-1 16,4-4 1-16,5 4-1 15,13 0 1-15,-5 0-1 16,13 0 0-16,8 3 1 16,1 5 0-1,12-5-1-15,-4 8 1 16,12-7-1-16,-3-4 0 16,8-4 1-16,0-4 0 15,0 1 0-15,8-9 0 0,-8 1 0 16,0-4 0-16,5 0 0 15,3-4 0-15,1 0-1 16,-5 4 1-16,5-4-1 16,-5 4 0-16,4 4 0 15,5-12 0-15,-9 0 0 16,13 5 0-16,-12-1 0 16,7 0 1-16,1 0-1 15,8 4 0-15,-8 0 1 16,0 3 0-16,8 1-1 15,-8 0 1-15,4 3-1 16,0 5 1-16,0 3-1 16,4 0 0-16,-8 7 0 15,9-10 0-15,3 3 0 16,9 0 1-16,5-4-1 16,7-4 0-16,14 1 1 0,0-1 0 15,-5-3-1-15,5 0 0 16,-1-4-1-16,-3-4 0 15,-10-4-4-15,-7-3 1 16,-5-1-9-16,4 1 1 0</inkml:trace>
  <inkml:trace contextRef="#ctx0" brushRef="#br0" timeOffset="13110.9525">1410 12577 35 0,'0'-27'17'0,"8"20"-15"0,-8 7 22 16,0-8-23-16,0 8 1 0,0 0 0 15,9 4 1-15,3 3-4 16,1 5 1-16,4 3 2 15,4 11 0-15,5 5-1 16,8 3 0-16,-8 7-1 0,8-3 1 0,-9 4-1 31,9-1 0-31,-8 5 0 16,-13-8 1-16,-1-1-1 0,-16-3 1 16,-9-3-1-16,-16-1 0 15,-18-7-3-15,-21 3 1 16,-22-7-8-16,1 0 0 0,-5-4-2 15,9-11 0-15</inkml:trace>
  <inkml:trace contextRef="#ctx0" brushRef="#br0" timeOffset="37424.6156">14253 8309 16 0,'-34'-12'8'0,"9"-3"-1"0,21 8 8 0,-1-1-13 16,1 1 0-16,0-1 1 15,4 0 0-15,8 1-4 16,9 3 0-16,5 4 2 16,12 4 1-16,8 0-1 15,9-1 0-15,5 1-1 16,3 0 1-16,9 0-1 15,9 3 1-15,0 5 0 32,4 3 0-32,8-4-1 0,-8 1 1 15,-9 3-5-15,-12 0 0 16,-9 11-4-16,-8-11 0 16</inkml:trace>
  <inkml:trace contextRef="#ctx0" brushRef="#br0" timeOffset="37965.9587">14713 8104 17 0,'-12'-11'8'0,"-1"7"-1"16,13 4 10-16,0 0-15 16,4-3 1-16,9 3 0 15,8 3 1-15,13 1-5 0,5 11 1 16,12 4 2-16,-9-4 1 15,5 4-2-15,-9 4 0 32,-8 0 0-32,-9-1 0 0,-12 1-1 15,-13 0 1-15,-9-1-1 16,-4-3 1-16,-13 4-1 16,-4 7 1-16,-9 8-5 15,-8 4 1-15,-4 11-6 16,4 7 1-16</inkml:trace>
  <inkml:trace contextRef="#ctx0" brushRef="#br0" timeOffset="57726.1173">17039 9361 17 0,'-103'-19'8'0,"-63"-38"5"0,115 38 8 16,-30-7-17-16,-4-9 0 0,0 1 2 15,4 8 0-15,9 3-9 16,12 8 1-16,9 4 5 15,13 7 0-15,8 4-2 16,13 4 0-16,8 7-1 16,5 0 1-16,8-3-1 15,9-8 0-15,4 0 0 0,9-4 1 16,3 4-1-16,14-4 1 16,8-3-1-16,9-1 0 15,-5 1 0-15,5 3 1 16,-1 0-1-16,5 4 0 0,4 0 1 15,-8-4 0-15,-5 4 0 32,9 4 0-32,0 0 0 15,4 0 0-15,-8 0 0 16,-9 3 1-16,-4 4-2 16,-9 1 1-16,-8 3-2 15,-9 4 1-15,-8-4-1 0,-5 4 0 16,-8-4-4-16,-17 0 1 15,-12-3-8-15,-14 6 0 0</inkml:trace>
  <inkml:trace contextRef="#ctx0" brushRef="#br0" timeOffset="67806.4043">15799 9387 23 0,'-25'-26'11'0,"-18"-27"0"0,35 37 12 0,-9-10-19 15,4-8 0-15,0 4 0 0,0 3 1 16,0 5-7-16,1 3 0 31,-1 3 4-31,-4 9 1 16,-4 11-3-16,-13 7 0 16,-18 8 0-16,-16 0 0 0,-13 7 0 15,-8-3 0-15,-5 0 0 16,-8 15 0-16,4-1 0 15,9 9 0-15,-5-8-1 16,9 7 1-16,8 0 0 16,9 5 0-16,8-1-1 15,1 19 1-15,3 4 0 16,5 3 0-16,5 1 0 16,7-4 0-16,-3 4 0 15,16-4 1-15,0-4 0 0,9 7 0 0,5 1 0 16,7 3 0-16,5-7-1 31,9 0 1-31,8 0 0 16,9-11 0-16,-1-1-1 0,18-3 1 15,4-8 0-15,12 0 0 16,1-3-1 0,8-1 1-16,9 4 0 0,3 4 1 15,-7 0-1-15,8-7 1 16,12-1-2-16,1-3 1 15,0-1-1-15,0 5 1 16,-1-5-2-16,-12-3 1 0,-4 0-1 16,4-4 1-16,-9 0-2 15,-4-4 0-15,-8 1-4 16,-5-1 1-16,-8 0-8 16,-4 12 1-16</inkml:trace>
  <inkml:trace contextRef="#ctx0" brushRef="#br0" timeOffset="68417.7447">15603 11370 34 0,'5'-27'17'0,"-1"20"-15"15,-4 7 25-15,0 0-27 16,0 0 1-16,0 0-1 0,0 0 1 16,0 3-1-16,8 9 1 15,5-1 0-15,4 8 0 16,13 15 0-16,4-7 1 16,4-1 0-16,1 0 0 15,-5 5-1 1,-4-1 1-16,-5 0-1 0,-12-3 1 0,-13-5-1 31,-21-3 1-31,-22 0-2 16,-8-4 1-16,-17-3-3 15,-9-1 1-15,-4 1-7 16,0 3 1-16,-4 7-6 0,4-3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51:20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22519 10291 19 0,'0'-7'9'0,"0"-5"-5"0,5 5 10 0,-5 7-14 16,0-8 1 0,0 8-1-16,-5 4 1 0,-3 0-1 15,-5 3 0-15,-4 1 0 16,-9 3 1-16,-8-3-1 15,0-1 1-15,0 1-1 16,-8 0 0-16,-5 3 0 16,-9 0 1-16,-3 1 0 15,-5-1 0-15,-4 0 0 0,-9-3 0 16,0-1 0-16,-3 1 1 16,-6 0-2-16,-3-5 1 15,4 5-1-15,-9 0 1 0,5-8 0 16,4-4 1-16,8 0-1 15,-4 0 1-15,0-3-1 32,0 3 0-32,0 0 0 15,5 0 1-15,-5 0-1 16,-5 1 0-16,10-5 0 16,-1 4 0-16,1 4 0 15,-1 4 1-15,-4 0-1 16,9 0 0-16,8 3-1 15,-4-3 1-15,-1-4-1 16,1 0 1-16,0 0-1 0,-13-4 1 0,-12 0-1 16,-1 1 1-16,-8 3-1 15,-5-4 0-15,-4 0 0 16,-4 0 0-16,-8 4 0 16,8 0 0-16,-9 0 0 15,14 0 0-15,-9-3 0 0,-9-5 0 16,13 4 0-16,-13-3 0 15,5-5 0-15,-9 1 0 16,-13-4 0 0,4 7 0-16,-12-3 0 15,-9 0 0-15,-8 7 0 16,-9 0 0-16,9 0 0 16,-5 0 0-16,13 4 0 15,13 4 1-15,8-4-1 16,18-4 1-16,21 4-3 15,12 0 0-15,14 4-5 0,16 0 1 16,13 11-5-16,13 0 1 16</inkml:trace>
  <inkml:trace contextRef="#ctx0" brushRef="#br0" timeOffset="1989.4432">20577 10666 26 0,'-25'-15'13'0,"21"22"-16"0,4-7 21 16,0 0-18-16,0 8 0 16,0-1 1-16,4 12 1 15,0 0-3 1,0 4 1-16,1 3 1 15,-1 1 0-15,0 7-1 16,-4 8 1-16,0 3-1 16,-4 12 1-16,0 7 0 15,-1 4 1-15,1-3-1 16,0-1 1-16,0 4-1 16,-1-11 0-16,-3 3 0 0,-1-7 1 15,-3-4-1-15,-6 1 0 16,-3-9-2-16,0-3 1 15,0 4-4-15,-9-12 1 16,4-4-6-16,1 8 0 0</inkml:trace>
  <inkml:trace contextRef="#ctx0" brushRef="#br0" timeOffset="2373.2279">20258 11457 27 0,'0'-4'13'0,"21"-11"-15"15,-8 22 21-15,0 5-19 16,8 3 1-16,0 4 1 15,5 3 1-15,0 5-3 0,-1 3 0 16,-4 4 2-16,-4-4 0 16,-4 1 0-16,-4-1 0 15,-5-3 0-15,4-12 0 16,1-12 0-16,4-3 0 16,4-7 0-16,13-4 0 0,8-5-1 31,13 1 1-31,0 4-3 15,0 0 0-15,-4 11-5 16,-4 7 0-16,-9 8-5 16,-9 12 1-16</inkml:trace>
  <inkml:trace contextRef="#ctx0" brushRef="#br0" timeOffset="2989.825">20611 12811 22 0,'-4'-19'11'0,"-9"27"-8"0,9-8 13 16,-13-4-14-16,-13 0 0 15,-21-3 2-15,-17-1 1 0,-26 1-6 16,-33 3 0 0,-27-8 4-16,-29 12 0 0,-34-3-1 15,-9-1 0-15,-8 4-1 0,-4-4 0 16,3 0-1-16,10-3 0 15,12-5-3-15,34-3 1 16,26-4-8-16,12 0 1 16</inkml:trace>
  <inkml:trace contextRef="#ctx0" brushRef="#br0" timeOffset="5220.3934">17409 11120 7 0,'-8'-27'3'0,"-5"35"4"0,13-12 4 0,-5 0-8 15,-3 1 1-15,-5-1 1 16,-4-4 0-16,-4 1-6 15,0-5 0-15,-5 1 4 16,-8-4 1-16,4 7-2 16,-8-3 0-16,-5 0-1 15,-4 3 0 1,-4 1-1-16,-8 3 1 16,-9 4-1-16,-5 7 1 15,-4 5-1-15,-8 3 1 16,-8-4-1-16,-5 12 1 15,-13 0 0-15,-4 3 0 0,-17 4 0 16,-4 1 0-16,-9 3-1 16,-8 3 1-16,-5 1 0 15,-4 0 1-15,5 4-2 16,8-1 1-16,8 16 0 16,0 0 0-16,22 3 0 15,9 8 0-15,3 4 0 16,13 4 0-16,9-12-1 15,4 4 1-15,9-3 0 0,4-5 0 0,4 5 0 16,-9 7 1-16,10 7-1 16,3 12 0-16,0-8 0 31,5 12 0-31,0-20 0 16,12 5 0-16,5-5-1 15,4-3 1-15,4 0-1 16,9-4 1-16,8 0-1 0,13-3 1 15,8-1 0-15,9 0 0 16,13 1-1-16,17-9 1 16,17 1-1-16,8-4 1 15,13-7-1-15,18-5 1 16,-1 1 0-16,13-12 1 16,0-11-1-16,4-4 1 0,-8-7-5 15,-9-5 1-15,-17-3-9 16,-17 4 1-16,-29-8-3 15,-18-7 0-15</inkml:trace>
  <inkml:trace contextRef="#ctx0" brushRef="#br0" timeOffset="5805.8899">14637 13330 28 0,'-39'-27'14'0,"22"-11"-11"0,13 27 24 0,4-1-26 16,0 1 0-16,0 0 0 15,4-1 0-15,9 12-2 16,8 8 1-16,1 3 1 16,8 16 0-16,4-1 0 0,4 8 0 15,0 0 0-15,1 8 1 16,7-4-1-16,-3 3 0 15,-5 1 0-15,-4 0 0 16,-12 3 0-16,-22-3 0 16,-17-1-1-16,-26 9 0 15,-29-1-2 1,-31-4 0-16,-12-11-5 16,-17-7 1-16,0-1-5 15,13-7 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53:03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3015 9077 21 0,'-47'-12'10'0,"9"-6"-6"0,21 14 11 0,8-4-14 16,1 1 1-16,-5-1 0 16,13 1 1-16,4 3-4 15,9 4 1-15,8 4 2 16,5-1 1-16,17 1-1 15,16 0 0-15,9-4 0 16,13 4 0-16,13-1-1 16,-5 1 1-16,1 0-2 15,-5 7 1-15,-13-3-3 0,-12 3 0 16,-22 1-8-16,-4 3 1 16</inkml:trace>
  <inkml:trace contextRef="#ctx0" brushRef="#br0" timeOffset="615.5273">3522 8888 17 0,'4'-12'8'0,"5"1"1"16,-9 11 5-16,0 0-14 15,-5-4 1-15,1 0 0 0,0 4 1 16,0 0-2-16,-1 4 0 16,5 0 1-16,9 4 1 15,4 7-1-15,8 0 1 0,9 4 0 16,17 3 0-16,21 1 0 16,4 0 0-16,9 3-1 15,17 5 1-15,-21 3 0 16,-9 0 0-16,-17-4-1 15,-13 4 0-15,-17-4 0 16,-25-3 0 0,-26 3-1-16,-29-4 1 15,-18 1-3-15,-29-1 0 16,-5-3-8-16,4 7 1 16</inkml:trace>
  <inkml:trace contextRef="#ctx0" brushRef="#br0" timeOffset="4304.0165">7648 9251 4 0,'5'23'2'0,"-22"-27"7"16,8 0 2-16,-8 0-12 15,-13 0 1-15,-17 1 0 0,1-5 1 16,3 8-1-16,0 0 1 16,-3 0-1-16,-1 4 1 0,4-4 0 15,-4 4 0-15,0-1 0 16,5 5 1-16,4 0-6 31,-1-1 0-31</inkml:trace>
  <inkml:trace contextRef="#ctx0" brushRef="#br0" timeOffset="28571.3215">16907 6421 8 0,'-86'-30'4'0,"-67"14"0"15,106 13 4-15,-21-9-6 0,-17 1 0 16,-22 0 1-16,-8-1 0 15,-17 1-4-15,-4-4 1 16,-13 0 2 0,-13 7 1-16,-4-3-1 15,-21-1 0-15,4 9-1 0,-9-5 1 16,-12 0-1-16,8 5 0 0,-17-5 0 16,-4 0 0-16,-1 5 0 15,1-5 0-15,9 1 0 16,7 3 0-16,18 4 0 15,4 0 0-15,30 0-3 0,13 4 0 32,13 3-5-32,12 8 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54:15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12022 5653 30 0,'47'11'15'0,"4"-3"-6"0,-38-8 16 0,-1-4-24 16,5-4 1-16,-4 1 0 31,0-8 1-31,-4 3-4 16,-1 1 1-16,-4 0 1 15,-4-1 1-15,0 5-1 16,-4 7 0-16,4 7-1 16,-4 8 0-16,0 4 0 15,-1 12 1-15,1-1-1 0,-4 11 0 16,-1 5 0-16,-8-1 0 15,-4 4 0-15,-1 4 1 16,-3 0 0-16,-5 8 0 16,-8-1 0-1,-1 1 1-15,-3 18 0 16,3 8 0-16,10 19-1 0,7 0 1 0,10 12 0 16,-1 14 0-16,4-3-2 15,1 7 1-15,-1 0-1 16,5 0 0-16,-5 4 0 0,-8-11 1 15,0 3-1-15,0-3 1 32,-4-8-1-32,4 8 0 15,4 3 1-15,5 4 0 0,-1 1-1 16,5 10 1-16,0-3-1 16,4 3 0-16,0 5 0 15,4 3 1-15,-4 0-1 16,0-7 0-16,0 7 0 15,0-12 0-15,0 5 0 16,0-4 0-16,0 0 0 0,8 3 0 16,5 1 0-16,0 7 1 15,8-4-1-15,5-3 0 16,4 7 0-16,-1-8 0 0,10 8 0 16,-5 4 1-16,-4 0-1 15,0-7 0-15,-5 3-1 16,1 7 1-16,-1-14-1 15,-4 7 1-15,1-11-3 16,3-4 1-16,5-11-4 16,0-8 1-1,4-15-10-15,-4-16 1 16,17-6 0-16,12 3 0 16</inkml:trace>
  <inkml:trace contextRef="#ctx0" brushRef="#br0" timeOffset="10673.189">10702 12474 16 0,'17'-7'8'0,"21"7"-3"16,-25-4 9-16,4 4-14 15,0 0 0-15,4 0 1 16,1 4 1-16,3-4-1 16,1 4 0-16,8-1 2 15,8 1 0-15,9 4 0 16,5-4 0-16,8 3 0 15,12-3 0-15,1 3-2 0,4 1 1 16,0-4 0-16,4 0 0 16,-4-1-1-16,-4 1 0 15,-1 0 0-15,5 0 0 0,-13 0-2 16,-8-1 0-16,-13 1-6 16,-9 4 1-16,-12 3-4 15,-18 0 1-15</inkml:trace>
  <inkml:trace contextRef="#ctx0" brushRef="#br0" timeOffset="11163.3954">11762 12384 19 0,'-17'-16'9'0,"-4"-6"-2"16,17 14 12-16,4 1-17 16,0 3 0-16,0 4 2 15,8 0 1-15,5 0-6 16,0 4 1-16,8 3 3 16,4 1 0-16,10 3-1 0,-1 4 1 0,8 4-1 15,5 0 0-15,8 8-1 16,-3 3 0-16,-6 4 0 15,-12 0 0-15,-8-4 0 16,-13 1 0-16,-22-1-1 16,-12 4 1-16,-17 4 0 15,-18-1 0-15,-16-6-2 16,-9-5 0-16,-4 5-6 16,-5 3 0-16,18 3-4 15,12-10 0-15</inkml:trace>
  <inkml:trace contextRef="#ctx0" brushRef="#br0" timeOffset="23732.9804">11157 15365 13 0,'-12'-11'6'0,"-5"-20"5"16,12 16 6-16,5 0-16 15,0 0 0-15,5 4 0 16,-1-1 1-16,4 5-3 16,5-5 1-16,0 1 0 0,8 11 1 0,5 0-1 15,-1 0 1-15,5 8 0 16,13-1 0-16,8 5 0 16,4 3 1-16,13 4-1 15,9-1 0-15,4-2 0 16,4 3 1-16,9-4-2 15,-5 4 0-15,-8 0-2 16,-8-4 0-16,-14 4-6 16,-3-4 1-16</inkml:trace>
  <inkml:trace contextRef="#ctx0" brushRef="#br0" timeOffset="24184.0217">11741 15293 19 0,'17'0'9'0,"43"15"-3"16,-43-15 10-16,4 4-15 15,0 0 1-15,5 3 4 16,8 1 0-16,8 0-7 15,5 7 1-15,0 4 3 0,0 3 1 16,0-3-2-16,4 15 1 0,-4 0-3 31,-5 0 0-31,-8-3 0 16,-17-1 0-16,-12-4 0 0,-18-3 1 16,-17-4-1-1,-21-4 0-15,-17-4-3 0,-13 1 1 0,-17 3-7 16,4 4 0-1</inkml:trace>
  <inkml:trace contextRef="#ctx0" brushRef="#br0" timeOffset="33073.0326">12133 16504 10 0,'4'-15'5'0,"-21"-8"6"0,13 19 6 16,-9-3-14-16,0-1 1 15,-4 4 3-15,0-3 1 16,4 7-10 0,-4 7 1-16,4 5 5 15,1 7 0-15,-1 11-2 16,0 11 0-16,-4 1-1 15,-4 7 0-15,-1 8-1 0,-7 0 1 16,-5 11-1-16,-5 0 1 0,5 15-1 16,4 12 0-16,9 7 0 15,13-11 0-15,8 0-1 16,12 3 1-16,14 5-1 16,8-9 1-16,9 1-1 15,-1-8 0-15,5 1-4 0,4-12 1 16,4-8-5-16,-12-7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36:32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9624 4162 25 0,'-29'-26'12'0,"-6"-12"-8"15,31 26 12-15,0-7-16 16,0 1 0-16,-1-5-1 0,5 0 1 16,9-3-1-16,4 3 1 15,12 0-1-15,9 4 1 16,13 0 0-16,9-3 1 15,-1-5 0-15,0 1 1 16,5-1 0-16,0 5 1 16,3-1-1-16,-7 0 1 15,-5 4-1-15,0 4 0 16,0 4-1-16,4 3 0 0,5 4-1 16,4 4 1-1,8 4-1-15,9 11 0 0,9 12 0 16,-5 3 0-16,9 12 0 15,8-1 0-15,-4 8-1 16,0-3 1-16,4 3 0 16,-17-7 0-16,-17 11 0 15,-12 3 1-15,-10 16 0 16,-16 4 0-16,-9 0 0 16,-16 3 1-16,-14 8-1 15,-16-7 1-15,-18-5-1 16,-17-3 1-16,-20-8-1 15,-14-11 0-15,-25-11-1 16,-13-8 0-16,-17-19-1 16,-9-19 1-16,-8-18-2 15,4-1 1-15,4-7-1 16,18-16 0-16,12-3 0 16,17 0 1-16,18-8-3 15,25 1 1-15,29-1-7 0,31 8 1 16</inkml:trace>
  <inkml:trace contextRef="#ctx0" brushRef="#br0" timeOffset="10554.5587">12418 4200 11 0,'-13'-15'5'0,"30"3"-4"15,-8 9 5-15,-1 3-6 16,5 0 0-16,0 0 3 15,8-12 1-15,5-3-4 16,12-8 0-16,17 1 2 16,14-5 0-16,7 8-1 15,18-3 1-15,4 3-1 16,13-4 0-16,-1 12-1 0,1 3 1 16,8 16 1-16,-4-5 0 15,9 1 0-15,-1 4 0 16,-4 3-1-16,-8 8 1 15,0 0-1-15,-13 7 1 16,-13-10-1-16,-21 6 0 16,-9 9-1-16,-12 10 0 15,-9 20 1-15,-13 14 0 16,-8 12 0-16,-26 8 0 16,-21-12 1-16,-21-3 0 15,-39-1 0-15,-25 4 0 0,-22-3-1 16,-25-8 1-16,-8-12-2 15,-5-29 0-15,8-16-4 16,5-27 1-16,26-10-6 16,12-12 0-16</inkml:trace>
  <inkml:trace contextRef="#ctx0" brushRef="#br0" timeOffset="11589.6546">16344 4211 5 0,'43'-45'2'0,"42"-4"4"0,-64 30-8 0,9-4 4 16,13 0 1-16,12-3 1 15,13 3 1-15,5 8-6 16,16 7 1-16,5-3 3 16,21 4 1-16,13 7-2 15,16 3 1-15,-7 1-1 16,7 0 1-16,1 3-1 15,-4 9 0-15,-13 2-1 16,-13 5 1-16,-18 4-1 16,-11-12 0-16,-18 8 0 15,-13 3 0-15,-12 4-1 16,-18 8 1-16,-16 11-1 16,-13 12 1-16,-22 7 0 15,-25 4 0-15,-17 0 1 16,-26 3 0-16,-12-14-1 15,-18-8 1-15,-12-4 0 0,-18-7 0 16,5-8 0-16,-4-19 0 16,0-11-2-16,8-12 0 15,17-3-3-15,18-8 0 16,3-19-6-16,18-15 1 16</inkml:trace>
  <inkml:trace contextRef="#ctx0" brushRef="#br0" timeOffset="43867.9758">8615 4665 8 0,'-55'8'4'0,"-99"-4"0"0,99-8 5 0,-34 4-8 15,-52-4 1-15,-29-4 0 16,-30 8 1-16,-35 0-4 16,-16 8 1-16,-17-4 2 15,-17 15 0-15,-1-8-1 16,5 8 0-16,13 0-1 16,21 0 0-16,25-4 1 15,39-4 0-15,17-3 0 16,26-1 0-16,25-7 0 15,25 0 1-15,31-3-1 16,29-1 1-16,30-4-1 16,25-3 0-16,26 3-1 15,30 5 1-15,26-5-1 16,29 0 0-16,30 1 0 0,17-4 0 16,30-8 0-16,13 0 0 15,12 0 0-15,14 11 0 16,3-3-1-16,5 3 1 15,-5 5 0-15,-20-1 0 16,-10 4 0-16,-7 7 0 16,-27 5 0-16,-25-5 1 15,-12-3-1-15,-22 4 1 16,-13-1-1-16,-17 1 1 0,-8 3-3 16,-9 0 0-16,-13 5-4 15,-21-9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55:08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4565 6035 19 0,'34'-8'9'0,"9"5"-7"16,-18-5 10-16,9-3-12 15,18 3 1 1,-1-3 0-16,25 3 1 0,18-7-2 16,17-4 0-16,16 4 1 15,10 7 0-15,3 5-1 16,9-5 1-16,9 12-1 16,-5 11 1-16,-4-4 0 15,-8 1 0-15,-1-1 0 16,-12 0 0-16,-17 4-2 15,-13 1 0-15,-17-1-5 16,-9 4 0-16</inkml:trace>
  <inkml:trace contextRef="#ctx0" brushRef="#br0" timeOffset="6904.3622">11933 6046 4 0,'-18'-26'2'0,"-28"7"7"0,29 11 2 0,-9-3-9 16,-8-4 1-16,0-4 1 16,4 0 0-16,-4-4-5 15,-4 4 0-15,-9 4 3 16,-13 4 1-16,-8 11-3 16,-26 0 1-16,-25 0-1 15,-34 7 1-15,-17 9-1 0,-22 2 1 16,-25 9-1-16,-13 3 1 15,-4 0-5-15,-5 12 1 16,13-8-2-16,13 0 0 16</inkml:trace>
  <inkml:trace contextRef="#ctx0" brushRef="#br0" timeOffset="7910.4592">17098 5944 6 0,'17'-19'3'0,"-17"23"0"0,0-12-1 0,-4 8 0 16,-9 0 0-16,-8-7 1 16,-9-5 0-16,-17 1-4 31,-21 0 1-31,-13 3 2 0,-21-3 1 0,-22-1-2 16,-20-6 1-16,-10 6-1 31,-7-3 1-31,-18 0-1 15,8 4 0-15,9 3 0 16,9 4 0-16,17-3-1 0,21 7 0 16,17 7-5-16,13 5 1 15</inkml:trace>
  <inkml:trace contextRef="#ctx0" brushRef="#br0" timeOffset="9141.2513">23218 6016 3 0,'-47'15'1'0,"-8"0"12"31,33-15-6-31,-8-7-4 16,-12-5 0-16,-18-10 1 15,-16-5 0-15,-5 1-5 16,-17 7 0-16,-13-12 3 16,-8-10 1-16,-13 7-2 15,-5 4 1-15,-12-1-1 16,-8-3 1-16,-5 8-1 0,-13 3 0 0,5-3 0 16,-9-1 0-16,9 12-1 15,-9 4 0-15,13-1 0 16,0 8 1-1,13 12-1-15,-5 7 0 16,22 4-4-16,12 19 0 16,13 11-3-16,9 15 1 15</inkml:trace>
  <inkml:trace contextRef="#ctx0" brushRef="#br0" timeOffset="26074.023">8036 10878 28 0,'-4'-12'14'16,"4"-3"-13"-16,0 15 15 0,0 0-14 16,0 0 1-16,-5-3 0 15,1 3 0-15,-4 0-4 16,-9 3 1-16,-9 1 2 16,-21 0 1-16,-12 0-1 15,-18-1 0-15,-17-3 0 16,-4 0 0-16,-17 0-1 15,5 0 0 1,-1 0 0-16,0 0 1 16,5 4-1-16,8 0 0 0,21 4-3 15,-4-1 0-15,9 4-4 16,-1-7 0-16,14 4-5 16,3-1 0-16</inkml:trace>
  <inkml:trace contextRef="#ctx0" brushRef="#br0" timeOffset="32054.2637">3147 12281 20 0,'0'-3'10'0,"13"3"-8"15,-9 0 11-15,5 0-12 0,3 3 0 16,10 1 0-16,-10-4 1 15,10 4-3-15,8-4 1 16,4 0 0-16,12 0 1 16,-7 0-1-16,8 0 1 15,-13 0-1-15,4 4 1 16,9 0 0 0,-5-1 0-16,14 5 0 15,3-4 1-15,1 0-1 16,12-4 1-16,5 0-1 15,13 0 0-15,8 3 0 16,-1 1 1-16,-3-4-1 0,4 0 1 16,-4 0-2-16,-1 4 0 15,-12 0-5-15,-8 3 1 0,3 5-4 16,5 6 0-16</inkml:trace>
  <inkml:trace contextRef="#ctx0" brushRef="#br0" timeOffset="67762.2984">3160 13367 18 0,'-43'-3'9'0,"18"-13"-2"0,20 13 9 0,-7-1-15 31,-1-4 1-31,9-3 1 16,-1 3 0-16,10 5-4 15,12-5 0-15,8 8 3 16,22 0 1-16,-9 0-1 16,14 8 1-16,16-1-1 0,4 5 0 15,13-1 0-15,9 4 1 16,8-7-2-16,13-5 1 0,9 1-1 16,16 0 1-16,-8 0-2 15,0-4 1-15,-13 0-1 16,-4 0 1-16,-12 3-6 15,-18 5 0-15,-21 3-5 16,-9-7 0-16</inkml:trace>
  <inkml:trace contextRef="#ctx0" brushRef="#br0" timeOffset="101022.9864">4889 15528 18 0,'17'-8'9'0,"17"4"-4"16,-26 4 9-1,1-7-13-15,-1-1 1 16,1 4 1-16,-9-3 0 16,4-1-3-16,-4 8 1 0,0 0 2 0,-4 0 1 15,-13-3-1-15,-13-1 1 16,-17 0-2-1,-8 0 1-15,-13 0-1 16,-17-3 0-16,-5-1-1 16,-21 1 1-16,1 3-2 15,-9 0 1-15,-5-7-1 16,-4 3 1-16,-4 4-1 16,9 1 0-16,16 3 0 15,1-4 0-15,12 0 0 0,17 4 1 16,5-4-2-16,17-3 0 15,12-1-5-15,9 4 0 16,-4-3-5-16,-9-12 1 16</inkml:trace>
  <inkml:trace contextRef="#ctx0" brushRef="#br0" timeOffset="122827.2371">9965 16368 15 0,'0'-12'7'0,"4"-3"1"0,-4 15 8 15,5-7-14-15,-5-1 0 16,0 8 1-16,0-8 1 15,-5 5-5-15,1-1 1 16,0 4 2 0,-9 0 1-16,-4 0-1 15,-4 4 0-15,-5 3-1 16,-4 1 1-16,-8-1-1 16,-5 1 1-16,-3-4-1 15,-14 0 1-15,-8-1-1 16,-5 5 0-16,-3-4 0 15,-9-1 0-15,-1-3-1 16,-3 0 1-16,-5-3-1 0,-8-1 1 16,8 4-1-16,-12 0 0 0,-5-4 0 15,-4 0 1-15,-13 1 0 16,1 6 0-16,-5 1-1 16,-5 0 1-16,-7 0-1 15,-1 3 1-15,-13 1-1 16,-4-4 0-16,-4-1 0 15,0 1 0-15,-13-4 0 0,13-4 0 16,-4 1 0-16,8 3 1 16,-4 0-1-16,17-4 1 15,0 0 0-15,8 0 0 16,5 4 0-16,13 0 0 16,3-4-1-16,14-3 1 15,4-1-1 1,-5 1 1-16,1-1-1 15,4 1 1-15,-5-1-1 16,5 0 1 0,-51 5-1-1,12 3 1-15,26 3-3 16,0 5 1-16,17 3-5 16,5 1 0-16,3 3-6 15,9-8 0-15</inkml:trace>
  <inkml:trace contextRef="#ctx0" brushRef="#br0" timeOffset="128707.5211">15816 16462 23 0,'-4'-4'11'0,"0"-3"-4"16,4 7 11-16,-9-4-17 15,-3 0 0-15,-10-3 2 16,-8 3 0-16,-4-4-4 16,-17 5 1-16,-13-5 2 15,-8 8 1-15,-22 0-1 0,-4 0 1 0,-8 0-2 16,-18 0 0-16,-3 8 0 16,-18-1 0-16,0-3 0 15,-17 7 0-15,0 4-1 16,-16-11 0-16,-6 4 0 31,6 3 1-31,-6-7-1 16,14-4 1-16,8-4-1 0,9 0 0 15,17 1-2 1,21-1 1-16,12 0-4 16,23 4 1-16,16 4-7 15,25 0 1-15</inkml:trace>
  <inkml:trace contextRef="#ctx0" brushRef="#br0" timeOffset="129675.7907">19129 16402 21 0,'13'0'10'0,"-4"-4"-3"16,-9 4 12-1,0 0-18-15,-4-4 1 0,-9 0 2 0,-13 4 0 16,-8 0-5-16,-13-3 1 16,-17-1 2-16,-12 0 1 15,-9 0-1-15,-18 4 0 31,-7-7-2-31,-18-1 1 0,0 4 0 16,-4 1 0-16,4-5-1 16,1 0 0-16,-1 1-3 15,13-1 0-15,13 1-7 16,25 7 1-16</inkml:trace>
  <inkml:trace contextRef="#ctx0" brushRef="#br0" timeOffset="183010.5577">1746 17355 29 0,'13'4'14'0,"42"-27"-6"0,-38 23 14 15,17-7-21-15,9 7 0 16,12 3 2-16,13 5 0 16,0 3-4-16,18 5 1 15,3 2 1-15,-4 1 1 16,-4 4-1 0,0-4 0-16,4 0-1 15,-12 0 1-15,-1 0-3 16,-12 0 1-16,-1-8-5 15,-16 0 0-15,-1-3-5 0,-12 3 1 16</inkml:trace>
  <inkml:trace contextRef="#ctx0" brushRef="#br0" timeOffset="183411.782">2257 17238 24 0,'4'-4'12'0,"22"0"-10"0,-13 12 17 0,16 3-17 15,1 4 1-15,26 4 2 16,3 4 0-16,14 3-5 16,12 1 0-16,-4 3 4 15,17 8 1-15,-9-8-2 16,-4-3 1-16,-17 3-1 16,-17 4 0-16,-8 0-1 0,-30 0 0 15,-22 0-1 1,-25-3 1-16,-17 3-1 15,-21-8 1-15,-13 4-5 16,-9-3 1-16,-13-4-9 0,10-12 0 0,11 8-2 16,5-12 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8:59:13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2870 5702 16 0,'-30'-11'8'0,"13"-8"-3"0,17 11 8 0,-8 1-12 31,4 3 0-31,4-8 2 0,-9 5 0 0,5 3-4 16,4 0 1-16,-13 4 2 16,9 0 0-16,0-4-1 15,4 4 1 1,8-3 0-16,18-5 0 16,-1 1 0-16,9 3 0 15,17 4-1-15,9 0 1 16,8-4-1-16,-4 0 1 15,4 0-2-15,9 1 1 16,4-1-1-16,-9 4 1 16,5 4 0-16,-5-4 0 0,1 0-1 15,-5 0 1-15,-17 0 0 16,-9 0 1-16,-12 0-4 16,-4 3 0-16,-18 1-8 0,-12 0 1 15</inkml:trace>
  <inkml:trace contextRef="#ctx0" brushRef="#br0" timeOffset="5454.1341">4476 6788 12 0,'0'0'6'0,"-26"4"0"0,22-12 7 15,-9 4-12-15,-4-3 0 0,9 3 1 16,-1 4 0-16,5 0-3 0,12 4 1 0,5-4 1 16,17 3 1-16,8 1-2 31,5 0 1-31,12-4 0 15,13 4 0-15,-4 0-1 16,4-1 1-16,5-3 0 16,-1 4 0-16,-4 0-3 15,-4 0 1-15,-17 0-5 0,4 3 0 0</inkml:trace>
  <inkml:trace contextRef="#ctx0" brushRef="#br0" timeOffset="7591.4336">5459 6860 13 0,'30'0'6'0,"47"3"-4"0,-56 1 6 15,18 0-8-15,7 4 1 16,10-5 0-16,8 1 0 16,-5 0-1-16,9 0 0 0,9 3 0 15,-17 1 1-15,-1-1-5 16,-3 1 1-16</inkml:trace>
  <inkml:trace contextRef="#ctx0" brushRef="#br0" timeOffset="10629.5031">10583 6848 10 0,'-9'0'5'0,"18"-7"-1"0,-1 7 6 0,13-4-8 16,5 8 0-16,12-4 0 16,13 4 1-16,5-1-4 15,16-3 0-15,9 0 3 16,0 4 0-16,0 0-2 16,-5 0 1-16,1-1-6 15,-17 5 0 1</inkml:trace>
  <inkml:trace contextRef="#ctx0" brushRef="#br0" timeOffset="11145.3544">11881 6879 18 0,'30'-12'9'0,"21"5"-10"0,-29 7 13 15,12 3-12-15,13 1 0 16,4 4 0-16,0-1 1 16,8 9-1-16,5-1 0 15,-4 0-4 1,-5 0 1-16,1 0-2 15,-10 0 1-15</inkml:trace>
  <inkml:trace contextRef="#ctx0" brushRef="#br0" timeOffset="36245.9906">12580 5028 22 0,'0'-11'11'0,"25"11"-8"0,-12 0 12 0,8 4-14 16,9 0 1-16,4 3 0 16,9 5 0-16,4 3-2 0,8 4 0 15,13-4 3-15,9 4 0 16,8 0-2-16,0 7 1 16,5 4 0-16,-9 1 0 15,-5-5-1-15,-12 4 0 0,-4 4-1 31,-13-11 1-31,-9 0 0 16,-13-4 0-16,-20 0 0 0,-14-8 0 16,-25 4-1-1,-13 0 1-15,-12 0-1 0,-9 1 1 16,-5-1-1 0,5 7 0-16,13 5-4 0,12 7 1 15,13 8-7-15,17 26 1 16</inkml:trace>
  <inkml:trace contextRef="#ctx0" brushRef="#br0" timeOffset="37460.0413">14952 5134 19 0,'4'-41'9'0,"9"7"-4"0,-9 26 8 0,0 4-12 32,-4 4 1-32,9-3 0 15,-9 3 1-15,4 3-4 16,-4 5 1-16,-4 7 2 0,4 8 0 0,-9 3 0 31,-8-3 0-31,-12 0-1 16,-18 3 1-16,-13 4-1 15,0 4 1-15,-3 8-1 0,-1 4 0 0,0-9-1 16,4-6 0-16,18-5 0 16,8-3 1-16,4-4-1 15,13-4 1-15,25-4 0 31,22-7 1-31,17 0-1 16,17 0 1-16,17 3-1 16,0 4 1-16,4 5-5 0,4-1 1 15,-16 4-8-15,-10 3 1 0</inkml:trace>
  <inkml:trace contextRef="#ctx0" brushRef="#br0" timeOffset="39029.4756">16672 5070 6 0,'-42'-26'3'0,"3"22"10"16,31 4-10-16,-1 4 0 15,-3 3 1-15,-14 1-1 0,-4 3 1 16,-8 0-6-16,0-7 1 15,-1 8 3-15,-3-1 0 16,-1 8-2 0,0 4 1-16,14 3-1 0,7-3 1 15,14-1-1-15,16 1 1 16,14 4 0-16,16-1 1 0,22-3-1 16,8-4 0-16,4-4 0 15,13 0 1-15,-4 0-2 16,-4 0 0-16,-13 0-6 15,-13 1 0-15</inkml:trace>
  <inkml:trace contextRef="#ctx0" brushRef="#br0" timeOffset="39414.0608">17418 5142 13 0,'29'-11'6'0,"1"18"6"0,-21-11 4 15,-1-3-15-15,-4 3 0 0,-4 4 1 16,-4-11 1-16,-4 14-4 16,-5-3 1-16,-13 8 1 15,-8 0 0-15,-4 3 0 16,-13-3 0-16,-13-5-1 16,-4 1 1-1,4 0 0-15,0-4 0 16,0 0-3-16,13 0 1 0,-4 7-5 15,12-7 0-15,9 8-2 16,17 7 1-16</inkml:trace>
  <inkml:trace contextRef="#ctx0" brushRef="#br0" timeOffset="39614.5669">17439 5433 19 0,'17'8'9'0,"-30"-12"-8"0,5 0 16 16,-9 1-17-16,-9 3 0 0,-8-4 0 15,-9 0 1-15,-8 8-1 16,-8 0 0-16,3-1-6 16,5 9 1-16</inkml:trace>
  <inkml:trace contextRef="#ctx0" brushRef="#br0" timeOffset="60864.0427">2640 9304 7 0,'17'7'3'0,"5"1"4"0,-10-8 3 16,-7 0-9-16,3 0 1 0,5-4 0 16,8 4 1-16,5-7-4 31,-5 3 1-31,17 4 1 0,-8 0 0 0,4 4-1 31,9-1 1-31,-5 1-1 16,9 0 1-16,4 0-1 15,-4 0 0-15,0-1 0 16,4-3 0-16,4 0 0 16,1 0 0-16,8 4-1 0,-5 0 1 15,5 0 0-15,8-1 0 16,9-3 0-16,-4 0 1 0,8-7-1 15,5 3 1-15,3 0 0 16,1 4 0-16,4 0-1 16,-4 0 0-1,-1-3 1-15,-8 6 0 16,1 1-1-16,-14 4 1 16,-12 7-6-16,-18-4 0 15</inkml:trace>
  <inkml:trace contextRef="#ctx0" brushRef="#br0" timeOffset="67309.4896">7240 9308 16 0,'8'-12'8'0,"5"-33"-4"16,-9 30 8-16,5 11-11 15,-5-4 0-15,4 1 1 16,-3-1 0-16,3 1-3 16,-4 7 1-16,1 3 1 15,-5 1 1-15,-5 4-1 0,-7 3 1 16,-18 1-1-16,-8 3 1 15,-14-8 0-15,-16 1 0 0,-13-4 0 16,-17-1 1-16,-8 1-1 16,-9-4 0-16,-4 0-1 15,-9 0 1-15,-4 0-1 32,-4 0 0-32,8-7 0 15,4-1 1-15,1 0-1 16,8 5 1-16,13-1-2 15,8 4 1-15,5 4-1 0,8-4 0 16,8-4-3-16,5 4 0 16,0 0-7-16,13 4 0 15</inkml:trace>
  <inkml:trace contextRef="#ctx0" brushRef="#br0" timeOffset="83247.9417">2751 10212 8 0,'-13'-8'4'0,"0"8"-1"0,13 0 4 0,0 0-7 16,-8 0 1-16,4 0 1 15,-5 0 1-15,9-3-3 16,-8 6 1-16,8-3 1 15,12 0 1-15,18 0-1 16,-4 4 1-16,12-8-1 16,0 4 0-16,18 0-1 15,3 0 0-15,1 0 0 16,4 0 0-16,4 0 0 16,4 0 0-16,5 0-1 15,8 0 1 1,5 4-1-16,8 0 1 15,-9 0-1-15,13-4 1 16,1 0-1-16,-1 3 1 0,0 1 0 16,0 4 0-16,-8-4-1 15,-13-1 1-15,-9-3-1 16,-4 0 1-16,-12 0-5 16,-1 0 1-16,-8 0-4 15,-9 4 0-15</inkml:trace>
  <inkml:trace contextRef="#ctx0" brushRef="#br0" timeOffset="101931.2699">6358 10393 17 0,'-26'-3'8'0,"9"-5"-4"0,17 8 9 0,-4-4-11 15,0-3 0-15,0 3 1 16,-1-4 1-16,1 5-5 0,0-1 1 0,4-4 2 16,0 8 0-16,0 0-1 15,8 0 0-15,9 0 1 31,9 0 0-31,8 4-1 16,4-4 1-16,5 0-1 16,-5 0 1-16,5-4-1 15,4 4 1-15,0 0-2 16,-9 0 0-16,0 0 0 16,-12 0 1-16,-5 0-1 15,-8 0 0-15,-13 0 0 16,-4 0 0-16,-9 0 0 0,-8 0 1 15,-9 0-1-15,-13 0 0 16,-12-3 0-16,-9-5 1 0,-4-3-1 16,-5 3 0-16,-3 0 0 15,12 1 1-15,8-1-1 16,14 5 0-16,8-1 0 16,13 0 0-16,16 0 0 15,18 4 0-15,17 4 0 16,8 4 1-16,18-1-2 0,16 4 1 15,5-3-4-15,-22 0 1 16,39 11-6-16,-1-4 0 16</inkml:trace>
  <inkml:trace contextRef="#ctx0" brushRef="#br0" timeOffset="103878.5227">5821 10496 15 0,'-4'-15'7'0,"-21"3"1"16,16 12 3-16,-8-4-10 0,-8-3 0 15,3-1 1-15,1 1 1 16,0-1-4-1,4 4 1-15,-9 1 1 0,5-1 0 0,0 0-1 32,-1 0 1-32,5 4-1 15,-4-4 0-15,4 1 0 16,4-1 1-16,9 0-1 16,4 0 1-16,13 0 0 0,4 1 0 15,4 3-1-15,0 0 1 0,9 3-1 16,0 1 1-1,0 0-1-15,-5 4 1 0,-8-5-1 16,-4 1 0-16,-9 0 0 16,-8-4 1-16,-5 0-1 15,1 0 1-15,-5 0-1 16,0-4 0-16,1 0 0 16,-22 4 0-16,0 0-8 15,-9 0 1-15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5T19:01:38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12167 6379 13 0,'47'4'6'0,"12"-4"1"0,-42 0 6 16,13 0-12-16,4 0 0 0,0 4 1 31,5-4 0-31,-5 7-3 16,-9 8 0-16,1 4 1 15,-5-3 1-15,0 2 0 16,-8 5 0-16,-4-4 0 15,-9 0 0-15,-17 0 0 16,-18-4 1-16,-11-7-1 0,-14-8 1 16,-17-8 0-16,-4 4 1 15,5 4-2-15,3-4 0 0,5 1-1 16,9-1 1-16,8 0-1 16,12 4 0-16,9-4-1 15,18 4 0-15,12 0 1 16,17-3 0-16,17 3 0 15,17-4 0-15,13 4 1 16,0 0 0-16,4 11 0 16,4 0 1-16,-4 5-2 15,-8-1 1-15,-18-4-9 0,-12 4 1 32</inkml:trace>
  <inkml:trace contextRef="#ctx0" brushRef="#br0" timeOffset="8993.3532">7274 10182 6 0,'0'-12'3'0,"-5"16"1"0,5-4 4 0,0 0-6 15,0 0 0-15,0 0 2 32,0 0 0-32,0-8-5 15,0 8 1-15,0 0 2 16,0 0 1-16,0 0-1 0,0 0 0 15,0-3-1-15,-4 6 0 16,0-6-1-16,-5 3 1 16,1-4-1-16,-1 4 1 15,5 4-1-15,-4-4 1 0,-1 3-1 16,0-3 1-16,1 0-1 16,-5 4 1-16,-4-4-1 15,-8 0 1-15,-1 0-1 16,-4 0 0-16,0 0 0 15,-4 0 1-15,0 0-1 16,-4-4 0-16,4 1 0 0,0-1 0 16,0 4 0-16,0 0 1 15,0 0-1-15,4 0 0 16,0-4 0-16,4 4 1 16,-3 4-1-16,-1-4 0 15,-4 0 0-15,-5 4 1 16,-7-4-1-1,3-8 1-15,0 8-1 16,1-4 0-16,-1-3 1 16,9 3 0-16,4 0-2 15,5 4 0-15,-1-4-6 0,5 8 1 16</inkml:trace>
  <inkml:trace contextRef="#ctx0" brushRef="#br0" timeOffset="16063.7629">5025 10212 5 0,'26'4'2'0,"8"-1"0"0,-21-3 3 16,-5 4-4-16,9-4 0 15,0 4 2-15,0-4 0 0,-4 0-2 16,-5 0 0-16,-8 0 2 16,0 0 1-16,0 0 0 31,-12 0 0-31,-5 0-1 16,-5 0 0-16,-3 0-1 15,-5 0 0-15,-4 0-1 16,-9 0 1-16,-12 0-1 15,-9 0 0-15,4 4 0 0,-12 0 0 0,-13-4-1 32,-5 0 1-32,-12 0-1 0,-4 0 0 0,4 3 0 15,-13-3 1-15,8-3-1 16,-4-1 0-16,18 0 0 16,-1 0 1-16,13 0-2 31,13 4 1-31,8 0-6 15,14 0 1-15,11 4-3 16,14 0 1-16</inkml:trace>
  <inkml:trace contextRef="#ctx0" brushRef="#br0" timeOffset="20268.9435">3381 11127 17 0,'-4'-3'8'0,"4"-5"-5"0,4 1 8 0,-4 7-11 15,0 0 1-15,0 0 0 16,0 0 0-16,0 0-2 15,0 0 1-15,5-4 1 16,3 0 0-16,1 4 0 16,3-4 0-16,1 8 0 15,4 0 0-15,4-4 0 0,9 0 1 0,-4 0-1 16,8 0 0-16,13 0 0 16,12 0 1-16,1-4-2 31,12 0 1-31,14 0-1 15,12 4 1-15,-1 0-1 16,18 4 1-16,-4-4-1 16,4 4 1-16,9 4-1 0,-1 3 1 15,1 0-1-15,-9-3 1 16,-5-1-4-16,-3 5 0 16,-5 3-5-16,-21 0 1 15</inkml:trace>
  <inkml:trace contextRef="#ctx0" brushRef="#br0" timeOffset="47953.8109">5706 13311 12 0,'-17'-4'6'0,"-12"0"-3"0,29 4 7 16,-9 4-10-16,9 0 1 16,-4 3 1-16,4-3 1 0,4 0-3 0,5 3 1 15,3-3 2-15,10 4 0 16,3-1 0-16,9 1 0 0,13-8-1 15,0 0 0-15,8-4-1 16,14-4 1-16,3 8-2 16,13-3 1-16,5-5-1 31,-5 1 1-31,4-1 0 16,-4 0 1-16,5 5-1 15,-5-1 0-15,4 4 0 16,1 0 1-16,-1 0-1 0,-4-4 1 15,1 0-2-15,3 0 1 16,5-3 0-16,4 7 0 16,8-8 0-16,5-3 1 0,4 0-1 15,8 3 0-15,5 8 0 16,13 4 0-16,-9-4 0 16,8-8 0-16,1 8-1 15,-1 12 1-15,1-5-1 16,-5-3 0-16,-4 4 0 15,-13-1 0 1,-12 4-5-16,-14 5 1 16,-7-1-7-16,-18 4 1 0</inkml:trace>
  <inkml:trace contextRef="#ctx0" brushRef="#br0" timeOffset="62783.756">6550 14294 13 0,'0'0'6'0,"12"8"-1"16,-12-8 7-16,0 0-10 16,0 0 0-16,0 4 1 15,-4-4 1-15,-4 3-5 16,-1 1 0-16,-4 0 3 0,-8 0 1 15,-9-4-1-15,-4 0 0 16,-4 0-1-16,-13 0 1 0,-5 0-1 16,1 0 0-16,0 4 0 15,8-1 1-15,4 1-1 16,9 0 0-16,0 0-2 31,4-1 1-31,5 5-8 16,3 0 1-16</inkml:trace>
  <inkml:trace contextRef="#ctx0" brushRef="#br0" timeOffset="63901.2612">8521 14453 19 0,'-29'4'9'0,"-5"-23"-5"0,21 15 8 0,-9 1-11 16,1-5 0-16,-4 4 0 15,-5 0 1-15,-13 4-3 16,-4 0 1-16,-4 0 1 16,-8 0 0-16,-1 0-1 15,-8 0 1-15,-5 0-1 16,1 0 1-16,0-3 0 0,-5-5 0 16,0 4-3-16,9 0 1 15,0 1-6-15,21 3 1 16</inkml:trace>
  <inkml:trace contextRef="#ctx0" brushRef="#br0" timeOffset="72074.0718">13172 14343 6 0,'-5'-7'3'0,"1"-4"-2"0,0 7 4 15,-5 0-4-15,-12-4 0 16,-4 1 0-16,-5-1 0 0,-4 5-2 15,-13-1 1-15,0 4-1 16,0 0 0-16</inkml:trace>
  <inkml:trace contextRef="#ctx0" brushRef="#br0" timeOffset="72638.8594">13666 14400 8 0,'-60'-11'4'0,"-29"-12"-4"0,59 16 5 0,-13-1-5 16,1 4 0-16,-5 0 0 0,-4 1 1 16,4-1-3-16,4 0 1 15</inkml:trace>
  <inkml:trace contextRef="#ctx0" brushRef="#br0" timeOffset="73084.7411">14432 14593 20 0,'-4'-41'10'0,"0"25"-13"0,0 9 20 16,-9-8-17 0,-4 0 0-16,0 3 0 15,-5 1 0-15,-7 3 0 16,-14 5 0-16,-12-1 0 0,16 0 1 15,-16 4-5-15,-5 0 1 16,1 4-2-16,8 11 1 16</inkml:trace>
  <inkml:trace contextRef="#ctx0" brushRef="#br0" timeOffset="76822.1516">15612 11691 30 0,'-4'-15'15'0,"4"19"-4"0,0 0 15 16,0 7-25-16,0 8 0 16,-5 11 1-16,1 16 1 15,-4 3-4-15,-5 4 0 0,0 4 2 16,-4 3 0-16,0 4-1 16,-4 12 1-16,-1-8-1 15,1 4 0-15,0-4 0 16,-5-15 0-1,1-7-3-15,-1-12 1 0,-8-16-9 16,-4-14 0-16</inkml:trace>
  <inkml:trace contextRef="#ctx0" brushRef="#br0" timeOffset="77064.7384">14773 11899 42 0,'26'-11'21'0,"20"-15"-21"16,-29 22 33-16,5 8-33 15,8 7 0-15,8 8 0 32,26 7 0-32,21 8-1 0,17 19 1 15,0 0 0-15,1 4 0 0,-1 4-5 16,-13-5 0-16,-12 9-7 15,-5-12 1-15</inkml:trace>
  <inkml:trace contextRef="#ctx0" brushRef="#br0" timeOffset="77778.3634">15867 11706 18 0,'26'-7'9'0,"29"37"-7"0,-33-22 5 0,12 7-5 16,13 15 1-16,-1 8 1 15,5 4 1-15,9-1-4 16,17 1 1-16,4 3 5 16,8 1 0-16,1-9-1 15,-10-6 0-15,-7 3-1 16,-18-12 0-16,-12 1-3 15,-13-4 0-15,-13-4-1 0,-17-3 0 16,-17-1 0 0,-13 8 1-16,-9 3-1 0,-7 9 1 15,-5 10-4-15,-9 9 1 16,9 10-5-16,0-3 0 0,8-8-7 16,5-4 0-16</inkml:trace>
  <inkml:trace contextRef="#ctx0" brushRef="#br0" timeOffset="78456.9121">17290 11880 34 0,'-4'-49'17'0,"-9"8"-16"0,13 33 26 16,4-7-25-16,5-4 1 0,3 4 0 15,1 0 1-15,8 0-6 16,5 3 1-16,4 5 3 0,8 7 1 16,0 3-2-16,5 13 0 15,0 10-1-15,3 19 1 16,1 1 0-16,-4 3 1 31,-5 4-1-31,-8 11 0 16,-13 1 0-16,-8 14 0 0,-18 1 0 15,-12 3 1-15,-5-8-1 16,-8-14 0-16,-8-12 0 16,-5-15 1-16,0-30-1 15,4-19 1-15,5-19-1 16,4-19 1-16,4-8-5 15,4-14 0-15,9-12-10 16,9-8 0-16,12 16-2 0,9 11 1 16</inkml:trace>
  <inkml:trace contextRef="#ctx0" brushRef="#br0" timeOffset="86689.4671">2461 9425 17 0,'-25'-45'8'0,"8"3"-7"0,17 34 9 0,-4 1-10 31,-9-1 0-31,-8 4 2 16,-1 4 0-16,-3 4-2 0,8 0 0 15,-13 11 2-15,0 8 0 16,4 3 0-16,-3 8 0 15,-1 4-1-15,0 11 0 16,0 4 0-16,0 27 0 16,13 3-1-16,-4 4 0 15,0 0-1-15,4 8 1 0,-9 3-1 16,9 12 0-16,13-1 0 16,-5-6 0-16,18-9 0 15,4-14 0-15,21-8 0 16,4-1 1-16,17-6 0 15,9-5 0-15,9 1-6 16,8-1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1:4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3164 4363 4 0,'55'0'2'0,"5"-12"-2"0,-34 8 2 0,-5 4-2 31,17 0 0-31,1 0-1 16,3 0 1-16,-3 0 1 15,-1 0 1-15,0-3-1 16,9 3 1-16,4 0-1 15,4 0 1-15,-8 0 0 16,-4-4 0-16,-1 0-2 16,-3 0 1-16,-5 1-1 0,0-1 1 15,-8 4-1-15,-14 0 1 16,-3 0-1-16,-13 0 1 0,-5 0-1 16,1 4 0-16,-5-1 0 15,-26 1 0-15,5 0 0 16,-8 0 0-16,-1-4 0 15,1 0 0-15,-5 0 0 16,0 3 1-16,-4-3-1 16,0 4 0-16,4 0 0 0,9-4 0 15,-5 0 0-15,13 0 0 16,0 0 0-16,13 4 1 16,-4-4-1-16,0 0 1 15,8 0-1-15,0 0 1 16,9 0-1-16,-5 0 0 0,9 0 0 31,0 0 0-31,9 0-1 16,-5 0 0-16,13 4 1 15,13-4 0-15,4 0 0 16,4 0 1-16,5 0-1 16,0 0 1-16,12 0-2 15,-8 3 1-15,8 5-3 16,5-1 0-16</inkml:trace>
  <inkml:trace contextRef="#ctx0" brushRef="#br0" timeOffset="3164.494">11136 14465 19 0,'-17'0'9'0,"9"-16"-7"16,8 16 10-16,-5-3-12 16,-3 3 1-16,-9 0-1 15,-4 0 1-15,-1 3-1 16,-8-3 0-16,-4 0-2 0,-8 0 0 15,-9-3-3-15,4-1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3:20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23133 14241 17 0,'0'-7'8'0,"17"-8"-6"0,-9 11 8 15,1 0-9-15,-1 4 1 0,-4 4 1 16,1 0 1-16,-5-4-4 15,0 3 0-15,-5 1 2 16,-3 0 1-16,-5 4-1 16,0-1 1-16,-8 4-1 15,0 1 0-15,-9-5-1 0,4 5 1 16,-3-5-1-16,-10 1 0 16,-12-1 0-16,-8 5 0 15,-10-1-1-15,-3 0 0 16,-17-3 0-16,3 0 1 15,-3-1-1 1,-5 1 1-16,1-4-1 16,7-1 0-16,14 1 0 15,-9 0 1-15,13 0-1 16,0-1 0-16,4 1 0 16,0 0 0-16,4 0-4 15,-3 0 1-15,-1-1-6 0,8 5 0 31</inkml:trace>
  <inkml:trace contextRef="#ctx0" brushRef="#br0" timeOffset="647.3336">21697 14347 12 0,'-34'-19'6'0,"13"-3"4"15,17 14 2-15,0 4-10 0,-5 1 0 0,0-1 1 16,1 4 0-1,-5 4-4-15,-4 7 1 0,-4 4 2 16,-9 0 0-16,-8 4-2 16,-1 0 1-16,1 4-1 15,4-1 1-15,4-3-1 16,9 8 1-16,12-1-1 16,22 1 0-16,17-1 0 15,17 1 1-15,21 3-1 0,21 0 1 16,9 1-2-16,13-5 0 15,4 8-4-15,4 4 1 0,1-4-3 16,-18-4 0-16</inkml:trace>
  <inkml:trace contextRef="#ctx0" brushRef="#br0" timeOffset="7391.4414">16664 14684 29 0,'-30'-23'14'0,"17"-15"-6"16,9 27 15-16,4 0-18 15,0-8 0-15,0-4 4 0,0 4 1 16,4 0-12-16,5 4 1 16,3 0 7-16,6 4 0 0,-10-1-3 15,1 5 1-15,-5 3-3 16,4 4 1-16,-8 4-2 15,5 0 1-15,-5 7-1 16,0 8 1-16,0 7-1 16,0 5 1-16,0 3 0 31,4-4 0-31,4 0-1 0,5-3 1 16,0-5 0-16,4 1 0 15,4 0-2-15,5-12 1 16,-1 8-5-16,1 8 0 15,-1-5-9-15,1 8 1 16,0 1-3-16,-9-9 0 16</inkml:trace>
  <inkml:trace contextRef="#ctx0" brushRef="#br0" timeOffset="7527.6097">16936 14911 42 0,'9'0'21'0,"-1"-8"-29"15,1 8 39-15,4-3-38 16,-1 3 0-16,5 7-14 16,1-7 0-16</inkml:trace>
  <inkml:trace contextRef="#ctx0" brushRef="#br0" timeOffset="8027.6167">17064 14582 31 0,'13'-23'15'0,"8"-3"-12"0,-12 14 20 0,-1 1-19 16,1 0 0-16,-1-1 3 15,5-3 0-15,0 0-9 16,-5 4 0-16,1-1 5 15,-1 5 0-15,1 3-2 16,-9 4 0-16,8 4-1 16,1 3 0-16,-1 8-1 15,5 12 1-15,0 7 0 16,4-4 0-16,0 4 1 16,0 0 0-16,4 4-1 0,1-8 1 15,3-7 0-15,-4-4 0 16,-3-4-6-16,-6 0 1 15,-3-3-9 1,-5-1 1-16</inkml:trace>
  <inkml:trace contextRef="#ctx0" brushRef="#br0" timeOffset="8158.9389">17575 14847 46 0,'38'11'23'0,"18"4"-28"15,-48-11 38-15,-3 4-38 16,-10-5 1-16,-12 1-20 16,-13-4 1-16</inkml:trace>
  <inkml:trace contextRef="#ctx0" brushRef="#br0" timeOffset="9359.401">8526 14646 24 0,'21'0'12'0,"-4"8"-5"16,-9-16 9-16,5-3-12 0,0 3 1 15,4-3 3 1,0-4 1-16,4 0-11 0,-4-4 1 0,0 0 6 16,-4 0 1-16,0 0-3 15,0 4 0-15,-5 0-3 16,1 3 1-16,-1 1-2 31,1 3 1-31,-1 5-2 16,1 3 1-16,4 7 0 15,-9 8 1-15,0 8-1 16,-4 7 1-16,-4 1 0 0,4-1 0 16,0 0 0-16,0 4 1 15,8-7-1-15,9-5 1 16,5-3-2-16,-1-4 1 0,0-3-2 16,1 3 1-16,3-8-4 15,-3 5 0-15,-1-1-7 16,-4 1 0-16</inkml:trace>
  <inkml:trace contextRef="#ctx0" brushRef="#br0" timeOffset="9561.4528">9079 14858 34 0,'13'-4'17'0,"8"-11"-19"16,-12 19 25-16,-1-4-31 15,-3 4 1-15,-5-1-11 16,-13-3 1-16</inkml:trace>
  <inkml:trace contextRef="#ctx0" brushRef="#br0" timeOffset="9960.0919">9075 14521 27 0,'26'0'13'0,"20"-26"-4"16,-33 18 20-16,-4 1-27 16,3-1 0-16,-3 1 0 15,-9 7 1-15,-4-8-5 16,-1 4 1-16,1 4 2 16,0 4 1-16,4 0-1 15,4-4 1-15,5 0 0 0,4 4 0 16,-1 3 0-16,-3 1 0 15,-1 7-1-15,-3 4 1 16,-10 7-2-16,1-3 1 16,-4 3-2-16,3 1 1 0,1-4-2 15,0 3 1-15,0-7-5 16,4 0 0-16,8-4-6 16,9 8 0-16</inkml:trace>
  <inkml:trace contextRef="#ctx0" brushRef="#br0" timeOffset="10102.2185">9326 14843 39 0,'5'-19'19'0,"20"34"-19"0,-16-15 31 16,-1 0-37-16,-4 0 1 15,-4 0-17-15,0 0 0 0</inkml:trace>
  <inkml:trace contextRef="#ctx0" brushRef="#br0" timeOffset="31658.227">17511 14313 20 0,'0'-15'10'0,"22"8"-7"0,-14 3 10 0,1-4-13 15,3 4 0-15,1 1 1 16,-4-5 1-16,-1 0-2 16,5-3 1-16,0 0 0 0,4-4 0 15,4-4 0-15,5 4 1 16,3-4-2-16,10 4 1 31,3-4-1-31,5 3 1 16,13 5 0-16,4 0 1 15,0 7-2-15,8 8 1 16,5 3-1-16,3 5 1 0,1 3 0 16,0 4 1-16,9 0-1 15,-5-4 0-15,-4 4 0 16,0 7 1-16,0 1 0 16,0-1 0-16,-9 8-2 15,-4-4 1-15,4 5 0 16,-8 6 0-16,-4 1 0 15,-9-1 0-15,-4 5 0 0,-9-5 1 16,-12 1-1-16,-13 3 1 16,-5-3-1-16,-16-4 0 15,-14-8-1-15,-8 0 1 16,-4 1 0 0,-8-1 0-16,-5 0 0 0,-8 0 0 15,-1-3 0-15,-3-1 0 0,-14 5-1 31,-8-9 1-31,0-3 0 0,-8-4 0 16,-13-7 0 0,-5-4 0-16,-16-12 0 0,4-3 0 15,-1-4 0-15,-3-15 1 0,12-1-1 16,5 1 0-16,12-8-1 16,9-3 1-16,8-12-1 0,13-4 1 15,13-11-1-15,21-4 0 31,22 0-2-31,25 4 0 16,13 15-5-16,21 4 1 16,17 3-8-16,17 12 1 0</inkml:trace>
  <inkml:trace contextRef="#ctx0" brushRef="#br0" timeOffset="86867.8624">2828 10420 19 0,'-5'0'9'0,"-16"-4"-3"0,17 0 9 15,-5 1-14-15,1-1 0 16,-5-4 1-16,0 1 1 16,1-1-3-16,-6 1 1 0,10 3 1 15,8 0 1-15,8 4-1 16,5 4 0-16,13 0 0 15,-1 3 0-15,9 1-2 16,5-1 1 0,8 5-1-16,12-9 1 15,5-3-1-15,4 0 1 16,-4 0-1-16,4 0 1 0,5 0-1 16,-9 0 1-16,-9 4-4 15,-8 4 1-15,-9 3-7 0,9 8 0 16</inkml:trace>
  <inkml:trace contextRef="#ctx0" brushRef="#br0" timeOffset="104714.736">10280 11464 15 0,'-4'0'7'0,"0"-22"-1"15,4 22 8-15,0 0-14 0,0 0 1 16,0 0 0-16,0 0 0 15,-13 0-1-15,-8 0 0 0,-13 0 1 16,-9 0 0-16,-8 0-1 16,-5 0 1-16,-16 0-1 15,0-8 1-15,-1 0-5 16,5 1 1-16,9 3-3 16,3 4 0-16</inkml:trace>
  <inkml:trace contextRef="#ctx0" brushRef="#br0" timeOffset="113963.951">2768 15539 23 0,'-4'-23'11'0,"4"20"-8"0,0 3 12 0,0 0-14 16,0-8 0-16,0 8 2 15,0 0 0-15,4-4-4 16,5 8 1-16,-1 0 1 16,5 3 1-16,0-7-1 15,-1 4 1-15,5 0-1 16,1 4 0-16,-1-1 0 0,4 1 0 16,0-8 0-16,17 3 1 0,-3-3-1 31,16-3 1-31,-5 3-1 15,6 0 1-15,3-8-1 16,-12 4 0-16,25-3 0 16,4-1 0-16,-4 4-1 15,0 4 1-15,-4-3-2 16,0-1 1-16,-13 0-5 16,5 4 0-16,-10 0-6 15,5 11 1-15</inkml:trace>
  <inkml:trace contextRef="#ctx0" brushRef="#br0" timeOffset="125643.8624">1431 17605 18 0,'-13'-4'9'0,"-25"0"-2"15,25 4 10-15,-4 0-15 16,4-3 0-16,9-1 0 16,-9 0 1-16,0 0-4 0,5 4 0 15,4 0 2-15,-5 0 0 16,9 0-1-16,0 0 0 15,0 0-1-15,9 0 1 0,-5 0-1 16,9 0 1-16,8 0 0 16,4-4 0-16,1 1 0 15,8 3 0-15,4 0 0 16,5 0 1-16,-5 0 1 31,9 0 0-31,13 3-1 16,-1-6 1-16,5-5 0 15,4 4 0-15,5-3-1 0,-1 3 1 16,-8 0-2-16,4 4 1 16,5 0-1-16,-1 0 0 0,5-4 0 15,-5 4 0-15,9 0 0 16,0 0 1-16,8-3-1 16,18 3 0-16,-1-4-1 15,-4 0 1-15,5-4 0 16,-1-3 1-16,1 0-2 15,-5 3 1-15,0 4-9 16,-12 4 0-16</inkml:trace>
  <inkml:trace contextRef="#ctx0" brushRef="#br0" timeOffset="209956.755">13189 9410 36 0,'38'7'18'0,"13"8"-9"15,-51-11 19-15,-4 0-27 16,-13 4 1-16,-9-1-1 16,-3 5 1-16,3-1-3 31,5 4 0-31,16 8 1 0,31 15 0 15,29 22-2-15,26 12 0 0,34 15 0 16,34 11 0-16,17 8 0 16,-8-7 1-16,-17-9 0 15,-22-14 0-15,-26-12-3 16,-37-3 1-16,-35-8-7 16,-21-19 1-16</inkml:trace>
  <inkml:trace contextRef="#ctx0" brushRef="#br0" timeOffset="210426.8844">14411 9905 41 0,'21'-7'20'0,"-38"7"-23"0,4-8 34 16,-4 5-31-16,0-5 0 16,-8-3 0-16,-5-5 1 15,-4 5-1-15,4 11 0 16,-4 11 0-16,17 5 1 0,13 14-1 16,17 15 0-16,16 16 0 15,14 3 1 1,4 8-1-16,-5 0 0 0,-20 4 0 15,-18-5 0-15,-25-10 0 16,-22-8 1-16,-29-11-4 16,-35-12 0-16,-16-4-9 15,-1-22 1-15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0:37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14918 13216 17 0,'0'-30'8'0,"4"-1"-5"0,0 24 8 0,1-4-11 15,-5 11 0-15,0-4 0 16,-5-4 1-16,-3 1 0 16,-1-1 0-1,-4 0 0-15,1 5 1 16,-1-5 1-16,0 4 0 15,5-3 1-15,-1 3 0 0,1-4-1 16,3 1 1-16,5-1-1 16,0 1 0-16,5-1-1 15,3-3 1-15,-4-1-2 16,5 1 1-16,-5 0-1 16,5-1 0-16,-5 1-1 15,0 0 1-15,-4-1-1 16,0 1 1-16,0 0-1 15,-4-1 1-15,4 5-1 16,0-1 1-16,0-3-1 0,4-1 1 16,5-3-1-16,-1 0 1 15,5 0-1 1,0 4 0-16,4-1-1 0,0 1 1 16,4 0 0-16,0-4 0 15,1 3-1-15,8-3 1 16,4 4 0-1,0-4 1-15,0-1-1 16,0 1 0-16,-4 4 0 16,4-8 0-16,-5 0 0 15,1 0 0-15,-4-3 0 16,4-9 0-16,-1 1 0 0,1 3 0 16,4-7 0-16,0 4 0 15,-4 0 0-15,4 3 1 0,9 1-1 16,4 3 1-16,4 1 0 15,4-1 0 1,5 4 0-16,8 8 0 0,9-1-1 16,4 5 1-16,12 3-1 15,1 0 1-15,4-3-1 16,8 3 1-16,1 4-1 16,-9 4 0-16,8 3 0 0,-4-3 0 0,-4 3 0 31,0 1 0-31,0 3 0 15,-4 1 1-15,-5 3-1 16,-3 4 0-16,3-4 0 16,-4 4 0-16,-4 0 0 15,4 0 0-15,0 7 0 16,5 4 0-16,-9 4 0 16,-5 8 0-16,1-4 0 15,0-4 0-15,-1 0 0 16,-8 0 0-16,-8 0 0 0,0 0 0 15,-9 0 0-15,-4-11 0 16,-9 0 0-16,0-1 0 16,-4 9 0-16,0-5 0 15,1 1 0-15,-1 3 0 0,-5 0-1 16,1 0 1-16,0 4 0 16,4 4 0-16,-4 0 0 15,-5 0 0-15,-3 0 0 16,-9 3 1-16,-5-7-1 0,-8 0 0 31,-8-3 0-31,-5-1 0 16,-4 4 0-16,0 0 1 15,-5-4-1-15,-3 1 0 0,-1 3 0 16,-4 0 0-16,-8 4 0 16,-4-8 0-16,-10 0 0 15,-7 0 1-15,-9-7-1 16,-5-8 1-16,-12 0-1 15,0-3 0-15,-4 3 0 0,8 4 0 16,0-4 1-16,-4 8 0 16,-1-1-1-16,1-3 0 15,4-4 1-15,-8 4 1 16,-1-4-1-16,9 12 0 0,-8-12-1 16,4 8 1-16,-5-8 0 31,10 0 0-31,-1-4-1 15,4 1 0-15,0-1 1 16,1 4 0-16,-5-11-1 16,4 4 0-16,-8-5 0 0,8-3 1 15,1-7-1-15,3 3 1 16,1-7-1-16,4-5 0 16,0 1 0-1,4 0 1-15,0-4-1 0,-9 0 0 0,5 0 0 16,9 1 0-16,-1-5 0 15,0 0 0-15,1 0 0 16,-5 4 0-16,-4 4-1 16,4-4 1-16,-4 1 0 15,8 2 0-15,-4 1 0 16,0-4 0-16,9 0 0 0,4 1 0 16,4-1 0-16,0-4 0 15,5 0 0-15,-1 8 1 16,5 0-1-16,4-4 0 0,0-7 0 31,12-1 1-31,10-7-1 16,7-4 1-16,14-11-1 15,12-12 1-15,13 5-3 16,9-5 1-16,12-7-7 16,5 7 1-16,-1 12-8 0,5 0 1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2:29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7665 15006 27 0,'17'11'13'0,"0"-11"-2"16,-8 0 13-16,0-4-22 0,-1-11 1 0,-8 0 1 15,0-4 0-15,-4-4-6 16,-5-11 1-16,-4-4 2 16,1-7 1-16,-1-8-2 15,-4-4 1-15,-4-3-1 0,-5-8 0 31,5 0 0-31,-9 7 0 0,4-3 0 16,1 3 0-16,-1-3 1 16,1 3 0-16,-1 5 0 15,1-5 1-15,-1 0 0 16,-4-3 0-16,-8-4-1 16,-13 0 1-16,0 7-1 15,0-7 0-15,-5 0-1 0,1 0 0 16,0 0 0-16,-9-8 0 15,4 4 1-15,0 4 0 16,-3 4-1-16,-6-4 0 0,1 11 0 16,4-3 0-16,-4-1 0 15,-8-3 1-15,-10-8-1 32,10 0 1-32,-9-4 0 15,-5 4 1-15,1 1-1 16,12-1 0-16,0 7 1 15,-8 1 0-15,9 0-1 0,-5-1 0 16,-4-3 0-16,-1-4 1 16,10 12-1-16,8-4 1 15,16 3-1-15,10 4 0 0,4 4 0 16,8 0 0-16,8 12-1 16,5 7 1-16,0 0-1 15,5-4 1-15,-1-4-3 16,4 0 1-16,1 5-9 15,-1 3 1-15,-8 11-7 16,0-4 0-16</inkml:trace>
  <inkml:trace contextRef="#ctx0" brushRef="#br0" timeOffset="1905.432">5515 15059 43 0,'25'-4'21'0,"-8"4"-23"0,-17 0 32 16,5-8-31 0,-5 1 0-16,0-5 2 0,0-3 0 0,0-4 1 15,4 0 0-15,9 0 1 16,4-3 0-16,0-9 0 15,8-6 1 1,9-5-2-16,5-11 0 0,3 0-1 16,9-7 0-16,-8-5-1 15,0 1 1-15,-1 0-1 16,5 7 0-16,0-4 0 0,0 1 1 16,4-8-1-16,0 7 1 15,9-11-1-15,-1 0 1 31,14-7-1-31,-5-4 0 0,0 3 0 16,0 8 0-16,0-3 0 16,0-5 0-16,-4 8-1 15,0 0 1-15,0 8 0 16,13 7 1-16,-1 1-1 16,-3-1 0-16,-1 4 0 15,-4 4 0-15,-4-4 0 0,-4 4 0 16,-5-4 0-16,-8 3 0 0,8-6 0 15,9 6 0-15,-4 1-1 16,4-4 1-16,-5 0 0 16,1 0 0-16,-9 0 0 15,-4-3 1-15,-5 6-1 32,-3 1 0-32,-10-8 0 15,-3-3 0-15,-5-12 0 0,-4-15 0 16,-4 4 0-16,-4 0 0 15,-5 11-1-15,-4 0 1 16,0 11-5-16,0 8 1 16,0 12-10-16,-4 10 1 15,4 5-2-15,0-4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7:44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 11634 7 0,'-4'4'3'0,"-22"-11"2"15,17 7 3-15,-3 0-8 16,-1-4 0-16,-13 4 0 0,-12-4 1 16,4 4 0-16,-21 0 0 31,-5 4 0-31,-4 0 0 0,-4-1 0 16,4-3 1-16,-4 0-1 0,-9-7 1 15,18-1-1-15,-1 1 1 16,0-1-1-1,14 4 1-15,7 1-1 16,14-1 1-16,12 4-1 16,4 0 0-16,18 0-1 15,8 0 0-15,17 0 0 16,4 0 0-16,18 0 0 16,-9-8 0-16,16 5 0 15,6-5 1-15,3 4-1 0,-8 0 1 16,8 4-1-16,-4 0 1 15,-4 0-1-15,-4 0 1 16,0 0-1-16,-14 0 0 16,-12 4 0-16,-4 0 0 0,-8 4 0 15,-10-5 1-15,-3 9-1 16,-18-5 0-16,-3 5 0 16,-23-5 0-16,-3 1 0 15,-9-8 1 1,-4 3-1-16,-21-3 0 0,-1 4 0 15,-8-4 0 1,-4-4 0-16,0-3 1 16,4-1-1-16,17 1 0 15,-4 3 0-15,17 0 0 16,4 4 0-16,9 0 0 0,17 4-2 16,8 0 1-16,4 3-5 15,18 8 0-15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38:04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 4329 20 0,'0'-23'10'0,"0"-23"0"0,0 31 10 0,0 0-16 16,0 4 1-16,0-12 1 15,0 0 1-15,0 1-9 16,4 7 0-16,5 7 6 16,-1 12 0-16,5 22-3 0,0 16 1 15,4 34-2 1,4 3 1-16,0 16-1 0,5-5 1 15,-5 9-1 1,5-1 1-16,4 8-1 16,-1 0 0-16,-3-15-3 15,-5-16 0-15,-17-10-8 16,-4-8 0-16</inkml:trace>
  <inkml:trace contextRef="#ctx0" brushRef="#br0" timeOffset="331.8582">745 4915 17 0,'47'38'8'0,"25"22"2"0,-46-41 1 0,-5 8-9 16,18 11 1-16,-5-1 2 15,-4-3 1-15,-1 1-7 16,1-13 1-16,0-7 4 0,-17-15 0 16,0-19-1-16,-1-22 0 15,-12-20-2-15,-12-11 0 16,-1-11-8-16,-13-4 1 15,5 4-4 1,-5-4 1-16</inkml:trace>
  <inkml:trace contextRef="#ctx0" brushRef="#br0" timeOffset="1154.3137">771 3144 15 0,'-17'-30'7'0,"-17"26"2"15,34-3 6-15,-13 7-13 16,-8 3 0-16,-5 1 3 0,1 4 1 15,-5 11-7-15,0 3 1 16,4 9 3-16,-8 7 1 31,13 3-2-31,8 8 1 0,0-7-2 16,13-4 1-16,13 0-1 16,9-4 0-16,16-4 0 15,9-7 1-15,0-1-1 16,-1-3 0-16,-7 4 0 15,-5 0 0-15,-21-8-1 16,-1 7 0-16,-20 5-1 16,-5-4 1-16,0 3 0 0,-12 1 0 15,-9-5-2-15,-5-3 1 16,5-7-4-16,0-9 0 0,9 1-5 16,-9-8 0-16</inkml:trace>
  <inkml:trace contextRef="#ctx0" brushRef="#br0" timeOffset="1635.424">826 3576 28 0,'51'3'14'0,"-17"1"-14"16,-21-8 21-16,-9 1-19 15,9-5 1-15,-4 0 0 16,-1-3 1-16,5 0-5 16,-9-4 0-16,5-8 3 15,-9-7 1-15,0-1-2 16,-9-3 0-16,5 8-1 0,-5-1 0 0,5 1 0 15,-13 3 0-15,0 8 0 16,4 7 0-16,-8 12-1 16,8 8 1-16,-12 14-1 15,3 4 1-15,-3 12 0 16,4 3 0-16,8 1 1 31,13-1 0-31,21-3 3 0,13-8 0 16,4 0 1-1,9-11 0-15,17-16 0 16,-4-7 0-16,-1-15-4 16,-12-15 1-16,-13 0-7 0,-21-12 1 0,-26-7-10 15,1 0 0-15,-22 3-1 16,-5-7 1-16</inkml:trace>
  <inkml:trace contextRef="#ctx0" brushRef="#br0" timeOffset="1920.0188">869 2842 23 0,'21'3'11'0,"17"9"-8"16,-25-8 20-16,4 3-20 15,-4 8 0-15,13 8 2 16,-9 3 0-16,12 16-6 0,18 3 0 16,4 16 4-16,9 11 1 15,4-4-2-15,4-8 1 16,-8 1-2-16,-14-8 1 16,-3-8-4-16,-13-11 0 15,-13-11-9-15,-9-12 0 16</inkml:trace>
  <inkml:trace contextRef="#ctx0" brushRef="#br0" timeOffset="2063.7958">1175 2876 41 0,'-21'11'20'0,"8"50"-21"0,5-43 31 15,4 20-30-15,-18 11 0 0,5 8-22 16,-17 11 0-16</inkml:trace>
  <inkml:trace contextRef="#ctx0" brushRef="#br0" timeOffset="20576.4308">10186 4930 9 0,'-42'-7'4'0,"-35"3"-3"15,56 4 4-15,-5 0-5 16,-20 0 1-1,-10-4 1-15,-8-4 0 0,-12 1-2 16,-18-1 0 0,0 4 1-16,-12 1 1 15,-9-5-1-15,13 1 1 0,-1-5-1 16,-7 5 0-16,8 3 0 16,-5 4 0-16,-8-4 0 15,13 4 0 1,4 0-1-16,0 4 0 0,9 0-5 15,8 3 1-15</inkml:trace>
  <inkml:trace contextRef="#ctx0" brushRef="#br0" timeOffset="21884.0306">1933 6156 17 0,'-12'0'8'0,"3"0"-10"0,5 0 13 0,-5 8-10 16,-3-5 0-16,-1 1 0 16,-13 0 1-16,-8-4-2 15,-4 4 0-15,-9-4 1 31,-21 0 1-31,-9 0-1 16,-8 0 0 0,-81 3 0-16,8 5 0 15,18 3-4-15,8 1 0 16,8-1-2-16,18 4 0 16</inkml:trace>
  <inkml:trace contextRef="#ctx0" brushRef="#br0" timeOffset="98300.4727">21382 4847 7 0,'26'-4'3'0,"21"8"-2"16,-30-12 4-16,0 8-4 15,8 0 0-15,-8 0 0 16,0 0 0-16,0-3-2 15,-4 3 1-15,-4-4 0 16,-1 4 1-16,1 4-1 16,-9-1 1-16,0-3-1 15,-5-3 0-15,-3-1 0 16,-9 4 0-16,-13-4 0 0,-8 4 1 16,-13 0-1-16,0 4 0 15,4 0 0-15,0-1 0 16,0-10 0-1,4 3 0-15,14-4 0 16,12 1 0-16,12-1-1 16,14 1 1-16,12-1 0 0,13 4 0 15,17 1 0-15,9 6 0 0,8 5 0 16,4 3 1-16,5-3-1 31,-9-1 1-31,-4 1-1 0,-4-8 1 16,-9 0-4-16,-4 4 1 0</inkml:trace>
  <inkml:trace contextRef="#ctx0" brushRef="#br0" timeOffset="108646.4345">19244 7174 2 0,'64'-4'1'0,"47"0"2"15,-85 4-3 1,-1 0 0-16,1 0 0 15,-5 0 1-15,-4 0 1 0,-8-4-2 16,-9 4 0-16,-9-3 1 16,-8-1 0-16,-9 4-1 15,-12 0 1-15,-4 0-1 16,-1 4 1-16,-8 3-1 16,-4 8 0-16,-9-3 0 15,0-1 0-15,-9 0 0 0,-3-3 1 16,-5-4-1-16,4-1 0 15,9-3 1-15,8 0 1 16,5-7 0-16,12-1 0 16,18-3 0-16,12 0 1 15,13-4-1-15,13-1 0 0,17 1-2 32,17 0 1-32,12 0-2 15,9 15 1-15,13 0-1 16,0-4 1-1,43 8 0-15,-14 4 1 16,-20 3-2-16,-18 0 0 16,-16 1 2-16,-18-5 0 15,-13-3 0-15,-16 7 0 0,-13 1-1 16,-18-1 0-16,-12 8-3 16,-8 4 0-16</inkml:trace>
  <inkml:trace contextRef="#ctx0" brushRef="#br0" timeOffset="164408.8634">19496 10927 17 0,'-30'11'8'0,"-38"8"-6"15,46-11 9-15,-12-1-11 16,-17 9 1-16,-17-5 0 0,-4 0 0 16,-22-3-2-16,-8 3 1 15,-5-3 1-15,-3 3 0 16,7-7 0-16,1 0 0 16,0-1-6-16,13 1 0 15</inkml:trace>
  <inkml:trace contextRef="#ctx0" brushRef="#br0" timeOffset="195663.9513">17175 15914 8 0,'-47'-15'4'0,"9"3"-2"0,29 5 4 0,9 7-3 15,0 0 1-15,9 0 1 16,3 3 1-16,10-3-8 16,3 4 1-16,5-4 5 15,8 4 0-15,18 0-2 31,3-4 0-31,1 0-1 16,8 7 0-16,9-7 0 16,-5-3 0-16,1-1-1 0,-1-4 1 15,0 4 0-15,5 4 0 16,-9 0-1-16,-4 0 1 16,-9 4-5-16,-12-4 1 15,0 8-4-15,-14-1 1 0</inkml:trace>
  <inkml:trace contextRef="#ctx0" brushRef="#br0" timeOffset="196581.0223">17920 15728 10 0,'-8'-4'5'0,"3"-7"5"0,5 11 3 16,9 0-11-16,-1 0 0 16,1 0 0-16,4 0 1 15,4 4-4-15,4 7 0 16,4 1 2-16,10-1 0 15,3 4-1-15,0 8 1 0,1-4 0 16,3 0 1-16,-8 3-1 16,0 1 1-16,0 0 0 15,-8-1 1-15,-1 1-1 16,-12 0 1-16,-9 0-2 16,-8 3 1-16,-13-3-1 15,-13-1 0-15,-12 5 0 16,-18-4 0-1,-8-4-3-15,-9-1 1 0,-4-2-8 16,1-1 1-16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41:48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18870 5532 11 0,'-17'3'5'0,"-56"-10"-3"16,52 7 5-16,-9-4-5 16,-8 0 1-16,-5 4 1 31,-8 0 0-31,-8-3-5 16,3-1 0-16,-3-4 3 15,-5 1 1-15,-13 7-2 0,-4 0 0 16,-8 3 0-16,-9 1 1 15,-4-8-2-15,-13 4 1 0,4-3 0 16,9-1 0-16,-1 4 0 16,5 0 0-16,5-4-1 15,12 4 1-15,13 4-1 16,4 0 0-16,9-4-6 16,8 7 0-16,13 8 0 15,4 4 0-15</inkml:trace>
  <inkml:trace contextRef="#ctx0" brushRef="#br0" timeOffset="8682.9132">16502 9542 19 0,'-26'0'9'0,"5"4"-7"0,13-4 9 15,-9-4-11 1,-5 0 0-16,-3 4 0 0,-5 0 0 16,-4 8 0-16,-9 3 0 15,-4 1 0-15,-12 3 0 16,3 8 0-16,-16-5 0 0,0 1 0 16,-5-4 1-16,-4 4-1 15,-8 0 0-15,-9 4 0 16,4 4 1-16,-17 7-1 15,9 0 1-15,8 3-1 16,5-2 0-16,8 2 1 16,9 1 0-16,4 8 0 15,4-5 1-15,4 1 0 0,13 3 0 16,0 4 0-16,5 1 0 16,3 3-1-1,-3 7 0-15,-1 4 0 16,1-3 1-16,-1-1 0 15,9-3 0-15,0 4 0 16,0-8 0-16,0 0 0 16,-5 7 0-16,1 5-1 15,0 6 0-15,-1 9-1 16,5 3 1-16,5-7 0 0,-5 3 0 16,8-14-1-1,0-1 1-15,5 4 0 16,4-7 0-16,4 10-1 15,1 1 1-15,-1 0 0 16,4-4 0-16,1 0-1 16,3-3 1-16,5-9-1 0,0 1 1 15,0 0-1-15,5 0 0 16,3 0 0-16,-3-1 1 0,-1 1-1 16,0 7 0-16,0-7 0 15,1 4 0-15,3-5 0 16,-4-3 1-16,1 0-1 15,3-7 1 1,5-1-1-16,4-3 1 0,0 3-1 16,9-3 1-16,8-4-1 15,4-1 1-15,0 1-1 0,1 4 1 0,7-4-1 16,-3 0 1-16,4-1-1 16,0 1 0-16,-5-11 0 31,1-1 1-31,-5-3-1 0,5 0 0 15,-1-1 0-15,1 1 0 16,4 0 0-16,0-1 0 16,-1 1 0-16,1 0 0 15,0-1 0-15,-4-3 1 0,4 4-2 16,-1 4 1-16,6 3 0 31,-6-4 0-31,-3 1 0 16,-5-1 0-16,-4-3 0 0,0 0 0 0,-8-8-3 15,-5 4 1-15,-4 3-5 16,-4 9 0-16,0 3-5 16,4 11 0-16</inkml:trace>
  <inkml:trace contextRef="#ctx0" brushRef="#br0" timeOffset="9209.5927">15118 13303 18 0,'-17'4'9'0,"17"11"1"15,0-11 9-15,4 3-18 16,5 5 1-16,-1 3 2 31,9 7 1-31,5 9-5 16,3-1 0-16,5 0 3 0,0 8 1 16,-1 4-1-16,1 3 0 15,-4-3-1-15,-5 7 0 16,-8 0-1-16,-13 0 1 0,-13-3-2 15,-8-5 1-15,-17-7-1 16,-14-3 1-16,-11-12-3 16,-10-16 0-16,-8-10-9 0,0-5 1 31,13-18-1-31,-13 4 0 0</inkml:trace>
  <inkml:trace contextRef="#ctx0" brushRef="#br0" timeOffset="46498.4842">9982 14593 25 0,'9'-7'12'0,"12"14"0"0,-13-14 12 0,1-1-22 15,-1 8 0 1,1 4 0-16,-1 7 1 0,1 1-4 16,4 3 1-16,4 4 2 15,0 11 1-15,4 0-4 16,0 4 1-16,1-4-5 16,-5 1 0-16,-4-12-6 15,-13-8 0-15</inkml:trace>
  <inkml:trace contextRef="#ctx0" brushRef="#br0" timeOffset="46629.6472">9756 14419 24 0,'34'-19'12'0,"18"23"-15"15,-35 0 16-15,4 7-24 16,4 12 0-16</inkml:trace>
  <inkml:trace contextRef="#ctx0" brushRef="#br0" timeOffset="47071.3564">10421 14188 36 0,'-13'-15'18'0,"-13"-15"-24"16,18 26 37-16,-5 0-29 0,0 8 1 0,1 8 0 16,-5 3 1-16,-1 4-6 15,-3 11 1-15,0 8 2 16,0 7 1-16,4 4-2 16,4 8 1-16,9-4-1 31,8-4 0-31,9 0 0 0,8-7 0 0,4 0 0 31,1-5 0-31,-5-6-6 16,1-12 1-16,-5 7-7 15,-5-7 1-15</inkml:trace>
  <inkml:trace contextRef="#ctx0" brushRef="#br0" timeOffset="47202.9032">10263 14582 39 0,'-13'4'19'0,"5"26"-22"0,4-19 32 0,-1 16-30 16,-3 3 1-16,-5 8-21 15,0 3 1-15</inkml:trace>
  <inkml:trace contextRef="#ctx0" brushRef="#br0" timeOffset="47553.333">11379 14238 40 0,'0'3'20'0,"13"47"-20"0,-9-32 30 16,0 9-29-16,-4 15 0 16,0 7 0-16,0 4 0 15,0-4-1-15,-4-4 0 31,0 1 0-31,-1-8 0 16,-3-12-4-16,-5-11 0 16,-4-7-8-16,-8-12 0 0</inkml:trace>
  <inkml:trace contextRef="#ctx0" brushRef="#br0" timeOffset="47687.2145">11247 14438 45 0,'98'15'22'0,"42"34"-25"15,-106-30 38-15,0 12-39 0,-4-9 1 16,0 5-22-16,-9 3 1 16</inkml:trace>
  <inkml:trace contextRef="#ctx0" brushRef="#br0" timeOffset="48166.9643">11626 14151 42 0,'-9'-16'21'0,"18"-18"-14"15,-1 27 31-15,5-1-36 16,4 1 0-16,9-1 2 15,4 4 0-15,4 1-5 16,0-1 1-16,4 4 2 16,-4 4 1-16,-8 3-3 15,-5 4 1-15,-4 1-1 16,-8 7 0-16,-5 3-1 16,-8-3 1-16,-9 0-1 0,-4 8 0 31,-17 26-3-31,0 0 1 15,12-8-6-15,1-3 0 16,12-8-6-16,9-4 1 0</inkml:trace>
  <inkml:trace contextRef="#ctx0" brushRef="#br0" timeOffset="48569.9938">12461 14029 41 0,'21'4'20'0,"-21"0"-20"0,-4 0 32 0,-9 0-31 16,-4 3 1-16,-9 1 1 31,-4-1 0-31,5 8-4 0,-1-3 0 16,-3 7 1-1,-1 0 1-15,-4 3-5 0,4-10 1 16,0-1-9-16,0 0 0 16,9 4-1-16,4-3 0 15</inkml:trace>
  <inkml:trace contextRef="#ctx0" brushRef="#br0" timeOffset="48736.8707">12367 14226 38 0,'51'-11'19'0,"-21"3"-21"16,-30 12 38-16,-4 0-37 16,-5 0 1-16,-4 7-1 15,-17 0 0-15,5 4-4 16,-9 4 0-16,-5 8-6 0,1-12 0 16</inkml:trace>
  <inkml:trace contextRef="#ctx0" brushRef="#br0" timeOffset="49340.6312">12507 13742 30 0,'22'-4'15'0,"3"-7"-14"16,-16 7 21-1,-1-4-22-15,1 1 1 0,-1-4 0 16,1 3 1-16,-1 0-3 16,5 5 1-1,0 3 0-15,4 0 1 0,0 7 0 16,0 1 1-16,4 3-1 16,-4 4 1-1,5 0 0-15,-5 4 1 0,0 8-1 16,-5 3 1-16,-3 4-1 15,-9-4 0-15,-4-3-1 16,-5 3 1-16,1-11-1 0,3-4 1 16,1-4-1-16,8-3 0 15,5 0 0-15,4-8 1 16,4 0 0-16,4 0 0 0,0-4-1 16,1 4 1-16,-5 4 0 15,0 3 0-15,-5 1-1 16,-3 3 1-16,-5 8-1 15,1 8 0-15,-10 7-1 16,-3-8 0-16,-9 8-3 31,-13 4 0-31,-4 7-7 0,-9 5 1 16,13 2-6-16,1-10 1 0</inkml:trace>
  <inkml:trace contextRef="#ctx0" brushRef="#br0" timeOffset="89954.0999">22191 8823 38 0,'5'-49'19'0,"7"23"-20"0,-3 14 28 16,4 9-31-16,4 6 0 15,0 9-16-15,0 7 0 16</inkml:trace>
  <inkml:trace contextRef="#ctx0" brushRef="#br0" timeOffset="101869.3588">20130 10745 1 0,'9'-11'0'0</inkml:trace>
  <inkml:trace contextRef="#ctx0" brushRef="#br0" timeOffset="122078.1579">23320 9213 71 0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38:46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8270 4605 17 0,'13'-23'8'0,"25"-26"-3"16,-25 26 9-16,8-7-14 15,13 0 0-15,13-4 0 16,13 3 0-16,25 5 0 16,9 11 0-16,21 3-5 15,0 5 0-15</inkml:trace>
  <inkml:trace contextRef="#ctx0" brushRef="#br0" timeOffset="500.0472">12482 4609 22 0,'-4'-46'11'0,"-5"4"-11"0,9 39 17 16,-4-1-18-16,-5 0 1 15,-20 8 0-15,-27 3 0 16,-21 1-3-16,-20 7 1 16,-31 0-4-16,-8 4 0 15</inkml:trace>
  <inkml:trace contextRef="#ctx0" brushRef="#br0" timeOffset="59890.5944">14415 8994 9 0,'5'7'4'0,"3"-11"0"0,-8 4 5 15,-4-3-8-15,-9-1 1 16,-8 0 1-16,-1 0 0 15,-7 0-4-15,-14 1 1 16,-12 3 2-16,-13 0 1 0,4 3-1 16,-9-3 0-16,-12 0-1 15,4-3 0-15,-4-1-1 16,4 0 1-16,-8 0-1 16,8 4 0-16,4 4 0 15,0-4 0-15,-3 0 0 16,3 0 0-16,4 0 0 15,-3 4 0-15,3 0 0 16,14-4 1-16,8 0 0 16,12 0 0-16,22-4 0 15,13-4 0-15,21 1-1 16,9-1 1-16,12 4-1 16,17 1 1-16,9-5-1 15,0 0 0-15,8 1 0 16,5 3 1-16,4 0-1 15,4 4 0-15,17 0 0 16,-8 0 1-16,13-3 0 16,3-1 0-16,-3 4-3 15,4 4 0-15,-1-1-5 0,-8 1 1 16</inkml:trace>
  <inkml:trace contextRef="#ctx0" brushRef="#br0" timeOffset="85277.2291">2227 12213 10 0,'22'-7'5'0,"3"22"-2"16,-12-11 6-16,4 0-8 15,13 7 0-15,12 0 1 16,9-3 0-16,13-1-3 15,21-3 1-15,18 0 0 16,16 3 1-16,13-7-1 16,4 0 1-16,9 0-1 15,21 4 0-15,-17-4-1 16,13-7 1-16,-5-1 0 16,22 1 1-16,-8-5-1 15,20 5 0-15,18-5 0 16,4 1 0-16,13-4 0 15,8 3 0-15,4 1 0 0,9 7 1 16,9-11 0-16,-1-4 0 16,5 0 0-16,0-7 0 15,4 11-2-15,-17 0 1 16,-9 3-5-16,-3 8 1 16</inkml:trace>
  <inkml:trace contextRef="#ctx0" brushRef="#br0" timeOffset="109749.3759">2870 15899 28 0,'-12'-27'14'0,"3"-18"-11"0,9 33 14 16,0-7-15-16,0 0 1 15,4-3 0-15,5-1 0 16,4 0-5-16,8 4 1 16,0 0 2-16,17 1 1 15,1 2-2-15,16-2 0 16,5-5-1-16,8 0 1 15,9-3 0-15,8 7 0 0,4-4 0 16,9 8 1-16,4 0-1 16,1 0 1-16,3 7 0 15,-25 0 0-15,38 12 1 16,0 0 0-16,-4 0-1 16,0 3 1-16,-8 5 0 15,8 7 0-15,-13-4-1 16,-8 4 1-16,-5 3-1 15,-8 5 1-15,-9 3-2 16,-16 8 1-16,-1 7-1 16,-12 20 0-16,-9-1 0 15,-13 0 0-15,-17 4 0 16,-21-3 1-16,-21-12 0 16,-22-4 1-16,-25-7-1 15,-26-8 1-15,-29-15-1 16,-30-16 1-16,-22-3-2 15,-12-19 1-15,-1-7-5 16,-8-12 1-16,9-4-4 16,21-10 0-16,4 6-6 0,38 4 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44:19.0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6-04-18T18:51:21.103"/>
    </inkml:context>
  </inkml:definitions>
  <inkml:trace contextRef="#ctx0" brushRef="#br0">18929 4098 15 0,'-4'0'7'0,"0"-8"-5"0,0 8 7 0,-5 0-9 16,-8 0 1-16,-9 0-1 15,-3 0 1-15,-10 0-2 16,-3 4 1-16,-9 0 0 0,-5 3 1 15,-3 1 0-15,-5-8 0 16,-9 0 0-16,1 4 0 16,4-1 0-16,0 1 1 15,0 4-1-15,4-1 1 0,4-3-2 32,-8-4 1-32,-9 8 0 15,-4-5 0-15,0-3-1 16,-4 4 0-16,-4 0 0 15,8 0 1-15,4-4 0 16,1 0 0-16,-1 0-1 16,5 4 0-16,16-1-6 0,5 5 0 15</inkml:trace>
  <inkml:trace contextRef="#ctx0" brushRef="#br0" timeOffset="6655.0732">21186 8475 13 0,'-4'0'6'0,"-21"19"-2"0,12-19 6 0,-8 0-10 15,-14-4 1-15,6 1 1 16,-10-5 1-16,-8-3-4 16,-8-4 1-16,-13 3 2 15,17 1 0-15,-30 3-1 16,-13 1 1-16,5-5-2 15,-9 1 1-15,-9 3 0 16,5 1 0-16,4 7-1 0,0 0 1 31,9 0-1-31,12 4 1 16,5-1-6-16,8 1 0 16,9 4-1-16,8 3 0 0</inkml:trace>
  <inkml:trace contextRef="#ctx0" brushRef="#br0" timeOffset="11815.6223">16430 9463 11 0,'-9'0'5'0,"1"-8"1"16,8 8 6-16,-5-4-11 0,1 1 0 15,0-1 1-15,4-4 1 16,0 8-3-16,8-4 0 16,5 8 1-16,4-4 1 0,4 0-1 15,5-4 1-15,4 4-1 16,4 0 0-16,0 0 0 31,0 0 0-31,4-7 0 16,-4 3 0-16,0 0 0 15,0 4 0-15,1-3-1 16,-1-1 0-16,0 0 0 16,0 4 1-16,4 4-1 0,0 0 0 15,5-1 0-15,4 1 1 16,-5-4 0-16,1 0 0 0,4 4-1 15,8-4 0-15,9-4 1 16,-4 8 0-16,4-4-1 16,4 4 1-16,-4-4-1 15,-1 0 0-15,-3-4 0 16,0 0 1-16,-1 0-1 16,9 1 1-16,1-1-1 0,-1 4 0 15,0 4 0-15,9-4 1 16,8-4-1-16,-4 4 1 15,0-4-2-15,12 8 1 16,-3-4 0-16,-1 4 1 0,5-1-1 16,4 1 0-16,-9-4 0 31,-4 0 0-31,5 0 0 16,-9 0 1-16,-9 4-3 0,-8 0 1 15,-13-1-7 1,0 5 0-16</inkml:trace>
  <inkml:trace contextRef="#ctx0" brushRef="#br0" timeOffset="34103.2794">19509 11392 25 0,'4'0'12'0,"-21"-15"-7"0,4 15 12 16,-8-4-14-1,-13 1 1-15,-9-1 0 0,-12-4 0 0,-18 1-6 16,-3-1 1-16,-14 1 3 16,-16-1 1-16,-1 8-2 15,-12-4 0-15,0 0-1 16,-5-3 1-16,-3 3-5 15,20 4 0-15,26 11-6 32,4-7 1-32</inkml:trace>
  <inkml:trace contextRef="#ctx0" brushRef="#br0" timeOffset="48854.2425">18235 12406 18 0,'21'0'9'0,"-3"0"-6"15,-14 0 10-15,0 8-12 0,-4-8 1 16,0 4 1-16,0-4 1 16,0 3-3-16,-4 1 0 0,-5-4 3 15,-4 0 0-15,-4 0 0 16,-12 0 0-16,-10 4-2 16,-8-4 1-1,-4 4-2-15,13 0 1 16,-26-8-2-16,-4 0 1 15,0-4-5-15,4 1 0 16,4 3-6-16,-3-3 1 16</inkml:trace>
  <inkml:trace contextRef="#ctx0" brushRef="#br0" timeOffset="61846.8576">18163 13311 27 0,'0'-4'13'0,"4"15"-10"0,-4-7 13 0,-4 0-16 15,-5 3 1-15,1 5 1 32,-9-1 1-32,-5 0-3 15,1 1 0-15,-9-1 2 16,-4-3 0-16,-4-1 1 15,-17-7 0-15,-9-4-1 16,-4 4 0-16,-9-7 0 16,-13-1 0-16,-7 4 0 0,-18 1 1 15,-9-5-1-15,-21-3 1 16,0 3-1-16,-12-3 1 16,8 0-1-16,-9-1 1 15,18 5-2-15,8 3 0 0,8 0-3 16,5-4 1-16,25 8-11 15,5 4 0-15,8-11-1 16,9-8 0-16</inkml:trace>
  <inkml:trace contextRef="#ctx0" brushRef="#br0" timeOffset="67713.0988">19198 12705 12 0,'4'-7'6'0,"0"-8"0"0,-4 7 6 0,0 8-12 16,0 0 0-16,0 0-3 15,-4 0 0-15,0 4 0 16,4 0 1-16</inkml:trace>
  <inkml:trace contextRef="#ctx0" brushRef="#br0" timeOffset="73938.4019">15629 13023 28 0,'-21'-23'14'0,"-1"-11"-8"15,22 23 14-15,5 0-22 16,3-1 1-16,5 5 3 16,4-5 1-16,8-3-2 0,10-4 0 15,7-3 1-15,5-5 1 16,8 1-1-16,9-1 1 16,9 1-2-16,-1 7 0 15,13 0-1-15,9 4 0 0,0 3-1 16,8 1 1-1,4-4 0-15,1 15 0 16,12 0 0-16,-8-8 1 16,4 1 0-16,4-8 0 15,-4 3 0-15,0 5 1 16,-4-1-1-16,-5 1 1 0,1 3-1 0,-1 4 0 16,-4 7-1-16,-4 5 1 15,-8 7-1-15,-1 3 0 0,-8 1 0 31,-4 3 0-31,-14 1 0 0,-11 3 0 16,-10 0 0-16,-4 5 0 16,-12 6 0-1,-9 5 1-15,-8 3-1 16,-9 7 0-16,-17 1 0 16,-9 0 1-16,-17-8 0 0,-3 0 0 0,-14-11 0 15,-17-4 0-15,-12-3 0 16,-22-5 0-16,-17-11 0 31,-16-7 0-31,-10-1-1 0,-3-11 1 0,-1-3 0 31,-8-8 0-31,8-4 0 16,1-8 0-16,12 1 0 16,0-1 0-16,9 5-1 0,17-9 1 15,8 5-1-15,13 3 1 0,9 4-1 16,12 0 0-1,17 0 0-15,9 1 0 0,13-1 0 16,8 0 1-16,9 0-2 16,4-4 1-16,8 4-1 15,1 0 1-15,8 4-1 16,0-4 1-16,13 0-1 16,4-3 1-16,8-9 0 15,9-6 0-15,0 6 0 0,9-3 0 16,8 0 0-16,9 0 1 15,8 4-1 1,17 3 0-16,9 5 0 16,8 3 0-16,21 7 0 15,9 9 0-15,17 3-1 16,5 0 1-16,8 7-4 16,8 5 1-16,9-1-5 15,12 4 1-15,5 8-7 16,17-12 0-16</inkml:trace>
  <inkml:trace contextRef="#ctx0" brushRef="#br0" timeOffset="77794.8154">22566 4238 9 0,'-4'-12'4'0,"-9"1"-2"0,9 7 4 16,-5 4-6-16,-8 0 1 0,-8 4 0 16,-14 0 1-16,1-4-3 15,-9 4 1-15,-8-1 0 16,-13 5 1-1,-9 3 0-15,-12 4 0 16,-9 1-1-16,0-5 1 0,-13 4 0 16,-8 0 0-16,0 0-1 0,-13-3 1 31,0-5-1-31,-13 1 0 0,0 3 0 16,-17-3 0-16,5-5 0 15,-10-3 0-15,1 0 0 16,0 0 0-16,9-3 0 0,-5-1 0 15,13 0 0 1,-13 4 0-16,17-7-1 16,-4-5 1-16,4 1 0 15,13 3 0-15,5 1 0 16,3-5 0-16,5 5-1 0,0 3 1 16,-5 0-3-1,18 8 0-15</inkml:trace>
  <inkml:trace contextRef="#ctx0" brushRef="#br0" timeOffset="387894.6285">15723 14673 38 0,'8'-8'19'0,"-21"12"-5"0,13-8 20 0,-8-11-32 16,-5 0 0-16,-4 7 1 15,-4 1 0-15,-13-1-4 16,-17 8 0-16,-9 4 2 16,-8 11 1-16,-17 15-1 15,-1 1 0-15,10 6-1 0,-5 1 0 16,-4 4 0-16,0 7 0 16,4 8 0-16,-9 3 0 0,5 16 0 15,8-4 0-15,9 7-1 16,17-3 1-16,9 11 0 15,8 4 1-15,4 3-1 16,8 1 1-16,1 3-1 16,13-3 1-16,8-4-1 31,17 3 1-31,12 5-1 0,18 7 1 16,17 3-1-16,13 9 1 15,8-12-1-15,-4 0 1 16,8-4-1-16,14 0 0 0,-10-8 0 15,1-3 1 1,-5-11-1-16,-8-5 0 16,-8-10-2-16,-9-5 1 0,-1-7-9 15,-7-11 1-15,-14-16-7 16,1-7 1-16</inkml:trace>
  <inkml:trace contextRef="#ctx0" brushRef="#br0" timeOffset="388750.3666">15297 14601 33 0,'4'-23'16'0,"17"-3"-6"15,-12 18 21-15,4 4-27 16,4-7 1-16,8 3 1 16,1 1 1-16,12 3-9 15,-4 0 1-15,-4 4 5 16,-4 8 0-16,3-1-3 0,-3 8 1 31,-1 4-2-31,-3 0 1 0,-5 8-2 16,-13 7 1-16,-8 4-1 15,-9-1 1-15,-17 1-2 0,-17 0 1 16,-8 4-6-16,0 7 1 16,-14 0-9-16,23 12 1 0</inkml:trace>
  <inkml:trace contextRef="#ctx0" brushRef="#br0" timeOffset="389360.5691">15335 17098 21 0,'21'49'10'0,"35"68"3"0,-39-90 4 16,17 14-13-16,4 9 1 16,1 3 1-16,3 3 0 15,-4 1-8-15,-8-8 0 0,-13-3 6 32,-12-8 0-32,-14-8-2 15,-8-11 1-15,-21-4-2 0,-18-11 1 16,-12-12-2-16,-17-3 1 15,4-1-3-15,4 1 1 16,18 3-5-16,12 5 1 0,4 3-8 16,5 7 1-16</inkml:trace>
  <inkml:trace contextRef="#ctx0" brushRef="#br0" timeOffset="409740.3879">16796 3507 23 0,'13'-7'11'0,"4"7"-10"0,-17 0 11 15,4-8-12-15,0-7 0 0,-4-4 0 16,4 0 1-16,5-3-1 16,8-5 1-16,8 5-1 15,18-1 1-15,17 0-1 16,8 0 1-16,13 4-1 16,4 4 1-16,4 4-2 15,-3 11 1-15,-1 0 0 0,4 4 1 16,-4 7-1-16,5 8 0 15,3 8 1-15,5-1 0 16,0 8-1-16,13-7 1 16,0 3 0-16,-1 8 0 15,5 11 0-15,-12 8 1 16,-22 3-1 0,-9 16 1-16,-17-1 0 15,-12 9 0-15,-18-20-1 16,-8 4 0-16,-21 0-1 15,-26-7 1-15,-25 3-1 16,-26 4 1-16,-17-3-1 0,-21-16 1 16,-26-8-1-16,-12-18 1 15,-1-23 0-15,-12-11 0 0,-13-12-1 16,8-11 1-16,-8-15-1 16,13 7 1-16,12-11 0 15,13-7 1-15,17-5-1 16,26-18 0-16,30-8-2 15,25-7 1-15,34 7-5 16,34-4 1-16,31-3-6 0,24 11 0 16</inkml:trace>
  <inkml:trace contextRef="#ctx1" brushRef="#br0">2019 14847 0</inkml:trace>
  <inkml:trace contextRef="#ctx0" brushRef="#br0" timeOffset="422145.6774">7474 14555 33 0,'25'34'16'0,"-12"-26"-4"16,-9 0 16-16,1 7-28 15,-5 11 0-15,4 4 1 0,-4 4 0 16,0 8-2-16,0 4 0 16,-4-5-4-16,-1-11 1 15,-3-7-7-15,-1-19 0 16</inkml:trace>
  <inkml:trace contextRef="#ctx0" brushRef="#br0" timeOffset="422284.718">7363 14325 41 0,'26'-12'20'0,"16"-33"-24"0,-29 37 34 15,0 1-30 1,-5 3 0-16,-8 4-8 0,0-4 0 16,-8 4 1-16,-5-4 0 0</inkml:trace>
  <inkml:trace contextRef="#ctx0" brushRef="#br0" timeOffset="422752.7934">7832 14241 27 0,'12'-7'13'0,"-37"-35"-6"0,16 35 16 0,-4-1-23 16,-8 0 1-16,-4 8 1 15,3 12 0-15,1 3-2 32,8 11 1-32,5 12 2 0,3 19 0 0,5 4 0 15,5-1 0-15,3 12-1 16,9 0 0-1,5 4-1-15,-5-16 1 16,4-11-5-16,-4-11 0 16,0-11-9-16,-13-20 1 15,-4-22-1-15,-4-11 0 16</inkml:trace>
  <inkml:trace contextRef="#ctx0" brushRef="#br0" timeOffset="422863.8953">7717 14521 38 0,'4'12'19'0,"-38"-27"-23"16,29 15 40-16,-3 3-37 0,-5-3 1 15,-4 8-8-15,-4-4 1 16,-9-1 0-16,0-14 0 16</inkml:trace>
  <inkml:trace contextRef="#ctx0" brushRef="#br0" timeOffset="423364.2562">8636 13939 28 0,'-4'-8'14'0,"4"-22"-5"0,-4 18 18 0,-9 5-24 16,-4 7 0-16,-13 4 4 15,-4 7 0-15,0 8-8 16,-4 15 0 0,4 61 6-16,12-1 1 15,14 8-2-15,8 4 0 16,13-11-4-16,8-16 1 15,5-11-7-15,-1-18 1 0,-4-13-9 32,-4-21 0-32,5-24-1 0,-10-7 1 0</inkml:trace>
  <inkml:trace contextRef="#ctx0" brushRef="#br0" timeOffset="423651.2231">8969 14359 35 0,'4'-16'17'0,"-4"16"-16"0,4 4 35 0,-4 8-35 15,0 7 1-15,-4 11 0 0,-5 4 1 16,-3 7-4-16,-6 5 0 16,1 3 1-16,5-7 0 15,-1 3-6-15,0-15 0 0,0-11-6 16,-4-23 0-16</inkml:trace>
  <inkml:trace contextRef="#ctx0" brushRef="#br0" timeOffset="423778.6566">8900 14502 37 0,'47'53'18'0,"0"4"-24"15,-34-49 29-15,0 3-33 16,-1-7 0-16,-12-4-8 0,5-12 1 16</inkml:trace>
  <inkml:trace contextRef="#ctx0" brushRef="#br0" timeOffset="424082.0295">9433 14222 30 0,'21'19'15'0,"-17"-11"-11"0,-4-1 25 31,-4 9-28-31,0-1 0 0,-13 11 0 16,-5 1 1-16,-7-5-3 15,7 1 1-15,5 7 1 16,13-3 1-16,8 7-1 16,13-8 0-16,9 1-2 15,8-4 1-15,0-8-6 16,-4-12 1-16,-9-10-6 0,-12-12 0 0</inkml:trace>
  <inkml:trace contextRef="#ctx0" brushRef="#br0" timeOffset="424618.2521">9658 14086 29 0,'17'8'14'0,"-8"-8"-13"0,-9 0 22 0,0 0-23 15,0-8 0-15,0-7 0 16,0 4 1-16,9-1-1 16,3 5 0-16,1-1 0 15,0 12 0-15,0 4 0 16,4 3 0-16,-5 8 0 16,-7 0 1-16,-1 3 0 15,-4-10 0-15,-9 3 0 16,-3 0 1-16,3 0-1 15,1 0 1-15,3-3-1 16,5 3 1-16,9 0-1 0,4 0 0 16,8 0 0-16,4-3 0 15,1-5 0-15,-5 8 1 16,-4 4-2-16,-8 8 1 16,-9 3-2-16,-4 8 1 15,-5 11 0-15,-8-11 0 0,-4-4-1 16,-5-8 1-16,5-3-4 15,-5-15 1-15,5-8-6 16,4-8 1-16,0-15-3 16,0-11 1-16</inkml:trace>
  <inkml:trace contextRef="#ctx0" brushRef="#br0" timeOffset="424872.0706">9773 13882 26 0,'43'-8'13'0,"4"-3"-14"16,-30 11 23-16,8 8-20 15,1 7 1-15,4 7 1 16,8 9 0-16,0 3-5 0,1 19 1 16,-1 3 3-16,-8 16 0 15,-5 15-1-15,-12 12 0 16,-4-1-1-16,-9-11 0 15,-9-15-2-15,-12-8 0 16,-5-22-6 0,1-23 0-16,-5-15-4 15,17-16 1-15</inkml:trace>
  <inkml:trace contextRef="#ctx0" brushRef="#br0" timeOffset="425694.9485">10906 13746 26 0,'26'7'13'0,"-13"-18"-14"0,-13 11 21 0,0-8-20 16,-5 1 1-16,-3-1 1 15,-9 4 0-15,0 4-2 16,-5 4 0-16,-3 4 1 15,-1-1 1-15,1 5 0 16,3 3 0-16,1 11-1 16,8-3 0-16,5 0-1 0,4-1 1 31,12 1-1-31,5-8 1 0,0 0-1 16,-1 4 1-16,1-7-1 15,0-1 1-15,4 4-2 16,0-4 1-16,-4 1 0 15,0-1 0-15,-5 1-1 16,1 3 1-16,-9 4 0 16,0 0 0-1,-5 3 1-15,-3 1 0 16,-1 0 0-16,1-1 0 16,-1-3 0-16,1 4 1 15,-1-4-1-15,1-4 0 16,-1 0-1-16,1-4 1 0,3-3 0 15,5-4 0 1,9 0-1-16,4-8 1 0,0-4-1 16,-1 4 1-16,1-3-1 15,0-1 0-15,0 1-1 16,-1 3 1-16,1 0 0 16,0 8 0-16,-5 0 0 15,-3-4 1-15,-5 7-1 16,-5 5 1-16,-3 7 0 0,-9 11 0 0,-9 0 0 15,-8-3 0-15,0 3 0 16,4 0 0-16,9 8 0 31,13-4 1-31,8-4 0 16,17 1 0-16,12-9 0 16,6-3 1-16,-1-7-3 15,-5-9 0-15,-7-3-9 16,-5 4 1-16,-17-15-6 0,-5 7 0 0</inkml:trace>
  <inkml:trace contextRef="#ctx0" brushRef="#br0" timeOffset="426718.8132">8713 15463 40 0,'13'0'20'0,"-9"16"-22"0,-4-9 33 0,0 12-31 15,4 4 1-15,1 7-1 16,3 4 1-16,1-4-4 15,-1 1 1-15,-4-9-9 16,-8-10 1-16</inkml:trace>
  <inkml:trace contextRef="#ctx0" brushRef="#br0" timeOffset="426854.9359">8658 15195 45 0,'29'-27'22'0,"1"12"-27"0,-21 8 35 0,-9 7-35 15,0 0 0 1</inkml:trace>
  <inkml:trace contextRef="#ctx0" brushRef="#br0" timeOffset="427255.9037">9177 15032 35 0,'34'8'17'0,"-25"-31"-11"15,-13 15 18-15,-9-7-24 16,-9 4 0-16,-7 3 0 16,-1 5 0-16,0 6 0 15,4 9 0-15,5 10 0 16,4 5 1-16,4 3 0 31,5 12 0-31,4 3 0 0,4 8 1 16,8 8 0-16,5 3 0 15,8 0 0-15,5-7 0 16,-5-8-2-16,-8-11 0 0,-9-11-6 16,-4-9 1-16,-4-6-8 15,-5-12 1-15</inkml:trace>
  <inkml:trace contextRef="#ctx0" brushRef="#br0" timeOffset="427389.5907">9169 15399 37 0,'-13'-4'18'0,"-51"-18"-14"15,47 18 28-15,-4 4-32 0,-1 0 0 16,-3 7 0-16,-1 5 0 31,5-1-6-31,0 4 1 0,4 0-6 16,4 4 0-16</inkml:trace>
  <inkml:trace contextRef="#ctx0" brushRef="#br0" timeOffset="428031.9804">9505 14956 30 0,'26'-7'15'0,"-31"3"-7"16,5 8 20-16,-4 11-26 15,-4 11 0-15,-5 12 0 16,-4 11 0-16,4 12-3 0,5 3 1 15,16 12 2-15,9 0 0 16,9 3-1-16,3-3 1 0,6-16-1 16,3-14 0-16,0-12-6 15,1-19 1-15,-10-15-8 16,-12-23 0-16</inkml:trace>
  <inkml:trace contextRef="#ctx0" brushRef="#br0" timeOffset="428357.2835">9859 15376 26 0,'21'12'13'0,"-17"-16"-5"16,-12 4 14-16,-1 4-20 16,-8 15 1-16,4 15 1 15,-4 0 1-15,4 15-6 16,5 4 0-16,4-4 4 15,4-4 0-15,0-7-4 16,-5-11 1-16,1-20-6 16,-4-14 1-16,-9-20-5 15,0-3 0-15,4-4 0 16,0-4 0-16,9 12 6 0,4 7 0 0,17 11 6 16,13 20 1-16,8 10 4 15,9 12 0-15,-5 0 0 16,-3-3 1-1,-5-12-13 1,-9-16 0-16</inkml:trace>
  <inkml:trace contextRef="#ctx0" brushRef="#br0" timeOffset="428600.6264">10289 15429 30 0,'12'-3'15'0,"-12"-1"-7"15,0-4 21-15,-8 8-28 16,-9 4 0-16,-4 0 0 0,-5 3 1 16,-4-3-2-16,5 4 0 15,-1 3-2-15,5 4 1 16,0-3-8-1,8 6 1-15,4-6-3 16,9-1 1-16</inkml:trace>
  <inkml:trace contextRef="#ctx0" brushRef="#br0" timeOffset="428773.9542">10327 15649 42 0,'17'4'21'0,"-21"-1"-27"0,0-3 41 15,-1 0-35-15,-12 0 0 16,-13-3 1-16,-8-1 0 16,-4 0-3-16,-1 0 0 0,5 4-5 15,8 4 1-15,13 0-6 16,13 3 1-16</inkml:trace>
  <inkml:trace contextRef="#ctx0" brushRef="#br0" timeOffset="429066.8926">10774 15482 29 0,'9'-15'14'0,"-22"19"-7"0,9-4 22 0,-9 0-28 16,-4 4 1-16,-4 0 0 15,-14 3 1-15,-3 1-4 16,0-5 1-16,4 1-1 16,4 0 0-16,9 4-8 0,4-1 0 0,4-3-2 15,9 4 0-15</inkml:trace>
  <inkml:trace contextRef="#ctx0" brushRef="#br0" timeOffset="429251.221">10795 15641 34 0,'30'12'17'0,"-25"-24"-19"15,-10 12 33-15,-7 4-31 0,-10 0 1 0,-8 0 0 16,-12-1 0-16,-9 1-4 0,0 0 1 15,0 0-8-15,12-1 1 32,9 1-1-32,18 0 0 15</inkml:trace>
  <inkml:trace contextRef="#ctx0" brushRef="#br0" timeOffset="429664.3557">10881 15395 27 0,'8'12'13'0,"22"60"-9"0,-17-54 24 15,-5 5-27-15,1 11 1 16,-1 0 0-16,1 0 0 15,4-7-3-15,-5-12 1 16,5-11 1 0,-5-16 1-16,5-3-1 0,0 0 0 15,4 4-1-15,0 11 0 16,4 19 0-16,-4-4 0 16,9 42 0-16,-9 11 0 0,-4 0-1 15,-5 7 1-15,-16-10 0 16,-14-12 0-16,-7-12 2 15,3-18 0-15,5-23 0 16,4-15 1-16,4-12 1 16,4-10 0-1,9-13-4-15,9-10 1 0,4-8-9 16,8 0 0-16,5-12-5 16,-1 1 0-16</inkml:trace>
  <inkml:trace contextRef="#ctx0" brushRef="#br0" timeOffset="429886.0341">11200 14934 31 0,'51'15'15'0,"9"87"-13"0,-43-72 24 15,8 23-25-15,9 23 1 16,0 11 1-16,1 15 0 15,-14-4-4-15,-13 8 0 16,-12-11 2-16,-17-12 1 16,-9-26-9-16,-25-19 0 15,-9-27-4 1,13-15 1-16</inkml:trace>
  <inkml:trace contextRef="#ctx0" brushRef="#br0" timeOffset="430808.8881">11711 14869 15 0,'4'-22'7'0,"-8"25"5"16,4-3 4-16,0 8-15 15,-4 3 1-15,0 5 2 0,-5-1 0 16,1 4-5-16,3 3 1 16,1 1 3-16,0 0 0 31,4 7-1-31,0-4 1 0,0 5-2 16,0-1 0-16,0-7 0 15,0 7 0-15,4-7-1 16,0 7 1-16,5-15-1 15,4-7 1-15,4-1-1 16,-5-7 0-16,1-4 0 16,4-7 1-16,-4 11-1 0,8-4 0 15,1 12 0-15,-5-8 1 16,-5 4 0-16,-3 7 0 16,-5 0 0-16,-4 4 0 15,-4-3-1-15,-5 7 1 0,-3 3-1 16,-1-3 0-16,9 8 0 31,-1-8 0-31,-3 0 0 16,3-4 1-16,5-8 0 15,0 1 0-15,5-4 0 0,8-4 0 16,4 0-1-16,4 0 1 16,-4 3-1-16,0 1 1 15,-9 0-2-15,-8 4 1 16,-4-1-1-16,-4 5 1 0,-5 3-1 15,0 4 0-15,0 3 1 16,1 5 1-16,-1-1 0 16,4 5 0-16,1-1 0 15,8 0 1 1,17-7 0-16,8-1 1 16,5-6-4-16,4-1 1 15,0-8-11-15,-8-7 1 16,-1-7-3-16,-3-5 1 0</inkml:trace>
  <inkml:trace contextRef="#ctx0" brushRef="#br0" timeOffset="431859.6507">10037 16341 31 0,'35'34'15'0,"33"42"-5"0,-47-50 26 16,4 16-33-16,-3-8 0 0,-5-4-1 15,-9-11 1-15,-8-7-4 16,-8-20 0-16,-5-15 2 31,-8-11 1-31,-1-11-5 16,10-1 1-16,3-3-3 15,13 11 1-15,9 8-3 0,4 7 1 16,5 8-5-16,-1 8 0 16,0 3 0-1,-4 8 1-15</inkml:trace>
  <inkml:trace contextRef="#ctx0" brushRef="#br0" timeOffset="432159.8003">10365 16443 29 0,'5'12'14'0,"-10"-12"-12"16,5 0 28-16,0-8-28 15,5-3 0-15,-5-1 0 16,0 1 1-16,0-4-4 16,-5-4 0-16,1 0 2 0,0 0 0 15,-5 0-2-15,5 4 1 16,0 0-1-16,0 4 0 16,4 11 0-16,0 3 0 15,0 9 0-15,0 7 1 16,0 3 0-1,0 5 1-15,8 3 0 16,5 0 0-16,12 4 1 16,9-7 0-16,9-8-1 15,4-15 1-15,0-8-2 16,-5-4 0-16,-3-11-7 16,-14-11 1-16,-12-11-6 0,-13-5 1 15</inkml:trace>
  <inkml:trace contextRef="#ctx0" brushRef="#br0" timeOffset="432339.549">10621 15997 50 0,'42'34'25'0,"27"61"-25"15,-44-65 48-15,5 27-47 16,4 11 1-16,-4 15-1 16,0 4 1 15,-13 0-13-31,-13-27 0 15,-13-18-4-15,1-31 0 16</inkml:trace>
  <inkml:trace contextRef="#ctx0" brushRef="#br0" timeOffset="432460.9602">10881 16239 44 0,'8'-8'22'0,"9"27"-26"0,-17-15 33 15,-8 4-31-15,-14 3 0 16,-12 0-17-16,-8-7 0 15,-14 4 18-15,10-1 1 16</inkml:trace>
  <inkml:trace contextRef="#ctx0" brushRef="#br0" timeOffset="432967.8833">11647 15827 24 0,'4'15'12'0,"5"72"-2"16,-5-49 19-16,9 22-27 15,8 23 0-15,5 12 0 16,-1 11 0-16,1 0-4 0,-9-15 1 0,-9-16-8 15,-12-25 0-15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53:05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14752 8975 11 0,'12'-8'5'0,"-16"1"-3"16,0 7 6-16,-5 0-7 15,-8 0 0-15,-8 3 0 0,-5 1 1 16,-4 0-3-16,-4 0 1 15,-5-4 1-15,-8-8 1 16,-4-3-1-16,-14-1 0 16,-7-3 0-1,-9 0 0-15,4 8 0 16,-4-5 0-16,-1-7 0 16,5 4 0-16,13-4-1 15,13 8 1-15,4-4 0 16,13 3 0-16,8 5 0 15,8 3 1-15,10 4-2 16,12 4 1-16,21 7-1 16,9-3 1-16,12 3-1 15,1-7 1-15,8 0-1 0,13 3 1 0,8 1-1 16,5 3 0-16,0 4 0 16,4 4 0-16,4-4 0 31,-17-3 0-31,0 3 0 0,-4-4 0 0,-5 1 0 15,-7-1 0-15,-10 0 0 16,-8 1 0-16,-8-5 0 31,-13-3 0-31,-9 0 0 0,-8-4 0 16,-9 0 0-16,-4 0 1 16,0 0-1-16,0 4 0 0,-9 3-3 15,-8 1 0-15,-4-1-4 16,-5 12 1-16</inkml:trace>
  <inkml:trace contextRef="#ctx0" brushRef="#br0" timeOffset="3617.802">3219 9792 17 0,'-21'11'8'0,"-4"-49"-3"16,25 31 9-16,0-1-13 0,0-3 0 31,12-4 0-31,10 0 0 0,3 3-2 16,22 1 0-16,13 0 1 15,12 3 1-15,13 0-1 16,9 1 0-16,-5-1 0 15,5 1 0-15,4-1 0 16,0 4 0-16,-13 4 0 16,-8 4 0-16,-5 0 0 15,-12 0 0-15,-5 3 0 0,-8-3 0 0,-13 4 0 16,0-5 1-16,-17 5-2 16,4 0 1-16,-3-1-6 15,-1 1 1-15</inkml:trace>
  <inkml:trace contextRef="#ctx0" brushRef="#br0" timeOffset="6885.3542">12920 8967 13 0,'-21'27'6'0,"-30"22"-1"0,34-30 7 0,-8 11-11 31,-1 15 1-31,-4 5 0 15,0 3 0-15,1 11-3 16,3 0 1-16,-8 8 1 16,0 11 0-16,-4 12-1 15,-5-1 1-15,-4 1-1 16,9-8 1-16,-9 15-1 0,4 4 1 16,-4 23-1-16,1 3 1 15,-1-18 0 1,4-1 0-16,9-3-1 15,9 0 1-15,8-4 0 16,12-4 0-16,14-4 0 16,16-7 1-16,14-4 0 0,8 4 1 15,16 7-1-15,14 4 1 16,13 4-1-16,-1 0 1 16,9-11-2-16,-13-8 1 15,0-4-1-15,-8-7 0 16,-9-12-4-16,-13 4 0 15,-8-7-6-15,-21-5 0 0</inkml:trace>
  <inkml:trace contextRef="#ctx0" brushRef="#br0" timeOffset="7276.3251">12831 12047 24 0,'4'-23'12'0,"30"8"-10"16,-21 7 15-16,4 8-17 15,4 4 1-15,9 8 0 16,9 3 1-16,7 7-2 15,6 9 1-15,-6-5 1 16,6 8 0-16,-6 4 0 31,-3 4 0-31,-5-4-1 0,-12-1 1 16,-18-3-1-16,-16-3 1 0,-18-5-2 16,-16-7 1-16,-22-11-3 15,-13-12 1-15,-17-4-6 16,-3-7 1-16,7 0-3 15,1 0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53:30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 4211 8 0,'21'27'4'0,"-8"22"-4"0,-13-34 5 0,0 8-5 31,0 18 0-31,0 9 0 16,-9 6 0-16,5 5 0 16,-9 11 1-16,5-16-1 15,3 13 1-15,5 2 0 0,0 32 1 16,5 6 0-16,-5-3 0 16,-5-4 0-16,-3 8 0 15,4 15-1-15,-13 11 1 16,0 0-1-16,-5-15 1 0,5 8-1 15,-13 22 0-15,5-3-1 16,8-8 1-16,-5 0-1 16,-3 8 1-16,4 7-1 15,8-12 1-15,-13-14 0 16,1-8 0-16,-5 8 0 16,4 11 1-16,-8-12-2 0,-4-3 1 15,0-15-1-15,-9-8 1 16,0-3-1-16,13 18 1 0,4-4-1 15,9-3 0-15,8-15 0 16,0 7 1-16,5-4 0 16,8 16 0-16,8 7 0 31,-8-4 0-31,5-11 0 16,3 4 0-16,5-4-1 15,-5 11 0-15,9 8-3 16,5-12 1-16,-1-11-5 15,5 4 0-15</inkml:trace>
  <inkml:trace contextRef="#ctx0" brushRef="#br0" timeOffset="10809.1328">12580 8377 7 0,'30'0'3'0,"76"-8"-1"16,-72 8 4-16,9 0-6 15,21 4 1-15,17 0 0 16,4 0 1-16,4-1-3 15,1 1 1-15,-5 8 1 16,-4-1 1-16,-5 4-1 16,-8 0 1-16,-12 0-5 0,-14-3 0 15</inkml:trace>
  <inkml:trace contextRef="#ctx0" brushRef="#br0" timeOffset="11272.7066">13240 8297 6 0,'4'-11'3'0,"17"7"3"15,-12 1 0-15,4 3-5 16,8 0 1-16,5 3-1 31,3 5 1-31,10 3-2 0,3 4 0 16,5 0 1-16,4 4 1 0,0 8-1 15,0 3 0-15,-8 0 0 16,-13 4 0-16,-13-3-1 16,-17 7 1-16,-17-4 0 31,-17 0 1-31,-22-4-5 0,-20 4 1 0,-5 8-3 15,-4-5 1-15</inkml:trace>
  <inkml:trace contextRef="#ctx0" brushRef="#br0" timeOffset="20579.372">16251 8052 23 0,'8'-4'11'0,"-12"0"-6"0,0 0 12 0,-5 0-17 16,-8-3 1-16,-13-1 0 15,-8 1 1 1,-13 3-3-16,-13 4 1 0,-8 0 1 15,-9 4 0-15,-4-1 0 16,-9 1 0-16,0 4-1 16,9-1 0-16,-9 5-3 15,9 3 1-15,8 0-6 0,9 0 1 16</inkml:trace>
  <inkml:trace contextRef="#ctx0" brushRef="#br0" timeOffset="26241.9697">21506 5751 9 0,'-51'-4'4'0,"17"8"-2"15,25 0 4-15,1-4-6 16,-5 0 0-16,4 0 0 0,1-4 1 31,-1 4-1-31,1 4 0 16,-1 0 0-16,1 3 0 15,-5 1 0-15,-4-4 1 16,-4 3-1-16,-5 1 0 0,-8-1 0 16,-4-7 0-16,-5 0 0 15,0-3 1-15,9-5-1 16,5 8 0-16,-1 4 0 16,0-4 0-16,0 0 0 15,0 7 1-15,1 1 0 16,-6-1 0-16,1 1 0 0,0 0 1 15,-4-5-2-15,0 1 1 16,4 0 0-16,-5-4 1 16,-8 0-2-16,1-4 0 0,-6-3 0 15,6 3 0-15,-1 4 0 16,-9 0 1-16,-3 0-1 16,-14 0 1-16,1 0-1 31,-5-4 0-31,-8 4 0 15,4-11 1-15,5-1-1 16,-5-7 1-16,0 4-1 0,8 0 1 16,5 4-1-16,4 3 1 0,9 4-1 15,4 1 1-15,-4 6 0 16,-1 9 0-16,5-5-1 16,0 5 0-16,4 7-5 15,-4 0 0-15</inkml:trace>
  <inkml:trace contextRef="#ctx0" brushRef="#br0" timeOffset="28687.4819">18044 5929 8 0,'4'4'4'0,"-30"3"-2"0,18-7 5 0,-9 0-7 15,-5 4 1-15,-12 0 0 16,-8 0 1-16,-9-8-3 16,0 4 1-16,-1 0 0 0,-3 0 1 31,0 0 0-31,-5 4 0 16,0-1-1-16,1 1 1 15,-1 0 0-15,1 0 0 0,-1-4 0 16,-8 4 0-16,8-4-1 15,1 0 1-15,-1 3 0 16,0 1 0-16,5 0-3 16,4 3 1-16,8 5-3 15,14 3 0-15</inkml:trace>
  <inkml:trace contextRef="#ctx0" brushRef="#br0" timeOffset="30817.7835">16596 6568 7 0,'21'-11'3'0,"26"3"-3"0,-30 5 4 15,8-1-4 1,9 4 1-16,5 4 0 16,-1-1 0-16,0 1-1 15,5 0 1-15,4 0 0 16,4-4 1-16,-4-4-1 16,0 0 0-16,8 0 1 15,5-3 0-15,8-1-1 16,-4 1 1-16,0 3-1 0,4 0 0 0,0 0 0 15,0 4 0-15,-8 0-1 16,-1 0 1-16,-3 0-4 16,-5 4 0-16,4 8-1 15,-8 6 0-15</inkml:trace>
  <inkml:trace contextRef="#ctx0" brushRef="#br0" timeOffset="33809.2207">21859 6285 2 0,'4'-4'1'0,"9"4"4"0,-13 0-2 16,9 0-1-16,-1 0 1 16,5 0 1-16,0 0 0 0,4 0-5 15,4 0 1-15,9 4 3 16,8 3 0-16,9 5-2 15,4-1 0-15,5 4 0 16,8 4 0-16,4 7-1 16,8 5 1-16,5-1 0 15,4 12 0-15,-4-5 0 16,0-3 1-16,-4 8-1 16,-5-12 1-16,1 1-1 15,-9-1 0-15,-9 0 0 16,-4 4 0-16,-4-11 0 15,-9 0 0-15,-4 3 0 16,-4 1 0-16,-4 3-1 16,-9 0 1-16,0 8 0 15,-9 0 0-15,-4 7-1 16,1 4 1-16,-10 1-1 16,1-1 1-16,-4-4 0 15,-9-3 0-15,0-1-1 0,0 5 1 16,-5-8 1-16,-8-1 0 15,-4 5-2-15,-4-4 1 0,-5 0-1 16,5 0 0-16,-9 3 1 16,-4-3 0-16,-4 4-2 15,-1-5 1-15,1 1 1 16,0 4 1-16,-5-4-1 16,1 3 1-16,-1-10-1 15,0 3 0 1,-4-8 0-16,-4 1 1 15,-4 3-2-15,-5 0 1 16,1-7-1-16,-14 0 0 16,-4 3 0-16,5 1 1 15,-9 3-2-15,-8 0 1 0,3 4 0 16,-12-4 0-16,5 1 0 16,7-5 1-16,-11-3-1 15,-10 0 0-15,-8-1 0 16,-4-3 1-16,-9-4-1 15,-8 4 1-15,-9 0-1 16,4-4 0-16,-4 4 0 0,1-4 1 16,7 0-1-16,1 1 0 15,4-13 0-15,-4-3 1 16,-1 4-1-16,5 0 1 0,0-4-1 16,-4 0 0-16,-5 4 0 15,1 0 1-15,3-4-1 31,5 3 1-31,5-6-2 16,16 6 1-16,17-3-4 16,13 4 1-16,17 4-3 15,17-5 0-15,18 9-5 0,11-1 1 16</inkml:trace>
  <inkml:trace contextRef="#ctx0" brushRef="#br0" timeOffset="34407.5862">17537 8475 17 0,'0'0'8'0,"0"12"-3"0,-4-12 11 0,-5 7-15 31,-8 1 0-31,-13 7 1 0,-4 11 0 0,-8 5-2 16,-14 6 0-16,-3 5 1 16,-18 3 0-16,13-10 0 15,0-1 0 1,5-4-1-16,12-4 1 16,13-3-1-16,17-8 1 15,21-3 0-15,21-5 1 0,26 1-2 0,22-16 0 16,29 4-6-16,17 8 1 15,22 4-3-15,4 3 1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55:16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10438 17147 20 0,'-17'-15'10'0,"8"4"-5"15,5 3 10-15,0 4-14 32,-1-3 0-32,5 3 0 0,0-4 0 15,0 8-2-15,5-7 0 16,3-1 1-16,1 1 1 0,-5-1-1 15,4-3 0-15,1-1 0 16,4 1 1-16,0-4 0 16,4-4 1-16,4 4-1 15,0 0 1-15,5 3-1 16,4-3 1-16,8-4-2 16,0 0 1-16,1 0-1 15,-1 1 0 1,0-1 0-16,5 3 1 0,8 1 0 15,4-4 0-15,9 8 0 16,4-4 0 0,0 4-1-16,9-1 1 0,4 5-1 15,-9-1 1-15,5 1-1 16,0-1 1-16,-1 0-1 16,-3-3 1-16,-1 0 0 15,5-1 0-15,4 5 0 16,-5 3 0-16,-3 4 0 15,3 4 1-15,1 0-1 0,0-1 0 16,-5 1 0-16,0 0 0 16,9 3-1-16,0 1 1 15,-4 0-1-15,0 3 1 0,4 0-1 16,-1 4 1-16,-3 4-1 16,-5 0 1-16,-8 0 0 31,-4 8 0-16,8 3-1 1,-13 0 1-16,-8 4-1 16,-13 0 1-16,-8 0-1 15,-5 4 1-15,-4 4-1 0,-8-1 0 16,-5 1 0-16,-4 3 0 16,-4-3 2-16,-9 0 0 0,-8-1-1 15,-9-3 0-15,-17 0 1 16,-8 0 0-16,-9-8 0 15,-4-3 0-15,-9-1-2 16,-17 4 1-16,9-3-1 16,-4-1 1-16,-9 1-1 15,0-5 0-15,-9-3 0 0,-12-3 0 16,8-5 0-16,-4 0 1 16,-4-7-1-16,4 0 0 15,-8-4 0-15,8 0 0 0,4 0 0 16,-12-4 0-16,-1 0 0 15,-8-3 0-15,9-1 0 32,12 1 1-32,0-1-1 15,9-3 0-15,8-5 0 16,13 1 1-16,13 0-2 16,17-7 1-16,17-5-5 0,21-11 0 15,22-11-6-15,20-8 1 16,31-15-4-16,8-3 1 15</inkml:trace>
  <inkml:trace contextRef="#ctx0" brushRef="#br0" timeOffset="6549.8918">12184 17465 10 0,'-4'-8'5'0,"12"5"4"16,-8 3 5-16,0 0-14 0,4-4 1 15,-4 4 2 1,0-8 0-16,5 4-3 0,-5 4 0 16,4-7 2-16,-4 7 0 15,0 0 0-15,8-8 0 16,1 8-2-16,-1-4 1 16,9 4-1-16,5 4 1 0,7-4 0 15,10 4 0-15,8-4-1 16,4 0 1-16,0-4 0 15,0 4 1-15,4 0-2 16,-4 4 1-16,-4-4-1 16,0 0 0-16,-4 4 0 15,-9 0 1-15,-4-4-2 0,-5 3 1 16,1 1 0-16,-14 0 0 16,-3 4 0-1,-5-5 0-15,-4 1 0 16,-4 0 0-16,-9 0 0 15,-8-4 0-15,-9 3 0 16,-8-3 1-16,-5 0 0 16,-4 0 1-16,-4-3-1 15,0-1 1-15,0-4 0 16,4 1 0-16,5-1-1 0,3 1 0 16,5-1 0-16,13 4 0 15,4 4-1-15,13-4 1 16,4 4-1-16,17 0 0 15,8 0-2-15,18 0 0 0,4 4-6 16,8 0 0-16,17 0-2 16,-3-4 1-16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56:32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16476 6103 3 0,'43'-4'1'0,"-5"0"0"0,-25 4 1 15,4-3-2-15,4 3 0 16,5-4 0-16,12 0 0 16,1 0 0-16,3-3 0 15,9 7 0-15,9 4 0 16,4-4 0-16,8 0 1 31,5 0-1-31,4 3 1 0,8 1 0 16,5 7 0-16,4 1-2 15,0-1 0-15</inkml:trace>
  <inkml:trace contextRef="#ctx0" brushRef="#br0" timeOffset="3788.3028">6541 6156 6 0,'-55'0'3'0,"-5"-4"-3"15,43 0 4-15,-4 4-4 16,-9-7 0-16,-4 7 0 16,-4 4 1-16,-5-4-1 15,-8 3 1-15,0 1-1 16,-9 0 1-16,1-4-3 16,-1 4 1-16</inkml:trace>
  <inkml:trace contextRef="#ctx0" brushRef="#br0" timeOffset="7289.4355">18329 5933 9 0,'8'-23'4'0,"22"-7"-2"16,-13 22 4-16,9 1-6 15,4-1 0-15,12 4 0 16,14 0 1-16,16 4-1 16,0 4 0-16,5 0 0 0,4 7 0 15,-4-3 0-15,-9 3 0 16,-9 4-3-16,-3 4 1 16</inkml:trace>
  <inkml:trace contextRef="#ctx0" brushRef="#br0" timeOffset="7973.8358">21689 6103 12 0,'-34'-15'6'0,"-22"4"-7"0,44 7 10 0,-10 0-9 16,-16 8 1-16,-17 3-1 16,-5 5 1-16,-21 3-1 15,-8 0 0-15,-5-4 1 16,0-3 0-16,1 3-4 15,-1 1 0-15,17 10-1 16,-4-3 1-16</inkml:trace>
  <inkml:trace contextRef="#ctx0" brushRef="#br0" timeOffset="12650.4094">16625 6720 8 0,'-25'3'4'0,"4"-10"-2"0,16 7 5 16,-3-4-7-16,-9 4 1 31,-9 0 0-31,-8 0 1 0,-4 0-4 16,-5 0 1-16,-4 4-2 0,-8 0 1 0</inkml:trace>
  <inkml:trace contextRef="#ctx0" brushRef="#br0" timeOffset="18062.3428">16029 6470 7 0,'5'-76'3'0,"33"61"-3"15,-30 15 4-15,1 0-5 16,-9 0 1-16,0 0-1 16,-9 0 1-16,-3 0 0 0,-5 4 0 15,-9 4 0 1,0 3 0-16,1 12-1 15,-9 7 1-15,-9 4 0 0,-12 0 0 16,-5 4 0 0,-8 3 0-16,-13 5 0 0,-8-8 0 0,-18 11 0 15,1-4 0-15,8 4 0 16,0 8 0-16,-4 15 1 16,8 8 0-16,9 7 0 15,0-8 1-15,8-7-1 16,5 0 0-16,8-4 0 15,13 0 1 1,4 4-1-16,4 4 0 0,5-1-1 0,8-3 0 31,5 4 0-31,3-12 1 0,5-3 0 16,0-12 1-16,0 0-1 16,-13-4 1-16,1 5-5 15,-6-9 1-15,-7-7-1 16,4 4 0-16</inkml:trace>
  <inkml:trace contextRef="#ctx0" brushRef="#br0" timeOffset="18531.6934">14279 8055 12 0,'-4'-11'6'0,"-1"0"-4"0,5 11 10 16,0 0-12-16,0 0 1 15,0 0 0-15,0 0 0 0,5 7-1 16,-1 5 0-16,-4-1 1 16,4 8 0-16,-4 0-1 15,5 0 1-15,-1 0 0 16,-4 3 0-16,4 8-1 15,5-7 1-15,3 0 0 16,5-4 1-16,9-4-1 16,8-4 0-16,0-7 0 15,9-4 1-15,8-4-5 16,8 1 0-16,9 3-3 16,-4 3 1-16</inkml:trace>
  <inkml:trace contextRef="#ctx0" brushRef="#br0" timeOffset="38168.0292">20569 7832 26 0,'51'61'13'0,"-25"-39"-13"0,-22-22 13 31,0-3-13-31,0-5 0 0,1-3 0 16,-1-1 1-16,0 1-1 16,5-4 1-16,3 3 1 15,10 12 0-15,3 8 1 16,1 3 0-16,8 4 1 15,0 4 0-15,4 4 0 16,1 0 0-16,3 3-1 16,5-3 0-16,0-4 0 15,-5 0 0-15,1-4-1 16,0-7 1-16,-1-8-1 0,1-4 0 0,4 0-1 16,-1-4 1-16,1 5-2 15,-4-1 1-15,4-4-1 31,8-3 1-31,0-4 0 16,9 0 0-16,0-4-1 16,0 0 0-16,4-8 0 0,5-7 0 15,-1 0 0-15,0 0 0 16,14-7-1-16,3 3 1 16,-4-4 0-16,0 4 0 15,1-11-1-15,-10-8 1 0,-3-7 0 16,-5-8 0-16,-17-7-1 15,-4 3 1-15,-5-3-1 16,-3 3 1-16,-1-7 0 16,-8-1 0-16,0 9 0 15,-5-1 0-15,-8 0 0 16,-4 4 1-16,-5 4 0 0,-12-4 0 16,-4 1 0-16,-14-9 0 15,5 4 0 1,-4 8 0-16,0-4-1 0,-5-3 1 15,1-1-1-15,-5 8 0 0,-4 0 0 16,0 4 1-16,-5 11 0 31,5 11 0-31,-4 4-1 16,0 12 1-16,-5 3 0 16,5 8 1-16,-5 7-2 15,1 5 1-15,-5 3-1 0,4 3 0 16,-4 1 0-16,9 0 0 15,-26 0 0-15,-4-1 1 16,4 1-1-16,-8 4 1 0,8 3-3 16,4 4 0-16,5 0-5 31,12 4 1-31,5 4-8 16,8-4 0-16,9 0-2 15,4-4 1-15</inkml:trace>
  <inkml:trace contextRef="#ctx0" brushRef="#br0" timeOffset="38831.8779">22034 5399 4 0,'38'19'2'0,"-21"-38"9"16,-13 12-4-16,-4-8-5 15,0 3 1-15,0 1 2 16,0 3 1-16,0 8-7 16,9 12 1-1,-1 7 4-15,1 7 0 0,0 1-1 16,-1 3 1-1,-4 8-1-15,-8 3 0 0,-9-7 0 16,0 8 1-16,-8 0-1 16,4-1 1-16,0-11-1 15,4 1 1-15,5-1-2 16,12 4 1-16,9 4-2 16,17 3 0-16,12 9-3 15,1-1 0-15,4-4-6 0,0-14 1 16,4-13-4-16,-9-14 0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8:58:5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6224 20 0,'-12'-11'10'0,"16"-4"-9"16,4 11 10-16,5 0-11 15,-9 0 0-15,14 4 0 16,7-4 1-16,1 4-1 16,-9 0 0-16,12 0 0 0,-7 0 1 15,3 4-1-15,5-4 0 16,0 0 0-16,0-4 1 16,4 1-1-16,13-1 1 15,-1 4 0-15,6-4 0 16,-1 4 0-16,4 0 0 0,5-4-1 15,12-3 1 1,-8-1-1-16,8 1 0 0,14-9 0 16,16 5 0-16,-9 4 0 15,18 3 0-15,-9-4-1 16,5 1 1-16,4 7 0 16,-1-4 1-1,1 8-1-15,-5-1 0 0,5-6 0 16,0 3 0-16,8 0 0 15,-12 0 1-15,-5 0-2 16,0 3 1-16,-4-3 0 16,-4 0 1-16,-13-3-1 15,8-1 0-15,-8 0 0 16,4 4 1-16,-8-7-1 0,12 3 1 16,1-4-1-16,-5 1 1 15,4-1-1-15,5-3 0 16,-5-1-1-1,-4 5 0-15,1-8 0 16,-1 7 1-16,-4 0 0 16,-5 1 0-16,-3-4 0 0,3-5 0 0,10 5 1 15,-1 0 0-15,13 3 0 16,8 1 0-16,5 3-1 16,12 0 1-16,-3 15-1 15,7 5 1-15,1-5 0 16,4 0 0-16,0 4-2 15,-8 0 1 1,-1 1-2-16,9 3 0 0,-13-8-6 16,-8 0 1-16</inkml:trace>
  <inkml:trace contextRef="#ctx0" brushRef="#br0" timeOffset="4373.2414">3807 12860 11 0,'-8'-3'5'0,"-52"25"4"15,34-22 6-15,-16 4-14 16,-13-4 1-16,-18 4 0 15,-21 0 0-15,-4-1-3 16,-12-3 1-16,3 0 1 16,5 4 1-16,13 0-8 0,16 4 1 0</inkml:trace>
  <inkml:trace contextRef="#ctx0" brushRef="#br0" timeOffset="15901.5979">16004 6387 9 0,'-13'-8'4'0,"4"4"-1"0,5 4 4 15,0-3-5-15,0 3 0 16,-1 0 2-16,1 0 0 16,0 0-5-16,0 0 0 0,-1 0 3 15,5 0 1-15,0 0-2 16,-4 3 1-16,0-3-1 15,-5 0 1-15,1 4-1 16,-9 4 0-16,-5 3-1 31,-7 4 1-31,-10 0-1 16,1 1 1-16,-5 6-1 0,-8 1 0 16,-8 3 0-16,-5 1 0 15,-4 3 0-15,-9 4 0 0,-4 0 0 16,-4 4 0-16,-4 0 0 15,-9 0 1-15,-9 3-1 16,9 12 0-16,-13 4-1 16,31-12 1-16,-31 50 0 15,9 3 0-15,4-11-1 16,8 4 0-16,9 0 1 16,17 19 0-16,13-4-1 0,9-12 1 15,8-3 0-15,8-11 1 16,5-12-1-16,4-4 1 15,0-3 0 1,0-5 0-16,0 9 0 16,0-5 1-16,0-3-3 15,-5 0 0-15,1 3-5 16,0-3 0-16</inkml:trace>
  <inkml:trace contextRef="#ctx0" brushRef="#br0" timeOffset="16366.8689">13427 8067 1 0,'-13'-19'0'0,"39"7"18"16,-13 12-12-16,4 0-5 16,4 4 1-16,5 4 1 0,4 3 0 15,4 8-4-15,0 7 1 16,4-7 2-16,-4 4 0 0,4 4-1 16,1-5 1-16,-5 1-1 15,4-4 0-15,9-4 0 31,8-4 0-31,13-3 0 16,5-4 0-16,16-4-6 16,9-8 0-16</inkml:trace>
  <inkml:trace contextRef="#ctx0" brushRef="#br0" timeOffset="20178.063">16289 10367 19 0,'-8'-15'9'0,"16"-4"-5"0,1 19 10 0,8 8-14 31,8 14 0-31,13 16 0 0,9 15 1 15,13 15-1-15,12 8 0 16,13 22 0-16,18 27 1 16,7 11 0-16,1 4 0 15,8 0-1-15,1 4 1 0,-1 4-6 16,-8-20 1-16,-5 1-3 31,-12-27 1-31</inkml:trace>
  <inkml:trace contextRef="#ctx0" brushRef="#br0" timeOffset="28017.1383">21442 14601 18 0,'13'-4'9'0,"29"23"-5"0,-29-15 10 0,4-4-12 15,4 0 0-15,5-4 3 0,8 0 1 16,4-3-7-16,5-9 1 16,-1 1 3-16,5-7 1 15,4-1-2-15,9 0 1 16,4-3-2-16,0-8 0 15,0-8 1 1,8 0 0-16,-4-11-1 16,0-7 0-16,-8-4 0 15,0-8 1-15,3-4-1 16,1 0 0-16,0-3-1 0,-4 7 0 16,-1-4 0-16,-12 1 0 15,-4-5 0-15,-9-7 1 16,-13 4-1-16,-8 4 0 0,-13 3 0 15,-21 0 0-15,-22 12-1 32,-16 15 1-32,-31-12 0 0,-8 8 0 0,-13 4 0 15,-4 0 0-15,0 3 0 16,0 5 0-16,1 3-1 16,11 4 1-16,5 7-1 15,5 5 1-15,3 18-1 16,5 8 1-16,-4 11-1 15,8 4 1 1,0 3-1-16,8 5 1 16,10-4-1-16,7-1 0 15,9 1-6-15,9-8 0 16,8 8-3-16,-4 0 1 0</inkml:trace>
  <inkml:trace contextRef="#ctx0" brushRef="#br0" timeOffset="28418.9563">21054 12471 17 0,'-34'-8'8'0,"-21"1"-3"0,38 7 10 0,-13 7-15 16,-17 8 1-16,-4 15 0 15,4 1 1-15,0 7-3 16,1 7 1 0,7 0 0-16,14 1 0 0,12-8-2 15,13-8 1-15,17-4-2 0,21-3 1 16,22 4-4-16,21-1 0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01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5234 13443 21 0,'-4'-11'10'0,"25"-4"-5"15,-21 11 11 1,8-4-14 0,-3 1 1-16,-5-1 1 15,-5 4 0-15,1 0-5 16,0 4 0-16,-13-3 4 31,8 3 0-31,-4 0-1 0,1 0 0 16,3 0-1-16,-4 0 1 0,1 0-1 15,-5 3 1-15,0 1-2 16,4 0 1-16,-21 0-1 16,0 0 1-16,-9-1-1 15,-12-3 1-15,-9 4-1 16,-13 4 0 0,-8-8 1-16,0 0 0 0,0 0-1 15,-1 0 1-15,1 0 0 16,4 4 1-16,9-1-1 0,0-3 1 0,8 0-1 15,-4 0 1-15,8-3 0 16,0-1 0-16,9 0 0 31,13 0 0-31,-5 4-2 16,14-4 1-16,-6 1 0 16,10 3 0-16,4 0-1 15,4 0 0-15,0 3-1 16,4 1 1-16,9 0 0 15,-5-4 1-15,9 0-1 0,13 0 0 16,12 0 0-16,9-4 1 16,5-3-1-16,8 3 1 0,8-4-2 15,0 1 1-15,22-1 0 16,-5 8 0-16,1 0 0 16,-1 0 0-16,9 0-1 15,4-4 1-15,5 4 0 16,8 0 0-16,4 4 0 15,-4 4 0-15,-13-5-1 0,4 1 1 16,1-4 0-16,-18 4 0 16,-4 0-1-16,-4 3 0 15,-17-3-1-15,-9 4 1 32,-4-8-1-32,-8 0 1 15,0 0-2-15,-14 0 1 0,1 0-1 16,-4 4 1-16,-9-1-4 15,-9 1 0-15,5 7-5 16,-13-3 0-16</inkml:trace>
  <inkml:trace contextRef="#ctx0" brushRef="#br0" timeOffset="6339.8528">5873 13398 14 0,'-22'-12'7'16,"-8"1"-4"0,30 11 7-16,0-8-9 0,0 8 0 0,9-3 2 15,4 3 0-15,0-4-3 16,8 0 0-16,-4 0 2 15,8-3 0 1,1 3 0-16,4-4 0 16,4 1-1-16,4-5 1 15,0 1-1-15,-3-4 1 0,-1 0 0 0,0 0 1 16,0-1-2-16,4 1 1 16,9 8-1-16,4-5 1 15,4 9-1-15,-3-9 1 16,-1 12-2-16,0 0 1 15,0 4 0-15,-4 4 0 0,0-1-1 32,-1 5 1-32,1-1-1 15,0-4 0-15,4 5 0 16,5-5 0-16,7 1 0 16,-7-4 0-16,3-4-1 0,1 0 1 15,8-4 0-15,0 0 0 16,0 0-1-16,1 4 1 15,3-7 0-15,13-1 0 0,-8 1 0 16,-1 3 1-16,5 4-1 16,0-4 1-16,-4 4-1 31,4 4 1-31,8 0 0 16,-4-8 0-16,-8 0-4 0,0 0 1 15,-5 4-7 1,0 0 0-16</inkml:trace>
  <inkml:trace contextRef="#ctx0" brushRef="#br0" timeOffset="14998.1369">10949 13469 19 0,'8'4'9'0,"-3"-19"-5"16,-5 15 9-16,-5 0-12 16,5-4 1-16,-4 1 1 15,0 3 1 1,-5-8-4-16,-4 4 1 15,-4 0 3-15,-8 1 0 0,-13-1-1 16,-9 4 0-16,-4 0 0 16,-9 4 0-16,-8-4-2 0,-5 0 1 15,10 0-1-15,-1 0 0 16,0 0 0-16,-4 0 0 16,-5-4 0-16,-8 4 0 15,0-8-2-15,-4 1 0 0,9-1-4 16,8 1 0-16,8-1-6 15,5 0 1-15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02:05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6447 13802 14 0,'9'4'7'0,"-18"19"0"15,1-19 7 1,-9-1-12-16,-9-3 0 0,-25 4 1 16,-25 0 1-16,-22 7-5 15,-22-3 0-15,-24 0 3 16,-18-5 1-16,-4-3-2 15,4-3 1-15,-4-1-2 0,17 4 1 32,12 7-1-32,14-3 1 0,12 0-4 15,18 0 1-15,12 3-6 16,8 5 1-16</inkml:trace>
  <inkml:trace contextRef="#ctx0" brushRef="#br0" timeOffset="1676.9616">6022 5732 10 0,'0'-30'5'0,"12"30"-5"15,-7 0 6-15,-5 0-7 16,8 0 1-16,-8 0-1 16,9 0 1-16,-1 4 1 15,1 3 0-15,-5 1-1 16,4 3 1-16,-3 1 1 16,-1-5 0-16,-4 1 0 15,9 3 0-15,-5 4-1 16,4 8 1-16,-3 3-1 15,3 8 1-15,-8 8-1 16,0 3 0-16,-4 1-1 0,0 7 0 0,-5 11-1 16,5 16 1-16,0 22-1 31,-1 15 1-31,5-3-1 0,5 22 1 16,7 30 0-16,5-11 0 15,9 16 0-15,4 33 1 0,0-7-1 16,-1 3 0-16,14 31 0 0,-5-8 1 47,39 125-1-47,-13-49 1 0,0-11-1 15,4-31 1-15,0-38-1 16,0-10 1-16,0 2-1 16,0-18 1-16,9-15-1 15,4-11 1-15,-4 10-1 16,3-18 0-16,6-11 0 15,-5 0 0-15,-9 3 0 16,5 15 1-16,-1-14-1 16,-3-16 0-16,-9-11 0 15,-9-16 0-15,-4 16 0 16,-4-11 1-16,-5-12-1 16,-3 4 1-16,-9-23-1 15,-5-7 0-15,-8-1-4 16,-4-10 1-16,-5-1-2 0,-3-22 0 15</inkml:trace>
  <inkml:trace contextRef="#ctx0" brushRef="#br0" timeOffset="2136.2784">7516 12410 13 0,'-12'-15'6'0,"20"-4"2"16,-4 11 9-16,5 1-16 0,8 3 1 15,4 8 0-15,5 3 1 16,8 9-4-16,8 10 1 0,10 8 2 31,-6 8 1-31,1-4-1 16,-4-1 0-16,-5-2 0 15,0-9 1-15,-3-7-1 16,-6-15 0-16,1-16 0 16,-4-22 1-16,4-15-2 15,4-11 0-15,0-5-4 0,4-10 0 16,-8-1-7-16,4 8 1 16</inkml:trace>
  <inkml:trace contextRef="#ctx0" brushRef="#br0" timeOffset="4163.1852">4420 6254 11 0,'26'61'5'0,"46"45"-3"0,-50-65 6 16,16 16-7 0,-4 11 1-16,17 19 0 15,9 31 1-15,-1 14-4 16,5 0 1-16,9 16 1 15,12 18 1-15,-4 5-1 16,0-16 1-16,4 11-1 16,-13 20 0-16,-12-1 0 15,-1-3 0-15,-7 22 0 0,-14-3 1 16,-4-8-2-16,-13-1 1 16,-4 5 0-16,-4-15 0 15,-4-19-1-15,-5-12 1 16,-4 8-1-16,0-12 1 0,4-10-1 15,0-20 0-15,1-19 0 16,-1-3 1-16,-4-4 0 16,0-16 0-16,-4-3-1 15,-5-4 1-15,-4-11 0 16,-8 4 1-16,0-9-1 16,-9 1 0-16,0-3-4 15,0-1 0-15,0 0-5 0,5-4 1 16</inkml:trace>
  <inkml:trace contextRef="#ctx0" brushRef="#br0" timeOffset="4544.7312">5157 10957 24 0,'4'-60'12'0,"43"41"-11"0,-30 11 19 0,9 4-18 16,-9 4 1-16,4 0-1 15,0 0 1 1,1 8-5-16,-1 11 1 15,-4 11 2-15,0 12 1 16,-4 7-2-16,0 12 0 16,-5-1 1-16,1-11 0 15,3-3 0-15,1-5 0 32,30-14 1-32,4-16 0 0,12-7-4 15,14-15 1-15,-1-16-8 16,9-3 1-16</inkml:trace>
  <inkml:trace contextRef="#ctx0" brushRef="#br0" timeOffset="6772.6175">9684 6402 13 0,'85'64'6'0,"60"27"-6"0,-102-61 7 16,16 19-7-16,5 8 0 0,13 19 0 15,16 22 1-15,1 20 0 16,8 10 0-16,9 1 0 15,-9 22 1-15,-4 19-1 16,-8-11 1-16,-1 8-1 31,-4 22 0-31,0-4 0 16,5 5 1-16,8 33-1 16,-13-8 0-16,4 24 0 0,-4 26 1 15,5-16-1-15,-5 28 1 16,9 6-1-16,-5 24 1 15,5-8-1-15,-9 15 1 16,5-23-2-16,-5 0 1 0,-4 1-1 16,-5-16 1-16,-12 8-1 15,-4-16 0-15,-9 12-1 16,-9-4 1-16,-3-18 0 16,-18 7 0-16,-12-19 0 15,-18-4 1-15,-12 0-1 16,-18-15 0-1,-12-23 0-15,-13-18 0 0,1-1 0 16,-14-15 0-16,-4-15-1 16,-4-7 1-16,-5-4 0 15,-3-1 0-15,3-22 0 16,-3-11 0-16,-10-4 1 16,-3-19 0-16,-5 4 0 15,-12 0 0-15,8-12 0 16,-13 1 0-16,0-1 1 15,-12-3 0-15,-1-4 0 16,-4-19 1-16,-4-4 0 16,-4-4 0-16,4 1 0 0,8-12 0 0,-3-4 0 31,12-7 0-31,-5-4 0 0,5-4 0 0,9-4-1 31,8-3 1-31,4-5 0 16,5 1 0-16,8-8-1 15,0 1 1-15,-4-5-2 16,12-7 1-16,13 0-2 0,9 0 0 16,9-4-4-1,8-4 1-15,8-3-4 0,5-5 0 16,8-3-5-16,4 0 0 16,-3 4-2-16,-10-8 1 0</inkml:trace>
  <inkml:trace contextRef="#ctx0" brushRef="#br0" timeOffset="7315.0566">8304 17423 23 0,'26'8'11'0,"-22"-27"-10"0,0 19 18 15,-8-8-19-15,0-3 1 0,-5 0 0 16,-8-8 1-16,-4 0-3 15,-5-8 1-15,1 1 1 16,-1-4 0-16,1 3 0 16,-5-3 0-1,13 0 0-15,8-1 0 0,14 5-1 16,16 3 0-16,17 8-1 16,18 7 1-16,25 5-1 15,25 10 1-15,17 8-4 16,5 16 0-16,0 10-4 15,-13-3 1-15</inkml:trace>
  <inkml:trace contextRef="#ctx0" brushRef="#br0" timeOffset="17719.1654">9633 5948 5 0,'-13'-19'2'0,"-59"4"-3"16,42 7 3-16,-17 4-2 15,-17 4 0-15,-30-3 1 16,-3-5 0-16,-18 1-1 0,0 7 0 16,-9 3 0-16,-4 1 1 15,9 0 0-15,-4 7 0 16,3 4-1-16,14 4 1 0,4-4-1 15,12 1 1-15,14-9-1 16,12 1 0-16,13-1 0 16,17 1 0-16,4-4 0 15,17 7 0-15,13-11 0 16,26-11 1 0,8-8-1-16,21-4 0 15,22-3 1-15,16-1 0 16,18-3 0-16,13-4 0 0,20 11-1 15,10 12 1-15,-1-8-1 16,13 7 1-16,-4 12-1 16,-9 8 1-16,0 3-1 15,-29 8 0-15,-13 0 0 16,-13 8 1-16,-17-5-1 16,-18 1 1-16,-7 0 0 15,-18-1 1-15,-4 1-1 16,-13-4 0-16,-8 4 0 15,-13-4 1-15,-8 0-3 0,-14 0 0 16,-12 3-3-16,-25-3 0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03:44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4569 4378 24 0,'0'-4'12'0,"22"-4"-5"0,-18 8 13 0,-4 0-19 31,4-11 1-31,1-4 0 0,-1-4 0 16,0-8-2 0,5 5 0-16,8-1 2 0,0-3 0 15,17-5 0-15,8 9 0 0,9-1 0 16,-4 8 0-16,4 0-1 15,0-4 1-15,5 4-1 16,-9 3 1-16,8-3-2 0,0 8 1 16,5-1-1-16,-5 19 0 15,9 4 0-15,-4 4 1 32,-9 4-1-32,0 7 0 0,-8 8 0 0,-14 4 0 15,1 3 0-15,-13 8 0 16,-4-4-1-1,-4 8 1-15,-14-8 0 16,-7 8 0-16,-10 4 0 16,-16-8 0-16,-13-12 0 15,-13-7 0-15,-8-4 0 16,-5-3 0-16,9-8 0 0,-9-4 1 16,0-7-1-16,5-5 1 15,4-3-1-15,8-11 1 0,1-15 0 16,8-5 0-16,12-18 0 15,14-19 0-15,8-8-4 16,8 1 1-16,5 7-8 16,4 7 1-16,13 8-3 15,8 8 0-15</inkml:trace>
  <inkml:trace contextRef="#ctx0" brushRef="#br0" timeOffset="22582.9236">2402 5622 5 0,'-9'-11'2'0,"-8"0"1"16,17 11 3-16,0 0-6 16,13-8 1-16,4 4 0 15,4 4 1-15,13 0-3 16,-4-7 1-16,13-1 1 15,4 1 1-15,12-1-2 16,14 1 1-16,3 3 0 0,18 4 0 16,-9-8 1-16,22 1 0 0,3 3 0 31,14 0 1-31,8 4-1 16,-4-4 0-16,-22 1 0 15,-21-1 1-15,18 4-2 16,-1-4 1-16,-17 4-3 15,-4 4 0-15,8-4-4 16,5 0 0-16</inkml:trace>
  <inkml:trace contextRef="#ctx0" brushRef="#br0" timeOffset="24717.4777">3586 6413 8 0,'8'-7'4'0,"18"14"-1"16,-18-7 0-16,5 0-3 15,8-4 0 1,9 4 1-16,4 4 0 0,5-4-1 16,-1 0 0-1,-4-4 0-15,0 1 0 0,0 3 0 16,-4-8 1-16,4 8-1 15,-8-4 1-15,3 1-1 16,-12 3 1-16,5-4-1 16,-5 4 0-16,0 0 1 15,0-4 1-15,0 0-1 16,8 0 1-16,-8 1-1 0,5 3 0 16,3 0 0-16,-3 0 1 15,3 0-2-15,9 0 1 16,9 0-1-16,8 0 0 15,0 0-1-15,9 3 1 0,3-3 0 16,6 4 0-16,3 0 0 31,-12 0 0-31,-1 7 0 16,-3-7 0-16,-10 0 0 16,1-1 1-16,0 5-1 15,0-8 0-15,0 4 0 16,-5-4 0-16,1 0-2 15,4 0 1-15,0 0 0 0,0 0 0 16,4 0-1-16,0 0 1 0,-9 0 0 16,-3 0 0-16,3 0 1 15,1 0 0-15,4 4 0 16,-13-8 0-16,4 4 0 16,5-8 0-16,-9 1 0 15,0-1 0-15,0 1 0 16,4 3 0-16,-4 0 0 0,0 0 0 15,0 4-2-15,-4-4 0 16,-4 4-1-16,-1 4 0 16</inkml:trace>
  <inkml:trace contextRef="#ctx0" brushRef="#br0" timeOffset="30757.247">3062 7075 22 0,'-17'-34'11'0,"0"4"-6"0,17 19 12 0,0-4-16 16,0-1 1-16,4 1 1 15,5 4 1-15,-9 0-5 0,-9-5 0 16,5 5 1-16,4-4 1 16,-13 0-2-16,0 0 0 0,-4-4-1 31,4 7 1-31,1 1 2 15,7 4 0-15,-3-1 3 16,8-3 0-16,0 3 2 16,-4 0 0-16,4 5 0 15,-13-1 1-15,0-4-3 16,-4 1 0-16,0 3-2 0,-13 0 0 16,5 0-2-16,-1 8 1 15,1 0-1-15,-9 0 1 16,-5 0 0-16,1 3 0 15,-9 4-1-15,4 8 1 0,1-3 0 16,8 2 0 0,0 5 0-16,4 0 0 15,-4 3-1-15,-9 1 1 16,1-1-1-16,-14-3 1 0,-3-4-1 0,-5-4 0 16,-17 4 0-16,17-4 1 31,-4 0-1-31,17 4 0 15,4 0 0-15,0-4 1 16,0 4-1-16,-4 0 0 0,0 4 0 16,-4-4 0-16,-5 3 0 15,0-3 0-15,-3 8 0 16,-6-1 0-16,10 4 0 16,8 8 0-16,4 0 0 15,9 0 0-15,3 11 0 0,10 0 0 16,-9 4 0-16,8 12 0 15,-8-1 0-15,9-3 0 16,-1 7 0-16,1 4 0 16,3-8 0-16,1-15 0 15,4 30 0-15,4 8 1 0,5 1-1 16,-5 2 0 0,-13 47 0-1,5-9 0-15,0-3-1 16,-5-8 1-16,1-3 0 15,-1 3 0-15,5-7 0 32,4 7 0-32,-17-3 0 0,0 7 0 0,-5 0-1 15,5-4 1-15,9 0 0 16,-1 4 0-16,5 8 0 16,8-8 0-16,0 4 0 15,5 0 1-15,8-4-1 16,0 8 1-16,8-5 0 15,-8-3 0-15,5 1-1 16,3-9 1-16,-4-7-2 0,13 7 1 16,-4-7-3-16,4-7 1 15,17-5-1 1,0-3 1-16,5-8-1 16,-5 1 1-16,0-5 0 15,4-11 1-15,-4 4 1 16,4-4 0-16,-12 4 0 15,8-4 0-15,-8 4-1 16,-5 0 1-16,-8-8-1 0,-1 1 0 16,1 3 0-16,-13 0 1 15,0 0-1-15,0 4 1 16,0 0 1-16,9 7 0 16,4 8-1-16,12 0 1 0,1 4-1 15,-18 4 1-15,5-1-1 16,4-3 0-16,4 4 0 15,-8-1 0-15,8 5 0 16,5-5 0-16,8 8 2 16,17 16 0-16,9 3-1 15,-1 3 1-15,-8 9-1 16,-4-4 0-16,0-1 0 0,-13 12 0 31,4-15-1-31,-3-4 0 16,-10-4 0-16,-4-7 0 15,-8-8 0-15,0-3 0 16,0-9 0-16,-9-6 0 0,5-5 0 16,-1 1 0-16,-4-9-1 15,-4-10 1-15,0-8 0 16,0-8 0-16,0-7 0 16,0-7 0-16,0-9 0 15,0 5 0-15,9-1 0 16,-9 4 1-16,4-3-1 15,5-1 0-15,-9 5 0 0,4-1 0 0,4 4 0 16,-8-4 0-16,5 4 0 16,-5 0 0-16,0-11-1 31,8 11 1-31,-8-7-1 16,0 7 1-16,0 0-1 0,0 4 1 0,13-1-1 31,-5-6 1-31,-8-5 0 0,13-3 0 15,0 0-2 1,0-8 1-16,8 0-2 0,5-4 0 16,12-7-3-16,-4 0 1 15,0 0-7-15,-8-16 0 0,12-11 0 16,-13-18 0-16</inkml:trace>
  <inkml:trace contextRef="#ctx0" brushRef="#br0" timeOffset="31186.4333">1789 16311 29 0,'-9'-11'14'0,"5"-1"-8"0,4 12 27 15,0 8-31-15,4 7 1 16,5 11 0-16,3 5 1 15,1 14-6-15,4 16 1 0,13 10 3 16,0 9 0-16,0-1-2 16,-5 5 1-16,-12-5-1 15,-9-7 0-15,-21 0-1 16,-17-4 1-16,-13-4-2 16,0-3 1-16,-4-12-5 15,-8-4 0 1,-5-7-6-16,8-19 1 15</inkml:trace>
  <inkml:trace contextRef="#ctx0" brushRef="#br0" timeOffset="36726.5171">4374 7855 16 0,'-9'-23'8'0,"5"-22"-4"0,-5 33 9 0,9 5-12 15,-4-1 1-15,4 4 0 16,-4 1 0-16,-1 3-3 16,1 3 1-16,0 5 2 15,-9 3 0-15,-4 4-1 16,-17 4 1-16,-4 4-1 16,-9-4 1-16,0 4 0 15,-13 3 0-15,-8 1-1 16,-8-1 0-1,-1 1 0-15,0-1 0 0,-8 4-1 16,0 1 1-16,-13-5-1 16,-13-7 1-1,-8 0-1-15,-9 0 0 0,5 7 0 16,-22-11 1-16,13-3-1 16,-13-5 1-16,13-3-1 15,4-4 0-15,13 0 1 16,9-4 0-16,12 4-1 15,22 0 0-15,12 0-4 16,22-3 1-16,8-1-6 0,17 0 0 16</inkml:trace>
  <inkml:trace contextRef="#ctx0" brushRef="#br0" timeOffset="40867.8292">6430 8691 19 0,'-17'-8'9'0,"-8"-3"-5"16,16 3 9-16,1 1-12 15,-9-1 0-15,8 1 0 16,1-5 0-16,-1 9-2 16,-4-5 1-16,1 4 0 15,-5 4 1-15,0-7-2 16,-5-1 1-16,-3 4 0 0,3 4 1 15,-12-3-1-15,5 6 0 16,-1 1 0-16,0 4 1 0,-4-1-1 16,0 1 1-16,-9-1-1 15,1 1 1-15,-5-4 0 32,0 0 0-32,9-1 0 15,-22-3 0-15,5 4-1 16,-9 0 1-16,-4 3 0 0,-13 1 0 15,-9-4 0-15,-3 0 0 16,3 3 0-16,-16 1 0 16,12-5 0-16,0 5 1 0,-4 0-1 15,-4-5 0 1,0-3-1-16,-9 0 1 0,1 0-1 16,7 4 1-16,1-4-1 15,-4 0 0-15,8 0 0 16,4-4 0-16,13 1 0 15,4 3 0-15,5 3-2 16,8-3 1 0,9 0-7-16,8 4 1 0,9 8-2 15,-13-5 0-15</inkml:trace>
  <inkml:trace contextRef="#ctx0" brushRef="#br0" timeOffset="45400.0576">8977 9474 11 0,'-17'-23'5'15,"-13"-22"11"-15,22 37 6 0,-5-3-22 16,-4 0 1-16,-4 3-1 16,-5 4 1-16,-4 4-2 15,-12 0 1-15,-5 4 0 16,-9 8 1-16,-12-5-1 16,-17-3 0-16,-13 0 0 0,-8 3 0 0,-18 1 0 15,-12-4 1-15,-5-4-2 16,1 3 1-16,-9 5 0 15,-9-8 0-15,9 4-1 16,4-1 1-16,9-3-1 16,-4 0 1-16,8-3 0 15,8-5 0-15,5-3 0 16,8 7 1-16,5-4-1 31,12 8 1-31,5-3-1 16,8-1 1-16,4 4-1 0,9-4 0 15,8 0 0-15,5 1 0 16,4-1 0-16,4 4 1 0,0 0-1 16,0 0 0-16,-12 4 0 15,3 3 0-15,-12-3-1 16,-4 7 0-16,-9-3-7 16,8 3 1-16</inkml:trace>
  <inkml:trace contextRef="#ctx0" brushRef="#br0" timeOffset="64385.1473">4374 15426 23 0,'-9'0'11'0,"9"-8"-6"15,0 8 11 1,0 0-15-16,-4-4 1 15,-5 0 2-15,-4 1 1 0,-8-1-5 16,-4 4 1-16,-14 0 3 16,-8 4 0-16,-4-1-1 15,-17 1 1-15,-8 0-2 16,-18-4 1-16,-4 0-2 16,-9 0 1-16,-20 0-1 15,-5-8 0-15,-9-7-1 0,1 8 1 16,-14 3 1-16,5-7 0 15,4-8 0-15,5 4 0 16,16 3 0 0,9 5 0-16,13 3-3 15,9 4 0-15,7 4-9 16,14 3 0-16,12 1-4 0,-8-16 1 0</inkml:trace>
  <inkml:trace contextRef="#ctx0" brushRef="#br0" timeOffset="72553.372">2023 11672 27 0,'8'-19'13'0,"-16"-26"-5"0,8 34 13 15,-4 3-20-15,4-3 1 0,-13 3 0 16,4 4 1-16,-4 4-4 31,1 4 1-31,-1 4 2 16,-13 7 0-16,1 8-1 0,4 3 1 16,-14 4-2-1,1 8 1-15,5 0-1 16,3 15 0-16,-4 0 0 15,0 0 0-15,1 4 0 16,-1-4 1-16,9 7-1 16,-5 12 0-16,0 4 0 15,14 3 1-15,7 4-1 0,10-7 0 16,7 4 0-16,14-5 1 0,-9-14-2 16,17-8 1-16,13-4-3 15,0-4 0-15,0-3-8 16,4-8 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06:21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23648 4404 27 0,'34'12'13'0,"8"-1"-3"0,-33-11 14 0,-5 4-22 16,1 3 0-16,-1 8 1 15,-4 8 0-15,0 4-4 16,4 7 0-16,5 15 2 16,3 8 1-16,5-1-2 15,5 12 0-15,-1 8 0 16,5 22 0-16,3 1-1 16,10 3 1-16,-5 19 0 15,0 15 0-15,-4 4 0 16,4 8 0-16,-5 7 0 15,-7 4 0-15,-5 0 0 16,4 0 0-16,-4 0 0 16,-4-8 0-16,-5 12 0 15,9-1 1-15,-4 5-1 16,-4-1 0-16,-5 8 0 0,9 0 0 16,-5 8 0-16,-8 0 0 15,5 7 0-15,-1-8 0 16,0 1 0-16,-4 7 0 15,4 4 0-15,-4-4 0 16,-4 4 0-16,4-4 0 0,0 4-1 16,-4-11 0-1,-5 11-1 1,1-4 1-16,-5 8 0 0,-4 0 0 16,4 14-1-16,-4-2 1 0,-4-9 0 15,4 4 1-15,4-7-1 16,0 0 1-16,5 0-1 15,4-1 0 1,4 1 0-16,0-4 1 0,8 0-1 16,5-4 1-16,0-7 0 15,-9-1 0-15,9 1 0 16,-5 0 0-16,-4-5 0 16,-4 1 0-16,9 8-1 0,-5-1 0 15,-4-11 0 1,4 4 0-16,1 7 0 0,-1-7 0 15,-4 4 0-15,0 3 1 16,4-3 0-16,-4-16 1 16,-4 8 0-16,4-15 1 15,0-4 0-15,-9 0 0 16,-8-11 0-16,-12 0 0 0,-5-8-1 31,-5 0 1-31,-3 1-2 16,-10-13 0-16,-3 5-6 0,-4 3 0 15,-5 1-4-15,4-4 0 16</inkml:trace>
  <inkml:trace contextRef="#ctx0" brushRef="#br0" timeOffset="16065.6478">15488 5259 10 0,'13'-7'5'0,"-21"18"-3"0,3-15 6 16,-3-3-7-1,-5 3 1-15,-4-4 1 0,-8 5 0 16,-5 3-4-16,0 3 0 15,-8 5 2 1,-9 3 1-16,-9-3-2 16,-7-1 1-16,-6 9-1 15,-7-5 1-15,-9-4-1 16,4 1 1-16,-5 0 0 16,10-1 0-16,-1-3-3 15,5-4 0-15,8 0-3 16,4 8 1-16</inkml:trace>
  <inkml:trace contextRef="#ctx0" brushRef="#br0" timeOffset="16549.6024">14445 5267 11 0,'-34'-12'5'0,"4"5"-3"0,22 7 6 0,-5 4-9 32,0-1 1-32,-4 1 0 15,-4 8 0-15,-5-1 0 16,1 4 1-16,-9 0-1 0,12 0 0 15,5 1 0 1,9-1 0-16,8 0 1 0,13 0 0 16,8 0 0-16,21 4 0 15,10 0 0-15,3-4 1 16,5 0-1-16,3 0 0 16,-3 8-5-16,-9 7 0 0</inkml:trace>
  <inkml:trace contextRef="#ctx0" brushRef="#br0" timeOffset="18627.7965">14977 5551 4 0,'9'0'2'0,"-18"-4"4"0,9-4-4 0,-4 4 0 15,-4-3 0-15,-1-1 0 16,-4 5 1-16,5-1-3 16,-1 4 0-16,1 0 2 15,-1-4 1-15,1 8-2 16,3-4 1-16,5-4-1 16,0 4 1-16,0 0-2 0,0-11 0 15,5-5 1-15,3-2 0 16,1-1-1-16,4-4 1 15,8-4-1 1,4-3 1-16,5-4-1 16,4 0 1-16,9-8-1 15,-5 5 0-15,1-5 0 0,7 4 0 0,5 0 0 16,13 4 1-16,0 4-1 16,13 11 0-16,8 0 0 15,-4 4 0-15,13 4 0 16,4 3 1-16,0 8-1 15,-1 4 0 1,18 4 0-16,-8 3 0 16,12 0 0-16,9 4 0 0,4 12 0 15,8-8 1-15,5 3-1 16,9 5 0-16,-1 3 0 16,9-3 0-16,4-1 0 15,0 4 0-15,4 4 0 16,-8 1 1-16,-9-9-1 15,-4 1 1-15,-12 3-3 16,-27 4 1-16,-7-8-4 0,-18 1 0 16</inkml:trace>
  <inkml:trace contextRef="#ctx0" brushRef="#br0" timeOffset="19028.1012">18606 5395 12 0,'25'-3'6'0,"56"14"-1"0,-47-7 5 16,9 3-9-16,12 9 0 16,9-1 1-16,4-4 1 0,0-3-4 15,0 7 1-15,-4 0 1 0,-13-4 1 16,-4 16-1-1,-13 3 1-15,-17-4-1 16,-25 8 0-16,-13 12-2 16,-26 3 1-16,-30-7-5 15,-34 11 0-15,-16 7-1 16,-5-22 1-16</inkml:trace>
  <inkml:trace contextRef="#ctx0" brushRef="#br0" timeOffset="22046.008">13977 6387 21 0,'-5'-12'10'0,"14"-3"-6"0,-1 11 11 16,1-3-15-16,8-1 0 15,4 5 0-15,9-1 1 16,4 0-2-16,4 4 1 0,5-4 0 16,12 0 0-16,9-3 0 15,0-8 0-15,13-4 0 16,12 0 0-16,5 0 0 16,8 4 1-16,13 7-1 0,-4-3 0 15,4 0 0-15,4-5 1 16,-8 5-1-16,4 4 0 15,4-5 0-15,-4 1 0 16,8 7 0-16,-8 4 0 0,9 8 0 16,4-1 1-16,-13 1-1 31,4-1 0-31,0-3 0 16,-12 7 0-16,8 8-1 15,-5-4 1-15,-7 4 0 16,3 0 0-16,5 4 0 0,-5 4 0 15,9 10 0-15,0 5 1 16,-4-4-1-16,8 7 0 16,0 1 0-16,5 7 0 0,-1-4 0 15,1 8 0-15,4-16 0 16,4 8 0-16,-5 4 0 16,1 0 0-16,-9 15 0 15,-4 12 0-15,0 7 0 16,-4 0 1-16,-9-11 0 15,-8 3 0 1,4 4 0-16,-4 4 0 16,-5-4 0-16,0 1 0 15,-12-9 0-15,-9 1 0 16,-12-15-3-16,-14-16 1 0,1 12-6 0,-13-12 0 16</inkml:trace>
  <inkml:trace contextRef="#ctx0" brushRef="#br0" timeOffset="22446.9996">19726 7737 18 0,'30'-49'9'0,"4"27"-6"0,-17 18 8 16,0 0-10-16,4 8 0 15,4 3 0-15,5 8 1 16,4 12-3-16,0 7 1 0,0 8 1 15,-4 7 1-15,0-4-1 16,-9-3 0-16,-4-1 0 16,-12 1 0-16,-10-4 0 15,-7-8 1-15,-10-3-1 16,-7-12 1-16,-14 0 0 16,-17-11 0-16,-16-8-5 15,-14-11 1-15,-8-4-6 0,9-4 1 16</inkml:trace>
  <inkml:trace contextRef="#ctx0" brushRef="#br0" timeOffset="24022.076">13679 7537 15 0,'-30'-15'7'0,"21"19"1"15,9-12 6-15,4 0-13 16,9 1 0-16,4 7 0 15,9-4 1-15,8 0-3 16,4 1 1-16,5 6 0 16,8 1 1-16,4-4-1 15,13 4 0-15,1 0 0 0,11-1 1 16,6 1-1-16,3 4 1 16,5 3-1-1,12 8 0-15,-4 4 0 16,5 7 0-16,12 0 0 15,-8 4 0-15,8 8 0 16,5 7 1-16,-5 8-1 16,4-12 1-16,1 1-1 15,-1 3 1-15,1 0 0 16,-5-7 0-16,9 3-1 0,-5 1 0 16,5 6 0-16,4 1 1 0,-8 16 0 15,8 2 0-15,-5 1-1 16,5 0 0-16,5-4 0 15,3-7 1-15,13-1 0 16,1 5 0-16,3 3 0 16,-8 15 1-16,9 4-1 15,-17-4 1-15,-14 1-1 0,-3-5 0 16,-5 0-1-16,-17 5 1 16,-4 10 0-16,0 8 0 31,38 35 0-31,-16-31 0 15,-10-4-1 1,-12-11 1-16,-21-16-4 16,-5-3 0-16,-4 0-7 15,-8-4 1-15</inkml:trace>
  <inkml:trace contextRef="#ctx0" brushRef="#br0" timeOffset="24457.5863">19308 10053 13 0,'43'-15'6'0,"12"26"4"0,-38-7 1 31,5 0-9-31,-1 7 0 15,4 4 1-15,1 4 1 0,0 0-5 16,3 8 1-16,1 7 2 16,0 7 0-16,-4 1-1 15,-1 11 1-15,-12 0-1 16,-9 0 0-16,-12-4-1 16,-18-7 1-16,-12-5-3 0,-22-6 0 15,-21-5-5-15,-17 1 0 16</inkml:trace>
  <inkml:trace contextRef="#ctx0" brushRef="#br0" timeOffset="26312.0399">12674 7700 10 0,'0'-4'5'0,"0"0"-3"0,0 4 5 0,0 0-7 16,0 0 1-16,-5-4-1 15,1 4 1-15,-5 0-1 16,-3 0 0 0,-1 0 1-16,-13 4 1 0,-8 0-1 15,-8-4 1-15,-5 0 0 16,-4-4 0-16,-17 0 0 0,-5 0 0 16,-3 4-1-1,3 0 1-15,-8 0-1 0,17 0 0 16,-17-3-1-16,5-1 1 15,-5 0-1-15,9 0 0 16,3 1 0-16,10-5 1 0,3 4 0 31,10 0 0-31,7 4 0 16,5 0 0-16,9 4-1 16,-1 0 1-16,1 0-1 15,-1 0 1-15,-4-1-1 0,0 1 1 16,1 0-1-16,7-4 0 15,5 0 0-15,4 0 0 16,9 0 0-16,13 0 0 0,3 0 0 16,10-4 0-16,-1 4 0 15,9-4 0-15,8 1 0 16,9-1 0-16,4 0 0 16,4 0 0-16,9 4-1 15,9 4 1-15,3 0 0 16,-7-4 0-1,3 0 0-15,5 0 1 16,-1 4-1-16,-3-1 0 16,-9 1 0-16,-1 0 1 15,6 0-1-15,-6-4 0 0,1 0 0 16,-13 3 1-16,5 1-3 16,-9 0 1-16,-5 0-6 15,-3 3 0-15</inkml:trace>
  <inkml:trace contextRef="#ctx0" brushRef="#br0" timeOffset="27344.125">18738 10953 9 0,'0'-15'4'0,"8"-7"2"15,-8 22-2-15,0-8-3 0,-4 4 0 0,-9 0 2 31,-4 1 1-31,-4-1-5 16,-9 4 1-16,-13 4 2 16,-8-1 1-16,-8-3-1 0,-14 0 0 15,-16-3-1-15,-9 3 1 16,-17 0-1-16,-9-8 1 16,-3 1-1-16,-10 7 0 15,10-4-1-15,3 4 1 0,5 0-2 16,12-4 1-16,10 0-6 15,16 0 0-15</inkml:trace>
  <inkml:trace contextRef="#ctx0" brushRef="#br0" timeOffset="39030.5312">4135 5509 21 0,'4'-11'10'0,"-25"18"-9"0,4-3 11 16,-9-4-12-16,-8 0 0 16,-17 0 0-16,-8 0 0 15,3 0 0-15,1 0 0 16,8 4 0-16,-4-4 1 15,17 0-1-15,0 0 1 16,13 0 0-16,16 4 0 16,5-1-1-16,13 1 1 15,13 4-1-15,8-5 0 16,13-3 0-16,4 0 0 0,4 0 0 0,5 0 0 0,8 0 0 31,0 4 1-31,-8 4-1 16,-14-1 0-16,-12 1 0 15,-4 0 0-15,-8-1 0 16,-14 1 0-16,-29-5 0 16,-26 1 0-16,-25 4-6 15,-31-4 0-15,-12 3 0 0,0-3 0 16</inkml:trace>
  <inkml:trace contextRef="#ctx0" brushRef="#br0" timeOffset="40596.3091">3522 14779 3 0,'8'-69'1'0,"18"-6"3"0,-13 48 2 16,-5-7 2-1,9-7 1-15,5-5 1 16,3 1 0-16,1-1-14 0,20 5 0 0,6 3 9 16,16-7 1-16,8 3-5 15,18 0 0-15,13 8-1 16,12-4 0-16,17 4-1 15,17 12 1-15,18 7 0 16,12 7 0-16,8 12-1 31,14 11 1-31,-5 4 0 0,-4 11 0 16,4 0 0-16,-17-7 1 16,-4 0-1-16,-9 7 1 15,-21 4-1-15,-4 0 1 0,-17 0 1 16,-17-7 0-16,-5 3 0 15,-16 4 1 1,-10 0-1-16,-11 4 0 16,-14 4 0-16,-12-1 1 15,-18 1-2-15,-12 3 1 0,-22 1-2 16,-12-5 1-16,-17-3 0 16,-30 4 0-16,-9 3-1 15,-21 0 1-15,-17 5-1 16,-21 3 1-16,-9-12 0 15,-21 1 0-15,-26-4-1 16,-8-12 1-16,-13 1-1 16,-13-5 1-16,5-7 0 15,8 4 0-15,0-7-1 16,9-1 0-16,4-11 0 16,12 0 1-16,5-15-1 15,21-15 1-15,18-1-2 0,11-6 1 16,19-9-6-16,24 5 1 15,35-5-7-15,25-22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42:11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5941 5225 21 0,'0'-11'10'0,"0"3"-7"0,0 8 10 16,0-11-13-16,4-4 1 15,-4 3-1-15,4-6 0 16,0-5 0-16,-4 0 0 0,0 0 0 15,-4 5 0-15,-9 2 0 16,-4 9 0-16,0 3 0 16,9 4 0-16,-5 0 1 15,5 4 0-15,3 3 0 16,10-3 1-16,7 0 1 16,5 0 0-16,17 3 0 15,13 1 1-15,13-1-2 16,0 9 1-16,-1 6-1 15,-3-3 0-15,-10 8-1 16,-12-5 0-16,-12 1-6 16,-18-8 1-16,-8-3-6 15,-9 3 1-15</inkml:trace>
  <inkml:trace contextRef="#ctx0" brushRef="#br0" timeOffset="8091.0221">10502 5013 18 0,'8'19'9'0,"22"27"-6"16,-22-27 9-16,1 7-12 15,0 4 1-15,-5-3 0 16,0 3 0-16,5 0-2 15,-5 1 0-15,4 3-4 16,1-12 0-16</inkml:trace>
  <inkml:trace contextRef="#ctx0" brushRef="#br0" timeOffset="8587.3662">10783 5044 16 0,'-13'-16'8'0,"-21"1"-8"15,25 12 10-15,5-1-9 16,-4 0 0-16,3 4 0 16,5 4 0-16,5 0-1 15,7-1 0-15,10 5 1 16,7 7 1-16,6 8-1 15,-1 7 1-15,0 8-1 16,-5 0 1-16,1 0 0 16,-8-8 0-16,-5 0-1 15,-9 0 0-15,-12-11 0 16,0-4 0-16,-5-11 0 16,-4-11 1-16,-4-12-1 0,-8-19 1 15,-5-4-1-15,-8-3 0 16,-5-4-3-16,5 3 0 15,8 8-6-15,13 8 0 16</inkml:trace>
  <inkml:trace contextRef="#ctx0" brushRef="#br0" timeOffset="56690.3692">16536 9743 4 0,'0'-19'2'0,"4"-15"-1"0,1 19 3 0,-1-4-3 16,4-4 0-16,5 4 0 15,8-4 1-15,13 4-3 16,22 4 1-16,-1 4 0 16,18 3 1-16,7 1-1 15,6-1 0-15,7 5 0 16,10-1 0-16,-1 0 0 15,13 8 0-15,-5-4 1 16,5-4 0-16,5 4 0 16,-1 0 0-16,0 4 0 15,-4 0 0-15,-8-1 0 16,-5-3 0-16,-4 4-1 16,4 4 0-16,-8 3 0 15,-9 4 0-15,9 8 1 16,-1 3 0-16,-8-3-1 15,1 0 1-15,7-1 0 16,-3 9 0-16,-9 10 0 0,-13 5 0 16,-13-1 0-16,-12 8 0 15,-18-4 0-15,-12 12 0 16,-13-20 0-16,-21 5 0 16,-22 3 0-16,-8 8 1 15,-21 3-1-15,-18 1 0 16,-29 7 0-16,-22-8 1 15,-16-10-1-15,-31-16 0 0,-16-12 0 16,-9-25 0-16,-17-16 0 16,0-12 1-16,22-10-2 15,12-8 1-15,21-1 0 16,39 1 0-16,29 0 0 16,26-11 0-16,30-5-4 15,34-3 1-15,39 0-5 16,24 7 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08:59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15838 14900 12 0,'-5'-8'6'0,"22"8"1"0,-8 0 6 15,-1 4-11 1,5-4 0-16,4 0 1 15,5-4 0-15,-1 4-4 16,4 0 0-16,9 4 3 16,1-4 0-16,7 0-1 15,-4 0 0-15,1-4 0 16,-1 4 0-16,5 0 0 16,-1 0 0-16,1 0 0 15,-1 4 1-15,-3 0-4 0,-5-4 0 16,0 7-5-16</inkml:trace>
  <inkml:trace contextRef="#ctx0" brushRef="#br0" timeOffset="2916.9454">9543 7329 13 0,'-29'-8'6'0,"-91"-11"0"16,82 16 6-16,-26-1-11 16,-21-11 0-16,-21 0 0 15,-9 7 1-15,-9 0-3 16,-25-3 0-16,-13 0 1 16,-4-1 1-16,-4 1-1 15,-5 3 0-15,5 5 0 16,8-1 1-1,-4 0-1-15,21 0 0 16,5 1 0-16,8 3 0 0,17 0-4 16,4 11 0-16,13 4-2 15,0 4 1-15</inkml:trace>
  <inkml:trace contextRef="#ctx0" brushRef="#br0" timeOffset="35610.0005">9765 11619 2 0,'-34'-3'1'0,"-13"6"-1"15,38-3 1-15,-8 4 0 16,-8-4 1-16,-5 4 2 0,-8 0 0 16,-9-1-4-16,-4 1 0 15,-9 0 2-15,-12 0 1 0,-5-4-1 16,0 0 0-16,-8-4 0 15,-8-4 0-15,3 1-1 16,-8-1 1-16,-17 1-1 16,9-1 1-16,-18 8-1 15,5 8 1-15,-13 3-2 16,-8 4 1-16,-5 0-1 16,-4 4 1-16,8 8-1 15,-12-8 0-15,17-4 0 16,-5 0 0-1,9 4 0-15,9-4 1 0,3-7-1 16,5-8 1-16,5 0-1 16,-5-8 0-16,0 4 0 15,4 8 1-15,0-8-1 16,-4 0 1-16,0 1-2 16,-4-1 0-16,0-4-3 15,4 8 0-15,0-3-1 0,8-1 0 16</inkml:trace>
  <inkml:trace contextRef="#ctx0" brushRef="#br0" timeOffset="38764.7649">15778 11283 16 0,'-9'-42'8'0,"31"16"-7"16,-5 26 8-16,4-8-9 16,13 0 0-16,13 5 0 0,13-1 0 15,4 8 0 1,16 7 0-16,6 4-3 15,-5 0 0-15,-5 4-1 16,-8 4 0-16</inkml:trace>
  <inkml:trace contextRef="#ctx0" brushRef="#br0" timeOffset="39064.6473">16055 11025 16 0,'89'31'8'0,"9"6"-10"0,-64-21 14 15,13-1-12-15,0 7 0 0,0 1 0 16,-5 7 1-16,-3 1-1 15,-5 3 1-15,-13-4-1 16,-8 0 1-16,-13 4 0 16,-13 0 0-16,-17-3-1 15,-12-5 1-15,-9-3-6 0,-5-1 1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3:17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6162 6247 13 0,'0'-8'6'0,"-8"1"-5"0,-1 3 6 0,-8 0-7 16,-8 0 0-16,-10 0 0 15,-7 4 0-15,-13 0 0 16,-9-3 0-16,-5-5 0 16,-7 4 0-16,-18 1 1 0,0 3 0 0,-8 0-1 15,-4-4 1-15,-5 0 0 31,-8 0 0-31,8 0 0 16,13 8 0-16,0-4-1 16,5 0 0-16,7 0 0 15,18 0 1-15,4 0-1 0,9 0 0 0,8 0 0 16,5 0 0-16,7-4 0 16,1 4 1-16,9-7-1 31,4 11 1-31,4-4-6 15,-5 7 1-15</inkml:trace>
  <inkml:trace contextRef="#ctx0" brushRef="#br0" timeOffset="13048.1412">2244 13742 34 0,'39'0'17'0,"-22"0"-12"16,-17 0 17-16,4 4-21 15,-4-1 0-15,-4 1 1 16,-1 4 0-16,-7 7-2 15,-14 4 0-15,0 7 2 0,-3 5 0 16,-1-1-1-16,0 4 0 16,-8 11 0-16,4 1 0 15,4 3-1-15,9-7 0 0,-5 7 0 16,5 0 1-16,12 0-1 16,5 12 1-16,4-1-1 31,4-7 1-31,13 0-1 15,-4-4 1-15,0-3-1 16,4-5 0-16,4 5 0 16,5-12 1-16,-1-4-1 15,5-3 0-15,-4-1 0 16,-1 1 1-16,-4-5-2 16,5-3 1-16,-13-4 0 0,0 0 0 0,-5 1 0 15,-8 2 0 1,-8-2 1-1,-1-1 1-15,-4 0-1 0,-4 0 1 16,-8-4 0-16,-5-7 0 16,-8-4 0-16,-1-7 0 15,-8-5-1-15,-4-11 0 16,4-7-1-16,9-4 1 16,4-15-1-16,4-8 1 0,13-3-1 15,-4-1 1-15,17-3-1 16,-5 7 0-16,9 4 0 15,0 0 1-15,9 12-2 16,3-1 1-16,1-3 0 16,8 3 0-16,18 4 0 15,-14 4 0-15,9 4 0 16,-8-4 0-16,8 3 0 16,-8 1 0-16,-5 4 0 15,4 3 0-15,-8 4-1 16,0-4 1-16,-4 4-1 0,0 1 1 15,0-1 0-15,-9 3 0 0,5 1 0 16,3 8 0-16,-7-5 0 16,3 5 0-16,5-1-1 15,-5 4 1-15,5-3 0 16,-13 7 0-16,0 0-1 16,-8-4 0-16,3 8 0 31,-7 0 1-31,-10-1 0 0,10 5 0 15,-14 7 0-15,0 0 0 16,5 0 0-16,0 4 1 16,-5 8-1-16,5-1 1 15,4 1-1-15,-9 7 1 16,5 0-1-16,8 0 1 0,-12 4-1 16,8 0 0-16,4 3 0 15,9 1 0-15,-5 3 0 16,9-7 1-16,9 4-1 15,4 3 0-15,8 4 0 16,-8-3 1-16,12-1-1 16,-12-7 1-16,8 0-1 15,-4 0 1-15,5-8-1 16,-5 4 0-16,0-8 0 16,0 1 0-16,4-4 0 15,-8-8 0-15,0 0 0 16,8-4 0-16,-8 8-1 15,-1 0 1-15,-3 4 0 16,4-1 0-16,-9 1-4 16,-4-4 1-16,-4 0-9 0,-13 0 0 15,12-15-3-15,-7-8 1 16</inkml:trace>
  <inkml:trace contextRef="#ctx0" brushRef="#br0" timeOffset="15719.6909">5885 14253 7 0,'-4'0'3'0,"-4"-8"7"0,8 8 3 0,-5 0-11 15,1 0 1-15,4-4 2 16,-13 1 1-16,5-1-7 15,-9 0 0-15,-5 0 5 16,-7 4 1-16,-10 0-3 16,-3 0 0-16,-9 0 0 31,-5 0 0-31,5 0-3 16,4 4 1-16,0-4-5 15,5 0 0-15,-1 4-3 16,9 7 1-16</inkml:trace>
  <inkml:trace contextRef="#ctx0" brushRef="#br0" timeOffset="16686.3019">7802 14313 23 0,'-9'-15'11'0,"9"4"-12"0,0 3 19 15,-4 4-18-15,-5 1 0 0,1-1 2 16,-9 0 0-16,-4 4-1 16,-1 0 0-16,-8 4 2 15,-8 0 0-15,-13 3-1 16,-17 1 1-1,-9-4-1-15,-12-4 0 16,4 0-1-16,-5-4 0 16,5-8-1-16,4 1 1 0,0 3-1 15,13 1 0-15,8-4-3 16,5 3 0-16,0 4-6 16,8 4 0-16</inkml:trace>
  <inkml:trace contextRef="#ctx0" brushRef="#br0" timeOffset="20967.905">3002 15085 14 0,'-8'-8'7'0,"-1"-3"2"0,9 11 3 0,-4-7-11 16,0-1 0-1,-5 0 1 1,-4 5 0-16,1-1-3 16,-1 4 1-16,-13 0 2 15,5 0 0-15,-13 4-1 16,0-1 0-16,0 1 0 15,-4 0 0-15,-9-4 1 16,4 0 0-16,-4-4-1 0,0 0 1 16,9 1 0-16,-5-5 1 0,14 4-2 15,7 1 1-15,1-1-2 16,8 0 1-16,9 0-1 16,4 4 0-16,4 0-1 15,9 0 1-15,0 4 0 16,8 0 0-16,0 0-2 31,9-4 1-31,0 3 0 0,0-3 1 16,4 0-1-16,4 0 0 15,5 0 1-15,4 4 0 16,4-4 0-16,-4 0 0 16,-13 0-1-16,4 0 0 0,0 0 1 15,-4 0 0-15,1 0 0 16,3 0 0-16,-13 0 0 15,9 0 0 1,-12 0 0-16,3 0 0 0,-12 0 0 16,0 4 1-16,-13 0-3 15,0-1 1-15,-13-3 0 16,0 4 1-16,-21-4-1 16,0 0 0-16,-13-4-4 15,-12 1 1-15,-5-1-3 16,-4 4 0-16</inkml:trace>
  <inkml:trace contextRef="#ctx0" brushRef="#br0" timeOffset="35089.6853">1614 8740 13 0,'30'19'6'0,"-26"-8"-7"16,-4-7 6-16,0 0-11 15,0 0 1-15</inkml:trace>
  <inkml:trace contextRef="#ctx0" brushRef="#br0" timeOffset="35580.558">1623 8782 34 0,'0'4'17'0,"4"-12"-17"15,0 16 34-15,0-8-32 16,5 3 0-16,-5 1 1 16,5 4 0-16,-9-1-4 15,4 5 1-15,4-1 3 16,-8 0 0-16,0 1-2 16,-8-1 1-1,4-3 0-15,-5-8 0 16,5 0-1-16,-5 0 0 15,5-4 0-15,0 0 0 16,4 0-1-16,-4 4 1 16,4 0-1-16,0-4 0 15,0-3 0-15,0 7 0 16,0-8 0-16,0 4 1 0,0-3-2 0,0 7 1 16,0-4 0-16,0 4 0 15,-9 4 0-15,5-4 1 16,-5 4-1-16,5-1 1 15,-9-3-1-15,5 0 1 16,3 0 0 0,-7-7 0-16,3 3-2 15,1 0 1-15,3 4-3 16,-3 4 1-16,4 4-6 16,-5-1 1-16,5 1-8 15,-9-1 1-15</inkml:trace>
  <inkml:trace contextRef="#ctx0" brushRef="#br0" timeOffset="35980.435">1623 8381 36 0,'21'11'18'0,"-4"4"-12"0,-9-11 27 0,5 7-29 15,8 4 0-15,-8 12 1 16,0 3 1-16,4 16-8 15,-4-5 1-15,4 1 5 16,-4 3 0-16,4-3-2 16,4-8 1-16,-8-4-1 15,12-11 0-15,5-4-1 16,8-7 1-16,-4-8-2 0,5-12 1 0,-1-6-4 16,-4-1 0-16,-8-4-7 31,-13 4 0-31,-18-4-6 15,5-3 0-15</inkml:trace>
  <inkml:trace contextRef="#ctx0" brushRef="#br0" timeOffset="36649.9451">2163 8403 27 0,'9'-3'13'0,"8"-28"-6"15,-9 20 14-15,-8-4-21 16,5-8 1-16,-5 0 0 16,-5 1 0-16,-3 7-1 15,4-1 0-15,-9 1 1 0,4 0 0 16,-3 8 0-16,-1-1 0 15,0 4 0-15,0 4 0 0,5 8 0 16,-5 7 1-16,0 8-1 31,0 3 1-31,1 1-1 16,-5-5 1-16,0-7-1 16,4 4 0-16,13 4 0 0,0-4 1 15,4 8 0-15,9-5 1 16,4 8 0-16,8-7 0 15,-8 4 0-15,13 7 0 16,-4-4-1-16,-1 8 1 16,-3 0-3-16,3 3 1 15,-12-3-2-15,-5-8 1 0,-3-7 0 16,-14-8 0-16,-8-3-1 16,-4-16 1-16,0-11 0 15,4-16 1-15,8-10 0 16,9-12 0-16,9-4-4 15,-9-15 0-15,0-4-5 16,0 5 0-16,-13 2-7 0,0 9 1 16</inkml:trace>
  <inkml:trace contextRef="#ctx0" brushRef="#br0" timeOffset="38398.6354">6213 15006 25 0,'22'-19'12'0,"-14"11"-2"15,-8 8 12-15,0-4-19 16,-8 1 0-16,-5 3 1 0,-9 0 1 0,-7 3-5 16,-10 1 0-16,-3 4 3 15,-22-5 1-15,-13 1-2 16,1-8 1-1,-82-3-8 17,22 7 0-32,21 4-7 0,38-1 0 0</inkml:trace>
  <inkml:trace contextRef="#ctx0" brushRef="#br0" timeOffset="46313.93">1226 15573 26 0,'-38'0'13'0,"30"-15"-2"16,8 7 13-16,8-7-22 16,-4-4 0-1,18 4 0-15,-1 4 1 16,17 3-5-16,1 5 1 15,20 3 2-15,9 3 0 0,9 5-2 16,30-4 1-16,-14-1-2 16,9 9 1-16,1-1-3 15,-14-3 1-15,-4 3-7 16,5 0 1-16,-26 5-1 16,-13-5 1-16</inkml:trace>
  <inkml:trace contextRef="#ctx0" brushRef="#br0" timeOffset="46782.5991">1861 15429 23 0,'-21'-19'11'0,"8"12"-8"0,13 7 22 0,8-4-23 15,5 4 0-15,13 0 1 16,-1 4 1-16,9 7-4 16,5 1 0-16,8 3 3 15,-1 11 1-15,1-3-2 16,4-4 1-16,-17 0-1 16,0 3 1-16,5 5-2 15,-22 3 1-15,-4 0-1 16,-13 1 0-16,-13-5-1 15,-13 4 1-15,-12 1-2 0,-13 3 1 0,-9-4-5 16,-16 0 0-16,7-3-7 16,1-8 0-16</inkml:trace>
  <inkml:trace contextRef="#ctx0" brushRef="#br0" timeOffset="48842.9857">3513 16039 20 0,'-4'-12'10'0,"4"-11"-6"0,0 23 8 0,0-7-12 16,-13 3 1-16,5 0 0 15,-5 1 1-15,-4-1-1 31,-4 0 0-31,-1 4 2 16,1-4 1-16,4 8-1 0,4-4 0 16,-12 4 0-16,-1 0 1 15,5 3-3-15,8 1 1 16,-12-1-2-16,8-3 1 0,-1 4 0 16,6-1 0-16,-14-3 0 31,5 4 1-31,-17-8-1 15,3 3 1-15,-7 1 0 0,-1-4 1 16,-16-4-2-16,-1-3 1 0,5 7-1 16,-9-4 1-16,-9-4-1 15,1 1 0-15,4-1-1 16,4 1 0 0,-4-1-2-16,17 1 1 15,0 3-6-15,4 4 1 16,21 4-6-16,9-8 0 0</inkml:trace>
  <inkml:trace contextRef="#ctx0" brushRef="#br0" timeOffset="54531.2492">4701 15997 16 0,'-29'-8'8'0,"7"1"-2"15,22 3 8-15,0 4-13 16,0 0 0-16,0 0 0 16,9 4 0-16,-1 0-2 31,5-1 1-31,4 1 0 0,9 0 1 16,-5 0-1-1,5-4 0-15,3 3 0 16,1-3 0-1,26 4 0-15,-1-4 1 0,5-7-1 16,-1-1 0-16,5-3 0 16,4-1 1-16,5 1 0 15,-5 3 0-15,0-3-1 16,-4 7 0-16,0-3 0 16,-5 7 0-16,14-4 0 15,-9 0 0-15,8 4-1 16,5-7 1-16,3 7 0 15,1 3 0 1,5 1 0-16,3 0 0 0,-4-8 0 16,5-3 1-16,-1-5-1 15,5 1 0-15,-5 3-1 16,5-3 1-16,4 3 0 16,-5 1 1-16,1-4-1 15,-9 3 0-15,0 8 0 16,-4 4 0-16,-4-12 0 0,0 16 0 15,4-4-1-15,8-4 1 16,-4 0 0-16,5 0 1 16,8 0-1-16,-5 3 0 15,10-3 0-15,3 4 1 16,-8 0-1-16,4-4 0 0,9 4-1 16,-5 7 1-16,5 0 0 15,4-11 0-15,-4-3-1 16,-5-1 1-16,1-4 0 31,-5 1 0-31,-8 3 0 16,-1-4 0-16,-3 5-5 15,-5-5 1-15,0 16-2 0,-8-5 0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4:37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4621 14514 27 0,'0'-34'13'0,"29"3"-5"0,-29 20 14 16,5 0-21-16,-1-4 1 0,0-8 2 15,0-4 0-15,9-3-6 16,17 7 1-16,4 5 2 16,17 2 1-16,9 13-2 15,4 3 1 1,8 0-2-16,0 3 1 0,9 9-1 16,9-1 1-1,-1 4 0-15,-8 8 0 0,9 3 0 16,3 5 0-16,-8 3 0 15,-4 4 1-15,0 3 0 16,-8-3 0-16,-14 4 0 16,-8-1 0-16,-8 1 0 15,-13 7 1-15,-13-11-1 16,-17-4 0-16,-22 4 0 16,-12-4 1-16,-21-4-1 15,-17-7 0-15,-14-8 0 0,-24-8 1 16,3-7-1-16,-12-3 1 15,4-5-1-15,0-7 0 0,0-8 0 16,9-3 0-16,16-1-1 16,14 1 1-16,12-12-4 15,17 0 1-15,13-3-5 16,21-12 0-16,17 7-6 16,22-3 0-16</inkml:trace>
  <inkml:trace contextRef="#ctx0" brushRef="#br0" timeOffset="18120.7014">17243 8816 25 0,'0'-15'12'0,"-9"-8"-7"0,5 19 12 15,-4 0-18-15,3 4 1 16,-3 0 0-16,-1-3 0 16,1 6 0-16,-1 1 1 15,1 4 0-15,-5-4 1 16,-4-1 0-16,-4 5 0 0,-13-1-1 16,0 5 1-16,0-5-1 15,-1-3 1-15,1 0-1 16,0 3 0-16,0 1 0 15,4 3 0-15,5 1 0 16,4-1 0-16,4 4 0 16,4-3 1-16,9-1-1 0,8-4 0 15,13 1 0-15,4 3 0 16,5 1 0-16,-1-1 0 16,9 0-1-16,5 5 1 15,3-5-1-15,-3 4 1 16,-5 8-1-1,0-1 0-15,-9 9 0 16,-4-1 0-16,-3 4 0 16,-10 4 1-16,-8-4-1 15,-4 8 1-15,-9-5-1 16,-8 5 1-16,-5-4 0 16,-4 3 0-16,-4 5-1 15,-4-1 0-15,-5 1 1 0,1 10 1 0,-5 1-1 16,0 0 0-16,5 3 0 15,3-3 0-15,5-4 0 16,9 0 1-16,-5 0-2 16,13-11 1-16,4-1-1 15,4 1 1-15,5 3-1 16,4 5 1-16,0 3-1 0,0 7 0 16,0 4 0-16,0 1 0 15,0-1 0-15,-4 4 0 16,0-4 0-16,-1 16 0 15,1 7 0 1,-4 11 1-16,-1 4-1 16,5 4 0-16,0-11 0 15,-9 3 0-15,0 8 0 16,0 4 0-16,0 0 0 16,-4 7 0-16,0-15 0 15,0 0 1-15,5-3-1 0,-1 7 1 16,4-4-1-16,1 0 1 15,4 0-1-15,4-19 1 16,8-3-1-16,5-5 1 0,8-3-1 16,0-4 1-16,5 1 0 15,8-1 0-15,4 0 1 16,5-8 0-16,8 8 0 16,-4 1 0-16,0-9 0 15,-5 12 0-15,1 0-1 31,-1 11 1-31,1-3-1 0,8-9 0 32,47 16-1-32,0-15 0 15,0-7-6-15,-4-16 0 16,-5-11-9-16,-4-16 0 16,22-22-2-16,-18-26 0 15</inkml:trace>
  <inkml:trace contextRef="#ctx0" brushRef="#br0" timeOffset="23387.8434">21672 10053 12 0,'4'4'6'0,"-21"-12"-6"0,13 8 6 0,0 4-6 15,-5 4 0-15,-4-5-1 16,0 5 1-16,-4-1 0 31,-4 1 1-31,-13-4-1 16,-8-4 0-16,-10-4 1 15,1 0 1-15,-8-3 0 16,-9-1 0-16,-1-7-1 0,6 0 0 16,3 0 0-16,5 3 0 15,3 5-6-15,14 11 1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5:24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14445 6129 13 0,'-47'16'6'0,"-17"10"0"0,56-26 6 0,-9 4-12 15,-9 3 1-15,-8 5-1 16,-13 3 1-1,0 8-1-15,-4 3 0 16,0 4 1-16,-4 8 0 0,8 11-1 16,0 12 0-16,9-4 0 15,8 3 1-15,9 5 0 16,12-1 0-16,9 8 0 16,13 3 0-16,4 9 0 15,9 3 1-15,3 7-1 16,14-7 1-16,8-11-2 0,5 0 1 15,-1 3-1-15,-4 12 0 16,0 11 0-16,0-4 0 16,-4-7-1-16,0-4 1 15,4-4 0-15,-8 5 1 16,-1-5-1-16,1 19 0 0,-5 0 1 16,-4-4 0-1,-8-3 0-15,-9-16 0 16,-13 5-1-1,-4 7 1-15,-4 14-1 16,-5 5 1-16,-4 4-1 16,1-8 0-16,-10 7 0 15,-3 8 1-15,-5 8 0 0,-4-4 0 16,4-16 0-16,9-3 0 16,4 0 0-16,4-4 1 15,9 4-1-15,-1 0 1 16,10-4-2-16,3-7 1 0,-3-12-1 15,-1 1 1-15,4-9-1 16,-3 8 0-16,-5 1-1 16,-5-5 1-16,-3 8 0 0,-1-4 0 15,-4-7 0-15,1 0 0 16,3 7 0 0,1 0 0-16,8 16 0 0,12 3 0 15,23 4 0-15,16-12 1 16,12 1-1-16,14 7 1 15,4 12-1 1,4-5 0-16,13-7-6 16,4 1 1-16,9-16-4 15,-21-34 0-15</inkml:trace>
  <inkml:trace contextRef="#ctx0" brushRef="#br0" timeOffset="13834.6906">19666 8468 6 0,'21'-4'3'0,"-4"4"0"15,-17 0 3-15,0 0-6 16,0 0 1-16,0 4 0 16,-4-1 0-16,0 5-1 15,-5-4 0 1,-3 0 2-16,3-1 0 16,1 5 0-16,-1 0 0 0,1-1 0 0,-1 8 1 15,0 0-1-15,1-3 1 16,-1-1-2-16,-3 0 0 15,-5 1 0-15,4-5 0 16,-25 1-1-16,-9-1 1 0,-4 1-1 16,-5 3 1-16,-12-7-1 31,0-4 1-31,0-4-1 16,0-3 1-16,-5-1-2 15,5 4 1-15,4 1-5 16,9 3 0-16,8 11-1 15,13 4 0-15</inkml:trace>
  <inkml:trace contextRef="#ctx0" brushRef="#br0" timeOffset="15241.369">17349 8388 12 0,'-29'-11'6'0,"-1"0"-3"0,26 3 9 16,-1 4-12-16,-3 0 0 16,-1 4 0-16,-4 0 1 0,5 4-1 15,-9 4 0-15,-4-1 0 16,-13 5 0-16,-9-1 0 16,-12 0 1-16,-14 8-1 0,-11-4 1 15,3 8-1-15,-4-8 1 16,4-3-1-16,-8-5 0 15,13-7-2 1,4 0 0-16,4-4-3 16,-4 1 1-16</inkml:trace>
  <inkml:trace contextRef="#ctx0" brushRef="#br0" timeOffset="27014.5157">7555 10662 16 0,'4'8'8'0,"0"-16"-5"0,-4 8 8 15,-4 0-11-15,0 0 1 0,-1 0 1 16,1 4 0-16,4 3-3 15,-4 1 1-15,0 7 2 16,-5 0 0-16,-4 0 0 16,-4-3 0-16,-8-5-1 15,-5 1 1-15,-4-4 0 16,-13-1 1-16,-13-3-1 0,-8 0 1 0,0-3-1 16,-8-1 1-16,-5 0-1 15,-5 0 1-15,1 1-1 16,-8 3 1-16,-5-4-2 15,0 4 1-15,-9 0-1 16,-4-4 1-16,1 4-1 31,-14 0 0-31,9-4 0 0,-4-3 0 16,-13 3-1-16,4 0 1 16,-4 0-1-16,5 1 1 15,-1-5 0-15,4 4 0 16,18 4-1-16,4 4 0 15,8-4 0-15,13 4 1 16,9 0-4-16,3-1 1 0,10 1-6 16,8 4 0-1,8 7-4-15,1-15 1 16</inkml:trace>
  <inkml:trace contextRef="#ctx0" brushRef="#br0" timeOffset="30852.186">7674 10723 9 0,'0'3'4'0,"4"9"0"15,-4-12 5-15,-4 4-7 16,0-4 1-16,-5 0 1 0,-4 0 0 0,-4-4-5 31,-12 0 0-31,-18 4 3 0,0-8 1 16,-9 5-2 0,-7-5 0-16,-10 4-1 0,-3-3 1 15,-1-1-1-15,-8 1 1 16,-5-1-1-16,5 8 1 15,8 8-5-15,-3-1 1 0,11 5-3 16,6 3 1-16</inkml:trace>
  <inkml:trace contextRef="#ctx0" brushRef="#br0" timeOffset="36849.6546">6984 13659 6 0,'-4'0'3'0,"12"15"-4"15,1-11 4-15,-1-1-5 16,1 1 1-16,4 0 3 16,-1 0 1-16,1-4 0 15,-4-4 1-15,-1 0 0 0,1 0 1 16,-9 1 0-16,-5-1 1 16,-3 0-3-16,-9 0 1 0,0 0-3 15,0 4 0-15,-4 0 0 16,-1 0 0-16,-3-3 0 31,8-1 0-31,4 0 0 16,4 0 0-16,9 4 0 15,9-3 0-15,4 3 0 16,12 3 0-16,14 1-1 0,3 4 1 16,5-1-1-16,-4 1 0 15,-9-1-1-15,-5 1 1 16,-7-4 0-16,-5 0 0 15,-9 3-1-15,-3-3 1 0,-14 0 0 16,-8-1 0-16,-9-3 0 16,-8-3 0-16,-4-5 0 15,8 1 0-15,0-1 0 16,5 0 1-16,8 1-1 16,4-1 0-16,5 4 0 15,8 1 0 1,4 3 0-16,9 0 0 0,4 0 0 15,4 3 0-15,4-3-1 16,1 4 1-16,0-4-1 16,-1 4 1-16,-4 0 0 15,-4 0 0-15,-8-1 0 16,-5 1 0-16,-8 0 0 16,-5-4 1-16,-3 0-1 15,-5 0 0-15,-5-4 0 16,-7 0 1-16,-1 1-2 0,0-1 1 15,-4 4-8-15,-4 0 1 16</inkml:trace>
  <inkml:trace contextRef="#ctx0" brushRef="#br0" timeOffset="40858.4407">11800 13859 8 0,'-4'0'4'0,"8"0"0"15,-4-7 4-15,-4 7-8 16,0 0 1 0,0 3 1-16,-5 5 1 15,1 3-3-15,-1 4 0 0,1 1 1 16,-1-5 1-1,5 8-1-15,0-8 0 0,-1 1 0 16,1-5 1-16,-4 1-1 16,-5-1 1-16,-4-7 0 15,-5 0 0 1,-7 4 0-16,-10-4 0 0,-8 0-1 16,1 0 0-16,-5 4-1 15,4 3 1-15,-4-3-1 0,-5 0 0 0,1 0 0 16,-9-4 1-16,9-4 0 15,-5 0 0-15,-4 4 0 32,-4 0 0-32,0-4 0 0,-5 8 1 15,-7 0-2-15,-10-4 0 16,1 4 0-16,-1 0 0 16,-3-1 0-16,3 1 0 15,-4 4 1-15,1-8 0 0,-5 0 0 16,13-8 0-16,-1 4 0 15,1-3 0-15,0 3-1 16,8-4 1-16,1 5-1 16,-1 3 1-16,1 0-1 15,-1 3 0-15,0 1 0 16,1-4 1-16,-1 4-1 16,0 0 1-1,5-4-1-15,-9 4 1 16,-4-1-3-16,0 1 1 0,4 0-5 15,4 0 0 1,5 3-3-16,4 1 0 16</inkml:trace>
  <inkml:trace contextRef="#ctx0" brushRef="#br0" timeOffset="44341.954">8449 13768 13 0,'-13'0'6'0,"-8"-19"-1"0,17 19 7 0,4 0-12 16,-5 0 1-16,5 0 0 16,0 0 0-16,5 0-1 15,3 4 0-15,1 0 2 16,3-4 0-16,-3 0 0 15,0 0 1-15,-9 0 0 16,-9 0 1-16,-8-8-1 0,-9 5 1 16,1-1-1-16,-5 0 1 15,0 4-3-15,-4 0 1 16,-4 4-1-16,0 0 0 16,-5-1-1-16,5 1 1 15,4 0-2-15,-1 0 1 16,6 0 0-16,-1-1 1 0,4 9-1 15,1-5 0-15,-5 1 0 16,4-1 0-16,1-7 1 16,-5 0 0-16,4-7-1 15,5 3 0-15,8-3 0 16,13 3 1-16,13 0-2 0,8 0 1 31,9-3-1-31,4 3 1 0,5 0 0 16,8 4 0-16,-1 0-1 15,1 0 1-15,0 0 0 16,-4 0 0-16,-1 0 0 16,-8 0 0-16,-8 0 0 15,-1 0 0-15,-3 0 0 16,-10 0 0-16,6 0 0 0,-6 0 0 16,-12 4 0-16,-4-4 0 15,-4 0 0-15,-10 4 1 16,-11-4-1-16,-10 0 0 15,-8-4 0-15,-8 0 1 16,4 0-1-16,-4 0 1 16,-5 1-1-1,-4-5 0-15,5 1 0 16,3-1 0-16,5-3 0 16,4-1 0-16,5 1 0 15,8 3 0-15,8-3 0 16,13 0 0-16,9 3-1 0,13 1 1 15,3-1-1 1,14 8 1-16,12 8 0 0,13 3 0 0,5 4-1 16,3 0 1-16,5-3 0 15,0-1 0-15,-4-4 0 16,-5 1 0-16,-8-4-2 16,-9-4 1-16,-4-4-2 15,-8-4 1-15,-9 1-3 16,-9-4 0-16,-8-1-4 0,-4 5 1 15,-4 7 0-15,-1 3 0 16</inkml:trace>
  <inkml:trace contextRef="#ctx0" brushRef="#br0" timeOffset="50521.0688">14292 7533 6 0,'21'0'3'0,"22"-4"-3"0,-35-3 3 15,1 3-2-15,-5 8 0 0,4-8 7 16,1-4 0-16,-1 5-9 16,-3-1 1-16,3-4 4 15,5 8 1-15,0-3-1 16,0-1 0-16,4-4-4 16,4 4 1-16,0 1-1 15,9-1 1 1,4-4-1-16,9 4 1 15,4 4-1-15,-1-3 0 16,1 6 1-16,0-3 0 0,8 4-1 16,-8 4 0-16,-4-1-4 15,4 5 1-15,0-5-3 16,-13 12 1-16</inkml:trace>
  <inkml:trace contextRef="#ctx0" brushRef="#br0" timeOffset="50992.42">14624 7359 18 0,'8'0'9'0,"14"4"-7"0,-9-4 13 0,8 0-15 16,-4 0 1-16,17 0 1 15,4 4 0 1,5 7-3-16,8 0 1 0,4 1 1 16,5 3 1-16,0 0-1 15,-5 4 0-15,-4-8 0 16,-8-3 0-16,-9 3-1 16,-9 4 1-16,-8 0-1 15,-8 4 1-15,-14 4 0 16,-3 4 1-16,-18-1 0 15,-12 4 1-15,-9 8-8 0,0-4 1 16,-4 12-3-16,-4-16 1 16</inkml:trace>
  <inkml:trace contextRef="#ctx0" brushRef="#br0" timeOffset="52584.2607">16140 8014 19 0,'-4'-4'9'0,"-5"-11"-8"15,5 15 12-15,-5-4-13 0,-3-4 1 0,-10 5 0 32,-7-5 0-32,-10 4-1 15,-8 4 0-15,-4-4 1 16,-4 1 1-16,4-5-1 0,0 4 1 15,-17-7 0 17,12 7 0-32,9-3-1 15,9 3 0-15,8 4 0 0,13 0 0 16,9 0 0-16,8 0 0 16,12 0-1-16,10 4 0 15,-1-1 0-15,13 5 0 16,4-4 0-16,14 0 0 15,-1-4 0-15,4 0 0 0,5 0-1 16,-1 3 1-16,1 1 0 16,-9 0 0-16,0 0 0 15,-13-1 0-15,-8-3 0 16,-4 4 0-16,-9-4 1 16,-9 0 0-16,-8 4 0 15,-8-4 0 1,-5 0 0-16,-8-8 0 15,-5 5 0-15,-8-1 1 0,-8 8-2 16,-5-4 0-16,-9 3 0 16,-3-6 1-16,3-1-1 15,-3 0 1-15,-5-7-1 16,0 3 1-16,0 1-1 16,4 3 1-16,5-4 0 0,4 1 0 15,8 3-1-15,9-4 1 16,9 8-1-16,3-7 0 15,14 3 0-15,4 0 0 16,4 4 0-16,17-4 1 16,8 1-1-16,9 3 0 15,13 0-1 1,0 0 1-16,8 3 0 16,5 5 1-16,8 0-1 15,5-5 0-15,-1-3 0 16,5 8 0-16,-1 3 0 15,-3-3 0-15,-5 3-1 16,-9 1 1-16,-7-1 0 16,-6-4 0-16,-7 5 0 0,-5-5 0 15,-9 1 0-15,-8 0 0 0,-8-1 0 16,-9-3 0-16,-9 0 0 16,-3-1 0-16,-10 1 0 15,-3-4 0-15,-9 0 0 16,-13-4 0-16,-4 4 0 15,0 0 0-15,-13 0 0 16,8 0 0 0,1 0 0-16,4-3 0 15,4 3 0-15,13 0 0 16,4-4 0-16,13 0 0 0,9 0 0 16,8 4 0-16,8 4 0 15,13-4 1-15,5 0-1 16,4 0 0-16,4-4 0 15,4 1 0-15,1-1 0 16,3-4 0-16,5 4 0 16,4-3 0-16,-8 7-1 15,-9 0 1-15,-4 4 0 16,-5-1 0-16,-4 1 0 16,-4 0 0-16,-12 0 0 0,-14 0 1 15,-12 3-2-15,-17-3 0 0,-14 3-3 16,-24 5 1-16,-9-1-7 15,-5 12 1-15</inkml:trace>
  <inkml:trace contextRef="#ctx0" brushRef="#br0" timeOffset="57566.9319">10485 14393 31 0,'8'-12'15'0,"13"-10"-9"0,-16 14 15 15,-1 0-20-15,0-3 1 16,0 0-1-16,-8-4 1 0,-4 0-3 15,-5-1 1-15,-4-3 1 16,-4-7 0-16,-1-4-1 16,-3-8 0-16,3-8 0 15,1-6 1-15,0-1-2 16,0 0 0-16,-1 0-9 31,9 7 1-31,-4 12-1 0,0 4 0 16</inkml:trace>
  <inkml:trace contextRef="#ctx0" brushRef="#br0" timeOffset="57950.6899">10148 14272 8 0,'9'3'4'0,"-1"-3"1"15,-8 0 1-15,0-7-7 16,-4-5 1-16,-5 1-1 15,-3-8 1-15,-1-11 0 16,0-4 0-16,5-4 0 0,8-7 0 16,8-1 0-16,9-3 0 15,9 11 1-15,3 0 1 16,6 12 1-16,11 15 0 16,1 7-1-16,4 11 1 15,0 12-1-15,-4 12 0 16,0 3-6-1,0 0 0-15</inkml:trace>
  <inkml:trace contextRef="#ctx0" brushRef="#br0" timeOffset="61341.4941">11055 13061 4 0,'-17'-11'2'0,"13"-5"4"0,4 13 3 16,0 3-9-16,-4 0 0 0,-1 0 3 15,1 0 1-15,0 0-3 16,0 0 0-16,-1 0 2 0,1 0 1 16,0 3 0-16,0 1 0 15,4 0-2-15,0 4 0 16,0 3 0-16,0 4 0 16,4 4-1-16,-4 15 0 0,4 0 0 15,0 0 1-15,-4 4 0 16,-4-8 0-16,0-7-1 15,-5-4 1-15,1-8-1 16,-1-3 1-16,1-4-1 16,-5-8 1-16,-4-4-2 31,-4-3 1-31,-5-4-1 0,-4-12 1 16,-4 4-2-16,4-3 1 15,5 0-1-15,4 7 0 16,8 3 0-16,9 5 0 0,8 4 0 15,9-1 1-15,8 0 0 16,13 8 0-16,0 4 1 16,9 4 0-16,3-1-1 15,6 1 1-15,3-1 0 16,-4 5 0-16,-4-1-1 16,-9-3 1-16,-8-1-1 15,-4-3 1 1,-14 7-1-16,-7-7 1 0,-5 0-1 15,-9 4 1 1,-4-1-1-16,-12 4 0 0,-1 5 0 16,-4-1 0-16,-4-4 0 15,0 0 0-15,-4 5 0 16,0-5 1-16,-1-7 0 16,5-4 1-16,4-8-1 15,5-15 1-15,8-11 0 16,8-3 0-16,14-9-4 15,7 5 0-15,1 3-9 16,4 11 1-16</inkml:trace>
  <inkml:trace contextRef="#ctx0" brushRef="#br0" timeOffset="66288.8587">7474 12599 19 0,'4'-26'9'0,"30"-20"-8"0,-17 39 10 0,4-1-12 15,14 4 1-15,3 4 0 16,9-7 1-16,8-1-1 31,5-7 0-31,12 0 0 16,13-4 1-16,13-4-1 0,9-3 1 16,16-1-1-1,13 1 0-15,5 0 0 0,12 7 0 0,5 0 0 16,4 0 0-16,-1 4 0 15,-3 3 1-15,0-7 0 16,-1-3 0-16,1 7-1 16,4-1 1-16,4 13 0 15,0-1 0-15,-9 11-1 16,9 9 1-16,-17-5-1 16,5 8 0-16,-1 7 0 15,-4 12 0-15,0 8 1 16,-8 3 1-16,3 11-1 0,1 8 0 15,-13-3 0-15,-4-1 1 16,-9-3-1-16,-8-9 1 16,-9 5-2-1,-8 8 1-15,-13-5 0 16,-9 12 0-16,-12 7 0 16,-13 1 0-16,-13 3 0 15,-13-7 1-15,-12-1 0 16,-22 5 0-16,-17 3-1 15,-13 8 1-15,-25 0-1 16,-21-8 0-16,-18 0 0 0,-20-7 0 16,-18 0-1-16,-4-5 1 15,-13 1-2-15,-8 0 1 16,-5-7-1-16,-8-12 1 16,-13-8-1-16,-8-11 0 0,-1-11 0 15,-8-4 1-15,0-8 0 16,0-11 1-16,5-4-1 15,12-3 1-15,13-9 0 16,8 1 1-16,9-4-1 16,17 4 0-16,4-4 0 15,5-7 0-15,8-1-1 16,0-3 1 0,8 7-1-16,9 8 1 15,4-11 0-15,13-1 0 0,9-7 0 16,17-4 1-1,8-11 0-15,13-15 0 0,8-8-1 16,13-15 1-16,13 4-2 16,9-16 0-16,8-7-2 15,21-15 0-15,17 0-5 0,13 12 0 16,18-1-5-16,24 15 0 16</inkml:trace>
  <inkml:trace contextRef="#ctx0" brushRef="#br0" timeOffset="87175.7886">8917 13295 7 0,'-12'-11'3'0,"-10"-4"-4"0,18 15 3 0,0 0-5 16,0-4 1-16</inkml:trace>
  <inkml:trace contextRef="#ctx0" brushRef="#br0" timeOffset="101968.5713">8521 13768 14 0,'-4'-15'7'0,"-13"8"-5"15,13 3 8-15,4-4-9 16,-4 1 0-16,-5-1-1 0,1 1 1 15,-5-1-1-15,-4 1 1 16,-9-1 0-16,1 4 1 16,-5 4 0-16,-4 0 0 0,-5 0-1 15,-7 0 1-15,-6 0-1 16,-3 0 0-16,8 4-1 16,-4 0 1-16,0-4-1 15,0 0 1-15,4-4-1 16,5 0 1-16,3 0-1 31,9 4 1-31,9-3 0 0,4-1 0 0,9 0-1 16,8 4 1-16,8-4-1 15,9 4 1-15,13-4-1 16,4 4 0-16,0 0 0 16,4 0 0-16,5 0 0 15,0 4 0-15,-1 0 0 16,1 0 0-16,-5 0 0 15,-4 3 1-15,-8-3-1 16,-1 0 1-16,-8 0-1 16,-4-1 0-16,-9-3 0 15,-4 0 1-15,-4-3-1 0,-4-1 0 16,-10 4-1-16,-3 0 1 16,0 0 0-1,-5 4 0-15,1-1-1 16,-5 1 0-16,4 4-2 15,5-1 1-15,0 1-5 16,0 7 0-16</inkml:trace>
  <inkml:trace contextRef="#ctx0" brushRef="#br0" timeOffset="111553.6766">16157 7571 10 0,'26'-4'5'0,"-5"12"-5"31,-13-4 6-31,1 3-6 16,-5 4 0-16,0 1 1 15,1-1 1-15,-1 1-2 16,-4-1 1-16,-4 0 1 0,-5 1 1 0,-8-5-1 31,-8 1 1-31,-14-1-1 0,-8-3 1 16,1 0-1-16,-14 0 0 16,0 3-1-16,1 1 1 0,3 3-1 15,5 0 1-15,4 1-1 16,5-1 0-16,3 1-1 31,10-1 1-31,3 0-1 0,9-3 1 0,9 3-1 16,8-3 1-16,8-1-1 15,9 1 1-15,9 3-1 0,12 1 1 16,13-1-1-16,0-4 0 16,5 1-1-16,3 7 1 15,1 0 0-15,-9-3 0 31,-4-5 0-31,-9 1 1 0,-17-4-1 16,-12-1 0-16,-9-6 0 16,-9-1 0-16,-8 0 0 15,-12 4 0-15,3 0 0 16,-4 0 1-16,-12 0-4 16,-10 4 1-16,-3 0-5 15,-9 7 0-15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7:48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10497 8736 19 0,'5'-11'9'0,"7"3"-3"0,-12 8 9 0,0 0-15 16,0 0 1-16,0 8 0 16,-8-4 0-16,-13 3-1 15,-18-3 0-15,-8 0 1 16,-16 0 0-16,-14-1 0 16,-17 5 1-16,-8-8-1 15,-13 4 1-15,0 0-1 16,-4-4 1-16,4 3 0 15,0 1 0-15,-4-8-1 16,8 1 0-16,0-5-2 16,9 0 0-16,8-3-5 15,9 4 1-15,13 7-4 16,4 0 1-16</inkml:trace>
  <inkml:trace contextRef="#ctx0" brushRef="#br0" timeOffset="910.8952">10561 11687 17 0,'30'-7'8'0,"17"-4"-2"0,-34 3 11 0,4 0-16 16,-5-3 1-16,-3 3 1 16,-9-3 0-16,-9 0-3 15,-8 3 1-15,-4 4 2 16,-13 1 0-16,-13 6-1 16,-4 1 1-16,0 4-2 15,-9-1 1-15,-8 5-1 16,-8-1 0-16,-5 0-1 0,-13-3 0 15,-8-4 0-15,-5 0 1 16,-12-4-1-16,8-4 1 16,-4 0-1-16,-4-7 1 0,8-5-1 15,9-2 1-15,9 2-4 16,7 1 1-16,10 8-6 16,12 3 1-16,13-4-3 15,17 8 1-15</inkml:trace>
  <inkml:trace contextRef="#ctx0" brushRef="#br0" timeOffset="5056.9733">7768 8736 16 0,'-13'0'8'0,"21"8"-5"16,-8-8 9-16,-4-4-11 15,-4 0 1-15,-1 1 0 16,-4-1 1-16,-4 4-4 16,-8 0 1-16,-5 0 1 0,-13 0 1 15,-12 0-1-15,0 0 1 0,3 0-1 16,-3 4 1-16,-4-4-1 15,-1 0 1-15,5 0 0 16,3 0 0-16,1 0 0 16,4 0 0-16,1 3-1 31,-1-3 1-31,0 0-1 16,4-3 1-16,5 3-1 0,0 3 0 15,4-3-1-15,4-3 1 16,4 3-1-16,5 0 1 15,4 0-1-15,8 0 0 16,9-8 0-16,13 8 1 16,13-4-1-16,12 0 1 0,9 1-1 15,17-1 0-15,12 4 0 0,5-4 1 16,0 0-1-16,0 4 0 16,0-4 0-16,-8 4 1 15,-14 0-1-15,-8 0 0 16,-8 0 0-1,-9 0 0-15,-9-3 0 16,-8 3 0-16,1 0 0 16,-14 0 0-16,-4 0 0 15,-9 3 0-15,-12 5 0 16,-9 0 0-16,-8-1 0 16,-5 1 0-16,-4-1-2 15,-8 5 0-15,-9-5-5 16,-4 5 1-16,4-5-4 0,-4 1 0 15</inkml:trace>
  <inkml:trace contextRef="#ctx0" brushRef="#br0" timeOffset="7012.6601">20522 16133 19 0,'-13'-7'9'0,"5"-9"-6"15,8 13 12-15,-5 3-15 16,1 0 0-16,-4 3 1 15,-1 5 0-15,1 0-1 16,-5 3 0-16,0 0 1 0,-8-3 1 31,-35 7-1-31,-16 0 1 16,-22-4 1-16,-21 1 0 16,-8-5-1-16,-18 1 0 0,-8 7 0 31,-12 0 1-31,-6-3-2 15,1-5 1-15,13 1-2 16,8-1 1-16,22-7-1 16,21-4 1-16,12-3-1 0,18-1 1 15,12 1-3-15,13-1 1 16,13 4-4-16,9 1 0 16,8 3-5-16,4 0 1 15</inkml:trace>
  <inkml:trace contextRef="#ctx0" brushRef="#br0" timeOffset="19382.0074">20471 6262 8 0,'-26'-4'4'0,"-16"-7"-2"0,29 7 5 15,-4-4-7-15,0 1 1 32,-4-1 0-32,-5 4 0 0,-8 1-1 15,-4-1 0-15,-5 4 1 16,-4 0 1-16,-4 0-1 16,4 0 0-16,-8 4-1 15,-5-1 1-15,-4-3 0 16,5 0 1-16,-1 0-1 15,-4 0 0-15,0-3 1 0,9-1 0 0,0 0 0 16,4 0 0-16,8-3-1 16,0 3 1-16,5 4-1 15,-9 0 0-15,-4-4-1 16,0 0 1-16,0-3-1 16,4-1 1-16,0 5-1 31,9-1 1-31,0 0-1 0,-5 8 0 15,0 0 0-15,1-1 0 16,-1 1 0-16,-4-4 1 16,5 8-1-16,-5 3 1 15,0 8-4-15,-4 0 1 16,4 0-4-16,5 7 0 16</inkml:trace>
  <inkml:trace contextRef="#ctx0" brushRef="#br0" timeOffset="23092.9652">7695 9474 8 0,'-4'4'4'0,"-30"-15"2"0,25 11 0 16,-3-4-5-16,-5 0 0 16,-5 0-1-16,-12-3 1 0,0 3-2 31,-4 4 1-31,-5-4 0 16,-8 4 1-16,-8 0-1 15,-5 0 0-15,-5-4 1 16,1 0 0-16,0 1-1 15,-4-5 0-15,-1 4 0 0,10 1 1 16,7 3-1-16,5 0 0 16,0 0-4-16,8 3 0 15</inkml:trace>
  <inkml:trace contextRef="#ctx0" brushRef="#br0" timeOffset="41962.2994">1550 10753 10 0,'-47'-4'5'0,"26"-7"5"15,21 11 6-15,8-8-12 16,5 1 1-16,21-1 2 16,0 1 1-1,26-1-11 1,25 8 1-16,13 8 6 15,21-1 0-15,13 4-5 16,17 8 0-16,-4 0-6 0,-13 0 1 16,-4 4-3-16,-22-8 1 0</inkml:trace>
  <inkml:trace contextRef="#ctx0" brushRef="#br0" timeOffset="42377.9365">2598 10711 24 0,'-5'-11'12'0,"-3"3"-10"16,16 8 22-16,5-3-20 31,13 3 0-31,8 0 2 0,8 0 0 16,18 7-9-16,-5 5 1 15,9 3 5-15,4 4 0 0,-21-1-3 31,-8 5 1-31,-14 0-1 0,-16 0 0 0,-31 3-1 16,-3 4 1-16,-26 1-2 16,-17 3 1-16,-5 4-6 15,-20 7 0-15,-10-3-3 0,10-16 0 16</inkml:trace>
  <inkml:trace contextRef="#ctx0" brushRef="#br0" timeOffset="44423.6641">6098 10397 17 0,'17'-22'8'0,"9"6"-8"0,-13 9 9 16,4-1-9-16,4 1 0 16,0-8 2-16,5 3 1 0,8 5-1 31,4-1 0-31,9-3 2 15,8-1 0-15,1 5-1 16,3-1 1 0,39 8-1-16,5 0 1 15,-1 4-2-15,-4-4 1 16,4 4-1-16,0 7 0 16,5 4 0-16,-14 8 0 15,5 0-1-15,-4 3 1 0,-5 4-1 16,-12 5 1-16,-9 2-1 31,-8 9 1-31,-9-5-1 16,-13 1 1-16,-12 3 1 0,-14 5 0 0,-12-9-1 15,-12-7 1-15,-31 4-1 32,-16-4 0-32,-31-4 0 0,-25 1 0 15,-30-1-1-15,-8-11 1 16,-17-8 0-16,-13-3 0 15,4-16 0-15,0-7 1 16,17-4-2-16,-4 0 1 0,17-7-1 16,21-12 1-16,17-7-1 15,26-5 1-15,21-6-4 16,35-9 1-16,29 1-5 16,38 3 0-16,17 5-10 15,26 10 1-15,17 1-1 16,-4-4 0-16</inkml:trace>
  <inkml:trace contextRef="#ctx0" brushRef="#br0" timeOffset="46989.279">22779 11438 30 0,'30'-23'15'0,"-13"8"-15"0,-17 4 16 16,-9-1-15-16,-8-10 1 16,-12-9 1-16,-18-10 1 0,-17-5-5 15,-17-3 1-15,-17-8 2 16,-26 1 0-16,-16-1-1 16,-26-8 1-16,-17 5-2 15,-26 3 1-15,-8-7-2 16,-13 11 1-16,-4 0 0 15,-5 11 0-15,5 20-2 16,21 6 1-16,9 9-4 16,12 14 0-16,26 16-4 15,17 4 0 1</inkml:trace>
  <inkml:trace contextRef="#ctx0" brushRef="#br0" timeOffset="47392.4875">20445 10446 18 0,'13'-3'9'0,"-30"-12"-5"16,0 11 11-16,-13 0-13 16,-4 0 1-16,-21 4 0 0,-18 4 1 15,-3 11-6 1,-14 15 1-16,1 8 4 0,0 8 0 0,-1 3-3 15,5 4 0-15,4-4 0 16,13-4 0-16,17-3-1 16,21-4 1-16,21-4-1 15,26 4 0-15,18 0-1 16,37-1 1 0,26 9-6-16,25 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8:48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5093 6118 4 0,'26'-4'2'0,"16"12"-1"0,-33-12 3 0,4 4-4 16,-1-4 0-16,-3 4 0 15,-1 0 1-15,-8 8-1 16,-8 3 0-16,-1-3 1 16,-8-1 0-16,-12 1 0 15,-1-4 0-15,-4 0 0 0,-5-4 1 16,-20 3-1-16,-14-3 1 31,-8 4 0-31,-16 0 0 16,-10 0 0-16,-16-4 0 15,-9 0 0-15,-30 0 0 16,4-4 0-16,-12 4 1 0,8 4-3 16,-4-4 1-16,13 0-1 15,-5 0 1-15,22 0-3 16,8 0 0-16,17 3-3 15,18 9 1-15</inkml:trace>
  <inkml:trace contextRef="#ctx0" brushRef="#br0" timeOffset="678.8016">4506 6969 8 0,'-17'-11'4'0,"-26"-15"2"16,17 14 1-16,-3 1-4 16,-23-4 1-16,-20 3 0 15,-13 5 0-15,-22 3-6 16,-12 0 1-16,-17 0 3 15,4 4 1 1,-26 0-2-16,5 0 0 0,-5 8-1 16,26 3 1-16,0 5-4 15,13-1 0-15,21 7-3 16,26 9 1-16</inkml:trace>
  <inkml:trace contextRef="#ctx0" brushRef="#br0" timeOffset="1553.0009">13725 6932 22 0,'-55'-23'11'0,"-34"-4"-12"15,55 24 19-15,-22-5-18 0,-21 4 0 16,-20 0 1-16,-23 1 0 15,-20 3-1-15,-31 0 0 16,1-4-1 0,-5 0 1-16,1 4-6 15,8 0 0-15,25 0 0 16,14 0 0-16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9:19:38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5792 5448 11 0,'-17'-30'5'0,"-34"15"-3"15,29 11 5-15,-12-3-7 16,-25-5 1-16,-18 5 1 15,-17-1 0-15,-8 1-3 16,-13 3 1-16,-13-4 1 0,9 8 0 16,-22 0 0-16,18-3 0 15,-1 6-1 1,-3-3 0-16,16 0 0 16,5 4 1-16,8-4 0 15,8-4 0-15,18 4 0 16,8-3 0-16,17-1 0 15,9 4 0-15,8-8-1 16,13 4 1-16,8 1 0 16,5-1 0-16,13 4-1 0,-9 0 1 15,38-8 0-15,-13 4 0 16,22-7-1-16,26 4 1 16,3-1-1-16,14 16 1 15,12-16-1 1,0 8 0-16,9 0 0 15,8 0 1-15,-12 8-1 0,3-5 0 16,-12 1 0 0,0-4 0-16,-13 0 0 0,-8 0 0 15,0 4 0-15,-18-4 1 16,-12 0-1-16,-13 0 0 16,-8-4 0-16,-26 4 1 15,-17 0-1-15,-9 0 1 16,-25 0-1-16,-13 0 1 0,-29-4 0 15,-18-7 0-15,-8 7 0 16,-13 0 0-16,-9-7-1 16,-8 11 1-16,17 0-1 15,0 4 1-15,4 0-1 16,9-1 0-16,0 5-2 16,8 3 0-16,13 8-5 0,13-4 0 15</inkml:trace>
  <inkml:trace contextRef="#ctx0" brushRef="#br0" timeOffset="19214.9396">1090 4964 38 0,'73'-193'19'0,"25"12"-17"0,-64 116 19 31,17-10-23-31,13-20 0 16,25-3-4-16,22-20 0 15,25 9 6-15,13-1 1 0,34 8-5 16,22 11 1-16,12 11-1 0,34 12 1 15,0 12 2-15,26-1 0 0,4 27 1 16,17 14 0-16,13 16 0 16,9 19 1-16,3 27 0 15,9 37 1-15,-8 34-1 16,4 38 0-16,-21 42 0 16,-18 30 0-16,-25 27-1 31,-17 29 1-31,-34 31-1 0,-9 23 0 15,-16 38-1-15,-14 33 1 16,-24 31-1-16,-27 27 0 16,-29 10 1-16,-30 5 0 15,-26 11 2-15,-30-19 1 16,-37-23 1-16,-40-30 0 16,-33-23-1-16,34-128 1 0,-115 113-1 15,-17-34 0-15,-13-19-3 16,-26-37 1-16,-12-20-2 15,-21-41 0-15,-9-23-1 16,-30-45 1-16,-13-31-1 16,-17-41 1-16,-16-38-1 15,3-50 1 1,1-48 0-16,25-49 1 0,30-50 1 16,21-45 1-16,34-50 0 15,30-45 1-15,17-30 0 16,26-45 1-16,12-27-1 15,26-57 0-15,17-22-2 16,26-34 1-16,8-39-4 16,17-3 0-16,17-4-6 15,-8 38 0-15,-5 16-4 0,9 55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44:19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3002 5324 16 0,'13'11'8'0,"30"-15"-6"0,-26 0 8 0,0 4-10 15,4-3 0-15,0-5 0 16,5 4 0-16,-9 4 1 16,4-4 0-16,0 1 0 15,-3 3 1-15,7-4-1 16,5 4 1-16,8-4 0 16,13-3 1-16,-4 7-2 15,9-8 0-15,-5 4-1 16,8-3 1-16,9 3-1 15,-4 0 1-15,0-4 0 16,4 1 0-16,0 3-1 16,5 0 1-16,-9 1 0 15,-5 3 0-15,-8-4 0 16,5 8 0-16,-14-4-1 16,5 3 1-16,-4 1 0 15,-5-4 0-15,0-4 0 0,-4 4 0 16,-8 4 0-16,-5-4 0 15,1 0-1-15,-5 8 1 16,-9-5 0-16,-4 5 0 16,-8 0-1-16,-9 3 1 15,-8 0 0-15,-4-3 0 16,-5-4-2-16,-9 3 1 16,-7-3-3-16,-14 4 1 15,-12-1-4-15,-1 5 0 0,1-1-4 16,-5 12 1-16</inkml:trace>
  <inkml:trace contextRef="#ctx0" brushRef="#br0" timeOffset="8722.9797">5336 5274 11 0,'-13'-3'5'0,"0"3"-2"0,9-4 5 0,0 8-6 16,0-12 0-16,-1 8 0 16,1-4 0-16,0 8-3 15,4 0 1-15,0-4 1 16,8 4 1-16,9-4-1 15,13-4 1-15,17-4-1 16,8 1 1-16,22-5-1 16,13 5 0-16,-1-5 0 15,17-3 1-15,-3 4-2 16,-5 0 1-16,-5 7-1 16,-3 4 0-16,-5 0 0 15,-13 0 0-15,-8 4 0 16,-8-1 0-16,-5 1 0 15,-5 0 0-15,-3-4 0 16,-5 0 0-16,-4 0 0 16,-8 0 1-16,0 4-1 15,-5 0 1-15,-4-1 0 16,-4 9 0-16,-5-1-4 0,-8 8 1 16,0 4-5-16,-4 11 1 15</inkml:trace>
  <inkml:trace contextRef="#ctx0" brushRef="#br0" timeOffset="13422.6237">7346 5244 5 0,'55'11'2'0,"52"-7"3"0,-77 0 2 15,17 4-6-15,4 3 1 16,8 4 1-16,1-11 1 16,8 0-5-16,13-4 1 15,4-4 2-15,13 8 1 16,13-8-1-16,-13 0 0 15,4-3-1-15,0 7 1 16,-4 0-2-16,-13 3 1 16,-4 5-6-16,0 3 1 0</inkml:trace>
  <inkml:trace contextRef="#ctx0" brushRef="#br0" timeOffset="19246.9661">4110 4858 1 0,'17'-34'0'0,"-13"15"3"16,-4 4 1-16,0 0-4 16,0-4 0-16,4-7-1 15,0-5 0-15,13-7 2 16,-4-7 1-16,4 0 0 16,9-1 0-16,4 12-1 15,-1 8 1-15,5 3 0 16,9 8 1-16,0 4-3 15,-1 3 1-15,1 0-1 16,4 5 1-16,8 10-1 16,5 20 1-16,-5 11 0 0,0 7 1 15,-4 0-1-15,-4 12 1 16,-4-15-1-16,-5 3 1 16,-4 0-1-16,-8 5 0 15,-9-1-1-15,-9 8 1 16,-12 18 0-16,0 1 0 15,-9 3 0-15,-13-3 1 16,-12-15-1-16,-9-1 1 16,-4-7-1-16,4-7 0 0,1-5 0 15,-6-11 0-15,6-11 0 16,-6-15 0-16,10-4-1 16,8-11 1-16,4-16-1 15,0-11 0-15,5-11-7 16,3-15 1-16</inkml:trace>
  <inkml:trace contextRef="#ctx0" brushRef="#br0" timeOffset="29484.2375">2883 9380 11 0,'-25'-16'5'0,"29"1"-3"16,4 11 5-16,9 1-7 15,5 6 0-15,16 1 0 16,9 0 0-16,12 4 0 0,1-5 0 15,8 1 0-15,13 0 0 16,8 4 0-16,9-1 0 16,13 1 1-16,8-1 0 15,13-3 0-15,9 4 0 16,17-1 1-16,-18-3 0 16,5 0-3-16,-13 3 0 15,0 5-3-15,-17 10 1 16</inkml:trace>
  <inkml:trace contextRef="#ctx0" brushRef="#br0" timeOffset="41948.4533">4782 12198 6 0,'0'-15'3'0,"51"4"-2"0,-29 11 3 0,-1 0-3 16,9 7 1-16,8 1 0 15,9-4 1-15,8-1-4 16,-8 5 1-16,0-4 2 16,4 0 1-16,9-1-1 15,-5-3 0-15,22 0 0 16,-5 4 0-16,22 0 0 15,0-4 0-15,8 0-1 16,17 0 0-16,-25 0 0 16,8 4 0-16,0 3-1 15,-4-3 0-15,-13 0-5 16,-4 0 0-16</inkml:trace>
  <inkml:trace contextRef="#ctx0" brushRef="#br0" timeOffset="43041.1525">5166 14362 9 0,'76'4'4'0,"27"-4"1"0,-65 0 4 0,13 0-8 15,4 4 1-15,18 0 0 16,8-4 0-16,8 0-3 16,13 0 1-16,5 0 1 15,8 4 1-15,4-1-1 16,-13 1 0-16,9 4 0 15,-12 3 1-15,-10 0-6 16,-12 5 0-16,-13 6-1 16,-8 16 1-16</inkml:trace>
  <inkml:trace contextRef="#ctx0" brushRef="#br0" timeOffset="50069.991">9463 8547 43 0,'25'15'21'0,"22"-3"-11"0,-34-9 22 0,-1 1-31 16,1-4 1-16,-4 0 0 15,-9 0 1-15,0 0-4 16,0-11 1-16,0-1 1 16,0 5 1-16,0 7-1 15,0 0 0-15,0 0-1 16,0 0 1-16,4 4-1 16,-4-4 0-16,0 3-1 15,-4-3 1-15,0-3-1 16,-1-5 1-16,5-3 0 15,0-8 0-15,0 0 0 16,0 4 1-16,5 0-1 16,3 3 1-16,5 5-1 15,-5 3 1-15,1 0-1 16,-1-3 1-16,9-5-1 0,0 5 0 16,0 3 1-16,1 4 1 15,-1 0 0-15,-5 4 1 16,1 22 0-16,-4 8 1 15,-1 12-1-15,-4 18 1 16,1 0-2-16,-5 4 1 16,-5 4-2-16,-3-7 0 15,4-5-1-15,-1-3 1 16,1-8-2-16,4-11 1 16,-4-8-1-16,0-15 1 0,4-15-1 15,0 0 1-15,4-15-1 16,9-8 1-16,4-7-1 15,4 0 1-15,0 7 0 16,5 4 0-16,-1 8 0 16,1 11 0-16,4 11 0 15,0 12 1-15,-1-4-2 16,1 0 1-16,-13 4-1 16,-8 3 0-16,-9 1 0 15,-5-9 0-15,-7-6 0 16,-14-8 1-16,5-12-1 15,4 0 1-15,0 1-2 16,8-8 1-16,9-12-8 16,9-7 1-16,-1-7-7 15,9-1 0-15,0-3-3 16,13-16 0-16</inkml:trace>
  <inkml:trace contextRef="#ctx0" brushRef="#br0" timeOffset="50534.004">10284 8978 57 0,'26'42'28'0,"29"3"-33"16,-38-29 60-16,0 3-54 15,0-4 0 1,-8-19-2 0,-9-19 1-16,-4-11-1 15,-5-11 1-15,5-4 0 0,0-4 0 16,8 0-2-16,4 7 0 16,5 12-1-16,9 8 0 15,3 7-3-15,-4 4 1 16,1 3-6-16,-1 5 0 15,-21 7-4-15,0 0 0 16,0 0 1-16,-4-8 1 16</inkml:trace>
  <inkml:trace contextRef="#ctx0" brushRef="#br0" timeOffset="50971.4932">10710 8740 54 0,'9'0'27'0,"-13"11"-40"15,-1-11 63-15,1 4-50 16,-4 8 0-16,-1 7 0 15,0-4 0-15,1 7 0 16,-1 1 0-16,5 4 0 16,8 3 1-16,5-4-2 15,4-7 1-15,0-11-3 16,-1-16 1-16,-7-7-2 16,-5-8 1-16,-5-18-1 0,-3 3 1 15,-1 4 0-15,-4 4 1 16,5 7 4-16,4 12 0 15,4 11 2-15,17 7 1 16,8 16 0-16,5 3 0 16,4 12-1-16,0 0 1 15,-4 0-8-15,-9-12 1 16,-8-11-11-16,-17-15 0 16,-13-7-3-16,0-20 0 15</inkml:trace>
  <inkml:trace contextRef="#ctx0" brushRef="#br0" timeOffset="51422.2165">11025 8415 16 0,'13'0'8'0,"-17"4"-4"0,0-4 5 15,-1 3-1-15,1-3 0 16,0 4 6-16,0 4 1 16,-1 7-17-16,1 7 0 15,0 9 11-15,0 18 1 16,-1 4-4-16,5 0 0 15,-4-4-7-15,0-7 0 0,0-8-10 16,-5-12 1-16,-8-6-5 16,0-13 1-16</inkml:trace>
  <inkml:trace contextRef="#ctx0" brushRef="#br0" timeOffset="51979.6455">10791 8543 39 0,'22'38'19'0,"33"-15"-16"16,-34-8 35-16,9 12-36 15,17 10 1-15,12 9-1 16,5-5 0-16,-8-7-9 16,-9-7 0-16,-13-8-5 15,-13-8 0-15</inkml:trace>
  <inkml:trace contextRef="#ctx0" brushRef="#br0" timeOffset="75953.1106">3122 13458 12 0,'38'-11'6'0,"9"7"-6"16,-35 4 7-16,10 0-7 15,3 0 1-15,14-4 2 0,7 4 1 16,6-4-4-16,-14 1 1 16,30 3 2-16,0 0 1 15,5 0-1-15,-5 3 0 16,0-3-1-16,4 0 1 16,5-3-2-16,12-1 1 15,-12 4 0-15,12-4 0 16,5 0 0-16,-4 1 0 15,-10-1-1-15,6 0 1 16,-1 4-1-16,-9-4 1 16,-3 4-2-16,-5 0 1 15,-13 4-2-15,-4 0 1 16,-4 0-9-16,4 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46:15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5166 7056 12 0,'0'-3'6'0,"0"-5"1"0,0 8 7 16,12-7-14-16,-7-5 1 15,7 1 0-15,1-1 1 0,0 5-3 16,-4-1 1-16,-1 1 2 16,-8-5 0-16,-4 1 2 15,-5 0 0-15,1-4 1 16,-1-1 0-16,-4 9 0 15,-4-4 1-15,0 7-2 16,-4 8 0-16,0 7-3 16,-5 8 0-16,5 0-1 15,0 3 1-15,-5 1-1 16,1 0 1-16,3-4-1 16,1 0 1-16,4 0 0 15,4 3 1-15,9-3-1 16,8 4 0-16,9 0 0 15,0-1 0-15,-1 5-1 16,10-5 1-16,-14 5 0 16,1 7 0-16,-9 8 0 15,0-1 1-15,-9 8-1 0,-8 4 0 16,-8-7 0-16,-5-5 1 16,-8 1-3-16,-1-15 0 15,1-5-6-15,4-7 1 16,-4-3-7-16,3-9 1 15</inkml:trace>
  <inkml:trace contextRef="#ctx0" brushRef="#br0" timeOffset="344.0974">5059 6583 27 0,'17'0'13'0,"-8"0"-4"15,-5 8 15-15,-4 3-22 16,0 20 1-16,0 14 1 0,-4 19 0 16,-5 20-6-16,-8 14 1 15,4 23 2-15,1 0 1 16,-5 0-6-16,-9-15 1 16,0-4-8-16,1-22 0 15</inkml:trace>
  <inkml:trace contextRef="#ctx0" brushRef="#br0" timeOffset="1050.3397">5455 7170 14 0,'0'-27'7'0,"-8"-3"4"0,8 19 1 16,0-1-9-16,0 1 1 0,8 0 4 16,-8-1 0-16,9 1-9 15,4 4 1-15,4-1 5 16,4 8 0-16,4 8-1 15,-3 18 0-15,3 23-4 16,-12 12 1-16,0 14-2 16,-5 12 1-16,-8 8-2 15,-8 0 1-15,-13-12-1 16,-9-15 0-16,-4-26 2 16,-5-20 1-16,-3-26 0 15,-1-22 0-15,5-16 1 16,12-14 1-16,9-12 0 15,17-1 0-15,13-2-3 16,4 10 0-16,13 8-6 16,-5 8 0-16,9 11-6 15,-8 11 1-15</inkml:trace>
  <inkml:trace contextRef="#ctx0" brushRef="#br0" timeOffset="1380.6395">6005 7378 24 0,'0'19'12'0,"-5"-19"-7"15,5 15 15-15,-4 4-19 16,-4 4 1-16,-1 7-1 16,-4 4 1-16,0 4-4 15,-4 0 1-15,5-12-3 16,-1-3 0-16,0-16-4 15,-4-14 0-15</inkml:trace>
  <inkml:trace contextRef="#ctx0" brushRef="#br0" timeOffset="1500.061">5813 7412 19 0,'64'68'9'0,"38"15"-8"0,-76-52 12 15,-1 7-17-15,1-1 0 16,-5-3-6-16,-4-7 0 15</inkml:trace>
  <inkml:trace contextRef="#ctx0" brushRef="#br0" timeOffset="2192.3099">6090 6769 29 0,'17'11'14'0,"8"35"-9"0,-16-46 27 16,-1 11-31-16,1 12 0 15,-5 7 0-15,0 4 1 0,1 0-3 16,-1 4 1-16,4 7 1 15,9-3 1-15,-8-4-4 16,8-12 0-16,0-7-4 16,0-19 1-16,0-15-2 15,0-8 1-15,-4-7-1 16,-5-8 0-16,1 4 4 16,-5 0 1-16,0 4 4 15,-4 7 0-15,5 8 3 16,-5 15 0-16,4 8 0 15,0 18 1-15,5 31-3 16,4 22 1-16,4 8-1 16,0 12 0-16,-9 3-7 15,1 4 0-15,-1-8-6 16,1-15 1-16</inkml:trace>
  <inkml:trace contextRef="#ctx0" brushRef="#br0" timeOffset="6245.8054">14032 8101 14 0,'-9'0'7'0,"-20"-12"-3"0,20 9 7 15,-8-1-11-15,-4 4 0 16,-13 4 0-16,-13-4 1 16,-17-4-1-16,-17 4 1 15,-21 0-1-15,-9 0 1 16,-12-8 0-16,-5 1 0 0,-4-1 0 16,4 4 0-16,9 1-3 15,0-1 0-15,12 0-3 16,14 4 0-16</inkml:trace>
  <inkml:trace contextRef="#ctx0" brushRef="#br0" timeOffset="13286.0424">8087 7968 13 0,'60'4'6'0,"12"15"-2"0,-55-15 6 0,9 0-9 15,8-1 1-15,8 9-1 16,14-1 1-16,-1-3-3 16,9 3 1-16,13 0 1 15,3 1 0-15,6-1-1 16,7 0 1-16,-8 1-1 15,-4-1 1-15,-4 0-1 16,-5 1 0-16,-3-1-5 16,-6 0 0-16</inkml:trace>
  <inkml:trace contextRef="#ctx0" brushRef="#br0" timeOffset="27265.3569">22907 8104 6 0,'-9'8'3'0,"-46"-4"-2"0,34 3 3 16,-22-3-4-16,-8 0 1 16,-30 0 0-16,-8-4 1 15,-14 0-3-15,-12 0 1 16,0-4 1-16,-8 4 1 15,-1-8-4-15,9 1 0 16</inkml:trace>
  <inkml:trace contextRef="#ctx0" brushRef="#br0" timeOffset="28494.2967">20722 8226 15 0,'-68'0'7'0,"-26"0"-8"0,56-4 13 16,-17-4-12-16,-26 1 1 16,-30-1 0-16,-12 8 0 15,-18-4-1-15,-25-3 0 16,-9 3 0-16,-8-7 1 0,0-5-1 16,4 13 0-16,5-5-3 15,12 1 0-15,13-1-2 16,21 8 1-16</inkml:trace>
  <inkml:trace contextRef="#ctx0" brushRef="#br0" timeOffset="39502.113">12580 9319 7 0,'8'0'3'0,"14"-11"1"16,-14 3 4-16,5 0-8 16,8-3 0-16,5 0 0 15,4 7 1-15,4 4-1 16,4 0 0-16,0 0 0 15,1 4 0-15,7 3 0 16,1 1 0-16,9-4 0 16,3-4 0-16,9-4 0 15,18-4 1-15,12 5-1 16,21 3 1-16,4 0 0 16,22 0 0-16,-4 3 0 0,12 9 1 15,-13-1-1-15,5 4 0 16,-13 4-4-16,-17 4 0 15</inkml:trace>
  <inkml:trace contextRef="#ctx0" brushRef="#br0" timeOffset="47125.5372">17102 9470 20 0,'-25'-11'10'0,"16"7"-9"16,5 0 10-16,-13 1-11 15,-13 3 1-15,-25-4 0 16,-30 8 0-16,-30-1-2 16,-30 5 1-16,-21 0 0 15,-22-5 0-15,1 1-4 16,-9 7 1-16,9-3-3 0,12 3 1 15</inkml:trace>
  <inkml:trace contextRef="#ctx0" brushRef="#br0" timeOffset="63506.677">22490 9538 17 0,'-35'8'8'0,"-7"0"-3"0,33-8 9 15,-3 3-13-15,-5 5 1 16,-5-1 1-16,5 5 0 16,-4 3-4-16,-9 8 0 15,-4-1 2-15,-4-3 1 16,-9 4-2-16,-4 3 1 0,-9 5-1 16,1-1 1-16,-18-7 1 15,-4-8 0-15,-17-4 0 16,-13-7 1-16,1 0 0 15,-10-12 0-15,14-11-1 16,-5-3 0-16,-4-5-1 16,4-3 1-16,5-4-1 15,-1 3 1-15,1-10-1 16,8-5 0-16,4 1 0 16,5 0 0-16,4-1-4 15,12 1 0-15,10 3-5 16,11 8 1-16,10 19-4 15,-5 0 1-15</inkml:trace>
  <inkml:trace contextRef="#ctx0" brushRef="#br0" timeOffset="64152.5553">20543 9345 11 0,'-25'0'5'0,"-26"-11"2"16,29 4 3-16,-12 3-10 15,0-4 1-15,-13 1-1 0,-8 3 0 16,0 4 0-16,-5 0 0 15,5 7 1-15,8 5 0 16,0-1-1-16,4 0 1 16,1 5 0-16,4-1 1 15,-1-8-1-15,5 1 0 16,4 3-1-16,9 1 1 16,13 6 0-16,8-2 0 15,8-1 0-15,13 4 1 16,1 0-1-16,-1 3 1 0,0 5-2 15,0 3 0-15,1 12-6 16,-1 7 0-16</inkml:trace>
  <inkml:trace contextRef="#ctx0" brushRef="#br0" timeOffset="82589.9887">13913 12384 17 0,'4'-4'8'0,"5"-4"-3"0,-9 8 9 16,0 0-13-16,0 0 1 16,8 0 1-16,-4 4 0 15,-4 0-3-15,-4 3 0 16,0 1 3-16,-9 0 0 16,-17 3 0-16,-8-7 0 15,-13-1-1-15,-13-3 0 16,-9 0 0-16,-12 0 1 15,0-3-2-15,-9-1 1 16,-3-4-1-16,-1 1 0 16,0-1 0-16,0 4 0 15,12 1-4-15,14 3 1 0,17 3-6 16,12 1 0-16,13 0-2 16,13 4 0-16</inkml:trace>
  <inkml:trace contextRef="#ctx0" brushRef="#br0" timeOffset="84089.0995">13338 12524 18 0,'-4'-4'9'0,"8"-8"-5"0,-4 12 10 0,8 0-13 15,1 4 0-15,4 0 2 16,-1 4 1-16,5 3-4 16,0 0 0-16,5 4 3 15,-1 4 0-15,5 0-1 16,-1 8 1-16,9-1-2 16,5 1 1-16,7-1-1 15,6 1 0-15,-1-5 0 16,0 1 0-16,4 0 0 15,5-8 1-15,8 4-1 16,0 4 1-16,0-5-1 16,5 5 0-16,12-4 0 0,-4 0 0 15,0 0 0-15,4 0 0 16,0-4-1-16,-4-4 1 16,-5-3-1-16,1-4 1 15,8-4 0-15,-12-8 1 16,-1-7-1-16,0-4 0 15,5 0 0-15,4 0 1 16,-9-7-1-16,5-1 1 16,4 1-2-16,-4-4 1 15,-5-1-3-15,-8 1 1 0,0 0-6 16,-9-4 0-16,-4 0-5 16,-12 0 0-16</inkml:trace>
  <inkml:trace contextRef="#ctx0" brushRef="#br0" timeOffset="84840.2773">16217 12891 25 0,'-5'11'12'0,"-3"-26"-8"16,4 15 16-16,4 0-18 15,0 0 1-15,0 0 0 0,0 0 0 16,0-8-5-16,0 4 1 16,-5-3 2-16,-3-8 1 15,-5-4-2-15,-8 0 0 16,-9 0 0-16,-8-4 1 15,-13 8-1-15,4 0 0 16,-4 0 0-16,-1-4 0 16,1 4-1-16,5 11 1 15,-6 4-1-15,-3 8 1 16,-13 3-9-16,-4 12 1 16,-9-1-1-16,-5-18 1 0</inkml:trace>
  <inkml:trace contextRef="#ctx0" brushRef="#br0" timeOffset="89270.4157">20275 12592 24 0,'-30'-8'12'15,"-25"-18"-8"-15,34 26 12 0,-9 0-16 16,-4 0 1-16,-5 3 2 16,-3 1 0-16,-14 4-4 15,-7-1 1-15,-14-3 1 16,-17 0 1-16,-25 0-1 16,-5 0 1-16,-8-8-2 15,-12-4 1-15,-5 1-2 16,8-1 0-16,13 4-3 15,13 4 0-15,17-4-5 16,13 12 1-16</inkml:trace>
  <inkml:trace contextRef="#ctx0" brushRef="#br0" timeOffset="90603.7957">23375 12614 19 0,'-72'-22'9'0,"-13"7"-9"0,51 15 13 16,-17-4-13-16,-13-4 0 15,-22 8 0-15,-11 4 1 0,-14 0-1 16,-13-4 0-16,-8 4-3 16,-4-1 0-16,4 1-2 15,4 4 0-15</inkml:trace>
  <inkml:trace contextRef="#ctx0" brushRef="#br0" timeOffset="104297.8706">12695 14843 11 0,'0'-11'5'0,"8"11"-3"0,-8 0 6 16,0 0-4-16,0 0 0 0,5-12 1 15,-5 12 1-15,4-7-8 16,-4 7 0-16,4-4 5 16,0 0 0-16,5 4-3 15,-1-4 1-15,1 1-1 16,-1 6 1-16,1-10-1 16,-1 3 1-16,1 4-1 15,4 0 0-15,0 0 0 16,4 4 1-16,0-4-1 15,4 0 0-15,4 4 0 16,9-4 0-16,5-4 0 16,3 4 1-16,18 0 0 15,-9 0 0-15,0 4 0 16,9-8 0-16,4 0 0 16,0 4 0-16,4-4 0 15,8 0 1-15,5-3-1 16,9 3 0-16,-1 4 0 0,9-4 1 15,-4 4-2-15,4 4 1 16,4 0-4-16,0 0 0 16,-4-1-5-16,-4 9 0 15</inkml:trace>
  <inkml:trace contextRef="#ctx0" brushRef="#br0" timeOffset="105887.6828">15557 14718 9 0,'17'8'4'0,"21"-5"9"16,-21-3-2-16,8 4-11 16,14-4 1-16,8 0 1 0,8 0 1 15,13 0-3-15,9 0 0 16,8 4 2-16,17 0 0 16,0 3-1-16,13-3 1 15,5 0-2-15,7 0 1 16,14-1-2-16,-1 5 1 15,1 0-6-15,-5 7 0 16</inkml:trace>
  <inkml:trace contextRef="#ctx0" brushRef="#br0" timeOffset="166090.2892">17477 16882 23 0,'-4'-15'11'0,"-9"23"0"15,9-1 12-15,0 1-19 0,-5 11 0 16,5 11 2-16,-5 8 1 15,5 7-9-15,0 12 1 16,8 7 5-16,9 4 1 31,29 27-3-31,5-8 1 16,4-15-5-16,5-15 0 16,-1-16-10-16,0-14 0 15</inkml:trace>
  <inkml:trace contextRef="#ctx0" brushRef="#br0" timeOffset="166934.2233">17745 17079 23 0,'5'-8'11'0,"29"12"0"0,-26 0 6 0,5 0-14 16,0 3 0-16,0 5 1 16,-1-1 0-16,-7 4-5 15,-5 0 0-15,-5-7 4 16,-3 7 1-16,-5-11-2 16,5-4 1-16,-1-8-1 15,5-7 0-15,0 0-2 16,8-8 1-16,0-7-5 15,5 0 0-15,3 3-2 16,1 5 1-16,4-5-1 16,4 8 1-16,1 4 4 15,-1 7 0-15,0 8 5 16,1 8 0-16,-5 11 2 16,-5 11 0-16,-3 4 1 15,-1 15 0-15,-8 4-3 16,0 8 1-16,5-1-1 15,-1-3 0-15,-4-8-1 16,0-11 0-16,0-4-2 16,0-15 1-16,-4-11-5 0,4-8 1 15,4-12-4-15,5-10 1 16,3-12 0-16,10 0 0 16,3-8 0-16,1 8 0 15,-1 7 4-15,1 9 0 16,-1 10 2-16,-3 12 1 15,-5 11-1-15,-5 4 0 16,-7 7 0-16,-5 8 0 16,-5-3-5-16,-7-1 1 0,-10-4-8 15,1-14 1-15</inkml:trace>
  <inkml:trace contextRef="#ctx0" brushRef="#br0" timeOffset="168195.01">18389 17257 30 0,'34'15'15'0,"-73"19"-7"15,22-34 15-15,-4 0-22 16,-17-8 0-16,-18-3-1 0,-12-4 1 16,0 7-2-16,-4-3 1 15,3 3 0-15,6 1 1 16,3-1-1-16,13-3 0 16,13 7 0-16,13-3 0 15,16 7 0-15,14 0 1 16,17 3 0-16,8 5 0 15,4 3 1-15,13 1 0 16,-4-1 0-16,-9-3 1 16,-8 7-1-16,-21-8 1 15,-27-7-1-15,-28-4 0 0,-22-7-1 16,-26-15 1-16,-17-5-2 16,-8 1 1-16,4-4-3 15,17 11 0-15,21 8 0 16,26 8 0-16,30 18 0 15,29 19 0-15,26 27 1 16,26 7 0-16,4 4 1 16,-9-3 0-16,-4-5-10 15,-12-3 0-15,-14 0-1 16,-20-31 0-16</inkml:trace>
  <inkml:trace contextRef="#ctx0" brushRef="#br0" timeOffset="170234.921">10608 14907 8 0,'-13'8'4'0,"5"-12"9"16,8 0 5-16,0 4-16 16,4-7 0-16,9-1 1 15,-5 8 0-15,9 0-4 16,9 0 1-16,8 4 2 0,13-4 1 16,0 7-1-16,4 1 0 15,8 0-1-15,14-1 1 16,-5-3-1-16,13 0 0 15,13-1 0-15,-1 1 1 16,1 0-2-16,4 0 0 16,4-4 0-16,5 0 1 15,3 0-1-15,-3 0 0 16,-5 4 0-16,0-1 0 0,0-6 0 16,-4-1 1-16,9 0-1 15,-1 0 1-15,1 4-1 16,3 0 1-16,10-4 0 15,3 4 0-15,9 0-1 16,-4 4 1-16,-5 0-1 16,-3-4 1-16,-5 0-1 15,8 0 1-15,-8-4 0 16,-4 4 1-16,0-4-2 16,-1-3 1-16,1-1-1 15,0 1 1-15,-1-8 0 16,-7 0 0-16,3-8-1 15,13 0 0-15,-8 0 0 16,8 1 1-16,1 3-2 16,3 4 1-16,18 7-1 15,-1 4 1-15,5 4 0 16,-9 12 0-16,-4 3-1 16,0 4 0-16,-17 0-9 0,-13 3 1 15,-12 1-1-15,-18-12 0 16</inkml:trace>
  <inkml:trace contextRef="#ctx0" brushRef="#br0" timeOffset="171949.0428">13414 14098 22 0,'-4'3'11'0,"17"-37"-7"16,-4 27 18-16,-1-12-21 16,1 4 0-16,3-4-1 15,1 0 1-15,0 0-2 16,4-4 1-16,4 1 0 0,5-9 1 15,8 9-1-15,13-5 0 16,4 1 0-16,4-5 0 16,9 1-1-16,8 0 1 15,9 7 0-15,0 8 0 16,9 7-1-16,8-3 1 16,12 3 0-16,1 1 0 15,0 7-1-15,8 4 1 16,5-1 0-16,3 5 0 0,1 3 0 15,4 8 0-15,4 4 0 16,9 11 0-16,0 8 0 16,0 7 0-16,-5 4 0 15,-12 0 0-15,0-4-7 16,-18 0 0-16</inkml:trace>
  <inkml:trace contextRef="#ctx0" brushRef="#br0" timeOffset="172414.4889">16068 13738 20 0,'0'-30'10'0,"0"7"0"0,4 19 10 0,9 4-18 16,4 8 1-16,8 7 1 16,9 12 0-16,0 14-6 15,9 12 1-15,4 0 3 16,-5 4 0-16,1-12-1 16,-5-3 0-16,-12 0-1 15,-9-8 1-15,-21 0-1 16,-22 0 1-16,-12-4-2 15,-22 0 1-15,-25 4-5 16,-17 8 0-16,-13-1-5 16,8-6 0-16</inkml:trace>
  <inkml:trace contextRef="#ctx0" brushRef="#br0" timeOffset="175057.3941">10531 12368 19 0,'-29'-15'9'0,"50"0"-4"0,-17 11 9 15,13 1-13 1,9-1 0-16,12 0 1 0,13 0 0 16,13 4-3-16,21 8 1 15,17-1 1-15,22 5 1 16,12-1-2-16,13 8 1 15,-4-11-1-15,0-1 0 16,0 1 0-16,-9 7 0 16,0 0 1-16,-8-11 0 15,4-4 0-15,13 0 1 16,-9-4 0-16,13-4 0 16,0 1 0-16,13 3 0 0,-4 4-1 15,8 0 1-15,0 4-2 16,13 0 0-16,8 7 0 15,5 0 1-15,12 8-2 16,5 19 1-16,4-4-3 16,4 4 0-16,-4 4-6 15,4 11 0-15</inkml:trace>
  <inkml:trace contextRef="#ctx0" brushRef="#br0" timeOffset="177473.2003">13372 11680 23 0,'0'-8'11'0,"0"5"-11"0,0 3 14 16,0 0-14-16,0 0 0 15,0 0 0-15,0 0 1 16,0 0-1-16,0 0 1 16,0-4 1-16,0 0 0 15,0-4 0-15,0 1 1 16,0-1 0-16,0-3 0 16,4 0-2-16,5-5 1 15,3 5-1-15,5 0 1 16,9-4-2-16,4-8 1 0,4-4-1 15,9 1 1-15,8-1 0 16,4 1 0-16,0-1-1 16,-4-10 1-16,5 3-1 15,3-4 1-15,10-8-1 16,3 9 0-16,-4 2 0 16,13 13 0-16,8 3 0 15,-8 7 0-15,17 9 0 16,4 18 0-16,1 11-1 15,16 5 1-15,9-1-1 16,-1 4 1-16,5 8 0 16,5-1 0-16,3 1 0 15,-3-4 0-15,-14-4-2 16,-12 0 1-16,-18 7-7 16,-16 1 1-16,-17 3-2 15,-18 1 0-15</inkml:trace>
  <inkml:trace contextRef="#ctx0" brushRef="#br0" timeOffset="177983.3412">15787 11483 21 0,'0'-38'10'0,"0"12"-9"15,4 18 16-15,4-3-17 16,5 3 1-16,0-3-1 16,4 11 1-16,4 4-1 15,5 7 0-15,4 8 1 16,4 8 0-16,4-5 0 15,0 1 1-15,9 3 0 0,-4 8 0 16,-5 1-1-16,-8-5 1 16,-9 0 0-16,-4 0 0 15,-17 1-1-15,-25-9 1 16,-27-3-3-16,-16-7 0 16,-34-12-5-16,-9-4 0 15,1 8-3-15,20-20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49:43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14266 5585 4 0,'22'7'2'0,"16"5"0"0,-21-12 3 16,4 3-5-16,9 1 0 15,4 0 0-15,-4-4 0 16,4 0 0-16,4-4 0 15,13 0 0-15,5 1 0 16,3 3 0-16,1 0 1 16,4 3 0-16,12 1 0 0,-3-4-1 15,4 0 1-15,8 4-1 16,8 0 1-16,-3-1-1 16,-1 5 0-16,13 0 0 15,-4-5 0-15,13 1 0 16,13 4 1-16,-5-1-1 15,17-3 0-15,5 0 0 16,16 0 1-16,-3 3-1 16,3-3 1-16,5 4-1 15,-4-5 1-15,-18 5 1 16,5 11 0-16,-17 0-4 16,-26 0 1-16,-17 3-2 15,-13-6 0-15</inkml:trace>
  <inkml:trace contextRef="#ctx0" brushRef="#br0" timeOffset="9879.4617">2981 5547 4 0,'9'-4'2'0,"63"4"-2"0,-34 0 2 0,-4 0-2 16,22 0 1-16,12-4 0 16,17 4 0-16,9 4-2 15,16 4 1-15,-3-5 0 16,16 1 1-16,5 4 0 16,4 3 0-16,0 0-2 15,-13-3 0-15</inkml:trace>
  <inkml:trace contextRef="#ctx0" brushRef="#br0" timeOffset="25899.8708">12465 8729 9 0,'-17'11'4'0,"-22"-37"0"16,27 18 4-16,-5 4-8 15,0 0 1-15,-5 4 1 16,-7 0 0-16,-6 0-2 16,-3 4 0-16,-4 0 1 15,-5 0 1-15,-4 0-1 16,-9-1 0-16,-12 1 0 0,-1 0 1 15,-3-4-1-15,-10 0 1 16,1 0-1-16,0 4 0 16,-4-4 0-1,-5 0 1-15,0 0-1 0,-4 4 0 16,5-4-1-16,-1 0 1 16,9 0-1-16,8-4 1 15,0 4-5-15,5-8 0 16,8 4-2-16,-8 1 0 15</inkml:trace>
  <inkml:trace contextRef="#ctx0" brushRef="#br0" timeOffset="31215.6224">2636 8759 1 0,'9'8'0'0,"-1"-8"21"31,-127-19-21-31,251 41 0 15,-128-18 1-15,9 0 1 16,0 0 1-16,-1-4-4 16,5 0 0-16,9 4 1 15,-9-4 1-15,13 0-1 16,-5 0 0-16,10 0-1 16,3 0 0-16,0 0 1 15,9 0 0-15,0 3-1 16,0-3 1-16,0 0 0 15,-5-3 1-15,1-1 0 0,-9 4 0 16,4-4 0 0,0 0 1-16,9 0-1 0,-13 1 1 15,5 3-5-15,-14 3 0 16</inkml:trace>
  <inkml:trace contextRef="#ctx0" brushRef="#br0" timeOffset="51453.4468">17175 7964 20 0,'17'-37'10'0,"-9"-5"-8"0,-3 34 10 0,-1 1-11 16,0-4 1-16,0 3 0 15,1 0 0-15,3 5-3 16,13 3 0-16,14 11 2 15,-1 8 0-15,8 7-1 16,1 8 0-16,-1 12 0 16,-3-1 0-16,-5 1 0 15,-4 3 0-15,-9 11 0 16,-8-3 1-16,-9 0 0 16,-8-16 1-16,-13-14 0 15,-13-19 1-15,-9-20 0 16,-3-18 0-16,-1-4 0 15,5-12 1-15,0-3-3 16,8-15 1-16,9 0-7 16,8 7 1-16,8 11-6 15,18 20 1-15</inkml:trace>
  <inkml:trace contextRef="#ctx0" brushRef="#br0" timeOffset="52068.7216">17899 8059 9 0,'4'-15'4'0,"-8"4"6"16,4 11-2-16,-4-8-6 0,-5 0 0 16,-4 1 1-16,-8 3 0 15,0-3-4-15,-1 10 0 16,-3-3 2-16,3 4 1 15,1 4-2-15,0 7 0 16,0 0 0-16,4 0 0 16,0 8 0-16,4-1 1 15,4-3-1-15,5-7 1 16,4-1-1-16,0-3 1 16,17-1 0-16,4 5 0 0,9-9-1 15,0 1 1 1,-5 0-1-16,-3 3 0 0,-9 5 0 15,-13 3 0 1,-5 4 0-16,-12 4 0 0,-8 3-6 16,-5 12 0-16</inkml:trace>
  <inkml:trace contextRef="#ctx0" brushRef="#br0" timeOffset="54407.8178">18593 7696 21 0,'-4'0'10'0,"8"41"-6"0,4-22 10 0,1 12-14 15,4 14 0-15,4 4 0 16,8 4 0-16,5 0 0 16,4 8 0-16,-4 7 0 15,-4 15 0-15,-5 4-5 16,-4 0 0-16,-4-4-1 15,-9-7 0-15</inkml:trace>
  <inkml:trace contextRef="#ctx0" brushRef="#br0" timeOffset="54993.8295">19372 8142 13 0,'-8'-19'6'0,"-5"-3"2"16,9 14 10-16,-5-3-18 16,1-1 0-16,-9 1 0 15,0 4 0-15,-5-1 0 16,-3 0 0-16,-5 8-1 15,0 0 1-15,0 4 0 16,9 4 0-16,-5 3 0 16,5 12 0-16,4-4 1 15,0 0 0-15,9 3-1 16,3 5 1-16,5-5-1 16,13-6 1-16,4-1-1 15,9-4 1-15,-1-3-1 16,1-1 1-16,4-3-1 15,8-4 1-15,0 0-1 0,-4 0 0 16,0 4 0-16,-8 0 1 16,-1 3-1-16,-12 1 1 15,-8 3 0-15,-18 4 0 16,-9 4-1-16,-7 4 0 16,-5 11-7-16,0 11 1 15</inkml:trace>
  <inkml:trace contextRef="#ctx0" brushRef="#br0" timeOffset="64798.1084">16702 9194 21 0,'21'-19'10'0,"43"4"3"0,-47 8 11 16,5-5-23-16,3 5 1 16,5 7 0-16,8 0 1 15,9 0-4-15,9 0 1 16,-1 11 1-16,9 8 1 0,8 11-1 15,1 8 1-15,-10 11-1 16,-7 4 1-16,-14-4-1 16,-16-3 0-16,-26-1 0 15,-21-3 1-15,-18-12-1 16,-8-11 0-16,-12-12 0 16,-9-14 1-16,8-12 0 15,9-11 0-15,8-16-4 16,5-7 1-16,8 0-8 15,5-3 0-15,3 14-3 16,5 0 0-16</inkml:trace>
  <inkml:trace contextRef="#ctx0" brushRef="#br0" timeOffset="65399.7303">17916 9417 18 0,'8'-19'9'0,"-12"1"-5"16,0 10 10-16,0 4-13 16,-5 0 0-16,-8 4 1 15,-4 0 0-15,-9 0-3 16,0 4 1-16,5 0 1 16,-5 7 1-16,4 1-2 15,9 7 1-15,0-1-1 16,9 5 1-16,3-8-1 15,10 4 1-15,7-4 1 16,5 1 0-16,5-5 0 0,-1-4 1 16,-4 1-1-16,0 0 0 15,-4-1 0-15,0 4 0 16,-5 1-2-16,-4 11 0 16,-8-1-1-16,-4 5 1 15,-9 11-5-15,-13 3 1 16,-13 8-5-16,-4-15 0 15</inkml:trace>
  <inkml:trace contextRef="#ctx0" brushRef="#br0" timeOffset="72696.7959">12265 10677 18 0,'12'-11'9'0,"-7"-16"-6"16,-5 20 10-16,-5-1-13 15,-3 1 0-15,-9-8 1 16,-9 3 1-16,-8 5-2 0,-4 7 0 16,-9 3 1-16,-4 9 0 15,-13-1 0-15,-13-3 1 16,-12-4-1-16,-17 3 0 16,3 1-1-16,-7-1 1 15,-10-3 0-15,10 0 0 16,-5-4-1-16,13 0 1 15,8 0-2-15,13 4 0 16,9-4-5-16,12-4 0 16,13 8-1-16,0-4 0 0</inkml:trace>
  <inkml:trace contextRef="#ctx0" brushRef="#br0" timeOffset="74168.2021">2593 10874 11 0,'0'0'5'0,"18"8"-5"15,-6-12 6-15,10 4-7 16,12 0 1-16,12-4 1 16,6 4 1-16,7 0-1 15,9 0 0-15,9 0 0 16,-5 0 1-16,9 0 0 0,-8-4 1 16,-1 4-2-16,5 0 0 15,-9 0-1-15,-4 4 1 16,4 4-1-1,-8-1 1-15,-9 4-6 0,4 1 1 16</inkml:trace>
  <inkml:trace contextRef="#ctx0" brushRef="#br0" timeOffset="75759.1174">18274 10855 10 0,'-9'8'5'0,"5"7"-3"15,-1-15 3-15,1-4-5 16,-4 0 1-16,-9 4 0 0,-13 0 1 15,-13 0-2-15,-8 0 0 16,-8 0 2-16,-18 0 0 16,-4 0-1-16,-13 4 1 15,-4-8-1-15,0 0 0 16,0-3 0-16,5-4 0 16,-1-1 0-16,5 1 0 15,12-4-6-15,13 3 1 16</inkml:trace>
  <inkml:trace contextRef="#ctx0" brushRef="#br0" timeOffset="78731.7586">3454 9618 5 0,'-9'4'2'0,"-12"-1"-1"0,21-3 2 0,-9 4-3 15,5 0 1-15,-9 0-1 16,5 0 1-16,-5-1-1 15,0 5 0-15,0-4 0 16,-8-1 1-16,4 1-1 16,-4 0 1-16,-5 0-1 15,1-4 0-15,-5 0 0 16,4 0 1-16,1-4-2 16,-1 4 1-16,5 0 0 15,8 0 0-15,0 0 0 16,13 0 0-16,0 4 0 15,0-4 0-15,13 4 0 16,-4-1 1-16,16 1-1 16,-8 0 0-16,9 0 0 15,-5-4 1-15,0 4-2 16,-8-1 0-16,0 1-1 16,0 4 0-16</inkml:trace>
  <inkml:trace contextRef="#ctx0" brushRef="#br0" timeOffset="155120.1837">14590 18445 17 0,'0'0'8'0,"-4"0"-3"15,-1-4 9-15,1 4-13 16,-13 0 0-16,-4-4 1 16,-18 0 0-16,-3 1-3 15,-14-9 1-15,-20 1 1 16,-14 0 1-16,-20-1-1 16,-14-3 0-16,-16 0 0 15,-14 7 0-15,-20 1 1 16,-14-1 0-16,-8 8-1 15,-12-7 1-15,-14-1-1 0,5 4 0 16,0-11 0 0,4 0 0-16,17 8-1 0,9-1 1 15,16 4-1-15,18 4 0 16,17-4-2-16,12 4 0 16,22-3-6-16,21 3 0 15</inkml:trace>
  <inkml:trace contextRef="#ctx0" brushRef="#br0" timeOffset="179652.3731">16263 16920 22 0,'0'4'11'0,"5"-4"-6"0,-5 0 11 16,0 0-16-16,0-8 1 15,-5-3 0-15,1 7 1 16,0-7-3-16,0 3 1 16,-1 8-1-16,1 4 0 15,-4 0 0-15,3 0 1 16,1-1 1-16,4-3 1 15,0 0 2-15,4 0 1 16,5 0 1-16,-1 4 0 0,5 0 0 16,4 11 1-16,5 12-3 15,3 10 0-15,5 13-2 16,-5 6 0-16,-3 1-1 16,-9-4 1-16,-9-11-1 15,-13-16 1-15,-8-11-1 16,0-19 0-16,-4-14-4 15,-5-13 0-15,5-10-3 16,4-12 1-16,9 4-1 16,8 7 1-16,4 12 1 15,9 7 0-15,12 8 5 16,13 3 1-16,5 16 3 16,0 8 1-16,-5 7-1 15,-4 3 1-15,-4 1-2 16,-13-4 1-16,-4-4-4 15,-13-7 1-15,-9-16-7 16,-8-7 0-16,-4-12-8 16,-1-3 0-16,5 0-1 15,9 7 0-15,16 8 13 16,-29 83 1 0,136-94 5-16,-30 67 1 15,-21 5 3-15,-8-9 0 16,-18 5-9-16,-21-8 0 15</inkml:trace>
  <inkml:trace contextRef="#ctx0" brushRef="#br0" timeOffset="180206.4693">16979 16916 43 0,'38'-7'21'0,"35"45"-20"0,-48-23 30 16,5 15-29-16,-4 4 1 15,-5 4 1-15,-8 0 0 0,-18 0-5 16,-7-4 1-16,-10-12 3 16,-8-10 0-16,-4-12-1 15,5-12 1-15,-1-7-1 16,4-11 0-16,9 0-3 15,4-4 0-15,5 3-5 16,4 5 0-16,-1 3-8 16,5-3 1-16,9 3-3 15,-1 0 1-15</inkml:trace>
  <inkml:trace contextRef="#ctx0" brushRef="#br0" timeOffset="180430.8754">17081 16882 36 0,'30'19'18'0,"55"30"-11"16,-55-26 35-16,17 11-38 16,4 11 1-16,4 8 2 15,-8 4 0-15,-4-15-10 0,-9-4 1 16,-13-19 5-16,-4-16 0 16,-13-18-3-16,-4-23 1 15,-4-22-3-15,0-4 1 16,4-1-5-16,4 1 1 15,5 7-10-15,-5 12 0 16,13 7-1-16,4 4 0 16</inkml:trace>
  <inkml:trace contextRef="#ctx0" brushRef="#br0" timeOffset="181574.732">18274 17242 49 0,'8'22'24'0,"22"-25"-14"15,-26-5 24-15,5-7-34 16,-9-12 0-16,-5-10 0 16,5-13 0-16,0 5 0 0,-4 0 0 15,13-1-3-15,3 8 1 16,10 8-2-16,16 11 1 15,9 8-1-15,4 7 1 16,-8 8-9-16,-9 0 1 16,-13 7-1-16,-4 4 0 15</inkml:trace>
  <inkml:trace contextRef="#ctx0" brushRef="#br0" timeOffset="181875.2675">18393 16443 46 0,'42'-19'23'0,"35"38"-19"16,-51 0 43-16,12 19-44 16,9 11 0-16,4 19-1 15,-4 12 0-15,-9 11-4 16,-12 7 0-16,-14-3-7 0,-12-5 1 16,-12 1-9-16,3-30 1 15</inkml:trace>
  <inkml:trace contextRef="#ctx0" brushRef="#br0" timeOffset="182232.6552">19223 17423 43 0,'0'0'21'0,"-13"19"-24"16,9-11 32-16,-4 7-29 15,-9 8 0-15,-5 3-12 16,-8 12 0-16,-12 0 7 16,-1 0 0-16</inkml:trace>
  <inkml:trace contextRef="#ctx0" brushRef="#br0" timeOffset="182761.2712">19632 17329 40 0,'38'60'20'0,"22"-3"-12"0,-39-42 34 16,1 4-42-16,-5 0 1 16,-5-11 0-16,-7-16 0 15,-10-15-2-15,-3-18 1 16,-1-12-4-16,-8-15 1 16,9-4-5-16,4 4 1 15,-1 7-7-15,14 12 0 0</inkml:trace>
  <inkml:trace contextRef="#ctx0" brushRef="#br0" timeOffset="183316.3529">19947 16791 30 0,'17'0'15'0,"17"-11"-15"15,-25 11 22-15,8 0-22 16,0-7 0-16,4 3 2 0,0-4 0 15,-4-3-2-15,0-1 0 16,-4 1 0-16,-4 4 1 16,-1-1 0-16,-3 0 0 15,-1 12 0-15,0 4 0 16,5 3 1-16,-1 8 0 16,1 8 0-16,-1 3 1 15,-8 0 0-15,-8 0 1 16,-5-3-2-16,-8-1 1 15,-5-3-1-15,9-8 0 16,4-4 0-16,9-7 0 0,4-4 0 16,13-7 0-16,8-1 0 15,0 1 0-15,1-1 0 16,-1 4 0-16,0 8 0 16,-4 7 0-16,-4 12-1 15,-5 11 0-15,-3 8 0 16,-10 14 0-16,-7 9 0 15,-10-8 0-15,-12-1-8 16,-8-3 0-16,-22 0-9 16,0-26 1-16</inkml:trace>
  <inkml:trace contextRef="#ctx0" brushRef="#br0" timeOffset="190477.149">16621 18112 21 0,'-4'11'10'0,"-9"-26"-2"0,9 11 11 0,-9 4-17 16,-4 4 1-16,-4 4 1 15,0 3 1-15,-1 8-7 16,1 4 1-16,-5-1 3 15,5 1 1-15,0 7-2 16,4-7 1-16,12 0-1 16,5-4 1-16,9-4 0 15,8-4 0-15,4-3 0 16,5-5 0-16,-5-3-1 16,0-7 1-16,1-1-2 15,-9-3 0-15,-1-4-1 16,-3 3 0-16,-5-3 0 15,-8-4 0-15,-9-7 0 16,0 3 1-16,-4 4-1 16,0 4 1-16,4 0 0 15,1 4 0-15,3-1 0 0,5 5 1 16,0 3-1-16,4 4 1 16,0 0-1-16,8 4 1 15,1 0 0-15,8 7 0 16,4 4 0-16,0 4 0 15,5-4 1-15,4 4 0 16,4 11 0-16,4-3 0 16,-4-1-3-16,-4-3 0 0,0-4-8 15,-5-4 1-15,-3-4-5 16,-10-7 0-16</inkml:trace>
  <inkml:trace contextRef="#ctx0" brushRef="#br0" timeOffset="190971.0298">17060 18324 22 0,'13'-34'11'0,"-26"11"-4"15,9 12 13-15,-5-12-20 16,1 4 1-16,-5 4 3 16,0 4 0-16,0 7-3 0,5 8 0 15,-1 7 3-15,1 0 1 16,-1 8-1-16,-4 11 1 16,5 4-1-16,-1 1 0 15,5-5-2-15,4-4 1 16,4-3-1-16,5-8 1 15,4-11-1-15,4-12 0 16,4-14-4-16,-4-9 1 16,-8-14-6-16,-9-12 0 15,-5-7-7-15,-8 3 1 16,-4 1 0-16,5 7 1 0,-1 7 6 16,4 12 1-16,5 15 8 15,4 19 1-15,9 19 7 16,8 12 1-16,8 10-1 15,14 8 0-15,7 4-5 16,1 8 0-16,0 7-3 16,0-11 1-16,-5-8-8 15,-16-11 0-15,-5-8-9 16,-12-11 1-16</inkml:trace>
  <inkml:trace contextRef="#ctx0" brushRef="#br0" timeOffset="191437.2454">17567 18358 31 0,'8'4'15'0,"-4"3"-13"0,-4-7 17 16,-4 0-17-16,0 0 0 31,-17 8 2-31,-5-1 1 15,5 5-6-15,-1-5 0 16,10 5 3-16,3-1 1 16,5 0-2-16,4-3 1 15,8-1-1-15,1-3 0 0,4-4 0 16,-1-15 0-16,-3-11-1 16,-1-9 1-16,-3 1-1 15,-5-7 0-15,0-8-2 16,-5-4 1-16,1-4-2 15,-9-4 0-15,-4 5-2 16,-4 3 1-16,-4 7 0 16,-5 8 0-16,4 8 3 15,9 15 0-15,4 11 3 16,9 19 1-16,8 19 3 16,9 8 0-16,13 15 1 15,12 0 1-15,5 7-2 16,-1 4 1-16,9 8-4 15,0-8 1-15,-8-4-9 16,-5-11 1-16,-8 4-11 16,-4-16 1-16</inkml:trace>
  <inkml:trace contextRef="#ctx0" brushRef="#br0" timeOffset="192114.7908">18670 18343 36 0,'29'30'18'0,"1"0"-8"0,-21-26 22 0,-9 0-28 16,-5-4 1-16,-7-4 1 15,-10-7 0-15,1-8-8 16,0-4 0-16,-1 0 5 15,10 1 1-15,12-12-3 16,4 0 1-16,9-8-4 16,4 4 0-16,4 8-3 15,5 3 0-15,-5 5-10 16,-4 6 1-16,-4 13-1 16,-5-1 0-16</inkml:trace>
  <inkml:trace contextRef="#ctx0" brushRef="#br0" timeOffset="192876.8732">18972 18138 1 0,'17'-15'0'0</inkml:trace>
  <inkml:trace contextRef="#ctx0" brushRef="#br0" timeOffset="193101.7645">19010 18006 22 0,'0'-23'11'0,"30"-3"-3"16,-21 18 11-16,-1 8-15 15,1 4 0-15,8 7 2 16,-9 4 1-16,1 8-9 16,-5 4 0-16,-8 3 5 15,-1 8 1-15,-7 0-3 0,-5 3 1 16,0 1-1-16,4 3 0 15,9 1-1-15,8-5 1 16,9 5-1-16,16-9 1 16,5-6 0-16,5-9 0 15,-1-6-4-15,0-9 0 16,-8-3-9-16,-8 3 1 16</inkml:trace>
  <inkml:trace contextRef="#ctx0" brushRef="#br0" timeOffset="193494.2499">19598 18623 41 0,'13'-42'20'0,"4"8"-6"0,-4 26 31 15,-1 1-43-15,-3 7 0 16,-1 4 0-16,-3 3 0 16,-5 12-3-16,-13 4 0 15,-4 11-3-15,-5-8 1 16,-3 1-10-16,-1 3 0 16,1 4-3-16,8-4 0 15</inkml:trace>
  <inkml:trace contextRef="#ctx0" brushRef="#br0" timeOffset="193897.2708">20105 18539 37 0,'59'53'18'0,"-29"4"-17"0,-26-46 32 16,-4 1-32-16,0-1 1 16,0-11 3-16,-4-7 0 15,-4-12-6-15,-1-15 1 16,1-16 2-16,3 5 1 16,5-8-6-16,9 8 1 15,4 11-6-15,4 3 0 16,4 9-6-16,0 14 0 0</inkml:trace>
  <inkml:trace contextRef="#ctx0" brushRef="#br0" timeOffset="194543.6696">20501 18206 28 0,'17'-18'14'0,"-13"-24"-16"0,-4 34 21 16,0-7-17-16,4 0 0 16,5 4 0-16,-1-4 0 15,1 7-3-15,-1 0 0 16,1 12 1-16,4 0 1 0,-5 4-1 15,5 3 1-15,-5 4 0 16,5 0 0-16,-4 8 0 16,-1-4 1-16,-3-4 0 15,-5 0 0-15,-5 0-1 16,-3 0 1-16,-1 4-2 16,-4-4 1-16,5-3 0 15,-1-5 0-15,5 1-1 16,0-8 1-16,4 0-1 15,0 0 1-15,13-8-1 16,4 5 1-16,8-5-1 16,1 8 1-16,-1 4 1 15,1 3 1-15,-5 5 0 16,-4 3 1-16,-8 8-1 16,-9 3 1-16,-9 0-1 15,-12-3 0-15,-9 7-4 16,-12 5 0-16,-10 6-11 15,-7 8 1-15,12 4-3 0,9-11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8:53:13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4318 6111 4 0,'4'-12'2'0,"1"-7"-2"15,-5 12 2-15,-5 3 0 16,1 4 0-16,0 4 3 0,-9 0 1 16,-4 3-7-16,4 1 1 15,9-1 4-15,4 5 0 16,13-5-2-16,8 8 1 15,17-7-2-15,18 3 1 16,3-3-2-16,27-8 1 16,16 0-1-16,26 7 1 15,-1-7 0-15,14 0 0 16,12 0-4-16,-4 8 1 16,-8-1-3-16,-1 5 0 0</inkml:trace>
  <inkml:trace contextRef="#ctx0" brushRef="#br0" timeOffset="2475.6303">12852 6319 9 0,'-306'-12'4'0,"-116"-14"-3"16,286 14 5-16,-60 9-5 16,-43-5 0-16,-29 4-1 15,-21-7 0-15,3 3-3 16,1-3 0-16</inkml:trace>
  <inkml:trace contextRef="#ctx0" brushRef="#br0" timeOffset="4367.2982">12950 8347 13 0,'-59'-12'6'0,"-69"1"-2"0,94 11 6 0,-13 0-10 16,-21 0 1-16,-13 0 0 16,-21 0 1-16,-17 4-3 15,-9-1 1-15,-9-3-2 16,-16 0 0-16,0 4-2 16,8 4 0-16</inkml:trace>
  <inkml:trace contextRef="#ctx0" brushRef="#br0" timeOffset="5283.763">12942 9402 12 0,'-60'-26'6'0,"-42"-5"1"16,72 20 8-16,-4 4-15 15,-8 3 1-15,-14-4 0 16,-12 1 0-16,-17-1-1 0,-30 8 0 16,-9 4 1-16,-25-4 0 15,-17 4-4-15,-4-1 1 16,0 5-3-16,3 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56388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152400"/>
            <a:ext cx="7010400" cy="5256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0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r3 = r1 + r2</a:t>
            </a:r>
          </a:p>
          <a:p>
            <a:pPr lvl="1"/>
            <a:r>
              <a:rPr lang="en-US" dirty="0" err="1" smtClean="0"/>
              <a:t>mov</a:t>
            </a:r>
            <a:r>
              <a:rPr lang="en-US" dirty="0" smtClean="0"/>
              <a:t> r1, r3</a:t>
            </a:r>
          </a:p>
          <a:p>
            <a:pPr lvl="1"/>
            <a:r>
              <a:rPr lang="en-US" dirty="0" smtClean="0"/>
              <a:t>add r2, r3</a:t>
            </a:r>
          </a:p>
        </p:txBody>
      </p:sp>
    </p:spTree>
    <p:extLst>
      <p:ext uri="{BB962C8B-B14F-4D97-AF65-F5344CB8AC3E}">
        <p14:creationId xmlns:p14="http://schemas.microsoft.com/office/powerpoint/2010/main" val="164520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have a different </a:t>
            </a:r>
            <a:r>
              <a:rPr lang="en-US" dirty="0" err="1" smtClean="0"/>
              <a:t>inc</a:t>
            </a:r>
            <a:r>
              <a:rPr lang="en-US" baseline="0" dirty="0" smtClean="0"/>
              <a:t> operator?</a:t>
            </a:r>
          </a:p>
          <a:p>
            <a:pPr lvl="1"/>
            <a:r>
              <a:rPr lang="en-US" baseline="0" dirty="0" smtClean="0"/>
              <a:t>Smaller bit representation!</a:t>
            </a:r>
          </a:p>
          <a:p>
            <a:pPr lvl="1"/>
            <a:r>
              <a:rPr lang="en-US" baseline="0" dirty="0" smtClean="0"/>
              <a:t>Maybe faster implementation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1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calling convention </a:t>
            </a:r>
            <a:r>
              <a:rPr lang="en-US" baseline="0" dirty="0" smtClean="0"/>
              <a:t>(get to it later) says which registers to use for arguments and return value</a:t>
            </a:r>
          </a:p>
          <a:p>
            <a:r>
              <a:rPr lang="en-US" dirty="0" smtClean="0"/>
              <a:t>Compiler</a:t>
            </a:r>
            <a:r>
              <a:rPr lang="en-US" baseline="0" dirty="0" smtClean="0"/>
              <a:t> knows</a:t>
            </a:r>
          </a:p>
          <a:p>
            <a:pPr lvl="1"/>
            <a:r>
              <a:rPr lang="en-US" baseline="0" dirty="0" smtClean="0"/>
              <a:t>Arithmetic ops are like “+=“</a:t>
            </a:r>
          </a:p>
          <a:p>
            <a:pPr lvl="1"/>
            <a:r>
              <a:rPr lang="en-US" baseline="0" dirty="0" smtClean="0"/>
              <a:t>And it doesn’t need intermediate values anyway</a:t>
            </a:r>
          </a:p>
          <a:p>
            <a:pPr lvl="1"/>
            <a:r>
              <a:rPr lang="en-US" baseline="0" dirty="0" smtClean="0"/>
              <a:t>So it transforms it to...</a:t>
            </a:r>
          </a:p>
          <a:p>
            <a:pPr lvl="0"/>
            <a:r>
              <a:rPr lang="en-US" baseline="0" dirty="0" smtClean="0"/>
              <a:t>HW1</a:t>
            </a:r>
          </a:p>
          <a:p>
            <a:pPr lvl="1"/>
            <a:r>
              <a:rPr lang="en-US" baseline="0" dirty="0" smtClean="0"/>
              <a:t>Now you’re all set!</a:t>
            </a:r>
          </a:p>
          <a:p>
            <a:pPr lvl="1"/>
            <a:r>
              <a:rPr lang="en-US" baseline="0" dirty="0" smtClean="0"/>
              <a:t>It’ll ask you to go backwards, from Assembly to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4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8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actually, pointers are just addresses!</a:t>
            </a:r>
          </a:p>
          <a:p>
            <a:r>
              <a:rPr lang="en-US" dirty="0" smtClean="0"/>
              <a:t>Showing</a:t>
            </a:r>
            <a:r>
              <a:rPr lang="en-US" baseline="0" dirty="0" smtClean="0"/>
              <a:t> here 8-byte </a:t>
            </a:r>
            <a:r>
              <a:rPr lang="en-US" b="1" baseline="0" dirty="0" smtClean="0"/>
              <a:t>words</a:t>
            </a:r>
            <a:r>
              <a:rPr lang="en-US" b="0" baseline="0" dirty="0" smtClean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8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4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7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6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8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Syntax for</a:t>
            </a:r>
            <a:r>
              <a:rPr lang="en-US" baseline="0" dirty="0" smtClean="0"/>
              <a:t> memory operands can be more complex</a:t>
            </a:r>
          </a:p>
          <a:p>
            <a:r>
              <a:rPr lang="en-US" baseline="0" dirty="0" smtClean="0"/>
              <a:t>Designed to do things that are </a:t>
            </a:r>
            <a:r>
              <a:rPr lang="en-US" b="1" baseline="0" dirty="0" smtClean="0"/>
              <a:t>common </a:t>
            </a:r>
            <a:r>
              <a:rPr lang="en-US" baseline="0" dirty="0" smtClean="0"/>
              <a:t>with </a:t>
            </a:r>
            <a:r>
              <a:rPr lang="en-US" b="1" baseline="0" dirty="0" smtClean="0"/>
              <a:t>pointers</a:t>
            </a:r>
          </a:p>
          <a:p>
            <a:r>
              <a:rPr lang="en-US" b="1" baseline="0" dirty="0" smtClean="0"/>
              <a:t>D: </a:t>
            </a:r>
            <a:r>
              <a:rPr lang="en-US" b="0" baseline="0" dirty="0" smtClean="0"/>
              <a:t>displacement, add a constant</a:t>
            </a:r>
          </a:p>
          <a:p>
            <a:r>
              <a:rPr lang="en-US" b="0" baseline="0" dirty="0" err="1" smtClean="0"/>
              <a:t>Rb</a:t>
            </a:r>
            <a:r>
              <a:rPr lang="en-US" b="0" baseline="0" dirty="0" smtClean="0"/>
              <a:t>: base pointer</a:t>
            </a:r>
          </a:p>
          <a:p>
            <a:r>
              <a:rPr lang="en-US" b="0" baseline="0" dirty="0" err="1" smtClean="0"/>
              <a:t>Ri</a:t>
            </a:r>
            <a:r>
              <a:rPr lang="en-US" b="0" baseline="0" dirty="0" smtClean="0"/>
              <a:t>: index into array</a:t>
            </a:r>
          </a:p>
          <a:p>
            <a:r>
              <a:rPr lang="en-US" b="0" baseline="0" dirty="0" smtClean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 smtClean="0"/>
              <a:t>compiler keeps track of what the pointer points to and scales accordingly</a:t>
            </a:r>
          </a:p>
          <a:p>
            <a:pPr lvl="1"/>
            <a:r>
              <a:rPr lang="en-US" b="0" baseline="0" dirty="0" smtClean="0"/>
              <a:t>int x[]    x[</a:t>
            </a:r>
            <a:r>
              <a:rPr lang="en-US" b="0" baseline="0" dirty="0" err="1" smtClean="0"/>
              <a:t>i</a:t>
            </a:r>
            <a:r>
              <a:rPr lang="en-US" b="0" baseline="0" dirty="0" smtClean="0"/>
              <a:t>]</a:t>
            </a:r>
          </a:p>
          <a:p>
            <a:pPr lvl="1"/>
            <a:r>
              <a:rPr lang="en-US" b="1" i="1" baseline="0" dirty="0" err="1" smtClean="0"/>
              <a:t>ith</a:t>
            </a:r>
            <a:r>
              <a:rPr lang="en-US" b="1" dirty="0" smtClean="0"/>
              <a:t> element of an array of </a:t>
            </a:r>
            <a:r>
              <a:rPr lang="en-US" b="1" dirty="0" err="1" smtClean="0"/>
              <a:t>ints</a:t>
            </a:r>
            <a:r>
              <a:rPr lang="en-US" b="1" dirty="0" smtClean="0"/>
              <a:t>: </a:t>
            </a:r>
            <a:r>
              <a:rPr lang="en-US" b="1" dirty="0" err="1" smtClean="0"/>
              <a:t>Ri</a:t>
            </a:r>
            <a:r>
              <a:rPr lang="en-US" b="1" dirty="0" smtClean="0"/>
              <a:t>=</a:t>
            </a:r>
            <a:r>
              <a:rPr lang="en-US" b="1" dirty="0" err="1" smtClean="0"/>
              <a:t>i</a:t>
            </a:r>
            <a:r>
              <a:rPr lang="en-US" b="1" dirty="0" smtClean="0"/>
              <a:t>, S=4 (bytes)</a:t>
            </a:r>
          </a:p>
          <a:p>
            <a:r>
              <a:rPr lang="en-US" dirty="0" smtClean="0"/>
              <a:t>See </a:t>
            </a:r>
            <a:r>
              <a:rPr lang="en-US" dirty="0"/>
              <a:t>figure 3.3 in </a:t>
            </a:r>
            <a:r>
              <a:rPr lang="en-US" dirty="0" smtClean="0"/>
              <a:t>3e textbook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74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78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address calculations always go</a:t>
            </a:r>
            <a:r>
              <a:rPr lang="en-US" baseline="0" dirty="0" smtClean="0"/>
              <a:t> to memory </a:t>
            </a:r>
            <a:r>
              <a:rPr lang="en-US" b="1" baseline="0" dirty="0" smtClean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61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2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8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21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613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4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8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8076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20541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2000"/>
            <a:ext cx="5038725" cy="3779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9229" y="4783909"/>
            <a:ext cx="6229052" cy="44420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2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</a:t>
            </a:r>
            <a:r>
              <a:rPr lang="en-US" b="1" baseline="0" dirty="0" smtClean="0"/>
              <a:t>jump</a:t>
            </a:r>
            <a:r>
              <a:rPr lang="en-US" b="0" baseline="0" dirty="0" smtClean="0"/>
              <a:t> instructions</a:t>
            </a:r>
          </a:p>
          <a:p>
            <a:r>
              <a:rPr lang="en-US" b="0" baseline="0" dirty="0" smtClean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9720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4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3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Src2 can be register, memory, or immediate; Src1 can be register or immediate</a:t>
            </a:r>
          </a:p>
        </p:txBody>
      </p:sp>
    </p:spTree>
    <p:extLst>
      <p:ext uri="{BB962C8B-B14F-4D97-AF65-F5344CB8AC3E}">
        <p14:creationId xmlns:p14="http://schemas.microsoft.com/office/powerpoint/2010/main" val="304091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>
                <a:latin typeface="+mn-lt"/>
              </a:rPr>
              <a:t>Names are largely arbitrary, reasons</a:t>
            </a:r>
            <a:r>
              <a:rPr lang="en-US" baseline="0" dirty="0" smtClean="0">
                <a:latin typeface="+mn-lt"/>
              </a:rPr>
              <a:t> behind them are not super relevant to us</a:t>
            </a:r>
          </a:p>
          <a:p>
            <a:pPr defTabSz="948410">
              <a:defRPr/>
            </a:pPr>
            <a:r>
              <a:rPr lang="en-US" baseline="0" dirty="0" smtClean="0">
                <a:latin typeface="+mn-lt"/>
              </a:rPr>
              <a:t>But there are </a:t>
            </a:r>
            <a:r>
              <a:rPr lang="en-US" b="1" i="0" baseline="0" dirty="0" smtClean="0">
                <a:latin typeface="+mn-lt"/>
              </a:rPr>
              <a:t>conventions </a:t>
            </a:r>
            <a:r>
              <a:rPr lang="en-US" b="0" i="0" baseline="0" dirty="0" smtClean="0">
                <a:latin typeface="+mn-lt"/>
              </a:rPr>
              <a:t>about how they are used</a:t>
            </a:r>
          </a:p>
          <a:p>
            <a:pPr defTabSz="948410">
              <a:defRPr/>
            </a:pPr>
            <a:r>
              <a:rPr lang="en-US" b="0" i="0" baseline="0" dirty="0" smtClean="0">
                <a:latin typeface="+mn-lt"/>
              </a:rPr>
              <a:t>One is particularly important to not misuse: </a:t>
            </a:r>
            <a:r>
              <a:rPr lang="en-US" b="1" i="0" baseline="0" dirty="0" smtClean="0">
                <a:latin typeface="+mn-lt"/>
              </a:rPr>
              <a:t>%</a:t>
            </a:r>
            <a:r>
              <a:rPr lang="en-US" b="1" i="0" baseline="0" dirty="0" err="1" smtClean="0">
                <a:latin typeface="+mn-lt"/>
              </a:rPr>
              <a:t>rsp</a:t>
            </a:r>
            <a:endParaRPr lang="en-US" b="1" i="0" baseline="0" dirty="0" smtClean="0">
              <a:latin typeface="+mn-lt"/>
            </a:endParaRPr>
          </a:p>
          <a:p>
            <a:pPr lvl="1" defTabSz="948410">
              <a:defRPr/>
            </a:pPr>
            <a:r>
              <a:rPr lang="en-US" b="0" i="0" baseline="0" dirty="0" smtClean="0">
                <a:latin typeface="+mn-lt"/>
              </a:rPr>
              <a:t>Stack pointer; we’ll get to this when we talk about procedures</a:t>
            </a:r>
            <a:endParaRPr lang="en-US" b="0" i="0" dirty="0" smtClean="0">
              <a:latin typeface="+mn-lt"/>
            </a:endParaRPr>
          </a:p>
          <a:p>
            <a:pPr defTabSz="948410">
              <a:defRPr/>
            </a:pPr>
            <a:r>
              <a:rPr lang="en-US" dirty="0" smtClean="0">
                <a:latin typeface="+mn-lt"/>
              </a:rPr>
              <a:t>Why is %</a:t>
            </a:r>
            <a:r>
              <a:rPr lang="en-US" dirty="0" err="1" smtClean="0">
                <a:latin typeface="+mn-lt"/>
              </a:rPr>
              <a:t>rbp</a:t>
            </a:r>
            <a:r>
              <a:rPr lang="en-US" dirty="0" smtClean="0">
                <a:latin typeface="+mn-lt"/>
              </a:rPr>
              <a:t> now general-purpose in x86-64? http://www.codemachine.com/article_x64deepdive.html</a:t>
            </a:r>
          </a:p>
          <a:p>
            <a:r>
              <a:rPr lang="en-US" dirty="0" smtClean="0">
                <a:latin typeface="+mn-lt"/>
              </a:rPr>
              <a:t>r8-r15: still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="1" baseline="0" dirty="0" smtClean="0">
                <a:latin typeface="+mn-lt"/>
              </a:rPr>
              <a:t>names</a:t>
            </a:r>
            <a:r>
              <a:rPr lang="en-US" b="0" baseline="0" dirty="0" smtClean="0">
                <a:latin typeface="+mn-lt"/>
              </a:rPr>
              <a:t> not indexes</a:t>
            </a:r>
          </a:p>
          <a:p>
            <a:r>
              <a:rPr lang="en-US" b="0" baseline="0" dirty="0" smtClean="0">
                <a:latin typeface="+mn-lt"/>
              </a:rPr>
              <a:t>Each is 8-bytes wide</a:t>
            </a:r>
          </a:p>
          <a:p>
            <a:r>
              <a:rPr lang="en-US" b="0" baseline="0" dirty="0" smtClean="0">
                <a:latin typeface="+mn-lt"/>
              </a:rPr>
              <a:t>What if we only want 4 bytes?</a:t>
            </a:r>
          </a:p>
          <a:p>
            <a:pPr lvl="1"/>
            <a:r>
              <a:rPr lang="en-US" b="0" baseline="0" dirty="0" smtClean="0">
                <a:latin typeface="+mn-lt"/>
              </a:rPr>
              <a:t>We can use these alternate names to use just half of the bytes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188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0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8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52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48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01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CMP for comparing two variables</a:t>
            </a:r>
          </a:p>
          <a:p>
            <a:r>
              <a:rPr lang="en-US" dirty="0" smtClean="0"/>
              <a:t>use TEST for comparing with 0, e.g. with</a:t>
            </a:r>
            <a:r>
              <a:rPr lang="en-US" baseline="0" dirty="0" smtClean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2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CMP for comparing two variables</a:t>
            </a:r>
          </a:p>
          <a:p>
            <a:r>
              <a:rPr lang="en-US" dirty="0" smtClean="0"/>
              <a:t>use TEST for comparing with 0, e.g. with</a:t>
            </a:r>
            <a:r>
              <a:rPr lang="en-US" baseline="0" dirty="0" smtClean="0"/>
              <a:t>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9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131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</a:t>
            </a:r>
            <a:r>
              <a:rPr lang="en-US" baseline="0" dirty="0" smtClean="0"/>
              <a:t> 6 registers that we can do whatever we want with</a:t>
            </a:r>
            <a:endParaRPr lang="en-US" dirty="0" smtClean="0"/>
          </a:p>
          <a:p>
            <a:r>
              <a:rPr lang="en-US" dirty="0" smtClean="0"/>
              <a:t>Remember how I said we’ve been upgrading x86 since 1978, when it was 16-bit?</a:t>
            </a:r>
          </a:p>
          <a:p>
            <a:pPr lvl="0"/>
            <a:r>
              <a:rPr lang="en-US" dirty="0" smtClean="0"/>
              <a:t>Originally just %ax,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Could</a:t>
            </a:r>
            <a:r>
              <a:rPr lang="is-IS" baseline="0" dirty="0" smtClean="0"/>
              <a:t> even reference single bytes (high, low)</a:t>
            </a:r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used to be more conventions about how they were used</a:t>
            </a:r>
          </a:p>
          <a:p>
            <a:pPr lvl="1"/>
            <a:r>
              <a:rPr lang="en-US" baseline="0" dirty="0" smtClean="0"/>
              <a:t>Just to make it easier when people were </a:t>
            </a:r>
            <a:r>
              <a:rPr lang="en-US" b="1" baseline="0" dirty="0" smtClean="0"/>
              <a:t>writing assembly by hand</a:t>
            </a:r>
          </a:p>
          <a:p>
            <a:pPr lvl="1"/>
            <a:r>
              <a:rPr lang="en-US" b="0" baseline="0" dirty="0" smtClean="0"/>
              <a:t>Now irrelevant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5559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00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52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31838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59737"/>
            <a:ext cx="5852160" cy="4319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8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31838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59737"/>
            <a:ext cx="5852160" cy="4319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67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3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368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1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256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93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81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16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12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56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80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68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76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4737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406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477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3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9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10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46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42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21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4737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595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not have seen this operator before</a:t>
            </a:r>
          </a:p>
          <a:p>
            <a:r>
              <a:rPr lang="en-US" dirty="0" smtClean="0"/>
              <a:t>Call it a “ternary” operator because it takes 3 operands</a:t>
            </a:r>
          </a:p>
          <a:p>
            <a:r>
              <a:rPr lang="en-US" dirty="0" smtClean="0"/>
              <a:t>Conditional operator, tests condition,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186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not have seen this operator before</a:t>
            </a:r>
          </a:p>
          <a:p>
            <a:r>
              <a:rPr lang="en-US" dirty="0" smtClean="0"/>
              <a:t>Call it a “ternary” operator because it takes 3 operands</a:t>
            </a:r>
          </a:p>
          <a:p>
            <a:r>
              <a:rPr lang="en-US" dirty="0" smtClean="0"/>
              <a:t>Conditional operator, tests condition,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1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480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94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More efficient than conditional branching (simple control flow)</a:t>
            </a:r>
          </a:p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But overhead: both branches are evaluated</a:t>
            </a:r>
          </a:p>
          <a:p>
            <a:pPr defTabSz="949930">
              <a:defRPr/>
            </a:pPr>
            <a:r>
              <a:rPr lang="en-US" dirty="0" err="1" smtClean="0"/>
              <a:t>cmov</a:t>
            </a:r>
            <a:r>
              <a:rPr lang="en-US" dirty="0" smtClean="0"/>
              <a:t> instructions available in IA32 since 1995, but not used by </a:t>
            </a:r>
            <a:r>
              <a:rPr lang="en-US" dirty="0" err="1" smtClean="0"/>
              <a:t>gcc</a:t>
            </a:r>
            <a:r>
              <a:rPr lang="en-US" dirty="0" smtClean="0"/>
              <a:t> unless –march=686 flag used.</a:t>
            </a:r>
            <a:r>
              <a:rPr lang="en-US" baseline="0" dirty="0" smtClean="0"/>
              <a:t> They are used regularly in x86-64.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64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0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29353" y="-223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2016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0372" y="-2231"/>
            <a:ext cx="1143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x86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Programming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png"/><Relationship Id="rId8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34" Type="http://schemas.openxmlformats.org/officeDocument/2006/relationships/image" Target="../media/image14.emf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customXml" Target="../ink/ink7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8" Type="http://schemas.openxmlformats.org/officeDocument/2006/relationships/tags" Target="../tags/tag1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15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customXml" Target="../ink/ink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16.emf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customXml" Target="../ink/ink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image" Target="../media/image17.emf"/><Relationship Id="rId4" Type="http://schemas.openxmlformats.org/officeDocument/2006/relationships/tags" Target="../tags/tag193.xml"/><Relationship Id="rId9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8.emf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201.xml"/><Relationship Id="rId7" Type="http://schemas.openxmlformats.org/officeDocument/2006/relationships/customXml" Target="../ink/ink1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image" Target="../media/image20.emf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customXml" Target="../ink/ink13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customXml" Target="../ink/ink14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notesSlide" Target="../notesSlides/notesSlide17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tags" Target="../tags/tag279.xml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notesSlide" Target="../notesSlides/notesSlide18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22.emf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tags" Target="../tags/tag280.xml"/><Relationship Id="rId30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image" Target="../media/image23.emf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notesSlide" Target="../notesSlides/notesSlide20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24.emf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30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" Type="http://schemas.openxmlformats.org/officeDocument/2006/relationships/tags" Target="../tags/tag337.xml"/><Relationship Id="rId21" Type="http://schemas.openxmlformats.org/officeDocument/2006/relationships/tags" Target="../tags/tag355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notesSlide" Target="../notesSlides/notesSlide21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25.emf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customXml" Target="../ink/ink1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7" Type="http://schemas.openxmlformats.org/officeDocument/2006/relationships/image" Target="../media/image26.emf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customXml" Target="../ink/ink19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image" Target="../media/image27.emf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customXml" Target="../ink/ink20.xml"/><Relationship Id="rId5" Type="http://schemas.openxmlformats.org/officeDocument/2006/relationships/tags" Target="../tags/tag372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371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image" Target="../media/image28.emf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customXml" Target="../ink/ink21.xml"/><Relationship Id="rId5" Type="http://schemas.openxmlformats.org/officeDocument/2006/relationships/tags" Target="../tags/tag380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79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29.emf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customXml" Target="../ink/ink22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389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9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image" Target="../media/image31.emf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customXml" Target="../ink/ink24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slideLayout" Target="../slideLayouts/slideLayout3.xml"/><Relationship Id="rId8" Type="http://schemas.openxmlformats.org/officeDocument/2006/relationships/tags" Target="../tags/tag39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" Type="http://schemas.openxmlformats.org/officeDocument/2006/relationships/tags" Target="../tags/tag423.xml"/><Relationship Id="rId21" Type="http://schemas.openxmlformats.org/officeDocument/2006/relationships/tags" Target="../tags/tag441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notesSlide" Target="../notesSlides/notesSlide29.xml"/><Relationship Id="rId8" Type="http://schemas.openxmlformats.org/officeDocument/2006/relationships/tags" Target="../tags/tag4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45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10" Type="http://schemas.openxmlformats.org/officeDocument/2006/relationships/image" Target="../media/image32.emf"/><Relationship Id="rId4" Type="http://schemas.openxmlformats.org/officeDocument/2006/relationships/tags" Target="../tags/tag457.xml"/><Relationship Id="rId9" Type="http://schemas.openxmlformats.org/officeDocument/2006/relationships/customXml" Target="../ink/ink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33.emf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customXml" Target="../ink/ink2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image" Target="../media/image34.emf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customXml" Target="../ink/ink27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479.xml"/><Relationship Id="rId7" Type="http://schemas.openxmlformats.org/officeDocument/2006/relationships/customXml" Target="../ink/ink2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0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" Type="http://schemas.openxmlformats.org/officeDocument/2006/relationships/tags" Target="../tags/tag483.xml"/><Relationship Id="rId21" Type="http://schemas.openxmlformats.org/officeDocument/2006/relationships/tags" Target="../tags/tag501.xml"/><Relationship Id="rId34" Type="http://schemas.openxmlformats.org/officeDocument/2006/relationships/image" Target="../media/image36.emf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customXml" Target="../ink/ink29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notesSlide" Target="../notesSlides/notesSlide37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8" Type="http://schemas.openxmlformats.org/officeDocument/2006/relationships/tags" Target="../tags/tag48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37.emf"/><Relationship Id="rId5" Type="http://schemas.openxmlformats.org/officeDocument/2006/relationships/tags" Target="../tags/tag515.xml"/><Relationship Id="rId10" Type="http://schemas.openxmlformats.org/officeDocument/2006/relationships/customXml" Target="../ink/ink30.xml"/><Relationship Id="rId4" Type="http://schemas.openxmlformats.org/officeDocument/2006/relationships/tags" Target="../tags/tag514.xml"/><Relationship Id="rId9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image" Target="../media/image38.emf"/><Relationship Id="rId5" Type="http://schemas.openxmlformats.org/officeDocument/2006/relationships/tags" Target="../tags/tag522.xml"/><Relationship Id="rId10" Type="http://schemas.openxmlformats.org/officeDocument/2006/relationships/customXml" Target="../ink/ink31.xml"/><Relationship Id="rId4" Type="http://schemas.openxmlformats.org/officeDocument/2006/relationships/tags" Target="../tags/tag521.xml"/><Relationship Id="rId9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image" Target="../media/image9.emf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customXml" Target="../ink/ink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8" Type="http://schemas.openxmlformats.org/officeDocument/2006/relationships/tags" Target="../tags/tag43.xml"/><Relationship Id="rId3" Type="http://schemas.openxmlformats.org/officeDocument/2006/relationships/tags" Target="../tags/tag3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image" Target="../media/image39.emf"/><Relationship Id="rId5" Type="http://schemas.openxmlformats.org/officeDocument/2006/relationships/tags" Target="../tags/tag529.xml"/><Relationship Id="rId10" Type="http://schemas.openxmlformats.org/officeDocument/2006/relationships/customXml" Target="../ink/ink32.xml"/><Relationship Id="rId4" Type="http://schemas.openxmlformats.org/officeDocument/2006/relationships/tags" Target="../tags/tag528.xml"/><Relationship Id="rId9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notesSlide" Target="../notesSlides/notesSlide41.xml"/><Relationship Id="rId5" Type="http://schemas.openxmlformats.org/officeDocument/2006/relationships/tags" Target="../tags/tag5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tags" Target="../tags/tag566.xml"/><Relationship Id="rId39" Type="http://schemas.openxmlformats.org/officeDocument/2006/relationships/image" Target="../media/image40.emf"/><Relationship Id="rId21" Type="http://schemas.openxmlformats.org/officeDocument/2006/relationships/tags" Target="../tags/tag561.xml"/><Relationship Id="rId34" Type="http://schemas.openxmlformats.org/officeDocument/2006/relationships/tags" Target="../tags/tag574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customXml" Target="../ink/ink33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tags" Target="../tags/tag569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notesSlide" Target="../notesSlides/notesSlide42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tags" Target="../tags/tag571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8" Type="http://schemas.openxmlformats.org/officeDocument/2006/relationships/tags" Target="../tags/tag548.xml"/><Relationship Id="rId3" Type="http://schemas.openxmlformats.org/officeDocument/2006/relationships/tags" Target="../tags/tag5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7" Type="http://schemas.openxmlformats.org/officeDocument/2006/relationships/image" Target="../media/image41.emf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customXml" Target="../ink/ink34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44.emf"/><Relationship Id="rId5" Type="http://schemas.openxmlformats.org/officeDocument/2006/relationships/tags" Target="../tags/tag583.xml"/><Relationship Id="rId10" Type="http://schemas.openxmlformats.org/officeDocument/2006/relationships/customXml" Target="../ink/ink36.xml"/><Relationship Id="rId4" Type="http://schemas.openxmlformats.org/officeDocument/2006/relationships/tags" Target="../tags/tag582.xml"/><Relationship Id="rId9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5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10" Type="http://schemas.openxmlformats.org/officeDocument/2006/relationships/image" Target="../media/image45.emf"/><Relationship Id="rId4" Type="http://schemas.openxmlformats.org/officeDocument/2006/relationships/tags" Target="../tags/tag589.xml"/><Relationship Id="rId9" Type="http://schemas.openxmlformats.org/officeDocument/2006/relationships/customXml" Target="../ink/ink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2.xml"/><Relationship Id="rId5" Type="http://schemas.openxmlformats.org/officeDocument/2006/relationships/image" Target="../media/image47.emf"/><Relationship Id="rId4" Type="http://schemas.openxmlformats.org/officeDocument/2006/relationships/customXml" Target="../ink/ink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3.xml"/><Relationship Id="rId5" Type="http://schemas.openxmlformats.org/officeDocument/2006/relationships/image" Target="../media/image48.emf"/><Relationship Id="rId4" Type="http://schemas.openxmlformats.org/officeDocument/2006/relationships/customXml" Target="../ink/ink4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tags" Target="../tags/tag109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tags" Target="../tags/tag112.xml"/><Relationship Id="rId47" Type="http://schemas.openxmlformats.org/officeDocument/2006/relationships/tags" Target="../tags/tag117.xml"/><Relationship Id="rId50" Type="http://schemas.openxmlformats.org/officeDocument/2006/relationships/tags" Target="../tags/tag120.xml"/><Relationship Id="rId55" Type="http://schemas.openxmlformats.org/officeDocument/2006/relationships/tags" Target="../tags/tag125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tags" Target="../tags/tag99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tags" Target="../tags/tag110.xml"/><Relationship Id="rId45" Type="http://schemas.openxmlformats.org/officeDocument/2006/relationships/tags" Target="../tags/tag115.xml"/><Relationship Id="rId53" Type="http://schemas.openxmlformats.org/officeDocument/2006/relationships/tags" Target="../tags/tag123.xml"/><Relationship Id="rId58" Type="http://schemas.openxmlformats.org/officeDocument/2006/relationships/notesSlide" Target="../notesSlides/notesSlide5.xml"/><Relationship Id="rId5" Type="http://schemas.openxmlformats.org/officeDocument/2006/relationships/tags" Target="../tags/tag75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tags" Target="../tags/tag113.xml"/><Relationship Id="rId48" Type="http://schemas.openxmlformats.org/officeDocument/2006/relationships/tags" Target="../tags/tag118.xml"/><Relationship Id="rId56" Type="http://schemas.openxmlformats.org/officeDocument/2006/relationships/tags" Target="../tags/tag126.xml"/><Relationship Id="rId8" Type="http://schemas.openxmlformats.org/officeDocument/2006/relationships/tags" Target="../tags/tag78.xml"/><Relationship Id="rId51" Type="http://schemas.openxmlformats.org/officeDocument/2006/relationships/tags" Target="../tags/tag121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Relationship Id="rId46" Type="http://schemas.openxmlformats.org/officeDocument/2006/relationships/tags" Target="../tags/tag116.xml"/><Relationship Id="rId59" Type="http://schemas.openxmlformats.org/officeDocument/2006/relationships/customXml" Target="../ink/ink3.xml"/><Relationship Id="rId20" Type="http://schemas.openxmlformats.org/officeDocument/2006/relationships/tags" Target="../tags/tag90.xml"/><Relationship Id="rId41" Type="http://schemas.openxmlformats.org/officeDocument/2006/relationships/tags" Target="../tags/tag111.xml"/><Relationship Id="rId54" Type="http://schemas.openxmlformats.org/officeDocument/2006/relationships/tags" Target="../tags/tag124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49" Type="http://schemas.openxmlformats.org/officeDocument/2006/relationships/tags" Target="../tags/tag11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80.xml"/><Relationship Id="rId31" Type="http://schemas.openxmlformats.org/officeDocument/2006/relationships/tags" Target="../tags/tag101.xml"/><Relationship Id="rId44" Type="http://schemas.openxmlformats.org/officeDocument/2006/relationships/tags" Target="../tags/tag114.xml"/><Relationship Id="rId52" Type="http://schemas.openxmlformats.org/officeDocument/2006/relationships/tags" Target="../tags/tag122.xml"/><Relationship Id="rId60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3" Type="http://schemas.openxmlformats.org/officeDocument/2006/relationships/tags" Target="../tags/tag5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6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5" Type="http://schemas.openxmlformats.org/officeDocument/2006/relationships/tags" Target="../tags/tag604.xml"/><Relationship Id="rId10" Type="http://schemas.openxmlformats.org/officeDocument/2006/relationships/image" Target="../media/image49.emf"/><Relationship Id="rId4" Type="http://schemas.openxmlformats.org/officeDocument/2006/relationships/tags" Target="../tags/tag603.xml"/><Relationship Id="rId9" Type="http://schemas.openxmlformats.org/officeDocument/2006/relationships/customXml" Target="../ink/ink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tags" Target="../tags/tag608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0.xml"/><Relationship Id="rId4" Type="http://schemas.openxmlformats.org/officeDocument/2006/relationships/tags" Target="../tags/tag609.xml"/><Relationship Id="rId9" Type="http://schemas.openxmlformats.org/officeDocument/2006/relationships/image" Target="../media/image50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tags" Target="../tags/tag613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9" Type="http://schemas.openxmlformats.org/officeDocument/2006/relationships/image" Target="../media/image51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image" Target="../media/image52.emf"/><Relationship Id="rId5" Type="http://schemas.openxmlformats.org/officeDocument/2006/relationships/tags" Target="../tags/tag620.xml"/><Relationship Id="rId10" Type="http://schemas.openxmlformats.org/officeDocument/2006/relationships/customXml" Target="../ink/ink44.xml"/><Relationship Id="rId4" Type="http://schemas.openxmlformats.org/officeDocument/2006/relationships/tags" Target="../tags/tag619.xml"/><Relationship Id="rId9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2" Type="http://schemas.openxmlformats.org/officeDocument/2006/relationships/tags" Target="../tags/tag624.xml"/><Relationship Id="rId16" Type="http://schemas.openxmlformats.org/officeDocument/2006/relationships/image" Target="../media/image53.emf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customXml" Target="../ink/ink45.xml"/><Relationship Id="rId10" Type="http://schemas.openxmlformats.org/officeDocument/2006/relationships/tags" Target="../tags/tag632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7.xml"/><Relationship Id="rId7" Type="http://schemas.openxmlformats.org/officeDocument/2006/relationships/tags" Target="../tags/tag641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5" Type="http://schemas.openxmlformats.org/officeDocument/2006/relationships/tags" Target="../tags/tag639.xml"/><Relationship Id="rId4" Type="http://schemas.openxmlformats.org/officeDocument/2006/relationships/tags" Target="../tags/tag638.xml"/><Relationship Id="rId9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64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4" Type="http://schemas.openxmlformats.org/officeDocument/2006/relationships/tags" Target="../tags/tag64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5" Type="http://schemas.openxmlformats.org/officeDocument/2006/relationships/tags" Target="../tags/tag652.xml"/><Relationship Id="rId10" Type="http://schemas.openxmlformats.org/officeDocument/2006/relationships/notesSlide" Target="../notesSlides/notesSlide57.xml"/><Relationship Id="rId4" Type="http://schemas.openxmlformats.org/officeDocument/2006/relationships/tags" Target="../tags/tag651.xml"/><Relationship Id="rId9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10" Type="http://schemas.openxmlformats.org/officeDocument/2006/relationships/notesSlide" Target="../notesSlides/notesSlide58.xml"/><Relationship Id="rId4" Type="http://schemas.openxmlformats.org/officeDocument/2006/relationships/tags" Target="../tags/tag659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1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4" Type="http://schemas.openxmlformats.org/officeDocument/2006/relationships/tags" Target="../tags/tag667.xml"/><Relationship Id="rId9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notesSlide" Target="../notesSlides/notesSlide60.xml"/><Relationship Id="rId3" Type="http://schemas.openxmlformats.org/officeDocument/2006/relationships/tags" Target="../tags/tag673.xml"/><Relationship Id="rId7" Type="http://schemas.openxmlformats.org/officeDocument/2006/relationships/tags" Target="../tags/tag67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tags" Target="../tags/tag681.xml"/><Relationship Id="rId5" Type="http://schemas.openxmlformats.org/officeDocument/2006/relationships/tags" Target="../tags/tag675.xml"/><Relationship Id="rId10" Type="http://schemas.openxmlformats.org/officeDocument/2006/relationships/tags" Target="../tags/tag680.xml"/><Relationship Id="rId4" Type="http://schemas.openxmlformats.org/officeDocument/2006/relationships/tags" Target="../tags/tag674.xml"/><Relationship Id="rId9" Type="http://schemas.openxmlformats.org/officeDocument/2006/relationships/tags" Target="../tags/tag67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84.xml"/><Relationship Id="rId7" Type="http://schemas.openxmlformats.org/officeDocument/2006/relationships/tags" Target="../tags/tag688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4" Type="http://schemas.openxmlformats.org/officeDocument/2006/relationships/tags" Target="../tags/tag685.xml"/><Relationship Id="rId9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image" Target="../media/image54.emf"/><Relationship Id="rId2" Type="http://schemas.openxmlformats.org/officeDocument/2006/relationships/tags" Target="../tags/tag690.xml"/><Relationship Id="rId16" Type="http://schemas.openxmlformats.org/officeDocument/2006/relationships/customXml" Target="../ink/ink46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5" Type="http://schemas.openxmlformats.org/officeDocument/2006/relationships/tags" Target="../tags/tag693.xml"/><Relationship Id="rId15" Type="http://schemas.openxmlformats.org/officeDocument/2006/relationships/notesSlide" Target="../notesSlides/notesSlide62.xml"/><Relationship Id="rId10" Type="http://schemas.openxmlformats.org/officeDocument/2006/relationships/tags" Target="../tags/tag698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3" Type="http://schemas.openxmlformats.org/officeDocument/2006/relationships/tags" Target="../tags/tag704.xml"/><Relationship Id="rId7" Type="http://schemas.openxmlformats.org/officeDocument/2006/relationships/tags" Target="../tags/tag708.xml"/><Relationship Id="rId12" Type="http://schemas.openxmlformats.org/officeDocument/2006/relationships/image" Target="../media/image55.emf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customXml" Target="../ink/ink47.xml"/><Relationship Id="rId5" Type="http://schemas.openxmlformats.org/officeDocument/2006/relationships/tags" Target="../tags/tag706.xml"/><Relationship Id="rId10" Type="http://schemas.openxmlformats.org/officeDocument/2006/relationships/notesSlide" Target="../notesSlides/notesSlide63.xml"/><Relationship Id="rId4" Type="http://schemas.openxmlformats.org/officeDocument/2006/relationships/tags" Target="../tags/tag705.xml"/><Relationship Id="rId9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717.xml"/><Relationship Id="rId13" Type="http://schemas.openxmlformats.org/officeDocument/2006/relationships/notesSlide" Target="../notesSlides/notesSlide64.xml"/><Relationship Id="rId3" Type="http://schemas.openxmlformats.org/officeDocument/2006/relationships/tags" Target="../tags/tag712.xml"/><Relationship Id="rId7" Type="http://schemas.openxmlformats.org/officeDocument/2006/relationships/tags" Target="../tags/tag7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5" Type="http://schemas.openxmlformats.org/officeDocument/2006/relationships/tags" Target="../tags/tag714.xml"/><Relationship Id="rId10" Type="http://schemas.openxmlformats.org/officeDocument/2006/relationships/tags" Target="../tags/tag719.xml"/><Relationship Id="rId4" Type="http://schemas.openxmlformats.org/officeDocument/2006/relationships/tags" Target="../tags/tag713.xml"/><Relationship Id="rId9" Type="http://schemas.openxmlformats.org/officeDocument/2006/relationships/tags" Target="../tags/tag71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13" Type="http://schemas.openxmlformats.org/officeDocument/2006/relationships/tags" Target="../tags/tag733.xml"/><Relationship Id="rId3" Type="http://schemas.openxmlformats.org/officeDocument/2006/relationships/tags" Target="../tags/tag723.xml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notesSlide" Target="../notesSlides/notesSlide65.xml"/><Relationship Id="rId2" Type="http://schemas.openxmlformats.org/officeDocument/2006/relationships/tags" Target="../tags/tag72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10" Type="http://schemas.openxmlformats.org/officeDocument/2006/relationships/tags" Target="../tags/tag730.xml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tags" Target="../tags/tag738.xml"/><Relationship Id="rId7" Type="http://schemas.openxmlformats.org/officeDocument/2006/relationships/customXml" Target="../ink/ink4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customXml" Target="../ink/ink49.xml"/><Relationship Id="rId3" Type="http://schemas.openxmlformats.org/officeDocument/2006/relationships/tags" Target="../tags/tag742.xml"/><Relationship Id="rId21" Type="http://schemas.openxmlformats.org/officeDocument/2006/relationships/tags" Target="../tags/tag760.xml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notesSlide" Target="../notesSlides/notesSlide67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26" Type="http://schemas.openxmlformats.org/officeDocument/2006/relationships/tags" Target="../tags/tag788.xml"/><Relationship Id="rId39" Type="http://schemas.openxmlformats.org/officeDocument/2006/relationships/tags" Target="../tags/tag801.xml"/><Relationship Id="rId21" Type="http://schemas.openxmlformats.org/officeDocument/2006/relationships/tags" Target="../tags/tag783.xml"/><Relationship Id="rId34" Type="http://schemas.openxmlformats.org/officeDocument/2006/relationships/tags" Target="../tags/tag796.xml"/><Relationship Id="rId42" Type="http://schemas.openxmlformats.org/officeDocument/2006/relationships/customXml" Target="../ink/ink50.xml"/><Relationship Id="rId7" Type="http://schemas.openxmlformats.org/officeDocument/2006/relationships/tags" Target="../tags/tag769.xml"/><Relationship Id="rId2" Type="http://schemas.openxmlformats.org/officeDocument/2006/relationships/tags" Target="../tags/tag764.xml"/><Relationship Id="rId16" Type="http://schemas.openxmlformats.org/officeDocument/2006/relationships/tags" Target="../tags/tag778.xml"/><Relationship Id="rId20" Type="http://schemas.openxmlformats.org/officeDocument/2006/relationships/tags" Target="../tags/tag782.xml"/><Relationship Id="rId29" Type="http://schemas.openxmlformats.org/officeDocument/2006/relationships/tags" Target="../tags/tag791.xml"/><Relationship Id="rId41" Type="http://schemas.openxmlformats.org/officeDocument/2006/relationships/notesSlide" Target="../notesSlides/notesSlide68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slideLayout" Target="../slideLayouts/slideLayout3.xml"/><Relationship Id="rId5" Type="http://schemas.openxmlformats.org/officeDocument/2006/relationships/tags" Target="../tags/tag767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10" Type="http://schemas.openxmlformats.org/officeDocument/2006/relationships/tags" Target="../tags/tag772.xml"/><Relationship Id="rId19" Type="http://schemas.openxmlformats.org/officeDocument/2006/relationships/tags" Target="../tags/tag781.xml"/><Relationship Id="rId31" Type="http://schemas.openxmlformats.org/officeDocument/2006/relationships/tags" Target="../tags/tag793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image" Target="../media/image58.emf"/><Relationship Id="rId8" Type="http://schemas.openxmlformats.org/officeDocument/2006/relationships/tags" Target="../tags/tag770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12" Type="http://schemas.openxmlformats.org/officeDocument/2006/relationships/image" Target="../media/image59.emf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customXml" Target="../ink/ink51.xml"/><Relationship Id="rId5" Type="http://schemas.openxmlformats.org/officeDocument/2006/relationships/tags" Target="../tags/tag806.xml"/><Relationship Id="rId10" Type="http://schemas.openxmlformats.org/officeDocument/2006/relationships/notesSlide" Target="../notesSlides/notesSlide69.xml"/><Relationship Id="rId4" Type="http://schemas.openxmlformats.org/officeDocument/2006/relationships/tags" Target="../tags/tag805.xml"/><Relationship Id="rId9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customXml" Target="../ink/ink52.xml"/><Relationship Id="rId3" Type="http://schemas.openxmlformats.org/officeDocument/2006/relationships/tags" Target="../tags/tag812.xml"/><Relationship Id="rId7" Type="http://schemas.openxmlformats.org/officeDocument/2006/relationships/tags" Target="../tags/tag816.xml"/><Relationship Id="rId12" Type="http://schemas.openxmlformats.org/officeDocument/2006/relationships/notesSlide" Target="../notesSlides/notesSlide70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14.xml"/><Relationship Id="rId10" Type="http://schemas.openxmlformats.org/officeDocument/2006/relationships/tags" Target="../tags/tag819.xml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image" Target="../media/image60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tags" Target="../tags/tag822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4.xml"/><Relationship Id="rId4" Type="http://schemas.openxmlformats.org/officeDocument/2006/relationships/tags" Target="../tags/tag823.xml"/><Relationship Id="rId9" Type="http://schemas.openxmlformats.org/officeDocument/2006/relationships/image" Target="../media/image61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tags" Target="../tags/tag837.xml"/><Relationship Id="rId18" Type="http://schemas.openxmlformats.org/officeDocument/2006/relationships/notesSlide" Target="../notesSlides/notesSlide72.xml"/><Relationship Id="rId3" Type="http://schemas.openxmlformats.org/officeDocument/2006/relationships/tags" Target="../tags/tag827.xml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0" Type="http://schemas.openxmlformats.org/officeDocument/2006/relationships/image" Target="../media/image62.emf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10" Type="http://schemas.openxmlformats.org/officeDocument/2006/relationships/tags" Target="../tags/tag834.xml"/><Relationship Id="rId19" Type="http://schemas.openxmlformats.org/officeDocument/2006/relationships/customXml" Target="../ink/ink54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tags" Target="../tags/tag843.xml"/><Relationship Id="rId7" Type="http://schemas.openxmlformats.org/officeDocument/2006/relationships/notesSlide" Target="../notesSlides/notesSlide73.xml"/><Relationship Id="rId2" Type="http://schemas.openxmlformats.org/officeDocument/2006/relationships/tags" Target="../tags/tag842.xml"/><Relationship Id="rId1" Type="http://schemas.openxmlformats.org/officeDocument/2006/relationships/tags" Target="../tags/tag8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5.xml"/><Relationship Id="rId4" Type="http://schemas.openxmlformats.org/officeDocument/2006/relationships/tags" Target="../tags/tag844.xml"/><Relationship Id="rId9" Type="http://schemas.openxmlformats.org/officeDocument/2006/relationships/image" Target="../media/image63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13" Type="http://schemas.openxmlformats.org/officeDocument/2006/relationships/customXml" Target="../ink/ink56.xml"/><Relationship Id="rId3" Type="http://schemas.openxmlformats.org/officeDocument/2006/relationships/tags" Target="../tags/tag848.xml"/><Relationship Id="rId7" Type="http://schemas.openxmlformats.org/officeDocument/2006/relationships/tags" Target="../tags/tag852.xml"/><Relationship Id="rId12" Type="http://schemas.openxmlformats.org/officeDocument/2006/relationships/notesSlide" Target="../notesSlides/notesSlide74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0.xml"/><Relationship Id="rId10" Type="http://schemas.openxmlformats.org/officeDocument/2006/relationships/tags" Target="../tags/tag855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image" Target="../media/image6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858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857.xml"/><Relationship Id="rId1" Type="http://schemas.openxmlformats.org/officeDocument/2006/relationships/tags" Target="../tags/tag8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0.xml"/><Relationship Id="rId4" Type="http://schemas.openxmlformats.org/officeDocument/2006/relationships/tags" Target="../tags/tag85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5.xml"/><Relationship Id="rId4" Type="http://schemas.openxmlformats.org/officeDocument/2006/relationships/tags" Target="../tags/tag86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868.xml"/><Relationship Id="rId2" Type="http://schemas.openxmlformats.org/officeDocument/2006/relationships/tags" Target="../tags/tag867.xml"/><Relationship Id="rId1" Type="http://schemas.openxmlformats.org/officeDocument/2006/relationships/tags" Target="../tags/tag866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12.emf"/><Relationship Id="rId2" Type="http://schemas.openxmlformats.org/officeDocument/2006/relationships/tags" Target="../tags/tag135.xml"/><Relationship Id="rId16" Type="http://schemas.openxmlformats.org/officeDocument/2006/relationships/customXml" Target="../ink/ink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notesSlide" Target="../notesSlides/notesSlide78.xml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71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5" Type="http://schemas.openxmlformats.org/officeDocument/2006/relationships/tags" Target="../tags/tag874.xml"/><Relationship Id="rId10" Type="http://schemas.openxmlformats.org/officeDocument/2006/relationships/tags" Target="../tags/tag879.xml"/><Relationship Id="rId4" Type="http://schemas.openxmlformats.org/officeDocument/2006/relationships/tags" Target="../tags/tag873.xml"/><Relationship Id="rId9" Type="http://schemas.openxmlformats.org/officeDocument/2006/relationships/tags" Target="../tags/tag87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notesSlide" Target="../notesSlides/notesSlide79.xml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5" Type="http://schemas.openxmlformats.org/officeDocument/2006/relationships/tags" Target="../tags/tag885.xml"/><Relationship Id="rId10" Type="http://schemas.openxmlformats.org/officeDocument/2006/relationships/tags" Target="../tags/tag890.xml"/><Relationship Id="rId4" Type="http://schemas.openxmlformats.org/officeDocument/2006/relationships/tags" Target="../tags/tag884.xml"/><Relationship Id="rId9" Type="http://schemas.openxmlformats.org/officeDocument/2006/relationships/tags" Target="../tags/tag889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4.xml"/><Relationship Id="rId7" Type="http://schemas.openxmlformats.org/officeDocument/2006/relationships/tags" Target="../tags/tag898.xml"/><Relationship Id="rId2" Type="http://schemas.openxmlformats.org/officeDocument/2006/relationships/tags" Target="../tags/tag893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5" Type="http://schemas.openxmlformats.org/officeDocument/2006/relationships/tags" Target="../tags/tag896.xml"/><Relationship Id="rId4" Type="http://schemas.openxmlformats.org/officeDocument/2006/relationships/tags" Target="../tags/tag895.xml"/><Relationship Id="rId9" Type="http://schemas.openxmlformats.org/officeDocument/2006/relationships/notesSlide" Target="../notesSlides/notesSlide8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1.xml"/><Relationship Id="rId3" Type="http://schemas.openxmlformats.org/officeDocument/2006/relationships/tags" Target="../tags/tag9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5" Type="http://schemas.openxmlformats.org/officeDocument/2006/relationships/tags" Target="../tags/tag903.xml"/><Relationship Id="rId4" Type="http://schemas.openxmlformats.org/officeDocument/2006/relationships/tags" Target="../tags/tag90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912.xml"/><Relationship Id="rId13" Type="http://schemas.openxmlformats.org/officeDocument/2006/relationships/notesSlide" Target="../notesSlides/notesSlide82.xml"/><Relationship Id="rId3" Type="http://schemas.openxmlformats.org/officeDocument/2006/relationships/tags" Target="../tags/tag907.xml"/><Relationship Id="rId7" Type="http://schemas.openxmlformats.org/officeDocument/2006/relationships/tags" Target="../tags/tag9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06.xml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1" Type="http://schemas.openxmlformats.org/officeDocument/2006/relationships/tags" Target="../tags/tag915.xml"/><Relationship Id="rId5" Type="http://schemas.openxmlformats.org/officeDocument/2006/relationships/tags" Target="../tags/tag909.xml"/><Relationship Id="rId10" Type="http://schemas.openxmlformats.org/officeDocument/2006/relationships/tags" Target="../tags/tag914.xml"/><Relationship Id="rId4" Type="http://schemas.openxmlformats.org/officeDocument/2006/relationships/tags" Target="../tags/tag908.xml"/><Relationship Id="rId9" Type="http://schemas.openxmlformats.org/officeDocument/2006/relationships/tags" Target="../tags/tag9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13.emf"/><Relationship Id="rId5" Type="http://schemas.openxmlformats.org/officeDocument/2006/relationships/tags" Target="../tags/tag151.xml"/><Relationship Id="rId10" Type="http://schemas.openxmlformats.org/officeDocument/2006/relationships/customXml" Target="../ink/ink6.xml"/><Relationship Id="rId4" Type="http://schemas.openxmlformats.org/officeDocument/2006/relationships/tags" Target="../tags/tag150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*c = malloc(sizeof(car));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c-&gt;miles = 100;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c-&gt;gals = 17;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 get_mpg(c);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free(c</a:t>
            </a:r>
            <a:r>
              <a:rPr lang="en-US" sz="1600" b="0" dirty="0" smtClean="0">
                <a:latin typeface="Anonymous Pro" panose="02060609030202000504" pitchFamily="49" charset="0"/>
              </a:rPr>
              <a:t>);</a:t>
            </a:r>
            <a:endParaRPr lang="en-US" sz="1600" b="0" dirty="0">
              <a:latin typeface="Anonymous Pro" panose="02060609030202000504" pitchFamily="49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c = new Car();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c.setMiles(100);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c.setGals(17);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</a:t>
            </a:r>
            <a:br>
              <a:rPr lang="en-US" sz="1600" b="0" dirty="0">
                <a:latin typeface="Anonymous Pro" panose="02060609030202000504" pitchFamily="49" charset="0"/>
              </a:rPr>
            </a:br>
            <a:r>
              <a:rPr lang="en-US" sz="1600" b="0" dirty="0">
                <a:latin typeface="Anonymous Pro" panose="020606090302020005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Anonymous Pro" panose="02060609030202000504" pitchFamily="49" charset="0"/>
              </a:rPr>
              <a:t>get_mpg: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pushq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movq    %rsp,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...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popq 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Anonymous Pro" panose="02060609030202000504" pitchFamily="49" charset="0"/>
              </a:rPr>
              <a:t>0111010000011000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100011010000010000000010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1000100111000010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assembly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 bwMode="auto">
          <a:xfrm>
            <a:off x="441849" y="2918794"/>
            <a:ext cx="5044550" cy="143252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 dirty="0" err="1" smtClean="0">
                <a:latin typeface="Anonymous Pro" panose="02060609030202000504" pitchFamily="49" charset="0"/>
              </a:rPr>
              <a:t>movq</a:t>
            </a:r>
            <a:r>
              <a:rPr lang="en-US" dirty="0" smtClean="0"/>
              <a:t> </a:t>
            </a:r>
            <a:r>
              <a:rPr lang="en-US" dirty="0"/>
              <a:t>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64435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3771900"/>
            <a:ext cx="8579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Anonymous Pro" panose="02060609030202000504" pitchFamily="49" charset="0"/>
              </a:rPr>
              <a:t>movq</a:t>
            </a:r>
            <a:endParaRPr lang="en-US" sz="2400" dirty="0">
              <a:latin typeface="Anonymous Pro" panose="02060609030202000504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Imm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Reg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4914900"/>
            <a:ext cx="8386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Mem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Reg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2933700"/>
            <a:ext cx="8386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Mem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Reg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19400" y="4065588"/>
            <a:ext cx="8386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Mem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dirty="0" err="1">
                <a:latin typeface="Calibri" pitchFamily="34" charset="0"/>
              </a:rPr>
              <a:t>Reg</a:t>
            </a:r>
            <a:endParaRPr lang="en-US" sz="2400" b="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Dest</a:t>
            </a:r>
          </a:p>
        </p:txBody>
      </p:sp>
      <p:sp>
        <p:nvSpPr>
          <p:cNvPr id="157716" name="AutoShap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2506663"/>
            <a:ext cx="227658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 smtClean="0">
                <a:latin typeface="Anonymous Pro" panose="02060609030202000504" pitchFamily="49" charset="0"/>
              </a:rPr>
              <a:t>movq</a:t>
            </a:r>
            <a:r>
              <a:rPr lang="en-US" sz="2000" b="0" dirty="0" smtClean="0">
                <a:latin typeface="Anonymous Pro" panose="02060609030202000504" pitchFamily="49" charset="0"/>
              </a:rPr>
              <a:t> </a:t>
            </a:r>
            <a:r>
              <a:rPr lang="en-US" sz="2000" b="0" dirty="0">
                <a:latin typeface="Anonymous Pro" panose="02060609030202000504" pitchFamily="49" charset="0"/>
              </a:rPr>
              <a:t>$0x4</a:t>
            </a:r>
            <a:r>
              <a:rPr lang="en-US" sz="2000" b="0" dirty="0" smtClean="0">
                <a:latin typeface="Anonymous Pro" panose="02060609030202000504" pitchFamily="49" charset="0"/>
              </a:rPr>
              <a:t>, %rax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577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73850" y="2506663"/>
            <a:ext cx="185820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err="1">
                <a:latin typeface="Anonymous Pro" panose="02060609030202000504" pitchFamily="49" charset="0"/>
              </a:rPr>
              <a:t>var_a</a:t>
            </a:r>
            <a:r>
              <a:rPr lang="en-US" sz="2000" b="0" dirty="0">
                <a:latin typeface="Anonymous Pro" panose="02060609030202000504" pitchFamily="49" charset="0"/>
              </a:rPr>
              <a:t>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2963863"/>
            <a:ext cx="26949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 smtClean="0">
                <a:latin typeface="Anonymous Pro" panose="02060609030202000504" pitchFamily="49" charset="0"/>
              </a:rPr>
              <a:t>movq</a:t>
            </a:r>
            <a:r>
              <a:rPr lang="en-US" sz="2000" b="0" dirty="0" smtClean="0">
                <a:latin typeface="Anonymous Pro" panose="02060609030202000504" pitchFamily="49" charset="0"/>
              </a:rPr>
              <a:t> </a:t>
            </a:r>
            <a:r>
              <a:rPr lang="en-US" sz="2000" b="0" dirty="0">
                <a:latin typeface="Anonymous Pro" panose="02060609030202000504" pitchFamily="49" charset="0"/>
              </a:rPr>
              <a:t>$-147</a:t>
            </a:r>
            <a:r>
              <a:rPr lang="en-US" sz="2000" b="0" dirty="0" smtClean="0">
                <a:latin typeface="Anonymous Pro" panose="02060609030202000504" pitchFamily="49" charset="0"/>
              </a:rPr>
              <a:t>, (%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ax</a:t>
            </a:r>
            <a:r>
              <a:rPr lang="en-US" sz="2000" b="0" dirty="0">
                <a:latin typeface="Anonymous Pro" panose="02060609030202000504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73850" y="2963863"/>
            <a:ext cx="185820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Anonymous Pro" panose="02060609030202000504" pitchFamily="49" charset="0"/>
              </a:rPr>
              <a:t>*</a:t>
            </a:r>
            <a:r>
              <a:rPr lang="en-US" sz="2000" b="0" dirty="0" err="1" smtClean="0">
                <a:latin typeface="Anonymous Pro" panose="02060609030202000504" pitchFamily="49" charset="0"/>
              </a:rPr>
              <a:t>p_a</a:t>
            </a:r>
            <a:r>
              <a:rPr lang="en-US" sz="2000" b="0" dirty="0" smtClean="0">
                <a:latin typeface="Anonymous Pro" panose="02060609030202000504" pitchFamily="49" charset="0"/>
              </a:rPr>
              <a:t> </a:t>
            </a:r>
            <a:r>
              <a:rPr lang="en-US" sz="2000" b="0" dirty="0">
                <a:latin typeface="Anonymous Pro" panose="02060609030202000504" pitchFamily="49" charset="0"/>
              </a:rPr>
              <a:t>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33800" y="3649663"/>
            <a:ext cx="227658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 smtClean="0">
                <a:latin typeface="Anonymous Pro" panose="02060609030202000504" pitchFamily="49" charset="0"/>
              </a:rPr>
              <a:t>movq</a:t>
            </a:r>
            <a:r>
              <a:rPr lang="en-US" sz="2000" b="0" dirty="0" smtClean="0">
                <a:latin typeface="Anonymous Pro" panose="02060609030202000504" pitchFamily="49" charset="0"/>
              </a:rPr>
              <a:t> 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ax</a:t>
            </a:r>
            <a:r>
              <a:rPr lang="en-US" sz="2000" b="0" dirty="0" smtClean="0">
                <a:latin typeface="Anonymous Pro" panose="02060609030202000504" pitchFamily="49" charset="0"/>
              </a:rPr>
              <a:t>, 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dx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73850" y="3649663"/>
            <a:ext cx="21371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err="1">
                <a:latin typeface="Anonymous Pro" panose="02060609030202000504" pitchFamily="49" charset="0"/>
              </a:rPr>
              <a:t>var_d</a:t>
            </a:r>
            <a:r>
              <a:rPr lang="en-US" sz="2000" b="0" dirty="0">
                <a:latin typeface="Anonymous Pro" panose="02060609030202000504" pitchFamily="49" charset="0"/>
              </a:rPr>
              <a:t> = </a:t>
            </a:r>
            <a:r>
              <a:rPr lang="en-US" sz="2000" b="0" dirty="0" err="1" smtClean="0">
                <a:latin typeface="Anonymous Pro" panose="02060609030202000504" pitchFamily="49" charset="0"/>
              </a:rPr>
              <a:t>var_a</a:t>
            </a:r>
            <a:r>
              <a:rPr lang="en-US" sz="2000" b="0" dirty="0" smtClean="0">
                <a:latin typeface="Anonymous Pro" panose="02060609030202000504" pitchFamily="49" charset="0"/>
              </a:rPr>
              <a:t>;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57714" name="Text Box 1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4095750"/>
            <a:ext cx="255550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 smtClean="0">
                <a:latin typeface="Anonymous Pro" panose="02060609030202000504" pitchFamily="49" charset="0"/>
              </a:rPr>
              <a:t>movq</a:t>
            </a:r>
            <a:r>
              <a:rPr lang="en-US" sz="2000" b="0" dirty="0" smtClean="0">
                <a:latin typeface="Anonymous Pro" panose="02060609030202000504" pitchFamily="49" charset="0"/>
              </a:rPr>
              <a:t> 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ax</a:t>
            </a:r>
            <a:r>
              <a:rPr lang="en-US" sz="2000" b="0" dirty="0" smtClean="0">
                <a:latin typeface="Anonymous Pro" panose="02060609030202000504" pitchFamily="49" charset="0"/>
              </a:rPr>
              <a:t>, (%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dx</a:t>
            </a:r>
            <a:r>
              <a:rPr lang="en-US" sz="2000" b="0" dirty="0">
                <a:latin typeface="Anonymous Pro" panose="02060609030202000504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73850" y="4095750"/>
            <a:ext cx="199766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Anonymous Pro" panose="02060609030202000504" pitchFamily="49" charset="0"/>
              </a:rPr>
              <a:t>*</a:t>
            </a:r>
            <a:r>
              <a:rPr lang="en-US" sz="2000" b="0" dirty="0" err="1">
                <a:latin typeface="Anonymous Pro" panose="02060609030202000504" pitchFamily="49" charset="0"/>
              </a:rPr>
              <a:t>p_d</a:t>
            </a:r>
            <a:r>
              <a:rPr lang="en-US" sz="2000" b="0" dirty="0">
                <a:latin typeface="Anonymous Pro" panose="02060609030202000504" pitchFamily="49" charset="0"/>
              </a:rPr>
              <a:t> = </a:t>
            </a:r>
            <a:r>
              <a:rPr lang="en-US" sz="2000" b="0" dirty="0" err="1" smtClean="0">
                <a:latin typeface="Anonymous Pro" panose="02060609030202000504" pitchFamily="49" charset="0"/>
              </a:rPr>
              <a:t>var_a</a:t>
            </a:r>
            <a:r>
              <a:rPr lang="en-US" sz="2000" b="0" dirty="0" smtClean="0">
                <a:latin typeface="Anonymous Pro" panose="02060609030202000504" pitchFamily="49" charset="0"/>
              </a:rPr>
              <a:t>;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3800" y="4945063"/>
            <a:ext cx="255550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 smtClean="0">
                <a:latin typeface="Anonymous Pro" panose="02060609030202000504" pitchFamily="49" charset="0"/>
              </a:rPr>
              <a:t>movq</a:t>
            </a:r>
            <a:r>
              <a:rPr lang="en-US" sz="2000" b="0" dirty="0" smtClean="0">
                <a:latin typeface="Anonymous Pro" panose="02060609030202000504" pitchFamily="49" charset="0"/>
              </a:rPr>
              <a:t> </a:t>
            </a:r>
            <a:r>
              <a:rPr lang="en-US" sz="2000" b="0" dirty="0">
                <a:latin typeface="Anonymous Pro" panose="02060609030202000504" pitchFamily="49" charset="0"/>
              </a:rPr>
              <a:t>(</a:t>
            </a:r>
            <a:r>
              <a:rPr lang="en-US" sz="2000" b="0" dirty="0" smtClean="0">
                <a:latin typeface="Anonymous Pro" panose="02060609030202000504" pitchFamily="49" charset="0"/>
              </a:rPr>
              <a:t>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ax</a:t>
            </a:r>
            <a:r>
              <a:rPr lang="en-US" sz="2000" b="0" dirty="0" smtClean="0">
                <a:latin typeface="Anonymous Pro" panose="02060609030202000504" pitchFamily="49" charset="0"/>
              </a:rPr>
              <a:t>), %</a:t>
            </a:r>
            <a:r>
              <a:rPr lang="en-US" sz="2000" b="0" dirty="0" err="1">
                <a:latin typeface="Anonymous Pro" panose="02060609030202000504" pitchFamily="49" charset="0"/>
              </a:rPr>
              <a:t>r</a:t>
            </a:r>
            <a:r>
              <a:rPr lang="en-US" sz="2000" b="0" dirty="0" err="1" smtClean="0">
                <a:latin typeface="Anonymous Pro" panose="02060609030202000504" pitchFamily="49" charset="0"/>
              </a:rPr>
              <a:t>dx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73850" y="4945063"/>
            <a:ext cx="206979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err="1">
                <a:latin typeface="Anonymous Pro" panose="02060609030202000504" pitchFamily="49" charset="0"/>
              </a:rPr>
              <a:t>var_d</a:t>
            </a:r>
            <a:r>
              <a:rPr lang="en-US" sz="2000" b="0" dirty="0">
                <a:latin typeface="Anonymous Pro" panose="02060609030202000504" pitchFamily="49" charset="0"/>
              </a:rPr>
              <a:t> = </a:t>
            </a:r>
            <a:r>
              <a:rPr lang="en-US" sz="2000" b="0" dirty="0" smtClean="0">
                <a:latin typeface="Anonymous Pro" panose="02060609030202000504" pitchFamily="49" charset="0"/>
              </a:rPr>
              <a:t>*</a:t>
            </a:r>
            <a:r>
              <a:rPr lang="en-US" sz="2000" b="0" dirty="0" err="1" smtClean="0">
                <a:latin typeface="Anonymous Pro" panose="02060609030202000504" pitchFamily="49" charset="0"/>
              </a:rPr>
              <a:t>p_a</a:t>
            </a:r>
            <a:r>
              <a:rPr lang="en-US" sz="2000" b="0" dirty="0">
                <a:latin typeface="Anonymous Pro" panose="02060609030202000504" pitchFamily="49" charset="0"/>
              </a:rPr>
              <a:t>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29"/>
            </p:custDataLst>
          </p:nvPr>
        </p:nvSpPr>
        <p:spPr>
          <a:xfrm>
            <a:off x="2935635" y="6041124"/>
            <a:ext cx="288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b="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How would you do 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0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/>
              <p14:cNvContentPartPr/>
              <p14:nvPr/>
            </p14:nvContentPartPr>
            <p14:xfrm>
              <a:off x="1692360" y="2369880"/>
              <a:ext cx="6723000" cy="3965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86240" y="2364840"/>
                <a:ext cx="6732720" cy="39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321733"/>
            <a:ext cx="7264400" cy="573088"/>
          </a:xfrm>
        </p:spPr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811525"/>
            <a:ext cx="8366125" cy="5691722"/>
          </a:xfrm>
        </p:spPr>
        <p:txBody>
          <a:bodyPr/>
          <a:lstStyle/>
          <a:p>
            <a:pPr marL="223838" indent="-223838" defTabSz="895350">
              <a:tabLst>
                <a:tab pos="2857500" algn="l"/>
                <a:tab pos="5600700" algn="l"/>
              </a:tabLst>
            </a:pPr>
            <a:r>
              <a:rPr lang="en-US" dirty="0" smtClean="0"/>
              <a:t>Binary (two-operand) Instructions:</a:t>
            </a:r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623888" lvl="1" indent="-223838" defTabSz="895350">
              <a:buNone/>
              <a:tabLst>
                <a:tab pos="2857500" algn="l"/>
                <a:tab pos="5600700" algn="l"/>
              </a:tabLst>
            </a:pPr>
            <a:endParaRPr lang="en-US" sz="1000" i="1" dirty="0" smtClean="0"/>
          </a:p>
          <a:p>
            <a:pPr marL="160338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Watch out for argument order!  (especially </a:t>
            </a:r>
            <a:r>
              <a:rPr lang="en-US" sz="2000" dirty="0" err="1" smtClean="0">
                <a:latin typeface="Anonymous Pro" panose="02060609030202000504" pitchFamily="49" charset="0"/>
              </a:rPr>
              <a:t>subq</a:t>
            </a:r>
            <a:r>
              <a:rPr lang="en-US" dirty="0" smtClean="0"/>
              <a:t>)</a:t>
            </a:r>
          </a:p>
          <a:p>
            <a:pPr marL="160338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No distinction between signed and unsigned int (why?)</a:t>
            </a:r>
          </a:p>
          <a:p>
            <a:pPr marL="560388" lvl="1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except arithmetic vs. logical shift right</a:t>
            </a:r>
          </a:p>
          <a:p>
            <a:pPr marL="160338" indent="-222250" defTabSz="895350">
              <a:lnSpc>
                <a:spcPct val="9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How do you implement, “r3 = r1 + r2”?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71136"/>
              </p:ext>
            </p:extLst>
          </p:nvPr>
        </p:nvGraphicFramePr>
        <p:xfrm>
          <a:off x="853440" y="1305560"/>
          <a:ext cx="6096000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Format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Computation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addq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+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 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+=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subq</a:t>
                      </a:r>
                      <a:r>
                        <a:rPr lang="en-US" i="1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–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imulq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*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sarq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Arithmetic</a:t>
                      </a:r>
                      <a:endParaRPr lang="en-US" b="1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shrq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Logical</a:t>
                      </a:r>
                      <a:endParaRPr lang="en-US" b="1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shlq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&lt;&lt;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(also called </a:t>
                      </a:r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salq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xorq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^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andq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&amp;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orq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| </a:t>
                      </a:r>
                      <a:r>
                        <a:rPr lang="en-US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6664960" y="429970"/>
            <a:ext cx="2194560" cy="697283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Maximum of one memory operand.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912240" y="1994040"/>
              <a:ext cx="6563520" cy="476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640" y="1991160"/>
                <a:ext cx="6575400" cy="47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7188200" cy="573088"/>
          </a:xfrm>
        </p:spPr>
        <p:txBody>
          <a:bodyPr/>
          <a:lstStyle/>
          <a:p>
            <a:r>
              <a:rPr lang="en-US"/>
              <a:t>Some Arithmetic Operations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223838" indent="-223838" defTabSz="895350">
              <a:tabLst>
                <a:tab pos="2857500" algn="l"/>
                <a:tab pos="5600700" algn="l"/>
              </a:tabLst>
            </a:pPr>
            <a:r>
              <a:rPr lang="en-US" dirty="0" smtClean="0"/>
              <a:t>One </a:t>
            </a:r>
            <a:r>
              <a:rPr lang="en-US" dirty="0"/>
              <a:t>Operand (Unary) Instructions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Anonymous Pro" panose="02060609030202000504" pitchFamily="49" charset="0"/>
              </a:rPr>
              <a:t>incq</a:t>
            </a:r>
            <a:r>
              <a:rPr lang="en-US" dirty="0" smtClean="0"/>
              <a:t>   </a:t>
            </a:r>
            <a:r>
              <a:rPr lang="en-US" i="1" dirty="0" smtClean="0"/>
              <a:t>Dest</a:t>
            </a:r>
            <a:r>
              <a:rPr lang="en-US" dirty="0"/>
              <a:t>	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= 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+ </a:t>
            </a:r>
            <a:r>
              <a:rPr lang="en-US" dirty="0" smtClean="0">
                <a:latin typeface="Anonymous Pro" panose="02060609030202000504" pitchFamily="49" charset="0"/>
              </a:rPr>
              <a:t>1	</a:t>
            </a:r>
            <a:r>
              <a:rPr lang="en-US" dirty="0" smtClean="0">
                <a:latin typeface="Calibri"/>
                <a:cs typeface="Calibri"/>
              </a:rPr>
              <a:t>increment</a:t>
            </a:r>
            <a:endParaRPr lang="en-US" dirty="0">
              <a:latin typeface="Calibri"/>
              <a:cs typeface="Calibri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Anonymous Pro" panose="02060609030202000504" pitchFamily="49" charset="0"/>
              </a:rPr>
              <a:t>decq</a:t>
            </a:r>
            <a:r>
              <a:rPr lang="en-US" dirty="0" smtClean="0"/>
              <a:t>   </a:t>
            </a:r>
            <a:r>
              <a:rPr lang="en-US" i="1" dirty="0" smtClean="0"/>
              <a:t>Dest</a:t>
            </a:r>
            <a:r>
              <a:rPr lang="en-US" dirty="0"/>
              <a:t>	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= 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dirty="0" smtClean="0">
                <a:latin typeface="Anonymous Pro" panose="02060609030202000504" pitchFamily="49" charset="0"/>
              </a:rPr>
              <a:t>– 1	</a:t>
            </a:r>
            <a:r>
              <a:rPr lang="en-US" dirty="0" smtClean="0">
                <a:latin typeface="Calibri"/>
                <a:cs typeface="Calibri"/>
              </a:rPr>
              <a:t>decrement</a:t>
            </a:r>
            <a:endParaRPr lang="en-US" dirty="0">
              <a:latin typeface="Calibri"/>
              <a:cs typeface="Calibri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Anonymous Pro" panose="02060609030202000504" pitchFamily="49" charset="0"/>
              </a:rPr>
              <a:t>negq</a:t>
            </a:r>
            <a:r>
              <a:rPr lang="en-US" dirty="0" smtClean="0"/>
              <a:t>   </a:t>
            </a:r>
            <a:r>
              <a:rPr lang="en-US" i="1" dirty="0" smtClean="0"/>
              <a:t>Dest</a:t>
            </a:r>
            <a:r>
              <a:rPr lang="en-US" dirty="0"/>
              <a:t>	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= </a:t>
            </a:r>
            <a:r>
              <a:rPr lang="en-US" dirty="0" smtClean="0">
                <a:latin typeface="Anonymous Pro" panose="02060609030202000504" pitchFamily="49" charset="0"/>
              </a:rPr>
              <a:t>-</a:t>
            </a:r>
            <a:r>
              <a:rPr lang="en-US" i="1" dirty="0" smtClean="0"/>
              <a:t>Dest	negate</a:t>
            </a:r>
            <a:endParaRPr lang="en-US" dirty="0">
              <a:latin typeface="Anonymous Pro" panose="02060609030202000504" pitchFamily="49" charset="0"/>
            </a:endParaRP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r>
              <a:rPr lang="en-US" b="1" dirty="0" err="1" smtClean="0">
                <a:latin typeface="Anonymous Pro" panose="02060609030202000504" pitchFamily="49" charset="0"/>
              </a:rPr>
              <a:t>notq</a:t>
            </a:r>
            <a:r>
              <a:rPr lang="en-US" dirty="0" smtClean="0"/>
              <a:t>   </a:t>
            </a:r>
            <a:r>
              <a:rPr lang="en-US" i="1" dirty="0" smtClean="0"/>
              <a:t>Dest</a:t>
            </a:r>
            <a:r>
              <a:rPr lang="en-US" dirty="0"/>
              <a:t>	</a:t>
            </a:r>
            <a:r>
              <a:rPr lang="en-US" i="1" dirty="0"/>
              <a:t>Dest</a:t>
            </a:r>
            <a:r>
              <a:rPr lang="en-US" dirty="0">
                <a:latin typeface="Anonymous Pro" panose="02060609030202000504" pitchFamily="49" charset="0"/>
              </a:rPr>
              <a:t> = </a:t>
            </a:r>
            <a:r>
              <a:rPr lang="en-US" dirty="0" smtClean="0">
                <a:latin typeface="Anonymous Pro" panose="02060609030202000504" pitchFamily="49" charset="0"/>
              </a:rPr>
              <a:t>~</a:t>
            </a:r>
            <a:r>
              <a:rPr lang="en-US" i="1" dirty="0" smtClean="0"/>
              <a:t>Dest	bitwise complement</a:t>
            </a:r>
          </a:p>
          <a:p>
            <a:pPr marL="560388" lvl="1" indent="-222250" defTabSz="895350">
              <a:lnSpc>
                <a:spcPct val="110000"/>
              </a:lnSpc>
              <a:buFont typeface="Wingdings" pitchFamily="2" charset="2"/>
              <a:buNone/>
              <a:tabLst>
                <a:tab pos="2857500" algn="l"/>
                <a:tab pos="5600700" algn="l"/>
              </a:tabLst>
            </a:pPr>
            <a:endParaRPr lang="en-US" i="1" dirty="0" smtClean="0"/>
          </a:p>
          <a:p>
            <a:pPr marL="160338" indent="-222250" defTabSz="895350">
              <a:lnSpc>
                <a:spcPct val="110000"/>
              </a:lnSpc>
              <a:tabLst>
                <a:tab pos="2857500" algn="l"/>
                <a:tab pos="5600700" algn="l"/>
              </a:tabLst>
            </a:pPr>
            <a:r>
              <a:rPr lang="en-US" dirty="0" smtClean="0"/>
              <a:t>See textbook section 3.5.5 for more instructions: </a:t>
            </a:r>
            <a:r>
              <a:rPr lang="en-US" sz="2000" dirty="0" err="1" smtClean="0">
                <a:latin typeface="Anonymous Pro" panose="02060609030202000504" pitchFamily="49" charset="0"/>
                <a:cs typeface="Courier New"/>
              </a:rPr>
              <a:t>mulq</a:t>
            </a:r>
            <a:r>
              <a:rPr lang="en-US" dirty="0" smtClean="0"/>
              <a:t>, </a:t>
            </a:r>
            <a:r>
              <a:rPr lang="en-US" sz="2000" dirty="0" err="1" smtClean="0">
                <a:latin typeface="Anonymous Pro" panose="02060609030202000504" pitchFamily="49" charset="0"/>
                <a:cs typeface="Courier New"/>
              </a:rPr>
              <a:t>cqto</a:t>
            </a:r>
            <a:r>
              <a:rPr lang="en-US" dirty="0" smtClean="0"/>
              <a:t>, </a:t>
            </a:r>
            <a:r>
              <a:rPr lang="en-US" sz="2000" dirty="0" err="1" smtClean="0">
                <a:latin typeface="Anonymous Pro" panose="02060609030202000504" pitchFamily="49" charset="0"/>
                <a:cs typeface="Courier New"/>
              </a:rPr>
              <a:t>idivq</a:t>
            </a:r>
            <a:r>
              <a:rPr lang="en-US" dirty="0" smtClean="0"/>
              <a:t>, </a:t>
            </a:r>
            <a:r>
              <a:rPr lang="en-US" sz="2000" dirty="0" err="1" smtClean="0">
                <a:latin typeface="Anonymous Pro" panose="02060609030202000504" pitchFamily="49" charset="0"/>
                <a:cs typeface="Courier New"/>
              </a:rPr>
              <a:t>divq</a:t>
            </a:r>
            <a:endParaRPr lang="en-US" sz="2000" dirty="0" smtClean="0">
              <a:latin typeface="Anonymous Pro" panose="02060609030202000504" pitchFamily="49" charset="0"/>
              <a:cs typeface="Courier New"/>
            </a:endParaRPr>
          </a:p>
          <a:p>
            <a:pPr marL="0" indent="0" defTabSz="895350">
              <a:lnSpc>
                <a:spcPct val="110000"/>
              </a:lnSpc>
              <a:buNone/>
              <a:tabLst>
                <a:tab pos="2857500" algn="l"/>
                <a:tab pos="5600700" algn="l"/>
              </a:tabLst>
            </a:pPr>
            <a:endParaRPr lang="en-US" sz="2000" dirty="0" smtClean="0">
              <a:latin typeface="Anonymous Pro" panose="02060609030202000504" pitchFamily="49" charset="0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536120" y="2184840"/>
              <a:ext cx="3126240" cy="120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2160" y="2181600"/>
                <a:ext cx="3133440" cy="12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57761" y="2367280"/>
            <a:ext cx="4427599" cy="18389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simple_arith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y)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t1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 + y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t2 = t1 * 3;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return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t2;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91760" y="3734435"/>
            <a:ext cx="3571240" cy="20726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simple_arith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$3, %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endParaRPr lang="en-US" sz="1800" b="0" dirty="0" smtClean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09481"/>
              </p:ext>
            </p:extLst>
          </p:nvPr>
        </p:nvGraphicFramePr>
        <p:xfrm>
          <a:off x="5181600" y="44507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704721" y="3935444"/>
            <a:ext cx="1816480" cy="1246155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y += x;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 *= 3;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r = y;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return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r;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462680" y="1092600"/>
              <a:ext cx="6315120" cy="488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9080" y="1088280"/>
                <a:ext cx="6323760" cy="48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vs.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 smtClean="0"/>
              <a:t>What is the main difference?</a:t>
            </a:r>
            <a:endParaRPr lang="en-US" dirty="0" smtClean="0"/>
          </a:p>
          <a:p>
            <a:pPr lvl="1"/>
            <a:r>
              <a:rPr lang="en-US" sz="2400" dirty="0" smtClean="0"/>
              <a:t>Addresses vs. Names</a:t>
            </a:r>
          </a:p>
          <a:p>
            <a:pPr lvl="1"/>
            <a:r>
              <a:rPr lang="en-US" sz="2400" dirty="0" smtClean="0"/>
              <a:t>Big vs. Small</a:t>
            </a:r>
          </a:p>
          <a:p>
            <a:pPr lvl="1"/>
            <a:r>
              <a:rPr lang="en-US" sz="2400" dirty="0" smtClean="0"/>
              <a:t>Slow vs. Fast</a:t>
            </a:r>
          </a:p>
          <a:p>
            <a:pPr lvl="1"/>
            <a:r>
              <a:rPr lang="en-US" sz="2400" dirty="0" smtClean="0"/>
              <a:t>Dynamic vs. Static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89160" y="3613680"/>
              <a:ext cx="2189880" cy="6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4840" y="3609000"/>
                <a:ext cx="219744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2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smtClean="0"/>
              <a:t>Example of Basic Addressing </a:t>
            </a:r>
            <a:r>
              <a:rPr lang="en-US" dirty="0"/>
              <a:t>Modes</a:t>
            </a:r>
          </a:p>
        </p:txBody>
      </p:sp>
      <p:sp>
        <p:nvSpPr>
          <p:cNvPr id="159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600200"/>
            <a:ext cx="39624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</a:rPr>
              <a:t>void</a:t>
            </a:r>
            <a:r>
              <a:rPr lang="en-US" sz="1800" b="0" dirty="0">
                <a:latin typeface="Anonymous Pro" panose="02060609030202000504" pitchFamily="49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</a:rPr>
              <a:t>swap(</a:t>
            </a:r>
            <a:r>
              <a:rPr lang="en-US" sz="1800" dirty="0" smtClean="0">
                <a:latin typeface="Anonymous Pro" panose="02060609030202000504" pitchFamily="49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</a:rPr>
              <a:t>*</a:t>
            </a:r>
            <a:r>
              <a:rPr lang="en-US" sz="1800" b="0" dirty="0" err="1">
                <a:latin typeface="Anonymous Pro" panose="02060609030202000504" pitchFamily="49" charset="0"/>
              </a:rPr>
              <a:t>xp</a:t>
            </a:r>
            <a:r>
              <a:rPr lang="en-US" sz="1800" b="0" dirty="0">
                <a:latin typeface="Anonymous Pro" panose="02060609030202000504" pitchFamily="49" charset="0"/>
              </a:rPr>
              <a:t>, </a:t>
            </a:r>
            <a:r>
              <a:rPr lang="en-US" sz="1800" dirty="0" smtClean="0">
                <a:latin typeface="Anonymous Pro" panose="02060609030202000504" pitchFamily="49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</a:rPr>
              <a:t>*</a:t>
            </a:r>
            <a:r>
              <a:rPr lang="en-US" sz="1800" b="0" dirty="0" err="1">
                <a:latin typeface="Anonymous Pro" panose="02060609030202000504" pitchFamily="49" charset="0"/>
              </a:rPr>
              <a:t>yp</a:t>
            </a:r>
            <a:r>
              <a:rPr lang="en-US" sz="1800" b="0" dirty="0">
                <a:latin typeface="Anonymous Pro" panose="02060609030202000504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{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t0 = *</a:t>
            </a:r>
            <a:r>
              <a:rPr lang="en-US" sz="1800" b="0" dirty="0" err="1">
                <a:latin typeface="Anonymous Pro" panose="02060609030202000504" pitchFamily="49" charset="0"/>
              </a:rPr>
              <a:t>xp</a:t>
            </a:r>
            <a:r>
              <a:rPr lang="en-US" sz="1800" b="0" dirty="0">
                <a:latin typeface="Anonymous Pro" panose="020606090302020005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t1 = *</a:t>
            </a:r>
            <a:r>
              <a:rPr lang="en-US" sz="1800" b="0" dirty="0" err="1">
                <a:latin typeface="Anonymous Pro" panose="02060609030202000504" pitchFamily="49" charset="0"/>
              </a:rPr>
              <a:t>yp</a:t>
            </a:r>
            <a:r>
              <a:rPr lang="en-US" sz="1800" b="0" dirty="0">
                <a:latin typeface="Anonymous Pro" panose="020606090302020005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*</a:t>
            </a:r>
            <a:r>
              <a:rPr lang="en-US" sz="1800" b="0" dirty="0" err="1">
                <a:latin typeface="Anonymous Pro" panose="02060609030202000504" pitchFamily="49" charset="0"/>
              </a:rPr>
              <a:t>xp</a:t>
            </a:r>
            <a:r>
              <a:rPr lang="en-US" sz="1800" b="0" dirty="0">
                <a:latin typeface="Anonymous Pro" panose="02060609030202000504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*</a:t>
            </a:r>
            <a:r>
              <a:rPr lang="en-US" sz="1800" b="0" dirty="0" err="1">
                <a:latin typeface="Anonymous Pro" panose="02060609030202000504" pitchFamily="49" charset="0"/>
              </a:rPr>
              <a:t>yp</a:t>
            </a:r>
            <a:r>
              <a:rPr lang="en-US" sz="1800" b="0" dirty="0">
                <a:latin typeface="Anonymous Pro" panose="02060609030202000504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213640" y="1905480"/>
              <a:ext cx="3988080" cy="94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8960" y="1896120"/>
                <a:ext cx="4002120" cy="9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rsi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rax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9624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Anonymous Pro" panose="02060609030202000504" pitchFamily="49" charset="0"/>
              </a:rPr>
              <a:t>void </a:t>
            </a:r>
            <a:r>
              <a:rPr lang="en-US" sz="1800" b="0" dirty="0" smtClean="0">
                <a:latin typeface="Anonymous Pro" panose="02060609030202000504" pitchFamily="49" charset="0"/>
              </a:rPr>
              <a:t>swap(</a:t>
            </a:r>
            <a:r>
              <a:rPr lang="en-US" sz="1800" dirty="0" smtClean="0">
                <a:latin typeface="Anonymous Pro" panose="02060609030202000504" pitchFamily="49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</a:rPr>
              <a:t>*</a:t>
            </a:r>
            <a:r>
              <a:rPr lang="en-US" sz="1800" b="0" dirty="0" err="1" smtClean="0">
                <a:latin typeface="Anonymous Pro" panose="02060609030202000504" pitchFamily="49" charset="0"/>
              </a:rPr>
              <a:t>xp</a:t>
            </a:r>
            <a:r>
              <a:rPr lang="en-US" sz="1800" b="0" dirty="0" smtClean="0">
                <a:latin typeface="Anonymous Pro" panose="02060609030202000504" pitchFamily="49" charset="0"/>
              </a:rPr>
              <a:t>, </a:t>
            </a:r>
            <a:r>
              <a:rPr lang="en-US" sz="1800" dirty="0" smtClean="0">
                <a:latin typeface="Anonymous Pro" panose="02060609030202000504" pitchFamily="49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</a:rPr>
              <a:t>*</a:t>
            </a:r>
            <a:r>
              <a:rPr lang="en-US" sz="1800" b="0" dirty="0" err="1" smtClean="0">
                <a:latin typeface="Anonymous Pro" panose="02060609030202000504" pitchFamily="49" charset="0"/>
              </a:rPr>
              <a:t>yp</a:t>
            </a:r>
            <a:r>
              <a:rPr lang="en-US" sz="1800" b="0" dirty="0" smtClean="0">
                <a:latin typeface="Anonymous Pro" panose="02060609030202000504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{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t0 = *</a:t>
            </a:r>
            <a:r>
              <a:rPr lang="en-US" sz="1800" b="0" dirty="0" err="1">
                <a:latin typeface="Anonymous Pro" panose="02060609030202000504" pitchFamily="49" charset="0"/>
              </a:rPr>
              <a:t>xp</a:t>
            </a:r>
            <a:r>
              <a:rPr lang="en-US" sz="1800" b="0" dirty="0">
                <a:latin typeface="Anonymous Pro" panose="020606090302020005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t1 = *</a:t>
            </a:r>
            <a:r>
              <a:rPr lang="en-US" sz="1800" b="0" dirty="0" err="1">
                <a:latin typeface="Anonymous Pro" panose="02060609030202000504" pitchFamily="49" charset="0"/>
              </a:rPr>
              <a:t>yp</a:t>
            </a:r>
            <a:r>
              <a:rPr lang="en-US" sz="1800" b="0" dirty="0">
                <a:latin typeface="Anonymous Pro" panose="020606090302020005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*</a:t>
            </a:r>
            <a:r>
              <a:rPr lang="en-US" sz="1800" b="0" dirty="0" err="1">
                <a:latin typeface="Anonymous Pro" panose="02060609030202000504" pitchFamily="49" charset="0"/>
              </a:rPr>
              <a:t>xp</a:t>
            </a:r>
            <a:r>
              <a:rPr lang="en-US" sz="1800" b="0" dirty="0">
                <a:latin typeface="Anonymous Pro" panose="02060609030202000504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  *</a:t>
            </a:r>
            <a:r>
              <a:rPr lang="en-US" sz="1800" b="0" dirty="0" err="1">
                <a:latin typeface="Anonymous Pro" panose="02060609030202000504" pitchFamily="49" charset="0"/>
              </a:rPr>
              <a:t>yp</a:t>
            </a:r>
            <a:r>
              <a:rPr lang="en-US" sz="1800" b="0" dirty="0">
                <a:latin typeface="Anonymous Pro" panose="02060609030202000504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93440" y="4370447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</a:t>
            </a:r>
            <a:r>
              <a:rPr lang="ro-RO" sz="1800" b="0" dirty="0" smtClean="0"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latin typeface="Anonymous Pro" panose="02060609030202000504" pitchFamily="49" charset="0"/>
              </a:rPr>
              <a:t>rdx  # t1 = *yp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latin typeface="Anonymous Pro" panose="02060609030202000504" pitchFamily="49" charset="0"/>
              </a:rPr>
              <a:t>)  # *xp = t1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latin typeface="Anonymous Pro" panose="02060609030202000504" pitchFamily="49" charset="0"/>
              </a:rPr>
              <a:t>)  # *yp = t0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>
            <a:endCxn id="34" idx="1"/>
          </p:cNvCxnSpPr>
          <p:nvPr>
            <p:custDataLst>
              <p:tags r:id="rId7"/>
            </p:custDataLst>
          </p:nvPr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8"/>
            </p:custDataLst>
          </p:nvPr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9"/>
            </p:custDataLst>
          </p:nvPr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10"/>
            </p:custDataLst>
          </p:nvPr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11"/>
            </p:custDataLst>
          </p:nvPr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4033521"/>
            <a:ext cx="2397760" cy="1889759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u="sng" dirty="0" smtClean="0">
                <a:latin typeface="Calibri" pitchFamily="34" charset="0"/>
              </a:rPr>
              <a:t>Register</a:t>
            </a:r>
            <a:r>
              <a:rPr lang="en-US" sz="2000" dirty="0" smtClean="0">
                <a:latin typeface="Calibri" pitchFamily="34" charset="0"/>
              </a:rPr>
              <a:t>       </a:t>
            </a:r>
            <a:r>
              <a:rPr lang="en-US" sz="2000" u="sng" dirty="0" smtClean="0">
                <a:latin typeface="Calibri" pitchFamily="34" charset="0"/>
              </a:rPr>
              <a:t>Variable</a:t>
            </a:r>
            <a:endParaRPr lang="en-US" sz="2000" u="sng" dirty="0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dirty="0" smtClean="0">
                <a:latin typeface="Anonymous Pro" panose="02060609030202000504" pitchFamily="49" charset="0"/>
              </a:rPr>
              <a:t> %</a:t>
            </a:r>
            <a:r>
              <a:rPr lang="en-US" sz="2000" dirty="0" err="1" smtClean="0">
                <a:latin typeface="Anonymous Pro" panose="02060609030202000504" pitchFamily="49" charset="0"/>
              </a:rPr>
              <a:t>rdi</a:t>
            </a:r>
            <a:r>
              <a:rPr lang="en-US" sz="2000" dirty="0" smtClean="0">
                <a:latin typeface="Anonymous Pro" panose="02060609030202000504" pitchFamily="49" charset="0"/>
              </a:rPr>
              <a:t>  ⇔  </a:t>
            </a:r>
            <a:r>
              <a:rPr lang="en-US" sz="2000" dirty="0" err="1" smtClean="0">
                <a:latin typeface="Anonymous Pro" panose="02060609030202000504" pitchFamily="49" charset="0"/>
              </a:rPr>
              <a:t>xp</a:t>
            </a:r>
            <a:endParaRPr lang="en-US" sz="2000" dirty="0">
              <a:latin typeface="Anonymous Pro" panose="020606090302020005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dirty="0" smtClean="0">
                <a:latin typeface="Anonymous Pro" panose="02060609030202000504" pitchFamily="49" charset="0"/>
              </a:rPr>
              <a:t> %</a:t>
            </a:r>
            <a:r>
              <a:rPr lang="en-US" sz="2000" dirty="0" err="1" smtClean="0">
                <a:latin typeface="Anonymous Pro" panose="02060609030202000504" pitchFamily="49" charset="0"/>
              </a:rPr>
              <a:t>rsi</a:t>
            </a:r>
            <a:r>
              <a:rPr lang="en-US" sz="2000" dirty="0" smtClean="0">
                <a:latin typeface="Anonymous Pro" panose="02060609030202000504" pitchFamily="49" charset="0"/>
              </a:rPr>
              <a:t>  </a:t>
            </a:r>
            <a:r>
              <a:rPr lang="en-US" sz="2000" dirty="0">
                <a:latin typeface="Anonymous Pro" panose="02060609030202000504" pitchFamily="49" charset="0"/>
              </a:rPr>
              <a:t>⇔ </a:t>
            </a:r>
            <a:r>
              <a:rPr lang="en-US" sz="2000" dirty="0" smtClean="0">
                <a:latin typeface="Anonymous Pro" panose="02060609030202000504" pitchFamily="49" charset="0"/>
              </a:rPr>
              <a:t> </a:t>
            </a:r>
            <a:r>
              <a:rPr lang="en-US" sz="2000" dirty="0" err="1" smtClean="0">
                <a:latin typeface="Anonymous Pro" panose="02060609030202000504" pitchFamily="49" charset="0"/>
              </a:rPr>
              <a:t>yp</a:t>
            </a:r>
            <a:endParaRPr lang="en-US" sz="2000" dirty="0">
              <a:latin typeface="Anonymous Pro" panose="020606090302020005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dirty="0" smtClean="0">
                <a:latin typeface="Anonymous Pro" panose="02060609030202000504" pitchFamily="49" charset="0"/>
              </a:rPr>
              <a:t> </a:t>
            </a:r>
            <a:r>
              <a:rPr lang="en-US" sz="2000" dirty="0">
                <a:latin typeface="Anonymous Pro" panose="02060609030202000504" pitchFamily="49" charset="0"/>
              </a:rPr>
              <a:t>%</a:t>
            </a:r>
            <a:r>
              <a:rPr lang="en-US" sz="2000" dirty="0" err="1" smtClean="0">
                <a:latin typeface="Anonymous Pro" panose="02060609030202000504" pitchFamily="49" charset="0"/>
              </a:rPr>
              <a:t>rax</a:t>
            </a:r>
            <a:r>
              <a:rPr lang="en-US" sz="2000" dirty="0">
                <a:latin typeface="Anonymous Pro" panose="02060609030202000504" pitchFamily="49" charset="0"/>
              </a:rPr>
              <a:t> </a:t>
            </a:r>
            <a:r>
              <a:rPr lang="en-US" sz="2000" dirty="0" smtClean="0">
                <a:latin typeface="Anonymous Pro" panose="02060609030202000504" pitchFamily="49" charset="0"/>
              </a:rPr>
              <a:t> ⇔  t0</a:t>
            </a:r>
            <a:endParaRPr lang="en-US" sz="2000" dirty="0">
              <a:latin typeface="Anonymous Pro" panose="020606090302020005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dirty="0" smtClean="0">
                <a:latin typeface="Anonymous Pro" panose="02060609030202000504" pitchFamily="49" charset="0"/>
              </a:rPr>
              <a:t> %</a:t>
            </a:r>
            <a:r>
              <a:rPr lang="en-US" sz="2000" dirty="0" err="1" smtClean="0">
                <a:latin typeface="Anonymous Pro" panose="02060609030202000504" pitchFamily="49" charset="0"/>
              </a:rPr>
              <a:t>rdx</a:t>
            </a:r>
            <a:r>
              <a:rPr lang="en-US" sz="2000" dirty="0" smtClean="0">
                <a:latin typeface="Anonymous Pro" panose="02060609030202000504" pitchFamily="49" charset="0"/>
              </a:rPr>
              <a:t>  ⇔  t1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657720" y="1434240"/>
              <a:ext cx="6534360" cy="454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680" y="1429200"/>
                <a:ext cx="6544800" cy="45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123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456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rsi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rax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0x120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0x100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</a:t>
            </a:r>
            <a:r>
              <a:rPr lang="ro-RO" sz="1800" b="0" dirty="0" smtClean="0"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latin typeface="Anonymous Pro" panose="02060609030202000504" pitchFamily="49" charset="0"/>
              </a:rPr>
              <a:t>rdx  # t1 = *yp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latin typeface="Anonymous Pro" panose="02060609030202000504" pitchFamily="49" charset="0"/>
              </a:rPr>
              <a:t>)  # *xp = t1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latin typeface="Anonymous Pro" panose="02060609030202000504" pitchFamily="49" charset="0"/>
              </a:rPr>
              <a:t>)  # *yp = t0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11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1"/>
              <p14:cNvContentPartPr/>
              <p14:nvPr/>
            </p14:nvContentPartPr>
            <p14:xfrm>
              <a:off x="2439000" y="1540440"/>
              <a:ext cx="4616640" cy="218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35400" y="1535400"/>
                <a:ext cx="4625280" cy="21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123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b="0" dirty="0" err="1" smtClean="0">
                  <a:latin typeface="Anonymous Pro" panose="02060609030202000504" pitchFamily="49" charset="0"/>
                </a:rPr>
                <a:t>rdi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b="0" dirty="0" err="1" smtClean="0">
                  <a:latin typeface="Anonymous Pro" panose="02060609030202000504" pitchFamily="49" charset="0"/>
                </a:rPr>
                <a:t>rsi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b="0" dirty="0" err="1" smtClean="0">
                  <a:latin typeface="Anonymous Pro" panose="02060609030202000504" pitchFamily="49" charset="0"/>
                </a:rPr>
                <a:t>rax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b="0" dirty="0" err="1" smtClean="0">
                  <a:latin typeface="Anonymous Pro" panose="02060609030202000504" pitchFamily="49" charset="0"/>
                </a:rPr>
                <a:t>rdx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Anonymous Pro" panose="02060609030202000504" pitchFamily="49" charset="0"/>
                </a:rPr>
                <a:t>123</a:t>
              </a:r>
              <a:endParaRPr lang="en-US" sz="1800" b="0" dirty="0">
                <a:solidFill>
                  <a:srgbClr val="FF0000"/>
                </a:solidFill>
                <a:latin typeface="Anonymous Pro" panose="02060609030202000504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 b="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>
            <p:custDataLst>
              <p:tags r:id="rId10"/>
            </p:custDataLst>
          </p:nvPr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</a:t>
            </a:r>
            <a:r>
              <a:rPr lang="ro-RO" sz="1800" b="0" dirty="0">
                <a:solidFill>
                  <a:srgbClr val="FF0000"/>
                </a:solidFill>
                <a:latin typeface="Anonymous Pro" panose="02060609030202000504" pitchFamily="49" charset="0"/>
              </a:rPr>
              <a:t>movq    (%rdi), %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solidFill>
                <a:srgbClr val="FF0000"/>
              </a:solidFill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latin typeface="Anonymous Pro" panose="02060609030202000504" pitchFamily="49" charset="0"/>
              </a:rPr>
              <a:t>rdx  # t1 = *yp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latin typeface="Anonymous Pro" panose="02060609030202000504" pitchFamily="49" charset="0"/>
              </a:rPr>
              <a:t>)  # *xp = t1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latin typeface="Anonymous Pro" panose="02060609030202000504" pitchFamily="49" charset="0"/>
              </a:rPr>
              <a:t>)  # *yp = t0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grpSp>
        <p:nvGrpSpPr>
          <p:cNvPr id="30" name="Group 29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2834640" y="1649520"/>
              <a:ext cx="3382200" cy="310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31400" y="1644480"/>
                <a:ext cx="3391920" cy="31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7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123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rsi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rax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123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Anonymous Pro" panose="02060609030202000504" pitchFamily="49" charset="0"/>
                </a:rPr>
                <a:t>456</a:t>
              </a:r>
              <a:endParaRPr lang="en-US" sz="1800" b="0" dirty="0">
                <a:solidFill>
                  <a:srgbClr val="FF0000"/>
                </a:solidFill>
                <a:latin typeface="Anonymous Pro" panose="02060609030202000504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>
            <p:custDataLst>
              <p:tags r:id="rId10"/>
            </p:custDataLst>
          </p:nvPr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</a:t>
            </a:r>
            <a:r>
              <a:rPr lang="ro-RO" sz="1800" b="0" dirty="0" smtClean="0"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 movq    </a:t>
            </a:r>
            <a:r>
              <a:rPr lang="ro-RO" sz="1800" b="0" dirty="0">
                <a:solidFill>
                  <a:srgbClr val="FF0000"/>
                </a:solidFill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rdx  # t1 = *yp</a:t>
            </a:r>
            <a:endParaRPr lang="ro-RO" sz="1800" b="0" dirty="0">
              <a:solidFill>
                <a:srgbClr val="FF0000"/>
              </a:solidFill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latin typeface="Anonymous Pro" panose="02060609030202000504" pitchFamily="49" charset="0"/>
              </a:rPr>
              <a:t>)  # *xp = t1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latin typeface="Anonymous Pro" panose="02060609030202000504" pitchFamily="49" charset="0"/>
              </a:rPr>
              <a:t>)  # *yp = t0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grpSp>
        <p:nvGrpSpPr>
          <p:cNvPr id="31" name="Group 30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5" name="Text Box 3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6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2865240" y="2442240"/>
              <a:ext cx="2045520" cy="122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62360" y="2437920"/>
                <a:ext cx="2053080" cy="12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4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Next x86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19543"/>
            <a:ext cx="8366125" cy="4972050"/>
          </a:xfrm>
        </p:spPr>
        <p:txBody>
          <a:bodyPr/>
          <a:lstStyle/>
          <a:p>
            <a:r>
              <a:rPr lang="en-US" dirty="0" smtClean="0"/>
              <a:t>x86 </a:t>
            </a:r>
            <a:r>
              <a:rPr lang="en-US" dirty="0"/>
              <a:t>basics: registers</a:t>
            </a:r>
          </a:p>
          <a:p>
            <a:r>
              <a:rPr lang="en-US" dirty="0" smtClean="0"/>
              <a:t>Move instructions, registers, and operands</a:t>
            </a:r>
          </a:p>
          <a:p>
            <a:r>
              <a:rPr lang="en-US" dirty="0"/>
              <a:t>Arithmetic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Memory addressing modes</a:t>
            </a:r>
            <a:endParaRPr lang="en-US" dirty="0" smtClean="0">
              <a:latin typeface="Anonymous Pro" panose="02060609030202000504" pitchFamily="49" charset="0"/>
              <a:cs typeface="Courier New" pitchFamily="49" charset="0"/>
            </a:endParaRPr>
          </a:p>
          <a:p>
            <a:r>
              <a:rPr lang="en-US" dirty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456</a:t>
            </a:r>
            <a:endParaRPr lang="en-US" sz="1800" b="0" dirty="0">
              <a:solidFill>
                <a:srgbClr val="FF0000"/>
              </a:solidFill>
              <a:latin typeface="Anonymous Pro" panose="02060609030202000504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rsi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rax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123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456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>
            <p:custDataLst>
              <p:tags r:id="rId10"/>
            </p:custDataLst>
          </p:nvPr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</a:t>
            </a:r>
            <a:r>
              <a:rPr lang="ro-RO" sz="1800" b="0" dirty="0" smtClean="0"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latin typeface="Anonymous Pro" panose="02060609030202000504" pitchFamily="49" charset="0"/>
              </a:rPr>
              <a:t>rdx  # t1 = *yp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 movq    </a:t>
            </a:r>
            <a:r>
              <a:rPr lang="ro-RO" sz="1800" b="0" dirty="0">
                <a:solidFill>
                  <a:srgbClr val="FF0000"/>
                </a:solidFill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)  # *xp = t1</a:t>
            </a:r>
            <a:endParaRPr lang="ro-RO" sz="1800" b="0" dirty="0">
              <a:solidFill>
                <a:srgbClr val="FF0000"/>
              </a:solidFill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latin typeface="Anonymous Pro" panose="02060609030202000504" pitchFamily="49" charset="0"/>
              </a:rPr>
              <a:t>)  # *yp = t0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grpSp>
        <p:nvGrpSpPr>
          <p:cNvPr id="30" name="Group 29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5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2264400" y="2007720"/>
              <a:ext cx="4565880" cy="33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1160" y="2004480"/>
                <a:ext cx="4572000" cy="33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6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Swap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456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123</a:t>
            </a:r>
            <a:endParaRPr lang="en-US" sz="18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rsi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rax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Anonymous Pro" panose="02060609030202000504" pitchFamily="49" charset="0"/>
                </a:rPr>
                <a:t>%</a:t>
              </a:r>
              <a:r>
                <a:rPr lang="en-US" sz="1800" dirty="0" err="1" smtClean="0">
                  <a:latin typeface="Anonymous Pro" panose="02060609030202000504" pitchFamily="49" charset="0"/>
                </a:rPr>
                <a:t>rdx</a:t>
              </a:r>
              <a:endParaRPr lang="en-US" sz="1800" dirty="0">
                <a:latin typeface="Anonymous Pro" panose="02060609030202000504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0x100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123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456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>
            <a:stCxn id="71" idx="3"/>
          </p:cNvCxnSpPr>
          <p:nvPr>
            <p:custDataLst>
              <p:tags r:id="rId10"/>
            </p:custDataLst>
          </p:nvPr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swap:</a:t>
            </a:r>
            <a:endParaRPr lang="en-US" sz="1800" b="0" dirty="0" smtClean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ro-RO" sz="1800" b="0" dirty="0">
                <a:latin typeface="Anonymous Pro" panose="02060609030202000504" pitchFamily="49" charset="0"/>
              </a:rPr>
              <a:t> movq    (%rdi), %</a:t>
            </a:r>
            <a:r>
              <a:rPr lang="ro-RO" sz="1800" b="0" dirty="0" smtClean="0">
                <a:latin typeface="Anonymous Pro" panose="02060609030202000504" pitchFamily="49" charset="0"/>
              </a:rPr>
              <a:t>rax  # t0 = *xp  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(%rsi), %</a:t>
            </a:r>
            <a:r>
              <a:rPr lang="ro-RO" sz="1800" b="0" dirty="0" smtClean="0">
                <a:latin typeface="Anonymous Pro" panose="02060609030202000504" pitchFamily="49" charset="0"/>
              </a:rPr>
              <a:t>rdx  # t1 = *yp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movq    </a:t>
            </a:r>
            <a:r>
              <a:rPr lang="ro-RO" sz="1800" b="0" dirty="0">
                <a:latin typeface="Anonymous Pro" panose="02060609030202000504" pitchFamily="49" charset="0"/>
              </a:rPr>
              <a:t>%rdx, (%rdi</a:t>
            </a:r>
            <a:r>
              <a:rPr lang="ro-RO" sz="1800" b="0" dirty="0" smtClean="0">
                <a:latin typeface="Anonymous Pro" panose="02060609030202000504" pitchFamily="49" charset="0"/>
              </a:rPr>
              <a:t>)  # *xp = t1</a:t>
            </a:r>
            <a:endParaRPr lang="ro-RO" sz="1800" b="0" dirty="0"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movq    </a:t>
            </a:r>
            <a:r>
              <a:rPr lang="ro-RO" sz="1800" b="0" dirty="0">
                <a:solidFill>
                  <a:srgbClr val="FF0000"/>
                </a:solidFill>
                <a:latin typeface="Anonymous Pro" panose="02060609030202000504" pitchFamily="49" charset="0"/>
              </a:rPr>
              <a:t>%rax, (%rsi</a:t>
            </a:r>
            <a:r>
              <a:rPr lang="ro-RO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)  # *yp = t0</a:t>
            </a:r>
            <a:endParaRPr lang="ro-RO" sz="1800" b="0" dirty="0">
              <a:solidFill>
                <a:srgbClr val="FF0000"/>
              </a:solidFill>
              <a:latin typeface="Anonymous Pro" panose="020606090302020005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b="0" dirty="0" smtClean="0">
                <a:latin typeface="Anonymous Pro" panose="02060609030202000504" pitchFamily="49" charset="0"/>
              </a:rPr>
              <a:t>   ret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grpSp>
        <p:nvGrpSpPr>
          <p:cNvPr id="28" name="Group 27"/>
          <p:cNvGrpSpPr/>
          <p:nvPr>
            <p:custDataLst>
              <p:tags r:id="rId12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2" name="Text Box 3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 smtClean="0"/>
              <a:t>Memory Addressing </a:t>
            </a:r>
            <a:r>
              <a:rPr lang="en-US" dirty="0"/>
              <a:t>Modes: Basic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611536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Indirect	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(R)</a:t>
            </a:r>
            <a:r>
              <a:rPr lang="en-US" dirty="0"/>
              <a:t>	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Mem[R]</a:t>
            </a:r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the memory </a:t>
            </a:r>
            <a:r>
              <a:rPr lang="en-US" sz="2400" dirty="0" smtClean="0"/>
              <a:t>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Anonymous Pro" panose="02060609030202000504" pitchFamily="49" charset="0"/>
              </a:rPr>
              <a:t>movq</a:t>
            </a:r>
            <a:r>
              <a:rPr lang="en-US" sz="2400" b="1" dirty="0">
                <a:latin typeface="Anonymous Pro" panose="02060609030202000504" pitchFamily="49" charset="0"/>
              </a:rPr>
              <a:t> (%</a:t>
            </a:r>
            <a:r>
              <a:rPr lang="en-US" sz="2400" b="1" dirty="0" err="1">
                <a:latin typeface="Anonymous Pro" panose="02060609030202000504" pitchFamily="49" charset="0"/>
              </a:rPr>
              <a:t>rcx</a:t>
            </a:r>
            <a:r>
              <a:rPr lang="en-US" sz="2400" b="1" dirty="0" smtClean="0">
                <a:latin typeface="Anonymous Pro" panose="02060609030202000504" pitchFamily="49" charset="0"/>
              </a:rPr>
              <a:t>), %</a:t>
            </a:r>
            <a:r>
              <a:rPr lang="en-US" sz="2400" b="1" dirty="0" err="1">
                <a:latin typeface="Anonymous Pro" panose="02060609030202000504" pitchFamily="49" charset="0"/>
              </a:rPr>
              <a:t>rax</a:t>
            </a:r>
            <a:endParaRPr lang="en-US" sz="2400" b="1" dirty="0">
              <a:latin typeface="Anonymous Pro" panose="02060609030202000504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D(R)</a:t>
            </a:r>
            <a:r>
              <a:rPr lang="en-US" dirty="0"/>
              <a:t>	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Mem[R+D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a memory address</a:t>
            </a:r>
          </a:p>
          <a:p>
            <a:pPr marL="960438" lvl="2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(e.g. the start of some memory region)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the offset from that address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>
                <a:latin typeface="Anonymous Pro" panose="02060609030202000504" pitchFamily="49" charset="0"/>
              </a:rPr>
              <a:t>movq</a:t>
            </a:r>
            <a:r>
              <a:rPr lang="en-US" sz="2400" b="1" dirty="0">
                <a:latin typeface="Anonymous Pro" panose="02060609030202000504" pitchFamily="49" charset="0"/>
              </a:rPr>
              <a:t> 8(%</a:t>
            </a:r>
            <a:r>
              <a:rPr lang="en-US" sz="2400" b="1" dirty="0" err="1">
                <a:latin typeface="Anonymous Pro" panose="02060609030202000504" pitchFamily="49" charset="0"/>
              </a:rPr>
              <a:t>rbp</a:t>
            </a:r>
            <a:r>
              <a:rPr lang="en-US" sz="2400" b="1" dirty="0" smtClean="0">
                <a:latin typeface="Anonymous Pro" panose="02060609030202000504" pitchFamily="49" charset="0"/>
              </a:rPr>
              <a:t>), %</a:t>
            </a:r>
            <a:r>
              <a:rPr lang="en-US" sz="2400" b="1" dirty="0" err="1">
                <a:latin typeface="Anonymous Pro" panose="02060609030202000504" pitchFamily="49" charset="0"/>
              </a:rPr>
              <a:t>rdx</a:t>
            </a:r>
            <a:endParaRPr lang="en-US" sz="2400" b="1" dirty="0">
              <a:latin typeface="Anonymous Pro" panose="020606090302020005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853640" y="1074600"/>
              <a:ext cx="6339600" cy="523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9680" y="1065240"/>
                <a:ext cx="6352920" cy="525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 smtClean="0"/>
              <a:t>Complete Memory </a:t>
            </a:r>
            <a:r>
              <a:rPr lang="en-US" dirty="0"/>
              <a:t>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11260"/>
            <a:ext cx="8795822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2200" dirty="0"/>
              <a:t>Remember, the addresses used for accessing memory in </a:t>
            </a:r>
            <a:r>
              <a:rPr lang="en-US" sz="2200" dirty="0">
                <a:latin typeface="Anonymous Pro" panose="02060609030202000504" pitchFamily="49" charset="0"/>
                <a:cs typeface="Courier New"/>
              </a:rPr>
              <a:t>mov</a:t>
            </a:r>
            <a:r>
              <a:rPr lang="en-US" sz="2200" dirty="0"/>
              <a:t> (and other) instructions can be computed in several different ways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Form: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D(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Rb,Ri,S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)   Mem[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+ 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*S </a:t>
            </a: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dirty="0"/>
              <a:t>: 	Base register: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Any of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Anonymous Pro" panose="02060609030202000504" pitchFamily="49" charset="0"/>
              </a:rPr>
              <a:t>%</a:t>
            </a:r>
            <a:r>
              <a:rPr lang="en-US" b="1" dirty="0" err="1" smtClean="0">
                <a:latin typeface="Anonymous Pro" panose="02060609030202000504" pitchFamily="49" charset="0"/>
              </a:rPr>
              <a:t>rsp</a:t>
            </a:r>
            <a:endParaRPr lang="en-US" b="1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S</a:t>
            </a:r>
            <a:r>
              <a:rPr lang="en-US" dirty="0"/>
              <a:t>: 	Scale: 1, 2, 4, or </a:t>
            </a:r>
            <a:r>
              <a:rPr lang="en-US" dirty="0" smtClean="0"/>
              <a:t>8 (</a:t>
            </a:r>
            <a:r>
              <a:rPr lang="en-US" i="1" dirty="0" smtClean="0">
                <a:solidFill>
                  <a:srgbClr val="C00000"/>
                </a:solidFill>
              </a:rPr>
              <a:t>why these numbers?</a:t>
            </a:r>
            <a:r>
              <a:rPr lang="en-US" dirty="0" smtClean="0"/>
              <a:t>)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D</a:t>
            </a:r>
            <a:r>
              <a:rPr lang="en-US" dirty="0"/>
              <a:t>: 	Constant “displacement” value represented in 1, 2, or 4 </a:t>
            </a:r>
            <a:r>
              <a:rPr lang="en-US" dirty="0" smtClean="0"/>
              <a:t>bytes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 smtClean="0"/>
              <a:t>Special </a:t>
            </a:r>
            <a:r>
              <a:rPr lang="en-US" dirty="0"/>
              <a:t>Cases: can use any combination of 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D</a:t>
            </a:r>
            <a:r>
              <a:rPr lang="en-US" dirty="0"/>
              <a:t>, 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dirty="0"/>
              <a:t>, 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dirty="0"/>
              <a:t> and </a:t>
            </a:r>
            <a:r>
              <a:rPr lang="en-US" dirty="0">
                <a:latin typeface="Anonymous Pro" charset="0"/>
                <a:ea typeface="Anonymous Pro" charset="0"/>
                <a:cs typeface="Anonymous Pro" charset="0"/>
              </a:rPr>
              <a:t>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 smtClean="0"/>
              <a:t>	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Rb,Ri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)    Mem[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]</a:t>
            </a: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      </a:t>
            </a:r>
            <a:r>
              <a:rPr lang="en-US" b="0" dirty="0" smtClean="0">
                <a:solidFill>
                  <a:srgbClr val="7F7F7F"/>
                </a:solidFill>
                <a:latin typeface="Anonymous Pro" charset="0"/>
                <a:ea typeface="Anonymous Pro" charset="0"/>
                <a:cs typeface="Anonymous Pro" charset="0"/>
              </a:rPr>
              <a:t>(S=1, D=0)</a:t>
            </a:r>
            <a:endParaRPr lang="en-US" b="0" dirty="0">
              <a:latin typeface="Anonymous Pro" charset="0"/>
              <a:ea typeface="Anonymous Pro" charset="0"/>
              <a:cs typeface="Anonymous Pro" charset="0"/>
            </a:endParaRP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	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D(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Rb,Ri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)   Mem[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+ D]    </a:t>
            </a:r>
            <a:r>
              <a:rPr lang="en-US" b="0" dirty="0" smtClean="0">
                <a:solidFill>
                  <a:srgbClr val="7F7F7F"/>
                </a:solidFill>
                <a:latin typeface="Anonymous Pro" charset="0"/>
                <a:ea typeface="Anonymous Pro" charset="0"/>
                <a:cs typeface="Anonymous Pro" charset="0"/>
              </a:rPr>
              <a:t>(S=1)</a:t>
            </a:r>
            <a:endParaRPr lang="en-US" b="0" dirty="0">
              <a:solidFill>
                <a:srgbClr val="7F7F7F"/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	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Rb,Ri,S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)  Mem[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*S]      </a:t>
            </a:r>
            <a:r>
              <a:rPr lang="en-US" b="0" dirty="0" smtClean="0">
                <a:solidFill>
                  <a:srgbClr val="7F7F7F"/>
                </a:solidFill>
                <a:latin typeface="Anonymous Pro" charset="0"/>
                <a:ea typeface="Anonymous Pro" charset="0"/>
                <a:cs typeface="Anonymous Pro" charset="0"/>
              </a:rPr>
              <a:t>(D=0)</a:t>
            </a:r>
            <a:endParaRPr lang="en-US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70520" y="2634120"/>
              <a:ext cx="1972080" cy="412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760" y="2630160"/>
                <a:ext cx="1987920" cy="413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1873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002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nonymous Pro" panose="02060609030202000504" pitchFamily="49" charset="0"/>
              </a:rPr>
              <a:t>%</a:t>
            </a:r>
            <a:r>
              <a:rPr lang="en-US" sz="2000" dirty="0" err="1">
                <a:latin typeface="Anonymous Pro" panose="02060609030202000504" pitchFamily="49" charset="0"/>
              </a:rPr>
              <a:t>r</a:t>
            </a:r>
            <a:r>
              <a:rPr lang="en-US" sz="2000" dirty="0" err="1" smtClean="0">
                <a:latin typeface="Anonymous Pro" panose="02060609030202000504" pitchFamily="49" charset="0"/>
              </a:rPr>
              <a:t>dx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8739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057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nonymous Pro" panose="02060609030202000504" pitchFamily="49" charset="0"/>
              </a:rPr>
              <a:t>%</a:t>
            </a:r>
            <a:r>
              <a:rPr lang="en-US" sz="2000" dirty="0" err="1">
                <a:latin typeface="Anonymous Pro" panose="02060609030202000504" pitchFamily="49" charset="0"/>
              </a:rPr>
              <a:t>r</a:t>
            </a:r>
            <a:r>
              <a:rPr lang="en-US" sz="2000" dirty="0" err="1" smtClean="0">
                <a:latin typeface="Anonymous Pro" panose="02060609030202000504" pitchFamily="49" charset="0"/>
              </a:rPr>
              <a:t>cx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87407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5663" y="16002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Anonymous Pro" panose="02060609030202000504" pitchFamily="49" charset="0"/>
              </a:rPr>
              <a:t>0xf000</a:t>
            </a:r>
          </a:p>
        </p:txBody>
      </p:sp>
      <p:sp>
        <p:nvSpPr>
          <p:cNvPr id="187408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5663" y="20574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b="0" dirty="0" smtClean="0">
                <a:latin typeface="Anonymous Pro" panose="02060609030202000504" pitchFamily="49" charset="0"/>
              </a:rPr>
              <a:t>0x0100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72866252"/>
              </p:ext>
            </p:extLst>
          </p:nvPr>
        </p:nvGraphicFramePr>
        <p:xfrm>
          <a:off x="1066800" y="3124200"/>
          <a:ext cx="6934200" cy="2540000"/>
        </p:xfrm>
        <a:graphic>
          <a:graphicData uri="http://schemas.openxmlformats.org/drawingml/2006/table">
            <a:tbl>
              <a:tblPr/>
              <a:tblGrid>
                <a:gridCol w="2267415"/>
                <a:gridCol w="3145960"/>
                <a:gridCol w="1520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0x8(%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,%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rcx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(%rdx,%rcx,4)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0x80(,%rdx,2)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3922656" y="1422377"/>
            <a:ext cx="4347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Rb,Ri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]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D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(,</a:t>
            </a:r>
            <a:r>
              <a:rPr lang="en-US" sz="1800" b="0" dirty="0" err="1">
                <a:latin typeface="Anonymous Pro" charset="0"/>
                <a:ea typeface="Anonymous Pro" charset="0"/>
                <a:cs typeface="Anonymous Pro" charset="0"/>
              </a:rPr>
              <a:t>Ri,S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*S + D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sz="1800" b="0" dirty="0" err="1">
                <a:latin typeface="Anonymous Pro" charset="0"/>
                <a:ea typeface="Anonymous Pro" charset="0"/>
                <a:cs typeface="Anonymous Pro" charset="0"/>
              </a:rPr>
              <a:t>Rb,Ri,S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*S]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D(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)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D]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70520" y="1703880"/>
              <a:ext cx="7340760" cy="411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20" y="1699560"/>
                <a:ext cx="7354080" cy="41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7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1873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6002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nonymous Pro" panose="02060609030202000504" pitchFamily="49" charset="0"/>
              </a:rPr>
              <a:t>%</a:t>
            </a:r>
            <a:r>
              <a:rPr lang="en-US" sz="2000" dirty="0" err="1">
                <a:latin typeface="Anonymous Pro" panose="02060609030202000504" pitchFamily="49" charset="0"/>
              </a:rPr>
              <a:t>r</a:t>
            </a:r>
            <a:r>
              <a:rPr lang="en-US" sz="2000" dirty="0" err="1" smtClean="0">
                <a:latin typeface="Anonymous Pro" panose="02060609030202000504" pitchFamily="49" charset="0"/>
              </a:rPr>
              <a:t>dx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8739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057400"/>
            <a:ext cx="1295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Anonymous Pro" panose="02060609030202000504" pitchFamily="49" charset="0"/>
              </a:rPr>
              <a:t>%</a:t>
            </a:r>
            <a:r>
              <a:rPr lang="en-US" sz="2000" dirty="0" err="1">
                <a:latin typeface="Anonymous Pro" panose="02060609030202000504" pitchFamily="49" charset="0"/>
              </a:rPr>
              <a:t>r</a:t>
            </a:r>
            <a:r>
              <a:rPr lang="en-US" sz="2000" dirty="0" err="1" smtClean="0">
                <a:latin typeface="Anonymous Pro" panose="02060609030202000504" pitchFamily="49" charset="0"/>
              </a:rPr>
              <a:t>cx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87407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5663" y="16002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Anonymous Pro" panose="02060609030202000504" pitchFamily="49" charset="0"/>
              </a:rPr>
              <a:t>0xf000</a:t>
            </a:r>
          </a:p>
        </p:txBody>
      </p:sp>
      <p:sp>
        <p:nvSpPr>
          <p:cNvPr id="187408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5663" y="2057400"/>
            <a:ext cx="1303337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2000" b="0" dirty="0" smtClean="0">
                <a:latin typeface="Anonymous Pro" panose="02060609030202000504" pitchFamily="49" charset="0"/>
              </a:rPr>
              <a:t>0x0100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88976588"/>
              </p:ext>
            </p:extLst>
          </p:nvPr>
        </p:nvGraphicFramePr>
        <p:xfrm>
          <a:off x="1066800" y="3124200"/>
          <a:ext cx="6934200" cy="2540000"/>
        </p:xfrm>
        <a:graphic>
          <a:graphicData uri="http://schemas.openxmlformats.org/drawingml/2006/table">
            <a:tbl>
              <a:tblPr/>
              <a:tblGrid>
                <a:gridCol w="2267415"/>
                <a:gridCol w="3145960"/>
                <a:gridCol w="15208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0x8(%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0xf000 + 0x8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0xf008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(%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,%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rcx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0xf000 + 0x100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(%rdx,%rcx,4)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0xf000 + 0x100*4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0xf400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0x80(,%rdx,2)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0xf000*2 + 0x80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</a:rPr>
                        <a:t> 0x1e080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3922656" y="1422377"/>
            <a:ext cx="4347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Rb,Ri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]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D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(,</a:t>
            </a:r>
            <a:r>
              <a:rPr lang="en-US" sz="1800" b="0" dirty="0" err="1">
                <a:latin typeface="Anonymous Pro" charset="0"/>
                <a:ea typeface="Anonymous Pro" charset="0"/>
                <a:cs typeface="Anonymous Pro" charset="0"/>
              </a:rPr>
              <a:t>Ri,S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*S + D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(</a:t>
            </a:r>
            <a:r>
              <a:rPr lang="en-US" sz="1800" b="0" dirty="0" err="1">
                <a:latin typeface="Anonymous Pro" charset="0"/>
                <a:ea typeface="Anonymous Pro" charset="0"/>
                <a:cs typeface="Anonymous Pro" charset="0"/>
              </a:rPr>
              <a:t>Rb,Ri,S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)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Ri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*S]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D(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)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	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Mem[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Rb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+ D]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789720" y="2508840"/>
              <a:ext cx="349920" cy="5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4680" y="2503440"/>
                <a:ext cx="36108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28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r>
              <a:rPr lang="en-US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20788"/>
            <a:ext cx="8624887" cy="5224462"/>
          </a:xfrm>
        </p:spPr>
        <p:txBody>
          <a:bodyPr/>
          <a:lstStyle/>
          <a:p>
            <a:r>
              <a:rPr lang="en-US" sz="2800" dirty="0" err="1" smtClean="0">
                <a:latin typeface="Anonymous Pro" panose="02060609030202000504" pitchFamily="49" charset="0"/>
              </a:rPr>
              <a:t>leaq</a:t>
            </a:r>
            <a:r>
              <a:rPr lang="en-US" sz="2800" dirty="0" smtClean="0"/>
              <a:t> </a:t>
            </a:r>
            <a:r>
              <a:rPr lang="en-US" sz="2800" i="1" dirty="0" err="1"/>
              <a:t>Src</a:t>
            </a:r>
            <a:r>
              <a:rPr lang="en-US" sz="2800" dirty="0" smtClean="0"/>
              <a:t>, </a:t>
            </a:r>
            <a:r>
              <a:rPr lang="en-US" sz="2800" i="1" dirty="0" smtClean="0"/>
              <a:t>Dest</a:t>
            </a:r>
            <a:endParaRPr lang="en-US" sz="2800" dirty="0"/>
          </a:p>
          <a:p>
            <a:pPr lvl="1"/>
            <a:r>
              <a:rPr lang="en-US" sz="2400" i="1" dirty="0" err="1"/>
              <a:t>Src</a:t>
            </a:r>
            <a:r>
              <a:rPr lang="en-US" sz="2400" dirty="0"/>
              <a:t> is address </a:t>
            </a:r>
            <a:r>
              <a:rPr lang="en-US" sz="2400" dirty="0" smtClean="0"/>
              <a:t>expression </a:t>
            </a:r>
            <a:r>
              <a:rPr lang="en-US" dirty="0" smtClean="0"/>
              <a:t>(Any of the formats we just discussed!)</a:t>
            </a:r>
          </a:p>
          <a:p>
            <a:pPr lvl="1"/>
            <a:r>
              <a:rPr lang="en-US" sz="2400" i="1" dirty="0" smtClean="0"/>
              <a:t>Dest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/>
              <a:t>Set </a:t>
            </a:r>
            <a:r>
              <a:rPr lang="en-US" sz="2400" i="1" dirty="0"/>
              <a:t>Dest</a:t>
            </a:r>
            <a:r>
              <a:rPr lang="en-US" sz="2400" dirty="0"/>
              <a:t> to address computed by expression</a:t>
            </a:r>
          </a:p>
          <a:p>
            <a:pPr lvl="1"/>
            <a:r>
              <a:rPr lang="en-US" sz="2400" dirty="0" smtClean="0"/>
              <a:t>Example:</a:t>
            </a:r>
            <a:r>
              <a:rPr lang="en-US" sz="220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1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1" dirty="0" smtClean="0">
                <a:latin typeface="Anonymous Pro" panose="02060609030202000504" pitchFamily="49" charset="0"/>
                <a:cs typeface="Courier New"/>
              </a:rPr>
              <a:t> (%rdx,%rcx,4</a:t>
            </a:r>
            <a:r>
              <a:rPr lang="en-US" sz="2200" b="1" dirty="0">
                <a:latin typeface="Anonymous Pro" panose="02060609030202000504" pitchFamily="49" charset="0"/>
                <a:cs typeface="Courier New"/>
              </a:rPr>
              <a:t>), </a:t>
            </a:r>
            <a:r>
              <a:rPr lang="en-US" sz="2200" b="1" dirty="0" smtClean="0">
                <a:latin typeface="Anonymous Pro" panose="02060609030202000504" pitchFamily="49" charset="0"/>
                <a:cs typeface="Courier New"/>
              </a:rPr>
              <a:t>%</a:t>
            </a:r>
            <a:r>
              <a:rPr lang="en-US" sz="2200" b="1" dirty="0" err="1" smtClean="0">
                <a:latin typeface="Anonymous Pro" panose="02060609030202000504" pitchFamily="49" charset="0"/>
                <a:cs typeface="Courier New"/>
              </a:rPr>
              <a:t>rax</a:t>
            </a:r>
            <a:endParaRPr lang="en-US" sz="2200" b="1" dirty="0" smtClean="0">
              <a:latin typeface="Anonymous Pro" panose="02060609030202000504" pitchFamily="49" charset="0"/>
              <a:cs typeface="Courier New"/>
            </a:endParaRPr>
          </a:p>
          <a:p>
            <a:pPr lvl="1"/>
            <a:endParaRPr lang="en-US" dirty="0" smtClean="0"/>
          </a:p>
          <a:p>
            <a:r>
              <a:rPr lang="en-US" sz="2800" dirty="0" smtClean="0"/>
              <a:t>Uses</a:t>
            </a:r>
            <a:endParaRPr lang="en-US" sz="2800" dirty="0"/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sz="2000" dirty="0"/>
              <a:t>E.g., translation of </a:t>
            </a:r>
            <a:r>
              <a:rPr lang="en-US" sz="2000" b="1" dirty="0">
                <a:latin typeface="Anonymous Pro" panose="02060609030202000504" pitchFamily="49" charset="0"/>
              </a:rPr>
              <a:t>p = &amp;x[</a:t>
            </a:r>
            <a:r>
              <a:rPr lang="en-US" sz="2000" b="1" dirty="0" err="1">
                <a:latin typeface="Anonymous Pro" panose="02060609030202000504" pitchFamily="49" charset="0"/>
              </a:rPr>
              <a:t>i</a:t>
            </a:r>
            <a:r>
              <a:rPr lang="en-US" sz="2000" b="1" dirty="0">
                <a:latin typeface="Anonymous Pro" panose="02060609030202000504" pitchFamily="49" charset="0"/>
              </a:rPr>
              <a:t>];</a:t>
            </a:r>
            <a:endParaRPr lang="en-US" sz="2000" b="1" dirty="0"/>
          </a:p>
          <a:p>
            <a:pPr lvl="1"/>
            <a:r>
              <a:rPr lang="en-US" sz="2400" dirty="0"/>
              <a:t>Computing arithmetic expressions of the form </a:t>
            </a:r>
            <a:r>
              <a:rPr lang="en-US" sz="2400" dirty="0">
                <a:latin typeface="Anonymous Pro" charset="0"/>
                <a:ea typeface="Anonymous Pro" charset="0"/>
                <a:cs typeface="Anonymous Pro" charset="0"/>
              </a:rPr>
              <a:t>x + </a:t>
            </a:r>
            <a:r>
              <a:rPr lang="en-US" sz="2400" dirty="0" err="1">
                <a:latin typeface="Anonymous Pro" charset="0"/>
                <a:ea typeface="Anonymous Pro" charset="0"/>
                <a:cs typeface="Anonymous Pro" charset="0"/>
              </a:rPr>
              <a:t>k</a:t>
            </a:r>
            <a:r>
              <a:rPr lang="en-US" sz="2400" dirty="0" smtClean="0">
                <a:latin typeface="Anonymous Pro" charset="0"/>
                <a:ea typeface="Anonymous Pro" charset="0"/>
                <a:cs typeface="Anonymous Pro" charset="0"/>
              </a:rPr>
              <a:t>*</a:t>
            </a:r>
            <a:r>
              <a:rPr lang="en-US" sz="2400" dirty="0" err="1" smtClean="0">
                <a:latin typeface="Anonymous Pro" charset="0"/>
                <a:ea typeface="Anonymous Pro" charset="0"/>
                <a:cs typeface="Anonymous Pro" charset="0"/>
              </a:rPr>
              <a:t>i</a:t>
            </a:r>
            <a:endParaRPr lang="en-US" sz="240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lvl="2"/>
            <a:r>
              <a:rPr lang="en-US" sz="2000" dirty="0"/>
              <a:t>k = 1, 2, 4, or </a:t>
            </a:r>
            <a:r>
              <a:rPr lang="en-US" sz="2000" dirty="0" smtClean="0"/>
              <a:t>8</a:t>
            </a:r>
            <a:endParaRPr lang="en-US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81920" y="1670040"/>
              <a:ext cx="7313040" cy="399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520" y="1664640"/>
                <a:ext cx="7324200" cy="400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>
                <a:latin typeface="Anonymous Pro" panose="02060609030202000504" pitchFamily="49" charset="0"/>
              </a:rPr>
              <a:t>leaq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“lea” </a:t>
            </a:r>
            <a:r>
              <a:rPr lang="en-US" dirty="0"/>
              <a:t>stands for </a:t>
            </a:r>
            <a:r>
              <a:rPr lang="en-US" i="1" dirty="0"/>
              <a:t>load effective address </a:t>
            </a:r>
            <a:endParaRPr lang="en-US" i="1" dirty="0" smtClean="0"/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dirty="0"/>
              <a:t>Example:</a:t>
            </a:r>
            <a:r>
              <a:rPr lang="en-US" sz="2200" dirty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1" dirty="0" err="1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1" dirty="0">
                <a:latin typeface="Anonymous Pro" panose="02060609030202000504" pitchFamily="49" charset="0"/>
                <a:cs typeface="Courier New"/>
              </a:rPr>
              <a:t> (%rdx,%rcx,4), %</a:t>
            </a:r>
            <a:r>
              <a:rPr lang="en-US" sz="2200" b="1" dirty="0" err="1">
                <a:latin typeface="Anonymous Pro" panose="02060609030202000504" pitchFamily="49" charset="0"/>
                <a:cs typeface="Courier New"/>
              </a:rPr>
              <a:t>rax</a:t>
            </a:r>
            <a:endParaRPr lang="en-US" sz="2200" b="1" dirty="0">
              <a:latin typeface="Anonymous Pro" panose="02060609030202000504" pitchFamily="49" charset="0"/>
              <a:cs typeface="Courier New"/>
            </a:endParaRPr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Does the </a:t>
            </a:r>
            <a:r>
              <a:rPr lang="en-US" dirty="0" err="1" smtClean="0">
                <a:latin typeface="Anonymous Pro" panose="02060609030202000504" pitchFamily="49" charset="0"/>
                <a:cs typeface="Courier New" panose="02070309020205020404" pitchFamily="49" charset="0"/>
              </a:rPr>
              <a:t>leaq</a:t>
            </a:r>
            <a:r>
              <a:rPr lang="en-US" dirty="0" smtClean="0"/>
              <a:t> instruction go to memory?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283339" y="5015855"/>
            <a:ext cx="468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3200" dirty="0" err="1">
                <a:latin typeface="Anonymous Pro" charset="0"/>
                <a:ea typeface="Anonymous Pro" charset="0"/>
                <a:cs typeface="Anonymous Pro" charset="0"/>
              </a:rPr>
              <a:t>leaq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– it just does math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690832" y="1931964"/>
            <a:ext cx="359265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069640" y="2254320"/>
              <a:ext cx="599760" cy="2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6040" y="2248920"/>
                <a:ext cx="60804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 err="1">
                <a:latin typeface="Anonymous Pro" panose="02060609030202000504" pitchFamily="49" charset="0"/>
              </a:rPr>
              <a:t>leaq</a:t>
            </a:r>
            <a:r>
              <a:rPr lang="en-US" dirty="0"/>
              <a:t> vs. </a:t>
            </a:r>
            <a:r>
              <a:rPr lang="en-US" dirty="0" err="1" smtClean="0">
                <a:latin typeface="Anonymous Pro" panose="02060609030202000504" pitchFamily="49" charset="0"/>
              </a:rPr>
              <a:t>movq</a:t>
            </a:r>
            <a:r>
              <a:rPr lang="en-US" dirty="0" smtClean="0">
                <a:latin typeface="Anonymous Pro" panose="02060609030202000504" pitchFamily="49" charset="0"/>
              </a:rPr>
              <a:t> </a:t>
            </a:r>
            <a:r>
              <a:rPr lang="en-US" dirty="0"/>
              <a:t>example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0x400</a:t>
            </a: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0xf</a:t>
            </a: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0x8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0x10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0x1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0823" y="18141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rax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6" name="Rectangl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0823" y="22713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rbx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7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0823" y="27285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rcx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8" name="Rectangle 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0823" y="31857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rdx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6623" y="18141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6623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6623" y="27285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0x4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2" name="Rectangle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6623" y="31857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0x100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4785360"/>
            <a:ext cx="5867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,%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rcx,4),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rax</a:t>
            </a:r>
            <a:endParaRPr lang="en-US" sz="2200" b="0" dirty="0" smtClean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movq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(%rdx,%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rcx,4),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rbx</a:t>
            </a:r>
            <a:endParaRPr lang="en-US" sz="2200" b="0" dirty="0" smtClean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(%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), 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rdi</a:t>
            </a:r>
            <a:endParaRPr lang="en-US" sz="2200" b="0" dirty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movq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</a:t>
            </a:r>
            <a:r>
              <a:rPr lang="en-US" sz="2200" b="0" dirty="0" err="1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), 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rsi</a:t>
            </a:r>
            <a:endParaRPr lang="en-US" sz="2200" b="0" dirty="0">
              <a:latin typeface="Anonymous Pro" panose="02060609030202000504" pitchFamily="49" charset="0"/>
              <a:cs typeface="Courier New"/>
            </a:endParaRPr>
          </a:p>
        </p:txBody>
      </p:sp>
      <p:grpSp>
        <p:nvGrpSpPr>
          <p:cNvPr id="6" name="Group 5"/>
          <p:cNvGrpSpPr/>
          <p:nvPr>
            <p:custDataLst>
              <p:tags r:id="rId18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9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10823" y="36276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rdi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26063" y="40848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rsi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956520" y="1883880"/>
              <a:ext cx="6028560" cy="398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2200" y="1877400"/>
                <a:ext cx="6039720" cy="39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8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04800"/>
            <a:ext cx="7894320" cy="573088"/>
          </a:xfrm>
        </p:spPr>
        <p:txBody>
          <a:bodyPr/>
          <a:lstStyle/>
          <a:p>
            <a:r>
              <a:rPr lang="en-US" dirty="0" err="1">
                <a:latin typeface="Anonymous Pro" panose="02060609030202000504" pitchFamily="49" charset="0"/>
              </a:rPr>
              <a:t>leaq</a:t>
            </a:r>
            <a:r>
              <a:rPr lang="en-US" dirty="0"/>
              <a:t> vs. </a:t>
            </a:r>
            <a:r>
              <a:rPr lang="en-US" dirty="0" err="1" smtClean="0">
                <a:latin typeface="Anonymous Pro" panose="02060609030202000504" pitchFamily="49" charset="0"/>
              </a:rPr>
              <a:t>movq</a:t>
            </a:r>
            <a:r>
              <a:rPr lang="en-US" dirty="0" smtClean="0">
                <a:latin typeface="Anonymous Pro" panose="02060609030202000504" pitchFamily="49" charset="0"/>
              </a:rPr>
              <a:t> </a:t>
            </a:r>
            <a:r>
              <a:rPr lang="en-US" dirty="0" smtClean="0"/>
              <a:t>example (solution)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0x400</a:t>
            </a:r>
          </a:p>
        </p:txBody>
      </p:sp>
      <p:sp>
        <p:nvSpPr>
          <p:cNvPr id="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0xf</a:t>
            </a: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0x8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0x10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0x1</a:t>
            </a:r>
            <a:endParaRPr lang="en-US" sz="1800" b="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0823" y="18141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rax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6" name="Rectangl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10823" y="22713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rbx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7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0823" y="27285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rcx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8" name="Rectangle 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0823" y="318571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rdx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6623" y="18141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6623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6623" y="27285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0x4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2" name="Rectangle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6623" y="31857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0x100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Registers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Memory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00" y="4785360"/>
            <a:ext cx="5867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,%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rcx,4),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rax</a:t>
            </a:r>
            <a:endParaRPr lang="en-US" sz="2200" b="0" dirty="0" smtClean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movq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(%rdx,%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rcx,4),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rbx</a:t>
            </a:r>
            <a:endParaRPr lang="en-US" sz="2200" b="0" dirty="0" smtClean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(%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), 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rdi</a:t>
            </a:r>
            <a:endParaRPr lang="en-US" sz="2200" b="0" dirty="0">
              <a:latin typeface="Anonymous Pro" panose="02060609030202000504" pitchFamily="49" charset="0"/>
              <a:cs typeface="Courier New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movq</a:t>
            </a:r>
            <a:r>
              <a:rPr lang="en-US" sz="2200" b="0" dirty="0" smtClean="0">
                <a:latin typeface="Anonymous Pro" panose="02060609030202000504" pitchFamily="49" charset="0"/>
                <a:cs typeface="Courier New"/>
              </a:rPr>
              <a:t> 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(%</a:t>
            </a:r>
            <a:r>
              <a:rPr lang="en-US" sz="2200" b="0" dirty="0" err="1">
                <a:latin typeface="Anonymous Pro" panose="02060609030202000504" pitchFamily="49" charset="0"/>
                <a:cs typeface="Courier New"/>
              </a:rPr>
              <a:t>rdx</a:t>
            </a:r>
            <a:r>
              <a:rPr lang="en-US" sz="2200" b="0" dirty="0">
                <a:latin typeface="Anonymous Pro" panose="02060609030202000504" pitchFamily="49" charset="0"/>
                <a:cs typeface="Courier New"/>
              </a:rPr>
              <a:t>), %</a:t>
            </a:r>
            <a:r>
              <a:rPr lang="en-US" sz="2200" b="0" dirty="0" err="1" smtClean="0">
                <a:latin typeface="Anonymous Pro" panose="02060609030202000504" pitchFamily="49" charset="0"/>
                <a:cs typeface="Courier New"/>
              </a:rPr>
              <a:t>rsi</a:t>
            </a:r>
            <a:endParaRPr lang="en-US" sz="2200" b="0" dirty="0">
              <a:latin typeface="Anonymous Pro" panose="02060609030202000504" pitchFamily="49" charset="0"/>
              <a:cs typeface="Courier New"/>
            </a:endParaRPr>
          </a:p>
        </p:txBody>
      </p:sp>
      <p:grpSp>
        <p:nvGrpSpPr>
          <p:cNvPr id="6" name="Group 5"/>
          <p:cNvGrpSpPr/>
          <p:nvPr>
            <p:custDataLst>
              <p:tags r:id="rId18"/>
            </p:custDataLst>
          </p:nvPr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0x120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0x118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0x110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 smtClean="0">
                  <a:latin typeface="Anonymous Pro" panose="02060609030202000504" pitchFamily="49" charset="0"/>
                </a:rPr>
                <a:t>0x108 </a:t>
              </a:r>
              <a:endParaRPr lang="en-US" sz="1800" b="0" dirty="0">
                <a:latin typeface="Anonymous Pro" panose="02060609030202000504" pitchFamily="49" charset="0"/>
              </a:endParaRP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Anonymous Pro" panose="020606090302020005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alibri"/>
                  <a:cs typeface="Calibri"/>
                </a:rPr>
                <a:t>Address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9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10823" y="36276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rdi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26063" y="4084870"/>
            <a:ext cx="685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</a:rPr>
              <a:t>rsi</a:t>
            </a:r>
            <a:endParaRPr lang="en-US" sz="1800" dirty="0">
              <a:latin typeface="Anonymous Pro" panose="02060609030202000504" pitchFamily="49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5" name="Rectangle 5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96623" y="181466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0x110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6" name="Rectangle 5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91264" y="227131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0x8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96623" y="36276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0x100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3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11863" y="408487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0x1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Register (again)?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location in the CPU that stores a small amount of data, which can be accessed very quickly</a:t>
            </a:r>
            <a:r>
              <a:rPr lang="en-US" dirty="0">
                <a:solidFill>
                  <a:srgbClr val="A6A6A6"/>
                </a:solidFill>
              </a:rPr>
              <a:t> </a:t>
            </a:r>
            <a:r>
              <a:rPr lang="en-US" dirty="0" smtClean="0">
                <a:solidFill>
                  <a:srgbClr val="A6A6A6"/>
                </a:solidFill>
              </a:rPr>
              <a:t>(once </a:t>
            </a:r>
            <a:r>
              <a:rPr lang="en-US" dirty="0">
                <a:solidFill>
                  <a:srgbClr val="A6A6A6"/>
                </a:solidFill>
              </a:rPr>
              <a:t>every clock cycle)</a:t>
            </a:r>
          </a:p>
          <a:p>
            <a:endParaRPr lang="en-US" dirty="0" smtClean="0"/>
          </a:p>
          <a:p>
            <a:r>
              <a:rPr lang="en-US" dirty="0" smtClean="0"/>
              <a:t>Registers have </a:t>
            </a:r>
            <a:r>
              <a:rPr lang="en-US" i="1" dirty="0" smtClean="0"/>
              <a:t>names</a:t>
            </a:r>
            <a:r>
              <a:rPr lang="en-US" dirty="0" smtClean="0"/>
              <a:t>, not </a:t>
            </a:r>
            <a:r>
              <a:rPr lang="en-US" i="1" dirty="0" smtClean="0"/>
              <a:t>addresses</a:t>
            </a:r>
          </a:p>
          <a:p>
            <a:pPr lvl="1"/>
            <a:r>
              <a:rPr lang="en-US" dirty="0" smtClean="0"/>
              <a:t>In assembly, they start with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%</a:t>
            </a:r>
            <a:r>
              <a:rPr lang="en-US" dirty="0" smtClean="0"/>
              <a:t> (e.g.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%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</a:rPr>
              <a:t>rsi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Registers are at the heart of assembly programming</a:t>
            </a:r>
          </a:p>
          <a:p>
            <a:pPr lvl="1"/>
            <a:r>
              <a:rPr lang="en-US" dirty="0"/>
              <a:t>They are a precious commodity in all architectures, but </a:t>
            </a:r>
            <a:r>
              <a:rPr lang="en-US" i="1" dirty="0"/>
              <a:t>especially</a:t>
            </a:r>
            <a:r>
              <a:rPr lang="en-US" dirty="0"/>
              <a:t> </a:t>
            </a:r>
            <a:r>
              <a:rPr lang="en-US" dirty="0" smtClean="0"/>
              <a:t>x86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101120" y="3402360"/>
              <a:ext cx="256320" cy="33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5000" y="3397320"/>
                <a:ext cx="26856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smtClean="0"/>
              <a:t>Arithmetic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711700" y="4285297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Interesting Instructions</a:t>
            </a:r>
          </a:p>
          <a:p>
            <a:pPr lvl="1" indent="-342900"/>
            <a:r>
              <a:rPr lang="en-US" b="1" dirty="0" err="1" smtClean="0">
                <a:latin typeface="Anonymous Pro" panose="02060609030202000504" pitchFamily="49" charset="0"/>
                <a:cs typeface="Courier New"/>
              </a:rPr>
              <a:t>leaq</a:t>
            </a:r>
            <a:r>
              <a:rPr lang="en-US" dirty="0" smtClean="0"/>
              <a:t>: address computation</a:t>
            </a:r>
          </a:p>
          <a:p>
            <a:pPr lvl="1" indent="-342900"/>
            <a:r>
              <a:rPr lang="en-US" b="1" dirty="0" err="1" smtClean="0">
                <a:latin typeface="Anonymous Pro" panose="02060609030202000504" pitchFamily="49" charset="0"/>
                <a:cs typeface="Courier New"/>
              </a:rPr>
              <a:t>salq</a:t>
            </a:r>
            <a:r>
              <a:rPr lang="en-US" dirty="0" smtClean="0"/>
              <a:t>: shift</a:t>
            </a:r>
          </a:p>
          <a:p>
            <a:pPr lvl="1" indent="-342900"/>
            <a:r>
              <a:rPr lang="en-US" b="1" dirty="0" err="1" smtClean="0">
                <a:latin typeface="Anonymous Pro" panose="02060609030202000504" pitchFamily="49" charset="0"/>
                <a:cs typeface="Courier New"/>
              </a:rPr>
              <a:t>imulq</a:t>
            </a:r>
            <a:r>
              <a:rPr lang="en-US" dirty="0" smtClean="0"/>
              <a:t>: multiplication</a:t>
            </a:r>
          </a:p>
          <a:p>
            <a:pPr lvl="2" indent="-342900"/>
            <a:r>
              <a:rPr lang="en-US" dirty="0" smtClean="0"/>
              <a:t>But, only used once instead of twice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1600" y="1488440"/>
            <a:ext cx="440944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t1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=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return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11700" y="1821497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65425565"/>
              </p:ext>
            </p:extLst>
          </p:nvPr>
        </p:nvGraphicFramePr>
        <p:xfrm>
          <a:off x="5775960" y="244157"/>
          <a:ext cx="3352800" cy="1524000"/>
        </p:xfrm>
        <a:graphic>
          <a:graphicData uri="http://schemas.openxmlformats.org/drawingml/2006/table">
            <a:tbl>
              <a:tblPr firstRow="1" bandRow="1"/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843120" y="2036520"/>
              <a:ext cx="8078400" cy="182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40" y="2030760"/>
                <a:ext cx="8088120" cy="18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1600" y="1488440"/>
            <a:ext cx="440944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t1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=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return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11700" y="1741646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3366038"/>
              </p:ext>
            </p:extLst>
          </p:nvPr>
        </p:nvGraphicFramePr>
        <p:xfrm>
          <a:off x="5410200" y="4084637"/>
          <a:ext cx="3352800" cy="2667000"/>
        </p:xfrm>
        <a:graphic>
          <a:graphicData uri="http://schemas.openxmlformats.org/drawingml/2006/table">
            <a:tbl>
              <a:tblPr firstRow="1" bandRow="1"/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t1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t2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 smtClean="0">
                          <a:latin typeface="Anonymous Pro" panose="02060609030202000504" pitchFamily="49" charset="0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t4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rcx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Topics: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Condition codes</a:t>
            </a:r>
          </a:p>
          <a:p>
            <a:r>
              <a:rPr lang="en-US" smtClean="0"/>
              <a:t>Conditional and unconditional branches</a:t>
            </a:r>
          </a:p>
          <a:p>
            <a:r>
              <a:rPr lang="en-US" smtClean="0"/>
              <a:t>Loops</a:t>
            </a:r>
          </a:p>
          <a:p>
            <a:r>
              <a:rPr lang="en-US" smtClean="0"/>
              <a:t>Switches</a:t>
            </a:r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9" y="2329896"/>
            <a:ext cx="3317507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max(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y)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max;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if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}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else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  <a:endParaRPr lang="en-US" sz="1800" b="0" dirty="0" smtClean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???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???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???</a:t>
            </a:r>
            <a:endParaRPr lang="en-US" sz="1800" b="0" dirty="0" smtClean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ret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01935268"/>
              </p:ext>
            </p:extLst>
          </p:nvPr>
        </p:nvGraphicFramePr>
        <p:xfrm>
          <a:off x="6725654" y="252564"/>
          <a:ext cx="23862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26"/>
                <a:gridCol w="1423738"/>
              </a:tblGrid>
              <a:tr h="3459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13120" y="2910960"/>
              <a:ext cx="5991480" cy="182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560" y="2905200"/>
                <a:ext cx="6006600" cy="18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9" y="2329896"/>
            <a:ext cx="3317507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max(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x,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y)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max;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if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}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else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  <a:endParaRPr lang="en-US" sz="1800" b="0" dirty="0" smtClean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Monaco" charset="0"/>
              </a:rPr>
              <a:t>if </a:t>
            </a:r>
            <a:r>
              <a:rPr lang="en-US" sz="18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Monaco" charset="0"/>
              </a:rPr>
              <a:t>x &lt;= y then jump to </a:t>
            </a:r>
            <a:r>
              <a:rPr lang="en-US" sz="1800" dirty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Monaco" charset="0"/>
              </a:rPr>
              <a:t>else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Monaco" charset="0"/>
              </a:rPr>
              <a:t>jump to </a:t>
            </a:r>
            <a:r>
              <a:rPr lang="en-US" sz="1800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Monaco" charset="0"/>
              </a:rPr>
              <a:t>done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e</a:t>
            </a:r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lse:</a:t>
            </a:r>
            <a:endParaRPr lang="en-US" sz="1800" b="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done:</a:t>
            </a:r>
            <a:endParaRPr lang="en-US" sz="1800" b="0" dirty="0" smtClean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ret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01935268"/>
              </p:ext>
            </p:extLst>
          </p:nvPr>
        </p:nvGraphicFramePr>
        <p:xfrm>
          <a:off x="6725654" y="252564"/>
          <a:ext cx="23862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26"/>
                <a:gridCol w="1423738"/>
              </a:tblGrid>
              <a:tr h="3459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45933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836960" y="3692520"/>
              <a:ext cx="3272040" cy="132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9400" y="3687480"/>
                <a:ext cx="3284640" cy="13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Conditionals and Control Flow</a:t>
            </a:r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29723"/>
            <a:ext cx="8366125" cy="4972050"/>
          </a:xfrm>
        </p:spPr>
        <p:txBody>
          <a:bodyPr/>
          <a:lstStyle/>
          <a:p>
            <a:r>
              <a:rPr lang="en-US" dirty="0" smtClean="0"/>
              <a:t>Conditional branch/</a:t>
            </a:r>
            <a:r>
              <a:rPr lang="en-US" i="1" dirty="0" smtClean="0"/>
              <a:t>jump</a:t>
            </a:r>
          </a:p>
          <a:p>
            <a:pPr lvl="1"/>
            <a:r>
              <a:rPr lang="en-US" dirty="0" smtClean="0"/>
              <a:t>Jump to somewhere else if some </a:t>
            </a:r>
            <a:r>
              <a:rPr lang="en-US" i="1" dirty="0" smtClean="0"/>
              <a:t>condition</a:t>
            </a:r>
            <a:r>
              <a:rPr lang="en-US" dirty="0" smtClean="0"/>
              <a:t> is true, </a:t>
            </a:r>
            <a:br>
              <a:rPr lang="en-US" dirty="0" smtClean="0"/>
            </a:br>
            <a:r>
              <a:rPr lang="en-US" dirty="0" smtClean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</a:t>
            </a:r>
            <a:r>
              <a:rPr lang="en-US" dirty="0" smtClean="0"/>
              <a:t>instruction</a:t>
            </a:r>
            <a:endParaRPr lang="en-US" dirty="0"/>
          </a:p>
          <a:p>
            <a:r>
              <a:rPr lang="en-US" dirty="0" smtClean="0"/>
              <a:t>Together, they can implement most control flow constructs in high-level languages:</a:t>
            </a:r>
          </a:p>
          <a:p>
            <a:pPr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if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) </a:t>
            </a:r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then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{</a:t>
            </a:r>
            <a:r>
              <a:rPr lang="is-IS" dirty="0" smtClean="0">
                <a:latin typeface="Anonymous Pro" charset="0"/>
                <a:ea typeface="Anonymous Pro" charset="0"/>
                <a:cs typeface="Anonymous Pro" charset="0"/>
              </a:rPr>
              <a:t>…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} </a:t>
            </a:r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else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{…}</a:t>
            </a:r>
          </a:p>
          <a:p>
            <a:pPr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while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) {…}</a:t>
            </a:r>
          </a:p>
          <a:p>
            <a:pPr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do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{…} </a:t>
            </a:r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while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)</a:t>
            </a:r>
          </a:p>
          <a:p>
            <a:pPr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for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;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;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) {</a:t>
            </a:r>
            <a:r>
              <a:rPr lang="is-IS" dirty="0" smtClean="0">
                <a:latin typeface="Anonymous Pro" charset="0"/>
                <a:ea typeface="Anonymous Pro" charset="0"/>
                <a:cs typeface="Anonymous Pro" charset="0"/>
              </a:rPr>
              <a:t>…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}</a:t>
            </a:r>
          </a:p>
          <a:p>
            <a:pPr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switch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{</a:t>
            </a:r>
            <a:r>
              <a:rPr lang="is-IS" dirty="0" smtClean="0">
                <a:latin typeface="Anonymous Pro" charset="0"/>
                <a:ea typeface="Anonymous Pro" charset="0"/>
                <a:cs typeface="Anonymous Pro" charset="0"/>
              </a:rPr>
              <a:t>…}</a:t>
            </a:r>
            <a:endParaRPr lang="en-US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095552"/>
            <a:ext cx="8382000" cy="863600"/>
          </a:xfrm>
          <a:ln/>
        </p:spPr>
        <p:txBody>
          <a:bodyPr/>
          <a:lstStyle/>
          <a:p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j_</a:t>
            </a:r>
            <a:r>
              <a:rPr lang="en-US" dirty="0" smtClean="0"/>
              <a:t> Instructions</a:t>
            </a:r>
          </a:p>
          <a:p>
            <a:pPr marL="552450" lvl="1"/>
            <a:r>
              <a:rPr lang="en-US" dirty="0" smtClean="0"/>
              <a:t>Only takes </a:t>
            </a:r>
            <a:r>
              <a:rPr lang="en-US" b="1" i="1" dirty="0" smtClean="0"/>
              <a:t>jump target</a:t>
            </a:r>
            <a:r>
              <a:rPr lang="en-US" i="1" dirty="0" smtClean="0"/>
              <a:t> </a:t>
            </a:r>
            <a:r>
              <a:rPr lang="en-US" dirty="0" smtClean="0"/>
              <a:t>as argument (actually just an address)</a:t>
            </a:r>
          </a:p>
          <a:p>
            <a:pPr marL="552450" lvl="1"/>
            <a:r>
              <a:rPr lang="en-US" dirty="0" smtClean="0"/>
              <a:t>Conditional jump relies on special </a:t>
            </a:r>
            <a:r>
              <a:rPr lang="en-US" i="1" dirty="0" smtClean="0"/>
              <a:t>condition code registers</a:t>
            </a:r>
          </a:p>
          <a:p>
            <a:pPr marL="952500" lvl="2"/>
            <a:r>
              <a:rPr lang="en-US" i="1" dirty="0" smtClean="0"/>
              <a:t>Splits conditional branches into 2 (or more) instructions</a:t>
            </a:r>
            <a:endParaRPr lang="en-US" dirty="0" smtClean="0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788444"/>
              </p:ext>
            </p:extLst>
          </p:nvPr>
        </p:nvGraphicFramePr>
        <p:xfrm>
          <a:off x="1512009" y="2739827"/>
          <a:ext cx="6096000" cy="3901440"/>
        </p:xfrm>
        <a:graphic>
          <a:graphicData uri="http://schemas.openxmlformats.org/drawingml/2006/table">
            <a:tbl>
              <a:tblPr/>
              <a:tblGrid>
                <a:gridCol w="1618466"/>
                <a:gridCol w="1707347"/>
                <a:gridCol w="277018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onymous Pro" panose="02060609030202000504" pitchFamily="49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37880" y="2229840"/>
              <a:ext cx="5049000" cy="11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120" y="2224440"/>
                <a:ext cx="5057640" cy="11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1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</a:t>
            </a:r>
            <a:r>
              <a:rPr lang="en-US" dirty="0" smtClean="0"/>
              <a:t>(x86-64, </a:t>
            </a:r>
            <a:r>
              <a:rPr lang="en-US" dirty="0"/>
              <a:t>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97000"/>
            <a:ext cx="3681186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solidFill>
                  <a:srgbClr val="C0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solidFill>
                  <a:srgbClr val="C0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rsp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solidFill>
                  <a:schemeClr val="accent6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dirty="0">
                <a:solidFill>
                  <a:schemeClr val="accent6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</a:t>
            </a:r>
            <a:r>
              <a:rPr lang="en-US" dirty="0" smtClean="0">
                <a:solidFill>
                  <a:schemeClr val="accent6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Anonymous Pro" charset="0"/>
                <a:ea typeface="Anonymous Pro" charset="0"/>
                <a:cs typeface="Anonymous Pro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Anonymous Pro" charset="0"/>
                <a:ea typeface="Anonymous Pro" charset="0"/>
                <a:cs typeface="Anonymous Pro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Anonymous Pro" charset="0"/>
                <a:ea typeface="Anonymous Pro" charset="0"/>
                <a:cs typeface="Anonymous Pro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Anonymous Pro" charset="0"/>
                <a:ea typeface="Anonymous Pro" charset="0"/>
                <a:cs typeface="Anonymous Pro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)</a:t>
            </a:r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%rip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3379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573855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>
            <p:custDataLst>
              <p:tags r:id="rId12"/>
            </p:custDataLst>
          </p:nvPr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8" name="Rectangle 2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9" name="Rectangle 3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0" name="Rectangle 3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" name="Rectangle 3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2" name="Rectangle 3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>
            <p:custDataLst>
              <p:tags r:id="rId13"/>
            </p:custDataLst>
          </p:nvPr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1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3852720" y="2010600"/>
              <a:ext cx="598320" cy="4499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49480" y="2003040"/>
                <a:ext cx="608040" cy="45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40155"/>
            <a:ext cx="8630747" cy="497205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/>
              <a:t>Condition codes: single bit registers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 smtClean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u="sng" dirty="0" smtClean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u="sng" dirty="0" smtClean="0"/>
              <a:t>Implicitly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dirty="0"/>
              <a:t>arithmetic </a:t>
            </a:r>
            <a:r>
              <a:rPr lang="en-US" dirty="0" smtClean="0"/>
              <a:t>operations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(think of it as side effect</a:t>
            </a:r>
            <a:r>
              <a:rPr lang="en-US" dirty="0" smtClean="0"/>
              <a:t>)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000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</a:t>
            </a:r>
            <a:r>
              <a:rPr lang="en-US" dirty="0" smtClean="0"/>
              <a:t>         </a:t>
            </a:r>
            <a:r>
              <a:rPr lang="en-US" dirty="0" err="1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addq</a:t>
            </a:r>
            <a:r>
              <a:rPr lang="en-US" dirty="0" smtClean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smtClean="0"/>
              <a:t>, </a:t>
            </a:r>
            <a:r>
              <a:rPr lang="en-US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   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 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= </a:t>
            </a:r>
            <a:r>
              <a:rPr lang="en-US" dirty="0" err="1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1100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 1</a:t>
            </a:r>
            <a:r>
              <a:rPr lang="en-US" dirty="0" smtClean="0"/>
              <a:t> </a:t>
            </a:r>
            <a:r>
              <a:rPr lang="en-US" dirty="0"/>
              <a:t>if carry out from most significant bit (unsigned overflow)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 1 </a:t>
            </a:r>
            <a:r>
              <a:rPr lang="en-US" dirty="0" smtClean="0"/>
              <a:t>if 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== 0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 1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&lt; 0</a:t>
            </a:r>
            <a:r>
              <a:rPr lang="en-US" dirty="0"/>
              <a:t> </a:t>
            </a:r>
            <a:r>
              <a:rPr lang="en-US" dirty="0" smtClean="0"/>
              <a:t>(assuming signed, actually just if MSB is 1)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= 1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twos-complement </a:t>
            </a:r>
            <a:r>
              <a:rPr lang="en-US" dirty="0"/>
              <a:t>(signed) overflow</a:t>
            </a:r>
            <a:br>
              <a:rPr lang="en-US" dirty="0"/>
            </a:b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 smtClean="0">
                <a:solidFill>
                  <a:srgbClr val="C00000"/>
                </a:solidFill>
              </a:rPr>
              <a:t>	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178560" y="6103809"/>
            <a:ext cx="4165600" cy="44259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</a:rPr>
              <a:t>lea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instruction (beware!)</a:t>
            </a:r>
            <a:endParaRPr lang="en-US" sz="2000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63600" y="16891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CF</a:t>
            </a:r>
            <a:endParaRPr lang="en-US" sz="20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9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862957" y="169418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10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91499" y="16891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11" name="Rectangl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84366" y="16891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7000" y="1755745"/>
            <a:ext cx="1260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Calibri" charset="0"/>
                <a:ea typeface="Calibri" charset="0"/>
                <a:cs typeface="Calibri" charset="0"/>
                <a:sym typeface="Calibri Bold" charset="0"/>
              </a:rPr>
              <a:t>Carry Flag</a:t>
            </a:r>
            <a:endParaRPr lang="en-US" sz="2000" b="0" dirty="0"/>
          </a:p>
        </p:txBody>
      </p:sp>
      <p:sp>
        <p:nvSpPr>
          <p:cNvPr id="14" name="Rectangle 13"/>
          <p:cNvSpPr/>
          <p:nvPr/>
        </p:nvSpPr>
        <p:spPr>
          <a:xfrm>
            <a:off x="3386197" y="1734507"/>
            <a:ext cx="1142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  <a:sym typeface="Calibri Bold" charset="0"/>
              </a:rPr>
              <a:t>Zero Flag</a:t>
            </a:r>
            <a:endParaRPr lang="en-US" sz="2000" b="0" dirty="0"/>
          </a:p>
        </p:txBody>
      </p:sp>
      <p:sp>
        <p:nvSpPr>
          <p:cNvPr id="15" name="Rectangle 14"/>
          <p:cNvSpPr/>
          <p:nvPr/>
        </p:nvSpPr>
        <p:spPr>
          <a:xfrm>
            <a:off x="5224522" y="1734507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  <a:sym typeface="Calibri Bold" charset="0"/>
              </a:rPr>
              <a:t>Sign Flag</a:t>
            </a:r>
            <a:endParaRPr lang="en-US" sz="2000" b="0" dirty="0"/>
          </a:p>
        </p:txBody>
      </p:sp>
      <p:sp>
        <p:nvSpPr>
          <p:cNvPr id="16" name="Rectangle 15"/>
          <p:cNvSpPr/>
          <p:nvPr/>
        </p:nvSpPr>
        <p:spPr>
          <a:xfrm>
            <a:off x="7032580" y="1734507"/>
            <a:ext cx="1626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  <a:sym typeface="Calibri Bold" charset="0"/>
              </a:rPr>
              <a:t>Overflow Flag</a:t>
            </a:r>
            <a:endParaRPr lang="en-US" sz="20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28560" y="2011680"/>
              <a:ext cx="7730280" cy="441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600" y="2006280"/>
                <a:ext cx="7736760" cy="44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569912"/>
            <a:ext cx="8534400" cy="573088"/>
          </a:xfrm>
        </p:spPr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Compare)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53471"/>
            <a:ext cx="8701087" cy="4799012"/>
          </a:xfrm>
        </p:spPr>
        <p:txBody>
          <a:bodyPr/>
          <a:lstStyle/>
          <a:p>
            <a:pPr marL="282575" indent="-282575"/>
            <a:r>
              <a:rPr lang="en-US" u="sng" dirty="0" smtClean="0"/>
              <a:t>Explicit</a:t>
            </a:r>
            <a:r>
              <a:rPr lang="en-US" dirty="0" smtClean="0"/>
              <a:t> </a:t>
            </a:r>
            <a:r>
              <a:rPr lang="en-US" dirty="0"/>
              <a:t>Setting by Compare Instruction</a:t>
            </a:r>
          </a:p>
          <a:p>
            <a:pPr marL="631825" lvl="1" indent="-290513">
              <a:buNone/>
            </a:pPr>
            <a:r>
              <a:rPr lang="en-US" dirty="0">
                <a:latin typeface="Anonymous Pro" panose="02060609030202000504" pitchFamily="49" charset="0"/>
              </a:rPr>
              <a:t>	</a:t>
            </a:r>
            <a:r>
              <a:rPr lang="en-US" b="1" dirty="0" err="1">
                <a:latin typeface="Anonymous Pro" panose="02060609030202000504" pitchFamily="49" charset="0"/>
              </a:rPr>
              <a:t>cmpq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i="1" dirty="0"/>
              <a:t>Src2</a:t>
            </a:r>
            <a:r>
              <a:rPr lang="en-US" dirty="0"/>
              <a:t>,</a:t>
            </a:r>
            <a:r>
              <a:rPr lang="en-US" i="1" dirty="0"/>
              <a:t>Src1</a:t>
            </a:r>
            <a:endParaRPr lang="en-US" dirty="0">
              <a:latin typeface="Anonymous Pro" panose="02060609030202000504" pitchFamily="49" charset="0"/>
            </a:endParaRPr>
          </a:p>
          <a:p>
            <a:pPr marL="631825" lvl="1" indent="-290513">
              <a:buNone/>
            </a:pPr>
            <a:r>
              <a:rPr lang="en-US" dirty="0"/>
              <a:t> 	</a:t>
            </a:r>
            <a:r>
              <a:rPr lang="en-US" b="1" dirty="0" err="1">
                <a:latin typeface="Anonymous Pro" panose="02060609030202000504" pitchFamily="49" charset="0"/>
              </a:rPr>
              <a:t>cmpq</a:t>
            </a:r>
            <a:r>
              <a:rPr lang="en-US" b="1" dirty="0">
                <a:latin typeface="Anonymous Pro" panose="02060609030202000504" pitchFamily="49" charset="0"/>
              </a:rPr>
              <a:t> </a:t>
            </a:r>
            <a:r>
              <a:rPr lang="en-US" b="1" dirty="0" err="1" smtClean="0">
                <a:latin typeface="Anonymous Pro" panose="02060609030202000504" pitchFamily="49" charset="0"/>
              </a:rPr>
              <a:t>b,a</a:t>
            </a:r>
            <a:r>
              <a:rPr lang="en-US" b="1" dirty="0" smtClean="0">
                <a:latin typeface="Anonymous Pro" panose="02060609030202000504" pitchFamily="49" charset="0"/>
              </a:rPr>
              <a:t> </a:t>
            </a:r>
            <a:r>
              <a:rPr lang="en-US" dirty="0"/>
              <a:t>like computing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b="1" dirty="0">
                <a:latin typeface="Anonymous Pro" panose="02060609030202000504" pitchFamily="49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631825" lvl="1" indent="-290513">
              <a:buNone/>
            </a:pPr>
            <a:endParaRPr lang="en-US" sz="1100" dirty="0" smtClean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CF = 1 </a:t>
            </a:r>
            <a:r>
              <a:rPr lang="en-US" dirty="0" smtClean="0"/>
              <a:t>if </a:t>
            </a:r>
            <a:r>
              <a:rPr lang="en-US" dirty="0"/>
              <a:t>carry out from most significant </a:t>
            </a:r>
            <a:r>
              <a:rPr lang="en-US" dirty="0" smtClean="0"/>
              <a:t>bit (used </a:t>
            </a:r>
            <a:r>
              <a:rPr lang="en-US" dirty="0"/>
              <a:t>for unsigned </a:t>
            </a:r>
            <a:r>
              <a:rPr lang="en-US" dirty="0" smtClean="0"/>
              <a:t>comparisons)</a:t>
            </a:r>
            <a:endParaRPr lang="en-US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ZF = 1 </a:t>
            </a:r>
            <a:r>
              <a:rPr lang="en-US" dirty="0"/>
              <a:t>if </a:t>
            </a:r>
            <a:r>
              <a:rPr lang="en-US" b="1" dirty="0">
                <a:latin typeface="Anonymous Pro" panose="02060609030202000504" pitchFamily="49" charset="0"/>
              </a:rPr>
              <a:t>a == b</a:t>
            </a:r>
            <a:endParaRPr lang="en-US" b="1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SF = 1 </a:t>
            </a:r>
            <a:r>
              <a:rPr lang="en-US" dirty="0"/>
              <a:t>if </a:t>
            </a:r>
            <a:r>
              <a:rPr lang="en-US" b="1" dirty="0">
                <a:latin typeface="Anonymous Pro" panose="02060609030202000504" pitchFamily="49" charset="0"/>
              </a:rPr>
              <a:t>(a-b) &lt; </a:t>
            </a:r>
            <a:r>
              <a:rPr lang="en-US" b="1" dirty="0" smtClean="0">
                <a:latin typeface="Anonymous Pro" panose="02060609030202000504" pitchFamily="49" charset="0"/>
              </a:rPr>
              <a:t>0 </a:t>
            </a:r>
            <a:r>
              <a:rPr lang="en-US" dirty="0" smtClean="0"/>
              <a:t>(as signed)</a:t>
            </a:r>
            <a:endParaRPr lang="en-US" dirty="0"/>
          </a:p>
          <a:p>
            <a:pPr marL="631825" lvl="1" indent="-290513"/>
            <a:r>
              <a:rPr lang="en-US" b="1" dirty="0" smtClean="0">
                <a:solidFill>
                  <a:srgbClr val="C00000"/>
                </a:solidFill>
              </a:rPr>
              <a:t>OF = 1 </a:t>
            </a:r>
            <a:r>
              <a:rPr lang="en-US" dirty="0"/>
              <a:t>if </a:t>
            </a:r>
            <a:r>
              <a:rPr lang="en-US" dirty="0" smtClean="0"/>
              <a:t>twos </a:t>
            </a:r>
            <a:r>
              <a:rPr lang="en-US" dirty="0"/>
              <a:t>complement </a:t>
            </a:r>
            <a:r>
              <a:rPr lang="en-US" dirty="0" smtClean="0"/>
              <a:t>(signed) overflow</a:t>
            </a:r>
            <a:br>
              <a:rPr lang="en-US" dirty="0" smtClean="0"/>
            </a:br>
            <a:r>
              <a:rPr lang="en-US" b="1" dirty="0" smtClean="0">
                <a:latin typeface="Anonymous Pro" panose="02060609030202000504" pitchFamily="49" charset="0"/>
              </a:rPr>
              <a:t>(a&gt;0 </a:t>
            </a:r>
            <a:r>
              <a:rPr lang="en-US" b="1" dirty="0">
                <a:latin typeface="Anonymous Pro" panose="02060609030202000504" pitchFamily="49" charset="0"/>
              </a:rPr>
              <a:t>&amp;&amp; b&lt;0 &amp;&amp; (a-b)&lt;0) || (a&lt;0 &amp;&amp; b&gt;0 &amp;&amp; (a-b)&gt;0)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46779" y="6162954"/>
            <a:ext cx="6577362" cy="503237"/>
            <a:chOff x="650240" y="1310640"/>
            <a:chExt cx="8049323" cy="762000"/>
          </a:xfrm>
        </p:grpSpPr>
        <p:sp>
          <p:nvSpPr>
            <p:cNvPr id="15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63600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CF</a:t>
              </a:r>
              <a:endParaRPr lang="en-US" sz="16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6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62957" y="143002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ZF</a:t>
              </a:r>
            </a:p>
          </p:txBody>
        </p:sp>
        <p:sp>
          <p:nvSpPr>
            <p:cNvPr id="17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91499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SF</a:t>
              </a:r>
            </a:p>
          </p:txBody>
        </p:sp>
        <p:sp>
          <p:nvSpPr>
            <p:cNvPr id="18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484366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OF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97000" y="1491585"/>
              <a:ext cx="1261087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600" b="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86197" y="1470347"/>
              <a:ext cx="1164883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600" b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24522" y="1470347"/>
              <a:ext cx="11440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600" b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32580" y="1470347"/>
              <a:ext cx="16393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600" b="0" dirty="0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650240" y="1310640"/>
              <a:ext cx="8049323" cy="7620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50400" y="1806120"/>
              <a:ext cx="5349240" cy="197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7520" y="1800720"/>
                <a:ext cx="5357520" cy="19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Integer </a:t>
            </a:r>
            <a:r>
              <a:rPr lang="en-US" dirty="0" smtClean="0"/>
              <a:t>Registers – 64 bits wide</a:t>
            </a: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 smtClean="0"/>
              <a:t>Can reference low-order 4 bytes (also low-order 1 &amp; 2 bytes)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52700" y="1181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52700" y="1790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ebx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552700" y="2400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ecx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552700" y="3009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edx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552700" y="3619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esi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552700" y="4229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edi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52700" y="4838700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esp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552700" y="54356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ebp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515100" y="1181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515100" y="1790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515100" y="2400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6515100" y="3009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515100" y="3619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15100" y="4229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515100" y="4838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515100" y="544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1" name="Rectangle 33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2" name="Rectangle 34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3" name="Rectangle 35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536400" y="1287360"/>
              <a:ext cx="2566800" cy="204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7760" y="1279800"/>
                <a:ext cx="257832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12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7607300" cy="573088"/>
          </a:xfrm>
        </p:spPr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Test)</a:t>
            </a:r>
            <a:endParaRPr lang="en-US" dirty="0"/>
          </a:p>
        </p:txBody>
      </p:sp>
      <p:sp>
        <p:nvSpPr>
          <p:cNvPr id="192515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3959" y="1257201"/>
            <a:ext cx="7896225" cy="4972050"/>
          </a:xfrm>
        </p:spPr>
        <p:txBody>
          <a:bodyPr/>
          <a:lstStyle/>
          <a:p>
            <a:r>
              <a:rPr lang="en-US" u="sng" dirty="0" smtClean="0"/>
              <a:t>Explicit</a:t>
            </a:r>
            <a:r>
              <a:rPr lang="en-US" dirty="0" smtClean="0"/>
              <a:t> </a:t>
            </a:r>
            <a:r>
              <a:rPr lang="en-US" dirty="0"/>
              <a:t>Setting by Test instruction</a:t>
            </a:r>
          </a:p>
          <a:p>
            <a:pPr marL="401638" lvl="1" indent="169863">
              <a:buNone/>
            </a:pPr>
            <a:r>
              <a:rPr lang="en-US" b="1" dirty="0" err="1">
                <a:latin typeface="Anonymous Pro" panose="02060609030202000504" pitchFamily="49" charset="0"/>
              </a:rPr>
              <a:t>testq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i="1" dirty="0"/>
              <a:t>Src2</a:t>
            </a:r>
            <a:r>
              <a:rPr lang="en-US" dirty="0" smtClean="0"/>
              <a:t>, </a:t>
            </a:r>
            <a:r>
              <a:rPr lang="en-US" i="1" dirty="0" smtClean="0"/>
              <a:t>Src1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b="1" dirty="0" err="1">
                <a:latin typeface="Anonymous Pro" panose="02060609030202000504" pitchFamily="49" charset="0"/>
              </a:rPr>
              <a:t>testq</a:t>
            </a:r>
            <a:r>
              <a:rPr lang="en-US" b="1" dirty="0">
                <a:latin typeface="Anonymous Pro" panose="02060609030202000504" pitchFamily="49" charset="0"/>
              </a:rPr>
              <a:t> </a:t>
            </a:r>
            <a:r>
              <a:rPr lang="en-US" b="1" dirty="0" err="1">
                <a:latin typeface="Anonymous Pro" panose="02060609030202000504" pitchFamily="49" charset="0"/>
              </a:rPr>
              <a:t>b,a</a:t>
            </a:r>
            <a:r>
              <a:rPr lang="en-US" b="1" dirty="0">
                <a:latin typeface="Anonymous Pro" panose="02060609030202000504" pitchFamily="49" charset="0"/>
              </a:rPr>
              <a:t> </a:t>
            </a:r>
            <a:r>
              <a:rPr lang="en-US" dirty="0"/>
              <a:t>like computing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b="1" dirty="0">
                <a:latin typeface="Anonymous Pro" panose="02060609030202000504" pitchFamily="49" charset="0"/>
              </a:rPr>
              <a:t>a &amp; b</a:t>
            </a:r>
            <a:r>
              <a:rPr lang="en-US" dirty="0">
                <a:latin typeface="Anonymous Pro" panose="02060609030202000504" pitchFamily="49" charset="0"/>
              </a:rPr>
              <a:t> </a:t>
            </a:r>
            <a:r>
              <a:rPr lang="en-US" dirty="0"/>
              <a:t>without setting destination </a:t>
            </a:r>
            <a:endParaRPr lang="en-US" i="1" dirty="0"/>
          </a:p>
          <a:p>
            <a:pPr lvl="2"/>
            <a:r>
              <a:rPr lang="en-US" dirty="0"/>
              <a:t>Sets condition codes based on value of </a:t>
            </a:r>
            <a:r>
              <a:rPr lang="en-US" i="1" dirty="0"/>
              <a:t>Src1</a:t>
            </a:r>
            <a:r>
              <a:rPr lang="en-US" dirty="0"/>
              <a:t> </a:t>
            </a:r>
            <a:r>
              <a:rPr lang="en-US" dirty="0">
                <a:latin typeface="Anonymous Pro" panose="02060609030202000504" pitchFamily="49" charset="0"/>
              </a:rPr>
              <a:t>&amp;</a:t>
            </a:r>
            <a:r>
              <a:rPr lang="en-US" dirty="0"/>
              <a:t> </a:t>
            </a:r>
            <a:r>
              <a:rPr lang="en-US" i="1" dirty="0"/>
              <a:t>Src2</a:t>
            </a:r>
          </a:p>
          <a:p>
            <a:pPr lvl="2"/>
            <a:r>
              <a:rPr lang="en-US" dirty="0"/>
              <a:t>Useful to have one of the operands be a </a:t>
            </a:r>
            <a:r>
              <a:rPr lang="en-US" b="1" dirty="0" smtClean="0"/>
              <a:t>mask</a:t>
            </a:r>
          </a:p>
          <a:p>
            <a:pPr lvl="1"/>
            <a:endParaRPr lang="en-US" sz="1050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ZF = 1   </a:t>
            </a:r>
            <a:r>
              <a:rPr lang="en-US" dirty="0" smtClean="0"/>
              <a:t>if </a:t>
            </a:r>
            <a:r>
              <a:rPr lang="en-US" b="1" dirty="0" err="1" smtClean="0">
                <a:latin typeface="Anonymous Pro" panose="02060609030202000504" pitchFamily="49" charset="0"/>
              </a:rPr>
              <a:t>a&amp;b</a:t>
            </a:r>
            <a:r>
              <a:rPr lang="en-US" b="1" dirty="0" smtClean="0">
                <a:latin typeface="Anonymous Pro" panose="02060609030202000504" pitchFamily="49" charset="0"/>
              </a:rPr>
              <a:t> </a:t>
            </a:r>
            <a:r>
              <a:rPr lang="en-US" b="1" dirty="0">
                <a:latin typeface="Anonymous Pro" panose="02060609030202000504" pitchFamily="49" charset="0"/>
              </a:rPr>
              <a:t>== 0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SF </a:t>
            </a:r>
            <a:r>
              <a:rPr lang="en-US" b="1" dirty="0" smtClean="0">
                <a:solidFill>
                  <a:srgbClr val="C00000"/>
                </a:solidFill>
              </a:rPr>
              <a:t>= 1   </a:t>
            </a:r>
            <a:r>
              <a:rPr lang="en-US" dirty="0" smtClean="0"/>
              <a:t>if </a:t>
            </a:r>
            <a:r>
              <a:rPr lang="en-US" b="1" dirty="0" err="1" smtClean="0">
                <a:latin typeface="Anonymous Pro" panose="02060609030202000504" pitchFamily="49" charset="0"/>
              </a:rPr>
              <a:t>a&amp;b</a:t>
            </a:r>
            <a:r>
              <a:rPr lang="en-US" b="1" dirty="0" smtClean="0">
                <a:latin typeface="Anonymous Pro" panose="02060609030202000504" pitchFamily="49" charset="0"/>
              </a:rPr>
              <a:t> </a:t>
            </a:r>
            <a:r>
              <a:rPr lang="en-US" b="1" dirty="0">
                <a:latin typeface="Anonymous Pro" panose="02060609030202000504" pitchFamily="49" charset="0"/>
              </a:rPr>
              <a:t>&lt; </a:t>
            </a:r>
            <a:r>
              <a:rPr lang="en-US" b="1" dirty="0" smtClean="0">
                <a:latin typeface="Anonymous Pro" panose="02060609030202000504" pitchFamily="49" charset="0"/>
              </a:rPr>
              <a:t>0</a:t>
            </a:r>
          </a:p>
          <a:p>
            <a:pPr lvl="1"/>
            <a:endParaRPr lang="en-US" b="1" dirty="0" err="1" smtClean="0">
              <a:latin typeface="Anonymous Pro" panose="02060609030202000504" pitchFamily="49" charset="0"/>
            </a:endParaRPr>
          </a:p>
          <a:p>
            <a:pPr lvl="1"/>
            <a:r>
              <a:rPr lang="en-US" b="1" dirty="0" err="1" smtClean="0">
                <a:latin typeface="Anonymous Pro" panose="02060609030202000504" pitchFamily="49" charset="0"/>
              </a:rPr>
              <a:t>testq</a:t>
            </a:r>
            <a:r>
              <a:rPr lang="en-US" b="1" dirty="0" smtClean="0">
                <a:latin typeface="Anonymous Pro" panose="02060609030202000504" pitchFamily="49" charset="0"/>
              </a:rPr>
              <a:t> %</a:t>
            </a:r>
            <a:r>
              <a:rPr lang="en-US" b="1" dirty="0" err="1">
                <a:latin typeface="Anonymous Pro" panose="02060609030202000504" pitchFamily="49" charset="0"/>
              </a:rPr>
              <a:t>r</a:t>
            </a:r>
            <a:r>
              <a:rPr lang="en-US" b="1" dirty="0" err="1" smtClean="0">
                <a:latin typeface="Anonymous Pro" panose="02060609030202000504" pitchFamily="49" charset="0"/>
              </a:rPr>
              <a:t>ax</a:t>
            </a:r>
            <a:r>
              <a:rPr lang="en-US" b="1" dirty="0" smtClean="0">
                <a:latin typeface="Anonymous Pro" panose="02060609030202000504" pitchFamily="49" charset="0"/>
              </a:rPr>
              <a:t>, %</a:t>
            </a:r>
            <a:r>
              <a:rPr lang="en-US" b="1" dirty="0" err="1">
                <a:latin typeface="Anonymous Pro" panose="02060609030202000504" pitchFamily="49" charset="0"/>
              </a:rPr>
              <a:t>r</a:t>
            </a:r>
            <a:r>
              <a:rPr lang="en-US" b="1" dirty="0" err="1" smtClean="0">
                <a:latin typeface="Anonymous Pro" panose="02060609030202000504" pitchFamily="49" charset="0"/>
              </a:rPr>
              <a:t>ax</a:t>
            </a:r>
            <a:endParaRPr lang="en-US" b="1" dirty="0" smtClean="0">
              <a:latin typeface="Anonymous Pro" panose="02060609030202000504" pitchFamily="49" charset="0"/>
            </a:endParaRPr>
          </a:p>
          <a:p>
            <a:pPr lvl="2"/>
            <a:r>
              <a:rPr lang="en-US" dirty="0" smtClean="0"/>
              <a:t>Sets SF and ZF, check if </a:t>
            </a:r>
            <a:r>
              <a:rPr lang="en-US" dirty="0" err="1"/>
              <a:t>r</a:t>
            </a:r>
            <a:r>
              <a:rPr lang="en-US" dirty="0" err="1" smtClean="0"/>
              <a:t>ax</a:t>
            </a:r>
            <a:r>
              <a:rPr lang="en-US" dirty="0" smtClean="0"/>
              <a:t> is +,0,-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46779" y="6177279"/>
            <a:ext cx="6577362" cy="503237"/>
            <a:chOff x="650240" y="1310640"/>
            <a:chExt cx="8049323" cy="762000"/>
          </a:xfrm>
        </p:grpSpPr>
        <p:sp>
          <p:nvSpPr>
            <p:cNvPr id="16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63600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CF</a:t>
              </a:r>
              <a:endParaRPr lang="en-US" sz="16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62957" y="143002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ZF</a:t>
              </a:r>
            </a:p>
          </p:txBody>
        </p:sp>
        <p:sp>
          <p:nvSpPr>
            <p:cNvPr id="18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91499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SF</a:t>
              </a:r>
            </a:p>
          </p:txBody>
        </p:sp>
        <p:sp>
          <p:nvSpPr>
            <p:cNvPr id="19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484366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OF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97000" y="1491585"/>
              <a:ext cx="1261087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600" b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86197" y="1470347"/>
              <a:ext cx="1164883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600" b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24522" y="1470347"/>
              <a:ext cx="11440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600" b="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32580" y="1470347"/>
              <a:ext cx="16393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600" b="0" dirty="0"/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50240" y="1310640"/>
              <a:ext cx="8049323" cy="7620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02000" y="2296440"/>
              <a:ext cx="5699160" cy="295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6960" y="2293200"/>
                <a:ext cx="5712480" cy="29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386080"/>
            <a:ext cx="6743700" cy="573088"/>
          </a:xfrm>
        </p:spPr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016000"/>
            <a:ext cx="8563495" cy="1219200"/>
          </a:xfrm>
        </p:spPr>
        <p:txBody>
          <a:bodyPr/>
          <a:lstStyle/>
          <a:p>
            <a:r>
              <a:rPr lang="en-US" smtClean="0">
                <a:latin typeface="Anonymous Pro" charset="0"/>
                <a:ea typeface="Anonymous Pro" charset="0"/>
                <a:cs typeface="Anonymous Pro" charset="0"/>
              </a:rPr>
              <a:t>set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_</a:t>
            </a:r>
            <a:r>
              <a:rPr lang="en-US" dirty="0" smtClean="0"/>
              <a:t> </a:t>
            </a:r>
            <a:r>
              <a:rPr lang="en-US" dirty="0"/>
              <a:t>Instructions</a:t>
            </a:r>
          </a:p>
          <a:p>
            <a:pPr lvl="1"/>
            <a:r>
              <a:rPr lang="en-US" dirty="0"/>
              <a:t>Set</a:t>
            </a:r>
            <a:r>
              <a:rPr lang="en-US" dirty="0" smtClean="0"/>
              <a:t> a low-order </a:t>
            </a:r>
            <a:r>
              <a:rPr lang="en-US" dirty="0"/>
              <a:t>byte to 0 or 1 based on combinations of condition </a:t>
            </a:r>
            <a:r>
              <a:rPr lang="en-US" dirty="0" smtClean="0"/>
              <a:t>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0552669"/>
              </p:ext>
            </p:extLst>
          </p:nvPr>
        </p:nvGraphicFramePr>
        <p:xfrm>
          <a:off x="1295400" y="2346430"/>
          <a:ext cx="6096000" cy="3449380"/>
        </p:xfrm>
        <a:graphic>
          <a:graphicData uri="http://schemas.openxmlformats.org/drawingml/2006/table">
            <a:tbl>
              <a:tblPr/>
              <a:tblGrid>
                <a:gridCol w="1630680"/>
                <a:gridCol w="1899920"/>
                <a:gridCol w="2565400"/>
              </a:tblGrid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set_</a:t>
                      </a:r>
                      <a:endParaRPr lang="en-US" sz="18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sete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ZF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setne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~ZF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sets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setns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~SF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setg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~(SF^OF)&amp;~ZF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setge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~(SF^OF)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setl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(SF^OF)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setle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(SF^OF)|ZF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seta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~CF&amp;~ZF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setb</a:t>
                      </a:r>
                      <a:r>
                        <a:rPr lang="en-US" sz="1800" b="1" dirty="0" smtClean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0" i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Dest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Anonymous Pro" panose="02060609030202000504" pitchFamily="49" charset="0"/>
                          <a:ea typeface="Times New Roman"/>
                          <a:cs typeface="Times New Roman"/>
                        </a:rPr>
                        <a:t>CF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46779" y="6207759"/>
            <a:ext cx="6577362" cy="503237"/>
            <a:chOff x="650240" y="1310640"/>
            <a:chExt cx="8049323" cy="762000"/>
          </a:xfrm>
        </p:grpSpPr>
        <p:sp>
          <p:nvSpPr>
            <p:cNvPr id="33" name="Rectangle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63600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CF</a:t>
              </a:r>
              <a:endParaRPr lang="en-US" sz="16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62957" y="143002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ZF</a:t>
              </a:r>
            </a:p>
          </p:txBody>
        </p:sp>
        <p:sp>
          <p:nvSpPr>
            <p:cNvPr id="35" name="Rectangle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691499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SF</a:t>
              </a:r>
            </a:p>
          </p:txBody>
        </p:sp>
        <p:sp>
          <p:nvSpPr>
            <p:cNvPr id="36" name="Rectangle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484366" y="1424940"/>
              <a:ext cx="533400" cy="53340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Anonymous Pro" panose="02060609030202000504" pitchFamily="49" charset="0"/>
                  <a:cs typeface="Courier New Bold" charset="0"/>
                  <a:sym typeface="Courier New Bold" charset="0"/>
                </a:rPr>
                <a:t>OF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97000" y="1491585"/>
              <a:ext cx="1261087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600" b="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86197" y="1470347"/>
              <a:ext cx="1164883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600" b="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24522" y="1470347"/>
              <a:ext cx="11440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600" b="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32580" y="1470347"/>
              <a:ext cx="1639388" cy="5126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600" b="0" dirty="0"/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50240" y="1310640"/>
              <a:ext cx="8049323" cy="7620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 smtClean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%al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%cl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%dl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r8b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r9b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r10b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r11b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r12b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r13b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r14b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6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r15b</a:t>
            </a:r>
            <a:endParaRPr lang="en-US" sz="1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7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1" name="Rectangle 33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2" name="Rectangle 34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3" name="Rectangle 35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139040" y="1557000"/>
              <a:ext cx="2870280" cy="365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6520" y="1553040"/>
                <a:ext cx="2876400" cy="36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8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290715"/>
            <a:ext cx="8405982" cy="762000"/>
          </a:xfrm>
        </p:spPr>
        <p:txBody>
          <a:bodyPr/>
          <a:lstStyle/>
          <a:p>
            <a:r>
              <a:rPr lang="en-US" dirty="0" smtClean="0"/>
              <a:t>Aside: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movs</a:t>
            </a:r>
            <a:r>
              <a:rPr lang="en-US" dirty="0">
                <a:sym typeface="Courier New Bold" charset="0"/>
              </a:rPr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052715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movz</a:t>
            </a:r>
            <a:r>
              <a:rPr lang="en-US" sz="24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__</a:t>
            </a:r>
            <a:r>
              <a:rPr lang="en-US" sz="2400" dirty="0" smtClean="0"/>
              <a:t> 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Register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zero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movs</a:t>
            </a:r>
            <a:r>
              <a:rPr lang="en-US" sz="24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__</a:t>
            </a:r>
            <a:r>
              <a:rPr lang="en-US" sz="2400" dirty="0" smtClean="0"/>
              <a:t> 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sz="2400" dirty="0"/>
              <a:t>, </a:t>
            </a:r>
            <a:r>
              <a:rPr lang="en-US" sz="2400" i="1" dirty="0" err="1"/>
              <a:t>Register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Move 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 extension</a:t>
            </a:r>
            <a:endParaRPr lang="en-US" sz="24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/>
              <a:t>U</a:t>
            </a:r>
            <a:r>
              <a:rPr lang="en-US" dirty="0" smtClean="0"/>
              <a:t>se when copying a </a:t>
            </a:r>
            <a:r>
              <a:rPr lang="en-US" i="1" dirty="0" smtClean="0"/>
              <a:t>smaller</a:t>
            </a:r>
            <a:r>
              <a:rPr lang="en-US" dirty="0" smtClean="0"/>
              <a:t> source value to a </a:t>
            </a:r>
            <a:r>
              <a:rPr lang="en-US" i="1" dirty="0" smtClean="0"/>
              <a:t>larger</a:t>
            </a:r>
            <a:r>
              <a:rPr lang="en-US" dirty="0" smtClean="0"/>
              <a:t> destination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 smtClean="0"/>
              <a:t>Source can be memory or register;   Destination must be a register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dirty="0" smtClean="0"/>
              <a:t>Fills remaining bytes of dest with </a:t>
            </a:r>
            <a:r>
              <a:rPr lang="en-US" b="1" dirty="0" smtClean="0"/>
              <a:t>zeroes</a:t>
            </a:r>
            <a:r>
              <a:rPr lang="en-US" dirty="0" smtClean="0"/>
              <a:t> (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mov</a:t>
            </a:r>
            <a:r>
              <a:rPr lang="en-US" b="1" u="sng" dirty="0" smtClean="0">
                <a:latin typeface="Anonymous Pro" charset="0"/>
                <a:ea typeface="Anonymous Pro" charset="0"/>
                <a:cs typeface="Anonymous Pro" charset="0"/>
              </a:rPr>
              <a:t>z</a:t>
            </a:r>
            <a:r>
              <a:rPr lang="en-US" dirty="0" smtClean="0"/>
              <a:t>) or by </a:t>
            </a:r>
            <a:r>
              <a:rPr lang="en-US" b="1" dirty="0" smtClean="0"/>
              <a:t>sign extension </a:t>
            </a:r>
            <a:r>
              <a:rPr lang="en-US" dirty="0" smtClean="0"/>
              <a:t>(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mov</a:t>
            </a:r>
            <a:r>
              <a:rPr lang="en-US" b="1" u="sng" dirty="0" smtClean="0">
                <a:latin typeface="Anonymous Pro" charset="0"/>
                <a:ea typeface="Anonymous Pro" charset="0"/>
                <a:cs typeface="Anonymous Pro" charset="0"/>
              </a:rPr>
              <a:t>s</a:t>
            </a:r>
            <a:r>
              <a:rPr lang="en-US" dirty="0" smtClean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movz</a:t>
            </a:r>
            <a:r>
              <a:rPr lang="en-US" b="1" i="1" u="sng" dirty="0" smtClean="0">
                <a:solidFill>
                  <a:srgbClr val="C0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SD</a:t>
            </a:r>
            <a:r>
              <a:rPr lang="en-US" b="1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/ movs</a:t>
            </a:r>
            <a:r>
              <a:rPr lang="en-US" b="1" i="1" u="sng" dirty="0" smtClean="0">
                <a:solidFill>
                  <a:srgbClr val="C0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SD</a:t>
            </a:r>
            <a:r>
              <a:rPr lang="en-US" b="1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:</a:t>
            </a:r>
            <a:endParaRPr lang="en-US" b="1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FF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size of source (</a:t>
            </a:r>
            <a:r>
              <a:rPr lang="en-US" b="1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b</a:t>
            </a:r>
            <a:r>
              <a:rPr lang="en-US" dirty="0" smtClean="0">
                <a:sym typeface="Courier New Bold" charset="0"/>
              </a:rPr>
              <a:t> = 1 byte, </a:t>
            </a:r>
            <a:r>
              <a:rPr lang="en-US" b="1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FF0000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size of dest</a:t>
            </a:r>
            <a:r>
              <a:rPr lang="en-US" dirty="0">
                <a:sym typeface="Courier New Bold" charset="0"/>
              </a:rPr>
              <a:t> </a:t>
            </a:r>
            <a:r>
              <a:rPr lang="en-US" dirty="0" smtClean="0">
                <a:sym typeface="Courier New Bold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bytes, </a:t>
            </a:r>
            <a:r>
              <a:rPr lang="en-US" b="1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l</a:t>
            </a:r>
            <a:r>
              <a:rPr lang="en-US" dirty="0" smtClean="0">
                <a:sym typeface="Courier New Bold" charset="0"/>
              </a:rPr>
              <a:t> = 4, </a:t>
            </a:r>
            <a:r>
              <a:rPr lang="en-US" b="1" dirty="0" smtClean="0">
                <a:solidFill>
                  <a:srgbClr val="C00000"/>
                </a:solidFill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q</a:t>
            </a:r>
            <a:r>
              <a:rPr lang="en-US" dirty="0" smtClean="0"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= </a:t>
            </a:r>
            <a:r>
              <a:rPr lang="en-US" dirty="0" smtClean="0">
                <a:sym typeface="Courier New Bold" charset="0"/>
              </a:rPr>
              <a:t>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smtClean="0">
                <a:sym typeface="Courier New Bold" charset="0"/>
              </a:rPr>
              <a:t>Examples: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movzbq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 %al, %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rbx</a:t>
            </a:r>
            <a:endParaRPr lang="en-US" dirty="0" smtClean="0">
              <a:latin typeface="Anonymous Pro" charset="0"/>
              <a:ea typeface="Anonymous Pro" charset="0"/>
              <a:cs typeface="Anonymous Pro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latin typeface="Anonymous Pro" charset="0"/>
              <a:ea typeface="Anonymous Pro" charset="0"/>
              <a:cs typeface="Anonymous Pro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movsbl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 (%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rax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), %</a:t>
            </a:r>
            <a:r>
              <a:rPr lang="en-US" dirty="0" err="1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r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bx</a:t>
            </a:r>
            <a:endParaRPr lang="en-US" dirty="0" smtClean="0">
              <a:latin typeface="Anonymous Pro" charset="0"/>
              <a:ea typeface="Anonymous Pro" charset="0"/>
              <a:cs typeface="Anonymous Pro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307980" y="3378822"/>
            <a:ext cx="3711498" cy="1547148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latin typeface="Calibri" charset="0"/>
                <a:ea typeface="Calibri" charset="0"/>
                <a:cs typeface="Calibri" charset="0"/>
              </a:rPr>
              <a:t>any instruction </a:t>
            </a:r>
            <a:r>
              <a:rPr lang="en-US" sz="1800" b="0" dirty="0"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</a:t>
            </a:r>
            <a:r>
              <a:rPr lang="en-US" sz="1800" b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1800" b="0" smtClean="0">
                <a:latin typeface="Calibri" charset="0"/>
                <a:ea typeface="Calibri" charset="0"/>
                <a:cs typeface="Calibri" charset="0"/>
              </a:rPr>
              <a:t>0. </a:t>
            </a:r>
            <a:r>
              <a:rPr lang="en-US" sz="1800" b="0" dirty="0" smtClean="0">
                <a:latin typeface="Calibri" charset="0"/>
                <a:ea typeface="Calibri" charset="0"/>
                <a:cs typeface="Calibri" charset="0"/>
              </a:rPr>
              <a:t>Good example on </a:t>
            </a:r>
            <a:r>
              <a:rPr lang="en-US" sz="1800" b="0" dirty="0">
                <a:latin typeface="Calibri" charset="0"/>
                <a:ea typeface="Calibri" charset="0"/>
                <a:cs typeface="Calibri" charset="0"/>
              </a:rPr>
              <a:t>p. 184 in </a:t>
            </a:r>
            <a:r>
              <a:rPr lang="en-US" sz="1800" b="0" dirty="0" smtClean="0">
                <a:latin typeface="Calibri" charset="0"/>
                <a:ea typeface="Calibri" charset="0"/>
                <a:cs typeface="Calibri" charset="0"/>
              </a:rPr>
              <a:t>the textbook.</a:t>
            </a:r>
            <a:endParaRPr lang="en-US" sz="1800" b="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71773"/>
              </p:ext>
            </p:extLst>
          </p:nvPr>
        </p:nvGraphicFramePr>
        <p:xfrm>
          <a:off x="2951358" y="5543034"/>
          <a:ext cx="39289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18"/>
                <a:gridCol w="491118"/>
                <a:gridCol w="491118"/>
                <a:gridCol w="491118"/>
                <a:gridCol w="491118"/>
                <a:gridCol w="491118"/>
                <a:gridCol w="491118"/>
                <a:gridCol w="491118"/>
              </a:tblGrid>
              <a:tr h="245328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0x00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0xFF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50807"/>
              </p:ext>
            </p:extLst>
          </p:nvPr>
        </p:nvGraphicFramePr>
        <p:xfrm>
          <a:off x="2951358" y="5153817"/>
          <a:ext cx="39289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18"/>
                <a:gridCol w="491118"/>
                <a:gridCol w="491118"/>
                <a:gridCol w="491118"/>
                <a:gridCol w="491118"/>
                <a:gridCol w="491118"/>
                <a:gridCol w="491118"/>
                <a:gridCol w="491118"/>
              </a:tblGrid>
              <a:tr h="245328"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0xFF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 bwMode="auto">
          <a:xfrm>
            <a:off x="3622288" y="6138919"/>
            <a:ext cx="3258014" cy="662745"/>
          </a:xfrm>
          <a:prstGeom prst="wedgeRoundRectCallout">
            <a:avLst>
              <a:gd name="adj1" fmla="val -63120"/>
              <a:gd name="adj2" fmla="val -31574"/>
              <a:gd name="adj3" fmla="val 16667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0159" y="5100015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Anonymous Pro" charset="0"/>
                <a:ea typeface="Anonymous Pro" charset="0"/>
                <a:cs typeface="Anonymous Pro" charset="0"/>
              </a:rPr>
              <a:t>←</a:t>
            </a:r>
            <a:r>
              <a:rPr lang="en-US" sz="1600" dirty="0" smtClean="0">
                <a:latin typeface="Anonymous Pro" charset="0"/>
                <a:ea typeface="Anonymous Pro" charset="0"/>
                <a:cs typeface="Anonymous Pro" charset="0"/>
              </a:rPr>
              <a:t>%</a:t>
            </a:r>
            <a:r>
              <a:rPr lang="en-US" sz="1600" dirty="0" err="1" smtClean="0">
                <a:latin typeface="Anonymous Pro" charset="0"/>
                <a:ea typeface="Anonymous Pro" charset="0"/>
                <a:cs typeface="Anonymous Pro" charset="0"/>
              </a:rPr>
              <a:t>rax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942232" y="5455940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Anonymous Pro" charset="0"/>
                <a:ea typeface="Anonymous Pro" charset="0"/>
                <a:cs typeface="Anonymous Pro" charset="0"/>
              </a:rPr>
              <a:t>←</a:t>
            </a:r>
            <a:r>
              <a:rPr lang="en-US" sz="1600" dirty="0" smtClean="0">
                <a:latin typeface="Anonymous Pro" charset="0"/>
                <a:ea typeface="Anonymous Pro" charset="0"/>
                <a:cs typeface="Anonymous Pro" charset="0"/>
              </a:rPr>
              <a:t>%</a:t>
            </a:r>
            <a:r>
              <a:rPr lang="en-US" sz="1600" dirty="0" err="1" smtClean="0">
                <a:latin typeface="Anonymous Pro" charset="0"/>
                <a:ea typeface="Anonymous Pro" charset="0"/>
                <a:cs typeface="Anonymous Pro" charset="0"/>
              </a:rPr>
              <a:t>rbx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2960" y="3387600"/>
              <a:ext cx="7883640" cy="295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" y="3383280"/>
                <a:ext cx="7894440" cy="29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7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50" name="Picture 2" descr="Electric Skateboard (Double Com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232"/>
            <a:ext cx="70485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879" y="6338242"/>
            <a:ext cx="190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https://xkcd.com/409/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25840" y="4401000"/>
              <a:ext cx="1522800" cy="663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840" y="4393080"/>
                <a:ext cx="153972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5315787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&gt;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al,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#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Reading Condition Codes (Cont.)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6875" y="1026795"/>
            <a:ext cx="8366125" cy="4972050"/>
          </a:xfrm>
        </p:spPr>
        <p:txBody>
          <a:bodyPr/>
          <a:lstStyle/>
          <a:p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set_ </a:t>
            </a:r>
            <a:r>
              <a:rPr lang="en-US" dirty="0" smtClean="0"/>
              <a:t>Instructions: </a:t>
            </a:r>
          </a:p>
          <a:p>
            <a:pPr lvl="1"/>
            <a:r>
              <a:rPr lang="en-US" dirty="0" smtClean="0"/>
              <a:t>Set single byte to 0 or 1 based on combination of condition codes</a:t>
            </a:r>
          </a:p>
          <a:p>
            <a:pPr lvl="1"/>
            <a:r>
              <a:rPr lang="en-US" dirty="0" smtClean="0"/>
              <a:t>Operand is one of the byte registers (</a:t>
            </a:r>
            <a:r>
              <a:rPr lang="en-US" dirty="0" err="1" smtClean="0"/>
              <a:t>eg</a:t>
            </a:r>
            <a:r>
              <a:rPr lang="en-US" dirty="0" smtClean="0"/>
              <a:t>. al, dl) or a byte in memory</a:t>
            </a:r>
          </a:p>
          <a:p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set</a:t>
            </a:r>
            <a:r>
              <a:rPr lang="en-US" dirty="0" smtClean="0"/>
              <a:t> instructions do not alter remaining bytes in register</a:t>
            </a:r>
          </a:p>
          <a:p>
            <a:pPr lvl="1"/>
            <a:r>
              <a:rPr lang="en-US" dirty="0" smtClean="0"/>
              <a:t>Typically use 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  <a:sym typeface="Courier New Bold" charset="0"/>
              </a:rPr>
              <a:t>movzbl</a:t>
            </a:r>
            <a:r>
              <a:rPr lang="en-US" dirty="0" smtClean="0"/>
              <a:t> to finish job</a:t>
            </a:r>
          </a:p>
          <a:p>
            <a:pPr lvl="2"/>
            <a:r>
              <a:rPr lang="en-US" dirty="0" smtClean="0"/>
              <a:t>”zero-extended” move, sets upper bytes to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19863"/>
            <a:ext cx="609600" cy="442912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04800" y="3810527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14988120"/>
              </p:ext>
            </p:extLst>
          </p:nvPr>
        </p:nvGraphicFramePr>
        <p:xfrm>
          <a:off x="6360160" y="3498540"/>
          <a:ext cx="2661920" cy="14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"/>
                <a:gridCol w="1686560"/>
              </a:tblGrid>
              <a:tr h="31981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1981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1981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28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3581400" y="5326736"/>
            <a:ext cx="3352800" cy="11066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What does each of these instructions do?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785960" y="4094280"/>
              <a:ext cx="1148760" cy="1327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9480" y="4087800"/>
                <a:ext cx="1164240" cy="13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22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5349240"/>
            <a:ext cx="4958576" cy="118494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# 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i="1" dirty="0"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%al        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# Set 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i="1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al,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# 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i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i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i="1" dirty="0"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0" i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Reading Condition Codes (Cont.)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6875" y="1026795"/>
            <a:ext cx="8366125" cy="2471745"/>
          </a:xfrm>
        </p:spPr>
        <p:txBody>
          <a:bodyPr/>
          <a:lstStyle/>
          <a:p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set_ </a:t>
            </a:r>
            <a:r>
              <a:rPr lang="en-US" dirty="0" smtClean="0"/>
              <a:t>Instructions: </a:t>
            </a:r>
          </a:p>
          <a:p>
            <a:pPr lvl="1"/>
            <a:r>
              <a:rPr lang="en-US" dirty="0" smtClean="0"/>
              <a:t>Set single byte to 0 or 1 based on combination of condition codes</a:t>
            </a:r>
          </a:p>
          <a:p>
            <a:pPr lvl="1"/>
            <a:r>
              <a:rPr lang="en-US" dirty="0" smtClean="0"/>
              <a:t>Operand is one of the byte registers (</a:t>
            </a:r>
            <a:r>
              <a:rPr lang="en-US" dirty="0" err="1" smtClean="0"/>
              <a:t>eg</a:t>
            </a:r>
            <a:r>
              <a:rPr lang="en-US" dirty="0" smtClean="0"/>
              <a:t>. al, dl) or a byte in memory</a:t>
            </a:r>
          </a:p>
          <a:p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set</a:t>
            </a:r>
            <a:r>
              <a:rPr lang="en-US" dirty="0" smtClean="0"/>
              <a:t> instructions do not alter remaining bytes in register</a:t>
            </a:r>
          </a:p>
          <a:p>
            <a:pPr lvl="1"/>
            <a:r>
              <a:rPr lang="en-US" dirty="0" smtClean="0"/>
              <a:t>Typically use </a:t>
            </a:r>
            <a:r>
              <a:rPr lang="en-US" dirty="0" err="1" smtClean="0">
                <a:sym typeface="Courier New Bold" charset="0"/>
              </a:rPr>
              <a:t>movzbl</a:t>
            </a:r>
            <a:r>
              <a:rPr lang="en-US" dirty="0" smtClean="0"/>
              <a:t> to finish job</a:t>
            </a:r>
          </a:p>
          <a:p>
            <a:pPr lvl="2"/>
            <a:r>
              <a:rPr lang="en-US" dirty="0" smtClean="0"/>
              <a:t>”zero-extended” move, sets upper bytes to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19863"/>
            <a:ext cx="609600" cy="442912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04800" y="384398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14988120"/>
              </p:ext>
            </p:extLst>
          </p:nvPr>
        </p:nvGraphicFramePr>
        <p:xfrm>
          <a:off x="6360160" y="3498540"/>
          <a:ext cx="2661920" cy="14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"/>
                <a:gridCol w="1686560"/>
              </a:tblGrid>
              <a:tr h="31981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1981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19814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282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34080" y="4163760"/>
              <a:ext cx="353160" cy="2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400" y="4158720"/>
                <a:ext cx="36288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5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50127"/>
              </p:ext>
            </p:extLst>
          </p:nvPr>
        </p:nvGraphicFramePr>
        <p:xfrm>
          <a:off x="357762" y="1412239"/>
          <a:ext cx="5415281" cy="483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1"/>
                <a:gridCol w="1757680"/>
                <a:gridCol w="1410439"/>
                <a:gridCol w="1576601"/>
              </a:tblGrid>
              <a:tr h="439651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cmp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b,a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test 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a,b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je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==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&amp; b ==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jne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!=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!=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 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 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jge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&gt;=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jle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&lt;=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&lt;= 0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ja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&gt; 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65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jb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574389" y="3330249"/>
            <a:ext cx="2032496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     test </a:t>
            </a: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a,a</a:t>
            </a:r>
            <a:endParaRPr lang="en-US" sz="180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je: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 a ==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jne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a !=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jg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 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a &gt; 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jl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 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a &lt;  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96331" y="5248259"/>
            <a:ext cx="2188611" cy="932259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     test a,0x1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je: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a</a:t>
            </a:r>
            <a:r>
              <a:rPr lang="en-US" sz="1800" b="0" baseline="-25000" dirty="0" err="1" smtClean="0">
                <a:latin typeface="Anonymous Pro" charset="0"/>
                <a:ea typeface="Anonymous Pro" charset="0"/>
                <a:cs typeface="Anonymous Pro" charset="0"/>
              </a:rPr>
              <a:t>LSB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==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jne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1800" b="0" dirty="0" err="1" smtClean="0">
                <a:latin typeface="Anonymous Pro" charset="0"/>
                <a:ea typeface="Anonymous Pro" charset="0"/>
                <a:cs typeface="Anonymous Pro" charset="0"/>
              </a:rPr>
              <a:t>a</a:t>
            </a:r>
            <a:r>
              <a:rPr lang="en-US" sz="1800" b="0" baseline="-25000" dirty="0" err="1" smtClean="0">
                <a:latin typeface="Anonymous Pro" charset="0"/>
                <a:ea typeface="Anonymous Pro" charset="0"/>
                <a:cs typeface="Anonymous Pro" charset="0"/>
              </a:rPr>
              <a:t>LSB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== </a:t>
            </a: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1</a:t>
            </a:r>
            <a:endParaRPr lang="en-US" sz="1800" b="0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574389" y="1412239"/>
            <a:ext cx="2032496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    </a:t>
            </a: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cmp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 5,(p)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je: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*p == 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jne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*p != 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jg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 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*p &gt;  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Anonymous Pro" charset="0"/>
                <a:ea typeface="Anonymous Pro" charset="0"/>
                <a:cs typeface="Anonymous Pro" charset="0"/>
              </a:rPr>
              <a:t>jl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: 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*p &lt;  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8480" y="1023120"/>
              <a:ext cx="7698240" cy="4800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00" y="1019520"/>
                <a:ext cx="7708320" cy="48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5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13039"/>
              </p:ext>
            </p:extLst>
          </p:nvPr>
        </p:nvGraphicFramePr>
        <p:xfrm>
          <a:off x="205363" y="1207070"/>
          <a:ext cx="449871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65"/>
                <a:gridCol w="1580713"/>
                <a:gridCol w="1051186"/>
                <a:gridCol w="1309753"/>
              </a:tblGrid>
              <a:tr h="322349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cmp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b,a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test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==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&amp; b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!=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!=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&gt;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516880" y="1616965"/>
            <a:ext cx="3013803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if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return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return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2;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16879" y="3007244"/>
            <a:ext cx="3013803" cy="2890004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T1: 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# x &lt; 3:</a:t>
            </a:r>
            <a:endParaRPr lang="en-US" sz="2000" b="0" i="1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movq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$1, %</a:t>
            </a:r>
            <a:r>
              <a:rPr lang="en-US" sz="2000" b="0" dirty="0" err="1">
                <a:latin typeface="Anonymous Pro" charset="0"/>
                <a:ea typeface="Anonymous Pro" charset="0"/>
                <a:cs typeface="Anonymous Pro" charset="0"/>
              </a:rPr>
              <a:t>r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ax</a:t>
            </a: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T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2: 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movq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$2, %</a:t>
            </a:r>
            <a:r>
              <a:rPr lang="en-US" sz="2000" b="0" dirty="0" err="1">
                <a:latin typeface="Anonymous Pro" charset="0"/>
                <a:ea typeface="Anonymous Pro" charset="0"/>
                <a:cs typeface="Anonymous Pro" charset="0"/>
              </a:rPr>
              <a:t>r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ax</a:t>
            </a: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2945" y="3104282"/>
            <a:ext cx="2276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cmpq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$3,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rdi</a:t>
            </a:r>
            <a:endParaRPr lang="en-US" sz="2000" dirty="0" smtClean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jge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T2</a:t>
            </a:r>
            <a:endParaRPr lang="en-US" sz="2000" dirty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382154"/>
              </p:ext>
            </p:extLst>
          </p:nvPr>
        </p:nvGraphicFramePr>
        <p:xfrm>
          <a:off x="205363" y="5168046"/>
          <a:ext cx="2158696" cy="1455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0398"/>
                <a:gridCol w="1258298"/>
              </a:tblGrid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rdi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x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rsi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y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rax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6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512160" y="1976400"/>
              <a:ext cx="4883400" cy="336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560" y="1971000"/>
                <a:ext cx="4893480" cy="33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4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13039"/>
              </p:ext>
            </p:extLst>
          </p:nvPr>
        </p:nvGraphicFramePr>
        <p:xfrm>
          <a:off x="205363" y="1207070"/>
          <a:ext cx="449871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65"/>
                <a:gridCol w="1580713"/>
                <a:gridCol w="1051186"/>
                <a:gridCol w="1309753"/>
              </a:tblGrid>
              <a:tr h="322349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cmp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b,a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test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==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&amp; b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!=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!=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&gt;=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&gt;=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&lt;=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&amp; b &lt;=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 &gt;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3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a &lt;  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5516879" y="1120403"/>
            <a:ext cx="344870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if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return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} </a:t>
            </a: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else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nonymous Pro" charset="0"/>
                <a:ea typeface="Anonymous Pro" charset="0"/>
                <a:cs typeface="Anonymous Pro" charset="0"/>
              </a:rPr>
              <a:t>  return</a:t>
            </a:r>
            <a:r>
              <a:rPr lang="en-US" sz="1800" b="0" dirty="0" smtClean="0">
                <a:latin typeface="Anonymous Pro" charset="0"/>
                <a:ea typeface="Anonymous Pro" charset="0"/>
                <a:cs typeface="Anonymous Pro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Anonymous Pro" charset="0"/>
                <a:ea typeface="Anonymous Pro" charset="0"/>
                <a:cs typeface="Anonymous Pro" charset="0"/>
              </a:rPr>
              <a:t>}</a:t>
            </a:r>
            <a:endParaRPr lang="en-US" sz="1800" b="0" dirty="0" smtClean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16880" y="2664458"/>
            <a:ext cx="3448700" cy="4133017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T1: 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# x &lt; 3 &amp;&amp; x == y:</a:t>
            </a:r>
            <a:endParaRPr lang="en-US" sz="2000" b="0" i="1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movq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$1, %</a:t>
            </a:r>
            <a:r>
              <a:rPr lang="en-US" sz="2000" b="0" dirty="0" err="1">
                <a:latin typeface="Anonymous Pro" charset="0"/>
                <a:ea typeface="Anonymous Pro" charset="0"/>
                <a:cs typeface="Anonymous Pro" charset="0"/>
              </a:rPr>
              <a:t>r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ax</a:t>
            </a: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T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2: 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movq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$2, %</a:t>
            </a:r>
            <a:r>
              <a:rPr lang="en-US" sz="2000" b="0" dirty="0" err="1">
                <a:latin typeface="Anonymous Pro" charset="0"/>
                <a:ea typeface="Anonymous Pro" charset="0"/>
                <a:cs typeface="Anonymous Pro" charset="0"/>
              </a:rPr>
              <a:t>r</a:t>
            </a:r>
            <a:r>
              <a:rPr lang="en-US" sz="2000" b="0" dirty="0" err="1" smtClean="0">
                <a:latin typeface="Anonymous Pro" charset="0"/>
                <a:ea typeface="Anonymous Pro" charset="0"/>
                <a:cs typeface="Anonymous Pro" charset="0"/>
              </a:rPr>
              <a:t>ax</a:t>
            </a:r>
            <a:endParaRPr lang="en-US" sz="2000" b="0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US" sz="2000" b="0" dirty="0" smtClean="0">
                <a:latin typeface="Anonymous Pro" charset="0"/>
                <a:ea typeface="Anonymous Pro" charset="0"/>
                <a:cs typeface="Anonymous Pro" charset="0"/>
              </a:rPr>
              <a:t> 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6879" y="2718738"/>
            <a:ext cx="339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cmpq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$3,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rdi</a:t>
            </a:r>
            <a:endParaRPr lang="en-US" sz="2000" dirty="0" smtClean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setl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%al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382154"/>
              </p:ext>
            </p:extLst>
          </p:nvPr>
        </p:nvGraphicFramePr>
        <p:xfrm>
          <a:off x="205363" y="5168046"/>
          <a:ext cx="2158696" cy="1455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0398"/>
                <a:gridCol w="1258298"/>
              </a:tblGrid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rdi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x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rsi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y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%</a:t>
                      </a:r>
                      <a:r>
                        <a:rPr lang="en-US" sz="1600" dirty="0" err="1" smtClean="0">
                          <a:latin typeface="Anonymous Pro" charset="0"/>
                          <a:ea typeface="Anonymous Pro" charset="0"/>
                          <a:cs typeface="Anonymous Pro" charset="0"/>
                        </a:rPr>
                        <a:t>rax</a:t>
                      </a:r>
                      <a:endParaRPr lang="en-US" sz="1600" b="1" i="0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6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16879" y="3426624"/>
            <a:ext cx="339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cmpq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rsi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,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rdi</a:t>
            </a:r>
            <a:endParaRPr lang="en-US" sz="2000" dirty="0" smtClean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sete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bl</a:t>
            </a:r>
            <a:endParaRPr lang="en-US" sz="2000" dirty="0" smtClean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879" y="4132917"/>
            <a:ext cx="339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testb</a:t>
            </a:r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%al, %</a:t>
            </a:r>
            <a:r>
              <a:rPr lang="en-US" sz="2000" dirty="0" err="1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bl</a:t>
            </a:r>
            <a:endParaRPr lang="en-US" sz="2000" dirty="0" smtClean="0">
              <a:solidFill>
                <a:srgbClr val="0070C0"/>
              </a:solidFill>
              <a:latin typeface="Anonymous Pro" charset="0"/>
              <a:ea typeface="Anonymous Pro" charset="0"/>
              <a:cs typeface="Anonymous Pro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nonymous Pro" charset="0"/>
                <a:ea typeface="Anonymous Pro" charset="0"/>
                <a:cs typeface="Anonymous Pro" charset="0"/>
              </a:rPr>
              <a:t>  je T2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26840" y="1171440"/>
              <a:ext cx="7397280" cy="521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480" y="1166040"/>
                <a:ext cx="7409520" cy="52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2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History: IA32 Registers – 32 bits wide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eax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ecx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edx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ebx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esi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edi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esp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Anonymous Pro" panose="02060609030202000504" pitchFamily="49" charset="0"/>
                </a:rPr>
                <a:t>%</a:t>
              </a:r>
              <a:r>
                <a:rPr lang="en-US" dirty="0" err="1">
                  <a:latin typeface="Anonymous Pro" panose="02060609030202000504" pitchFamily="49" charset="0"/>
                </a:rPr>
                <a:t>ebp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>
              <p:custDataLst>
                <p:tags r:id="rId47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>
              <p:custDataLst>
                <p:tags r:id="rId48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>
            <p:custDataLst>
              <p:tags r:id="rId4"/>
            </p:custDataLst>
          </p:nvPr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>
              <p:custDataLst>
                <p:tags r:id="rId45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>
              <p:custDataLst>
                <p:tags r:id="rId46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>
            <p:custDataLst>
              <p:tags r:id="rId5"/>
            </p:custDataLst>
          </p:nvPr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>
              <p:custDataLst>
                <p:tags r:id="rId43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>
              <p:custDataLst>
                <p:tags r:id="rId41"/>
              </p:custDataLst>
            </p:nvPr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>
              <p:custDataLst>
                <p:tags r:id="rId42"/>
              </p:custDataLst>
            </p:nvPr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>
            <p:custDataLst>
              <p:tags r:id="rId7"/>
            </p:custDataLst>
          </p:nvPr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8"/>
            </p:custDataLst>
          </p:nvPr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TextBox 52"/>
          <p:cNvSpPr txBox="1"/>
          <p:nvPr>
            <p:custDataLst>
              <p:tags r:id="rId11"/>
            </p:custDataLst>
          </p:nvPr>
        </p:nvSpPr>
        <p:spPr>
          <a:xfrm>
            <a:off x="3581400" y="139162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>
            <p:custDataLst>
              <p:tags r:id="rId12"/>
            </p:custDataLst>
          </p:nvPr>
        </p:nvSpPr>
        <p:spPr>
          <a:xfrm>
            <a:off x="3581400" y="19754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cx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3"/>
            </p:custDataLst>
          </p:nvPr>
        </p:nvSpPr>
        <p:spPr>
          <a:xfrm>
            <a:off x="3581400" y="25412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dx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14"/>
            </p:custDataLst>
          </p:nvPr>
        </p:nvSpPr>
        <p:spPr>
          <a:xfrm>
            <a:off x="3581400" y="313178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bx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15"/>
            </p:custDataLst>
          </p:nvPr>
        </p:nvSpPr>
        <p:spPr>
          <a:xfrm>
            <a:off x="3581400" y="37080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si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16"/>
            </p:custDataLst>
          </p:nvPr>
        </p:nvSpPr>
        <p:spPr>
          <a:xfrm>
            <a:off x="3581400" y="428722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di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17"/>
            </p:custDataLst>
          </p:nvPr>
        </p:nvSpPr>
        <p:spPr>
          <a:xfrm>
            <a:off x="3581400" y="485769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>
            <p:custDataLst>
              <p:tags r:id="rId18"/>
            </p:custDataLst>
          </p:nvPr>
        </p:nvSpPr>
        <p:spPr>
          <a:xfrm>
            <a:off x="3581400" y="544357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bp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19"/>
            </p:custDataLst>
          </p:nvPr>
        </p:nvSpPr>
        <p:spPr>
          <a:xfrm>
            <a:off x="4572000" y="139162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>
            <p:custDataLst>
              <p:tags r:id="rId20"/>
            </p:custDataLst>
          </p:nvPr>
        </p:nvSpPr>
        <p:spPr>
          <a:xfrm>
            <a:off x="4572000" y="19754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ch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21"/>
            </p:custDataLst>
          </p:nvPr>
        </p:nvSpPr>
        <p:spPr>
          <a:xfrm>
            <a:off x="4572000" y="25412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>
            <p:custDataLst>
              <p:tags r:id="rId22"/>
            </p:custDataLst>
          </p:nvPr>
        </p:nvSpPr>
        <p:spPr>
          <a:xfrm>
            <a:off x="4572000" y="313178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bh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3"/>
            </p:custDataLst>
          </p:nvPr>
        </p:nvSpPr>
        <p:spPr>
          <a:xfrm>
            <a:off x="5943600" y="139162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>
            <p:custDataLst>
              <p:tags r:id="rId24"/>
            </p:custDataLst>
          </p:nvPr>
        </p:nvSpPr>
        <p:spPr>
          <a:xfrm>
            <a:off x="5943600" y="19754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cl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5"/>
            </p:custDataLst>
          </p:nvPr>
        </p:nvSpPr>
        <p:spPr>
          <a:xfrm>
            <a:off x="5943600" y="25412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>
            <p:custDataLst>
              <p:tags r:id="rId26"/>
            </p:custDataLst>
          </p:nvPr>
        </p:nvSpPr>
        <p:spPr>
          <a:xfrm>
            <a:off x="5943600" y="313178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nonymous Pro" panose="02060609030202000504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Anonymous Pro" panose="02060609030202000504" pitchFamily="49" charset="0"/>
                <a:cs typeface="Courier New" pitchFamily="49" charset="0"/>
              </a:rPr>
              <a:t>bl</a:t>
            </a:r>
            <a:endParaRPr lang="en-US" sz="1800" dirty="0" smtClean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8"/>
            </p:custDataLst>
          </p:nvPr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30"/>
            </p:custDataLst>
          </p:nvPr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>
            <p:custDataLst>
              <p:tags r:id="rId31"/>
            </p:custDataLst>
          </p:nvPr>
        </p:nvSpPr>
        <p:spPr>
          <a:xfrm>
            <a:off x="7555159" y="1391622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>
            <p:custDataLst>
              <p:tags r:id="rId32"/>
            </p:custDataLst>
          </p:nvPr>
        </p:nvSpPr>
        <p:spPr>
          <a:xfrm>
            <a:off x="7555159" y="197543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>
            <p:custDataLst>
              <p:tags r:id="rId33"/>
            </p:custDataLst>
          </p:nvPr>
        </p:nvSpPr>
        <p:spPr>
          <a:xfrm>
            <a:off x="7555159" y="254129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>
            <p:custDataLst>
              <p:tags r:id="rId34"/>
            </p:custDataLst>
          </p:nvPr>
        </p:nvSpPr>
        <p:spPr>
          <a:xfrm>
            <a:off x="7555159" y="313178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>
            <p:custDataLst>
              <p:tags r:id="rId35"/>
            </p:custDataLst>
          </p:nvPr>
        </p:nvSpPr>
        <p:spPr>
          <a:xfrm>
            <a:off x="7555159" y="3626836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>
            <p:custDataLst>
              <p:tags r:id="rId36"/>
            </p:custDataLst>
          </p:nvPr>
        </p:nvSpPr>
        <p:spPr>
          <a:xfrm>
            <a:off x="7555159" y="4204648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>
            <p:custDataLst>
              <p:tags r:id="rId37"/>
            </p:custDataLst>
          </p:nvPr>
        </p:nvSpPr>
        <p:spPr>
          <a:xfrm>
            <a:off x="7555159" y="4701317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nonymous Pro" panose="02060609030202000504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 smtClean="0">
                <a:latin typeface="Anonymous Pro" panose="02060609030202000504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>
            <p:custDataLst>
              <p:tags r:id="rId38"/>
            </p:custDataLst>
          </p:nvPr>
        </p:nvSpPr>
        <p:spPr>
          <a:xfrm>
            <a:off x="7555159" y="531352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nonymous Pro" panose="02060609030202000504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 smtClean="0">
                <a:latin typeface="Anonymous Pro" panose="02060609030202000504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>
            <p:custDataLst>
              <p:tags r:id="rId39"/>
            </p:custDataLst>
          </p:nvPr>
        </p:nvSpPr>
        <p:spPr>
          <a:xfrm>
            <a:off x="7244401" y="6090000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Name Origin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(mostly obsolete)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40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" name="Ink 2"/>
              <p14:cNvContentPartPr/>
              <p14:nvPr/>
            </p14:nvContentPartPr>
            <p14:xfrm>
              <a:off x="1665000" y="1319760"/>
              <a:ext cx="5004360" cy="50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59960" y="1313280"/>
                <a:ext cx="5014800" cy="5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</a:t>
            </a:r>
            <a:r>
              <a:rPr lang="en-US" dirty="0" smtClean="0"/>
              <a:t>Example (with Jumps)</a:t>
            </a:r>
            <a:endParaRPr lang="en-US" dirty="0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7018" y="2377440"/>
            <a:ext cx="3666342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long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45000" y="1968500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endParaRPr lang="en-US" sz="1800" b="0" dirty="0" smtClean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endParaRPr lang="en-US" sz="1800" b="0" dirty="0" smtClean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                  # x &gt; y: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 smtClean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.L4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                   # x &lt;= y: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 smtClean="0"/>
              <a:t>Generation</a:t>
            </a:r>
          </a:p>
          <a:p>
            <a:pPr marL="279400" lvl="1" indent="0">
              <a:buNone/>
            </a:pP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   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gcc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–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Og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-S –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fno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-if-conversion 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Anonymous Pro" panose="02060609030202000504" pitchFamily="49" charset="0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7126004"/>
              </p:ext>
            </p:extLst>
          </p:nvPr>
        </p:nvGraphicFramePr>
        <p:xfrm>
          <a:off x="357018" y="5268277"/>
          <a:ext cx="26466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/>
                <a:gridCol w="1686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800600" y="2306320"/>
            <a:ext cx="2484120" cy="10566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</a:t>
            </a:r>
            <a:r>
              <a:rPr lang="en-US" dirty="0" smtClean="0"/>
              <a:t>Example (with Jumps)</a:t>
            </a:r>
            <a:endParaRPr lang="en-US" dirty="0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7018" y="2377440"/>
            <a:ext cx="3666342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long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45000" y="1968500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dirty="0" err="1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800" dirty="0"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 .</a:t>
            </a:r>
            <a:r>
              <a:rPr lang="en-US" sz="180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L4</a:t>
            </a:r>
            <a:endParaRPr lang="en-US" sz="1800" dirty="0" smtClean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                   # x &gt; y: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 smtClean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.L4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                   # x &lt;= y: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0" dirty="0" err="1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 smtClean="0"/>
              <a:t>Generation</a:t>
            </a:r>
          </a:p>
          <a:p>
            <a:pPr marL="279400" lvl="1" indent="0">
              <a:buNone/>
            </a:pP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   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gcc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–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Og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 -S –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fno</a:t>
            </a:r>
            <a:r>
              <a:rPr lang="en-US" b="1" dirty="0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-if-conversion </a:t>
            </a:r>
            <a:r>
              <a:rPr lang="en-US" b="1" dirty="0" err="1" smtClean="0">
                <a:solidFill>
                  <a:srgbClr val="800000"/>
                </a:solidFill>
                <a:latin typeface="Anonymous Pro" panose="02060609030202000504" pitchFamily="49" charset="0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Anonymous Pro" panose="02060609030202000504" pitchFamily="49" charset="0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7126004"/>
              </p:ext>
            </p:extLst>
          </p:nvPr>
        </p:nvGraphicFramePr>
        <p:xfrm>
          <a:off x="357018" y="5268277"/>
          <a:ext cx="26466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/>
                <a:gridCol w="1686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142280" y="3165480"/>
              <a:ext cx="4173120" cy="130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7240" y="3160440"/>
                <a:ext cx="418140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245178"/>
            <a:ext cx="8405982" cy="762000"/>
          </a:xfrm>
          <a:ln/>
        </p:spPr>
        <p:txBody>
          <a:bodyPr/>
          <a:lstStyle/>
          <a:p>
            <a:pPr marL="119063" indent="-119063"/>
            <a:r>
              <a:rPr lang="en-US" dirty="0" smtClean="0"/>
              <a:t>Expressing with </a:t>
            </a:r>
            <a:r>
              <a:rPr lang="en-US" dirty="0" err="1" smtClean="0"/>
              <a:t>Goto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8000" y="1282700"/>
            <a:ext cx="367030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895850" y="933450"/>
            <a:ext cx="386715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absdiff_j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495800" y="4705351"/>
            <a:ext cx="4203543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/>
              <a:t>C allows “</a:t>
            </a:r>
            <a:r>
              <a:rPr lang="en-US" sz="1800" dirty="0" err="1">
                <a:latin typeface="Anonymous Pro" charset="0"/>
                <a:ea typeface="Anonymous Pro" charset="0"/>
                <a:cs typeface="Anonymous Pro" charset="0"/>
              </a:rPr>
              <a:t>goto</a:t>
            </a:r>
            <a:r>
              <a:rPr lang="en-US" sz="1800" b="0" dirty="0"/>
              <a:t>” as means of transferring control</a:t>
            </a:r>
          </a:p>
          <a:p>
            <a:pPr lvl="1"/>
            <a:r>
              <a:rPr lang="en-US" sz="1800" b="0" dirty="0"/>
              <a:t>Closer to machine-level programming style</a:t>
            </a:r>
          </a:p>
          <a:p>
            <a:r>
              <a:rPr lang="en-US" sz="1800" b="0" dirty="0"/>
              <a:t>Generally considered bad coding style</a:t>
            </a:r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35000" y="1515960"/>
              <a:ext cx="8265240" cy="206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600" y="1513080"/>
                <a:ext cx="8276040" cy="20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3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3500" y="1219200"/>
            <a:ext cx="8470900" cy="4038600"/>
          </a:xfrm>
          <a:ln/>
        </p:spPr>
        <p:txBody>
          <a:bodyPr/>
          <a:lstStyle/>
          <a:p>
            <a:pPr marL="292100"/>
            <a:r>
              <a:rPr lang="en-US" dirty="0" smtClean="0"/>
              <a:t>Conditional Move Instructions</a:t>
            </a:r>
          </a:p>
          <a:p>
            <a:pPr marL="692150" lvl="1"/>
            <a:r>
              <a:rPr lang="en-US" b="1" dirty="0" err="1" smtClean="0">
                <a:latin typeface="Anonymous Pro" panose="02060609030202000504" pitchFamily="49" charset="0"/>
              </a:rPr>
              <a:t>cmov</a:t>
            </a:r>
            <a:r>
              <a:rPr lang="en-US" b="1" i="1" dirty="0" err="1" smtClean="0">
                <a:latin typeface="Anonymous Pro" panose="02060609030202000504" pitchFamily="49" charset="0"/>
              </a:rPr>
              <a:t>C</a:t>
            </a:r>
            <a:r>
              <a:rPr lang="en-US" dirty="0" smtClean="0"/>
              <a:t> 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 smtClean="0"/>
              <a:t>dest</a:t>
            </a:r>
            <a:endParaRPr lang="en-US" dirty="0" smtClean="0"/>
          </a:p>
          <a:p>
            <a:pPr marL="692150" lvl="1"/>
            <a:r>
              <a:rPr lang="en-US" dirty="0" smtClean="0"/>
              <a:t>Move </a:t>
            </a:r>
            <a:r>
              <a:rPr lang="en-US" dirty="0"/>
              <a:t>value from </a:t>
            </a:r>
            <a:r>
              <a:rPr lang="en-US" dirty="0" err="1"/>
              <a:t>src</a:t>
            </a:r>
            <a:r>
              <a:rPr lang="en-US" dirty="0"/>
              <a:t> to dest if condition </a:t>
            </a:r>
            <a:r>
              <a:rPr lang="en-US" b="1" i="1" dirty="0">
                <a:latin typeface="Anonymous Pro" panose="02060609030202000504" pitchFamily="49" charset="0"/>
              </a:rPr>
              <a:t>C</a:t>
            </a:r>
            <a:r>
              <a:rPr lang="en-US" dirty="0"/>
              <a:t> </a:t>
            </a:r>
            <a:r>
              <a:rPr lang="en-US" dirty="0" smtClean="0"/>
              <a:t>holds</a:t>
            </a:r>
          </a:p>
          <a:p>
            <a:pPr marL="692150" lvl="1"/>
            <a:r>
              <a:rPr lang="en-US" b="1" dirty="0" smtClean="0">
                <a:latin typeface="Anonymous Pro" charset="0"/>
                <a:ea typeface="Anonymous Pro" charset="0"/>
                <a:cs typeface="Anonymous Pro" charset="0"/>
              </a:rPr>
              <a:t>if (</a:t>
            </a:r>
            <a:r>
              <a:rPr lang="en-US" i="1" dirty="0" smtClean="0"/>
              <a:t>Test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) </a:t>
            </a:r>
            <a:r>
              <a:rPr lang="en-US" i="1" dirty="0" err="1" smtClean="0"/>
              <a:t>Dest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i="1" dirty="0" err="1" smtClean="0">
                <a:sym typeface="Wingdings" pitchFamily="2" charset="2"/>
              </a:rPr>
              <a:t>Src</a:t>
            </a:r>
            <a:endParaRPr lang="en-US" i="1" dirty="0">
              <a:sym typeface="Wingdings" pitchFamily="2" charset="2"/>
            </a:endParaRPr>
          </a:p>
          <a:p>
            <a:pPr marL="692150" lvl="1"/>
            <a:r>
              <a:rPr lang="en-US" dirty="0" smtClean="0"/>
              <a:t>GCC tries to use them (but, only when known to be </a:t>
            </a:r>
            <a:r>
              <a:rPr lang="en-US" b="1" dirty="0" smtClean="0"/>
              <a:t>safe</a:t>
            </a:r>
            <a:r>
              <a:rPr lang="en-US" dirty="0" smtClean="0"/>
              <a:t>)</a:t>
            </a:r>
            <a:endParaRPr lang="en-US" dirty="0"/>
          </a:p>
          <a:p>
            <a:pPr marL="292100"/>
            <a:r>
              <a:rPr lang="en-US" dirty="0" smtClean="0"/>
              <a:t>Why is this useful?</a:t>
            </a:r>
          </a:p>
          <a:p>
            <a:pPr marL="552450" lvl="1"/>
            <a:r>
              <a:rPr lang="en-US" dirty="0" smtClean="0"/>
              <a:t>Branches are very disruptive to instruction flow through pipelines</a:t>
            </a:r>
          </a:p>
          <a:p>
            <a:pPr marL="552450" lvl="1"/>
            <a:r>
              <a:rPr lang="en-US" dirty="0" smtClean="0"/>
              <a:t>Conditional moves do not require control transfer</a:t>
            </a: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Conditional 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7244575" y="323939"/>
            <a:ext cx="1823225" cy="1337593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more details at end of slides</a:t>
            </a:r>
          </a:p>
        </p:txBody>
      </p:sp>
      <p:sp>
        <p:nvSpPr>
          <p:cNvPr id="10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95748" y="4516244"/>
            <a:ext cx="5559764" cy="223539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x</a:t>
            </a:r>
            <a:endParaRPr lang="tr-TR" sz="16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6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6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</a:t>
            </a:r>
            <a:r>
              <a:rPr lang="tr-TR" sz="160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6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</a:t>
            </a:r>
            <a:r>
              <a:rPr lang="tr-TR" sz="16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  <a:endParaRPr lang="tr-TR" sz="16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6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6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%rdi, %</a:t>
            </a:r>
            <a:r>
              <a:rPr lang="tr-TR" sz="16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6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e</a:t>
            </a:r>
            <a:r>
              <a:rPr lang="en-US" sz="16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val = y-x</a:t>
            </a:r>
            <a:endParaRPr lang="tr-TR" sz="16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</a:t>
            </a:r>
            <a:r>
              <a:rPr lang="tr-TR" sz="16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6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6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%rdx, </a:t>
            </a:r>
            <a:r>
              <a:rPr lang="tr-TR" sz="160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60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60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if &lt;=, result = e</a:t>
            </a:r>
            <a:r>
              <a:rPr lang="en-US" sz="16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6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val</a:t>
            </a:r>
            <a:endParaRPr lang="tr-TR" sz="16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6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11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45145" y="4947369"/>
            <a:ext cx="3211372" cy="11300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(long </a:t>
            </a:r>
            <a:r>
              <a:rPr lang="en-US" sz="16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long y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6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600" dirty="0" smtClean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600" b="0" dirty="0" smtClean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x&gt;y </a:t>
            </a:r>
            <a:r>
              <a:rPr lang="en-US" sz="1600" dirty="0" smtClean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? x-y : y-x;</a:t>
            </a:r>
            <a:endParaRPr lang="en-US" sz="160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742200" y="5997240"/>
              <a:ext cx="1096560" cy="37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4280" y="5990400"/>
                <a:ext cx="11120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Compiling Loops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2094" y="4219862"/>
            <a:ext cx="8366125" cy="1675187"/>
          </a:xfrm>
        </p:spPr>
        <p:txBody>
          <a:bodyPr/>
          <a:lstStyle/>
          <a:p>
            <a:r>
              <a:rPr lang="en-US" dirty="0" smtClean="0"/>
              <a:t>How to compile other loops basically similar</a:t>
            </a:r>
          </a:p>
          <a:p>
            <a:pPr lvl="1"/>
            <a:r>
              <a:rPr lang="en-US" dirty="0" smtClean="0"/>
              <a:t>Will show variations and complications in coming slides, but likely to skip all the details in class…</a:t>
            </a:r>
          </a:p>
          <a:p>
            <a:r>
              <a:rPr lang="en-US" dirty="0" smtClean="0"/>
              <a:t>Most important to consider:</a:t>
            </a:r>
          </a:p>
          <a:p>
            <a:pPr lvl="1"/>
            <a:r>
              <a:rPr lang="en-US" dirty="0" smtClean="0"/>
              <a:t>When should conditionals be evaluated? (</a:t>
            </a:r>
            <a:r>
              <a:rPr lang="en-US" i="1" dirty="0" smtClean="0"/>
              <a:t>while</a:t>
            </a:r>
            <a:r>
              <a:rPr lang="en-US" dirty="0" smtClean="0"/>
              <a:t> vs. </a:t>
            </a:r>
            <a:r>
              <a:rPr lang="en-US" i="1" dirty="0" smtClean="0"/>
              <a:t>do-while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jumping is involved?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7100" y="1846263"/>
            <a:ext cx="292417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while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( sum != 0 ) {</a:t>
            </a:r>
          </a:p>
          <a:p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&lt;loop body&gt;</a:t>
            </a:r>
          </a:p>
          <a:p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9588" y="1840922"/>
            <a:ext cx="4432300" cy="13944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loopTop</a:t>
            </a: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:  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testq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rax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,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rax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je    </a:t>
            </a:r>
            <a:r>
              <a:rPr lang="en-US" sz="1800" b="0" dirty="0" err="1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loopDone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&lt;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loop body code&gt;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</a:t>
            </a:r>
            <a:r>
              <a:rPr lang="en-US" sz="1800" b="0" dirty="0" err="1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jmp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  </a:t>
            </a:r>
            <a:r>
              <a:rPr lang="en-US" sz="1800" b="0" dirty="0" err="1" smtClean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loopTop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loopDone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213442" y="1422672"/>
            <a:ext cx="174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latin typeface="Calibri"/>
                <a:cs typeface="Calibri"/>
              </a:rPr>
              <a:t>Machine code: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843331" y="1422673"/>
            <a:ext cx="15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C/Java code: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146320" y="1924560"/>
              <a:ext cx="6157080" cy="105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3080" y="1919880"/>
                <a:ext cx="61686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598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Compiling Loops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7100" y="1846263"/>
            <a:ext cx="292417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while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( sum != 0 ) {</a:t>
            </a:r>
          </a:p>
          <a:p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&lt;loop body&gt;</a:t>
            </a:r>
          </a:p>
          <a:p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9588" y="1840922"/>
            <a:ext cx="4432300" cy="13944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loopTop</a:t>
            </a: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:  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testq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rax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,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rax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je    </a:t>
            </a:r>
            <a:r>
              <a:rPr lang="en-US" sz="1800" b="0" dirty="0" err="1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loopDone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&lt;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loop body code&gt;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 </a:t>
            </a:r>
            <a:r>
              <a:rPr lang="en-US" sz="1800" b="0" dirty="0" err="1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jmp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  </a:t>
            </a:r>
            <a:r>
              <a:rPr lang="en-US" sz="1800" b="0" dirty="0" err="1" smtClean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loopTop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loopDone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213442" y="1422672"/>
            <a:ext cx="174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latin typeface="Calibri"/>
                <a:cs typeface="Calibri"/>
              </a:rPr>
              <a:t>Machine code: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843331" y="1422673"/>
            <a:ext cx="15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C/Java code:</a:t>
            </a:r>
          </a:p>
        </p:txBody>
      </p:sp>
      <p:sp>
        <p:nvSpPr>
          <p:cNvPr id="11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7100" y="4292798"/>
            <a:ext cx="292417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do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 {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&lt;loop body&gt;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} </a:t>
            </a:r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while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</a:rPr>
              <a:t>( sum != 0 )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9588" y="4287457"/>
            <a:ext cx="4432300" cy="13917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loopTop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+mn-ea"/>
                <a:cs typeface="+mn-cs"/>
              </a:rPr>
              <a:t>: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&lt;loop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ea typeface="+mn-ea"/>
                <a:cs typeface="+mn-cs"/>
              </a:rPr>
              <a:t>body code&gt;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ea typeface="+mn-ea"/>
                <a:cs typeface="+mn-cs"/>
              </a:rPr>
              <a:t>         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</a:rPr>
              <a:t>testq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 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</a:rPr>
              <a:t>rax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, %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</a:rPr>
              <a:t>rax</a:t>
            </a:r>
            <a:endParaRPr lang="en-US" sz="1800" b="0" dirty="0">
              <a:solidFill>
                <a:srgbClr val="C00000"/>
              </a:solidFill>
              <a:latin typeface="Anonymous Pro" panose="020606090302020005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>
                <a:solidFill>
                  <a:srgbClr val="C00000"/>
                </a:solidFill>
                <a:latin typeface="Anonymous Pro" panose="02060609030202000504" pitchFamily="49" charset="0"/>
              </a:rPr>
              <a:t>          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</a:rPr>
              <a:t>jne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</a:rPr>
              <a:t>   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</a:rPr>
              <a:t>loopTop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ea typeface="+mn-ea"/>
              <a:cs typeface="+mn-cs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loopDone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+mn-ea"/>
                <a:cs typeface="+mn-cs"/>
              </a:rPr>
              <a:t>:</a:t>
            </a: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4213442" y="3869207"/>
            <a:ext cx="174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latin typeface="Calibri"/>
                <a:cs typeface="Calibri"/>
              </a:rPr>
              <a:t>Machine code:</a:t>
            </a: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843331" y="3869208"/>
            <a:ext cx="15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C/Java code:</a:t>
            </a: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843331" y="973330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latin typeface="Calibri"/>
                <a:cs typeface="Calibri"/>
              </a:rPr>
              <a:t>While loop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843330" y="341082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latin typeface="Calibri"/>
                <a:cs typeface="Calibri"/>
              </a:rPr>
              <a:t>Do-while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1033200" y="2127600"/>
              <a:ext cx="7202880" cy="313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8520" y="2122200"/>
                <a:ext cx="7214760" cy="31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40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21920" y="1863724"/>
            <a:ext cx="4160520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pcount_do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(x);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63110" y="1863725"/>
            <a:ext cx="4428490" cy="26320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Do-While Loop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4953000"/>
            <a:ext cx="8382000" cy="1282700"/>
          </a:xfrm>
          <a:ln/>
        </p:spPr>
        <p:txBody>
          <a:bodyPr/>
          <a:lstStyle/>
          <a:p>
            <a:r>
              <a:rPr lang="en-US" dirty="0" smtClean="0"/>
              <a:t>Count number of 1’s in argument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x</a:t>
            </a:r>
            <a:r>
              <a:rPr lang="en-US" dirty="0" smtClean="0"/>
              <a:t> (“</a:t>
            </a:r>
            <a:r>
              <a:rPr lang="en-US" dirty="0" err="1" smtClean="0"/>
              <a:t>popcount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Use </a:t>
            </a:r>
            <a:r>
              <a:rPr lang="en-US" dirty="0"/>
              <a:t>backward branch to continue looping</a:t>
            </a:r>
          </a:p>
          <a:p>
            <a:r>
              <a:rPr lang="en-US" dirty="0"/>
              <a:t>Only take branch when “while” condition holds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490011" y="323939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26587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0513" y="1066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Do-While </a:t>
            </a:r>
            <a:r>
              <a:rPr lang="en-US" u="sng" dirty="0" smtClean="0"/>
              <a:t>Loop</a:t>
            </a:r>
            <a:r>
              <a:rPr lang="en-US" dirty="0" smtClean="0"/>
              <a:t> Compilation</a:t>
            </a:r>
            <a:endParaRPr lang="en-US" dirty="0"/>
          </a:p>
        </p:txBody>
      </p:sp>
      <p:sp>
        <p:nvSpPr>
          <p:cNvPr id="5530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33600" y="4343400"/>
            <a:ext cx="6595730" cy="205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movl    $0,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eax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result = 0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L2:			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%rdi,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0" dirty="0" smtClean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andl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$1,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edx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		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 t =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&amp; 0x1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	 	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+= t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shrq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		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&gt;&gt;= 1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jne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L2		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(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)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goto</a:t>
            </a:r>
            <a:r>
              <a:rPr lang="cs-CZ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endParaRPr lang="cs-CZ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rep; 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       		</a:t>
            </a:r>
            <a:r>
              <a:rPr lang="en-US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return (rep weird)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7640" y="1524001"/>
            <a:ext cx="4480560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60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600" b="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493108"/>
              </p:ext>
            </p:extLst>
          </p:nvPr>
        </p:nvGraphicFramePr>
        <p:xfrm>
          <a:off x="5105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result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6490011" y="323939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18531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1416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00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828800"/>
            <a:ext cx="2514600" cy="9823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</a:rPr>
              <a:t>do </a:t>
            </a:r>
          </a:p>
          <a:p>
            <a:r>
              <a:rPr lang="en-US" sz="1800" dirty="0">
                <a:latin typeface="Anonymous Pro" panose="02060609030202000504" pitchFamily="49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Calibri" pitchFamily="34" charset="0"/>
              </a:rPr>
              <a:t>Body</a:t>
            </a:r>
            <a:endParaRPr lang="en-US" sz="1800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  while (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Test</a:t>
            </a:r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);</a:t>
            </a:r>
          </a:p>
        </p:txBody>
      </p:sp>
      <p:sp>
        <p:nvSpPr>
          <p:cNvPr id="2007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406709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00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819459"/>
            <a:ext cx="2438400" cy="1259319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i="1" dirty="0">
                <a:solidFill>
                  <a:srgbClr val="FF6600"/>
                </a:solidFill>
                <a:latin typeface="Anonymous Pro" panose="02060609030202000504" pitchFamily="49" charset="0"/>
              </a:rPr>
              <a:t>loop:</a:t>
            </a:r>
          </a:p>
          <a:p>
            <a:r>
              <a:rPr lang="en-US" sz="1800" dirty="0">
                <a:solidFill>
                  <a:srgbClr val="0000FF"/>
                </a:solidFill>
                <a:latin typeface="Anonymous Pro" panose="02060609030202000504" pitchFamily="49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Calibri" pitchFamily="34" charset="0"/>
              </a:rPr>
              <a:t>Body</a:t>
            </a:r>
            <a:endParaRPr lang="en-US" sz="1800" i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800" dirty="0">
                <a:latin typeface="Anonymous Pro" panose="020606090302020005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if (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Test</a:t>
            </a:r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)</a:t>
            </a:r>
          </a:p>
          <a:p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Anonymous Pro" panose="02060609030202000504" pitchFamily="49" charset="0"/>
              </a:rPr>
              <a:t>goto</a:t>
            </a:r>
            <a:r>
              <a:rPr lang="en-US" sz="1800" dirty="0">
                <a:solidFill>
                  <a:srgbClr val="C00000"/>
                </a:solidFill>
                <a:latin typeface="Anonymous Pro" panose="02060609030202000504" pitchFamily="49" charset="0"/>
              </a:rPr>
              <a:t> </a:t>
            </a:r>
            <a:r>
              <a:rPr lang="en-US" sz="1800" i="1" dirty="0">
                <a:solidFill>
                  <a:srgbClr val="C00000"/>
                </a:solidFill>
                <a:latin typeface="Anonymous Pro" panose="02060609030202000504" pitchFamily="49" charset="0"/>
              </a:rPr>
              <a:t>loop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69900" y="569912"/>
            <a:ext cx="7607300" cy="573088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u="sng" dirty="0" smtClean="0"/>
              <a:t>Do-While Loop</a:t>
            </a:r>
            <a:r>
              <a:rPr lang="en-US" dirty="0" smtClean="0"/>
              <a:t> Translation</a:t>
            </a:r>
            <a:endParaRPr lang="en-US" dirty="0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57200" y="3200400"/>
            <a:ext cx="8255000" cy="3352800"/>
          </a:xfrm>
        </p:spPr>
        <p:txBody>
          <a:bodyPr/>
          <a:lstStyle/>
          <a:p>
            <a:pPr marL="160338" indent="-222250" defTabSz="895350">
              <a:tabLst>
                <a:tab pos="3660775" algn="l"/>
              </a:tabLst>
            </a:pPr>
            <a:r>
              <a:rPr lang="en-US" sz="2000" b="1" i="1" dirty="0" smtClean="0"/>
              <a:t>Body:</a:t>
            </a:r>
            <a:endParaRPr lang="en-US" sz="2000" b="1" dirty="0"/>
          </a:p>
          <a:p>
            <a:pPr marL="439738" lvl="1" indent="-165100" defTabSz="895350"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endParaRPr lang="en-US" dirty="0"/>
          </a:p>
          <a:p>
            <a:pPr marL="160338" indent="-222250" defTabSz="895350">
              <a:buNone/>
              <a:tabLst>
                <a:tab pos="3660775" algn="l"/>
              </a:tabLst>
            </a:pPr>
            <a:endParaRPr lang="en-US" sz="2000" i="1" dirty="0" smtClean="0"/>
          </a:p>
          <a:p>
            <a:pPr marL="160338" indent="-222250" defTabSz="895350">
              <a:tabLst>
                <a:tab pos="3660775" algn="l"/>
              </a:tabLst>
            </a:pPr>
            <a:r>
              <a:rPr lang="en-US" sz="2000" b="1" i="1" dirty="0" smtClean="0"/>
              <a:t>Test</a:t>
            </a:r>
            <a:r>
              <a:rPr lang="en-US" sz="2000" dirty="0" smtClean="0"/>
              <a:t> returns integer</a:t>
            </a:r>
            <a:endParaRPr lang="en-US" sz="2000" dirty="0"/>
          </a:p>
          <a:p>
            <a:pPr marL="439738" lvl="1" indent="-165100" defTabSz="895350">
              <a:buFont typeface="Wingdings" pitchFamily="2" charset="2"/>
              <a:buNone/>
              <a:tabLst>
                <a:tab pos="3660775" algn="l"/>
              </a:tabLst>
            </a:pPr>
            <a:r>
              <a:rPr lang="en-US" dirty="0"/>
              <a:t>= 0 interpreted as false	</a:t>
            </a:r>
            <a:endParaRPr lang="en-US" dirty="0" smtClean="0"/>
          </a:p>
          <a:p>
            <a:pPr marL="439738" lvl="1" indent="-165100" defTabSz="895350">
              <a:buNone/>
              <a:tabLst>
                <a:tab pos="3660775" algn="l"/>
              </a:tabLst>
            </a:pPr>
            <a:r>
              <a:rPr lang="en-US" dirty="0">
                <a:sym typeface="Symbol" pitchFamily="18" charset="2"/>
              </a:rPr>
              <a:t>≠ </a:t>
            </a:r>
            <a:r>
              <a:rPr lang="en-US" dirty="0"/>
              <a:t>0 interpreted as true</a:t>
            </a:r>
          </a:p>
        </p:txBody>
      </p:sp>
      <p:sp>
        <p:nvSpPr>
          <p:cNvPr id="2007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3235794"/>
            <a:ext cx="2209800" cy="1974850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  </a:t>
            </a:r>
            <a:r>
              <a:rPr lang="en-US" sz="2000" i="1" dirty="0">
                <a:latin typeface="Calibri" pitchFamily="34" charset="0"/>
              </a:rPr>
              <a:t>Statement</a:t>
            </a:r>
            <a:r>
              <a:rPr lang="en-US" sz="2000" baseline="-25000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  </a:t>
            </a:r>
            <a:r>
              <a:rPr lang="en-US" sz="2000" i="1" dirty="0">
                <a:latin typeface="Calibri" pitchFamily="34" charset="0"/>
              </a:rPr>
              <a:t>Statement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    </a:t>
            </a:r>
            <a:r>
              <a:rPr lang="en-US" sz="2000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  </a:t>
            </a:r>
            <a:r>
              <a:rPr lang="en-US" sz="2000" i="1" dirty="0" err="1">
                <a:latin typeface="Calibri" pitchFamily="34" charset="0"/>
              </a:rPr>
              <a:t>Statement</a:t>
            </a:r>
            <a:r>
              <a:rPr lang="en-US" sz="2000" i="1" baseline="-25000" dirty="0" err="1">
                <a:latin typeface="Calibri" pitchFamily="34" charset="0"/>
              </a:rPr>
              <a:t>n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nonymous Pro" panose="02060609030202000504" pitchFamily="49" charset="0"/>
              </a:rPr>
              <a:t>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6410093" y="5902413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271168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18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“Jump-to-middle” translation</a:t>
            </a:r>
          </a:p>
          <a:p>
            <a:r>
              <a:rPr lang="en-US" dirty="0" smtClean="0"/>
              <a:t>Used with </a:t>
            </a:r>
            <a:r>
              <a:rPr lang="en-US" b="1" dirty="0" smtClean="0">
                <a:latin typeface="Anonymous Pro" panose="02060609030202000504" pitchFamily="49" charset="0"/>
                <a:cs typeface="Courier New"/>
              </a:rPr>
              <a:t>-</a:t>
            </a:r>
            <a:r>
              <a:rPr lang="en-US" b="1" dirty="0" err="1" smtClean="0">
                <a:latin typeface="Anonymous Pro" panose="02060609030202000504" pitchFamily="49" charset="0"/>
                <a:cs typeface="Courier New"/>
              </a:rPr>
              <a:t>Og</a:t>
            </a:r>
            <a:endParaRPr lang="en-US" b="1" dirty="0">
              <a:latin typeface="Anonymous Pro" panose="02060609030202000504" pitchFamily="49" charset="0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257800" y="2514600"/>
            <a:ext cx="2924175" cy="216916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b="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2781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Integer” data of 1, 2</a:t>
            </a:r>
            <a:r>
              <a:rPr lang="en-US" dirty="0" smtClean="0"/>
              <a:t>, 4, or 8 </a:t>
            </a:r>
            <a:r>
              <a:rPr lang="en-US" dirty="0"/>
              <a:t>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Floating </a:t>
            </a:r>
            <a:r>
              <a:rPr lang="en-US" dirty="0"/>
              <a:t>point data </a:t>
            </a:r>
            <a:r>
              <a:rPr lang="en-US" dirty="0" smtClean="0"/>
              <a:t>of 4, 8, 10 or 2x8 or 4x4 or 8x2</a:t>
            </a:r>
          </a:p>
          <a:p>
            <a:pPr lvl="1"/>
            <a:r>
              <a:rPr lang="en-US" dirty="0" smtClean="0"/>
              <a:t>Different registers for those (e.g.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%xmm1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%ymm2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Come from </a:t>
            </a:r>
            <a:r>
              <a:rPr lang="en-US" i="1" dirty="0" smtClean="0"/>
              <a:t>extensions to x86 </a:t>
            </a:r>
            <a:r>
              <a:rPr lang="en-US" dirty="0" smtClean="0"/>
              <a:t>(SSE, AVX,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robably won’t have time to get into these </a:t>
            </a:r>
            <a:r>
              <a:rPr lang="en-US" dirty="0" smtClean="0">
                <a:sym typeface="Wingdings"/>
              </a:rPr>
              <a:t></a:t>
            </a:r>
            <a:endParaRPr lang="en-US" i="1" dirty="0"/>
          </a:p>
          <a:p>
            <a:r>
              <a:rPr lang="en-US" dirty="0" smtClean="0"/>
              <a:t>No </a:t>
            </a:r>
            <a:r>
              <a:rPr lang="en-US" dirty="0"/>
              <a:t>aggregate types such as arrays or structures</a:t>
            </a:r>
          </a:p>
          <a:p>
            <a:pPr lvl="1"/>
            <a:r>
              <a:rPr lang="en-US" dirty="0"/>
              <a:t>Just contiguously allocated bytes in </a:t>
            </a:r>
            <a:r>
              <a:rPr lang="en-US" dirty="0" smtClean="0"/>
              <a:t>memory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Two common syntaxes</a:t>
            </a:r>
          </a:p>
          <a:p>
            <a:pPr lvl="1"/>
            <a:r>
              <a:rPr lang="en-US" dirty="0" smtClean="0"/>
              <a:t>“AT&amp;T”: used by our course, slides, textbook, gnu tools, …</a:t>
            </a:r>
          </a:p>
          <a:p>
            <a:pPr lvl="1"/>
            <a:r>
              <a:rPr lang="en-US" dirty="0" smtClean="0"/>
              <a:t>“Intel”: used by Intel documentation, Intel tools, …</a:t>
            </a:r>
          </a:p>
          <a:p>
            <a:pPr lvl="1"/>
            <a:r>
              <a:rPr lang="en-US" dirty="0" smtClean="0"/>
              <a:t>Must know which you’re reading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01720" y="1557000"/>
              <a:ext cx="4392720" cy="428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840" y="1552680"/>
                <a:ext cx="4399560" cy="429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93179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(</a:t>
            </a:r>
            <a:r>
              <a:rPr lang="en-US" sz="1800" dirty="0" smtClean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 smtClean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(x)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</a:t>
            </a:r>
            <a:r>
              <a:rPr lang="en-US" sz="24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43979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</a:t>
            </a:r>
            <a:r>
              <a:rPr lang="en-US" sz="1800" b="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test: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Loop</a:t>
            </a:r>
            <a:r>
              <a:rPr lang="en-US" dirty="0" smtClean="0"/>
              <a:t> Example – Translation #1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Used with </a:t>
            </a:r>
            <a:r>
              <a:rPr lang="en-US" dirty="0">
                <a:latin typeface="Anonymous Pro" panose="02060609030202000504" pitchFamily="49" charset="0"/>
                <a:cs typeface="Courier New"/>
              </a:rPr>
              <a:t>-</a:t>
            </a:r>
            <a:r>
              <a:rPr lang="en-US" dirty="0" err="1">
                <a:latin typeface="Anonymous Pro" panose="02060609030202000504" pitchFamily="49" charset="0"/>
                <a:cs typeface="Courier New"/>
              </a:rPr>
              <a:t>Og</a:t>
            </a:r>
            <a:endParaRPr lang="en-US" dirty="0">
              <a:latin typeface="Anonymous Pro" panose="02060609030202000504" pitchFamily="49" charset="0"/>
              <a:cs typeface="Courier New"/>
            </a:endParaRPr>
          </a:p>
          <a:p>
            <a:r>
              <a:rPr lang="en-US" dirty="0" smtClean="0"/>
              <a:t>Compare to do-while version of function</a:t>
            </a:r>
          </a:p>
          <a:p>
            <a:r>
              <a:rPr lang="en-US" dirty="0" smtClean="0"/>
              <a:t>Initial </a:t>
            </a:r>
            <a:r>
              <a:rPr lang="en-US" dirty="0" err="1" smtClean="0"/>
              <a:t>goto</a:t>
            </a:r>
            <a:r>
              <a:rPr lang="en-US" dirty="0" smtClean="0"/>
              <a:t> starts loop at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11197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9600" y="2006601"/>
            <a:ext cx="2036826" cy="76355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b="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106864"/>
            <a:ext cx="2468880" cy="2104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(!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</a:t>
            </a:r>
            <a:endParaRPr lang="en-US" sz="280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2800" b="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 smtClean="0"/>
              <a:t>“Do-while” conversion</a:t>
            </a:r>
          </a:p>
          <a:p>
            <a:r>
              <a:rPr lang="en-US" dirty="0" smtClean="0"/>
              <a:t>Used with </a:t>
            </a:r>
            <a:r>
              <a:rPr lang="en-US" b="1" dirty="0" smtClean="0">
                <a:latin typeface="Anonymous Pro" panose="02060609030202000504" pitchFamily="49" charset="0"/>
                <a:cs typeface="Courier New"/>
              </a:rPr>
              <a:t>–O1</a:t>
            </a:r>
            <a:endParaRPr lang="en-US" b="1" dirty="0">
              <a:latin typeface="Anonymous Pro" panose="02060609030202000504" pitchFamily="49" charset="0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34000" y="3771900"/>
            <a:ext cx="2777490" cy="250428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(!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2800" b="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11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22050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88099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(x)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40931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>
                <a:solidFill>
                  <a:srgbClr val="00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0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(!x)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&gt;&gt;= 1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done: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Example – Translation #2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Used with </a:t>
            </a:r>
            <a:r>
              <a:rPr lang="en-US" dirty="0">
                <a:latin typeface="Anonymous Pro" panose="02060609030202000504" pitchFamily="49" charset="0"/>
                <a:cs typeface="Courier New"/>
              </a:rPr>
              <a:t>–O1</a:t>
            </a:r>
          </a:p>
          <a:p>
            <a:r>
              <a:rPr lang="en-US" dirty="0" smtClean="0"/>
              <a:t>Compare to do-while version of function (one less jump?)</a:t>
            </a:r>
          </a:p>
          <a:p>
            <a:r>
              <a:rPr lang="en-US" dirty="0" smtClean="0"/>
              <a:t>Initial conditional guards entrance to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31307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For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Anonymous Pro" panose="02060609030202000504" pitchFamily="49" charset="0"/>
              </a:rPr>
              <a:t>for (</a:t>
            </a:r>
            <a:r>
              <a:rPr lang="en-US" sz="2400" i="1" dirty="0" err="1"/>
              <a:t>Init</a:t>
            </a:r>
            <a:r>
              <a:rPr lang="en-US" sz="2400" dirty="0">
                <a:latin typeface="Anonymous Pro" panose="02060609030202000504" pitchFamily="49" charset="0"/>
              </a:rPr>
              <a:t>; </a:t>
            </a:r>
            <a:r>
              <a:rPr lang="en-US" sz="2400" i="1" dirty="0"/>
              <a:t>Test</a:t>
            </a:r>
            <a:r>
              <a:rPr lang="en-US" sz="2400" dirty="0">
                <a:latin typeface="Anonymous Pro" panose="02060609030202000504" pitchFamily="49" charset="0"/>
              </a:rPr>
              <a:t>; </a:t>
            </a:r>
            <a:r>
              <a:rPr lang="en-US" sz="2400" i="1" dirty="0"/>
              <a:t>Update </a:t>
            </a:r>
            <a:r>
              <a:rPr lang="en-US" sz="2400" dirty="0">
                <a:latin typeface="Anonymous Pro" panose="020606090302020005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Anonymous Pro" panose="02060609030202000504" pitchFamily="49" charset="0"/>
              </a:rPr>
              <a:t>    </a:t>
            </a:r>
            <a:r>
              <a:rPr lang="en-US" sz="2400" i="1" dirty="0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1000" y="2819400"/>
            <a:ext cx="4495800" cy="374967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#define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WSIZE 8*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for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++) 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bit = 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(x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bit;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29200" y="419100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bit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Init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Update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Body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1298520" y="4749480"/>
              <a:ext cx="2648160" cy="10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0240" y="4743000"/>
                <a:ext cx="266148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5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For </a:t>
            </a:r>
            <a:r>
              <a:rPr lang="en-US" u="sng" dirty="0" smtClean="0"/>
              <a:t>Loop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76400"/>
            <a:ext cx="38862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Anonymous Pro" panose="02060609030202000504" pitchFamily="49" charset="0"/>
              </a:rPr>
              <a:t>for</a:t>
            </a:r>
            <a:r>
              <a:rPr lang="en-US" sz="2400" b="0" dirty="0">
                <a:latin typeface="Anonymous Pro" panose="02060609030202000504" pitchFamily="49" charset="0"/>
              </a:rPr>
              <a:t> (</a:t>
            </a:r>
            <a:r>
              <a:rPr lang="en-US" sz="2400" b="0" i="1" dirty="0">
                <a:latin typeface="+mj-lt"/>
              </a:rPr>
              <a:t>Init</a:t>
            </a:r>
            <a:r>
              <a:rPr lang="en-US" sz="2400" b="0" dirty="0">
                <a:latin typeface="Anonymous Pro" panose="02060609030202000504" pitchFamily="49" charset="0"/>
              </a:rPr>
              <a:t>; </a:t>
            </a:r>
            <a:r>
              <a:rPr lang="en-US" sz="2400" b="0" i="1" dirty="0">
                <a:latin typeface="+mj-lt"/>
              </a:rPr>
              <a:t>Test</a:t>
            </a:r>
            <a:r>
              <a:rPr lang="en-US" sz="2400" b="0" dirty="0">
                <a:latin typeface="Anonymous Pro" panose="02060609030202000504" pitchFamily="49" charset="0"/>
              </a:rPr>
              <a:t>; </a:t>
            </a:r>
            <a:r>
              <a:rPr lang="en-US" sz="2400" b="0" i="1" dirty="0">
                <a:latin typeface="+mj-lt"/>
              </a:rPr>
              <a:t>Update</a:t>
            </a:r>
            <a:r>
              <a:rPr lang="en-US" sz="2400" b="0" i="1" dirty="0"/>
              <a:t> </a:t>
            </a:r>
            <a:r>
              <a:rPr lang="en-US" sz="2400" b="0" dirty="0">
                <a:latin typeface="Anonymous Pro" panose="020606090302020005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b="0" dirty="0">
                <a:latin typeface="Anonymous Pro" panose="02060609030202000504" pitchFamily="49" charset="0"/>
              </a:rPr>
              <a:t>    </a:t>
            </a:r>
            <a:r>
              <a:rPr lang="en-US" sz="2400" b="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For Version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 smtClean="0">
                <a:latin typeface="+mj-lt"/>
              </a:rPr>
              <a:t>Init</a:t>
            </a:r>
            <a:r>
              <a:rPr lang="en-US" sz="2400" b="0" i="1" dirty="0" smtClean="0">
                <a:latin typeface="Anonymous Pro" panose="020606090302020005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 smtClean="0">
                <a:latin typeface="Anonymous Pro" panose="02060609030202000504" pitchFamily="49" charset="0"/>
              </a:rPr>
              <a:t>while</a:t>
            </a:r>
            <a:r>
              <a:rPr lang="en-US" sz="2400" b="0" dirty="0" smtClean="0">
                <a:latin typeface="Anonymous Pro" panose="02060609030202000504" pitchFamily="49" charset="0"/>
              </a:rPr>
              <a:t> (</a:t>
            </a:r>
            <a:r>
              <a:rPr lang="en-US" sz="2400" b="0" i="1" dirty="0" smtClean="0">
                <a:latin typeface="+mj-lt"/>
              </a:rPr>
              <a:t>Test </a:t>
            </a:r>
            <a:r>
              <a:rPr lang="en-US" sz="2400" b="0" dirty="0" smtClean="0">
                <a:latin typeface="Anonymous Pro" panose="02060609030202000504" pitchFamily="49" charset="0"/>
              </a:rPr>
              <a:t>) {</a:t>
            </a:r>
            <a:endParaRPr lang="en-US" sz="2400" b="0" dirty="0">
              <a:latin typeface="Anonymous Pro" panose="02060609030202000504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dirty="0">
                <a:latin typeface="Anonymous Pro" panose="02060609030202000504" pitchFamily="49" charset="0"/>
              </a:rPr>
              <a:t>    </a:t>
            </a:r>
            <a:r>
              <a:rPr lang="en-US" sz="2400" b="0" i="1" dirty="0" smtClean="0">
                <a:latin typeface="+mj-lt"/>
              </a:rPr>
              <a:t>Body</a:t>
            </a:r>
            <a:endParaRPr lang="en-US" sz="2400" b="0" i="1" dirty="0" smtClean="0"/>
          </a:p>
          <a:p>
            <a:pPr algn="l">
              <a:spcBef>
                <a:spcPct val="50000"/>
              </a:spcBef>
            </a:pPr>
            <a:r>
              <a:rPr lang="en-US" sz="2400" b="0" i="1" dirty="0" smtClean="0">
                <a:latin typeface="Anonymous Pro" panose="02060609030202000504" pitchFamily="49" charset="0"/>
                <a:cs typeface="Courier New" pitchFamily="49" charset="0"/>
              </a:rPr>
              <a:t>    </a:t>
            </a:r>
            <a:r>
              <a:rPr lang="en-US" sz="2400" b="0" i="1" dirty="0" smtClean="0">
                <a:latin typeface="+mj-lt"/>
              </a:rPr>
              <a:t>Update</a:t>
            </a:r>
            <a:r>
              <a:rPr lang="en-US" sz="2400" b="0" dirty="0" smtClean="0">
                <a:latin typeface="Anonymous Pro" panose="02060609030202000504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b="0" dirty="0" smtClean="0">
                <a:latin typeface="Anonymous Pro" panose="02060609030202000504" pitchFamily="49" charset="0"/>
                <a:cs typeface="Courier New" pitchFamily="49" charset="0"/>
              </a:rPr>
              <a:t>}</a:t>
            </a:r>
            <a:endParaRPr lang="en-US" sz="2400" b="0" dirty="0">
              <a:latin typeface="Anonymous Pro" panose="02060609030202000504" pitchFamily="49" charset="0"/>
              <a:cs typeface="Courier New" pitchFamily="49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While Version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79065" y="1119210"/>
            <a:ext cx="3503428" cy="5445080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 smtClean="0">
                <a:latin typeface="Calibri" charset="0"/>
                <a:ea typeface="Calibri" charset="0"/>
                <a:cs typeface="Calibri" charset="0"/>
              </a:rPr>
              <a:t>Caveat: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C and Java have 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break</a:t>
            </a: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continue</a:t>
            </a:r>
            <a:endParaRPr lang="en-US" b="0" i="1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Conversion works fine for </a:t>
            </a:r>
            <a:r>
              <a:rPr lang="en-US" b="0" dirty="0">
                <a:latin typeface="Anonymous Pro" charset="0"/>
                <a:ea typeface="Anonymous Pro" charset="0"/>
                <a:cs typeface="Anonymous Pro" charset="0"/>
              </a:rPr>
              <a:t>break</a:t>
            </a:r>
            <a:endParaRPr lang="en-US" b="0" i="1" dirty="0" smtClean="0">
              <a:latin typeface="Anonymous Pro" charset="0"/>
              <a:ea typeface="Anonymous Pro" charset="0"/>
              <a:cs typeface="Anonymous Pro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But not </a:t>
            </a:r>
            <a:r>
              <a:rPr lang="en-US" b="0" dirty="0" smtClean="0">
                <a:latin typeface="Anonymous Pro" charset="0"/>
                <a:ea typeface="Anonymous Pro" charset="0"/>
                <a:cs typeface="Anonymous Pro" charset="0"/>
              </a:rPr>
              <a:t>continue</a:t>
            </a: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: would skip doing Update, which it should do with for-loops</a:t>
            </a: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Need </a:t>
            </a:r>
            <a:r>
              <a:rPr lang="en-US" b="0" dirty="0" err="1" smtClean="0">
                <a:latin typeface="Anonymous Pro" charset="0"/>
                <a:ea typeface="Anonymous Pro" charset="0"/>
                <a:cs typeface="Anonymous Pro" charset="0"/>
              </a:rPr>
              <a:t>goto</a:t>
            </a: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 to fix this</a:t>
            </a: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Slides ignore this detail; textbook gets it right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591200" y="2052720"/>
              <a:ext cx="2984040" cy="425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8320" y="2049120"/>
                <a:ext cx="2992320" cy="42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For </a:t>
            </a:r>
            <a:r>
              <a:rPr lang="en-US" u="sng" dirty="0" smtClean="0"/>
              <a:t>Loop</a:t>
            </a:r>
            <a:r>
              <a:rPr lang="en-US" dirty="0" smtClean="0"/>
              <a:t>-While Conversion</a:t>
            </a:r>
            <a:endParaRPr lang="en-US" dirty="0"/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86200" y="1143000"/>
            <a:ext cx="5029200" cy="351028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pcount_for_while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 smtClean="0">
                <a:solidFill>
                  <a:srgbClr val="FF66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bit =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0" dirty="0" err="1" smtClean="0">
                <a:solidFill>
                  <a:srgbClr val="008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8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++;</a:t>
            </a:r>
            <a:endParaRPr lang="en-US" sz="1800" b="0" dirty="0">
              <a:solidFill>
                <a:srgbClr val="008000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rgbClr val="FF66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rgbClr val="008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8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600" y="4756150"/>
            <a:ext cx="4191000" cy="12484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bit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(x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&gt;&gt; </a:t>
            </a:r>
            <a:r>
              <a:rPr lang="en-US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  <a:endParaRPr lang="en-US" sz="1800" b="0" dirty="0">
              <a:solidFill>
                <a:srgbClr val="CC0000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bit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Init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Update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Body</a:t>
            </a: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1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467708" y="6000794"/>
            <a:ext cx="2577790" cy="666662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Detailed Walkthrough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(skipping in class)</a:t>
            </a:r>
          </a:p>
        </p:txBody>
      </p:sp>
    </p:spTree>
    <p:extLst>
      <p:ext uri="{BB962C8B-B14F-4D97-AF65-F5344CB8AC3E}">
        <p14:creationId xmlns:p14="http://schemas.microsoft.com/office/powerpoint/2010/main" val="37619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161358"/>
            <a:ext cx="8405982" cy="762000"/>
          </a:xfrm>
          <a:ln/>
        </p:spPr>
        <p:txBody>
          <a:bodyPr/>
          <a:lstStyle/>
          <a:p>
            <a:r>
              <a:rPr lang="en-US" u="sng" dirty="0" smtClean="0"/>
              <a:t>For Loop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9009" y="5745162"/>
            <a:ext cx="4191000" cy="876300"/>
          </a:xfrm>
          <a:ln/>
        </p:spPr>
        <p:txBody>
          <a:bodyPr/>
          <a:lstStyle/>
          <a:p>
            <a:r>
              <a:rPr lang="en-US" dirty="0" smtClean="0"/>
              <a:t>Initial test can be optimized away</a:t>
            </a:r>
            <a:endParaRPr lang="en-US" dirty="0"/>
          </a:p>
        </p:txBody>
      </p:sp>
      <p:sp>
        <p:nvSpPr>
          <p:cNvPr id="1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for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bit =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851358" y="69627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724400" y="1097280"/>
            <a:ext cx="4343400" cy="568452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 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(!(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{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bit = </a:t>
            </a:r>
            <a:endParaRPr lang="en-US" sz="18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 &gt;&gt; 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result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+= bit;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loop;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315200" y="2514600"/>
            <a:ext cx="50366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Init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7315200" y="2971800"/>
            <a:ext cx="6392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alibri" charset="0"/>
                <a:ea typeface="Calibri" charset="0"/>
                <a:cs typeface="Calibri" charset="0"/>
              </a:rPr>
              <a:t>!</a:t>
            </a:r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7696200" y="4038600"/>
            <a:ext cx="6671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Body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638800" y="4876800"/>
            <a:ext cx="87325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Update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7010400" y="5334000"/>
            <a:ext cx="56393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0" name="Group 19"/>
          <p:cNvGrpSpPr/>
          <p:nvPr>
            <p:custDataLst>
              <p:tags r:id="rId12"/>
            </p:custDataLst>
          </p:nvPr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5"/>
              </p:custDataLst>
            </p:nvPr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</a:t>
            </a:r>
            <a:r>
              <a:rPr lang="en-US" dirty="0" smtClean="0"/>
              <a:t>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 smtClean="0"/>
              <a:t>Implemented with:</a:t>
            </a:r>
          </a:p>
          <a:p>
            <a:pPr marL="552450" lvl="1"/>
            <a:r>
              <a:rPr lang="en-US" i="1" dirty="0" smtClean="0"/>
              <a:t>Jump table</a:t>
            </a:r>
          </a:p>
          <a:p>
            <a:pPr marL="552450" lvl="1"/>
            <a:r>
              <a:rPr lang="en-US" i="1" dirty="0" smtClean="0"/>
              <a:t>Indirect jump instruction</a:t>
            </a:r>
            <a:endParaRPr lang="en-US" i="1" dirty="0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y,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1: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2: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3: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5: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6: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5000" y="1454760"/>
              <a:ext cx="3097080" cy="479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000" y="1447560"/>
                <a:ext cx="3108960" cy="48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6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22088" y="1587500"/>
            <a:ext cx="91371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22088" y="2578100"/>
            <a:ext cx="91371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122088" y="3568700"/>
            <a:ext cx="91371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11416" y="5702300"/>
            <a:ext cx="1192634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Targ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111500" y="1701800"/>
            <a:ext cx="78867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 err="1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J</a:t>
            </a:r>
            <a:r>
              <a:rPr lang="en-US" sz="200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tab</a:t>
            </a:r>
            <a:r>
              <a:rPr lang="en-US" sz="20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4800" y="5092700"/>
            <a:ext cx="2667000" cy="71882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target </a:t>
            </a:r>
            <a:r>
              <a:rPr lang="en-US" sz="1800" b="0" dirty="0">
                <a:latin typeface="Anonymous Pro" panose="02060609030202000504" pitchFamily="49" charset="0"/>
              </a:rPr>
              <a:t>= </a:t>
            </a:r>
            <a:r>
              <a:rPr lang="en-US" sz="1800" b="0" dirty="0" err="1">
                <a:latin typeface="Anonymous Pro" panose="02060609030202000504" pitchFamily="49" charset="0"/>
              </a:rPr>
              <a:t>JTab</a:t>
            </a:r>
            <a:r>
              <a:rPr lang="en-US" sz="1800" b="0" dirty="0">
                <a:latin typeface="Anonymous Pro" panose="020606090302020005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dirty="0" err="1" smtClean="0">
                <a:latin typeface="Anonymous Pro" panose="02060609030202000504" pitchFamily="49" charset="0"/>
              </a:rPr>
              <a:t>goto</a:t>
            </a:r>
            <a:r>
              <a:rPr lang="en-US" sz="1800" b="0" dirty="0" smtClean="0">
                <a:latin typeface="Anonymous Pro" panose="02060609030202000504" pitchFamily="49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</a:rPr>
              <a:t>target;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71463" y="4724400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68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1267920" y="1585440"/>
              <a:ext cx="7467840" cy="486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65400" y="1581480"/>
                <a:ext cx="7477560" cy="48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7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13637" y="1447800"/>
            <a:ext cx="1676400" cy="5181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07301" y="2865450"/>
            <a:ext cx="1676400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 bwMode="auto">
          <a:xfrm>
            <a:off x="6107545" y="59436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4"/>
            </p:custDataLst>
          </p:nvPr>
        </p:nvSpPr>
        <p:spPr bwMode="auto">
          <a:xfrm>
            <a:off x="6107545" y="61722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28600" y="417513"/>
            <a:ext cx="6451600" cy="573088"/>
          </a:xfrm>
        </p:spPr>
        <p:txBody>
          <a:bodyPr>
            <a:normAutofit fontScale="90000"/>
          </a:bodyPr>
          <a:lstStyle/>
          <a:p>
            <a:r>
              <a:rPr lang="en-US"/>
              <a:t>Jump Table Structure</a:t>
            </a:r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switch</a:t>
            </a:r>
            <a:r>
              <a:rPr lang="en-US" sz="1800" b="0" dirty="0" smtClean="0">
                <a:latin typeface="Anonymous Pro" panose="02060609030202000504" pitchFamily="49" charset="0"/>
              </a:rPr>
              <a:t> (</a:t>
            </a:r>
            <a:r>
              <a:rPr lang="en-US" sz="1800" b="0" dirty="0">
                <a:latin typeface="Anonymous Pro" panose="02060609030202000504" pitchFamily="49" charset="0"/>
              </a:rPr>
              <a:t>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solidFill>
                  <a:srgbClr val="4DB23A"/>
                </a:solidFill>
                <a:latin typeface="Anonymous Pro" panose="020606090302020005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4DB23A"/>
                </a:solidFill>
                <a:latin typeface="Anonymous Pro" panose="02060609030202000504" pitchFamily="49" charset="0"/>
              </a:rPr>
              <a:t>          </a:t>
            </a:r>
            <a:r>
              <a:rPr lang="en-US" sz="1800" dirty="0" smtClean="0">
                <a:solidFill>
                  <a:srgbClr val="4DB23A"/>
                </a:solidFill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solidFill>
                  <a:srgbClr val="4DB23A"/>
                </a:solidFill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solidFill>
                  <a:srgbClr val="FF6600"/>
                </a:solidFill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>
                <a:solidFill>
                  <a:srgbClr val="3366FF"/>
                </a:solidFill>
                <a:latin typeface="Anonymous Pro" panose="020606090302020005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Anonymous Pro" panose="020606090302020005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3366FF"/>
                </a:solidFill>
                <a:latin typeface="Anonymous Pro" panose="02060609030202000504" pitchFamily="49" charset="0"/>
              </a:rPr>
              <a:t>          </a:t>
            </a:r>
            <a:r>
              <a:rPr lang="en-US" sz="1800" dirty="0" smtClean="0">
                <a:solidFill>
                  <a:srgbClr val="3366FF"/>
                </a:solidFill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solidFill>
                  <a:srgbClr val="3366FF"/>
                </a:solidFill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          </a:t>
            </a:r>
            <a:r>
              <a:rPr lang="en-US" sz="180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default</a:t>
            </a:r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}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7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3" name="Rectangle 32"/>
          <p:cNvSpPr/>
          <p:nvPr>
            <p:custDataLst>
              <p:tags r:id="rId8"/>
            </p:custDataLst>
          </p:nvPr>
        </p:nvSpPr>
        <p:spPr bwMode="auto">
          <a:xfrm>
            <a:off x="6113637" y="48006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auto">
          <a:xfrm>
            <a:off x="6113637" y="50292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 bwMode="auto">
          <a:xfrm>
            <a:off x="6113637" y="52578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auto">
          <a:xfrm>
            <a:off x="6113637" y="54864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2"/>
            </p:custDataLst>
          </p:nvPr>
        </p:nvSpPr>
        <p:spPr bwMode="auto">
          <a:xfrm>
            <a:off x="6113637" y="5715000"/>
            <a:ext cx="1676400" cy="22860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6113637" y="4800602"/>
            <a:ext cx="1676400" cy="1607127"/>
          </a:xfrm>
          <a:prstGeom prst="rect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>
          <a:xfrm>
            <a:off x="5808839" y="474287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15"/>
            </p:custDataLst>
          </p:nvPr>
        </p:nvSpPr>
        <p:spPr>
          <a:xfrm>
            <a:off x="5808839" y="498004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16"/>
            </p:custDataLst>
          </p:nvPr>
        </p:nvSpPr>
        <p:spPr>
          <a:xfrm>
            <a:off x="5811150" y="51954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17"/>
            </p:custDataLst>
          </p:nvPr>
        </p:nvSpPr>
        <p:spPr>
          <a:xfrm>
            <a:off x="5811150" y="543263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>
            <p:custDataLst>
              <p:tags r:id="rId18"/>
            </p:custDataLst>
          </p:nvPr>
        </p:nvSpPr>
        <p:spPr>
          <a:xfrm>
            <a:off x="5813466" y="565430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</a:t>
            </a:r>
          </a:p>
        </p:txBody>
      </p:sp>
      <p:sp>
        <p:nvSpPr>
          <p:cNvPr id="73" name="Freeform 72"/>
          <p:cNvSpPr/>
          <p:nvPr>
            <p:custDataLst>
              <p:tags r:id="rId19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20"/>
            </p:custDataLst>
          </p:nvPr>
        </p:nvSpPr>
        <p:spPr bwMode="auto">
          <a:xfrm>
            <a:off x="6113637" y="1981200"/>
            <a:ext cx="1676400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21"/>
            </p:custDataLst>
          </p:nvPr>
        </p:nvSpPr>
        <p:spPr bwMode="auto">
          <a:xfrm>
            <a:off x="6113637" y="2514600"/>
            <a:ext cx="1676400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22"/>
            </p:custDataLst>
          </p:nvPr>
        </p:nvSpPr>
        <p:spPr bwMode="auto">
          <a:xfrm>
            <a:off x="6113637" y="3239580"/>
            <a:ext cx="1676400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23"/>
            </p:custDataLst>
          </p:nvPr>
        </p:nvSpPr>
        <p:spPr bwMode="auto">
          <a:xfrm>
            <a:off x="6113637" y="3925380"/>
            <a:ext cx="1676400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24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25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26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7"/>
            </p:custDataLst>
          </p:nvPr>
        </p:nvSpPr>
        <p:spPr>
          <a:xfrm>
            <a:off x="4880594" y="5022275"/>
            <a:ext cx="884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Jump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Table</a:t>
            </a:r>
          </a:p>
        </p:txBody>
      </p:sp>
      <p:sp>
        <p:nvSpPr>
          <p:cNvPr id="88" name="TextBox 87"/>
          <p:cNvSpPr txBox="1"/>
          <p:nvPr>
            <p:custDataLst>
              <p:tags r:id="rId28"/>
            </p:custDataLst>
          </p:nvPr>
        </p:nvSpPr>
        <p:spPr>
          <a:xfrm>
            <a:off x="4718831" y="2621082"/>
            <a:ext cx="99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Code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29"/>
            </p:custDataLst>
          </p:nvPr>
        </p:nvSpPr>
        <p:spPr>
          <a:xfrm>
            <a:off x="6300685" y="946729"/>
            <a:ext cx="12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94" name="Rectangle 2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3" y="4624920"/>
            <a:ext cx="400422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We can use the jump table when </a:t>
            </a:r>
            <a:r>
              <a:rPr lang="en-US" sz="1800" dirty="0" err="1" smtClean="0">
                <a:latin typeface="Calibri" pitchFamily="34" charset="0"/>
              </a:rPr>
              <a:t>x</a:t>
            </a:r>
            <a:r>
              <a:rPr lang="en-US" sz="1800" dirty="0" smtClean="0">
                <a:latin typeface="Calibri" pitchFamily="34" charset="0"/>
              </a:rPr>
              <a:t> &lt;= 6: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nonymous Pro" panose="02060609030202000504" pitchFamily="49" charset="0"/>
              </a:rPr>
              <a:t>if</a:t>
            </a:r>
            <a:r>
              <a:rPr lang="en-US" sz="1800" b="0" dirty="0" smtClean="0">
                <a:solidFill>
                  <a:srgbClr val="000000"/>
                </a:solidFill>
                <a:latin typeface="Anonymous Pro" panose="02060609030202000504" pitchFamily="49" charset="0"/>
              </a:rPr>
              <a:t> (</a:t>
            </a:r>
            <a:r>
              <a:rPr lang="en-US" sz="1800" b="0" dirty="0" err="1" smtClean="0">
                <a:solidFill>
                  <a:srgbClr val="000000"/>
                </a:solidFill>
                <a:latin typeface="Anonymous Pro" panose="02060609030202000504" pitchFamily="49" charset="0"/>
              </a:rPr>
              <a:t>x</a:t>
            </a:r>
            <a:r>
              <a:rPr lang="en-US" sz="1800" b="0" dirty="0" smtClean="0">
                <a:solidFill>
                  <a:srgbClr val="000000"/>
                </a:solidFill>
                <a:latin typeface="Anonymous Pro" panose="02060609030202000504" pitchFamily="49" charset="0"/>
              </a:rPr>
              <a:t> &lt;= 6)</a:t>
            </a:r>
            <a:endParaRPr lang="en-US" sz="1800" b="0" i="1" dirty="0" smtClean="0">
              <a:solidFill>
                <a:srgbClr val="000000"/>
              </a:solidFill>
              <a:latin typeface="Anonymous Pro" panose="020606090302020005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target = </a:t>
            </a:r>
            <a:r>
              <a:rPr lang="en-US" sz="1800" b="0" dirty="0" err="1" smtClean="0">
                <a:latin typeface="Anonymous Pro" panose="02060609030202000504" pitchFamily="49" charset="0"/>
              </a:rPr>
              <a:t>JTab[x</a:t>
            </a:r>
            <a:r>
              <a:rPr lang="en-US" sz="1800" b="0" dirty="0" smtClean="0">
                <a:latin typeface="Anonymous Pro" panose="020606090302020005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err="1" smtClean="0">
                <a:latin typeface="Anonymous Pro" panose="02060609030202000504" pitchFamily="49" charset="0"/>
              </a:rPr>
              <a:t>goto</a:t>
            </a:r>
            <a:r>
              <a:rPr lang="en-US" sz="1800" b="0" dirty="0" smtClean="0">
                <a:latin typeface="Anonymous Pro" panose="02060609030202000504" pitchFamily="49" charset="0"/>
              </a:rPr>
              <a:t> target;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nonymous Pro" panose="02060609030202000504" pitchFamily="49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nonymous Pro" panose="02060609030202000504" pitchFamily="49" charset="0"/>
              </a:rPr>
              <a:t>goto</a:t>
            </a:r>
            <a:r>
              <a:rPr lang="en-US" sz="1800" b="0" dirty="0" smtClean="0">
                <a:solidFill>
                  <a:srgbClr val="000000"/>
                </a:solidFill>
                <a:latin typeface="Anonymous Pro" panose="02060609030202000504" pitchFamily="49" charset="0"/>
              </a:rPr>
              <a:t> default;</a:t>
            </a:r>
            <a:endParaRPr lang="en-US" sz="1800" b="0" dirty="0">
              <a:solidFill>
                <a:srgbClr val="000000"/>
              </a:solidFill>
              <a:latin typeface="Anonymous Pro" panose="02060609030202000504" pitchFamily="49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1002" y="1050390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C code: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33"/>
            </p:custDataLst>
          </p:nvPr>
        </p:nvSpPr>
        <p:spPr>
          <a:xfrm>
            <a:off x="5818026" y="586740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>
            <p:custDataLst>
              <p:tags r:id="rId34"/>
            </p:custDataLst>
          </p:nvPr>
        </p:nvSpPr>
        <p:spPr>
          <a:xfrm>
            <a:off x="5820342" y="608907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6</a:t>
            </a:r>
          </a:p>
        </p:txBody>
      </p:sp>
      <p:sp>
        <p:nvSpPr>
          <p:cNvPr id="51" name="Freeform 50"/>
          <p:cNvSpPr/>
          <p:nvPr>
            <p:custDataLst>
              <p:tags r:id="rId35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36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37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38"/>
            </p:custDataLst>
          </p:nvPr>
        </p:nvCxnSpPr>
        <p:spPr bwMode="auto">
          <a:xfrm>
            <a:off x="3976962" y="4171815"/>
            <a:ext cx="1831877" cy="72495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39"/>
            </p:custDataLst>
          </p:nvPr>
        </p:nvCxnSpPr>
        <p:spPr bwMode="auto">
          <a:xfrm>
            <a:off x="3869793" y="4203696"/>
            <a:ext cx="1943673" cy="16044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/>
              <p14:cNvContentPartPr/>
              <p14:nvPr/>
            </p14:nvContentPartPr>
            <p14:xfrm>
              <a:off x="1928520" y="2584080"/>
              <a:ext cx="4035600" cy="2782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24920" y="2579040"/>
                <a:ext cx="4043880" cy="27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 smtClean="0"/>
              <a:t>Three Basic Kinds of Instructions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 smtClean="0"/>
              <a:t>Transfer </a:t>
            </a:r>
            <a:r>
              <a:rPr lang="en-US" dirty="0"/>
              <a:t>data between memory and register</a:t>
            </a:r>
          </a:p>
          <a:p>
            <a:pPr lvl="1"/>
            <a:r>
              <a:rPr lang="en-US" i="1" dirty="0">
                <a:solidFill>
                  <a:srgbClr val="00009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/>
              <a:t>%</a:t>
            </a:r>
            <a:r>
              <a:rPr lang="en-US" dirty="0" err="1"/>
              <a:t>reg</a:t>
            </a:r>
            <a:r>
              <a:rPr lang="en-US" dirty="0"/>
              <a:t> = </a:t>
            </a:r>
            <a:r>
              <a:rPr lang="en-US" dirty="0" err="1"/>
              <a:t>Mem</a:t>
            </a:r>
            <a:r>
              <a:rPr lang="en-US" dirty="0"/>
              <a:t>[address] </a:t>
            </a:r>
          </a:p>
          <a:p>
            <a:pPr lvl="1"/>
            <a:r>
              <a:rPr lang="en-US" i="1" dirty="0">
                <a:solidFill>
                  <a:srgbClr val="00009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 err="1"/>
              <a:t>Mem</a:t>
            </a:r>
            <a:r>
              <a:rPr lang="en-US" dirty="0"/>
              <a:t>[address] = %</a:t>
            </a:r>
            <a:r>
              <a:rPr lang="en-US" dirty="0" err="1"/>
              <a:t>reg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Perform arithmetic function on register or memory data</a:t>
            </a:r>
          </a:p>
          <a:p>
            <a:pPr lvl="1"/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c = a + b;    z = x &lt;&lt; y;    </a:t>
            </a:r>
            <a:r>
              <a:rPr lang="en-US" dirty="0" err="1" smtClean="0">
                <a:latin typeface="Anonymous Pro" charset="0"/>
                <a:ea typeface="Anonymous Pro" charset="0"/>
                <a:cs typeface="Anonymous Pro" charset="0"/>
              </a:rPr>
              <a:t>i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 = h &amp; g;</a:t>
            </a:r>
          </a:p>
          <a:p>
            <a:endParaRPr lang="en-US" dirty="0" smtClean="0"/>
          </a:p>
          <a:p>
            <a:r>
              <a:rPr lang="en-US" dirty="0" smtClean="0"/>
              <a:t>Control flow: what instruction to execute next</a:t>
            </a:r>
            <a:endParaRPr lang="en-US" dirty="0"/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54178" y="2108659"/>
            <a:ext cx="2184864" cy="13234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eaLnBrk="1" hangingPunct="1">
              <a:spcBef>
                <a:spcPct val="20000"/>
              </a:spcBef>
              <a:buSzPct val="80000"/>
            </a:pPr>
            <a:r>
              <a:rPr lang="en-US" sz="2000" b="0" kern="0" dirty="0">
                <a:solidFill>
                  <a:srgbClr val="000000"/>
                </a:solidFill>
                <a:latin typeface="Calibri" pitchFamily="34" charset="0"/>
              </a:rPr>
              <a:t>Remember: memory is indexed just like an array[</a:t>
            </a:r>
            <a:r>
              <a:rPr lang="en-US" sz="2000" b="0" kern="0" dirty="0" smtClean="0">
                <a:solidFill>
                  <a:srgbClr val="000000"/>
                </a:solidFill>
                <a:latin typeface="Calibri" pitchFamily="34" charset="0"/>
              </a:rPr>
              <a:t>] of bytes!</a:t>
            </a:r>
            <a:endParaRPr lang="en-US" sz="2000" b="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6362"/>
            <a:ext cx="5414212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04800" y="4267200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   # x:6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4"/>
            </p:custDataLst>
          </p:nvPr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5"/>
            </p:custDataLst>
          </p:nvPr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What range of values takes default?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443868" y="5943600"/>
            <a:ext cx="323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Note compiler chose to not initialize </a:t>
            </a:r>
            <a:r>
              <a:rPr lang="en-US" sz="2400" b="1" dirty="0" smtClean="0">
                <a:solidFill>
                  <a:srgbClr val="C00000"/>
                </a:solidFill>
                <a:latin typeface="Anonymous Pro" panose="02060609030202000504" pitchFamily="49" charset="0"/>
                <a:cs typeface="Courier New" pitchFamily="49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here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89467784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24800" y="2223000"/>
              <a:ext cx="3095640" cy="355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320" y="2218680"/>
                <a:ext cx="3106080" cy="35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8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6362"/>
            <a:ext cx="5414212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   # x:6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1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</a:t>
            </a: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.quad</a:t>
            </a:r>
            <a:r>
              <a:rPr lang="en-US" sz="1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.L7	# x = 6</a:t>
            </a:r>
            <a:endParaRPr lang="en-US" sz="14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6200" y="5334000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066800" y="541020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50775" y="4163436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jump above</a:t>
            </a:r>
          </a:p>
          <a:p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(like </a:t>
            </a:r>
            <a:r>
              <a:rPr lang="en-US" sz="1600" b="0" dirty="0" err="1" smtClean="0">
                <a:solidFill>
                  <a:srgbClr val="0000FF"/>
                </a:solidFill>
                <a:latin typeface="Calibri" pitchFamily="34" charset="0"/>
              </a:rPr>
              <a:t>jg</a:t>
            </a:r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, but</a:t>
            </a:r>
          </a:p>
          <a:p>
            <a:r>
              <a:rPr lang="en-US" sz="1600" b="0" dirty="0" smtClean="0">
                <a:solidFill>
                  <a:srgbClr val="0000FF"/>
                </a:solidFill>
                <a:latin typeface="Calibri" pitchFamily="34" charset="0"/>
              </a:rPr>
              <a:t>unsigned)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 bwMode="auto">
          <a:xfrm>
            <a:off x="1135402" y="4515723"/>
            <a:ext cx="584029" cy="806551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663560" y="3156120"/>
              <a:ext cx="6140160" cy="222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8880" y="3150360"/>
                <a:ext cx="6148080" cy="22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</a:t>
            </a:r>
            <a:r>
              <a:rPr lang="en-US" dirty="0" smtClean="0"/>
              <a:t>8 </a:t>
            </a:r>
            <a:r>
              <a:rPr lang="en-US" dirty="0"/>
              <a:t>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.</a:t>
            </a:r>
            <a:r>
              <a:rPr lang="en-US" b="1" dirty="0" smtClean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L8</a:t>
            </a:r>
            <a:endParaRPr lang="en-US" b="1" dirty="0">
              <a:latin typeface="Anonymous Pro" panose="02060609030202000504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*.</a:t>
            </a:r>
            <a:r>
              <a:rPr lang="en-US" b="1" dirty="0" smtClean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L4(,%rdi,8)</a:t>
            </a:r>
            <a:endParaRPr lang="en-US" b="1" dirty="0">
              <a:latin typeface="Anonymous Pro" panose="02060609030202000504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L4</a:t>
            </a:r>
            <a:endParaRPr lang="en-US" dirty="0"/>
          </a:p>
          <a:p>
            <a:pPr marL="552450" lvl="1"/>
            <a:r>
              <a:rPr lang="en-US" dirty="0"/>
              <a:t>Must scale by factor of </a:t>
            </a:r>
            <a:r>
              <a:rPr lang="en-US" dirty="0" smtClean="0"/>
              <a:t>8 (addresses are 8 bytes)</a:t>
            </a:r>
            <a:endParaRPr lang="en-US" dirty="0"/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.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L4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+ </a:t>
            </a:r>
            <a:r>
              <a:rPr lang="en-US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574640" y="2206440"/>
              <a:ext cx="5519160" cy="301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9600" y="2203200"/>
                <a:ext cx="5527800" cy="30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1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30300" y="1981200"/>
            <a:ext cx="2832100" cy="2819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Anonymous Pro" panose="020606090302020005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 algn="r"/>
            <a:r>
              <a:rPr lang="en-US" dirty="0"/>
              <a:t>Jump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92100" y="1567548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case 1:      // .L3</a:t>
            </a:r>
            <a:endParaRPr lang="en-US" sz="1800" dirty="0">
              <a:solidFill>
                <a:srgbClr val="4DB23A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4DB23A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case 2:      // .L5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3366FF"/>
                </a:solidFill>
                <a:latin typeface="Anonymous Pro" panose="02060609030202000504" pitchFamily="49" charset="0"/>
                <a:sym typeface="Courier New Bold" charset="0"/>
              </a:rPr>
              <a:t>case 3:      // .L9</a:t>
            </a:r>
            <a:endParaRPr lang="en-US" sz="1800" dirty="0">
              <a:solidFill>
                <a:srgbClr val="3366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Anonymous Pro" panose="020606090302020005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Anonymous Pro" panose="020606090302020005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3366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case 5:</a:t>
            </a:r>
            <a:endParaRPr lang="en-US" sz="180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  case 6:      // .L7</a:t>
            </a:r>
            <a:endParaRPr lang="en-US" sz="180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default:     // .L8</a:t>
            </a:r>
            <a:endParaRPr lang="en-US" sz="1800" dirty="0">
              <a:solidFill>
                <a:srgbClr val="FF00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62400" y="2906712"/>
            <a:ext cx="990600" cy="256063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350359" y="643963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declaring data, not instructions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1502229" y="1013295"/>
            <a:ext cx="1195670" cy="109062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09616" y="931504"/>
            <a:ext cx="165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</a:t>
            </a:r>
            <a:r>
              <a:rPr lang="en-US" sz="1800" dirty="0" smtClean="0">
                <a:latin typeface="Calibri" pitchFamily="34" charset="0"/>
              </a:rPr>
              <a:t>-byte memory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 alignment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533520" y="2216160"/>
              <a:ext cx="7684200" cy="364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8840" y="2210760"/>
                <a:ext cx="7694640" cy="36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3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1)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pt-BR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pt-BR" sz="1800" b="1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pt-BR" sz="1800" b="1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switch(x</a:t>
            </a: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  case 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1:	  // .L3</a:t>
            </a:r>
            <a:endParaRPr lang="en-US" sz="1800" dirty="0">
              <a:solidFill>
                <a:srgbClr val="4DB23A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      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w = y*z;</a:t>
            </a:r>
            <a:endParaRPr lang="en-US" sz="1800" dirty="0">
              <a:solidFill>
                <a:srgbClr val="4DB23A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      </a:t>
            </a:r>
            <a:r>
              <a:rPr lang="en-US" sz="1800" dirty="0">
                <a:solidFill>
                  <a:srgbClr val="4DB23A"/>
                </a:solidFill>
                <a:latin typeface="Anonymous Pro" panose="02060609030202000504" pitchFamily="49" charset="0"/>
                <a:sym typeface="Courier New Bold" charset="0"/>
              </a:rPr>
              <a:t>break;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 . .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01204165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59760" y="2201040"/>
              <a:ext cx="3981600" cy="30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800" y="2198160"/>
                <a:ext cx="398916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6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Handling Fall-Through</a:t>
            </a:r>
            <a:endParaRPr lang="en-US" dirty="0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w = 1;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switch (x</a:t>
            </a: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case 2: 	// .L5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case 3:	// .L9</a:t>
            </a:r>
            <a:endParaRPr lang="en-US" sz="180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	</a:t>
            </a:r>
            <a:r>
              <a:rPr lang="en-US" sz="1800" dirty="0">
                <a:latin typeface="Anonymous Pro" panose="02060609030202000504" pitchFamily="49" charset="0"/>
                <a:sym typeface="Courier New Bold" charset="0"/>
              </a:rPr>
              <a:t>. . .</a:t>
            </a:r>
            <a:endParaRPr lang="en-US" sz="1800" dirty="0"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case </a:t>
            </a: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case </a:t>
            </a:r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 w = y/z</a:t>
            </a:r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>
            <p:custDataLst>
              <p:tags r:id="rId6"/>
            </p:custDataLst>
          </p:nvPr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>
            <p:custDataLst>
              <p:tags r:id="rId7"/>
            </p:custDataLst>
          </p:nvPr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>
            <p:custDataLst>
              <p:tags r:id="rId8"/>
            </p:custDataLst>
          </p:nvPr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9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64759" y="4505698"/>
            <a:ext cx="3423801" cy="2244204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  <a:sym typeface="Courier New Bold" charset="0"/>
              </a:rPr>
              <a:t>w </a:t>
            </a:r>
            <a:r>
              <a:rPr lang="en-US" sz="2000" b="0" dirty="0">
                <a:latin typeface="Calibri" charset="0"/>
                <a:ea typeface="Calibri" charset="0"/>
                <a:cs typeface="Calibri" charset="0"/>
                <a:sym typeface="Courier New Bold" charset="0"/>
              </a:rPr>
              <a:t>= 1</a:t>
            </a:r>
            <a:r>
              <a:rPr lang="en-US" sz="2000" b="0" dirty="0" smtClean="0">
                <a:latin typeface="Calibri" charset="0"/>
                <a:ea typeface="Calibri" charset="0"/>
                <a:cs typeface="Calibri" charset="0"/>
                <a:sym typeface="Courier New Bold" charset="0"/>
              </a:rPr>
              <a:t>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392400" y="1231200"/>
              <a:ext cx="2545200" cy="348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720" y="1226160"/>
                <a:ext cx="2555640" cy="34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3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2, x == 3)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.L5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                  # Case 2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movq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%rsi,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#  y in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					    #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Div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/z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L6       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.L9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                  # Case 3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$1,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.L6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                  #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+= z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ret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9700" y="1524000"/>
            <a:ext cx="351790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2:	// .L5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w = y/z;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FF6600"/>
                </a:solidFill>
                <a:latin typeface="Anonymous Pro" panose="02060609030202000504" pitchFamily="49" charset="0"/>
                <a:sym typeface="Courier New Bold" charset="0"/>
              </a:rPr>
              <a:t>/* Fall Through */</a:t>
            </a:r>
            <a:endParaRPr lang="en-US" sz="1800" b="0" dirty="0">
              <a:solidFill>
                <a:srgbClr val="FF66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3:	// .L9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w += z;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sym typeface="Courier New Bold" charset="0"/>
              </a:rPr>
              <a:t>break;</a:t>
            </a:r>
            <a:endParaRPr lang="en-US" sz="1800" b="0" dirty="0">
              <a:solidFill>
                <a:srgbClr val="0000F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981972"/>
              </p:ext>
            </p:extLst>
          </p:nvPr>
        </p:nvGraphicFramePr>
        <p:xfrm>
          <a:off x="4378960" y="4664075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5, x == 6, default)</a:t>
            </a:r>
            <a:endParaRPr lang="en-US" dirty="0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.L7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               # Case 5,6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$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1, %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-= z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ret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               # Default: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$2, %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#  2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ret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295400"/>
            <a:ext cx="27889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switch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.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 .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case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5:  // .L7</a:t>
            </a: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case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6:  // .L7</a:t>
            </a:r>
            <a:endParaRPr lang="en-US" sz="1800" b="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w -= z;</a:t>
            </a:r>
            <a:endParaRPr lang="en-US" sz="1800" b="0" dirty="0">
              <a:solidFill>
                <a:srgbClr val="CC00DF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C00DF"/>
                </a:solidFill>
                <a:latin typeface="Anonymous Pro" panose="02060609030202000504" pitchFamily="49" charset="0"/>
                <a:sym typeface="Courier New Bold" charset="0"/>
              </a:rPr>
              <a:t>break;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  default</a:t>
            </a:r>
            <a:r>
              <a:rPr lang="en-US" sz="1800" b="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Anonymous Pro" panose="020606090302020005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w = 2; </a:t>
            </a:r>
            <a:r>
              <a:rPr lang="en-US" sz="1800" b="0" dirty="0" smtClean="0">
                <a:solidFill>
                  <a:srgbClr val="FF0000"/>
                </a:solidFill>
                <a:latin typeface="Anonymous Pro" panose="02060609030202000504" pitchFamily="49" charset="0"/>
                <a:sym typeface="Courier New Bold" charset="0"/>
              </a:rPr>
              <a:t> </a:t>
            </a:r>
            <a:endParaRPr lang="en-US" sz="1800" b="0" dirty="0">
              <a:solidFill>
                <a:srgbClr val="FF0000"/>
              </a:solidFill>
              <a:latin typeface="Anonymous Pro" panose="020606090302020005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542586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z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6876" y="1352550"/>
            <a:ext cx="84423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Would you implement this with a jump table?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lang="en-US" kern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Probably not: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Don’t want 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jump table with 52001 entries for only 4 cases (too big)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about 200KB = 200,000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b="0" kern="0" noProof="0" dirty="0" smtClean="0">
                <a:latin typeface="Calibri" pitchFamily="34" charset="0"/>
              </a:rPr>
              <a:t>text of this switch statement = about 200 bytes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17513"/>
            <a:ext cx="6451600" cy="573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3" y="1999122"/>
            <a:ext cx="3816927" cy="285975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Anonymous Pro" panose="02060609030202000504" pitchFamily="49" charset="0"/>
              </a:rPr>
              <a:t>switch</a:t>
            </a:r>
            <a:r>
              <a:rPr lang="en-US" sz="1800" b="0" dirty="0" smtClean="0">
                <a:latin typeface="Anonymous Pro" panose="02060609030202000504" pitchFamily="49" charset="0"/>
              </a:rPr>
              <a:t> (</a:t>
            </a:r>
            <a:r>
              <a:rPr lang="en-US" sz="1800" b="0" dirty="0">
                <a:latin typeface="Anonymous Pro" panose="02060609030202000504" pitchFamily="49" charset="0"/>
              </a:rPr>
              <a:t>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Anonymous Pro" panose="02060609030202000504" pitchFamily="49" charset="0"/>
              </a:rPr>
              <a:t>  </a:t>
            </a:r>
            <a:r>
              <a:rPr lang="en-US" sz="1800" dirty="0"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latin typeface="Anonymous Pro" panose="02060609030202000504" pitchFamily="49" charset="0"/>
              </a:rPr>
              <a:t> 0: 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            </a:t>
            </a:r>
            <a:r>
              <a:rPr lang="en-US" sz="1800" dirty="0" smtClean="0"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latin typeface="Anonymous Pro" panose="02060609030202000504" pitchFamily="49" charset="0"/>
              </a:rPr>
              <a:t> 10: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            </a:t>
            </a:r>
            <a:r>
              <a:rPr lang="en-US" sz="1800" dirty="0" smtClean="0"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case</a:t>
            </a:r>
            <a:r>
              <a:rPr lang="en-US" sz="1800" b="0" dirty="0" smtClean="0">
                <a:latin typeface="Anonymous Pro" panose="02060609030202000504" pitchFamily="49" charset="0"/>
              </a:rPr>
              <a:t> 52000: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            </a:t>
            </a:r>
            <a:r>
              <a:rPr lang="en-US" sz="1800" dirty="0" smtClean="0"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</a:t>
            </a:r>
            <a:r>
              <a:rPr lang="en-US" sz="1800" dirty="0" smtClean="0">
                <a:latin typeface="Anonymous Pro" panose="02060609030202000504" pitchFamily="49" charset="0"/>
              </a:rPr>
              <a:t>default</a:t>
            </a:r>
            <a:r>
              <a:rPr lang="en-US" sz="1800" b="0" dirty="0" smtClean="0">
                <a:latin typeface="Anonymous Pro" panose="02060609030202000504" pitchFamily="49" charset="0"/>
              </a:rPr>
              <a:t>: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              </a:t>
            </a:r>
            <a:r>
              <a:rPr lang="en-US" sz="1800" dirty="0" smtClean="0">
                <a:latin typeface="Anonymous Pro" panose="02060609030202000504" pitchFamily="49" charset="0"/>
              </a:rPr>
              <a:t>break</a:t>
            </a:r>
            <a:r>
              <a:rPr lang="en-US" sz="1800" b="0" dirty="0" smtClean="0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nonymous Pro" panose="02060609030202000504" pitchFamily="49" charset="0"/>
              </a:rPr>
              <a:t>}</a:t>
            </a:r>
            <a:endParaRPr lang="en-US" sz="1800" b="0" dirty="0">
              <a:latin typeface="Anonymous Pro" panose="02060609030202000504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7"/>
            <a:ext cx="609600" cy="365125"/>
          </a:xfrm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 smtClean="0"/>
              <a:t>Operand types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100138"/>
            <a:ext cx="5632767" cy="5224462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Immediate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  <a:r>
              <a:rPr lang="en-US" dirty="0"/>
              <a:t> Constant integer data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latin typeface="Anonymous Pro" panose="02060609030202000504" pitchFamily="49" charset="0"/>
              </a:rPr>
              <a:t>$0x400</a:t>
            </a:r>
            <a:r>
              <a:rPr lang="en-US" b="1" dirty="0" smtClean="0"/>
              <a:t>, </a:t>
            </a:r>
            <a:r>
              <a:rPr lang="en-US" b="1" dirty="0" smtClean="0">
                <a:latin typeface="Anonymous Pro" panose="02060609030202000504" pitchFamily="49" charset="0"/>
              </a:rPr>
              <a:t>$-533</a:t>
            </a:r>
            <a:endParaRPr lang="en-US" dirty="0" smtClean="0"/>
          </a:p>
          <a:p>
            <a:pPr lvl="1"/>
            <a:r>
              <a:rPr lang="en-US" dirty="0" smtClean="0"/>
              <a:t>Like </a:t>
            </a:r>
            <a:r>
              <a:rPr lang="en-US" dirty="0"/>
              <a:t>C </a:t>
            </a:r>
            <a:r>
              <a:rPr lang="en-US" dirty="0" smtClean="0"/>
              <a:t>literal, </a:t>
            </a:r>
            <a:r>
              <a:rPr lang="en-US" dirty="0"/>
              <a:t>but prefixed with </a:t>
            </a:r>
            <a:r>
              <a:rPr lang="en-US" b="1" dirty="0">
                <a:latin typeface="Anonymous Pro" panose="02060609030202000504" pitchFamily="49" charset="0"/>
              </a:rPr>
              <a:t>‘$’</a:t>
            </a:r>
          </a:p>
          <a:p>
            <a:pPr lvl="1"/>
            <a:r>
              <a:rPr lang="en-US" dirty="0" smtClean="0"/>
              <a:t>Encoded </a:t>
            </a:r>
            <a:r>
              <a:rPr lang="en-US" dirty="0"/>
              <a:t>with 1, 2</a:t>
            </a:r>
            <a:r>
              <a:rPr lang="en-US" dirty="0" smtClean="0"/>
              <a:t>, 4, or 8 bytes </a:t>
            </a:r>
            <a:br>
              <a:rPr lang="en-US" dirty="0" smtClean="0"/>
            </a:br>
            <a:r>
              <a:rPr lang="en-US" i="1" dirty="0" smtClean="0"/>
              <a:t>depending on the instruction</a:t>
            </a:r>
            <a:endParaRPr lang="en-US" i="1" dirty="0"/>
          </a:p>
          <a:p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</a:t>
            </a:r>
            <a:r>
              <a:rPr lang="en-US" dirty="0" smtClean="0"/>
              <a:t>16 </a:t>
            </a:r>
            <a:r>
              <a:rPr lang="en-US" dirty="0"/>
              <a:t>integer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latin typeface="Anonymous Pro" panose="02060609030202000504" pitchFamily="49" charset="0"/>
              </a:rPr>
              <a:t>%</a:t>
            </a:r>
            <a:r>
              <a:rPr lang="en-US" b="1" dirty="0" err="1">
                <a:latin typeface="Anonymous Pro" panose="02060609030202000504" pitchFamily="49" charset="0"/>
              </a:rPr>
              <a:t>r</a:t>
            </a:r>
            <a:r>
              <a:rPr lang="en-US" b="1" dirty="0" err="1" smtClean="0">
                <a:latin typeface="Anonymous Pro" panose="02060609030202000504" pitchFamily="49" charset="0"/>
              </a:rPr>
              <a:t>ax</a:t>
            </a:r>
            <a:r>
              <a:rPr lang="en-US" b="1" dirty="0" smtClean="0">
                <a:latin typeface="Anonymous Pro" panose="02060609030202000504" pitchFamily="49" charset="0"/>
              </a:rPr>
              <a:t>, %r13</a:t>
            </a:r>
          </a:p>
          <a:p>
            <a:pPr lvl="1"/>
            <a:r>
              <a:rPr lang="en-US" dirty="0"/>
              <a:t>But </a:t>
            </a:r>
            <a:r>
              <a:rPr lang="en-US" b="1" dirty="0" smtClean="0">
                <a:latin typeface="Anonymous Pro" panose="02060609030202000504" pitchFamily="49" charset="0"/>
              </a:rPr>
              <a:t>%</a:t>
            </a:r>
            <a:r>
              <a:rPr lang="en-US" b="1" dirty="0" err="1" smtClean="0">
                <a:latin typeface="Anonymous Pro" panose="02060609030202000504" pitchFamily="49" charset="0"/>
              </a:rPr>
              <a:t>rsp</a:t>
            </a:r>
            <a:r>
              <a:rPr lang="en-US" b="1" dirty="0">
                <a:latin typeface="Anonymous Pro" panose="02060609030202000504" pitchFamily="49" charset="0"/>
              </a:rPr>
              <a:t> </a:t>
            </a:r>
            <a:r>
              <a:rPr lang="en-US" dirty="0" smtClean="0"/>
              <a:t>reserved </a:t>
            </a:r>
            <a:r>
              <a:rPr lang="en-US" dirty="0"/>
              <a:t>for special use</a:t>
            </a:r>
          </a:p>
          <a:p>
            <a:pPr lvl="1"/>
            <a:r>
              <a:rPr lang="en-US" dirty="0"/>
              <a:t>Others have special uses for particular </a:t>
            </a:r>
            <a:r>
              <a:rPr lang="en-US" dirty="0" smtClean="0"/>
              <a:t>instructions</a:t>
            </a:r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C</a:t>
            </a:r>
            <a:r>
              <a:rPr lang="en-US" dirty="0" smtClean="0"/>
              <a:t>onsecutive </a:t>
            </a:r>
            <a:r>
              <a:rPr lang="en-US" dirty="0"/>
              <a:t>bytes of </a:t>
            </a:r>
            <a:r>
              <a:rPr lang="en-US" dirty="0" smtClean="0"/>
              <a:t>memory at a given/computed address</a:t>
            </a:r>
          </a:p>
          <a:p>
            <a:pPr lvl="2"/>
            <a:r>
              <a:rPr lang="en-US" dirty="0" smtClean="0"/>
              <a:t>Simplest example: </a:t>
            </a:r>
            <a:r>
              <a:rPr lang="en-US" b="1" dirty="0" smtClean="0">
                <a:latin typeface="Anonymous Pro" panose="02060609030202000504" pitchFamily="49" charset="0"/>
              </a:rPr>
              <a:t>(%</a:t>
            </a:r>
            <a:r>
              <a:rPr lang="en-US" b="1" dirty="0" err="1">
                <a:latin typeface="Anonymous Pro" panose="02060609030202000504" pitchFamily="49" charset="0"/>
              </a:rPr>
              <a:t>r</a:t>
            </a:r>
            <a:r>
              <a:rPr lang="en-US" b="1" dirty="0" err="1" smtClean="0">
                <a:latin typeface="Anonymous Pro" panose="02060609030202000504" pitchFamily="49" charset="0"/>
              </a:rPr>
              <a:t>ax</a:t>
            </a:r>
            <a:r>
              <a:rPr lang="en-US" b="1" dirty="0" smtClean="0">
                <a:latin typeface="Anonymous Pro" panose="02060609030202000504" pitchFamily="49" charset="0"/>
              </a:rPr>
              <a:t>)</a:t>
            </a:r>
            <a:endParaRPr lang="en-US" b="1" dirty="0">
              <a:latin typeface="Anonymous Pro" panose="02060609030202000504" pitchFamily="49" charset="0"/>
            </a:endParaRPr>
          </a:p>
          <a:p>
            <a:pPr lvl="2"/>
            <a:r>
              <a:rPr lang="en-US" dirty="0"/>
              <a:t>Various </a:t>
            </a:r>
            <a:r>
              <a:rPr lang="en-US" dirty="0" smtClean="0"/>
              <a:t>other “address </a:t>
            </a:r>
            <a:r>
              <a:rPr lang="en-US" dirty="0"/>
              <a:t>modes”</a:t>
            </a: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rax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rcx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rdx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rbx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rsi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rdi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rsp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rbp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latin typeface="Anonymous Pro" panose="02060609030202000504" pitchFamily="49" charset="0"/>
                </a:rPr>
                <a:t>%</a:t>
              </a:r>
              <a:r>
                <a:rPr lang="en-US" dirty="0" err="1" smtClean="0">
                  <a:latin typeface="Anonymous Pro" panose="02060609030202000504" pitchFamily="49" charset="0"/>
                </a:rPr>
                <a:t>rN</a:t>
              </a:r>
              <a:endParaRPr lang="en-US" dirty="0">
                <a:latin typeface="Anonymous Pro" panose="02060609030202000504" pitchFamily="49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2112480" y="1800720"/>
              <a:ext cx="4907880" cy="199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7080" y="1796400"/>
                <a:ext cx="4917600" cy="20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416050"/>
            <a:ext cx="2920788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693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888455"/>
            <a:ext cx="4800600" cy="397545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val</a:t>
            </a:r>
            <a:r>
              <a:rPr lang="en-US" sz="2000" b="0" dirty="0">
                <a:latin typeface="Anonymous Pro" panose="02060609030202000504" pitchFamily="49" charset="0"/>
              </a:rPr>
              <a:t> = </a:t>
            </a:r>
            <a:r>
              <a:rPr lang="en-US" sz="2000" b="0" i="1" dirty="0">
                <a:latin typeface="Calibri" pitchFamily="34" charset="0"/>
              </a:rPr>
              <a:t>Test</a:t>
            </a:r>
            <a:r>
              <a:rPr lang="en-US" sz="2000" b="0" dirty="0">
                <a:latin typeface="Anonymous Pro" panose="02060609030202000504" pitchFamily="49" charset="0"/>
              </a:rPr>
              <a:t> ? </a:t>
            </a:r>
            <a:r>
              <a:rPr lang="en-US" sz="2000" b="0" i="1" dirty="0">
                <a:latin typeface="Calibri" pitchFamily="34" charset="0"/>
              </a:rPr>
              <a:t>Then-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Anonymous Pro" panose="02060609030202000504" pitchFamily="49" charset="0"/>
              </a:rPr>
              <a:t> : </a:t>
            </a:r>
            <a:r>
              <a:rPr lang="en-US" sz="2000" b="0" i="1" dirty="0">
                <a:latin typeface="Calibri" pitchFamily="34" charset="0"/>
              </a:rPr>
              <a:t>Else-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Anonymous Pro" panose="02060609030202000504" pitchFamily="49" charset="0"/>
              </a:rPr>
              <a:t>;</a:t>
            </a: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397250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693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816350"/>
            <a:ext cx="3733800" cy="233653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	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dirty="0"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0" i="1" dirty="0"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556950"/>
            <a:ext cx="8534400" cy="573087"/>
          </a:xfrm>
        </p:spPr>
        <p:txBody>
          <a:bodyPr/>
          <a:lstStyle/>
          <a:p>
            <a:r>
              <a:rPr lang="en-US" dirty="0" smtClean="0"/>
              <a:t>Conditional Operator with Jumps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495800" y="3049132"/>
            <a:ext cx="4572000" cy="3339142"/>
          </a:xfrm>
        </p:spPr>
        <p:txBody>
          <a:bodyPr/>
          <a:lstStyle/>
          <a:p>
            <a:pPr marL="560388" lvl="1" indent="-222250" defTabSz="895350">
              <a:tabLst>
                <a:tab pos="3660775" algn="l"/>
              </a:tabLst>
            </a:pPr>
            <a:r>
              <a:rPr lang="en-US" dirty="0" smtClean="0"/>
              <a:t>Ternary operator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?: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i="1" dirty="0" smtClean="0"/>
              <a:t>Test</a:t>
            </a:r>
            <a:r>
              <a:rPr lang="en-US" dirty="0" smtClean="0"/>
              <a:t> </a:t>
            </a:r>
            <a:r>
              <a:rPr lang="en-US" dirty="0"/>
              <a:t>is expression returning integer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= </a:t>
            </a:r>
            <a:r>
              <a:rPr lang="en-US" dirty="0" smtClean="0"/>
              <a:t>0 </a:t>
            </a:r>
            <a:r>
              <a:rPr lang="en-US" dirty="0"/>
              <a:t>interpreted as false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≠ 0 interpreted as true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Create separate code regions for then &amp; else expressions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Execute appropriate </a:t>
            </a:r>
            <a:r>
              <a:rPr lang="en-US" dirty="0" smtClean="0"/>
              <a:t>one</a:t>
            </a:r>
          </a:p>
          <a:p>
            <a:pPr marL="560388" lvl="1" indent="-222250" defTabSz="895350">
              <a:tabLst>
                <a:tab pos="3660775" algn="l"/>
              </a:tabLst>
            </a:pPr>
            <a:endParaRPr lang="en-US" dirty="0"/>
          </a:p>
        </p:txBody>
      </p:sp>
      <p:sp>
        <p:nvSpPr>
          <p:cNvPr id="269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829" y="2884299"/>
            <a:ext cx="3615484" cy="366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8575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result = x&gt;y ? x-y : y-x;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7887" y="1341125"/>
            <a:ext cx="2655999" cy="1320874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Anonymous Pro" panose="02060609030202000504" pitchFamily="49" charset="0"/>
              </a:rPr>
              <a:t>if</a:t>
            </a:r>
            <a:r>
              <a:rPr lang="en-US" sz="2000" b="0" dirty="0" err="1">
                <a:latin typeface="Anonymous Pro" panose="02060609030202000504" pitchFamily="49" charset="0"/>
              </a:rPr>
              <a:t> (</a:t>
            </a:r>
            <a:r>
              <a:rPr lang="en-US" sz="2000" b="0" i="1" dirty="0" err="1">
                <a:latin typeface="Calibri"/>
                <a:cs typeface="Calibri"/>
              </a:rPr>
              <a:t>Test</a:t>
            </a:r>
            <a:r>
              <a:rPr lang="en-US" sz="2000" b="0" dirty="0" err="1">
                <a:latin typeface="Anonymous Pro" panose="020606090302020005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Then-Expr</a:t>
            </a:r>
            <a:r>
              <a:rPr lang="en-US" sz="2000" b="0" dirty="0" err="1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Anonymous Pro" panose="020606090302020005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Else-Expr</a:t>
            </a:r>
            <a:r>
              <a:rPr lang="en-US" sz="2000" b="0" dirty="0" err="1">
                <a:latin typeface="Anonymous Pro" panose="02060609030202000504" pitchFamily="49" charset="0"/>
              </a:rPr>
              <a:t>;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cxnSp>
        <p:nvCxnSpPr>
          <p:cNvPr id="3" name="Straight Arrow Connector 2"/>
          <p:cNvCxnSpPr>
            <a:stCxn id="269315" idx="3"/>
          </p:cNvCxnSpPr>
          <p:nvPr>
            <p:custDataLst>
              <p:tags r:id="rId10"/>
            </p:custDataLst>
          </p:nvPr>
        </p:nvCxnSpPr>
        <p:spPr bwMode="auto">
          <a:xfrm flipV="1">
            <a:off x="5257800" y="2086231"/>
            <a:ext cx="612502" cy="9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/>
          <p:cNvSpPr txBox="1"/>
          <p:nvPr>
            <p:custDataLst>
              <p:tags r:id="rId11"/>
            </p:custDataLst>
          </p:nvPr>
        </p:nvSpPr>
        <p:spPr>
          <a:xfrm>
            <a:off x="259080" y="2354317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Example: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162304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416050"/>
            <a:ext cx="2920788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693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888455"/>
            <a:ext cx="4800600" cy="397545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val</a:t>
            </a:r>
            <a:r>
              <a:rPr lang="en-US" sz="2000" b="0" dirty="0">
                <a:latin typeface="Anonymous Pro" panose="02060609030202000504" pitchFamily="49" charset="0"/>
              </a:rPr>
              <a:t> = </a:t>
            </a:r>
            <a:r>
              <a:rPr lang="en-US" sz="2000" b="0" i="1" dirty="0">
                <a:latin typeface="Calibri" pitchFamily="34" charset="0"/>
              </a:rPr>
              <a:t>Test</a:t>
            </a:r>
            <a:r>
              <a:rPr lang="en-US" sz="2000" b="0" dirty="0">
                <a:latin typeface="Anonymous Pro" panose="02060609030202000504" pitchFamily="49" charset="0"/>
              </a:rPr>
              <a:t> ? </a:t>
            </a:r>
            <a:r>
              <a:rPr lang="en-US" sz="2000" b="0" i="1" dirty="0">
                <a:latin typeface="Calibri" pitchFamily="34" charset="0"/>
              </a:rPr>
              <a:t>Then-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Anonymous Pro" panose="02060609030202000504" pitchFamily="49" charset="0"/>
              </a:rPr>
              <a:t> : </a:t>
            </a:r>
            <a:r>
              <a:rPr lang="en-US" sz="2000" b="0" i="1" dirty="0">
                <a:latin typeface="Calibri" pitchFamily="34" charset="0"/>
              </a:rPr>
              <a:t>Else-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Anonymous Pro" panose="02060609030202000504" pitchFamily="49" charset="0"/>
              </a:rPr>
              <a:t>;</a:t>
            </a: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397250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693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816350"/>
            <a:ext cx="3733800" cy="233653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	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dirty="0"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0" i="1" dirty="0"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0" dirty="0" err="1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Anonymous Pro" panose="02060609030202000504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0" dirty="0"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Anonymous Pro" panose="02060609030202000504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b="0" dirty="0">
              <a:latin typeface="Anonymous Pro" panose="02060609030202000504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556950"/>
            <a:ext cx="8534400" cy="573087"/>
          </a:xfrm>
        </p:spPr>
        <p:txBody>
          <a:bodyPr/>
          <a:lstStyle/>
          <a:p>
            <a:r>
              <a:rPr lang="en-US" dirty="0" smtClean="0"/>
              <a:t>Conditional Operator with Jumps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495800" y="3049132"/>
            <a:ext cx="4572000" cy="3339142"/>
          </a:xfrm>
        </p:spPr>
        <p:txBody>
          <a:bodyPr/>
          <a:lstStyle/>
          <a:p>
            <a:pPr marL="560388" lvl="1" indent="-222250" defTabSz="895350">
              <a:tabLst>
                <a:tab pos="3660775" algn="l"/>
              </a:tabLst>
            </a:pPr>
            <a:r>
              <a:rPr lang="en-US" dirty="0" smtClean="0"/>
              <a:t>Ternary operator </a:t>
            </a:r>
            <a:r>
              <a:rPr lang="en-US" dirty="0" smtClean="0">
                <a:latin typeface="Anonymous Pro" charset="0"/>
                <a:ea typeface="Anonymous Pro" charset="0"/>
                <a:cs typeface="Anonymous Pro" charset="0"/>
              </a:rPr>
              <a:t>?: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i="1" dirty="0" smtClean="0"/>
              <a:t>Test</a:t>
            </a:r>
            <a:r>
              <a:rPr lang="en-US" dirty="0" smtClean="0"/>
              <a:t> </a:t>
            </a:r>
            <a:r>
              <a:rPr lang="en-US" dirty="0"/>
              <a:t>is expression returning integer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= </a:t>
            </a:r>
            <a:r>
              <a:rPr lang="en-US" dirty="0" smtClean="0"/>
              <a:t>0 </a:t>
            </a:r>
            <a:r>
              <a:rPr lang="en-US" dirty="0"/>
              <a:t>interpreted as false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≠ 0 interpreted as true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Create separate code regions for then &amp; else expressions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Execute appropriate </a:t>
            </a:r>
            <a:r>
              <a:rPr lang="en-US" dirty="0" smtClean="0"/>
              <a:t>one</a:t>
            </a:r>
          </a:p>
          <a:p>
            <a:pPr marL="560388" lvl="1" indent="-222250" defTabSz="895350">
              <a:tabLst>
                <a:tab pos="3660775" algn="l"/>
              </a:tabLst>
            </a:pPr>
            <a:endParaRPr lang="en-US" dirty="0"/>
          </a:p>
        </p:txBody>
      </p:sp>
      <p:sp>
        <p:nvSpPr>
          <p:cNvPr id="269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829" y="2884299"/>
            <a:ext cx="3615484" cy="366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85750" algn="l"/>
              </a:tabLst>
            </a:pPr>
            <a:r>
              <a:rPr lang="en-US" sz="1800" b="0" dirty="0">
                <a:latin typeface="Anonymous Pro" panose="02060609030202000504" pitchFamily="49" charset="0"/>
              </a:rPr>
              <a:t>result = x&gt;y ? x-y : y-x;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7887" y="1341125"/>
            <a:ext cx="2655999" cy="1320874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Anonymous Pro" panose="02060609030202000504" pitchFamily="49" charset="0"/>
              </a:rPr>
              <a:t>if</a:t>
            </a:r>
            <a:r>
              <a:rPr lang="en-US" sz="2000" b="0" dirty="0" err="1">
                <a:latin typeface="Anonymous Pro" panose="02060609030202000504" pitchFamily="49" charset="0"/>
              </a:rPr>
              <a:t> (</a:t>
            </a:r>
            <a:r>
              <a:rPr lang="en-US" sz="2000" b="0" i="1" dirty="0" err="1">
                <a:latin typeface="Calibri"/>
                <a:cs typeface="Calibri"/>
              </a:rPr>
              <a:t>Test</a:t>
            </a:r>
            <a:r>
              <a:rPr lang="en-US" sz="2000" b="0" dirty="0" err="1">
                <a:latin typeface="Anonymous Pro" panose="020606090302020005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Then-Expr</a:t>
            </a:r>
            <a:r>
              <a:rPr lang="en-US" sz="2000" b="0" dirty="0" err="1">
                <a:latin typeface="Anonymous Pro" panose="020606090302020005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Anonymous Pro" panose="020606090302020005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Anonymous Pro" panose="020606090302020005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Else-Expr</a:t>
            </a:r>
            <a:r>
              <a:rPr lang="en-US" sz="2000" b="0" dirty="0" err="1">
                <a:latin typeface="Anonymous Pro" panose="02060609030202000504" pitchFamily="49" charset="0"/>
              </a:rPr>
              <a:t>;</a:t>
            </a:r>
            <a:endParaRPr lang="en-US" sz="2000" b="0" dirty="0">
              <a:latin typeface="Anonymous Pro" panose="02060609030202000504" pitchFamily="49" charset="0"/>
            </a:endParaRPr>
          </a:p>
        </p:txBody>
      </p:sp>
      <p:cxnSp>
        <p:nvCxnSpPr>
          <p:cNvPr id="3" name="Straight Arrow Connector 2"/>
          <p:cNvCxnSpPr>
            <a:stCxn id="269315" idx="3"/>
          </p:cNvCxnSpPr>
          <p:nvPr>
            <p:custDataLst>
              <p:tags r:id="rId10"/>
            </p:custDataLst>
          </p:nvPr>
        </p:nvCxnSpPr>
        <p:spPr bwMode="auto">
          <a:xfrm flipV="1">
            <a:off x="5257800" y="2086231"/>
            <a:ext cx="612502" cy="9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/>
          <p:cNvSpPr txBox="1"/>
          <p:nvPr>
            <p:custDataLst>
              <p:tags r:id="rId11"/>
            </p:custDataLst>
          </p:nvPr>
        </p:nvSpPr>
        <p:spPr>
          <a:xfrm>
            <a:off x="259080" y="2354317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Example: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42106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0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endParaRPr lang="en-US" sz="20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0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: </a:t>
            </a:r>
            <a:r>
              <a:rPr lang="en-US" sz="2000" b="0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</a:t>
            </a:r>
          </a:p>
        </p:txBody>
      </p:sp>
      <p:sp>
        <p:nvSpPr>
          <p:cNvPr id="4915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05400" y="4495800"/>
            <a:ext cx="3933669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result = </a:t>
            </a:r>
            <a:r>
              <a:rPr lang="en-US" sz="1800" b="0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else_val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0" i="1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(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0" dirty="0" err="1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else_val</a:t>
            </a:r>
            <a:r>
              <a:rPr lang="en-US" sz="1800" b="0" dirty="0" smtClean="0">
                <a:solidFill>
                  <a:srgbClr val="C0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Courier New Bold" charset="0"/>
              </a:rPr>
              <a:t> result;</a:t>
            </a:r>
            <a:endParaRPr lang="en-US" sz="2400" b="0" dirty="0" smtClean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Using Conditional Moves</a:t>
            </a:r>
            <a:endParaRPr lang="en-US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3500" y="12192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 smtClean="0"/>
              <a:t>Conditional Move Instructions</a:t>
            </a:r>
          </a:p>
          <a:p>
            <a:pPr lvl="1"/>
            <a:r>
              <a:rPr lang="en-US" b="1" dirty="0" err="1">
                <a:latin typeface="Anonymous Pro" panose="02060609030202000504" pitchFamily="49" charset="0"/>
              </a:rPr>
              <a:t>cmov</a:t>
            </a:r>
            <a:r>
              <a:rPr lang="en-US" b="1" i="1" dirty="0" err="1">
                <a:latin typeface="Anonymous Pro" panose="02060609030202000504" pitchFamily="49" charset="0"/>
              </a:rPr>
              <a:t>C</a:t>
            </a:r>
            <a:r>
              <a:rPr lang="en-US" dirty="0"/>
              <a:t>  </a:t>
            </a:r>
            <a:r>
              <a:rPr lang="en-US" dirty="0" err="1"/>
              <a:t>src</a:t>
            </a:r>
            <a:r>
              <a:rPr lang="en-US" dirty="0"/>
              <a:t>, dest</a:t>
            </a:r>
          </a:p>
          <a:p>
            <a:pPr lvl="1"/>
            <a:r>
              <a:rPr lang="en-US" dirty="0"/>
              <a:t>Move value from </a:t>
            </a:r>
            <a:r>
              <a:rPr lang="en-US" dirty="0" err="1"/>
              <a:t>src</a:t>
            </a:r>
            <a:r>
              <a:rPr lang="en-US" dirty="0"/>
              <a:t> to dest if condition </a:t>
            </a:r>
            <a:r>
              <a:rPr lang="en-US" b="1" i="1" dirty="0">
                <a:latin typeface="Anonymous Pro" panose="02060609030202000504" pitchFamily="49" charset="0"/>
              </a:rPr>
              <a:t>C</a:t>
            </a:r>
            <a:r>
              <a:rPr lang="en-US" dirty="0"/>
              <a:t> holds</a:t>
            </a:r>
          </a:p>
          <a:p>
            <a:pPr marL="552450" lvl="1"/>
            <a:r>
              <a:rPr lang="en-US" dirty="0" smtClean="0"/>
              <a:t>Instruction supports:</a:t>
            </a:r>
          </a:p>
          <a:p>
            <a:pPr marL="838200" lvl="2">
              <a:buNone/>
            </a:pPr>
            <a:r>
              <a:rPr lang="en-US" dirty="0" smtClean="0"/>
              <a:t>if (Test) Dest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Src</a:t>
            </a:r>
            <a:endParaRPr lang="en-US" dirty="0" smtClean="0">
              <a:sym typeface="Wingdings" pitchFamily="2" charset="2"/>
            </a:endParaRPr>
          </a:p>
          <a:p>
            <a:pPr marL="552450" lvl="1"/>
            <a:r>
              <a:rPr lang="en-US" dirty="0" smtClean="0"/>
              <a:t>Supported in post-1995 x86 processors</a:t>
            </a:r>
          </a:p>
          <a:p>
            <a:pPr marL="552450" lvl="1"/>
            <a:r>
              <a:rPr lang="en-US" dirty="0" smtClean="0"/>
              <a:t>GCC tries to use them</a:t>
            </a:r>
          </a:p>
          <a:p>
            <a:pPr marL="838200" lvl="2"/>
            <a:r>
              <a:rPr lang="en-US" dirty="0" smtClean="0"/>
              <a:t>But, only when known to be </a:t>
            </a:r>
            <a:r>
              <a:rPr lang="en-US" b="1" dirty="0" smtClean="0"/>
              <a:t>safe </a:t>
            </a:r>
            <a:endParaRPr lang="en-US" b="1" dirty="0"/>
          </a:p>
          <a:p>
            <a:pPr marL="292100"/>
            <a:r>
              <a:rPr lang="en-US" dirty="0" smtClean="0"/>
              <a:t>Why is this useful?</a:t>
            </a:r>
          </a:p>
          <a:p>
            <a:pPr marL="552450" lvl="1"/>
            <a:r>
              <a:rPr lang="en-US" dirty="0" smtClean="0"/>
              <a:t>Branches are very disruptive to instruction flow through pipelines</a:t>
            </a:r>
          </a:p>
          <a:p>
            <a:pPr marL="552450" lvl="1"/>
            <a:r>
              <a:rPr lang="en-US" dirty="0" smtClean="0"/>
              <a:t>Conditional moves do not require control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20026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Conditional Move Example</a:t>
            </a:r>
            <a:endParaRPr lang="en-US" dirty="0"/>
          </a:p>
        </p:txBody>
      </p:sp>
      <p:sp>
        <p:nvSpPr>
          <p:cNvPr id="50186" name="Rectangle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63711" y="4267200"/>
            <a:ext cx="6964389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x</a:t>
            </a:r>
            <a:endParaRPr lang="tr-TR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rgbClr val="0000FF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</a:t>
            </a:r>
            <a:r>
              <a:rPr lang="tr-TR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  <a:endParaRPr lang="tr-TR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subq    </a:t>
            </a:r>
            <a:r>
              <a:rPr lang="tr-TR" sz="1800" b="0" dirty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%rdi, %</a:t>
            </a:r>
            <a:r>
              <a:rPr lang="tr-TR" sz="1800" b="0" dirty="0" err="1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0" dirty="0" smtClean="0">
                <a:solidFill>
                  <a:srgbClr val="CC0000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e</a:t>
            </a:r>
            <a:r>
              <a:rPr lang="en-US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val = y-x</a:t>
            </a:r>
            <a:endParaRPr lang="tr-TR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</a:t>
            </a:r>
            <a:r>
              <a:rPr lang="tr-TR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cmovle  </a:t>
            </a:r>
            <a:r>
              <a:rPr lang="tr-TR" sz="1800" b="0" dirty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%rdx, %</a:t>
            </a:r>
            <a:r>
              <a:rPr lang="tr-TR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# if &lt;=, result = e</a:t>
            </a:r>
            <a:r>
              <a:rPr lang="en-US" sz="1800" b="0" dirty="0" err="1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lse</a:t>
            </a:r>
            <a:r>
              <a:rPr lang="en-US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_</a:t>
            </a:r>
            <a:r>
              <a:rPr lang="tr-TR" sz="1800" b="0" dirty="0" smtClean="0">
                <a:solidFill>
                  <a:schemeClr val="bg2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val</a:t>
            </a:r>
            <a:endParaRPr lang="tr-TR" sz="1800" b="0" dirty="0">
              <a:solidFill>
                <a:schemeClr val="bg2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295400"/>
            <a:ext cx="3670300" cy="2616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00FF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CC0000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rsi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y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nonymous Pro" panose="02060609030202000504" pitchFamily="49" charset="0"/>
                          <a:cs typeface="Courier New"/>
                        </a:rPr>
                        <a:t>%</a:t>
                      </a:r>
                      <a:r>
                        <a:rPr lang="en-US" b="1" i="0" dirty="0" err="1" smtClean="0">
                          <a:latin typeface="Anonymous Pro" panose="02060609030202000504" pitchFamily="49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15963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1430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Bad Cases for </a:t>
            </a:r>
            <a:r>
              <a:rPr lang="en-US" dirty="0"/>
              <a:t>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151062"/>
            <a:ext cx="6578600" cy="609600"/>
          </a:xfrm>
          <a:ln/>
        </p:spPr>
        <p:txBody>
          <a:bodyPr/>
          <a:lstStyle/>
          <a:p>
            <a:r>
              <a:rPr lang="en-US" sz="2000" b="0" dirty="0"/>
              <a:t>Both values get </a:t>
            </a:r>
            <a:r>
              <a:rPr lang="en-US" sz="2000" b="0" dirty="0" smtClean="0"/>
              <a:t>computed</a:t>
            </a:r>
          </a:p>
          <a:p>
            <a:r>
              <a:rPr lang="en-US" sz="2000" b="0" dirty="0" smtClean="0"/>
              <a:t>Only makes sense when computations are very simple</a:t>
            </a:r>
            <a:endParaRPr lang="en-US" sz="2000" b="0" dirty="0"/>
          </a:p>
        </p:txBody>
      </p:sp>
      <p:sp>
        <p:nvSpPr>
          <p:cNvPr id="52232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" y="16176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: Hard2(x);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30734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Risky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0814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 Bold" charset="0"/>
              </a:rPr>
              <a:t>May have undesirable effects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Calibri Bold" charset="0"/>
            </a:endParaRPr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33400" y="35480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p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*p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: 0;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3" name="Rectangle 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50292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Computations with side effects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60372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 Bold" charset="0"/>
              </a:rPr>
              <a:t>Must be side-effect free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Calibri Bold" charset="0"/>
            </a:endParaRPr>
          </a:p>
        </p:txBody>
      </p:sp>
      <p:sp>
        <p:nvSpPr>
          <p:cNvPr id="15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33400" y="55038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=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x &gt; 0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x*=7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: x+=3;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1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17817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57200"/>
            <a:ext cx="6970222" cy="573088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Moving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/>
            <a:r>
              <a:rPr lang="en-US" b="1" dirty="0" err="1" smtClean="0">
                <a:latin typeface="Anonymous Pro" panose="02060609030202000504" pitchFamily="49" charset="0"/>
              </a:rPr>
              <a:t>mov</a:t>
            </a:r>
            <a:r>
              <a:rPr lang="en-US" b="1" dirty="0" smtClean="0">
                <a:latin typeface="Anonymous Pro" panose="02060609030202000504" pitchFamily="49" charset="0"/>
              </a:rPr>
              <a:t>_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smtClean="0"/>
              <a:t>Dest</a:t>
            </a:r>
          </a:p>
          <a:p>
            <a:pPr lvl="1"/>
            <a:r>
              <a:rPr lang="en-US" b="1" dirty="0" smtClean="0">
                <a:latin typeface="Anonymous Pro" panose="02060609030202000504" pitchFamily="49" charset="0"/>
              </a:rPr>
              <a:t>_</a:t>
            </a:r>
            <a:r>
              <a:rPr lang="en-US" dirty="0" smtClean="0"/>
              <a:t> </a:t>
            </a:r>
            <a:r>
              <a:rPr lang="en-US" dirty="0"/>
              <a:t>is one of {</a:t>
            </a:r>
            <a:r>
              <a:rPr lang="en-US" b="1" dirty="0">
                <a:latin typeface="Anonymous Pro" panose="02060609030202000504" pitchFamily="49" charset="0"/>
              </a:rPr>
              <a:t>b, w, </a:t>
            </a:r>
            <a:r>
              <a:rPr lang="en-US" b="1" dirty="0" smtClean="0">
                <a:latin typeface="Anonymous Pro" panose="02060609030202000504" pitchFamily="49" charset="0"/>
              </a:rPr>
              <a:t>l, q</a:t>
            </a:r>
            <a:r>
              <a:rPr lang="en-US" dirty="0" smtClean="0"/>
              <a:t>}</a:t>
            </a:r>
            <a:endParaRPr lang="en-US" dirty="0"/>
          </a:p>
          <a:p>
            <a:pPr lvl="2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Determines size of operands!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b="1" dirty="0">
              <a:latin typeface="Anonymous Pro" panose="02060609030202000504" pitchFamily="49" charset="0"/>
            </a:endParaRPr>
          </a:p>
          <a:p>
            <a:pPr lvl="1"/>
            <a:r>
              <a:rPr lang="en-US" b="1" dirty="0" err="1" smtClean="0">
                <a:latin typeface="Anonymous Pro" panose="02060609030202000504" pitchFamily="49" charset="0"/>
              </a:rPr>
              <a:t>movq</a:t>
            </a:r>
            <a:r>
              <a:rPr lang="en-US" b="1" dirty="0" smtClean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</a:t>
            </a:r>
            <a:r>
              <a:rPr lang="en-US" dirty="0" smtClean="0"/>
              <a:t>8-byte “quad </a:t>
            </a:r>
            <a:r>
              <a:rPr lang="en-US" dirty="0"/>
              <a:t>word”</a:t>
            </a:r>
          </a:p>
          <a:p>
            <a:pPr lvl="1"/>
            <a:r>
              <a:rPr lang="en-US" b="1" dirty="0" err="1" smtClean="0">
                <a:latin typeface="Anonymous Pro" panose="02060609030202000504" pitchFamily="49" charset="0"/>
              </a:rPr>
              <a:t>movl</a:t>
            </a:r>
            <a:r>
              <a:rPr lang="en-US" b="1" dirty="0" smtClean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4-byte “long word”</a:t>
            </a:r>
          </a:p>
          <a:p>
            <a:pPr lvl="1"/>
            <a:r>
              <a:rPr lang="en-US" b="1" dirty="0" err="1">
                <a:latin typeface="Anonymous Pro" panose="02060609030202000504" pitchFamily="49" charset="0"/>
              </a:rPr>
              <a:t>movw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2-byte “word”</a:t>
            </a:r>
          </a:p>
          <a:p>
            <a:pPr lvl="1"/>
            <a:r>
              <a:rPr lang="en-US" b="1" dirty="0" err="1">
                <a:latin typeface="Anonymous Pro" panose="02060609030202000504" pitchFamily="49" charset="0"/>
              </a:rPr>
              <a:t>movb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/>
              <a:t>Dest</a:t>
            </a:r>
            <a:r>
              <a:rPr lang="en-US" b="1" dirty="0"/>
              <a:t>:</a:t>
            </a:r>
          </a:p>
          <a:p>
            <a:pPr lvl="1">
              <a:buNone/>
            </a:pPr>
            <a:r>
              <a:rPr lang="en-US" dirty="0"/>
              <a:t>	Move 1-byte “byte</a:t>
            </a:r>
            <a:r>
              <a:rPr lang="en-US" dirty="0" smtClean="0"/>
              <a:t>”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Lots of these in typical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4773083" y="5093123"/>
            <a:ext cx="384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confusing historical terms…</a:t>
            </a:r>
          </a:p>
          <a:p>
            <a:r>
              <a:rPr lang="en-US" sz="2000" dirty="0" smtClean="0">
                <a:latin typeface="Calibri" pitchFamily="34" charset="0"/>
              </a:rPr>
              <a:t>not the current machine word size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5"/>
            </p:custDataLst>
          </p:nvPr>
        </p:nvCxnSpPr>
        <p:spPr bwMode="auto">
          <a:xfrm>
            <a:off x="3704167" y="4437149"/>
            <a:ext cx="1051983" cy="65597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9" name="Straight Arrow Connector 18"/>
          <p:cNvCxnSpPr/>
          <p:nvPr>
            <p:custDataLst>
              <p:tags r:id="rId6"/>
            </p:custDataLst>
          </p:nvPr>
        </p:nvCxnSpPr>
        <p:spPr bwMode="auto">
          <a:xfrm>
            <a:off x="3206750" y="5093123"/>
            <a:ext cx="1549400" cy="17356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2" name="Straight Arrow Connector 21"/>
          <p:cNvCxnSpPr/>
          <p:nvPr>
            <p:custDataLst>
              <p:tags r:id="rId7"/>
            </p:custDataLst>
          </p:nvPr>
        </p:nvCxnSpPr>
        <p:spPr bwMode="auto">
          <a:xfrm>
            <a:off x="3734820" y="3709131"/>
            <a:ext cx="1259416" cy="124340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028880" y="1582920"/>
              <a:ext cx="3020400" cy="363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5280" y="1578960"/>
                <a:ext cx="3030120" cy="36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32060</TotalTime>
  <Words>8088</Words>
  <Application>Microsoft Office PowerPoint</Application>
  <PresentationFormat>On-screen Show (4:3)</PresentationFormat>
  <Paragraphs>2264</Paragraphs>
  <Slides>84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7" baseType="lpstr">
      <vt:lpstr>ＭＳ Ｐゴシック</vt:lpstr>
      <vt:lpstr>.AppleSystemUIFont</vt:lpstr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DejaVu Sans</vt:lpstr>
      <vt:lpstr>Lucida Grande</vt:lpstr>
      <vt:lpstr>Monaco</vt:lpstr>
      <vt:lpstr>Roboto Regular</vt:lpstr>
      <vt:lpstr>Symbol</vt:lpstr>
      <vt:lpstr>Times New Roman</vt:lpstr>
      <vt:lpstr>Wingdings</vt:lpstr>
      <vt:lpstr>Wingdings 2</vt:lpstr>
      <vt:lpstr>ヒラギノ角ゴ ProN W6</vt:lpstr>
      <vt:lpstr>template2010</vt:lpstr>
      <vt:lpstr>Roadmap</vt:lpstr>
      <vt:lpstr>Next x86 topics</vt:lpstr>
      <vt:lpstr>What Is A Register (again)?</vt:lpstr>
      <vt:lpstr>x86-64 Integer Registers – 64 bits wide</vt:lpstr>
      <vt:lpstr>Some History: IA32 Registers – 32 bits wide</vt:lpstr>
      <vt:lpstr>Assembly Data Types</vt:lpstr>
      <vt:lpstr>Three Basic Kinds of Instructions</vt:lpstr>
      <vt:lpstr>Operand types</vt:lpstr>
      <vt:lpstr>Moving Data</vt:lpstr>
      <vt:lpstr>movq Operand Combinations</vt:lpstr>
      <vt:lpstr>Some Arithmetic Operations</vt:lpstr>
      <vt:lpstr>Some Arithmetic Operations</vt:lpstr>
      <vt:lpstr>Arithmetic Example</vt:lpstr>
      <vt:lpstr>Memory vs. registers</vt:lpstr>
      <vt:lpstr>Example of Basic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Memory Addressing Modes: Basic</vt:lpstr>
      <vt:lpstr>Complete Memory Addressing Modes</vt:lpstr>
      <vt:lpstr>Address Computation Examples</vt:lpstr>
      <vt:lpstr>Address Computation Examples</vt:lpstr>
      <vt:lpstr>Address Computation Instruction</vt:lpstr>
      <vt:lpstr>The leaq Instruction</vt:lpstr>
      <vt:lpstr>leaq vs. movq example</vt:lpstr>
      <vt:lpstr>leaq vs. movq example (solution)</vt:lpstr>
      <vt:lpstr>Arithmetic Example</vt:lpstr>
      <vt:lpstr>Arithmetic Example</vt:lpstr>
      <vt:lpstr>Topics: control flow</vt:lpstr>
      <vt:lpstr>Control Flow</vt:lpstr>
      <vt:lpstr>Control Flow</vt:lpstr>
      <vt:lpstr>Conditionals and Control Flow</vt:lpstr>
      <vt:lpstr>Jumping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Reading Condition Codes</vt:lpstr>
      <vt:lpstr>x86-64 Integer Registers</vt:lpstr>
      <vt:lpstr>Aside: movz and movs examples</vt:lpstr>
      <vt:lpstr>April 18</vt:lpstr>
      <vt:lpstr>Reading Condition Codes (Cont.)</vt:lpstr>
      <vt:lpstr>Reading Condition Codes (Cont.)</vt:lpstr>
      <vt:lpstr>Choosing instructions for conditionals</vt:lpstr>
      <vt:lpstr>Choosing instructions for conditionals</vt:lpstr>
      <vt:lpstr>Choosing instructions for conditionals</vt:lpstr>
      <vt:lpstr>Conditional Branch Example (with Jumps)</vt:lpstr>
      <vt:lpstr>Conditional Branch Example (with Jumps)</vt:lpstr>
      <vt:lpstr>Expressing with Goto Code</vt:lpstr>
      <vt:lpstr>Conditional Move</vt:lpstr>
      <vt:lpstr>Compiling Loops</vt:lpstr>
      <vt:lpstr>Compiling Loops</vt:lpstr>
      <vt:lpstr>Do-While Loop Example</vt:lpstr>
      <vt:lpstr>Do-While Loop Compilation</vt:lpstr>
      <vt:lpstr>General Do-While Loop Translation</vt:lpstr>
      <vt:lpstr>General While Loop - Translation #1</vt:lpstr>
      <vt:lpstr>While Loop Example – Translation #1</vt:lpstr>
      <vt:lpstr>General While Loop - Translation #2</vt:lpstr>
      <vt:lpstr>While Loop Example – Translation #2</vt:lpstr>
      <vt:lpstr>For Loop Form</vt:lpstr>
      <vt:lpstr>For Loop  While Loop</vt:lpstr>
      <vt:lpstr>For Loop-While Conversion</vt:lpstr>
      <vt:lpstr>For Loop Do-While Conversion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Question</vt:lpstr>
      <vt:lpstr>PowerPoint Presentation</vt:lpstr>
      <vt:lpstr>Conditional Operator with Jumps</vt:lpstr>
      <vt:lpstr>Conditional Operator with Jumps</vt:lpstr>
      <vt:lpstr>Using Conditional Moves</vt:lpstr>
      <vt:lpstr>Conditional Move Example</vt:lpstr>
      <vt:lpstr>Bad Cases for Conditional Move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Brandon Holt</cp:lastModifiedBy>
  <cp:revision>1300</cp:revision>
  <cp:lastPrinted>2016-04-16T02:15:09Z</cp:lastPrinted>
  <dcterms:created xsi:type="dcterms:W3CDTF">2012-04-20T08:37:20Z</dcterms:created>
  <dcterms:modified xsi:type="dcterms:W3CDTF">2016-04-18T20:18:33Z</dcterms:modified>
</cp:coreProperties>
</file>