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ink/ink1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2.xml" ContentType="application/vnd.openxmlformats-officedocument.presentationml.notesSlide+xml"/>
  <Override PartName="/ppt/ink/ink2.xml" ContentType="application/inkml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3.xml" ContentType="application/vnd.openxmlformats-officedocument.presentationml.notesSlide+xml"/>
  <Override PartName="/ppt/ink/ink3.xml" ContentType="application/inkml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4.xml" ContentType="application/vnd.openxmlformats-officedocument.presentationml.notesSlide+xml"/>
  <Override PartName="/ppt/ink/ink4.xml" ContentType="application/inkml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1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9.xml" ContentType="application/vnd.openxmlformats-officedocument.presentationml.tags+xml"/>
  <Override PartName="/ppt/notesSlides/notesSlide5.xml" ContentType="application/vnd.openxmlformats-officedocument.presentationml.notesSlid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notesSlides/notesSlide6.xml" ContentType="application/vnd.openxmlformats-officedocument.presentationml.notesSlide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4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60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notesSlides/notesSlide7.xml" ContentType="application/vnd.openxmlformats-officedocument.presentationml.notesSlide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8.xml" ContentType="application/vnd.openxmlformats-officedocument.presentationml.notesSlid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notesSlides/notesSlide9.xml" ContentType="application/vnd.openxmlformats-officedocument.presentationml.notesSlide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notesSlides/notesSlide10.xml" ContentType="application/vnd.openxmlformats-officedocument.presentationml.notesSlide+xml"/>
  <Override PartName="/ppt/ink/ink5.xml" ContentType="application/inkml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notesSlides/notesSlide11.xml" ContentType="application/vnd.openxmlformats-officedocument.presentationml.notesSlide+xml"/>
  <Override PartName="/ppt/ink/ink6.xml" ContentType="application/inkml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notesSlides/notesSlide12.xml" ContentType="application/vnd.openxmlformats-officedocument.presentationml.notesSlide+xml"/>
  <Override PartName="/ppt/ink/ink7.xml" ContentType="application/inkml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notesSlides/notesSlide13.xml" ContentType="application/vnd.openxmlformats-officedocument.presentationml.notesSlide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6.xml" ContentType="application/vnd.openxmlformats-officedocument.presentationml.tags+xml"/>
  <Override PartName="/ppt/tags/tag498.xml" ContentType="application/vnd.openxmlformats-officedocument.presentationml.tags+xml"/>
  <Override PartName="/ppt/notesSlides/notesSlide14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notesSlides/notesSlide15.xml" ContentType="application/vnd.openxmlformats-officedocument.presentationml.notesSlide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7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notesSlides/notesSlide16.xml" ContentType="application/vnd.openxmlformats-officedocument.presentationml.notesSlide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notesSlides/notesSlide17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notesSlides/notesSlide18.xml" ContentType="application/vnd.openxmlformats-officedocument.presentationml.notesSlide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2.xml" ContentType="application/inkml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ink/ink13.xml" ContentType="application/inkml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ink/ink14.xml" ContentType="application/inkml+xml"/>
  <Override PartName="/ppt/notesSlides/notesSlide21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22.xml" ContentType="application/vnd.openxmlformats-officedocument.presentationml.notesSlide+xml"/>
  <Override PartName="/ppt/ink/ink17.xml" ContentType="application/inkml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notesSlides/notesSlide23.xml" ContentType="application/vnd.openxmlformats-officedocument.presentationml.notesSlide+xml"/>
  <Override PartName="/ppt/ink/ink18.xml" ContentType="application/inkml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notesSlides/notesSlide24.xml" ContentType="application/vnd.openxmlformats-officedocument.presentationml.notesSlide+xml"/>
  <Override PartName="/ppt/ink/ink19.xml" ContentType="application/inkml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notesSlides/notesSlide25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ink/ink22.xml" ContentType="application/inkml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50.xml" ContentType="application/vnd.openxmlformats-officedocument.presentationml.tags+xml"/>
  <Override PartName="/ppt/tags/tag252.xml" ContentType="application/vnd.openxmlformats-officedocument.presentationml.tags+xml"/>
  <Override PartName="/ppt/tags/tag273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88.xml" ContentType="application/vnd.openxmlformats-officedocument.presentationml.tags+xml"/>
  <Override PartName="/ppt/tags/tag333.xml" ContentType="application/vnd.openxmlformats-officedocument.presentationml.tags+xml"/>
  <Override PartName="/ppt/tags/tag335.xml" ContentType="application/vnd.openxmlformats-officedocument.presentationml.tags+xml"/>
  <Override PartName="/ppt/tags/tag347.xml" ContentType="application/vnd.openxmlformats-officedocument.presentationml.tags+xml"/>
  <Override PartName="/ppt/tags/tag359.xml" ContentType="application/vnd.openxmlformats-officedocument.presentationml.tags+xml"/>
  <Override PartName="/ppt/tags/tag361.xml" ContentType="application/vnd.openxmlformats-officedocument.presentationml.tags+xml"/>
  <Override PartName="/ppt/tags/tag376.xml" ContentType="application/vnd.openxmlformats-officedocument.presentationml.tags+xml"/>
  <Override PartName="/ppt/tags/tag388.xml" ContentType="application/vnd.openxmlformats-officedocument.presentationml.tags+xml"/>
  <Override PartName="/ppt/tags/tag391.xml" ContentType="application/vnd.openxmlformats-officedocument.presentationml.tags+xml"/>
  <Override PartName="/ppt/tags/tag401.xml" ContentType="application/vnd.openxmlformats-officedocument.presentationml.tags+xml"/>
  <Override PartName="/ppt/tags/tag495.xml" ContentType="application/vnd.openxmlformats-officedocument.presentationml.tags+xml"/>
  <Override PartName="/ppt/tags/tag497.xml" ContentType="application/vnd.openxmlformats-officedocument.presentationml.tags+xml"/>
  <Override PartName="/ppt/tags/tag510.xml" ContentType="application/vnd.openxmlformats-officedocument.presentationml.tags+xml"/>
  <Override PartName="/ppt/tags/tag536.xml" ContentType="application/vnd.openxmlformats-officedocument.presentationml.tags+xml"/>
  <Override PartName="/ppt/tags/tag538.xml" ContentType="application/vnd.openxmlformats-officedocument.presentationml.tags+xml"/>
  <Override PartName="/ppt/tags/tag554.xml" ContentType="application/vnd.openxmlformats-officedocument.presentationml.tags+xml"/>
  <Override PartName="/ppt/tags/tag57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297" r:id="rId2"/>
    <p:sldId id="279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59" r:id="rId21"/>
    <p:sldId id="260" r:id="rId22"/>
    <p:sldId id="309" r:id="rId23"/>
    <p:sldId id="310" r:id="rId24"/>
    <p:sldId id="311" r:id="rId25"/>
    <p:sldId id="304" r:id="rId26"/>
    <p:sldId id="305" r:id="rId27"/>
    <p:sldId id="312" r:id="rId28"/>
    <p:sldId id="313" r:id="rId29"/>
    <p:sldId id="314" r:id="rId30"/>
    <p:sldId id="307" r:id="rId31"/>
    <p:sldId id="308" r:id="rId32"/>
    <p:sldId id="274" r:id="rId33"/>
    <p:sldId id="315" r:id="rId34"/>
    <p:sldId id="275" r:id="rId35"/>
    <p:sldId id="277" r:id="rId36"/>
    <p:sldId id="316" r:id="rId3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BD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89665" autoAdjust="0"/>
  </p:normalViewPr>
  <p:slideViewPr>
    <p:cSldViewPr snapToGrid="0">
      <p:cViewPr varScale="1">
        <p:scale>
          <a:sx n="94" d="100"/>
          <a:sy n="94" d="100"/>
        </p:scale>
        <p:origin x="543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ountains:corei7mountain4x4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8350</c:v>
                </c:pt>
                <c:pt idx="1">
                  <c:v>4750</c:v>
                </c:pt>
                <c:pt idx="2">
                  <c:v>3096</c:v>
                </c:pt>
                <c:pt idx="3">
                  <c:v>2286</c:v>
                </c:pt>
                <c:pt idx="4">
                  <c:v>1817</c:v>
                </c:pt>
                <c:pt idx="5">
                  <c:v>1512</c:v>
                </c:pt>
                <c:pt idx="6">
                  <c:v>1293</c:v>
                </c:pt>
                <c:pt idx="7">
                  <c:v>1131</c:v>
                </c:pt>
                <c:pt idx="8">
                  <c:v>1055</c:v>
                </c:pt>
                <c:pt idx="9">
                  <c:v>995</c:v>
                </c:pt>
                <c:pt idx="10">
                  <c:v>945</c:v>
                </c:pt>
                <c:pt idx="11">
                  <c:v>900</c:v>
                </c:pt>
              </c:numCache>
            </c:numRef>
          </c:val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8352</c:v>
                </c:pt>
                <c:pt idx="1">
                  <c:v>4750</c:v>
                </c:pt>
                <c:pt idx="2">
                  <c:v>3092</c:v>
                </c:pt>
                <c:pt idx="3">
                  <c:v>2287</c:v>
                </c:pt>
                <c:pt idx="4">
                  <c:v>1816</c:v>
                </c:pt>
                <c:pt idx="5">
                  <c:v>1510</c:v>
                </c:pt>
                <c:pt idx="6">
                  <c:v>1291</c:v>
                </c:pt>
                <c:pt idx="7">
                  <c:v>1129</c:v>
                </c:pt>
                <c:pt idx="8">
                  <c:v>1051</c:v>
                </c:pt>
                <c:pt idx="9">
                  <c:v>989</c:v>
                </c:pt>
                <c:pt idx="10">
                  <c:v>938</c:v>
                </c:pt>
                <c:pt idx="11">
                  <c:v>894</c:v>
                </c:pt>
              </c:numCache>
            </c:numRef>
          </c:val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8406</c:v>
                </c:pt>
                <c:pt idx="1">
                  <c:v>4787</c:v>
                </c:pt>
                <c:pt idx="2">
                  <c:v>3098</c:v>
                </c:pt>
                <c:pt idx="3">
                  <c:v>2289</c:v>
                </c:pt>
                <c:pt idx="4">
                  <c:v>1823</c:v>
                </c:pt>
                <c:pt idx="5">
                  <c:v>1512</c:v>
                </c:pt>
                <c:pt idx="6">
                  <c:v>1295</c:v>
                </c:pt>
                <c:pt idx="7">
                  <c:v>1133</c:v>
                </c:pt>
                <c:pt idx="8">
                  <c:v>1052</c:v>
                </c:pt>
                <c:pt idx="9">
                  <c:v>989</c:v>
                </c:pt>
                <c:pt idx="10">
                  <c:v>938</c:v>
                </c:pt>
                <c:pt idx="11">
                  <c:v>892</c:v>
                </c:pt>
              </c:numCache>
            </c:numRef>
          </c:val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8556</c:v>
                </c:pt>
                <c:pt idx="1">
                  <c:v>4990</c:v>
                </c:pt>
                <c:pt idx="2">
                  <c:v>3204</c:v>
                </c:pt>
                <c:pt idx="3">
                  <c:v>2376</c:v>
                </c:pt>
                <c:pt idx="4">
                  <c:v>1891</c:v>
                </c:pt>
                <c:pt idx="5">
                  <c:v>1579</c:v>
                </c:pt>
                <c:pt idx="6">
                  <c:v>1356</c:v>
                </c:pt>
                <c:pt idx="7">
                  <c:v>1198</c:v>
                </c:pt>
                <c:pt idx="8">
                  <c:v>1127</c:v>
                </c:pt>
                <c:pt idx="9">
                  <c:v>1070</c:v>
                </c:pt>
                <c:pt idx="10">
                  <c:v>1028</c:v>
                </c:pt>
                <c:pt idx="11">
                  <c:v>994</c:v>
                </c:pt>
              </c:numCache>
            </c:numRef>
          </c:val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8998</c:v>
                </c:pt>
                <c:pt idx="1">
                  <c:v>5447</c:v>
                </c:pt>
                <c:pt idx="2">
                  <c:v>3570</c:v>
                </c:pt>
                <c:pt idx="3">
                  <c:v>2643</c:v>
                </c:pt>
                <c:pt idx="4">
                  <c:v>2104</c:v>
                </c:pt>
                <c:pt idx="5">
                  <c:v>1743</c:v>
                </c:pt>
                <c:pt idx="6">
                  <c:v>1477</c:v>
                </c:pt>
                <c:pt idx="7">
                  <c:v>1300</c:v>
                </c:pt>
                <c:pt idx="8">
                  <c:v>1217</c:v>
                </c:pt>
                <c:pt idx="9">
                  <c:v>1158</c:v>
                </c:pt>
                <c:pt idx="10">
                  <c:v>1128</c:v>
                </c:pt>
                <c:pt idx="11">
                  <c:v>1096</c:v>
                </c:pt>
              </c:numCache>
            </c:numRef>
          </c:val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11494</c:v>
                </c:pt>
                <c:pt idx="1">
                  <c:v>7921</c:v>
                </c:pt>
                <c:pt idx="2">
                  <c:v>5664</c:v>
                </c:pt>
                <c:pt idx="3">
                  <c:v>4319</c:v>
                </c:pt>
                <c:pt idx="4">
                  <c:v>3524</c:v>
                </c:pt>
                <c:pt idx="5">
                  <c:v>2991</c:v>
                </c:pt>
                <c:pt idx="6">
                  <c:v>2592</c:v>
                </c:pt>
                <c:pt idx="7">
                  <c:v>2298</c:v>
                </c:pt>
                <c:pt idx="8">
                  <c:v>2208</c:v>
                </c:pt>
                <c:pt idx="9">
                  <c:v>2148</c:v>
                </c:pt>
                <c:pt idx="10">
                  <c:v>2117</c:v>
                </c:pt>
                <c:pt idx="11">
                  <c:v>2077</c:v>
                </c:pt>
              </c:numCache>
            </c:numRef>
          </c:val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12297</c:v>
                </c:pt>
                <c:pt idx="1">
                  <c:v>8417</c:v>
                </c:pt>
                <c:pt idx="2">
                  <c:v>5940</c:v>
                </c:pt>
                <c:pt idx="3">
                  <c:v>4573</c:v>
                </c:pt>
                <c:pt idx="4">
                  <c:v>3734</c:v>
                </c:pt>
                <c:pt idx="5">
                  <c:v>3174</c:v>
                </c:pt>
                <c:pt idx="6">
                  <c:v>2763</c:v>
                </c:pt>
                <c:pt idx="7">
                  <c:v>2446</c:v>
                </c:pt>
                <c:pt idx="8">
                  <c:v>2349</c:v>
                </c:pt>
                <c:pt idx="9">
                  <c:v>2272</c:v>
                </c:pt>
                <c:pt idx="10">
                  <c:v>2213</c:v>
                </c:pt>
                <c:pt idx="11">
                  <c:v>2160</c:v>
                </c:pt>
              </c:numCache>
            </c:numRef>
          </c:val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12422</c:v>
                </c:pt>
                <c:pt idx="1">
                  <c:v>8398</c:v>
                </c:pt>
                <c:pt idx="2">
                  <c:v>5971</c:v>
                </c:pt>
                <c:pt idx="3">
                  <c:v>4569</c:v>
                </c:pt>
                <c:pt idx="4">
                  <c:v>3740</c:v>
                </c:pt>
                <c:pt idx="5">
                  <c:v>3172</c:v>
                </c:pt>
                <c:pt idx="6">
                  <c:v>2756</c:v>
                </c:pt>
                <c:pt idx="7">
                  <c:v>2446</c:v>
                </c:pt>
                <c:pt idx="8">
                  <c:v>2351</c:v>
                </c:pt>
                <c:pt idx="9">
                  <c:v>2271</c:v>
                </c:pt>
                <c:pt idx="10">
                  <c:v>2209</c:v>
                </c:pt>
                <c:pt idx="11">
                  <c:v>2162</c:v>
                </c:pt>
              </c:numCache>
            </c:numRef>
          </c:val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12432</c:v>
                </c:pt>
                <c:pt idx="1">
                  <c:v>8472</c:v>
                </c:pt>
                <c:pt idx="2">
                  <c:v>5950</c:v>
                </c:pt>
                <c:pt idx="3">
                  <c:v>4573</c:v>
                </c:pt>
                <c:pt idx="4">
                  <c:v>3726</c:v>
                </c:pt>
                <c:pt idx="5">
                  <c:v>3165</c:v>
                </c:pt>
                <c:pt idx="6">
                  <c:v>2758</c:v>
                </c:pt>
                <c:pt idx="7">
                  <c:v>2447</c:v>
                </c:pt>
                <c:pt idx="8">
                  <c:v>2341</c:v>
                </c:pt>
                <c:pt idx="9">
                  <c:v>2267</c:v>
                </c:pt>
                <c:pt idx="10">
                  <c:v>2210</c:v>
                </c:pt>
                <c:pt idx="11">
                  <c:v>2162</c:v>
                </c:pt>
              </c:numCache>
            </c:numRef>
          </c:val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12564</c:v>
                </c:pt>
                <c:pt idx="1">
                  <c:v>10037</c:v>
                </c:pt>
                <c:pt idx="2">
                  <c:v>8679</c:v>
                </c:pt>
                <c:pt idx="3">
                  <c:v>7175</c:v>
                </c:pt>
                <c:pt idx="4">
                  <c:v>5915</c:v>
                </c:pt>
                <c:pt idx="5">
                  <c:v>5022</c:v>
                </c:pt>
                <c:pt idx="6">
                  <c:v>4345</c:v>
                </c:pt>
                <c:pt idx="7">
                  <c:v>3856</c:v>
                </c:pt>
                <c:pt idx="8">
                  <c:v>3895</c:v>
                </c:pt>
                <c:pt idx="9">
                  <c:v>3981</c:v>
                </c:pt>
                <c:pt idx="10">
                  <c:v>4001</c:v>
                </c:pt>
                <c:pt idx="11">
                  <c:v>4404</c:v>
                </c:pt>
              </c:numCache>
            </c:numRef>
          </c:val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12711</c:v>
                </c:pt>
                <c:pt idx="1">
                  <c:v>10750</c:v>
                </c:pt>
                <c:pt idx="2">
                  <c:v>10271</c:v>
                </c:pt>
                <c:pt idx="3">
                  <c:v>8649</c:v>
                </c:pt>
                <c:pt idx="4">
                  <c:v>7525</c:v>
                </c:pt>
                <c:pt idx="5">
                  <c:v>6374</c:v>
                </c:pt>
                <c:pt idx="6">
                  <c:v>5482</c:v>
                </c:pt>
                <c:pt idx="7">
                  <c:v>4854</c:v>
                </c:pt>
                <c:pt idx="8">
                  <c:v>4901</c:v>
                </c:pt>
                <c:pt idx="9">
                  <c:v>4933</c:v>
                </c:pt>
                <c:pt idx="10">
                  <c:v>4917</c:v>
                </c:pt>
                <c:pt idx="11">
                  <c:v>4924</c:v>
                </c:pt>
              </c:numCache>
            </c:numRef>
          </c:val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12687</c:v>
                </c:pt>
                <c:pt idx="1">
                  <c:v>10689</c:v>
                </c:pt>
                <c:pt idx="2">
                  <c:v>10208</c:v>
                </c:pt>
                <c:pt idx="3">
                  <c:v>8768</c:v>
                </c:pt>
                <c:pt idx="4">
                  <c:v>7570</c:v>
                </c:pt>
                <c:pt idx="5">
                  <c:v>6352</c:v>
                </c:pt>
                <c:pt idx="6">
                  <c:v>5460</c:v>
                </c:pt>
                <c:pt idx="7">
                  <c:v>4830</c:v>
                </c:pt>
                <c:pt idx="8">
                  <c:v>4885</c:v>
                </c:pt>
                <c:pt idx="9">
                  <c:v>4885</c:v>
                </c:pt>
                <c:pt idx="10">
                  <c:v>4823</c:v>
                </c:pt>
                <c:pt idx="11">
                  <c:v>4868</c:v>
                </c:pt>
              </c:numCache>
            </c:numRef>
          </c:val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14101</c:v>
                </c:pt>
                <c:pt idx="1">
                  <c:v>13686</c:v>
                </c:pt>
                <c:pt idx="2">
                  <c:v>13524</c:v>
                </c:pt>
                <c:pt idx="3">
                  <c:v>13092</c:v>
                </c:pt>
                <c:pt idx="4">
                  <c:v>13144</c:v>
                </c:pt>
                <c:pt idx="5">
                  <c:v>12771</c:v>
                </c:pt>
                <c:pt idx="6">
                  <c:v>12783</c:v>
                </c:pt>
                <c:pt idx="7">
                  <c:v>12466</c:v>
                </c:pt>
                <c:pt idx="8">
                  <c:v>12230</c:v>
                </c:pt>
                <c:pt idx="9">
                  <c:v>12716</c:v>
                </c:pt>
                <c:pt idx="10">
                  <c:v>12238</c:v>
                </c:pt>
                <c:pt idx="11">
                  <c:v>12409</c:v>
                </c:pt>
              </c:numCache>
            </c:numRef>
          </c:val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13958</c:v>
                </c:pt>
                <c:pt idx="1">
                  <c:v>13986</c:v>
                </c:pt>
                <c:pt idx="2">
                  <c:v>13366</c:v>
                </c:pt>
                <c:pt idx="3">
                  <c:v>13033</c:v>
                </c:pt>
                <c:pt idx="4">
                  <c:v>12835</c:v>
                </c:pt>
                <c:pt idx="5">
                  <c:v>12409</c:v>
                </c:pt>
                <c:pt idx="6">
                  <c:v>11784</c:v>
                </c:pt>
                <c:pt idx="7">
                  <c:v>10833</c:v>
                </c:pt>
                <c:pt idx="8">
                  <c:v>10414</c:v>
                </c:pt>
                <c:pt idx="9">
                  <c:v>11543</c:v>
                </c:pt>
                <c:pt idx="10">
                  <c:v>10857</c:v>
                </c:pt>
                <c:pt idx="11">
                  <c:v>10129</c:v>
                </c:pt>
              </c:numCache>
            </c:numRef>
          </c:val>
        </c:ser>
        <c:bandFmts/>
        <c:axId val="618268752"/>
        <c:axId val="618282352"/>
        <c:axId val="621122384"/>
      </c:surface3DChart>
      <c:catAx>
        <c:axId val="618268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 dirty="0">
                    <a:latin typeface="Calibri" panose="020F0502020204030204" pitchFamily="34" charset="0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99"/>
              <c:y val="0.84909405264439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618282352"/>
        <c:crosses val="autoZero"/>
        <c:auto val="1"/>
        <c:lblAlgn val="ctr"/>
        <c:lblOffset val="100"/>
        <c:noMultiLvlLbl val="0"/>
      </c:catAx>
      <c:valAx>
        <c:axId val="618282352"/>
        <c:scaling>
          <c:orientation val="minMax"/>
          <c:max val="17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 dirty="0">
                    <a:latin typeface="Calibri" panose="020F0502020204030204" pitchFamily="34" charset="0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 dirty="0">
                  <a:latin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2.9427050902444098E-2"/>
              <c:y val="0.26170156211100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618268752"/>
        <c:crosses val="autoZero"/>
        <c:crossBetween val="midCat"/>
        <c:majorUnit val="2000"/>
        <c:minorUnit val="500"/>
      </c:valAx>
      <c:serAx>
        <c:axId val="62112238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 dirty="0">
                    <a:latin typeface="Calibri" panose="020F0502020204030204" pitchFamily="34" charset="0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618282352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DD58B-144F-45D9-90BA-850B4A0213C6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105EB-91D5-4326-8DCC-BFADB840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07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9T00:00:15.8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11256 13443 36 0,'0'0'13'0,"0"0"-6"0,0 0-4 0,0 0 7 15,0 0 3-15,0 0 2 16,0 0-4-16,0 0 1 15,0 0-3-15,0 0 2 16,0 0-2-16,0 0 0 16,0 0-3-16,3 0-1 0,-3 0-3 15,3 0 1-15,0 0 0 16,0-2 3-16,0-1-1 16,-3 3 0-16,3 0-1 15,0 0 2-15,0 0-1 31,0 0 0-31,0 0-1 16,3 0 0-16,0 0-2 16,0 0 1-16,0 0 0 0,0 0 1 0,0-2 0 15,0 2 0-15,0 0 0 16,-3 0-2-16,3 0-2 0,-3 0 1 16,2 0-1-16,-2 0 0 15,0 0 2-15,3 2-3 0,-3-2 0 16,0 0 1-16,3 3 0 15,-6-3 2-15,6 2 1 16,-3 1 1-16,0-3 0 16,3 3-2-16,-3-3-2 15,0 2 1-15,3 1-1 16,3-3 0-16,0 0 0 16,0 3 0-16,3-3 0 31,0 0 0-31,-3 2 0 15,0 1 4-15,-1 0 5 0,1-3-3 16,0 2-1-16,-3-2 0 16,0 3-1-16,0-3-2 0,0 0 1 15,0 0-2-15,0 0 2 16,0 0 0 0,-6 0 1-16,6 0-5 15,0 0 1-15,0 0 0 16,0 0 2-16,0-3 1 15,0 1 1-15,0-1 0 16,0 0 0-16,0 1-5 16,5-1 1-16,-2 0 0 15,0 3 0-15,-3 0 2 0,0 0 3 0,0-2-2 16,3 2 0 0,0 0-1-16,-3 0-6 31,0 0 0-31,0 0 0 0,-3 0 2 15,3 0 1-15,-3 0 1 0,0 0 2 16,3 0 1-16,0 0-1 16,0 0 1-16,0 0-2 15,3-3-1-15,-4 0 3 16,1 3 0-16,3 0-1 16,-3 0-2-16,3 0 1 15,0-2 1-15,0 2-1 16,0 0 2-16,0-3-2 15,0 3-1-15,-3-2 1 16,3 2 1-16,0 0-1 16,-3 0 2-16,3 0-2 0,-3 0 2 15,5-3-4 1,4 0 2-16,0 1 4 0,-3-1-2 16,0 0 0-16,-3 1-1 15,0 2 1-15,0 0-2 16,0 0-1-16,-3 0 3 15,3 0 0-15,-3 0-4 16,3 0 1-16,-1 0 0 16,1 0 2-16,0-3-3 15,-3 0 0-15,3 1 3 16,-3-1 1-16,3 0-4 16,-3 3-1-16,0 0 3 15,6 0 1-15,0 3 0 16,-3-6 1-16,3 6-2 15,0-6 2-15,-4 1-4 0,1 2 0 16,0 2 3 0,0 1-1-16,0-6-1 15,-3 6 3-15,0-6 2 16,3 6-2-16,0-3 0 16,-3-3-1-16,3 3-2 15,0 3 1 1,0-3-1-16,0 0 2 0,0 0 1 15,-1 0-4-15,1 0 1 16,-3 0 2-16,3 0 1 16,0 0 1-16,0 3 2 15,0-3-3-15,0 0 0 16,3 0-3-16,0 0-1 16,3-3 3-16,0 0 3 15,-1 1-2-15,-2-1-2 0,3 3 2 16,-3 0 0-16,0 0-1 15,0 0-2 1,-3 0 1-16,3 0 1 16,0 0-1-16,-3 0-1 0,0 0 3 15,0 0 0-15,8 0-1 16,-5 3 1-16,0-3-2 16,3 0-1-16,-3 2 3 15,0-4 0-15,0 4-1 16,0 1 1-16,0-3-4 0,0 0 0 15,-1 0 1-15,1 0 0 16,0 0 0-16,0 0 2 16,0 0-1-16,0 3-1 15,0-3 1-15,0 0 1 32,-3 0-3-32,3 0 0 15,-1 0 3-15,4 0 1 0,-3 0-1 16,0 0-2-16,3 0 1 15,0 0-1-15,-3 2-3 16,0-2 2-16,0 0 3 0,0 0 1 16,-1 3-1-16,1-3 1 15,0 0-2-15,0 0-1 16,0 0 1-16,0 0-1 16,6 0 0-16,-3 0 2 15,3 0 1-15,-1 0 1 16,1 0-5-16,0 0 1 15,-3 0 0-15,0 0 0 16,0 0 0-16,0 0 2 16,0-5-1-16,-1 2 2 15,1 3-2-15,0-5-1 0,0 2 1 16,3 1 1 0,0-1-3-16,3 0 0 0,-3 1 1 15,-1 2 0-15,1-3 0 16,3 0 0-16,-6 3 0 15,0-2 0-15,0-1 0 16,0 3 0-16,-3-3-3 16,-1 3 2-16,1 3 1 15,-3-6 0 1,3 1 0-16,0-1 2 16,-3 3-1-16,0-3-1 0,-3 6-2 15,0-6 1-15,-3 1-15 16,0-1-4-1,0 3-50 1,0-3-14-16,0 1-8 0,0-1 3 16</inkml:trace>
  <inkml:trace contextRef="#ctx0" brushRef="#br0" timeOffset="2076.1291">11375 13914 72 0,'3'0'30'0,"-3"0"-16"0,0 0 3 16,0 0 16-16,0 0-4 16,0 0-2-16,0 0-2 15,0 0 1-15,0 0-8 0,6 0 0 16,0 0-11-16,0 0 0 0,0 0 3 15,0 0-2-15,3 0 1 16,0 0-1-16,6 0 0 16,-3 0-2-1,0 0-1-15,0 0 1 16,-1 0-1-16,1 3 0 16,0 0 1-16,0-3 1 0,0 0 1 15,0 0 2 1,-3 0-3-16,0 0-2 15,0 0 0-15,0 0 1 16,6 0-1-16,-4 0 2 0,4 0-4 16,-3 0 0-16,0 0-1 15,0 0 1-15,0 0-2 16,0-3-1-16,0 3 1 16,0 0 1-16,3 0-1 15,-1-3-1-15,1 1 3 16,0 2 2-16,0-3-4 15,0 3-3-15,0 0 1 16,0-2 2-16,-3 2 0 16,8-3 2-16,-2 3-2 15,0 0 2-15,0 0-4 16,0 0 0-16,-3 0 1 16,0 0 0-16,0 0 0 15,-1 0 2-15,1 0-3 0,0 0 0 16,3 0 1-1,9 0 0-15,-3 0 0 0,-3 0 2 16,-1-3-1-16,1 1-1 16,0-1 1-16,0 0 1 15,0 1-3-15,-3 2 0 16,-1 0 1-16,1 0 0 16,-3 0 0-16,3 0 0 15,0 0 0-15,3 0 0 16,-3 0 0-16,-1 0 0 15,-2 0 0-15,0 0 0 0,0 0 0 16,-3 0 0-16,0 0 0 16,3 0 2-16,-3 0-3 15,0 0 0-15,-1 0 3 16,7 2 1-16,-3-2-1 16,6 0-2-1,-6 0 1-15,0 0-1 16,0 0 0-16,-3 0-3 0,3 0 2 15,-1 0 3-15,1 0 1 16,0 0-4-16,0 3 1 16,0-3-2-16,0 3 0 15,0-3 2-15,0 2 2 0,-4-2-1 16,7 0-1-16,-3 0 1 16,9 0-1-1,-6 0-3-15,0 0 2 16,0 3 1-16,-4-3 0 15,1 3 2-15,0-3-1 16,0 0 2-16,-3 0-4 16,0 0 0-16,6 0-1 15,-3 0 0-15,-3 0 2 16,0 0 2-16,2 0-3 16,-2 2 0-16,0-2 1 15,0 0 2-15,-3 0-3 16,3 0 0-16,0 0 1 15,0 0 2-15,0 0-1 16,0 0-1-16,-1 0-2 16,1 0 1-16,0 0 1 0,0-2 2 15,3 2-1-15,-3-3 2 16,0 3-4-16,3 0-2 16,-3-3 2-16,6 3 2 15,-1 0 2 1,-2 0-4-16,3 0 1 0,-6-2-2 15,-3 2 0-15,3 0 2 16,-3 0 0-16,0-3-3 16,0 3 2-16,0 0-6 15,0 0 0-15,-4 0-10 16,1 0-4-16,0 0-25 16,-6 0-7-16,-3 5-55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9T22:55:02.5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12236 12364 260 0,'3'-3'96'0,"2"3"-52"0,7-8-45 16,-6 6 20-16,0-9-11 16,0-5 0-16,0 0 2 15,-6-2 4-15,-3-1-8 16,-9-2 6-16,-9 3 3 0,-14-1-3 16,-4 1-2-16,-3-1 6 15,-5 1 1-15,-7 2-4 0,-5 3-3 16,-7-3-5-16,-5 2-2 15,-10 4-6-15,-14 2-2 16,-6 3-7-16,-6 5 0 16,-6 2 4-16,0 6 4 15,-4 5 3-15,7 6 1 16,0 5-3-16,9 10 2 16,6 8 1-16,8 6 0 15,7 8-7-15,12 5 0 16,8 5-10-16,12 13-2 0,13-2 3 15,11-3 5 1,15-5-7-16,15-3-3 16,15-11 11-16,17-4 5 15,22-4 12-15,14-10 8 0,22-8-1 16,23-5 0-16,18-8-4 16,29-5-1-16,10-11-3 15,20-11-1-15,7-10-1 16,11-8 0-16,-9-11 2 15,-8-2 1-15,-10-11-3 16,-11-8-1-16,-21-5 3 16,-21 8 3-16,-24-3 5 15,-30 3 3-15,-26 2-3 16,-33-10 2-16,-33 0-31 16,-39 5-12-16,-44 8-29 15,-45 16-10-15,-50 16-66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07:10:45.2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15486 12062 96 0,'0'-10'35'0,"3"12"-18"0,-3 6 2 0,0-2 16 15,0-1-8-15,3 3-3 16,-3 5-1-16,0 6 0 15,0 4-12-15,0 1 4 0,0 0 5 16,0 0-7-16,0 2 0 0,0-4-5 16,0-4 0-1,0-5-5-15,0 0 0 16,0-2 1-16,0-6 0 16,0-13 4-16,0-5-2 15,0 0 2-15,0-6-5 16,3-4-2-16,0-1-3 15,3 0-1-15,3 0 2 16,6 0 0-16,-1 6 1 16,1 2 0-16,0 5-3 15,0 3 0-15,0 6 2 16,-3 7 0-16,0 3 5 16,0 5 5-16,-3 6 1 15,0 2 4-15,-3 0-5 16,0-2-3-16,-4-1-6 15,-2 1 0-15,0-1 2 16,0-5 1-16,0-2-19 0,0 0-9 16,3-11-73-1,3-6-16 1</inkml:trace>
  <inkml:trace contextRef="#ctx0" brushRef="#br0" timeOffset="333.5547">15793 12113 156 0,'-9'5'60'0,"6"3"-32"0,0 5-11 0,3-5 20 16,0 5-2-16,0 3 2 16,0 0-16-16,3 0-7 15,3 2-9-15,0 6-2 0,2-8 3 0,4-3 1 16,0-2 3-16,3-8 1 15,0-9 1 1,0 1-4-16,0-6-3 0,-3-2-2 16,-6-3-3-1,0 3 3-15,-9-8 0 0,-3 0-1 16,-3 2-2-16,0 3-2 16,-3 3-1-16,0 3-20 15,3 4-10-15,0 1-21 16,3 2-6-16,0 1-39 15,3-1-16-15,6 3 58 16</inkml:trace>
  <inkml:trace contextRef="#ctx0" brushRef="#br0" timeOffset="753.1609">15950 12094 160 0,'3'11'60'0,"0"2"-32"0,0 8-15 0,0-10 17 16,0 2-13-16,6 3-4 16,-3 0-8-16,0-3-2 15,6 0-1-15,0-2-2 0,0-3 1 16,-3-3-1-16,0-2 2 16,0-3-8-16,-1-3-1 15,1-5-5-15,0 0-3 16,0 0 4-16,-3 0 4 0,0 3-1 15,0 5 3 1,0 3 3-16,0 2 3 0,3 3 6 16,0 0 6-16,0 2-3 15,3 1 2-15,0-6 6 16,2 0 3-16,1-5 1 16,-3-2-2-16,0-3-4 15,0-3 0-15,-3-3-5 16,0-5-1-16,-3 0-6 0,-3 0-3 15,-3 0 0-15,-3 1-1 16,0 1-16 0,-6 1-6-16,-3 3-27 15,6 4-11-15,3 4-37 16</inkml:trace>
  <inkml:trace contextRef="#ctx0" brushRef="#br0" timeOffset="1488.4874">16581 12089 168 0,'0'24'66'0,"0"-8"-36"0,0 7-13 16,0-12 20-16,0 2-13 15,0 3-3-15,0-3-12 16,0-2-6-16,0-1-2 15,0-2-1-15,0 0 0 0,0-2 2 0,0-6 1 16,0 0-4 0,0-3-1-16,0-5-2 0,3-5 3 15,0-3-2-15,-3-3 1 16,3-2 0-16,3 0-2 16,0 3 3-16,0-1 0 15,0 6 1-15,6 5 0 16,3 8 0-1,-3 2 8-15,0 6 5 16,-3 3 9-16,-3 2 4 16,-1 0-6-16,-2 1-1 15,0-1-9-15,0-3-2 16,0 1-4-16,-3-3-3 0,0-3 0 16,0-5 1-16,0 0-1 15,3-2 2-15,3-6-9 16,3-6-3-16,0-1-2 15,3-1 1-15,3 3 4 16,0 2 1-16,-3 3 0 16,0 3 4-16,0 2 6 15,-1 3 7-15,-2 5 0 16,-3 6 3-16,0 0-4 16,-3 2 1-16,0 3-9 15,0-3-2-15,-3 0-1 16,3 0 2-16,-3-2-17 15,3-3-6-15,0-3-32 16,0-2-11-16,6-3-31 16,0-3-34-1,6-5 47-15</inkml:trace>
  <inkml:trace contextRef="#ctx0" brushRef="#br0" timeOffset="1786.9185">16959 12110 132 0,'-9'5'52'0,"6"1"-28"0,6 7-2 0,-3-3 23 16,0 4-8-16,0 1-1 16,0 1-9-16,3 0-5 15,3 0-12-15,3-3 7 0,3 1 3 16,0-4-2-16,3-5 2 16,0-5-7-16,3-2 0 15,3-6-6-15,-4-3 1 16,-2-2-3-16,-3 0 0 15,-3-3-3-15,-9-3 1 16,-6 1-2-16,-3 2-1 0,-3 0-4 16,0 3 0-16,-2 2-18 15,-1 6-6-15,0 2-18 16,-3 3-7-16,6 0-33 16,0 0-48-1,3 3 41-15</inkml:trace>
  <inkml:trace contextRef="#ctx0" brushRef="#br0" timeOffset="1927.1181">17168 12017 208 0,'-3'0'77'0,"3"-2"-42"0,-3 4-15 0,3-2 38 16,-9 8-18-1</inkml:trace>
  <inkml:trace contextRef="#ctx0" brushRef="#br0" timeOffset="2151.4081">17141 12044 458 0,'-3'10'6'0,"6"4"-6"16,3-4-2-16,0 3 0 15,3 3 2-15,3 0 0 16,0 3 2-16,-1-1 3 16,-2 1 7-16,-6-3 4 15,-3 0 3-15,-3 2 3 16,-3-5-10-16,-2 6-4 0,-1-11-3 15,-3-3-1-15,0 0-2 16,3-2-2-16,-3-8-39 16,0-3-14-1,9-3-9-15,3-2-20 16,6-3-8-16,3-2 0 16</inkml:trace>
  <inkml:trace contextRef="#ctx0" brushRef="#br0" timeOffset="2373.8878">17308 11885 240 0,'3'0'90'0,"-3"-13"-48"0,3 21-31 0,0-3 23 16,-1 3-9-16,1 5 0 16,0 8-10-1,0 6-2-15,0 5-7 0,6 2-2 0,-3 3 2 16,0 0-3-16,0-2 0 15,6-1-1-15,-9 0 1 16,6-7-24-16,-3-3-8 16,0-6-57-16,-3-5-21 15,0-5 2 1</inkml:trace>
  <inkml:trace contextRef="#ctx0" brushRef="#br0" timeOffset="2586.1365">17221 12068 276 0,'12'-14'104'0,"0"12"-56"0,9-1-41 16,-9 3 23-16,9 0-18 16,8 0-5-16,4-3-4 15,0 1 0-15,-3-1-2 16,-4 1-14-16,4-4-4 0,-6 1-59 15,-6 2-26-15</inkml:trace>
  <inkml:trace contextRef="#ctx0" brushRef="#br0" timeOffset="3456.0903">15572 12610 160 0,'0'-5'63'0,"0"5"-34"0,0 0-14 0,0 2 18 15,0 4-12-15,0-1-2 16,0 8-7-16,0-2 0 0,3 7-7 15,0 9 1-15,0-6 1 16,0-3-1-16,3 1-1 16,0-3-3-16,3 2-2 15,0-4 1-15,0-6 1 0,0-3 1 16,3-8 1-16,0 1-2 16,-3-9 1-16,-1 0-2 15,-2-2-1-15,0-11-2 16,-3 8 1-16,0 3 1 15,-3 3 2-15,0-1-1 16,0 3 2-16,0 0-7 16,0 8-1-16,0 0 2 15,0 5 3-15,0 1 1 16,3 10-1-16,0-3-2 0,0 3 1 16,0-3-1-16,3 3 0 15,0 0-25 1,0-6-11-16,0-2-43 15,3-2-38-15,0-1 43 16</inkml:trace>
  <inkml:trace contextRef="#ctx0" brushRef="#br0" timeOffset="3862.2291">15825 12771 200 0,'-3'59'77'0,"3"-59"-42"0,3 55-23 0,-3-47 21 0,0 13-10 16,0-2-4 0,3 5-8-16,-3-6-5 15,3 1-3-15,-3-3 2 0,3-3 1 0,-3-3 6 16,0-7 3-16,0 0-6 16,0-11-3-16,0 2-6 15,-3-17 0-15,3 4 0 16,-3-15 2-16,0 5-6 15,3-8-1-15,0 5 2 16,6-3 1-16,-3 6-1 16,6 0 2-16,0 5 1 15,3 9 0-15,-3 1 8 16,3 12 5-16,-3 2 5 16,0 5 3-16,-3-2 0 15,-3 10-1-15,0-3-8 0,-6 4-5 16,-6 4-2-16,0-7-1 15,3-3-20-15,-3-3-7 16,0 0-32-16,3-2-15 16,0 0-65-1</inkml:trace>
  <inkml:trace contextRef="#ctx0" brushRef="#br0" timeOffset="4343.5078">16102 12644 208 0,'-12'3'77'0,"6"0"-42"0,-3-1-28 0,6 4 20 16,0-1-10-16,0 0-2 16,-6 3-11-16,1 0-4 0,2 11-1 15,0-3 0-15,3 5 1 0,0-3-3 16,9 6 2-16,-3-5 1 15,6-4 0-15,-4-1 13 16,4-6 8-16,0 0-4 16,0-11 1-16,3-8-7 15,-3-2 1-15,-3 2-7 16,-3-7-1-16,-3-16-2 16,-3 7 1-16,3 6-2 15,-6-8 2-15,0 5-2 0,-3-2-1 16,0-9 1-16,3 17 1 15,0 2-3-15,3 5-2 16,0 3-3-16,0 8 1 16,3 6 3-1,3 4 1-15,0-2 3 0,3 13 1 16,0-2-1-16,3 7-2 16,-3-5 1-16,3 6 1 15,3 5-3-15,0-3 0 16,0-3-39-16,6-10-15 15,0-5-68 1,2-3-28-16,1-8 79 16</inkml:trace>
  <inkml:trace contextRef="#ctx0" brushRef="#br0" timeOffset="4749.7112">16316 12626 236 0,'-12'-8'90'0,"7"8"-48"0,-4 0-31 15,6 3 23-15,0-1-14 16,0 1-3-16,-3 5-13 16,-6 5-2-16,6 0-2 15,0 1 0-15,3 7 0 0,0-5-5 16,3 5 1-16,0-3 2 16,6 3 3-16,-3-5 2 15,6-5 1-15,-3-1-2 16,3-4-2-16,6-9 3 0,-4-2 2 15,1-11-2-15,-3 0-2 16,-3-2 2-16,-3-1 2 16,-3 3-2-16,0 3 0 15,0 0-3-15,0 5-1 16,3 2 1-16,-3 6 0 16,3 6 0-16,0 2 0 15,0 0 0-15,3 8 0 16,0-1-3-16,3 1 2 15,3 5 1-15,-3-2 2 16,3-3-19-16,-3-8-8 16,0 0-25-16,3-6-8 0,-1 1-47 15</inkml:trace>
  <inkml:trace contextRef="#ctx0" brushRef="#br0" timeOffset="5035.3349">16528 12383 216 0,'0'-8'82'0,"0"10"-44"0,0 9-25 0,3-3 22 16,0 2-9-16,-3-2-3 15,3 16-7-15,0-3-2 16,-3 14-8-16,0-6-4 16,3 2 1-16,0-4-2 0,-3 2-1 15,0-5-21-15,0 0-11 16,0-6-50 0,0 1-64-16,0-3 35 15</inkml:trace>
  <inkml:trace contextRef="#ctx0" brushRef="#br0" timeOffset="5244.0032">16370 12539 228 0,'0'-6'88'0,"0"6"-48"0,12-5-34 0,-6 5 20 16,9-3-19-16,6 1-3 0,5 2-3 15,4 0 1-15,-9 0-1 16,-3 0-1-16,9 2 1 0,8 1-50 16,-2 0-19-16,-3-1-30 15</inkml:trace>
  <inkml:trace contextRef="#ctx0" brushRef="#br0" timeOffset="5601.6015">16745 12602 256 0,'0'13'96'0,"0"-13"-52"0,6 11-32 16,0-6 26-16,0 1-13 0,0-1-3 16,3-3-6-16,6 1-2 15,-3-3-8-15,-4 0-4 16,7-3 1-16,-3 1 0 0,6-6 3 16,0-3-3-16,-6 3-2 15,-3 0-5-15,-9 0 0 16,-6-5-16-16,-3 3-4 15,-6 2 1-15,-3 5 3 16,-3 3 10-16,1 8 3 16,-1 5 9-16,3 3 4 15,0 0 8-15,6 0 5 0,3 0 0 16,3 5-2-16,3 3-7 16,3-3-4-1,6-3-3-15,6-2-3 16,3-5-6-16,3 2-4 0,3-10-34 15,8-3-14-15,1-8-32 16,3-8-53 0,0 3 40-16</inkml:trace>
  <inkml:trace contextRef="#ctx0" brushRef="#br0" timeOffset="6004.354">17117 12581 216 0,'-3'-11'82'0,"0"9"-44"0,-15-4-18 16,12 6 24-16,-3 0-7 15,0 0-2-15,-2 3-17 0,-4 5-6 16,0 3-8-16,0 7-3 0,3 3 2 16,3 3-7-16,3-5 1 15,3-4 1-15,6 7 1 16,3 4 1-16,0-10 2 16,0 0-1-16,6-6-1 15,-3-4 5-15,6-14 4 16,9-11-5-16,-7-2-2 15,-2-5 1-15,-3-3 0 16,-3-8-6-16,-9-6 0 16,-6 1-1-16,0 2 2 15,0 3 1-15,0 8 3 0,0 5-1 16,0 8-1-16,3 6-2 16,3 7-1-16,0 11-1 15,0 16 0 1,9 8 0-16,3 7 3 15,3 4-2-15,-3-6 1 0,-3-6 8 16,6 6 6-16,9 14-6 16,-9-22-1-16,-4-3-36 15,4-5-17-15,3-5-88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07:11:30.9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9807 11335 80 0,'0'-3'30'0,"3"3"-16"0,-3 0 8 16,0 0 39 0,0 0-10-16,0 0-10 15,0 0-6-15,0-3-21 16,-3 1 3-16,0-1 1 0,0 1-6 16,-3-4 1-16,0 4-2 15,-3-4 3-15,-3 1-5 0,0 0-1 16,-3-1-2-1,-6 4 1-15,3-1-6 0,-5 0-1 16,-1 1 2-16,0-1 1 16,0 1-1-16,-3 2-2 15,1 0 5-15,-1 2 1 16,3 1-2-16,-9-1-3 16,4 4 0-16,-1-1-1 15,0 0 0-15,-3 3 2 16,3 0-1-16,1 0-1 15,-4 0 1-15,3 8-1 16,0 5-3-16,1 0 2 0,2-2 1 16,0-1 0-16,3 1 0 15,3-1 2-15,1 1-3 16,2-1 0 0,0 6 1-16,0 0 0 0,-3 0 0 15,6 2 0-15,0 3 0 16,4 1 0-16,2-1-3 15,0 0 2-15,3 0-1 16,3 5 0-16,9-2 2 16,0 0 2-16,0 0-1 15,3-3 2-15,-1 2-2 0,1 1-1 16,3-5 1 0,3-1 1-16,3-2-1 15,3 0-1-15,3 2 1 16,0-2-1-16,2 0 2 0,4 0 3 15,3-6-2-15,0 3 0 16,-1-2 1-16,7-3 0 16,0 2-2-16,2-2 1 15,7-3-2-15,-3-2-1 16,-1 2 1-16,7-5 1 16,-3-3-1-16,-1 3-1 15,1-2 1-15,-1-1 1 16,-2-3-1-16,3-2-1 15,-1 0 3-15,-2-2 2 0,6-1-2 16,-7-2-2-16,-2-3 6 16,-3-5 3-16,-1-3-5 15,1 3-1-15,-6-3 2 16,-4-3 1-16,-5-2-1 16,0-3-1-16,-3-2 1 15,-3-6 1-15,0-2-3 16,-3-1-1-16,-1-2 3 15,-2-2 1-15,-3-4 1 16,-3 1 2-16,0 2-1 16,-3-13 0-16,-6 8-3 15,-3 8 1-15,0 0-2 16,-3-3 2-16,-3 6-2 16,-2 0 2-16,-7 2-4 15,0 0-2-15,-6-7 4 0,-3 4 1 16,-5 3 0-16,-7 3-1 15,-6 3-3-15,1 5-2 16,-1 5-2-16,3 3 1 16,-2 2-4-1,2 3-1-15,3 0-13 0,7 0-5 16,2 0-20-16,0 3-10 16,3-3-66-16,10 3-30 15</inkml:trace>
  <inkml:trace contextRef="#ctx0" brushRef="#br0" timeOffset="3078.7113">21287 11142 64 0,'0'13'27'0,"0"-13"-14"0,0-16 7 16,0 16 14-16,0-3-1 16,0 3 1-16,0-2-2 15,0 2 0-15,-3-3-4 16,3 3 0-16,-3 0-16 15,0 0 2-15,-12 5 2 0,-5 3-2 16,5 3 2-16,3-3-7 16,-6 8-1-16,-3 5-2 15,3 3-1-15,0-1-3 16,12-7-2-16,0-2 1 0,9-1 1 16,3 5-3-16,9-4 0 15,9-4 1-15,-3-2 0 16,3-3-16-16,-6-2-4 15,-3-3-14-15,2-3-7 16,10-5-19 0,-6-2-52-16,-3-3 19 15</inkml:trace>
  <inkml:trace contextRef="#ctx0" brushRef="#br0" timeOffset="3589.1129">21383 10911 124 0,'0'-2'46'0,"0"4"-24"0,2 4-26 15,1 20 74 1,0 1-25-16,-3 2-5 15,0 5-5-15,0-7-21 16,0-4 5-16,0 7 2 0,0-7-7 16,0 4-3-16,0-6-6 0,0 0-2 15,0 6-1-15,0-12 1 16,0-1-2 0,0-6-1-16,0 0 3 15,0-6 2-15,0-2-7 0,3-8 0 16,6-5-2-16,0 2 2 15,0 1-1-15,6-3 1 16,9-6 0-16,-3 6-2 16,0 8 3-16,-4 2 0 15,1 8 5-15,-3 6 5 16,-3 5 1-16,-3 2 4 16,-3 1-5-16,-3-1-1 15,-3 1-4-15,0-1-1 16,0-2-3-16,0 0-21 15,0-8-8 1,3 0-18-16,0-3-9 0,0-5-27 16,3-5-43-1,3-6 37 1</inkml:trace>
  <inkml:trace contextRef="#ctx0" brushRef="#br0" timeOffset="3947.3019">21707 11221 196 0,'0'0'74'0,"0"3"-40"0,3-1-22 16,-3-2 21-16,6 6-2 16,0-1 2-16,0 0-12 15,3 0-5-15,0-2-9 16,3 0-5-16,-1-1 1 0,4-2 0 16,-3-2 1-16,3-4-5 0,-3 1 1 15,-3 0 0-15,0 0 2 16,-3-3 1-16,-6 2 1 15,-3-4-2-15,-3 4-2 16,-3 4-2-16,-3-1 1 16,-3 3-1-16,-3 3 0 15,3 2 2-15,1 3 0 16,2 3 0-16,3-1 0 16,0 3 2-16,3 1 1 15,3-1-1-15,3 0-2 0,3 0-2 16,3-2 1-16,3 0-21 15,6-4-8-15,2-4-29 16,4-3-13 0,6-3-27-16</inkml:trace>
  <inkml:trace contextRef="#ctx0" brushRef="#br0" timeOffset="4220.044">21999 11181 160 0,'-15'-10'63'0,"9"15"-34"0,-6-8-12 16,3 9 22-16,-9-1-11 16,3 3-4-16,3 0-11 15,0 2-4-15,6 1-5 16,1-3-1-16,2 5 1 0,0 8-2 16,9-2 1-16,5-1 0 0,4-2 1 15,0-3 0 1,6-5 0-16,-3-2-7 0,0-4 0 15,0-2-15 1,-4-2-3-16,1-6-16 0,3-3-6 16,-3-5-10-1,0-2-40-15,-6-6 13 16</inkml:trace>
  <inkml:trace contextRef="#ctx0" brushRef="#br0" timeOffset="4446.3377">22076 10869 184 0,'3'3'68'0,"-3"5"-36"0,18 5-15 0,-12 0 22 0,0 16 0 15,3 3 1-15,0 0-6 16,-3 10-1-16,0-5-19 16,-3 0-6-16,0-2-3 0,-1-1-3 15,1-5 1-15,0-5-7 16,0-3-1-16,-3-5-31 15,3-6-14-15,-3-2-16 16,0-2-5-16,0-1-25 16</inkml:trace>
  <inkml:trace contextRef="#ctx0" brushRef="#br0" timeOffset="5123.1818">22332 11110 192 0,'0'0'74'0,"0"3"-40"0,0-3-20 16,0 5 20-16,-3 0-2 15,-3 3 3-15,3 3-6 0,-6-1-1 16,-3-2-15-16,-3 0 1 15,-2 0 2-15,-1 0-4 0,0 0 1 16,0-3-8-16,0 0-1 16,3 1-2-16,3-1-2 15,-3-2 1-15,9-1-1 16,4 4-3-16,2-1 0 16,2 3-1-16,4 0 3 15,6 2 0-15,3 4 1 16,3-1 0-16,3 0 0 15,0 0 0-15,0 1 0 16,-4-4 2-16,1 1 1 16,-3-3-6-16,-3 0 0 15,0 2-61-15,-3-10-79 16,-3-2 14 0</inkml:trace>
  <inkml:trace contextRef="#ctx0" brushRef="#br0" timeOffset="6770.8262">22740 11107 144 0,'3'0'55'0,"-3"0"-30"0,3 3-12 0,-3 0 19 16,3-1-5-16,-3 3 10 15,6 11-12 1,-3 3-13-16,0-1 4 0,0 1 3 15,-3 2-4-15,0 0 2 16,0-2-4-16,0-1 0 0,0-2-5 16,0-3-3-1,0-2-5-15,0 0 0 16,0-4 0-16,0-1 2 0,0-1 1 16,0-5 1-16,0 3 2 15,0-3 1-15,0 0 3 16,0 0 1-16,0-6-1 15,3-2-3 1,0 1 0-16,0-4-4 16,0-2 0-16,0-1-3 15,-3-1-3-15,11-4 2 16,-2 3 0-16,0-2 1 16,0 4 0-16,0 1-3 15,0 3 2-15,0 2-1 16,-3 2-2-16,6 6 3 15,-3 6 2-15,-3 4 0 0,-3 4 2 16,6 1 2-16,-6 4 2 16,0-1-1-16,-3 1 1 15,3-3-2-15,-3-3 2 16,0-2-4-16,0-1-2 16,0-2 0-16,0-3-1 15,0-2 0-15,0-3 2 16,0-3-1-16,0-2-1 15,3-5-2-15,-3-4-1 16,6 1-1-16,-1-3 0 16,1 0 0-16,0-2 0 15,0-1 3-15,6 3 2 16,-3 3-2-16,0 0 0 0,6 2 1 16,-3 6 2-16,3 5-1 15,-3 11-1-15,0 2 3 16,-6 3 2-16,5 2 0 15,-5 4 0-15,-3-1-3 16,-3-3-2-16,6-2 1 16,-6-3-1-16,3 1-11 15,0-4-3-15,-3-2-22 16,3-3-7-16,-3-5-10 16,3 0-5-16,3-5-10 15,0-3-5-15,0-2-9 16</inkml:trace>
  <inkml:trace contextRef="#ctx0" brushRef="#br0" timeOffset="7176.6073">23124 11218 188 0,'3'-5'71'0,"0"5"-38"0,0 0-17 0,-3 0 22 15,0 0-7-15,6 0 2 16,3 3-8-16,-3-1-1 16,8 1-13-16,-2 0 0 0,0-1 2 15,6-2-3-15,-3 0 2 16,0 0-7-16,0-2-3 15,3-1 1-15,-6 0 0 16,-4-2 1-16,1 2 0 16,-6-5-5-1,-3 1 1-15,-6-4 0 16,-3 0-9-16,-5 1-2 16,5 2 1-16,-6 3 1 0,-3 7 3 15,6 6 4-15,-6 0 1 16,6 0 1-16,0 3 0 15,0 2 0-15,4 3 6 16,2 0 6-16,3 2-6 16,3 1-1-16,3-4-1 15,3 1 0-15,5-2-2 16,1-4 1-16,0-2-4 16,-3-3-2-16,12-2-25 15,3-6-11-15,-6-2-20 16,0-3-8-16,-1-2-28 15,-5-4-26 1,0 1 52-16</inkml:trace>
  <inkml:trace contextRef="#ctx0" brushRef="#br0" timeOffset="7717.0346">23353 11171 224 0,'-3'0'85'0,"0"0"-46"0,6 10-28 0,-3-2 23 15,0 0 0-15,-3 5 1 16,0 3-7-16,3 3-3 15,0-1-14-15,0 1-2 0,0-3 1 16,0 0-8-16,0-6-1 16,0-2 1-16,0 0 3 0,3-3-2 15,-3-5-2-15,6-5-5 16,-3-3 0 0,6-5-7-16,0-3-1 0,0-3 2 15,0 1 1-15,3-1 6 16,-3 4 1-16,5 7-3 15,-5-3 8 1,9 11 2-16,-6 5 9 16,0 6 5-16,-3 2 2 15,-3 0-1-15,0 3-4 16,-3-3-2-16,0 1-4 16,0-4-1-16,-3-2-5 15,0-2-3-15,9-1-3 16,-9-5 1-16,0 0 1 15,3-3 0-15,0-5-9 0,3-5-4 16,3-3-4-16,-1-2 0 16,4-4 2-16,9-1 2 15,-3 4 10-15,0 3 4 16,-3 3 0-16,12 10-1 16,-4 6 9-16,4 5 6 15,-6 3-1-15,-3 4 2 16,-3 4-3-16,3-1 0 15,-6 1-7-15,-4-3-2 16,1-3-11-16,-6-2-5 16,3-3-52-16,-3 0-22 15,-3-6-66 1</inkml:trace>
  <inkml:trace contextRef="#ctx0" brushRef="#br0" timeOffset="8906.316">21168 11840 176 0,'3'-13'66'0,"-3"10"-36"0,0-2-13 0,0 2 20 0,0 1-4 15,0-1 1-15,-3 0-4 16,0-2-1-1,-3 0-16-15,-3 2 1 0,0 3 0 16,-3 3-7-16,-2 5-2 0,-1 2-5 16,-3 9-1-16,3 5 1 15,6-3 0-15,0-3-5 16,9 9 1-16,0-6 4 16,3 0 2-16,0-2-3 15,6-1 1-15,-3-2-2 16,6-5 0-16,-3-1 2 15,3-7 2-15,-3-1-3 16,6-7-2-16,-4 0-5 16,1-8 0-16,-3-8 4 15,3-1 4-15,-3-1-1 16,-9 1-2-16,-3 4 4 0,3 2 1 16,-3 5 2-16,0 3 2 15,3 3-1-15,-3 10 2 16,3 3-2-1,0 3 0-15,3 2-1 16,6 3-2-16,-3-3-2 16,0 1 3-16,3 1 0 15,0-1-1-15,0 2-2 16,0-3 1-16,0-3-1 16,0 1-38-16,2-3-16 15,-2-3-46 1,3-8-50-16,-3 1 49 15</inkml:trace>
  <inkml:trace contextRef="#ctx0" brushRef="#br0" timeOffset="9237.3346">21505 11803 192 0,'-9'-8'74'0,"9"3"-40"0,-15 0-20 0,9 5 22 16,-3 0-11-16,0 2-3 15,-3 3-6 1,-3 1-2-16,0 7-8 0,0 6 5 0,3 4 2 16,1-1-4-16,5-4-1 15,0-2-6-15,6 5-2 16,0-2 0-16,6 2 2 15,0-5-6-15,11-3 1 16,-2 0-17-16,6-5-4 16,-3 0-23-16,3-5-8 15,-3-3-44 1,3-6-23-16,5-7 60 16</inkml:trace>
  <inkml:trace contextRef="#ctx0" brushRef="#br0" timeOffset="9474.2918">21683 11824 192 0,'-15'-16'71'0,"12"14"-38"0,-12 2-10 16,9 0 26-16,0 0-16 15,1 0-4-15,-4 2-8 16,0 4-4-16,-3 4-9 16,0 6-1-16,3 3 0 0,3-1 1 15,3 1 2 1,0 2-7-16,6-3-2 0,0-2-3 15,3 3-2-15,0-3 5 16,3-3 3-16,-3 0-25 16,6-5-11-16,-3 0-26 15,5-3-9-15,-2-2-41 16</inkml:trace>
  <inkml:trace contextRef="#ctx0" brushRef="#br0" timeOffset="9910.9885">21743 11906 208 0,'-3'-5'77'0,"3"10"-42"0,3 1-21 0,0-4 20 16,3 1-13-16,3-3-2 16,2 2-7-16,4 1-2 15,0-3-6-15,0 0 2 0,0-3 3 16,0 1-3-16,3-3-1 0,-6-1-2 15,2-2 0 1,-2 0 0-16,-3-2 1 16,-6-3 0-1,-3 2-2-15,-6-2 1 0,0 2-4 16,-3 3 0-16,-2 3-1 16,-4 2 0-16,-6 3 2 15,6 0 2-15,-3 8-1 16,0 5-1-16,6 3 3 15,0 0 2-15,4 0 0 16,2 0 2-16,0 0-4 16,6-3-2-16,0-2 0 15,6-1-1-15,0 1 0 16,5 2 0-16,-2-2-14 0,3-6-3 16,3 0-26-16,6 1-11 15,-6-1-31 1,6-5-46-16,-6 0 39 15</inkml:trace>
  <inkml:trace contextRef="#ctx0" brushRef="#br0" timeOffset="10422.8104">22124 11785 176 0,'0'-3'68'0,"0"3"-36"0,-3 0-37 16,-6 3 65 0,0 2-22-16,0 0 0 15,-3 0-3-15,0 6-21 16,3-3-8-16,0 5-2 0,3-8-3 0,3 9 2 16,0-4-4-1,6 1 0-15,0-1 1 0,3 4 0 16,3 2-3-16,3-1 2 15,0 1 1-15,-6-2 2 16,0-4 12-16,-6 3 8 16,0-2-2-16,-6 0-2 15,3-1-10-15,-6 1-3 16,3-1-3-16,-3-4-2 16,0-1-17-16,0-3-9 15,0 1-26-15,3-6-10 16,0 1-33-1,3-3-46-15,3 2 47 0</inkml:trace>
  <inkml:trace contextRef="#ctx0" brushRef="#br0" timeOffset="10763.2886">22231 11785 232 0,'0'-6'88'0,"0"6"-48"0,-3-2-23 16,3 2 25-16,-3 0-16 16,0 2-4-16,-3 1-11 15,0 2-3-15,3 0-4 16,0 1-3-16,0 4 2 0,3 9-4 16,6 2 0-16,0-2 1 15,3 2 0-15,0 3-3 0,-3-9 2 16,0-1 10-16,-3 2 5 15,0-1 0-15,-3 1 2 16,0-2-7-16,-6-1-1 16,0-3-2-1,-3 1-1-15,3-3-17 0,-3-3-6 16,3 0-29-16,-3-7-12 16,0-1-51-1,3-2-46-15,0 0 58 16</inkml:trace>
  <inkml:trace contextRef="#ctx0" brushRef="#br0" timeOffset="11473.4975">22642 11877 164 0,'-3'29'63'0,"3"-13"-34"0,0 13-10 16,0-16 23-16,0 14-17 0,0-1-3 15,0 1-14-15,3-1-5 16,-3-5-2-16,0-5 1 0,3 6 1 16,-3-4-1-16,0 1-2 15,0 2-2-15,0-8-1 16,0-2-5-16,0-4-2 16,0-1 0-16,0-1 4 15,0 0 5-15,0-5 3 16,3-2 4-16,0-4 3 15,-3 4 0-15,0-9 2 16,0-7 0-16,0 4 1 16,0 4 0-16,0-9 2 15,0 3-5-15,0-7-1 16,0-14-2-16,2 5-1 16,1 3 1-16,0-3 1 0,3-2-3 15,0 4-1-15,0 4 1 16,9 5 0-16,-3 5 2 15,0 0 1-15,6 8-3 16,-3 6-1-16,0 7 5 16,0 13 3-16,-1 1-2 15,-2 2 2-15,-3 3 0 16,-6-8 1-16,0-3-6 16,-6 3-2-16,-6 2-7 15,0-4-2-15,6-4-5 0,-9-2-1 16,-2 3-14-16,-1-6-4 15,0-8-7-15,0 1-1 16,9-1-12-16,3-2-4 16,3-1-43-1,6-1-24-15,6-4 59 16</inkml:trace>
  <inkml:trace contextRef="#ctx0" brushRef="#br0" timeOffset="11922.2701">22963 11888 188 0,'3'-6'71'0,"-3"-7"-38"0,3 16-14 16,-3-6 23-16,0 1-10 16,-3-1-3-1,0 0-6-15,0 1-3 16,-6 7-10-16,3 0-4 0,-3 3 0 16,-3 3-5-16,0 5-1 0,1 2 2 15,2 3 1-15,6 3-1 16,0 0-2-16,6-3 1 15,0-2-1-15,3-4 0 16,3-1 0-16,-1-4 2 16,1-4 1-16,3-4 1 15,0-7 0-15,3-3-2 16,-3-5-2-16,0-3-2 16,-9-3 1-16,0-2 1 15,-3 0 2-15,0-3-1 16,0 6-1-16,0 7 3 15,0 3 0-15,6 6 1 16,-3 2 2-16,6 5 3 16,0 5 0-16,0 1 0 15,2 2-5-15,1 0-1 16,0 3 1-16,0 0 0 16,0-3-5-16,0 1-1 15,0-6-21-15,0-3-8 16,-3-2-35-16,9-9-15 15,-7-2-39 1</inkml:trace>
  <inkml:trace contextRef="#ctx0" brushRef="#br0" timeOffset="12191.6736">23222 11644 208 0,'-6'-5'79'0,"6"8"-42"0,0-1-26 15,3 4 21-15,-3 4 5 16,0 9 7-16,3 7-13 16,0 17-4-16,3-1-15 15,-3-2-3-15,3 2 1 0,3-2-4 16,-3-3-1-16,0-8-2 16,0-3-3-16,-3-5-2 0,0-5 1 15,0-3-23 1,-3-5-10-16,9-8-53 15,2-8-41 1,-5-7-23 0,-3-7 75-16</inkml:trace>
  <inkml:trace contextRef="#ctx0" brushRef="#br0" timeOffset="12448.293">23383 11626 236 0,'0'-13'90'0,"-6"21"-48"0,12-3-34 0,-6-5 24 16,0 5-9-16,0 0 1 16,3 9-4-16,-3 4-3 15,6 9-9-15,-3 4 1 0,0 9 4 0,0 2-5 16,0 1 0-16,0-6-2 16,-3 0 1-1,0-3-6-15,0-5-1 0,0-5-9 16,-3-5-2-16,0-4-36 15,0-1-14 1,0-6-44-16,0-8-45 16,-3-8 52-16</inkml:trace>
  <inkml:trace contextRef="#ctx0" brushRef="#br0" timeOffset="12748.8607">23094 11763 248 0,'-12'-2'93'0,"12"4"-50"0,0-2-28 0,0 0 26 16,0 0-9-16,0 0 1 16,9 6-9-16,0-4-5 15,3 1-11-15,6 0 1 0,6-1 2 16,2 1-2-16,7-3 2 15,0 0-4-15,-3-3-2 16,5 1-2-16,-5-4-3 0,0 1-15 16,-3 0-5-1,-1-1-36-15,-2 1-14 16,-6 3-59-16,0-1-38 16</inkml:trace>
  <inkml:trace contextRef="#ctx0" brushRef="#br0" timeOffset="13511.9385">23487 11840 244 0,'0'8'90'0,"0"-5"-48"0,12 18-23 16,-6-16 29-16,-3 0-13 16,9 1-2-16,-3-1-13 15,0 0-2-15,5-2-11 0,-2 0 0 16,3-3 3-16,-6-3-4 15,6 0 2-15,-3-5-7 16,0 0-1-16,-3-5 4 16,-6 0-4-16,-3 0 0 15,0 2-5-15,-9 1 1 16,3 2-5-16,-3 0 1 16,-3 2-1-16,-3 4 3 15,0 2 4-15,-3 10 1 16,-2 6 1-16,2 0 0 15,3 5 8-15,6 0 5 16,0 1 5-16,3-1 1 16,6-3-10-16,0 3-5 15,9-2-3-15,6-3-1 0,0-3 0 16,-3-5 2-16,8-3-12 16,1-5-6-16,-3 0-18 15,3-2-8 1,0-6-18-16,0 0-7 0,-3 0 0 15,-7-3 2-15,10-2 14 16,-6 0 23 0,-3 0 33-16,-9 2 36 15,6 3 17-15,-9 0-7 16,0 3-4-16,0 0-13 16,0 2-4-1,9 8-4-15,-6 6 1 0,3-1-4 0,-3 1-2 16,-3 0-7-1,6-1-4-15,-3 1-1 16,0-3-1-16,-3-3-7 16,3 0-2-16,0 1 0 15,-3-6 2-15,0 0 2 0,0 0 1 16,3-3-2-16,-3 0 1 16,6-5-2-16,-3 0-1 15,-3-2 1-15,5-3 1 16,1-1-1-16,0 1 2 15,-3-3-2-15,6-2 2 16,0 2-4-16,0 3-2 16,0-1-1-16,-3 1 0 15,0 5-13-15,-3 3-4 16,6 0-24-16,-3 2-9 0,0 0-40 16,9 9-64-1</inkml:trace>
  <inkml:trace contextRef="#ctx0" brushRef="#br0" timeOffset="13933.7876">24002 11843 220 0,'-3'0'82'0,"3"0"-44"0,0 5-44 16,0 8 84-1,3 3-18-15,-3 0-15 0,3 3-10 16,-3-1-22-16,0 1 3 0,0-4 2 15,0 4-8-15,0-3-1 16,0-6-3-16,0 1-1 16,0-3-3-1,0-3 1-15,0-5-4 0,0-5-2 16,9-3-3-16,-3-3-1 16,0-2-1-16,3-5 0 15,3-6-6-15,-4-5-4 16,10 2 12-16,-6 6 7 15,6 3 1-15,0 2-1 16,-3 8 0-16,3 5 1 0,0 6 5 16,-4 13 6-1,7 0 6-15,-6 5 3 16,-3 3 2-16,-3-1 2 16,-3 1-10-16,0-3-4 15,-3 1-10-15,-3-4-1 0,6-2-28 16,-3-6-9-1,-3 1-53-15,6-3-20 0</inkml:trace>
  <inkml:trace contextRef="#ctx0" brushRef="#br0" timeOffset="17070.9878">14024 13248 124 0,'0'0'49'0,"0"-3"-26"0,3 3-3 0,-3 0 21 16,0 0-5-16,0 0 2 15,0 0-7-15,3 5-1 16,0 3-17-16,-3 3 1 0,3 2 0 15,-3-2 1-15,0 10 1 16,0-5-6-16,3 8-2 16,0-6 2-16,0 6 1 0,0-3-3 15,0 0-3-15,-3-2-5 16,3 2 0-16,0-3 2 16,-3 1 1-16,0-3-4 15,0-3 1-15,0 3-9 16,0-8-4-16,0 0-22 15,0-3-8-15,0 0-21 16,3-5-8-16,-3 0-25 16</inkml:trace>
  <inkml:trace contextRef="#ctx0" brushRef="#br0" timeOffset="17626.4716">14013 13227 160 0,'-9'-8'63'0,"6"5"-34"0,-3-16-14 0,3 11 18 16,0 6-10-16,0-3 0 15,-6 5-3-15,0 0 0 0,-6 2-11 16,0 3-1-16,0 6-1 0,0 2-3 16,0 8-1-16,1 3-1 15,5 0-2 1,0-5 1-16,3 12 1 0,0-4-3 15,6 13-2 1,0-6 2-16,9 8 0 0,-3-5 1 16,15 0 0-16,-4-5-5 15,16-5-1-15,-6-4 3 16,15-15 3-16,-7 0-1 16,13-18 0-16,-9 2-1 0,2-16 0 15,-5 3 2 1,-6-8 2-16,-6 5 10 0,-12-11 4 15,-1-18 1-15,-11 9 0 16,-6 4-3-16,-5 5 1 16,-10 6-10-16,0 6-6 15,0 4-19-15,3 6-8 16,0 2-47-16,6 11-21 16,4 0-5-1</inkml:trace>
  <inkml:trace contextRef="#ctx0" brushRef="#br0" timeOffset="18439.7372">14632 13107 160 0,'0'-2'63'0,"0"4"-34"0,3 1-16 16,-3-3 17-16,0 8 2 15,3 8 4-15,3 10-5 0,0 9 1 16,-4-3-18-16,1-6-1 0,-3 14 0 16,0-6 2-1,-3 8 0-15,3-7-3 0,-2 2 0 16,2-5-7-16,0-3-3 16,0-3-4-16,-3-2 1 15,3-6-17-15,0-2-8 16,0-2-26-16,-3-14-10 15,3 0-42 1,0-6-32-16,0-7 61 16</inkml:trace>
  <inkml:trace contextRef="#ctx0" brushRef="#br0" timeOffset="18964.6531">14688 13195 172 0,'-6'-19'66'0,"9"11"-36"0,-3-2-11 15,0 7 21-15,0 0-9 16,3-2-1-16,3-3-15 16,0 0-6-16,3 0-6 15,3 0 0-15,0 0 2 0,3 1-2 16,6 1 0-16,2 6-1 15,-2 6 1-15,-3 4 2 16,-3 6 4-16,-3 10 2 16,-6 1 3-16,0-1-1 0,-15 3 0 15,-3-2-3-15,0-11-1 16,3 0-5-16,-6 2-3 16,3-2 2-16,-3-5 0 15,1-1-1-15,2-2 1 16,-3 3-4-16,6-6-2 15,0 0-1-15,6 1 0 16,0-1 3-16,6 3 0 16,-3-3 1-16,9 6 0 15,3 7 4-15,6 3 5 0,2 3 6 16,-5-5 3-16,-3-3-5 16,0 5 0-16,0-3-8 15,-3 6-1 1,0-5 0-16,0 2 0 0,3 0-16 15,-6-2-6-15,0-6-29 16,-3-5-10-16,0-3-34 16,3-5-13-16,0-19 1 15</inkml:trace>
  <inkml:trace contextRef="#ctx0" brushRef="#br0" timeOffset="19399.5748">14998 13459 200 0,'3'0'74'0,"0"3"-40"0,6 2-20 0,-3-2 20 16,0 0-8-16,0-1-1 15,8 1-8-15,4-3 0 16,0 0-10-16,0 0 0 0,0-3 0 15,-3-2-1-15,-3 0-1 16,0-1-3-16,-4-2-2 16,-2 0 3-16,-6 1 2 15,-3-1-2-15,-3 0 0 16,1-3-1-16,-7 1-2 16,-3 2-2-16,0 2-1 0,-3 6-1 15,-3 6 3 1,0 2 0-16,0 2 1 0,4 3 0 15,-1 6 0-15,6 2-3 16,6-5 2-16,0-3 3 16,3 6 1-16,6 15-1 15,3-2 1-15,6-6-2 16,3-5-1-16,9-5-21 16,2-2-9-16,4-9-31 15,0-5-14-15,0-5-26 16</inkml:trace>
  <inkml:trace contextRef="#ctx0" brushRef="#br0" timeOffset="19821.4604">15382 13433 176 0,'-18'-8'68'0,"12"8"-36"0,-6 0-15 0,3 0 20 15,-6 0-6-15,0 3 2 16,0 2-19-16,1 5-8 15,-1 4-4-15,0 4-5 0,3 3 2 16,3 1 1-16,6 1 0 16,6 4 0-16,3-3 0 15,6-6 0-15,6-2 2 16,-3-5 1-16,-1-11 3 16,4-8-1-16,-3 0 2 15,0-3-2-15,0-2 0 16,-3-6-3-16,-3-2 1 0,-3 0-2 15,-3 0 2-15,-3 2 2 16,0 4 2 0,-3 1-3-16,0 4-1 0,0 4-3 15,3 4-1-15,0 4 3 16,0 9 3-16,3 5-4 16,0 2-1-16,3 1 2 15,0-1 3-15,3-2-4 16,2 11-3-16,1-6-21 15,3-3-8-15,0-12-30 16,3-4-14-16,6-2-26 16</inkml:trace>
  <inkml:trace contextRef="#ctx0" brushRef="#br0" timeOffset="20267.376">15676 13459 176 0,'-8'-16'66'0,"2"11"-36"0,0 0-11 0,0 5 21 15,0 0-9-15,-6 0-1 16,-3 5-15-16,-6 3-4 0,0 5-7 16,3 6-5-16,1 2 0 0,2 0 1 15,6 3 2-15,3 5-3 16,6 0-2 0,3-5 2-16,9-3 0 15,3-8-2-15,2-2 2 16,1-8 1-16,0-6 2 0,0-10-1 15,0-3 2-15,-3-3-2 16,0-4-1-16,-4-7 3 16,-2-1 0-16,-3-6-1 15,-3-3 1-15,-3 0-2 16,-3-2-1-16,-3 2 3 16,0 6 2-16,1 5 2 15,-1 5 1-15,0 11-4 0,0 7-3 16,3 9-3-16,3 13-1 15,0 13 4 1,9 5 1-16,0 9 4 0,-1 2 3 16,1 0-2-16,6 5-2 15,3-5-2-15,0-3 0 16,-3-5-2 0,0-7-1-16,-3-9-57 0,6-3-24 15,-4-10-38 1</inkml:trace>
  <inkml:trace contextRef="#ctx0" brushRef="#br0" timeOffset="21558.347">19135 13383 172 0,'-3'-3'66'0,"3"3"-36"0,-3 0-2 0,3 0 25 0,0 0-5 15,0-3 1-15,0 1-18 16,3-1-9-16,0-5-13 16,6 0-8-16,6 0-2 0,3 0 1 15,3-2 2-15,0 2-3 16,-1 2 0-16,1 6-1 15,-3 6-2-15,-3 4 3 16,-6 6 2-16,-3 3 0 16,-9 5-1-16,-3 2 5 15,-6 3 1-15,-6 0 4 16,-6-2 4-16,3-3-4 0,1-1 0 16,2 4-9-1,3-6 0-15,3-5 1 16,3-3 3-16,3-2-2 0,3-3 0 15,3-8-1-15,9 0 1 16,6 2-2-16,0 1-1 16,3-6-2-16,3 1 1 15,-1 4 1-15,1 4 2 16,0-4-8-16,0 3-1 16,-3-2-9-16,3 2-30 15,-4 1-1 1,-5-6-1-16,0 0 5 0,-3-8-49 31</inkml:trace>
  <inkml:trace contextRef="#ctx0" brushRef="#br0" timeOffset="21952.517">19344 13232 160 0,'-9'-27'63'0,"0"11"-34"0,-3 3-12 16,6 8 22-16,-3 0-7 16,-6 2-1-16,-6 0-9 15,-6 14-1-15,1 2-12 16,-4 8-3-16,-3 8-2 0,3 11-2 16,4 5-2-16,2 8 1 15,6 5-1-15,9 6 0 0,9-22 0 16,0-5 2-16,15 8 1 15,0-8 1-15,20 0 0 16,-5-8-2-16,21-18 1 16,-10-3 0-16,16-16 1 15,32-21 0-15,-17-11 0 16,-19 0 9-16,-11-2 6 16,-18 0 1-16,-15-1 3 15,-9 4-9-15,-12 2-3 16,-6 8-15-16,-3 2-5 0,0 6-29 15,-8 5-11-15,5 3-82 16,3 10-46 0,3 1 81-1</inkml:trace>
  <inkml:trace contextRef="#ctx0" brushRef="#br0" timeOffset="22956.0378">19742 13282 184 0,'-3'5'68'0,"3"11"-36"0,3 13-20 15,-3-10 19-15,0 7-12 16,0 11-1-16,0 0-10 16,0 3-5-16,0 2-2 15,-3-5 1-15,3-5 1 0,0-5 1 16,0-6 0-16,0-5-7 0,0-3-2 15,0-5-20-15,0-3-9 16,0-18-24 0,0-3 18-16,0-2 9 15,-3-6 19-15,0-3 8 16,1-2 16-16,2 0 9 16,0 0 12-16,0 0 4 15,2 0 0-15,4 0 0 16,3 0-7-16,3-1-4 15,6 4-10-15,3-6-3 0,0 8-3 16,3 6-1 0,-4 10-5-16,-2 8-1 0,-3 8 1 15,-3 8 2-15,-6 8 1 16,-6 2 3-16,-6-2-3 16,-6 0-2-16,-6-3 0 15,-2-3 1-15,2-2-1 16,0-3 0-16,3-2-6 15,0-3 1-15,3-3 2 16,3 1 1-16,3-4-6 16,3 1-2-16,3 2-1 15,6 3 4-15,0 3-1 0,9 2 1 16,-3 3 2 0,6 5 0-16,0 5 2 15,-3-2 3-15,-1-3-2 0,-2 1 0 16,0-7-1-16,-3-1 1 15,0-1-22-15,0-5-9 16,0-6-44-16,0-2-16 0,0-2-22 16</inkml:trace>
  <inkml:trace contextRef="#ctx0" brushRef="#br0" timeOffset="23345.4953">20001 13528 236 0,'3'3'88'0,"3"-1"-48"0,3 6-27 0,-3-2 22 0,3-1-5 16,0 0 0-16,6 1-15 15,3 1-4 1,0-1-7-16,-3-4-1 0,-1-2 1 0,1-2 0 16,-3-4 0-16,0 1-2 15,-3-3 1-15,-3-2 0 0,-6-4 1 16,-3-1-2-16,-3 1-2 15,-6 1 1 1,-6 3-1-16,0 2 0 16,1 2 0-16,-4 4 0 15,3 4 0-15,0 6 0 16,0 3 0-16,3 2 0 0,3 3 0 16,6 2 0-16,3 12 0 15,6-4-3 1,6 0 2-16,3-2 1 0,6-5 0 15,9-3-18-15,0-3-8 16,2-8-28-16,4-5-11 16,9-2-23-1,-3-14-39-15,-4-5 40 16</inkml:trace>
  <inkml:trace contextRef="#ctx0" brushRef="#br0" timeOffset="23738.5814">20451 13449 232 0,'-12'-11'88'15,"3"9"-48"-15,-6 2-27 0,9 0 22 16,-3 5-7-16,-3 3-2 16,-9 2-10-16,1 9-5 15,-1 2-6-15,3 6-2 0,3 7 3 0,6-2-1 16,6-1 2-16,6-1-6 16,3-12-1-1,-3 1 0-15,9-6 2 0,-3-3-6 16,6-4 1-16,9-6-4 15,2-8 0-15,-5-13-1 16,-3-6 0-16,-3 1 5 16,-6-3 1-16,-3-1 4 15,-6 1 1-15,0 6 5 16,0 4 3-16,-3 6-2 16,0 2 0-16,0 6-5 0,0 5-3 15,3 8-3 1,3 5 1-16,0 6 1 0,3 4 2 15,3 6-1 1,0-5-1-16,3-3-6 0,0-2-1 16,5-6-35-16,4-2-14 15,3-6-33 1,0-5-52-16,0-8 37 16</inkml:trace>
  <inkml:trace contextRef="#ctx0" brushRef="#br0" timeOffset="24155.8451">20796 13433 208 0,'-12'-11'79'0,"-9"9"-42"0,-8-4-23 0,20 4 22 0,-3 4-11 15,-3 4-3-15,-3 2-12 16,-3 5-6 0,3 8-3-16,3 3-4 0,7 8 0 15,-1 5 2-15,9-3 2 16,6-5-2-16,2-2 0 0,4-9 1 15,6-7 0-15,9-6 0 16,0-8 0-16,-3-15 0 0,-1-3 0 16,-2-6 0-16,-3-5 0 0,-6-2-3 31,-3-8 2-31,-3-3-1 16,-3-3-2-16,-6-7 3 15,0 4 2-15,0 6 9 16,-3 11 3-16,3 2 2 15,0 11 4-15,0 8-16 0,0 10-3 16,-3 22-1-16,6 12 0 16,0 20-2-16,6 2 2 15,3 5 3-15,3 11 1 16,3-3 1-16,0-27 2 16,-3-4-3-16,3-1-2 15,-1-5-42-15,4-8-18 0,-3-2-65 16</inkml:trace>
  <inkml:trace contextRef="#ctx0" brushRef="#br0" timeOffset="26170.104">8652 13227 52 0,'-3'0'22'0,"3"0"-12"0,-3 2 8 0,3-2 14 16,0 0 4-16,0 0 0 16,0-2 0-16,0 2 0 0,0 0-4 15,0 0 0 1,0 0 17-1,-3-8-27-15,0 0 18 16,0 0-13-16,3 0-3 0,0 0-11 16,3 0-4-1,3 0-5-15,3-3-1 16,6 3-1-16,2 1-2 0,4-1-2 16,0 2-1-16,0 4-1 15,0 4 3-15,-3 4 0 16,-3 2 1-16,-4-1 2 15,-2 7 1-15,-6 2-1 0,-3 2 1 16,-6 1 2 0,0-1 2-16,3-5-3 0,-5 1-3 15,2-4 0-15,0 1-1 16,0-1-3-16,3 1 0 16,0-3-1-16,6 0 3 15,0-3-7-15,9 6 1 16,-3-1 1-16,8 6 3 15,-2-3 4-15,3 9 2 16,-3-7 5-16,-3 7 3 16,0-4 11-16,-12 1 6 15,0-4-8-15,-6 1-4 16,0-2-7-16,-9-1-4 16,0-3-2-16,-12-2-3 15,7-2-30-15,-4-4-15 0,3 1-24 16,0-6-7-16,3 1-60 15</inkml:trace>
  <inkml:trace contextRef="#ctx0" brushRef="#br0" timeOffset="26904.9807">8756 13018 116 0,'-9'-16'44'0,"9"16"-24"0,-18-11 3 16,9 8 18-16,-3 1 1 15,0-1 1-15,-2 3-6 16,-7 3 0-16,-3 5-21 15,0 5 0-15,0 8 0 0,-6 8-4 16,4 14 1-16,2 12-6 0,12-10-2 16,0-5-2-1,9 15-3-15,3-7 1 0,15 13-1 16,-3-8-9-16,21-3-2 0,-7-8 4 16,25-7 3-1,-9-6 7-15,11-24 3 16,-5 0 4-16,8-23 1 15,-8 2 6-15,-6-24 1 16,-7 6 8-16,-8-19 4 16,-6-29-3-16,-15 5 1 15,-9 11-7-15,-9 8-1 16,-6 10-13-16,3 19-7 16,3 5-31-16,-5 1-13 15,-7-4-56-15,6 14-24 16</inkml:trace>
  <inkml:trace contextRef="#ctx0" brushRef="#br0" timeOffset="53747.1693">9268 13039 176 0,'0'-3'68'0,"3"3"-36"0,-3 5-22 0,3 1 17 16,0 2-2-16,0 5 2 16,0 8 2-16,0 11 2 15,0-1-16-15,0-4 2 0,-3 18 1 0,0-8 1 16,-3 16 3-16,0-8-10 15,0-3-2 1,0-5-6-16,-3 0-1 16,3-5-1-16,0 0 1 15,0-3-29-15,0-21-11 16,0 0-29-16,3-11-10 16,0 3-40-16</inkml:trace>
  <inkml:trace contextRef="#ctx0" brushRef="#br0" timeOffset="54347.9748">9295 13137 116 0,'-3'-8'44'0,"0"5"-24"0,0-2-4 0,3 5 16 16,-3-3 0-16,0 0 1 16,0-2-3-16,0 0-1 15,0 0-16-15,3-3 8 0,0 0 2 16,3-3-5-16,3 0 0 16,3 1-9-16,3-3-1 15,5 2-2-15,4 3 1 16,0 0-4-16,6 6 0 15,-6 4-1-15,0 6 1 16,-4 5 2-16,-2 6 4 16,-6 2 0-16,-6-2 2 15,-3 2-6-15,-6 3-1 16,-3-1 0-16,-5-1 2 0,-1-1-3 16,-3 3 0-16,-3-6-1 15,9-5 1-15,0-2-4 16,-3-1-2-16,6-2-1 15,0 0 3-15,3 0-2 16,3 0 1-16,0 0 2 16,6 3 0-16,0-3-3 15,12 5 2-15,-3-3 12 16,9 4 5-16,-6-4-6 16,6 9-3-16,-3-3 0 15,-1 7 2-15,-2-4-4 0,0 2-3 16,-3-2 1-16,-3 7 0 15,-3-5-8-15,-3-10-2 16,0-3-23 0,-3-3-8-16,0 0-26 15,0-5-13-15,0 0-49 16</inkml:trace>
  <inkml:trace contextRef="#ctx0" brushRef="#br0" timeOffset="55188.1782">9607 13391 220 0,'15'0'82'0,"-15"0"-44"0,6 10-29 0,-3-7 22 16,6-1-6-16,-3 1 3 15,6 0-7-15,0-1-3 0,3-2-10 16,-3 0-3-16,2-2 1 15,1-1-1-15,3-5 0 0,-3 0-3 16,-3-2 1-16,0 2-2 16,-6-3-1-16,-3-2 3 15,-3 0 2-15,-6 2-4 16,-3 3-1-16,-3 3 0 16,-3 2 2-16,0 6-3 15,0 2 0-15,3-2-1 16,-5 10 0-16,2-2 0 15,0 4 0-15,3-1 2 16,0 7 0-16,3-3 0 0,3 6 0 16,3-3 0-16,9 1 0 15,0-4-5-15,9-2-1 16,9 2-17-16,0-7-8 16,5-6-10-16,-5-5-2 15,-3 0-19-15,6-8-6 16,-6 3-7-1,5-5-4-15,-5-1 41 16,3-2 61-16,6-6 30 16,-9 1 11-16,-4-4 1 15,-5 1-11-15,-3 3-6 16,-6 2-10-16,-3 3-1 16,-3 7-21-16,0 1-3 0,-6 5 1 15,0 0-4-15,-2 11 0 0,2-3-6 16,0 5-3-16,0 0 0 15,3 6 1-15,0-4-1 16,6 4-1-16,0-3 1 16,6-3-1-16,-3 0 0 15,6-5 0-15,0 0 0 16,3-8 2-16,-3 0-1 16,2-8-1-16,-2 3 1 15,0-6-1-15,-3 3 6 16,-3-5 6-16,0 3-6 15,-3-6-1-15,0 3 1 0,0 2 1 16,0 3-3 0,0 5-3-16,0 1-3 15,0 7-1-15,0 0 2 0,3 9 2 16,0-4-2-16,3 9-2 16,3 4 2-16,3-7 2 15,-3-2-13-15,6-1-7 16,-3-3-26-16,5-2-8 15,7-2-30 1,-3-6-55-16,6-6 33 16</inkml:trace>
  <inkml:trace contextRef="#ctx0" brushRef="#br0" timeOffset="55699.7436">10360 13367 192 0,'-3'-16'71'0,"3"13"-38"0,-3 1-12 15,0-1 25 1,0 3-6-16,3 0 1 16,-6 0-17-16,-8 0-6 0,2 3-11 15,3-1-7-15,-6 6-1 0,3-3-1 16,-3 6 0-16,3 0 0 16,3 5-2-16,0 7 0 15,3 4 3-15,3-3 0 16,6-3 1-16,3-3-3 15,0-4 0-15,3-12-12 16,0 1 6-16,3-8 5 16,-3-1 0-1,3-7 2-15,-3 2 4 0,0-12 3 16,3-14-4-16,-3-3-1 16,-4-5 2-16,-2-5 3 15,-3 2-2-15,0-2 0 16,0 7-1-16,0 6-2 15,0 8 5-15,0 5 4 16,0 6-3-16,0 5 2 16,0 5-7-16,-3 10-1 15,3 14 2-15,0 13 1 16,3 19 1-16,0-8 2 16,0-6-1-16,3 14 0 15,0-9-3-15,3 9 1 0,-3-8-2 16,3-3 2-1,6 8-22-15,-3-19-9 16,-3-2-70 0,9-16-70-16,-3 0 47 0</inkml:trace>
  <inkml:trace contextRef="#ctx0" brushRef="#br0" timeOffset="57487.854">3517 13031 212 0,'-3'-3'82'0,"3"6"-44"0,3-1-20 15,-3 4 25-15,0-1-7 16,0 6 2-16,0 2-9 16,0 3-3-16,0 2-14 15,-3 6 1-15,0 0 3 0,0 0-6 16,0-3-3-16,0 0 0 15,0-5 0-15,0-3-3 16,0 0-3-16,0-2 2 16,3-6 0-16,0 0-4 15,3 1-1-15,0-1 3 16,6-5 1-16,3 0-3 0,3-3-1 16,3 1-2-16,3-1 3 15,-3 0 0-15,-1 3 3 16,4 0-3-16,-3-2-2 15,-3 2-9-15,-3 0-5 16,-3 0-13-16,-3 0-6 16,0 0-17-16,-6 0-4 15,0 0-22 1,0 0-52-16,0 0 29 16</inkml:trace>
  <inkml:trace contextRef="#ctx0" brushRef="#br0" timeOffset="57754.3102">3675 13118 180 0,'0'-5'68'0,"0"5"-36"0,0 0-7 0,0 0 27 0,0 0-13 16,0 5-2-16,0 3-11 16,0 5-2-16,0 8-13 15,0 8 2-15,0-5 3 0,0 0-2 16,-3 8 2-16,3-6-7 15,-3 6-1-15,0-3-4 16,3 0-1-16,0-5-3 16,-3 0-1-16,3-6-23 15,0-2-12-15,0-2-17 16,0-9-7-16,0 0-18 16,0-10-8-16,0 0-3 15</inkml:trace>
  <inkml:trace contextRef="#ctx0" brushRef="#br0" timeOffset="58147.6769">3565 12994 192 0,'-15'-14'71'0,"3"12"-38"0,0-3-17 0,6-1 22 15,-3 4-7-15,-6 4 2 16,0 1-13-16,-2 5-2 15,-1 5-10-15,0 11-5 0,0 10-2 16,0 14-1-16,9-3 0 0,0-8-3 16,9 24 0-16,0-11 2 15,9 8 0-15,0-7 1 16,12 4 0-16,-3-7 0 16,15-9 2-16,-4-4 3 15,16-19 4 1,-6-3 9-16,5-21 6 0,-5 0 0 15,6-26 3-15,-10 5-4 16,-2-24-2-16,0-24-5 16,-18 5-2-16,-12 6-2 0,-6 5 2 15,-9 14-9 1,-6 10-3-16,-9 8-31 16,-3 7-10-16,1 9-56 15,2 8-24-15,3 5-19 16</inkml:trace>
  <inkml:trace contextRef="#ctx0" brushRef="#br0" timeOffset="59331.124">4065 12973 168 0,'-3'-11'63'0,"3"11"-34"0,-3-11-10 16,3 11 21-16,-3 3-14 15,0 2-2-15,0 3-10 0,-3 5-1 16,0 11-8-16,-3 8 4 0,3 13 3 15,0 3-6-15,3-9-1 16,0-4 6-16,0 4 2 16,0-7-6-1,3 3-2-15,0-6-1 0,3-3 0 16,0-5-5-16,3-2 1 16,0-3 0-16,3-6 2 15,-3 1-3-15,3-6 0 16,0-2-4-16,0-6-1 15,0 0-2-15,0-4 2 16,0-1 2-16,-3-6-1 16,0 4 4-16,0-1 2 0,-1 3-2 15,-2 3-2-15,0 0-1 16,3 13 0 0,-3 0 0-16,6 10 0 15,-3-2 5-15,6 5 1 0,0-2 2 16,3-3 2-16,-3-3 3 15,3-5 5-15,-3 0 3 16,5-11 4-16,-2 0-5 16,3-13 1-16,-3 3-6 15,3-16-1-15,3-18-2 16,-9-4 0-16,0 4-7 16,-6 2 0-16,-9-3 1 0,0 8 1 15,0 6-1-15,-3 5-2 16,3 5-4-16,-3 5 0 15,0 4-20-15,3 4-9 16,0 3-25-16,3 5-11 16,0 3-54-1</inkml:trace>
  <inkml:trace contextRef="#ctx0" brushRef="#br0" timeOffset="59797.5708">4496 13309 192 0,'-3'26'74'0,"3"-26"-40"0,3 42-24 16,0-34 20-16,-3 6-5 15,0-4 3-15,3 6-10 16,-3-3 0-16,3 0-11 16,-3-2-2-16,0-3 1 0,0 0 6 15,0-3 2-15,0 0-5 0,0-5-1 16,0 0-2-16,0-7-1 15,0 1-1 1,3-7 2-16,0 2-5 16,3-7-1-16,0 2-2 0,3-2 0 15,9-9 0-15,0 6 0 16,3 2 0-16,-3 9 0 16,-1 4 0-16,-5 6 0 15,0 0-9-15,0 6-3 16,-3-4-33-16,3 4-12 15,-3-1-57 1</inkml:trace>
  <inkml:trace contextRef="#ctx0" brushRef="#br0" timeOffset="59979.8938">4773 13346 196 0,'0'10'74'0,"0"-10"-40"0,-3 29-24 0,3-23 17 0,0 2-13 16,0-1-3 0,0 4-9-16,0-3-2 0,0 3 0 15,0-4-16-15,0 1-6 0,0-2-75 16</inkml:trace>
  <inkml:trace contextRef="#ctx0" brushRef="#br0" timeOffset="60323.743">4752 13115 156 0,'-6'-13'57'0,"6"5"-30"0,6-2-32 0,0 4 10 16,0-2-19-16,6-2-5 15,0-3-34-15,3 2-14 16,0-7 33-16,0-4 15 15,0 4 20-15,0-1 10 16,-4 6 37-16,1 5 44 16,0 16-19-1,-3 3-15-15,0 7-12 16,-3 14-27-16,0 8-3 0,0 13 1 0,-3 2-9 16,0-15-2-16,0-3-6 15,0 5-1 1,0-7 3-16,0 4 1 0,0-7-12 15,-3-3-7-15,0-2-42 16,0-6-20-16,0-3-17 16</inkml:trace>
  <inkml:trace contextRef="#ctx0" brushRef="#br0" timeOffset="60532.8582">4845 13258 248 0,'-12'-8'93'0,"21"8"-50"0,-12-5-33 0,9 5 23 16,0 0-18-1,0-3-3-15,3 3-10 16,2 0-2-16,7 0 0 0,0-2 0 0,3 4 0 16,0 1-42-16,-3 2-19 15,3 1-44 1,-4-1-26-16,7-2 61 15</inkml:trace>
  <inkml:trace contextRef="#ctx0" brushRef="#br0" timeOffset="60865.2076">5136 13327 160 0,'0'19'63'0,"0"-19"-34"0,6 13-8 0,-3-11 25 0,3 4-13 16,-3-1-1 0,3 0-8-16,0 1-1 15,3-4-12-15,0 1-2 0,0-3-2 16,0 0-1-16,0-5 1 0,0-1-4 15,-3-2 0-15,0 3-1 16,-3-5 1-16,0-4 0 16,-6 1 1-16,0 2-2 15,-6 4-2-15,-6 1-2 16,0 6-1-16,0 6-1 16,0 1 0-16,3-1 0 15,-3 10 3-15,4 0-2 16,-1 5 1-16,3-3 6 0,9 9 2 15,0-4 4 1,9 7 1-16,0-7-3 16,8 4-3-16,-2-3-2 15,12-16 0-15,-3 0-35 16,6-6-16-16,-4 1-85 16</inkml:trace>
  <inkml:trace contextRef="#ctx0" brushRef="#br0" timeOffset="63298.5924">5800 12830 124 0,'-3'-6'46'0,"-3"6"-24"0,3 3-10 16,0 0 13-16,0 2-9 0,-3 3-2 15,-6 2-2-15,-2 9 2 16,-4 7-7-16,-3 9-2 0,-3 10 1 16,0 10-1-16,3 12 0 15,7-1-3-15,5-21-2 16,3-3 3-16,6 8 0 16,0-7-6-16,12-1 0 15,-1-8-12 1,13-2-3-16,-3-5-40 15,9-9-40-15,-6-2 26 16</inkml:trace>
  <inkml:trace contextRef="#ctx0" brushRef="#br0" timeOffset="63957.0134">5970 12980 124 0,'-15'0'49'0,"12"3"-26"0,-6-3-16 0,6 3 13 16,-3 2-12-16,-3 3-2 16,0 5-6-16,0 3-1 15,3 3 1-15,3-1 0 0,3-2 0 16,3 0 0-16,3-3 0 15,0-5 0-15,3-3 2 16,3 1-1-16,0-6 2 0,0-3-2 16,0-2 2-16,-6-3 0 15,3 0 1-15,-6 0 2 16,0 0 3-16,-3 0 0 16,0 0 0-16,-3 0-3 15,3 0-1-15,-3 3-6 16,3 2-1-16,0 3-4 15,3 8 1-15,6 5 3 16,-3 3 1-16,3 0 1 16,-1 3 2-16,-5 2 10 15,3 0 7-15,-3 3 3 0,-3-3 4 16,-3 0-5 0,-6-5-1-16,-2 0-11 15,-1-5-3-15,0-1-2 16,0-2 0-16,0-5-11 0,0-3-5 15,0-3-21-15,3-2-8 16,0-3-41 0,3-3-37-16,6-5 43 15</inkml:trace>
  <inkml:trace contextRef="#ctx0" brushRef="#br0" timeOffset="64406.8991">6083 12991 124 0,'-3'-3'49'0,"6"6"-26"0,-3 5-16 0,3 0 13 0,0 3-4 16,-3 2 1-16,3 0-7 15,0 3-2-15,0-3-4 16,3 0-5-16,0-2 0 0,-3-3 3 15,3-3 1-15,0 0-1 16,0-2-2-16,0-3 3 16,0-3 0-16,2 1-4 15,1-4 1-15,3-1 0 16,-6-1 2-16,3-3-1 0,-3 0 2 16,0 1-2-1,0-1-1-15,-3 3 3 16,0 0 0-16,0 3 1 15,-3 0 0-15,0 5 0 16,0 0 4 0,0 8 3-16,6 2-4 0,-3 4-2 15,0 1-2-15,0-1 0 16,0-1-2-16,0 0-1 16,3-2-6-16,0 2-4 15,0-8-47 1,3-2-60-16,-1-6 26 15</inkml:trace>
  <inkml:trace contextRef="#ctx0" brushRef="#br0" timeOffset="64816.891">6366 12986 204 0,'-9'-6'77'0,"3"6"-42"0,-3 0-34 0,6 3 14 0,-3 0-10 16,0 2-1-16,-3 3-2 16,3 5-2-16,0 3 1 15,0 3-1-15,3-4 0 0,3 1-3 16,3 0 0-16,0-3-1 16,3-2 3-16,0-3 2 15,3-3 2-15,0-5-1 16,0-2 1-16,0-4-2 0,-3 1-1 15,0-3-2-15,-3-2 1 16,0-1 1-16,-3 0 2 16,0 1 3-1,0 2 2-15,0 0-3 0,0 3-3 16,0 5-3-16,0 2-1 16,0 6 2-16,3 3 0 15,0-1 1-15,0 1 0 16,3 0-3-16,0-4 0 15,0-1-29-15,-1-1-14 16,4 0-40 0</inkml:trace>
  <inkml:trace contextRef="#ctx0" brushRef="#br0" timeOffset="65187.2009">6497 12996 140 0,'-3'3'52'0,"3"5"-28"0,3 5-8 15,-3-5 16-15,0 3-6 16,3-1-1-16,0 3-8 16,-3-2-2-16,0 0-9 15,0-1-2-15,0-2 2 0,0-3 1 16,0 1 1-16,0-4 0 0,0-2 2 15,0 0 1 1,0-2 3-16,0-4-3 0,0-1-1 16,3-4-6-16,0 0-1 15,0-2 1-15,3 0 0 16,0 0-2-16,2 2-2 16,-2 1-2-16,3 2 1 15,0 0-4-15,0 2 1 16,0 4-29-16,0-1-13 15,0 3-20-15,3 0-7 16,-6 3-10-16</inkml:trace>
  <inkml:trace contextRef="#ctx0" brushRef="#br0" timeOffset="65613.8361">6717 13007 152 0,'-9'-5'57'16,"6"5"-30"-16,-3 0-14 0,3 2 19 0,-3 1-14 15,0 2-2-15,-6 3-10 16,3 3-2-16,0-1-2 16,1 4-2-16,2-1 3 0,3 0 0 15,0 0 1-15,0-2-2 16,9-3-2-16,0-3 1 15,2-5 1-15,1 0 1 0,0-3 1 16,0-5-2-16,-3 1-2 16,0-4 1-16,0 0 1 15,-3 1 5-15,0 2 6 16,0 0-3-16,-3 3 2 16,0 2-3-16,0 0 0 15,0 3-5-15,0 8-3 16,0 3 2-16,0-1 0 15,0 4-1-15,0-1 1 16,3-3-4-16,0 6-2 16,0-2-23-16,0-4-7 15,0-2-24-15,3-3-6 16,0-2-22 0</inkml:trace>
  <inkml:trace contextRef="#ctx0" brushRef="#br0" timeOffset="66030.6757">6812 13025 192 0,'0'8'74'0,"0"3"-40"0,0 2-27 16,0-5 20-16,0 0-7 15,0 3-2-15,0-3-8 16,0 0-2-16,0-1-4 15,0-1-3-15,0-1 0 0,0-2-1 16,0-1 2-16,0-2-3 0,0-2 0 16,3-4 3-16,0-2 1 15,3-2-4-15,0-3-1 16,0-3 3-16,0 3 1 16,0-1-3-16,6 4 1 15,-3 2 0-15,6 0 2 16,-3 5-1-16,-1 3 2 15,1 6 0-15,-3 4 3 16,0 3-1-16,-3 1 2 16,0 1-2-16,-3 1 2 15,0-2-4-15,0-1-2 16,-3 0-16-16,0-5-5 0,3-3-21 16,0 1-9-16,-3-6-28 15,3-3-36 1,3-2 42-1</inkml:trace>
  <inkml:trace contextRef="#ctx0" brushRef="#br0" timeOffset="66287.1356">7053 12761 184 0,'-3'-3'68'0,"3"16"-36"0,0-5-20 15,3 0 19-15,-3 6-7 0,0 4 0 16,0 9-11 0,0 4-3-16,0 1-6 0,0 2-3 0,0 1 0 15,0-3-4-15,0-3 2 16,3 0 3-16,0-5 3 16,-3-6-33-16,0-2-15 15,0-5-39 1,0-3-37-16,0-11 41 15</inkml:trace>
  <inkml:trace contextRef="#ctx0" brushRef="#br0" timeOffset="66525.4917">6937 12941 208 0,'-3'-3'79'0,"3"3"-42"0,3 0-28 15,-3 0 22-15,3 0-13 16,3-3 0 0,6 3-8-16,0 0-4 0,6 3-3 15,3 0-5-15,0-3 1 0,2 0 3 16,-2 5 1-16,0 0-34 16,-3 1-17-16,0-4-57 15,-3-4-27 1,-1 2 68-16</inkml:trace>
  <inkml:trace contextRef="#ctx0" brushRef="#br0" timeOffset="66914.5655">7172 12991 160 0,'-3'3'63'0,"3"-1"-34"0,3 4-16 0,-3-6 17 15,6 2-9-15,0 1-1 16,3 0-8-16,0-3-2 15,0 0-6-15,3-3-1 0,0 0 1 16,-3 1-2-16,0-1-2 16,0 0 1-16,-3 1-1 15,-3-1 2-15,0 0 1 16,-6-2-12-16,0 2-2 16,-3-4 1-1,-3 7 0-15,-3 0 2 0,0 2 2 16,0 1 2-16,3 2 6 15,0 0 6 1,0 3 9-16,3 3 7 0,0 0 0 16,0-1 1-16,3 3-8 15,3 1-2-15,3-4-9 16,3 1-4-16,3-3-1 16,0-3-1-16,3-2-11 15,0-3-5-15,3-3-36 16,-3-2-16-16,0-1-36 15</inkml:trace>
  <inkml:trace contextRef="#ctx0" brushRef="#br0" timeOffset="67020.48">7312 12991 192 0,'0'3'74'0,"0"-1"-40"0,3 1-22 0,6 0 21 15</inkml:trace>
  <inkml:trace contextRef="#ctx0" brushRef="#br0" timeOffset="67305.7997">7345 13007 374 0,'15'3'19'16,"0"-1"-11"-16,0-2-4 0,-3 0 0 15,-1-2-2-15,-2-1-2 16,0-2 3-16,-3-1 0 16,0 1-1-16,-6 2-2 15,0-2-2-15,-6 0 1 16,0 0-4-16,-9 2-1 15,-2 6 5 1,2-1-2-16,0 3 2 16,3 1 7-16,3-1 4 0,0 3-1 15,3 3 2-15,3-1-4 16,3 1-2-16,6-1-2 16,6 1 0-16,0-1-4 15,3-2-2-15,-3-2-27 16,9-4-61-1,-4-2-2-15,1-2 2 16</inkml:trace>
  <inkml:trace contextRef="#ctx0" brushRef="#br0" timeOffset="67722.6852">7589 13002 196 0,'-3'-8'74'0,"-9"5"-40"0,3 0-20 0,3 3 20 16,-3 0-11-16,0 0-3 15,1 3-14-15,-1 2-6 16,0 6 0-16,0 2-1 0,0 3 3 16,3 0-3-16,3 0-2 15,3 0 2-15,0-3 2 16,6-3 0-16,0-2-1 16,6-5 1-16,0-6-1 15,-3-2 0-15,2-5 2 16,1-4-1-16,-3-2-1 15,0 1 3-15,-3-1 0 0,-3-13-1 16,0 2 1 0,-6 1-9-16,0-1-1 15,0 1 2-15,-6 2 0 16,3 5 3-16,0 6 1 0,3 3 1 16,0 4 0-16,3 6-5 15,3 8-1-15,0 5 7 16,3 14 4-16,3-1 0 15,0 3 0-15,0 3 1 16,0 0 3-16,3-3-4 16,0-5-3-16,3-3-28 15,0-5-10-15,0-5-70 16</inkml:trace>
  <inkml:trace contextRef="#ctx0" brushRef="#br0" timeOffset="68614.6136">6238 13232 148 0,'0'5'55'0,"3"8"-30"0,0 9-14 0,0-9 18 0,0 8-6 16,-3 3-1 0,0-6 3-16,0-2 4 0,0 5-16 15,0 11 0-15,0-6 0 0,0-2-5 16,0-5 0-16,0-3-4 16,0-6-1-16,0-2-1 15,0-2-2-15,0-6 1 16,3 0 1-16,0-6-3 15,0-2 0-15,0 3-4 16,3-6 1-16,5-4 2 16,-2 4 1-16,0 3-2 0,0-3 2 15,6 1 1 1,-3 5 0-16,0 2 0 16,-3 3 0-16,-3 0 6 0,3 5 6 15,0 6 3 1,-3 2 3-16,0 3-6 0,-3 0-2 15,0-3-8-15,-3 0-1 16,0-2-6-16,0-3 1 16,0-3-31-16,0 0-14 15,0-5-35 1,0 0-52-16,0-2 34 16</inkml:trace>
  <inkml:trace contextRef="#ctx0" brushRef="#br0" timeOffset="68788.9353">6521 13457 172 0,'0'5'66'0,"0"3"-36"0,-3 8-22 0,3-8 18 0,0 0-13 16,0 2-4-1,0-2-6-15,0 0-3 0,0-3 1 16,3 1-34-16,-3-4-15 0,0-2-34 15</inkml:trace>
  <inkml:trace contextRef="#ctx0" brushRef="#br0" timeOffset="69000.4804">6512 13256 232 0,'-9'-6'88'0,"6"9"-48"0,6-3-42 0,-3 0 17 16,0 0-13-16,6 0-3 15,0 0-20-15,3 0-7 16,-1-3-27-16,1 1-12 16,3-1-7-16,0 0 0 15</inkml:trace>
  <inkml:trace contextRef="#ctx0" brushRef="#br0" timeOffset="69150.8695">6640 13219 140 0,'11'10'52'0,"-8"3"-28"0,0 6-6 0,-3-8 18 0,0 4-9 16,0 9-3-1,0 3-12-15,0-1-5 0,0 1-4 16,0-1 0-16,0 0 0 0,-6-2-8 16,6-5-4-16,-5-1-48 15,2-4-58 1,0-4 23-16</inkml:trace>
  <inkml:trace contextRef="#ctx0" brushRef="#br0" timeOffset="69393.1361">6586 13401 220 0,'3'-5'85'0,"0"13"-46"0,3-6-32 0,0-2 20 16,6 3-12-16,3 0-3 15,3-1-7-15,-1-2-4 16,1 0 0-16,0 0-8 0,0 0-3 16,0 0-60-1,-3 3-68-15,-3-6 31 16</inkml:trace>
  <inkml:trace contextRef="#ctx0" brushRef="#br0" timeOffset="70484.9222">7652 12785 116 0,'3'0'44'0,"3"2"-24"0,2 9-4 16,-2-1 16-16,3 4-4 16,0 10 0-16,0 5-9 15,-3 8-4-15,0 8-8 16,-3 10 6-16,-3 6 6 0,-3-3 1 0,-3 3 3 15,-3-3-7-15,-3-7-1 16,0-6-5-16,-2-6 1 16,-1-4-6-16,-9-6-1 15,0-5-35-15,0-6-14 16,0 1-73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07:13:25.1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18233 7326 72 0,'0'-2'27'0,"0"2"-14"0,3 2-7 16,-3-2 11-16,0 0 8 0,3 6 7 15,6 2-2-15,-3 10 2 16,0 6-1-16,0 2 1 16,-3 9-17-16,0 4 0 0,-3 4 1 15,-3 4 3-15,0 1 1 16,0 0-5-16,0-1-1 15,0-2-8-15,0-8-2 16,0-2-2-16,0-6 1 16,0-5-2-16,0-3-1 15,0-3-2-15,0-4 1 16,0-1-21-16,3-3-8 16,0-2-18-16,0-2-8 15,0-4-38-15</inkml:trace>
  <inkml:trace contextRef="#ctx0" brushRef="#br0" timeOffset="1987.7124">18272 7308 48 0,'-3'-5'19'0,"3"2"-10"0,0 3 0 0,0 0 11 15,0 0 4-15,0 0 16 16,12 3-8-1,0-1-6-15,0 3-1 16,3 1-4-16,2-1 2 16,4-2-13-16,12-1 1 0,0 1 2 15,3-3-1-15,2 0 1 0,4 0-1 16,8 3 0-16,-2-3-4 16,3 0 0-16,2 0-5 15,7 0 0-15,-1-3-3 16,4 0-1-16,8 1 1 15,-2-1 0-15,2 0 0 16,-2-2 2-16,-1 0 1 16,1 0 1-16,-1-1-2 15,-2 1-2-15,-1 2 3 0,3 1 0 16,-2-4-8-16,-1 1-4 16,1 2 13-16,-1 1 7 15,1-1-8-15,-4 3-3 16,4 0 2-16,-7 0 2 15,1-3 3-15,-1 3 1 16,-2 0-2-16,-3 0-1 16,2 3-3-16,-2 0 1 15,-1-3-2-15,4 0 2 16,-4 0-4-16,1 0 0 16,0 0 1-16,-1 0 2 15,1 2-1-15,-4 1-1 16,-2 0 1-16,0-1-1 0,2 1-3 15,1-3 2-15,-1 3 1 16,4-3 2-16,-3 2-3 16,-1 1 0-16,1 0 1 15,-15-1 2-15,-7-2-3 16,10 0 0-16,-6 0 3 16,11 0 3-16,-5 0-4 15,12 0-3-15,-10 0 1 16,10 0 0-16,20 0 1 15,-23 0 0-15,-9 0 0 16,14 0 2-16,-2 0-3 0,8 0 0 16,-8 0 1-1,9 3 0-15,-10-3 0 16,13 0 2-16,-10 0-1 16,10 0 2-16,-10 0-4 0,13 0-2 15,-10 0 2-15,7 0 2 16,-13 0 0-16,16 0-1 15,-9 0-2-15,5 0 1 16,-8 0 1-16,8 0 0 16,-8 0-3-16,8-3 2 15,-8 3 1-15,2-2 2 16,-5-1 1-16,8 0 3 16,-11 1-5-16,3-4-1 15,-10 4 0-15,1-1 0 16,-9 0 0-16,8 1 0 15,-11-1 0-15,0 0 2 16,0 3-3-16,-3 0 0 0,-4 0-1 16,-2 3 0-16,-3 0 0 15,-6 5 0-15,6 0 0 16,-6 13 0-16,-3-3 2 16,-6 17 0-16,6-6 0 15,-9 16 2-15,5-8-1 16,-5 16 2-16,0-8-4 15,6 13 0-15,0-8 5 16,-3 8 5-16,6-13-5 16,-3 0-2-16,0-8 1 0,0-2 0 15,-3-6-1 1,-3-5 1-16,0-3 0 16,0-3 3-16,0-2-5 15,-3-5-3-15,-3-1 3 0,3-4 1 16,0-1-3-16,-21-2 1 15,4-1-5-15,-10-2-1 16,6 0-2-16,-18-5 2 16,7 2 4-16,-16-2 1 15,9 2 1-15,-20-2 0 16,11 3-3-16,-17-4 2 16,11 4 1-16,-17-4 0 15,11 4 2-15,-17-4 1 0,9 1-1 16,-13 0 1-1,-85-8-2-15,94 10 2 16,13 0-4-16,-22 1-2 16,13-1 4-16,-18 0 1 15,-90-5 0-15,30 0-2 0,9 6 1 16,21-1 1-16,3 1-1 16,6 2-1-16,0 2 1 15,12-4-1-15,-4 4-3 16,4 1 2-16,-3 2 1 15,0 0 2-15,5 3-1 16,1-5 2-16,9 0-4 16,3-1-2-16,8 1 4 15,-2 0 1-15,8 2-3 0,1-5-1 16,-1 2 1 0,1 1 2-16,-1-3 0 0,-2 3-1 15,3 2-8 1,-1-2-3-16,4-1 4 15,-4-2 3-15,4 0 1 0,2 0 1 16,4 0 0-16,-7 3-2 16,10 0 5-16,2-3 1 15,0-3 0-15,-5 0-2 16,-1 3 1-16,1 0 1 16,-4-2-1-16,1 2-1 15,2 0-2-15,1 2 1 16,-4-4-1-16,4 4-2 0,-4-2 5 15,7 0 1 1,-1 3 0-16,1 0-2 16,5 2 1-16,3-2-1 15,7-1-9-15,-4 6-2 16,3-3-45-16,7 1-18 0,-1-12-30 16</inkml:trace>
  <inkml:trace contextRef="#ctx0" brushRef="#br0" timeOffset="3041.261">21103 7300 148 0,'3'-3'57'0,"0"6"-30"0,-3 0-14 16,3 2 19-16,-3 5-1 0,0 17 4 15,0 5-19-15,-3 7-7 16,0 9-6-16,0 0 0 0,-3 2 0 16,3-3-1-16,0-4-2 15,3 2 1-15,3-3 1 16,3-13-39-16,6-13-14 15,0-11-43 1</inkml:trace>
  <inkml:trace contextRef="#ctx0" brushRef="#br0" timeOffset="4066.98">19850 7435 112 0,'0'-5'44'0,"0"-14"-24"0,0 8-2 16,0 11 20-16,6 0-10 16,-3 0 12-1,-1 16-8-15,1 8-16 16,0 3-1-16,-3 12-1 0,0 6-3 16,-6 0-1-16,4 0-4 15,-1 5 1-15,0 1-4 16,0-9 0-16,3-8 1 15,0-4 0-15,0-9-22 16,0-3-8-16,0-7-44 16,9-6-60-16,-7-5 27 15</inkml:trace>
  <inkml:trace contextRef="#ctx0" brushRef="#br0" timeOffset="4669.674">19073 7347 88 0,'0'-2'33'0,"0"2"-18"0,0 0-5 0,0 0 14 0</inkml:trace>
  <inkml:trace contextRef="#ctx0" brushRef="#br0" timeOffset="4833.894">19073 7374 218 0,'0'32'34'0,"-3"10"-7"16,0 6-2-16,0 5-15 15,-3 2 1-15,0 6 0 0,3-3-2 16,0-10 0-16,0-6-3 0,0-5 1 15,0-8-4 1,3-5-2-16,0-5-20 16,6-6-8-16,3-3-52 15,3-10-39-15,9-7 44 16</inkml:trace>
  <inkml:trace contextRef="#ctx0" brushRef="#br0" timeOffset="5436.053">20445 7329 104 0,'0'3'38'0,"0"2"-20"0,0 21-4 0,0-7 17 15,0 7 3-15,-3 6 4 16,0 10-10-16,0 6-4 16,-3 2-14-16,0 1 5 0,0 4 2 15,0-2-7-15,3-5-3 16,0-9-4-16,0-7-3 0,0-5-4 15,3-6-2 1,3-5-41-16,6-6-19 16,3-4-26-16</inkml:trace>
  <inkml:trace contextRef="#ctx0" brushRef="#br0" timeOffset="6441.4552">22511 7297 100 0,'3'-2'38'0,"-3"4"-20"0,3-2-4 16,-3 0 15-16,0 6-3 15,0 1-1-15,0 9 4 16,0 11 4-16,-3 12-18 16,-3 12-4-16,-3 2-3 0,0 5 0 15,0 5 0-15,3 1-2 0,3-3 1 16,0-8-4-16,0-11 0 15,3-8-1-15,-3-5 1 16,3-7-46-16,3-12-21 16,3-10-29-1</inkml:trace>
  <inkml:trace contextRef="#ctx0" brushRef="#br0" timeOffset="6980.1539">21710 7281 104 0,'-3'6'38'0,"3"7"-20"0,-3 11 1 0,3 2 16 16,0 9 0-16,-3 12 2 15,0 6-5-15,-3 5 0 16,0-2-18-16,3 7 3 0,0-4 1 0,0-12-8 16,3-4-3-1,3-9-11-15,3-5-3 0,3-8-53 16,9-8-23-16,6-10-11 16</inkml:trace>
  <inkml:trace contextRef="#ctx0" brushRef="#br0" timeOffset="7566.5537">23183 7308 148 0,'0'8'55'0,"0"2"-30"0,0 9-10 16,-3 5 20-16,0 7-4 15,-3 12-1-15,-3 4-10 0,-2 4-2 16,2 2-11-1,0 2-4-15,3 3-2 0,3-7 1 0,0-9 1 16,3-8-23-16,3-7-9 16,6-11-74-1</inkml:trace>
  <inkml:trace contextRef="#ctx0" brushRef="#br0" timeOffset="21888.9356">18939 8345 116 0,'0'-5'44'0,"0"7"-24"0,0-4-4 0,0 2 18 15,0-3 4-15,0 0 17 16,-6-5-12 0,0 3-23-16,0 0-3 0,-6 8-3 15,0 2-7 1,0 3-6-16,0 5-4 16,3 0-1-16,0 6 3 15,3-3-2-15,0 2 1 0,4-2 0 16,4 0-2-1,4-6 5-15,0-2 1 16,3-5 2-16,0-3 0 16,-3-3 2-16,3-5 1 15,-3-2 1-15,3-1 0 16,0-2 0-16,-3-3-4 16,0 3-3-16,0-8 0 0,-3-3-1 15,0 3 0 1,-3 0 2-16,0-1-1 15,-6 1-1-15,0 0 1 16,3 3 1-16,-3-1-1 16,3 3-1-16,0 0 1 0,0 6-1 15,0 2-3-15,0 3 0 16,0-1-1-16,3 6 3 16,0 3-2-16,0 2 1 15,3 6 2-15,-3-1 2 16,3 6-3-16,3 0 0 15,0 13-1-15,0 3 0 16,6-3 4-16,-3 3 1 16,0-6-1-16,0 3-2 15,0 3 1-15,-1-8-1 16,1-3 0-16,0-5 2 0,0-3-19 16,-3-2-8-16,0-3-23 15,0-3-9 1</inkml:trace>
  <inkml:trace contextRef="#ctx0" brushRef="#br0" timeOffset="22382.8662">19174 8342 132 0,'-3'-2'52'0,"-6"4"-28"0,3 4-11 0,3-6 17 16,0 2-9-16,0 1 1 15,0 2-11-15,-3 3-4 16,3 3-4-16,0 2 4 0,0 0 5 16,3 6-4-16,0-1-2 15,3 1-3-15,3-3 0 16,3-3 4-16,6-5 4 16,0-3 2-16,0-2 3 0,0-3-3 15,0-8 2-15,-4 0-2 16,1 0 0-1,-6-5 4-15,-3-1-8 16,-3-1-2-16,-6 1-2 16,0 1-1-16,0 0-7 15,-3 2 0-15,1 3-23 16,-1 3-11-16,3 0-13 16,3-1-5-16,0 4-91 31,9-1 46-31</inkml:trace>
  <inkml:trace contextRef="#ctx0" brushRef="#br0" timeOffset="22774.2038">19290 8337 176 0,'-3'0'66'0,"3"5"-36"0,3 11-24 0,0-8 15 15,-3 5-7-15,3 3 2 16,0-3-9-16,3 6-2 15,0-3-3-15,0 0 1 0,3 0 0 16,3-3 1-16,0-5 2 16,2 0-1-16,-2-8 2 15,0-8-2-15,0 0 0 16,-3-3-6-16,0-2 1 16,0 0-2-16,-3 0 0 15,-3-1 2-15,0 1 0 16,-3 3 0-16,0 4 2 0,0 1-1 15,0 5-1-15,0 5 3 16,0 3 0-16,0 3-1 16,3 5-2-1,0 2 3-15,0-2 0 16,3-3-1-16,0-2-2 0,0-3-4 16,0 0 0-16,0-3-27 15,-1-2-9-15,1-9-44 16,3-7-32-1,0 0 48-15</inkml:trace>
  <inkml:trace contextRef="#ctx0" brushRef="#br0" timeOffset="23211.0581">19528 8194 144 0,'-3'0'55'0,"6"5"-30"0,0 9-10 0,0-6 20 15,0 7-4-15,0 12-1 16,0-1-5-16,3 1-2 16,-3-1-12-16,0-2 0 0,0 3 2 15,0-6-3-15,0-5 2 16,0-3-5-16,0-3-2 16,-3-2-2-16,0-8 0 15,3-2-2-15,0-6-1 16,3-3-6-16,3 1-1 15,0-4-2-15,5 4 3 16,1-1-1-16,-3 6 2 0,3 2 1 16,-3 3 2-1,0 6 12-15,0 2 6 0,-3 2 5 16,-3 3 4-16,0 1-4 16,-6 1-3-16,-3-1-8 15,0-4-4-15,-9 1-1 16,0-3 1-16,-3 0-10 15,0 0-4-15,0-3-16 16,0-2-7-16,3-1-17 16,1-2-5-16,2-13-117 15,6-6 50 1</inkml:trace>
  <inkml:trace contextRef="#ctx0" brushRef="#br0" timeOffset="23452.7635">19704 8165 156 0,'6'-8'60'0,"-3"8"-32"0,0 3-9 0,0 2 23 16,0 3-3-16,3 8-1 16,-1 5-8-16,1 8-2 15,0 3-15-15,0 0 1 0,0-1 2 16,-3 1-6-16,0-3-3 15,0-2-4-15,0-6-3 16,0-3-19-16,-3-2-10 0,3-5-32 16,-3-3-11-1</inkml:trace>
  <inkml:trace contextRef="#ctx0" brushRef="#br0" timeOffset="23839.3188">19864 8416 192 0,'-14'6'71'0,"25"-4"-38"0,-2 1-14 16,-6 0 21-16,3-1-7 15,0-2-2-15,0 0-9 0,3 0-3 16,3 0-11-16,0-2-5 0,0-1 0 16,0-2-2-1,0-1 2-15,-3 4 0 0,0-4 1 16,-3 1-2-16,-4 0-2 15,-2 0 1-15,-2-1-1 16,-4 1-7-16,-3 2 0 16,-3 1-2-16,0 4 3 15,0-2 2-15,-6 6 2 16,3 2-1-16,-3 0 1 16,3-1 0-16,9 4 0 15,1 5 6-15,2-3 2 16,3 3 0-16,0 0 1 15,6-3-4-15,2-2-2 16,1-3 0-16,0 0-1 16,3-3-27-16,3-2-11 0,0-3-36 15,3-6-14-15,0-7-2 16</inkml:trace>
  <inkml:trace contextRef="#ctx0" brushRef="#br0" timeOffset="24156.8842">20123 8371 208 0,'-3'-5'77'0,"-8"2"-42"0,5 3-15 0,6-2 24 15,-3 2-11-15,0 0-4 16,-3 2-15 0,0 1-6-16,0 0-5 15,0 2-3-15,3 0 1 0,0 3-4 0,3 0 2 16,6 0-1-16,0 3 0 15,6 2 4-15,-3 0 3 16,0 3 7-16,-4-3 2 16,-2-2-1-16,-8 2 0 15,-4-2-5 1,-3-1-5-16,0-4 1 16,0-1-16-16,0 0-5 15,0-2-18-15,0-3-7 16,3 0-18-16,3 0-7 0</inkml:trace>
  <inkml:trace contextRef="#ctx0" brushRef="#br0" timeOffset="24545.4584">20379 8395 192 0,'0'6'74'0,"0"1"-40"0,3 4-18 0,-3-6 24 16,0 9-10-16,0-1 0 15,3 3-6-15,-3 0-3 16,0-3-11-16,0 0-6 0,0-2-1 16,0-3-2-16,3-1-1 15,-3-1-2-15,3-1 1 16,-3-5-19-16,0 0-9 15,0 0-18-15,0 0-6 16,3-3-51-16</inkml:trace>
  <inkml:trace contextRef="#ctx0" brushRef="#br0" timeOffset="25011.7895">20475 8408 180 0,'3'3'68'0,"0"2"-36"0,0 6-7 16,0-6 27-16,0 6-13 15,0-1-2-15,-3 4-18 0,0-1-6 16,0-3-8 0,0 1-2-16,0-3 1 0,0 0-5 15,0-3 1-15,0 1-5 0,0-1 1 16,0-5-7-16,0 0-1 15,0 0 0-15,2-3 2 16,1-5-7-16,3-5-4 16,3 0 6-16,-3 2 4 15,6 1 7-15,-3-1 4 16,0 0 1-16,3 4 2 16,0 1 9-16,-3 1 4 15,0 2 8-15,0 3 5 16,3 3-3-16,-3 2-1 15,-1 6-5-15,-2-1-2 16,0 4-6-16,0-1-2 16,-3 0-4-16,0-2 1 15,-3-1-9-15,0-2-3 0,-3 0-19 16,3 0-8-16,0-3-12 16,-3-2-3-16,0-3-29 15,0 0-12-15,0 0-2 16</inkml:trace>
  <inkml:trace contextRef="#ctx0" brushRef="#br0" timeOffset="25206.2983">20391 8247 272 0,'0'0'101'0,"3"0"-54"0,0 0-50 0,3 0 19 16,0 0-28-16,3 0-8 15,0-3-96-15,3-2-41 16</inkml:trace>
  <inkml:trace contextRef="#ctx0" brushRef="#br0" timeOffset="26349.6084">21118 8387 160 0,'0'-10'60'0,"-3"10"-32"0,3-6-11 16,0 6 22-16,0-2-7 15,-3-1 1-15,0 0-7 16,-3 3-2-16,-3 3-13 16,0 5-4-16,-6 3-3 0,0 2-2 15,-3 5 1-15,3 4-2 16,3-1-1-16,4-3 1 15,8-2-1-15,0 0 2 0,8-3 1 16,4-2-4 0,0-1 1-16,3-2-20 15,0-2-9-15,0-6-36 16,0-3-16-16,0 0-10 16</inkml:trace>
  <inkml:trace contextRef="#ctx0" brushRef="#br0" timeOffset="26812.1528">21281 8419 148 0,'0'-5'57'0,"0"2"-30"0,-3-2-5 0,3 2 20 16,0 3-9-16,-3-2-2 0,0-1-5 16,0 3-1-1,-9 3-10-15,-2 2-2 0,-1 3-9 16,3 0-3-1,0 2-1-15,0 9 0 0,3-1-3 16,3-2 2-16,3 0-1 16,3-3 0-16,9 1 2 15,0-4 2-15,3-2-3 16,0-3 0-16,0-5 1 16,-3 0 0-16,0-2 0 15,-3-1 0-15,-1 0 0 16,1-5 0-16,0 3 2 15,-3-5 1-15,0-6-1 0,-3 5-2 16,0 3 3-16,0 0 2 16,0-2-7-16,0 4 0 15,0 1 0-15,0 13 1 16,0 3 1 0,3-1 0-16,3 1 2 15,0-1 1-15,0 1 1 16,3 0-7-16,0-4 0 15,0 1-32-15,3-2-12 16,0-4-33 0,0 1-48-16,3-3 38 15</inkml:trace>
  <inkml:trace contextRef="#ctx0" brushRef="#br0" timeOffset="27141.4545">21534 8393 192 0,'-6'-8'74'0,"3"5"-40"0,-3 3-16 16,3 0 25-16,0-3-13 15,-2 3-5-15,-4 6-10 16,-6-1-2-16,3 0-8 15,0 6-5-15,0-1-1 0,3 6 1 0,3 3 2 16,3-3-6-16,3 0 1 16,0-1-1-1,9-1 2-15,3-4 1 16,3-2 1-16,0-3-20 0,0 1-7 16,-1-6-13-16,1-3-2 15,0-5-29 1,0-2-36-16,0-4 33 15</inkml:trace>
  <inkml:trace contextRef="#ctx0" brushRef="#br0" timeOffset="27546.5833">21597 8218 104 0,'0'-3'41'0,"0"6"-22"0,3 0-9 16,-3-1 14-16,0 6 4 15,3 11 6 1,0 2-6-16,0 5 0 0,0 1-15 16,0 2 5-16,-3 0 5 0,3 3-6 15,-3-6-2-15,0-2-6 16,0-5-4-16,0-4-2 16,0-1 0-16,0-4-2 15,3-4 2-15,-3-6-4 16,3 0 0-16,6-6-1 15,-1-7-2-15,-2 0-2 0,6 0 1 16,-3-1 1 0,0 4 2-16,0 2 1 15,0 3 1-15,0 2 4 0,-3 6 5 16,0 7-1 0,0 6 1-16,0 0-3 0,0-3-1 15,-3 0-3-15,0-2 1 16,0-1-15-16,3-2-5 15,0-2-33-15,0-4-13 16,-1-2-38 0</inkml:trace>
  <inkml:trace contextRef="#ctx0" brushRef="#br0" timeOffset="27924.7115">21877 8488 200 0,'3'0'74'0,"11"0"-40"0,-2 2-22 0,-3-2 21 0,0 0-8 16,0 0 4 0,6-7-11-16,-3 1-11 15,-3-2-2-15,0 0-1 0,-3 0 0 16,0 1 2-16,-3-1-3 16,-3 0-2-16,-3 0 0 15,-3 0 1-15,-6 2-1 16,-3 1-1-16,-3 3-4 15,0 2 0-15,0 2 2 0,1 3 1 16,-1 3 1 0,3 0 0-16,3 6 2 15,0 1 1-15,3 1 1 0,3 0 2 16,6-3-3-16,3 1-2 16,6-1 0-16,0-3-1 15,3-2 2-15,12 0 1 16,-4-2-23-16,1-4-12 15,0-2-36-15,3-2-17 16,-3-1-10 0</inkml:trace>
  <inkml:trace contextRef="#ctx0" brushRef="#br0" timeOffset="28423.157">22240 8205 208 0,'0'5'77'0,"0"6"-42"0,-3 4-21 16,3 7 22-16,0 1-11 15,0 1-5-15,0 3-11 16,3-3-6-16,-3 2-2 16,0-2 1-16,0 0 3 0,0-6-2 15,0-2 0-15,0-3-1 0,0-2-2 16,3-3-4-16,0-3-2 16,3-13-17-1,0 0 1-15,0-2 3 16,2-1 5-16,1 3 5 15,3 0 5-15,0 3 4 16,12 5-1 0,-3 5 11-16,-3 6 6 15,-3 2 11-15,-3 0 6 16,-4 0-2-16,-2 1 1 16,-3-4-7-16,-6 1-1 15,-6-1-13-15,-2 1-4 16,-4-3-12-16,-3-3-2 0,0-2-25 15,0-3-9-15,0-3-25 16,3 1-11-16</inkml:trace>
  <inkml:trace contextRef="#ctx0" brushRef="#br0" timeOffset="28705.5381">22466 8194 156 0,'3'0'57'0,"-3"5"-30"0,3 3-3 0,0 0 24 16,-3 8-6 0,0 5-3-16,0 6-8 0,0 5-3 15,0-1-15-15,0-4-6 0,6 2-2 16,-6-3-3-16,3-2 1 15,0-3-4-15,-3-2 0 16,0-6-28-16,3-2-10 16,0-3-45-1,3-3-58-15,3-2 35 16</inkml:trace>
  <inkml:trace contextRef="#ctx0" brushRef="#br0" timeOffset="29050.667">22597 8438 220 0,'-15'10'85'0,"15"-7"-46"0,-6 18-30 16,6-10 22-16,9 2-15 16,-3 0-3-16,3-2 0 15,0-1 2-15,3 1-8 16,3-3 5-16,2-3 3 0,1-5-3 0,0 0 1 15,0-3-4 1,0-2 0-16,0-6-1 0,-6 4 0 16,-6-9 2-1,-6 0-5-15,-3 0-3 16,-6 3-1-16,-3-1 1 16,-6 4-10-1,3 2-4-15,0 3-16 0,0 2-5 16,3 0-21-16,-2 1-7 15,8 2-37 1,3 0-30-16,6 0 51 16</inkml:trace>
  <inkml:trace contextRef="#ctx0" brushRef="#br0" timeOffset="29381.1563">22907 8408 168 0,'5'-2'66'0,"-2"-1"-36"0,-3 3 0 0,3-2 28 16,-3 2-3-16,0-3 0 15,-3 0-19-15,0 3-8 0,-2 0-16 16,-1 3-10-16,-6 0-2 0,0 4 0 16,-3 1 0-16,0 0-5 15,3 6 1-15,3 4 2 16,0-2 1-16,6 0-2 15,6 0 2-15,6-3 1 16,3 0 0-16,6-2 0 0,0-3 0 16,3-3-3-1,-1-2 0-15,4-3-18 16,3-3-7-16,-3-2-12 16,-3-6-5-16,-3-5-19 0,-4 0-10 15,-5-2-13 1</inkml:trace>
  <inkml:trace contextRef="#ctx0" brushRef="#br0" timeOffset="29621.6716">23052 8197 200 0,'0'5'77'0,"-12"3"-42"0,4 5-17 0,16-5 23 0,-2 16-8 16,0 2 0-16,0 4-9 15,0-1-3-15,-3 2-12 16,0 4-3-16,0-6 0 16,0-3-1-16,-3-4 2 0,0-4-6 15,0-2-1-15,0-3-31 16,0-2-14-16,0-3-26 16,0 0-8-16</inkml:trace>
  <inkml:trace contextRef="#ctx0" brushRef="#br0" timeOffset="29981.7329">23204 8406 184 0,'0'-3'71'0,"-3"6"-38"0,-6-1-19 0,6 4 20 16,-3-4-6-16,-3 1 0 15,-3 0-13-15,1-1-4 16,-1 4-7-16,0-1-1 0,3 0 3 16,0 1-3-16,3 4 5 15,3-2 2 1,3 5-1-16,3-2 0 15,9-1-3-15,0-2 1 16,3 0-2-16,3 0 2 0,-1 0-4 16,-2 0-2-16,3-3-5 15,-3 1 0 1,-6-1-44-16,3-2-18 16</inkml:trace>
  <inkml:trace contextRef="#ctx0" brushRef="#br0" timeOffset="30838.9783">22201 8464 160 0,'0'21'63'0,"0"-16"-34"0,0 14-14 15,0-11 20-15,3 0-15 16,0 2-3-16,0 1-11 16,0 0-4-16,0-3-1 15,0 0-15-15,0-3-5 0</inkml:trace>
  <inkml:trace contextRef="#ctx0" brushRef="#br0" timeOffset="31603.649">22225 8435 168 0,'-3'3'66'0,"3"7"-36"0,-3 11-22 0,3-10 18 16,0-1-2-16,0 1 3 15,0 0-13-15,0-1-3 16,0-2-7-16,0 0-1 0,0 0 1 16,3 0-2-16,-3 0 1 15,0-3-2-15,3 1-1 0,-3-1 1 16,0-5-1-16,3 5 0 16,0-2 0-16,-3-3 0 15,6 2 2-15,0 1-1 16,0-3-1-16,0 0 1 15,0 3 1-15,0-3-1 16,-1 0 2-16,1 0-4 16,0 0 0-16,-3 0-1 15,-3 0 0-15,0 0-29 16,0 0-12-16,0 0-57 16</inkml:trace>
  <inkml:trace contextRef="#ctx0" brushRef="#br0" timeOffset="34772.2952">18540 7049 136 0,'0'-8'52'0,"0"5"-28"0,3 3-6 0,-3 0 20 15,0 0-10-15,3 3-1 16,0 2-12-16,3 0-2 15,0 6-7-15,0 2 3 0,0 5 3 16,3 4 0-16,-3-4 1 16,2-2-3-16,1 0 1 0,0 0-6 15,0-3-3-15,0-2-1 16,-3-1-1-16,0-2 2 16,0-3 3-16,0 1-4 15,3-4-1-15,0-2 2 16,3-2 3-16,0-4 0 15,3-2 2-15,-4 1-2 16,1-4 2-16,0 0-4 0,0 1-2 16,-3 2 0-1,0-3 1-15,0 1-1 0,3 2-1 16,-6 2 1-16,-3 1-1 16,0 0-27-1,-3 0-9-15,0-1-33 0,0-2-11 16,3 3-15-1</inkml:trace>
  <inkml:trace contextRef="#ctx0" brushRef="#br0" timeOffset="35295.4666">18680 7075 96 0,'0'0'35'0,"0"3"-18"0,0-1 11 16,0-2 21-16,0 0-5 15,0 0-4-15,0 0-11 16,0 0-6-16,0 0-13 0,3-2 5 16,0-1 4-16,0-5-1 15,3-5 1-15,0-6-4 16,0-5-1-16,5 1-6 0,1-6-3 16,-3-3-2-16,3-3 0 15,0-2-4-15,0-2 0 16,3-4 1-16,0 4 2 15,-3 2 5-15,0-3 4 16,-3 3 0-16,-4 5 1 16,1 6-2-16,-3 5-1 15,0 2-3-15,0 3 1 16,0 6-6-16,-3 2-3 16,0 0 1-16,0 2 2 15,0 1-20-15,0 2-7 16,0 1-22-16,0 2-8 15,-3-3-54-15,3 3-41 16,-3-3 61-16</inkml:trace>
  <inkml:trace contextRef="#ctx0" brushRef="#br0" timeOffset="36182.5461">18686 6175 112 0,'0'-2'44'0,"12"-1"-24"0,-15 3-8 0,3 0 16 15,0 0-7-15,0 0 0 16,0 5 1-16,0 3 3 16,0 8-13-16,-3 3 2 0,0 2 2 15,0 3 5-15,-3 2 4 16,0 3-2-16,0 3-2 15,0-6-9-15,0-2-3 16,3-5-3-16,0-3 3 16,0-3-3-1,3-5-3-15,0-3 1 0,0-5-1 16,3 0 1 0,0-5 0-16,3-6 0 0,-3-5-2 15,0-2 1-15,0-3-2 16,0 0-1-16,0-11 1 15,3 8-1-15,0 0-3 16,3 3 0-16,-3 2 2 16,0 4 2-16,0 1-2 15,-1 4 0-15,4 2-4 16,0 5 3-16,0 6 1 16,0 2 5-16,0 6 2 15,0 2 4-15,0 0 1 16,0 0-3-16,3 1-3 15,-6-4-2-15,0 1 0 16,0-3-2-16,0-3 2 16,3 0-2-16,-3-2-1 15,2-3 1-15,-2-3 1 16,3-2-1-16,0-3-1 16,-3-2 1-16,0-4-1 15,0 1-5-15,0-3 1 16,-3 3 2-16,6 0 1 15,-3 2 1-15,0 3 0 0,0 3-3 16,-3 2 0-16,0 1 2 16,6 7 0-16,-3 3 1 15,0 10 0-15,0 4 0 16,0 1 0-16,-1 4 4 16,-2-1 2-16,3 3-2 15,0-5-1-15,-3-3-3 16,0-2-1-16,0-3 1 15,3 2 2-15,0-5-50 16,0-2-21-16,3-3-70 16</inkml:trace>
  <inkml:trace contextRef="#ctx0" brushRef="#br0" timeOffset="37262.637">19341 7067 100 0,'0'0'38'0,"3"0"-20"0,0 0 1 0,-3 0 16 15,8 5 9-15,-2 6 6 16,0-1-12-16,6 4-5 15,-6-1-19 1,0 0 4-16,0 0 3 0,3 3 0 16,-3-2-1-16,0-4-8 0,0 1-5 15,0-1-2-15,0 1-1 16,3 2-2-16,-3-5 1 16,-3-3-2-16,0 1-1 15,0-1 1-15,0 0-1 16,3-10 4-16,0 0 2 15,2-3 0-15,1-3 1 16,3-5-6-16,-3-2-3 16,0 2 1-16,-3 5 0 15,0 3-2-15,0 0 0 0,0-2-5 16,-3 2-2-16,0 3-15 16,0-1-4-16,-3 1-20 15,0 0-9-15,0 2-51 16</inkml:trace>
  <inkml:trace contextRef="#ctx0" brushRef="#br0" timeOffset="37789.4522">19439 7138 148 0,'-3'16'57'0,"3"-13"-30"0,0 0-32 15,0-3 78-15,0 0-27 16,0 0-5-16,0 0-6 16,3-11-12-16,0 0-2 15,0-2-3-15,0-5 0 16,0-3-9-16,0-11-3 16,0 0-4-16,3-2-2 0,-3-6-2 15,3 0 1 1,-3-2 1-16,2 0 2 0,1 2-1 15,-3 6-1-15,0 4 3 16,0 7 2-16,-3 4 0 16,3 1 2-16,-3 4-2 15,0 4 0-15,0 2-3 16,0 0-2-16,0 3-2 16,0-1-1-16,0 1-7 15,0 2-2-15,0 1-20 16,0 2-6-16,0 0-34 0,0 0-12 15,3 2-19 1</inkml:trace>
  <inkml:trace contextRef="#ctx0" brushRef="#br0" timeOffset="38282.0122">19439 6178 124 0,'-3'0'49'0,"3"-3"-26"0,0 6-12 16,0-3 15-16,0 0-3 15,0 0 0-15,0 0-12 16,0 0-7-16,0 0-2 16,0 5 9-16,0 3 5 0,0 13 3 15,0 1 3-15,-3 1 3 0,0 7 4 16,3-1-6-1,0 2-4-15,-3-4-7 16,3-6-2-16,0 5-6 0,0-7-3 16,0-3 0-16,0 5-1 15,0-5 0-15,0-11 2 16,0 6-21-16,0-11-9 16,0 0-11-16,3 0-1 15,3-11-29 1,0 1 1-1,-3-4-31-15,3-2 25 16</inkml:trace>
  <inkml:trace contextRef="#ctx0" brushRef="#br0" timeOffset="38508.3676">19519 6204 192 0,'3'-7'74'0,"0"7"-40"0,0 0-29 15,-3 0 19-15,0 0 0 16,3 5 5-16,0 8-6 15,0 3-2-15,0 2-12 16,3 6-1-16,-3 5-1 0,0 0-1 16,0 3-1-16,0 0-3 15,0 2-2-15,0-7 1 16,-3-3 1-16,0-6-32 16,0-2-12-16,0-5-25 15,0-3-11-15</inkml:trace>
  <inkml:trace contextRef="#ctx0" brushRef="#br0" timeOffset="38722.233">19448 6395 180 0,'-9'-3'68'0,"9"3"-36"0,0 0-29 0,0 0 17 15,0 0 3-15,0 0 3 16,6 3 0-16,3 0-1 15,3-1-14-15,5-2-2 0,4 0-2 16,3 0-3-16,6 0-3 16,0 0-11-16,-4 0-6 15,-2 0-76-15,-3 3-58 16,-6 0 53-16</inkml:trace>
  <inkml:trace contextRef="#ctx0" brushRef="#br0" timeOffset="41749.3571">20052 7088 124 0,'-6'-5'46'0,"6"8"-24"0,0-1-15 16,0-2 15-16,3 3 7 15,0-1 24 1,9 12-11-16,0-4-21 16,-3-2 0-16,6 5 2 0,-3 1-1 15,2 2-1-15,-2-3-11 16,0 3-4-16,3 5-4 16,-6-8 1-16,0-2 0 15,0-1 1-15,0 1-2 16,0-3-2-16,-3-3 1 0,3-2 1 15,6-3-1-15,-7-3-1 16,1 0 1-16,3-2 1 16,3-3-3-16,-6 0 0 15,0 3-6-15,-3 0 0 16,3-3-17-16,-3 5-4 16,0 0-26-16,-3 1-8 15,0-1-38 1</inkml:trace>
  <inkml:trace contextRef="#ctx0" brushRef="#br0" timeOffset="42172.19">20248 7223 140 0,'-3'3'55'0,"6"-3"-30"0,0 0-7 16,-3 0 20-16,0 0-10 15,0 0-4-15,3-3-5 16,0 0-2-16,0 1-9 16,-3-3 8-16,3-6 6 0,6-8-7 15,-3 1-1-15,0-6-8 0,0 0-4 16,3-7-1-16,0-6-1 15,-3-1 0-15,0-1 0 16,3 2 2-16,-3 0 3 16,3 5 2-16,-3 0 1 15,0-5-2-15,0 11 1 16,-1 2-4-16,4 3 0 16,-6 5-1-16,0 3 1 15,-3 2-11-15,0 3-2 16,0 3-26-16,0 0-11 15,0 2-42-15,0 0-49 16,0 1 42 0</inkml:trace>
  <inkml:trace contextRef="#ctx0" brushRef="#br0" timeOffset="42546.7452">20201 6305 160 0,'0'3'60'0,"0"2"-32"0,3 6-9 0,-3-4 21 16,3 12-11-16,0 0-5 15,0 2-13 1,0 5-7-16,0 3-3 0,0-2-1 0,-3-3 0 16,0-3 2-16,0-3 1 15,3-5-12-15,-3-2-7 16,3-3-22-16,-3-8-11 15,3 0-12 1,3-5-31-16,-1-14 26 0</inkml:trace>
  <inkml:trace contextRef="#ctx0" brushRef="#br0" timeOffset="42758.041">20356 6231 168 0,'0'0'63'0,"0"0"-34"0,0 0-34 16,3 8 45-1,-3 5-4-15,0 3-11 16,0 5-5-16,3 6-12 16,0 2-3-16,-1-3-1 0,4 6-2 15,-3 0-2-15,0-3 1 16,0-5-1-16,0-3-22 16,0-5-8-16,0 0-42 15,-3-6-48-15,0-2 33 16</inkml:trace>
  <inkml:trace contextRef="#ctx0" brushRef="#br0" timeOffset="42953.2914">20242 6440 220 0,'-5'0'85'0,"5"0"-46"0,3 0-35 0,-3 0 19 16,0 0-4-16,5 3 3 15,7-3-12-15,3 0-3 16,3-3-5-16,3 0-2 0,3-2 1 16,3 0-52-16,-1-1-23 15,-5 4-31 1</inkml:trace>
  <inkml:trace contextRef="#ctx0" brushRef="#br0" timeOffset="43612.5929">20653 7120 152 0,'3'0'57'0,"0"5"-30"0,0 11-3 15,3-11 22-15,0 6-10 16,0 0-1-16,0-1-7 16,0 3 0-16,0 1-16 15,0-1-2-15,3 0-3 0,0-2-3 16,-3-1-3-16,0 1 0 16,0-3 1-16,2-3 3 15,-2 0-2 1,3-5-2-16,-3 0 0 15,3-2 1-15,-3-1-3 16,3-2 0-16,0-1-1 0,0 1 0 16,-3-3-5-16,0 6 0 15,0-1-19-15,-3 0-8 16,0 1-20-16,0-1-6 16,-3 0-34-1</inkml:trace>
  <inkml:trace contextRef="#ctx0" brushRef="#br0" timeOffset="44062.4096">20716 7223 140 0,'-3'5'55'0,"3"-5"-30"0,3 3-10 16,3 0 18-16,0-1-3 15,0-2 2-15,-6 0-3 16,3 0 0-16,0-2-16 16,0-1-1-16,0-2 1 0,2-6-3 15,1 1 0-15,0-9-4 0,0 1-1 16,0-4-3-16,0-1-2 15,-3-1-2 1,0-13 1-16,-3 0 3 16,3 0 1-16,0 0-1 0,0 2-2 15,0 3 3-15,0-2 0 16,0 8-1-16,0-1 1 16,-3 9-2-16,0-4-1 15,0 4-2-15,0 5 1 16,0 2-15-16,0 3-6 15,0 3-11-15,3 0-5 16,-3-1-21-16,0 1-8 16,3 0-15-1</inkml:trace>
  <inkml:trace contextRef="#ctx0" brushRef="#br0" timeOffset="44437.8265">20674 6279 156 0,'3'10'60'0,"-6"-5"-32"0,6 9-11 0,0-4 22 15,-3 9-9 1,0 5-2-16,0-1-14 0,0 4-6 16,0-1-5-16,3-2-3 0,0 0 1 15,0-6-4-15,0-2 2 16,-3-5-17-16,3 0-8 15,0-6-22-15,-3-5-9 16,6-8-12 0,-3-8-14-16,6-3 37 15</inkml:trace>
  <inkml:trace contextRef="#ctx0" brushRef="#br0" timeOffset="44622.0136">20787 6284 184 0,'-3'-16'71'0,"3"16"-38"0,3 0-32 0,-3 5 16 0,3 3 0 15,-3 0 4-15,3 3-7 16,0 5-1-16,0 2-7 16,0 9-2-16,0-4 0 0,0 4-2 15,0 5 1-15,0-6-13 16,0-2-3-16,0-6-38 16,0-2-14-16,0-2-22 15</inkml:trace>
  <inkml:trace contextRef="#ctx0" brushRef="#br0" timeOffset="44812.4446">20692 6456 196 0,'-3'0'74'0,"9"0"-40"0,3 0-35 0,0 0 15 15,6 0-8-15,0 0-1 16,-1 0-29-16,4-3-13 16,3 3-46-16,0-2-20 15</inkml:trace>
  <inkml:trace contextRef="#ctx0" brushRef="#br0" timeOffset="45825.0718">21284 7123 140 0,'-3'0'55'0,"3"0"-30"0,3 0-10 0,-3 0 20 16,3 8 3-16,0 2 4 16,0 1-12-16,0-1-6 15,3 1-13-15,0-1 1 0,3 1 4 0,0 0-4 16,0-1-2-16,0 1-5 15,-3-1-4-15,0-2 0 16,0 0-1-16,0 3 0 16,0-6 2-16,0 0-1 15,-1-2-1-15,1-3 1 16,0 0 1-16,0-3 1 16,0-2 1-16,0 0 0 15,-3-3 0-15,3 3-13 16,0-1-4-16,0 1-12 15,0 0-2-15,-3 2-14 16,0 0-6-16,0 1-41 16,-3-1-32-1,0 3 48-15</inkml:trace>
  <inkml:trace contextRef="#ctx0" brushRef="#br0" timeOffset="46254.3684">21356 7242 104 0,'0'0'38'0,"3"0"-20"0,-3-3 1 0,3 3 18 0,0-3 0 16,0-2 2-16,0 0-10 16,0-1-5-16,0-7-14 15,0-3 0-15,0-2 1 0,-1-3-4 16,1-3 1-16,0-3-5 16,0-12-2-16,0-1 0 15,0-2-1-15,-3-1 0 16,3 4 2-16,0-9 5 15,0 8 6-15,3 1 4 16,3 10 4-16,-6 2-7 16,-3 6-3-16,0 5-6 15,6 3-2-15,-6 2-8 0,0 3-2 16,0 3-20-16,-3 2-8 16,0 3-42-16,0 0-15 15,0 0-1 1</inkml:trace>
  <inkml:trace contextRef="#ctx0" brushRef="#br0" timeOffset="46587.9494">21314 6271 192 0,'-6'39'71'0,"6"-23"-38"0,-3 16-25 16,3-16 18-16,0 2-11 15,0 1-1-15,0 2-8 16,0 5-2-16,0-4-2 16,0-4-13-16,3-2-4 0,0-5-31 15,0-1-10-15,3-4-26 16</inkml:trace>
  <inkml:trace contextRef="#ctx0" brushRef="#br0" timeOffset="46780.2952">21397 6197 192 0,'0'0'71'0,"3"0"-38"0,0 2-30 0,-3-2 17 15,3 5-1-15,0 9 3 16,0 4-10-16,0 6-4 16,0 5-5-16,0 3 0 0,0 2 0 15,3 1-1-15,-3 2-2 16,3-6-32-16,-3-4-14 15,0-6-52 1</inkml:trace>
  <inkml:trace contextRef="#ctx0" brushRef="#br0" timeOffset="46977.486">21326 6440 160 0,'3'0'63'0,"3"0"-34"0,6-3-21 16,-3 3 16-16,3-2-14 0,8-1-6 15,7 0-38-15,3 1-17 16,0-1-21 0,-3 0-8-16</inkml:trace>
  <inkml:trace contextRef="#ctx0" brushRef="#br0" timeOffset="47640.9191">21960 7088 140 0,'3'11'55'0,"3"-3"-30"0,-3 0-12 0,0 0 19 16,3 2 6-16,0 3 4 15,3 1-11-15,0-1-4 16,0 0-16-16,-1 0-2 0,1 1-2 16,-3-4 3-16,0 1 1 15,0-3-5-15,0 0-4 16,0-3-1-16,0 3-1 15,0-6 4-15,3-2 2 16,0-2 0-16,6-6 1 16,-3 0-4-16,0 0 0 0,-3 0-1 15,-1-5-2-15,1 2-13 16,0 1-6 0,-3 2-21-16,0 2-8 0,-3 1-117 31,0 3 50-31</inkml:trace>
  <inkml:trace contextRef="#ctx0" brushRef="#br0" timeOffset="48055.4415">22058 7194 176 0,'0'-3'66'0,"3"1"-36"0,3-11-22 0,-3 5 16 16,0 0 3-16,0-3 4 15,3-2-15-15,3-3-4 16,-3-3-8-16,0-2 2 0,0-5 0 15,-3-9 2-15,-3-2 0 16,-6-2-4-16,3-1-3 16,0 0 2-16,3-2 0 0,6 0-1 15,0 7-2-15,0 3 7 16,3 6 3-16,-3 2-3 16,0 6-2-16,0 4-2 15,-4 4-3-15,1-1 1 16,0 3 1-16,0 3-14 15,-3 0-7-15,0 2-28 16,-3 0-12-16,0-2-49 16</inkml:trace>
  <inkml:trace contextRef="#ctx0" brushRef="#br0" timeOffset="48403.827">22028 6146 212 0,'-3'0'82'0,"3"0"-44"0,0 21-31 0,0-10 20 16,0 8-5-16,-3 4 1 0,0 4-12 16,1-1-7-16,-1 1-2 15,0-3-2-15,3-1 0 0,0-4 0 16,0-3 0-16,0-3-25 16,0-2-10-1,3-3-13-15,0-1-6 0,-1-4-8 16,4-3-28-1,0-5 25-15</inkml:trace>
  <inkml:trace contextRef="#ctx0" brushRef="#br0" timeOffset="48598.3063">22165 6138 220 0,'0'-5'85'0,"0"5"-46"0,0 0-30 15,0 0 19-15,3 5-3 16,0 6 0-16,0 5-12 0,-3 10-5 15,0 6-5-15,0 2-5 0,3 3 1 16,0-2 1-16,0 5 0 16,0-9-27-16,0 6-11 15,0-8-54 1,0-2-47-16,0-9 48 16</inkml:trace>
  <inkml:trace contextRef="#ctx0" brushRef="#br0" timeOffset="48776.8344">22011 6403 192 0,'-6'-3'71'0,"12"3"-38"0,2-2-34 16,-2-1 15-16,6 0-6 15,12 1 3-15,0-1-6 16,3-2-1-16,6-1-95 15,2 4-42-15</inkml:trace>
  <inkml:trace contextRef="#ctx0" brushRef="#br0" timeOffset="49528.198">22719 7112 160 0,'3'3'60'0,"3"2"-32"0,6 16-6 0,-6-10 20 15,-3 2-3-15,6-2 0 16,0-1-18-16,3 1-5 16,-4-1-10-16,1-2-2 0,3 0 2 15,-3-3-3-15,0 1-2 16,-6-1 0-16,6-2 1 15,-3-1 8-15,6-4 10 16,0-4-4 0,0-2-2-16,0 0-1 15,-3-2-10-15,5-3-1 0,-2-1-2 16,-3 4 2 0,-3-1-8-16,0 1-1 0,-3 2-23 15,-3 2-8-15,0 1-37 16,0 0-15-16,0 5-13 15</inkml:trace>
  <inkml:trace contextRef="#ctx0" brushRef="#br0" timeOffset="49886.2228">22820 7210 164 0,'0'-5'63'0,"9"-1"-34"0,3-2-10 0,-6 3 21 16,-3-5-3-16,6-4 1 16,-3-2-10-16,0-2-5 15,0-3-13-15,-3-3-2 0,3-10 2 16,-3-1-2-16,0-2 1 15,0 0-3-15,0 0-1 16,0-3-3-16,3 3-2 16,-1 0-2-16,-2 8 1 15,3 5-1-15,-3 6 0 16,0 2-3-16,0 5 1 0,-3 1-25 16,0-1-10-1,0 6-31-15,0 0-11 16,-3 2-12-16</inkml:trace>
  <inkml:trace contextRef="#ctx0" brushRef="#br0" timeOffset="50218.441">22773 6284 208 0,'-3'21'79'0,"3"-8"-42"0,0 14-21 0,0-11 24 16,0 2-21-16,0 9-5 15,0 4-9-15,0-2-2 16,0-5-1-16,0-3-4 0,0-5 1 16,0-2-19-16,0-4-7 15,0 1-32-15,3-6-15 16,-3-5-12 0</inkml:trace>
  <inkml:trace contextRef="#ctx0" brushRef="#br0" timeOffset="50443.5036">22901 6204 220 0,'0'-5'85'0,"0"10"-46"0,0-7-26 15,0 2 22-15,6 5-3 16,-4 3 1-16,4 8-12 16,0 2-5-16,-3 6-9 15,0 5-5-15,0 3 1 0,-3 5-2 16,6 3-1-16,-6-6 1 15,0-2 1-15,0-6-36 16,0-4-15-16,0-6-35 16,0-3-14-16,-6 0 5 15</inkml:trace>
  <inkml:trace contextRef="#ctx0" brushRef="#br0" timeOffset="50625.935">22811 6451 248 0,'0'-6'93'0,"3"6"-50"0,12-2-37 0,-9 2 22 15,3-3-15-15,3 0-4 16,6 1-9-16,0-1-2 16,2 0 1-16,4 1-49 0,6 2-18 0,0-3-39 15</inkml:trace>
  <inkml:trace contextRef="#ctx0" brushRef="#br0" timeOffset="51302.4992">23377 7059 188 0,'0'-5'71'0,"6"10"-38"0,-3 0-21 15,-3-5 47 1,6 11-6-16,0 0-16 16,0 4-10-16,-3 4-16 15,8-1-3-15,-5-2 2 0,6 3-2 16,-3-3 3-16,0-3-6 15,0-2-3-15,3-1 5 16,-3-2 1 0,0-5 2-16,3-3-3 15,3-3-2-15,0-2 0 16,-1-3-1-16,4-3-2 0,0 1-2 16,-3-6 1-16,0 3-1 15,-3 2-14-15,-3 0-3 16,0 1-20-16,-3 2-9 15,-3 3-28-15,-3-1-13 16,-3 4-20 0</inkml:trace>
  <inkml:trace contextRef="#ctx0" brushRef="#br0" timeOffset="51688.0029">23529 7165 204 0,'0'0'77'0,"0"0"-42"0,0 0-10 15,0 0 25-15,0 0-8 16,6-8 1-16,-3 0-16 16,-3-3-5-16,8-2-12 15,-5 0-2-15,0-3 2 0,0-2 0 16,0-6 2-16,-3-5-4 15,6-3-3-15,0-5 2 16,0-5 0-16,3-1-8 16,0-4-1-16,0 2 0 15,-3 8 1-15,3 5 7 0,-3 5 4 16,-3 4-5-16,-3 4-1 16,0 3-2-16,0 3 1 15,-3 2-15-15,0 3-7 16,0 3-12-16,0 2-6 15,-3 3-16-15,3 0-4 16,0 0-15-16,0 0-8 16,0 3-14-1</inkml:trace>
  <inkml:trace contextRef="#ctx0" brushRef="#br0" timeOffset="52055.4928">23487 6228 208 0,'0'3'79'0,"-3"0"-42"0,3-3-43 16,0 13 67-16,0 3-10 16,0 2-20-16,0 1-12 15,-6 5-13-15,0 2-3 0,0-2 1 16,3-3-2 0,-3 3-2-16,0 2-2 0,0-2 1 15,3-5-26-15,-3-4-9 16,6-4-13-16,0-3-5 15,6-3-6-15,3-7 0 16,-3-12-11 0</inkml:trace>
  <inkml:trace contextRef="#ctx0" brushRef="#br0" timeOffset="52283.8206">23621 6212 232 0,'0'-2'88'0,"0"4"-48"0,6 1-29 0,-3 2 23 0,-3 6-5 16,6 2 3-16,-3 3-12 16,6 5-4-16,-3 6-9 15,0 2-3-15,0 3 0 16,-1-1-2-16,1 4-2 0,-3-4-4 16,3-4-2-16,-3-6-33 15,-3-2-13-15,0-6-43 16,-3 0-50-1,-3-5 42-15</inkml:trace>
  <inkml:trace contextRef="#ctx0" brushRef="#br0" timeOffset="52454.99">23445 6427 244 0,'-3'-3'90'0,"24"0"-48"0,3 1-36 0,-9 2 22 15,0 0-11-15,3 0 1 16,5 0-13-16,-2 0-6 16,6 0 1-16,-6 0-47 0,0 0-19 15,-9 0-43 1</inkml:trace>
  <inkml:trace contextRef="#ctx0" brushRef="#br0" timeOffset="61340.9627">17129 8723 132 0,'-18'0'52'0,"3"3"-28"0,24 0-17 15,-9-3 15-15,0 0-4 16,0 0-1-16,9 2-1 0,0 1 3 15,6 7-5-15,0-2 0 16,6 0-4-16,5-2-1 16,4-9-3-16,9-2 1 15,0-3-4-15,-4-3 0 16,-2 1-1-16,-3-4-2 16,-3-1 7-16,-4-1 3 15,1-3-3-15,-3-2 1 16,-3-3 1-16,0 6 2 15,-3-6-3-15,-6-5 0 16,0 0-3-16,-6 2 0 0,-1-5-3 16,-2 6-2-1,0-11 3-15,-5 5 0 16,-1 0-1-16,0 3-2 16,0 0-2-16,3 3 1 0,0-1-1 15,0 1 0-15,0-3 2 16,3 2 0-16,0-2 0 15,3 0 0-15,0 3 0 16,3-1 0-16,3 3 0 16,0 0 0-16,-1-2-3 15,4-3 2-15,0 5 1 0,3 3 2 16,3 2-1 0,3 4-1-16,0 1 3 15,0 4 0-15,2 2 1 0,4 3 2 16,-3 2-1-16,0 0 2 15,0 1-2-15,-7 2 2 16,-2 0-4 0,-3 0 0-16,0 0 1 0,-3 0 2 15,-3 0-3-15,0 0 0 16,0 0-1-16,-3 0 1 16,0-3-2-16,-3 0-1 15,0 1-2-15,0-4 1 16,0 1-12-16,0 0-5 15,0-1-12-15,0 1-4 16,0-3-4-16,-3 0-2 0,0 0 7 16,0 0 3-16,0 0 17 15,0 1 7-15,0-4 5 16,-3 3 3 0,3 0 10-16,-3 0 4 0,-3 3 4 15,6-3 0-15,0 0 2 16,-3 3 1-16,0 2 1 15,0 0 0-15,3 1-9 16,0-1-2-16,0 0-7 16,6 3-4-16,3 0 1 15,0 3 0-15,0 2 3 16,3 3 1-16,3 0-3 16,3 3-1-16,3 2-3 15,0 0-3-15,3 6 2 16,-1-6 2-16,-2 0 0 15,-3-2-1-15,3-1 1 16,-6 4 1-16,-3-4-1 0,-3 1 2 16,0-3 4-16,-3 0 4 15,0-3 0-15,-9 6 3 16,-3-1-5 0,-3 1-3-16,-3-1-1 15,-3 4-1-15,3-4 2 16,0 1-3-16,3-1 0 15,1-2-6-15,2 0 0 16,0 0-1-16,3-3 2 0,3 1-15 16,3-6-5-16,3 2-38 15,0-2-16 1,3-2-51-16</inkml:trace>
  <inkml:trace contextRef="#ctx0" brushRef="#br0" timeOffset="68236.0714">17418 13832 148 0,'0'-5'55'0,"3"-5"-30"0,0 4-12 0,-3 6 17 15,0 6-11-15,0-1-3 16,-3 3-1-16,-6 5 3 16,-6 8-10-16,0 8 4 0,0 8 2 15,-3 8-3-15,0 0 1 0,1-2-3 16,-1-4 0-16,3 1-3 15,3-11-1-15,3-5-3 16,3-6 1 0,3-4-2-16,3-4 2 0,0-10 0 15,6-8 3-15,0-5-1 16,3-5 2-16,3-9-6 16,0-10-1-16,3 0 0 15,5-3 0-15,1 1 0 16,-3 4 2-16,0-2-3 15,0 3 0-15,-6 5-1 16,0 5 0-16,0 5 2 16,-4 3 2-16,1 11-10 15,3 10 9-15,-3 9 5 16,0 7 2-16,0 8 1 16,3 8-1-16,-3 5 2 15,6 1-5-15,-3 2-1 16,0-6-2-16,0 1 1 15,-4 0-2-15,1-11-1 16,0-5 1-16,-3-6 1 16,0-5-23-16,-3-2-11 15,0-16-54 1,-6-1-24 0,-3-4-25-16,-3-6 62 15</inkml:trace>
  <inkml:trace contextRef="#ctx0" brushRef="#br0" timeOffset="68417.1357">17308 14012 244 0,'-21'3'93'0,"18"0"-50"0,0-1-50 16,3-2 16-16,0 0 1 16,6 6 3-16,3-4-2 15,14 4-1-15,4-4-6 16,6-2-1-16,0 0 1 0,8-2-2 15,-5-1 1-15,0 0-48 16,-3 1-20-16</inkml:trace>
  <inkml:trace contextRef="#ctx0" brushRef="#br0" timeOffset="69409.3621">21829 13896 156 0,'-3'-3'57'0,"6"6"-30"0,0 0-32 0,0-1 12 15,0 4 14-15,0 4 8 16,3 6 5-16,-6 2 2 16,6 9-19-16,-3 10-1 0,0-3 0 15,-3 1-8-15,0-3-4 16,0 5-3-16,0-6 1 0,0-2-3 16,0-5 0-1,0-5-6-15,0-3-3 16,0-3-34-16,0-3-16 0,-3-2-40 15</inkml:trace>
  <inkml:trace contextRef="#ctx0" brushRef="#br0" timeOffset="69957.1742">21823 13907 180 0,'-3'-6'68'0,"6"6"-36"0,0-2-31 0,0 2 16 16,3 0-2-16,3-3 0 15,6 0-1-15,6 1-1 16,2-1-7-16,1 3-2 0,6 0 2 15,-6 5-5-15,0 1-3 16,-1 2 5-16,-5 2 3 16,-3 3 3-16,-9 3 5 15,-6 0 3-15,-3 3 2 16,-6-1-8-16,-6-2-2 16,-3 3-1-16,-2-4 0 15,-4-1-2-15,3-4-1 0,3-2-6 16,6-3-1-1,9 1-2-15,3-6 0 0,9 5-2 16,6-2 1 0,0 2 3-16,3 3 1 0,3 2 1 15,2 4 0-15,-2 2 0 16,0-1 0-16,-6 1 4 16,-6 3 5-16,-9-3 15 15,-3 0 7-15,-9-1-10 16,-6-1-2-16,-3-4-9 15,-11 1-4-15,2-1-8 16,0-2-1-16,-3-2-32 16,7-1-12-16,5-2-58 0,3-1-22 15</inkml:trace>
  <inkml:trace contextRef="#ctx0" brushRef="#br0" timeOffset="95032.1886">11110 14597 72 0,'0'-5'30'15,"3"7"-16"-15,-3 1-1 0,0-3 11 0,0 0 1 16,0 0 2-16,0 0-2 15,0 0 2-15,0 0-9 16,0-3 0-16,0 3-11 16,0 0 0-16,0 0 3 0,0 0 3 15,0 0 2-15,3 3-2 16,0 2 0-16,-3 1-3 0,0 2-1 16,0 0-3-1,0 2 1-15,0-2-4 16,0 3 0-16,0 5 1 0,0-1 0 15,0 1 0-15,0 0 2 16,-3-3-3-16,3 1-2 16,0-1-3-16,0-3 1 15,0 1 1-15,0-3 2 16,0 0-1-16,0 0-1 16,-3-3-6-16,3-2-1 15,-3-1-19-15,3-2-6 16,-3 0-23-16,0 0-8 15,3-2-19 1</inkml:trace>
  <inkml:trace contextRef="#ctx0" brushRef="#br0" timeOffset="95708.0451">11131 14626 132 0,'-3'0'52'0,"3"8"-28"0,0-11-13 0,0 3 18 15,0 0-6-15,0 0-1 16,3 3-8-16,-3-3-1 16,6 3-8-16,0-1 1 0,6-2 1 15,0 0-3-15,3 0-3 16,0 0 2-16,-3-2 0 16,0 2-1-16,-1-3-2 15,1 3 1-15,-3 0-1 16,0 0 0-16,-3 0 2 15,0 0-1-15,-3 0 2 16,0 0 0-16,-3 0 1 0,0 0 0 16,0 0 0-1,0 0-2-15,0 5-2 16,0-2-2-16,0 2 1 16,0 1 1-16,0 2 0 15,0 5 0-15,-3 3 0 0,0 0 2 16,3-1 3-16,-3-1 0 15,3-1 0-15,0-3-3 16,0 1 1-16,-3-3-2 16,3 0 2-16,0-3-2 15,0-2-1-15,-3 0 3 16,0-1 2-16,0 1-2 0,0-1-2 16,0-2 6-1,-3 0 3-15,-3 0-1 16,-6 3 2-16,1-3-4 15,2 3 1-15,0-1-7 0,3 1-1 16,0 0-2-16,3-1-2 16,0 1-41-16,3 0-20 15,3-3-49 1</inkml:trace>
  <inkml:trace contextRef="#ctx0" brushRef="#br0" timeOffset="98154.7767">15846 14520 64 0,'0'0'27'0,"0"0"-14"0,0 0 2 15,0 0 13-15,0 0-2 16,0 0 2-16,0 0-5 16,0 0-2-16,0 0-3 0,0 0 1 15,0 0-10-15,0 0 6 0,0 11 8 16,0 0-5 0,0 2-3-16,0 3 0 15,0-1-2-15,0 1 0 16,0-2-5-16,0-1-3 15,0 0-2-15,0 3-3 16,0-3 1-16,0-2-1 16,0-11 2-16,0 8 1 15,0-3-4-15,0 0-1 16,0 1-10-16,0-6-3 16,0 2-21-16,0-7-7 15,0 2-4-15,0-2-16 31,0 0-30-31,0-1 29 0</inkml:trace>
  <inkml:trace contextRef="#ctx0" brushRef="#br0" timeOffset="98741.3153">15846 14560 132 0,'0'0'49'0,"0"3"-26"0,0-3-14 16,0 0 14-16,0 0-5 0,3 0 2 15,3 0-2-15,0 0-2 16,3-8-8-16,3 2-1 0,0 1 0 15,0 3-3-15,0-1-1 16,-1-5-1-16,4 5-2 16,-3 3 1-16,-3 0 1 15,0 0 3-15,-3-2 4 0,0 2-2 16,-6 0 1 0,3 8-1-1,0-3-3-15,0 3-1 16,-3 0-1-16,0 2-2 15,0 1 1-15,0-1-1 0,0 6 0 16,0-2 2 0,3-1-3-16,-3 0 0 15,0-2 3-15,0-1 1 16,0 3-1-16,0-2-2 16,-6-3 3-1,0-3 0 1,3 1 1-16,-3-4 2 15,0 1 1-15,0-3 5 16,-3 2 3-16,0-2-8 16,0 0-2-16,0 0-3 15,1 3-2-15,2 0-17 16,0 5-68 0,3 0-14-16,3-8 1 15</inkml:trace>
  <inkml:trace contextRef="#ctx0" brushRef="#br0" timeOffset="100590.8958">20400 14618 104 0,'0'-2'41'0,"0"2"-22"0,0 0-5 0,0 0 17 15,0 0-8-15,0 0-1 0,0 0-4 16,0 0 0 0,0 5-9-16,0 0 1 0,3 6 7 15,-3 5-2 1,0 5-4-16,0-3 1 0,0-2-7 16,0-3-1-16,0 1 0 15,0-4 0-15,0 1-2 16,0-3-2-16,0-3 1 15,0 0 1-15,0 1-10 16,0-6-2-16,0 0-17 16,0 0-6-16,0 2-15 15,0-2-8-15,0 0-13 16</inkml:trace>
  <inkml:trace contextRef="#ctx0" brushRef="#br0" timeOffset="101214.4426">20400 14624 140 0,'-3'0'52'0,"3"0"-28"0,0 0-15 0,0 0 16 0,0 0-12 16,0 0-4-16,3 2 0 16,3-2 2-1,3 3-6-15,0-1-1 0,3 1 2 0,0 0-3 16,0-1 0-16,0 1 1 16,3 0 2-16,2-1-1 15,-2 1 0-15,-3-3-3 16,0 0-2-16,0 0 3 15,-6 0 0-15,0 3-1 16,0-1-2-16,-6-2 7 16,0 0 5-16,0 0-4 15,0 0 0-15,0 0-4 16,3 3-1-16,0 2-1 16,0 3-2-16,0 3 1 0,-3 2-1 15,3 0-3-15,0 0 2 16,-3 1 1-1,0-1 2-15,3 0-3 0,-3 0 0 16,0-2 3-16,0 0 1 16,0-4 1-16,0 1 2 15,0-2 3-15,-3-4 5 16,0 1-2-16,-3-3 1 16,-3 0-1-16,0 0 0 15,0 0 0-15,-3-3 2 16,0 1-3-16,0-1-1 15,3 0-9-15,0 1 0 16,1-1-3-16,-1 3 0 16,3 0-14-16,0 0-6 0,3 0-49 15,0 0-21-15,3 0-18 16</inkml:trace>
  <inkml:trace contextRef="#ctx0" brushRef="#br0" timeOffset="102184.2147">20487 14785 120 0,'0'0'46'0,"0"0"-24"0,-3 0-10 16,3 0 16-16,0 0-1 16,-3 0 4-16,0 3-6 15,0-3-1-15,0 0-13 16,-3 0 2-16,0 0 1 0,0 0-1 16,0 0 2-16,0 0-8 15,0 0-4-15,0 0-7 16,3 2-2-16,0 1-15 15,0 0-4-15,3-3-44 16,0 5-56 0,6 0 33-16</inkml:trace>
  <inkml:trace contextRef="#ctx0" brushRef="#br0" timeOffset="102585.174">20454 14666 80 0,'-3'10'30'0,"3"9"-16"0,-3-3-10 16,3-6 8-16,0 1-5 16,0 0-2-16,0-3-13 15,0-1-8-15,0 1-22 0,0 0-11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07:15:47.3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10926 10422 60 0,'0'-8'24'0,"3"5"-12"0,0 1-1 15,-3-1 12-15,6 0 3 16,-6 1 4-16,0-1-1 16,0-2 0-16,0 0-3 15,-6 2-1-15,3 0-14 16,-3 1 4-16,0-1 3 0,0 3-4 16,-3 0 2-16,-3 3-7 15,0-1-3-15,0 4-3 0,0 1 0 16,0 4-2-16,1 0 2 15,-1-1-4-15,-3 6-2 16,3 5 2-16,-3 3 2 16,0-3-2-16,3 3 0 15,0-3 1-15,0 3 0 16,1 5 0-16,-1 3 2 16,0 0-1-16,0-1-1 15,0 4 1-15,0-1-1 16,3 1-3-16,0-4 0 15,0 1 2-15,3 2 2 16,0 9 2-16,3-17 3 0,0-2-5 16,3 5-1-16,0 8-2 15,0 0-2 1,3 0 3-16,0 3 0 0,0-3 1 16,3 0 0-16,0-3 2 15,0 1 1-15,0-1-1 16,0-7-2-16,-3-1 1 15,0 6-1-15,0-6 0 16,0 9 0-16,0-6 0 16,-3 8 0-16,0-5 0 15,-3 2 2-15,0-5 8 0,-3 0 3 16,3-2 0 0,-6-1 0-16,3-2-7 15,-6 0-2-15,0-3 0 16,-3-2 0-16,4-1-2 15,-1-2-2-15,0-3 1 0,3-2 1 16,0-1-1-16,0-2-1 16,3 0-2-16,0-3 1 15,0 1-1-15,3-1 0 16,0 0 2-16,0-2 2 16,0 0-3-16,0-1 0 15,3-2-1-15,0 3 0 16,0-3 0-16,3 0 0 15,0 0 2-15,6 3 0 16,0-1 0-16,3 4 0 16,-3-1-3-16,3 3 2 15,-3 0-1-15,3 8 0 16,-3-3 4-16,-1 5 1 0,1-2-1 16,-3 8-2-16,0-3 1 15,0 6-1-15,0-4 0 16,-3 7 2-16,0-4-1 15,-3 8-1-15,0-4 1 16,0 9-1-16,0-4 0 16,-3 7 2-16,0-8 1 15,0 14 3-15,0-8-3 0,-3 13-2 16,0-8 0-16,-3 10 1 16,0-10 1-16,1 8 1 15,2-5-2 1,-3 5 1-16,0-8 0 0,3 10 3 15,0-7-3-15,6 7 0 16,0-7-1-16,6 0 1 16,0-9-4-16,6 6 0 15,-3-8 1-15,5 0 0 16,1-5-3-16,9 0 2 16,-3-6-10-16,6-5-5 15,-6-2-23-15,5-6-8 16,-2-2-72-1</inkml:trace>
  <inkml:trace contextRef="#ctx0" brushRef="#br0" timeOffset="2117.4085">10140 11837 144 0,'-6'0'55'0,"6"0"-30"0,-3 3-14 0,3-3 18 0,0 0-11 16,0 0 0-16,0 0-6 15,0 0-2-15,3-3-6 16,0 1-1-16,3-3 3 0,3-3-3 16,0 0-2-16,0 0 0 15,-3 2 1-15,0 1-3 16,0 2 0-16,0 1 1 15,0 4 0-15,0 1 0 16,-1 5 0-16,1-3 6 16,0 11 4-16,0 13 6 15,-3-5 4-15,0-5 1 16,-3 7 2-16,0-5-9 0,-3 3-1 16,0 8-3-16,-3-8 1 15,3-6-6-15,0-7-1 16,3-1 0-16,0-4 0 15,0-1-5-15,0-10 1 16,3-9-2-16,0 4 0 16,0-1 0-16,3-10-2 0,6-13-2 15,3 5 1 1,0 2 3-16,-3 6 1 16,0 2-2-16,0 4 2 15,-3 4 1-15,0 3 0 0,-1 0 0 16,1 8 0-16,-3 3 0 15,0 13 2-15,0 0-1 16,-3 2-1-16,0-2 1 16,0 10-1-16,0-4 0 15,0 4 2-15,0-5-1 16,6 3-1-16,-3-3 1 16,6-2-1-16,0-3-47 15,6-11-20-15,0 0-52 16</inkml:trace>
  <inkml:trace contextRef="#ctx0" brushRef="#br0" timeOffset="3558.5456">10944 13600 124 0,'0'0'46'0,"3"13"-24"0,0-3-24 0,0 1 11 16,0 0 9-16,6 2 6 0,-1 3 5 16,4 5 2-16,-3-5-16 15,0-3-5-15,3 8 1 0,3 8-3 16,0-2 1-16,3-4-3 15,0 1-1-15,-1-3 1 16,4-2 1-16,3-3-1 0,0-3 1 16,0-2-2-16,3-6 0 15,-1 0 1 1,4-2 3-16,0-3-2 16,3 0 1-16,2-3-3 0,1 1 0 15,0-1-3-15,-1-2 1 16,7-1 2-16,0 1 4 15,-1-3-4-15,4 3-1 16,3 0-2-16,11-3 1 16,-5 2-7-16,-1 4 1 15,1 2 3-15,0 0 4 16,-4 2-1-16,1 4-2 16,-1 2-3-16,-2 2 1 15,3 6 3-15,-7 0 1 16,-5 2 1-16,-3 1 2 0,-7 2-1 15,-2 3 0 1,-3-3-1-16,-3 6 2 0,-6-1-1 16,0-5 0-16,-6-2-3 15,0-1 1-15,-4-5-2 16,1-5-1-16,-3 0 1 16,3-2-1-16,-6-6 0 15,6 0 2-15,-3-6-1 16,9-2-1-16,-3-2-2 15,6-3 1-15,0-11 1 0,3 0 0 16,0 0-3-16,5 0 2 16,4 1 1-1,3-1 0-15,6 0 0 16,5 3 2-16,-2 2-3 16,0 3 0-16,-1 3 1 0,7 3 0 15,-3 2 0-15,-4 0 0 16,1 2 0-16,3 4 2 15,-3-1-1-15,8 0-1 16,-2 3 3-16,-1 6 0 16,1-4-1-16,9 1-2 15,-7-3 1-15,4 0 1 16,2-3-3-16,4-2 0 16,-3-6 3-16,-4 1 1 15,-5-9 3-15,-3 1 3 0,-7-3-6 16,-8 0-2-1,-6-6-6-15,-6 6 1 0,-6-8-27 16,-9-6-9-16,-9 6-46 16,-9 5-18-16,-15 6-2 15</inkml:trace>
  <inkml:trace contextRef="#ctx0" brushRef="#br0" timeOffset="4443.8701">12247 14359 152 0,'-6'8'57'0,"6"-8"-30"0,-2 10-1 16,-1-4 23-16,3-4-11 0,0 1-4 15,0 0-12 1,0-3-3-16,0 0-11 16,3-6-3-16,-1 1-1 0,1 2 0 0,6-4 0 15,-3-1-5-15,6-3 1 16,-3 0 0-16,6 3 0 15,-3 1-3-15,3 4 2 16,-3 0 1-16,0 9 2 16,-3-1-1-16,-6 11-1 15,0-3 9-15,-3 5 4 16,0-2-4-16,-3 0-3 16,0-3-3-16,0 1 0 15,0-4 0-15,0-2 1 16,0 0-5-16,6-3 1 15,0 1-5-15,6-9-1 0,-1-8-4 16,1 1-1 0,0-1 1-16,3-5 4 15,0 3 1-15,3 0 3 16,-3 0 1-16,3 2 3 0,-3 3 1 16,3 8 3-16,-3 0 6 15,-1 11 4-15,1-1-2 16,0 6 2-16,0-2-9 15,0-1-4-15,-3-3-2 16,6 1-1-16,-3-3-18 16,6-3-5-16,-3-2-51 0,8-11-19 15,-5 3-18 1</inkml:trace>
  <inkml:trace contextRef="#ctx0" brushRef="#br0" timeOffset="13348.0064">10206 12277 20 0,'0'2'11'0,"5"17"-6"0,1-1 3 16,0-7 7-16,0 5-1 16,0 2 0-16,3 9-6 15,0 5-3-15,0-1 0 16,3 1-1-16,-3 5 9 15,0 0 3-15,0 11-7 16,-3-1-3-16,0-4-2 16,-3-1 2-16,-3 11-1 15,0-8 2-15,-3-3-4 0,0 3 0 16,-6 0 1 0,0 0 0-16,0 3 4 15,-3-1 3-15,0 1-4 0,0 0-2 16,-3-1-2-16,0-4 0 15,1-1-2-15,-1 0-1 0,-3 1 3 16,0 4-2-16,-6 4-1 16,6-4 5-16,3 1 1 15,0 7-2-15,4-2-3 0,-1-5 4 16,3 2 4-16,0-2-5 16,3-1-2-1,0 4-1-15,3-4-1 16,0-2 2-16,0-2 3 0,0 4-2 15,3-7 0-15,0 2-1 16,3 1 1-16,3 10 0 16,0-1 1-16,9-1-5 15,3-4-1-15,2-2 3 16,-2-2 1-16,0 2 0 16,0-6-2-16,3-2 1 15,-6 3-1-15,0 2 0 16,-3 1 0-16,-4-1 2 0,1 6 1 15,-3-6-4-15,-3 3 1 16,0-8 0 0,0 0 0-16,-3-5 0 0,0-3 0 15,0-8-3-15,-3-2 2 16,0-6-17-16,3-3-5 16</inkml:trace>
  <inkml:trace contextRef="#ctx0" brushRef="#br0" timeOffset="13702.8391">10119 14973 56 0,'3'24'22'0,"3"-6"-12"0,3 6-1 16,-3-8 11-16,3 5 0 16,0 0 0-16,0-2-2 15,0-1 1-15,0 1-8 16,0-3-2-16,0-3-3 15,-1-3 1-15,1-2-4 16,0-5 5-16,3-6 2 0,0-7-8 0,3-3 0 16,-3-1-15-1,0 1-7-15,0 0-31 16,0-3-28-16,0 0 28 16</inkml:trace>
  <inkml:trace contextRef="#ctx0" brushRef="#br0" timeOffset="19619.9732">12057 14568 32 0,'-6'13'13'0,"3"-10"-6"0,-3 5-4 16,3-3 7-16,0 3-4 16,0 0 2-16,-3-3-5 15,0 3 0-15,0-3-1 16,0 3-2-16,0 0-2 16,-3-2 1-16,0-1 1 15,1 0 0-15,-1 1 2 16,-3-4 3-16,-6-2-4 0,0 3-1 15,0 5 2-15,0 0 1 16,0 0-1-16,1-3 1 16,-1 0 2-16,0 0 4 15,-3 1-2-15,3-4 1 16,0 9-5-16,-3-3 0 16,-5-3-1-16,2 1 1 15,3-1-2-15,0 0-1 16,0 0 1-16,1-2 1 15,-1 0-1-15,3-3 2 16,-6 2-4-16,-6-2-2 16,3 3 2-16,4-3 2 15,-1 0 0-15,0 0-1 16,3 0 1-16,-3 0 1 0,4 0-1 16,-1 0-1-1,-3 0-2-15,-3 0 1 0,3 0 1 16,0 0 2-16,1 0-1 15,2 0-1-15,0 0 1 16,0 0-1-16,0 0 2 16,-2 0 1-16,-4 0-4 15,3 0 1-15,0 0-5 16,0 0-1-16,0 0 5 16,1 3 2-16,-4-1 1 15,3 1-2-15,3 0-2 16,0-1 1-16,-2 1 1 0,-4 0 0 15,3-1 0-15,0 1 0 16,3 2 2 0,0-2 3-16,4-1-4 15,-1 1-3-15,0 0-2 0,3-1 3 16,0-2 0-16,-3 0 3 16,-3 3-1-16,1 0 2 15,2-1-2-15,0 1 2 16,3 0-2-16,0-1-1 15,0 1 1-15,0-1-1 16,3 1 0-16,1 0 0 16,-1 2 0-16,0 0 0 15,0 1 0-15,3-1 0 16,0 0 4-16,0-2 2 16,0 2-2-16,0 0-3 15,0 1 0-15,3-4 1 16,0 4 1-16,0-4 1 0,-3 4-2 15,1-1 1-15</inkml:trace>
  <inkml:trace contextRef="#ctx0" brushRef="#br0" timeOffset="19775.0194">10310 14944 182 0,'-9'16'-3'0,"0"-1"1"16,3 1 3-16,0 0 0 16,0 3-1-16,0-3 5 15,0 5 1-15,0-3 2 16,0-2 0-16,3 3-4 15,0-3-1-15,0-3-1 16,0 0 1-16,0-2-20 0,0-1-8 16</inkml:trace>
  <inkml:trace contextRef="#ctx0" brushRef="#br0" timeOffset="20296.879">10134 14970 64 0,'3'-3'27'0,"0"3"-14"0,0 0-9 0,-3 0 10 16</inkml:trace>
  <inkml:trace contextRef="#ctx0" brushRef="#br0" timeOffset="20657.4812">10146 14978 159 0,'6'13'30'0,"-3"1"-6"15,0 1-3-15,3 1-6 16,0 3-1-16,0 2-8 15,0 0 3-15,0-2 1 0,0-1-3 16,0-2-2 0,0-3 2-16,-1 1 0 0,-2-4-3 15,0 1-1-15,0-3-1 16,0-3 1-16,0 0-2 16,-3 0-1-16,0 1 1 15,0-4-1-15,0-2 0 16,0 0 2-16,0 0-3 15,0 0 0-15,3 0-1 16,3-2 0-16,0-4 2 0,6-1 2 16,3-1-1-16,-3-6 2 15,0 1-4 1,0 0 0-16,0 0 1 16,0-1 0-16,-4 1-3 0,1 3 2 15,0-1 1-15,-3 6 0 16,0-1-20-16,0 1-7 15,0 0 1-15,0 2 0 16,0-2-12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9T23:06:32.9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2922 6136 104 0,'-15'-14'38'0,"12"9"-20"0,0-3-1 0,3 6 14 16,0-1-3-16,0-5 0 15,3 3-11-15,0-1-3 16,3 1-6-16,3 8-3 15,-6-1-2-15,3 1 0 16,0 2-2-16,-6-5-1 16,0 0 1-16,3 6-1 15,0-4-3-15,-3-2 2 0,0 0 1 16,3 0 0-16,-3 0 0 16,6 0 2-16,-6 0 1 15,3-8-1 1,3 0-4-16,5 3-1 15,-2-5 2-15,3-1 2 16,0 3 4-16,-3 0-4 16,0 3-3-16,0 0 5 15,-3-1 5-15,0 1 0 16,0 0 3-16,0 2-2 16,-3 0 2-16,0 1-2 15,0-1 0-15,0 0-3 16,3 1 1-16,-6-1-4 0,0 0-2 15,0 3 0-15,0 0 1 16,0 0-1-16,0 0-1 16,0 6-2-1,0 2-1-15,0 16 4 16,0 2-3-16,0 3 1 16,0 8 1-16,0 3 0 15,0 2-3-15,-6 6 2 16,3 7 1-16,0 11 2 15,0-2-3-15,0 2 0 16,-3-8 1-16,3-2 0 16,0-3 0-16,0-3 0 0,0 8 0 15,3-2 2-15,0-9-1 16,0-4-1-16,0-4 1 16,0-7 1-16,-6 0 1 15,3-6 1-15,0-4-9 16,0-4-4-16,3-5-35 15,-6-2-14-15</inkml:trace>
  <inkml:trace contextRef="#ctx0" brushRef="#br0" timeOffset="438.7205">3080 6035 28 0,'-6'-18'11'0,"0"18"-6"0,3-3 5 16,3 3 9-16,0 0 3 15,0-3 2-15,-3 1-5 16,0-1 1-16,0 0-2 16,0 1 0-16,0-1-5 15,0 0-3-15</inkml:trace>
  <inkml:trace contextRef="#ctx0" brushRef="#br0" timeOffset="1323.1788">3038 5990 226 0,'-6'0'8'0,"3"-2"2"0,0 2-1 16,3 0 0-16,-3 0-5 0,6 0-3 16,0 0 2-1,3 0 0-15,6-3 1 0,9 0 2 16,11 3-1-16,10 0 0 16,9 0-1-16,14-2 0 15,10-1-2-15,11 0-2 16,9 1 1-16,3-4 1 15,1-2-1-15,-1 0 2 16,3-2-2-16,-9-1-1 16,1 1 5-16,-4-1 1 15,-6 1 0-15,-8 2 1 0,-4-6-2 16,-11 6 0-16,-10 1-6 16,-8 4 1-16,-6 0 0 15,-10 1 2-15,-2-1 1 16,-9-2 1-16,0 5 0 15,-3 0 2-15,-3 0-5 16,0 0-1-16,-3 2-2 16,0 1 0-16,-6 2 2 15,0 6 0-15,0 2 0 16,0 14 2-16,0 4-6 16,0 14 1-16,0 3 1 15,3 7 1-15,0 1 1 16,0 5 0-16,3 5 0 15,0 8 0-15,-1-5 0 16,1-3 0-16,0-5 0 0,0-8 2 16,-3-3-1-16,0-2-1 15,0-3 1-15,0 0 1 16,0 2-3-16,0-7 0 16,-3-3 1-16,0-3 2 15,0-5-3-15,0-2 0 16,0 2 3-16,0-8 1 15,0-2-1-15,-3-1 1 16,3-2-2-16,-3-3-1 16,0-2 1-16,0 0 1 15,0-4-1-15,0 1 2 16,-3 0-2-16,0 0-1 16,0 0 1-16,-2 0 1 15,-1-3-1-15,-3 1-1 0,0-1 1 16,-3 0 1-16,-3-2 3 15,-3 0 4-15,-3-1-4 16,1 1-3-16,-7 0 1 16,-3-1 2-16,-3 1 0 15,-5-3 0-15,-1 0-1 16,0 0 0-16,-2 0-2 16,-1 0 1-16,-3-3 7 15,-5 1 5-15,-1-1-5 16,-5-2-1-16,-4-1-5 15,-2-2-1-15,-1 0 1 16,-8-5 2-16,-1 3-5 16,-2-1-1-16,3 3-2 0,-7 0-2 15,4 3-17 1,-3 2-7-16,-4 11-36 0,-2 11-14 16,-3 5-25-1</inkml:trace>
  <inkml:trace contextRef="#ctx0" brushRef="#br0" timeOffset="7206.5498">10652 6257 184 0,'0'-18'68'0,"0"28"-36"0,0-17-24 0,3 4 18 16,-3-2-4-16,0-6-1 15,0-2 4-15,-3 0 1 16,0-3-13-16,-6-3 1 0,0-2 0 16,-3-5-3-16,-9-1-1 0,-2 1-6 15,-7-1-1-15,-6 1-1 16,0 2 1-16,-8 0-2 15,2 6-1-15,-3 2 1 16,-2 2 1-16,-10 9-3 16,-5 8 0-16,-7 10-1 15,-2 8-2-15,-1 16 3 16,-2 11 2-16,-3 10-2 16,-1 6-2-16,4 18-1 15,2 13 3-15,10 3 0 16,14 0 1-16,13 7 0 15,20-4 0-15,15-3 0 16,12-8 2-16,17-5-1 16,22-3 2-16,8-3-2 15,16-8-1-15,11-12 7 0,21-20 3 16,6-12 1-16,12-30 1 16,12-18-4-16,-3-13 0 15,-12-22-1-15,-12-10 1 16,-20-8 9-16,-16-6 6 15,-20-2 5-15,-19 0 6 16,-17-13-13-16,-18 5-4 16,-12 8-19-16,-8 11-6 15,-10 7-15-15,-6 11-3 16,-3 8-37-16,-5 8-14 16,2 16-77-16,6 0-33 15,30-3 95-15</inkml:trace>
  <inkml:trace contextRef="#ctx0" brushRef="#br0" timeOffset="7960.2171">20231 4688 276 0,'-12'-37'104'0,"3"27"-56"0,-12-11-56 16,12 10 18-16,-15 0-9 15,-9-2-1-15,-11 3-2 16,-25 2 1-16,-11 5 1 15,-12 6-9-15,-10 10-4 0,1 19 9 16,-3 15 4-16,6 17 1 16,9 7-1-16,8 30-2 0,19 2 1 15,20 0 3-15,21 6 1 16,24 4-6-16,27-9 0 16,29-6 5-16,22-22 4 15,17-15 10-15,21-16 5 16,9-18 4-16,3-22 2 15,-3-16 8-15,-9-26 2 16,-12-16 5-16,-11-13 3 16,-19-13-13-16,-15-22-5 15,-26 3-20-15,-24 0-6 16,-24 6-20-16,-33-6-5 16,-17 11-39-16,-24 18-14 15,-24 16-92-15</inkml:trace>
  <inkml:trace contextRef="#ctx0" brushRef="#br0" timeOffset="9413.5263">12188 5950 232 0,'-9'0'88'0,"3"8"-48"0,-6 14-49 0,3 1 12 15,-12 14-4-15,-11 11 0 16,-19 8 1-16,-14 12 2 16,-10 17-1-16,-2 8 4 0,-1-6 1 15,-5 0-2-15,9-5-3 16,2 3 0-16,10-6 1 16,5-12-1-16,12-15 2 15,7-9 0-15,11-9 1 16,9-10 0-16,9-5 0 15,9-9 0-15,12-2 2 0,15-5 1 16,15-3 1-16,8 0 2 16,13 2 4-16,5 4-2 15,9 2 3-15,10 7-6 16,-1 4-1-16,0-1-4 16,-2 1-3-16,-4-3 0 15,-5 2 1-15,-4-2-1 16,-11 0-1-16,-7-5 1 15,-5-6 1-15,-7-5-1 16,1-5 2-16,-3-3-11 16,-6-13-4-16,-4-8 3 15,-8-16 3-15,-6-14 4 16,-3-7 3-16,-12-11 6 16,-6-5 6-16,-6-18 6 15,-3 5 5-15,-6 7-3 0,-5 4-3 16,-7 10-6-16,-3-3-2 15,0 11-6-15,4 10-1 16,2 11-30-16,6 8-14 16,9 8-72-16,18 5-29 15,36-2 29 1</inkml:trace>
  <inkml:trace contextRef="#ctx0" brushRef="#br0" timeOffset="10271.186">19802 6133 248 0,'36'-37'93'0,"-15"-3"-50"0,2 9-50 0,-14 23 14 0,0 0-5 16,0 0 3-16,-3 2 4 15,-6 6 2-15,-6 16-5 16,-15 19-6-16,-11 15-1 0,-16 16-6 16,-18 24 0-16,-5 5 7 15,-6-2 7-15,-1-8 1 16,7-3 1-16,2-3-5 15,7-2-3-15,5-11 2 16,13-13 0-16,8-11 1 16,9-7 0-16,12-12 4 15,12-4 5-15,15-11-3 16,18-6 0-16,20-2-2 16,19-10 0-16,14-1 2 15,4 3 1-15,11 3-1 16,6 10 1-16,0 3-6 0,-3 3-3 15,-2 2-4-15,-1 3 1 16,-3-3 3-16,-9 0 1 16,-11-2-6-16,-7-6 0 15,-17-5 1-15,-6-8 3 16,-16-7 0-16,-11-28 2 16,-18-12-4-16,-15-22 0 15,-20-26 1-15,-19 0 2 16,-3 5-1-16,-5 13-1 15,-1 14-2-15,1 10 1 0,-1 10-43 16,-8 9-20 0,14 8-74-16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07:16:36.3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13611 6022 88 0,'-3'-3'33'0,"3"3"-18"0,0 0-9 16,0 0 11-16,-3 3 6 16,-3 8 6-16,-3 7-5 15,-3 3 0-15,-9 0-9 0,-6 6-4 16,-5 10-6-16,-7-3 3 0,-9 6 2 16,-2 2 1-16,-1-2 1 15,0-3-2-15,13 0 1 16,5 0-8-16,6-5-2 15,6-6-1-15,4-7 2 16,2-3-3-16,3-6 0 16,3 1 1-16,3-3 2 15,0 0-1-15,0-3-1 16,0 0 1-16,-3-2-1 16,3-3 0-1,0 0 0-15,0 0 0 16,3 0-3-16,0 0 2 0,0 0 1 15,0 0 0-15,3 0 0 16,0 0 0-16,0 0-3 16,6 3 2-16,0 2-1 15,3 5-2-15,3 4 5 16,6 2 1-16,3 10-3 16,3 1 1-16,2 4 2 15,7 6 1-15,3 6 1 0,0 7 2 16,-1-2-1-1,7-3 2-15,-3-3-2 0,-7-2 0 16,-2-6-1 0,-3-2 0-16,-3-6-2 15,-3-2-2-15,-4-6 5 0,-2-2 1 16,-3-2 2-16,-3-4 0 16,0-2-4-16,-3 0-1 15,0-3-1-15,0 1 1 16,-3-4 0-16,-3-2 1 15,3 3-2-15,-3-3-2 16,6 0 1-16,0 0 1 16,3-3-1-16,3-2 2 15,3-11-2-15,5 0 2 16,4-2-7-16,6-6-1 16,0-5-3-16,-1-11 2 0,7 0 2 15,0 1 2-15,-3-1 1 16,-1 3 1-16,1 5 0 15,-3 0 0-15,0 6-3 16,-4-3 0-16,-2 5 2 16,0 3 0-16,3 5 1 15,-9 3 2-15,-3 2-3 16,2 3 0-16,-2 3 1 16,-3 0 2-16,-3 2-1 15,-6-2-1-15,3 0 3 16,-6 2 0-16,0 0-1 15,0 1 1-15,-3-6-2 0,-6-3-1 16,-6-2 1-16,-6-11-1 16,-5-8 0-16,-7-2 0 15,-12-3 0-15,1 0 2 16,-1 2 8-16,-3 1 3 16,-2 5-4-16,2-6-1 15,4 6-4-15,2 6-1 16,9 4-3-16,6 3-3 15,6 3-49-15,7 2-22 16,8 6-43 0</inkml:trace>
  <inkml:trace contextRef="#ctx0" brushRef="#br0" timeOffset="945.9582">19820 7601 128 0,'15'-5'49'0,"-15"5"-26"0,0 0-12 16,0 0 15-16</inkml:trace>
  <inkml:trace contextRef="#ctx0" brushRef="#br0" timeOffset="1771.0547">19826 7604 275 0,'-12'11'29'0,"-9"5"-16"16,-9 7 1-16,-11 7 2 0,-10 17-4 15,-3 1-2-15,-5-3-1 16,5 2 1-16,4-4-5 16,2-6-1-16,0-6 2 15,4-1 3-15,5-7-2 0,6-1 1 16,7-4-5-16,5-5-2 15,6-2-3-15,3-1-1 16,3-2 4-16,3-2 1 16,3-1-5-16,3 0 0 15,6 1 1-15,3-1 3 16,3 0 0-16,0 0-1 16,3 3-2-16,3 3 1 15,2 8 1-15,10 10 0 0,3 2-3 16,3 6 2-16,2 11 1 15,4 0 0-15,6-1 0 16,-1 6 2 0,-2 0-3-16,2 0 0 0,-5 0 1 15,-9-11 0 1,0-2 2-16,-4-8 1 0,-8-6-1 16,-3-5 1-16,-3-5-2 15,-3-3-1-15,3-2 5 16,-6-3-1-1,0-3 3-15,0-2-6 16,-3-3-1-16,-1-3-2 0,4-2 0 16,0-3 0-16,6-3 0 15,9-10 0 1,6-8 0-16,11-3-3 16,4-5 1-16,0 0-3 15,5-2 2-15,1-9-4 0,-3 3 1 16,-1 3 6-16,-5-3 3 15,-3 0 1-15,-4 8-2 16,-8 5 7-16,-3 6 5 16,-6 2-4-16,0 5-2 15,-4 3-3-15,-2 3 0 16,-3 2 0-16,0 4 1 16,-3-1 4-16,0 0 5 15,-6 2-7-15,0 1-1 16,0 0-3-16,-3 0 1 15,0-3 0-15,-3-6 1 16,0 4-2-16,-6-3-2 16,-5-3 1-16,-7-3-1 0,-3-5 0 15,-9-5 2-15,-5-5 1 16,-1-6 3-16,-6-2 1 16,1-1 3-16,-4 1-1 15,3 2 0-15,4 6-8 16,2 5 0-16,6 5-1 15,1 0 2-15,8 8-6 16,0-2-1-16,12 5-51 16,12-1-20-16,9-7-55 15</inkml:trace>
  <inkml:trace contextRef="#ctx0" brushRef="#br0" timeOffset="4757.9433">14995 6146 124 0,'3'-5'46'0,"-3"2"-24"0,0 6-15 0,0-3 15 15,0 5-7-15,-3 6 2 16,-6 13-4-16,-6 7 2 16,-6 14-8-16,-3 19 5 0,-8 13 1 15,-7 2 2-15,0-2 1 16,-2 2-2-16,-1-5 1 16,6-2-6-16,6-9-1 15,4-10-4-15,5-8-1 16,3-11-1-16,6-7 1 0,3-6-20 15,3-8-8-15,6-7-34 16,6-9-12-16,15-21-12 16</inkml:trace>
  <inkml:trace contextRef="#ctx0" brushRef="#br0" timeOffset="5524.7896">15028 6162 140 0,'-6'0'55'0,"6"-2"-30"0,3 2-29 0,0 0 10 16,2 0 6-16,1 2 4 15,6-2 1-15,6 3 2 16,6-3-10-16,6 0-3 0,6 0 0 16,-1 0-5-16,4 0-3 15,3-3 3-15,2 1 1 16,-2-1 0-16,3 0 1 16,-7 3-2-16,-2-2-1 15,-3-1-2-15,-6-2 1 0,-4 2 3 16,-2 0 3-16,-6 3-2 15,-3 0-2-15,0 3 2 16,-6-3 2-16,0 3 0 16,-3 7 0-16,0 3-3 15,0 9-2-15,-3 4 1 16,3 8-1-16,0 11-3 16,6 19 2-16,-3 2 5 15,2 6 2-15,4-4-2 16,3 1-1-16,3 3 1 15,0-1 2-15,-3-5 3 0,0-10 2 16,0-9-3-16,-1-2-3 16,1-2 0-16,0-9-1 15,0-5 0-15,-3-5 0 16,0-6-2-16,-3-2-2 16,-3-2 3-16,-3-4 2 15,-3 1-2-15,-3-3-2 16,-3 0 0-16,-3 0 1 15,-6-3 1-15,-6 0 1 16,-6-2 0-16,-5-3 2 16,-13-3 3-16,-11 0 2 15,-13-2 1-15,-8 0 0 16,-10-6 5-16,-5 6 3 16,-3 2 3-16,6 1 1 0,2-1-11 15,7 3-5-15,5 0-8 16,4 3-2-16,8-1-4 15,10 4 1-15,8-1-32 16,12 0-16-16,10 1-69 16,8 1-58-1,15-1 66-15</inkml:trace>
  <inkml:trace contextRef="#ctx0" brushRef="#br0" timeOffset="6486.3467">19546 9229 132 0,'0'-3'52'0,"0"6"-28"0,0-1-28 15,0 4 8-15,0 4 2 16,-3 6 6-16,-3 11 7 15,-6 7 3-15,-6 11-11 16,-9 21 2-16,-5 5 3 0,-1 6-2 16,0-11 2-16,1-2-9 15,2-3-2-15,0-8-1 16,0-3 2-16,6-8-3 0,7-2 0 16,2-8-1-16,3-6 1 15,3-7-20-15,0-6-8 16,3-24-124-1,15-7 50 1</inkml:trace>
  <inkml:trace contextRef="#ctx0" brushRef="#br0" timeOffset="7130.2024">19495 9284 140 0,'-3'-16'55'0,"6"8"-30"0,6 0-27 16,0 6 11-16,3-1 3 16,6-2 4-1,9-8-2-15,8-1 2 0,1-1-9 16,6-1-4-16,3 2 0 0,-1 1 0 16,4 0 3-16,-1 0-3 15,-2 2-2-15,-3 1 0 16,-1 4-1-16,-5 1 0 15,-9 2 0-15,-3 3 0 16,-6 0 0-16,-1 3 6 16,-2 2 6-16,-3 3-2 15,0 13 0-15,0 1-6 0,-3 4-3 16,0 6 4-16,0 10 1 16,3 8-2-16,0 11-1 15,0 21-3-15,5 0-1 16,4-2 3-16,0-9 3 15,3-5-2-15,0-5-2 16,3 3 2-16,-1-9 0 16,-2-10 1-16,-6-3 0 15,-3-10-2-15,-3-8-2 16,-3-5 1-16,0-4-1 16,-3-4 4-16,0 0 2 15,-3-3-2-15,-3-3-1 0,-6 0-1 16,-3 0 1-1,-6 1-2-15,-6-1-1 0,-6-2 9 16,-12-1 6-16,-11 1 6 16,-16-3 2-16,-11-3-8 15,-18 1-4-15,-12 2 2 16,-7 0 4-16,4 0 8 16,0 5 5-16,0 0-16 15,12 1-6-15,9 1-7 16,11 1-2-16,13 0-10 15,8 0-5-15,12 6-47 16,13-4-19-16,20 1-64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07:16:54.8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17272 7284 108 0,'-3'-3'41'16,"3"3"-22"-16,-3 0-7 0,3 0 13 0,0 3-5 16,0 0-1-16,-3 5-3 15,0-3 3-15,-3 8-11 16,0-2-4-16,-3 18-1 0,3-5 0 15,-6 23 3-15,6-7-5 16,0 13-1-16,3-8 2 16,3 10 3-16,0-7-2 15,9 0-2-15,-3-3 0 16,12-8 1-16,-3-6 8 0,12-7 3 16,-3-5-4-1,5-17-3-15,-5 1-1 0,3-11 1 16,-3 0-3-16,-6-5 0 15,0 2 3-15,-7-5 3 16,-2 3 5-16,-6-3 3 16,-3 3 4-16,-9 0 2 15,3 2-1-15,-14 3 1 16,2 3-9-16,-6 5-1 16,3 0-12-16,-3 5-3 15,3 1 1-15,4 2 0 16,-1 0-37-16,9-3-16 0,0 0-81 15</inkml:trace>
  <inkml:trace contextRef="#ctx0" brushRef="#br0" timeOffset="1200.1477">18073 7461 84 0,'0'0'33'0,"0"0"-18"0,3 19 0 16,0-14 15-16,-1 8-1 16,1-2 1-16,0 10-4 0,-3-2 1 15,3 2-11-15,-3-3-4 16,0 3-7 0,0-5 1-16,0 0 3 0,0-3-3 15,0-2 2-15,0-3 4 0,0-3 4 16,0 1-8-16,0-9-2 15,0 0-4-15,0-7 1 16,0-1-2-16,0-7-1 16,0 2-2-16,3-8 1 15,0 5-1-15,3-4 0 16,0 1 2-16,3 1 2 16,0 3-3-16,6 2-2 15,-3 3-1-15,3 13 0 16,-3 0 5-16,3 7 1 15,-3 1 2-15,2 11 0 0,-2-3-5 16,0 5-1-16,-3-2 3 16,0 2 1-16,-3-5 0 15,0-1-2-15,0-1-21 16,0-4-9-16,0 1-12 16,0-9-1-16,0 1-6 15,0-6-23 1,0 1 17-16,0-9 26 15,0 3 17-15,0-2 16 16,-1-1 6-16,1 3 17 16,-3 0 9-16,3 0-1 0,-3 3 2 15,0 0-8 1,0 2-3-16,3 3-6 16,0 0 0-16,3 0-11 15,-3 0 1-15,6-3 1 0,0 1-4 16,3-3-2-16,-3-1-2 0,0-4 0 15,-1 2-2-15,-2-3 2 16,0 1-2-16,-3-6 2 16,0 2-2-16,-3-1-1 15,0 1 3-15,-6 4 0 16,0-1-1-16,-6 6 1 16,0 0-4-16,-3 10-2 15,4 0 6-15,-4 8 3 16,3-2 1-16,0 7 1 15,0-2-4-15,6 6-3 0,0-4 0 16,3 1 1-16,0-4-3 16,9 1-2-1,0-2-3-15,6-1-1 0,-3-3-40 16,5-4-17-16,-2-1-22 16</inkml:trace>
  <inkml:trace contextRef="#ctx0" brushRef="#br0" timeOffset="1547.0131">18668 7345 192 0,'-9'-5'74'0,"9"5"-40"0,-12 2-24 15,12-2 20-15,-3 3-12 16,0-1 0-16,0 4-10 15,0-4-5-15,0 4-2 0,3-1-4 16,3 3 2-16,0 0-1 0,6 5-2 16,-3-2 3-16,6 5 0 15,-3-3 14-15,0 5 6 16,-3-2 2-16,-6 8 2 16,0-5-7-16,-6-1 1 15,0-2-8-15,-6 0-3 16,3-3-3-16,-3-2-3 15,3-3-13-15,-3-3-6 16,3 0-32-16,3-10-13 16,0 0-28-16,6-11-34 15,0 2 46-15</inkml:trace>
  <inkml:trace contextRef="#ctx0" brushRef="#br0" timeOffset="1783.3788">18793 7014 116 0,'-3'-8'44'0,"3"8"-24"0,9 0-6 0,-6 0 15 15,0 11-1-15,0-3 1 16,6 21-10 0,-3-5-4-16,3 21-8 15,-3-8 6-15,2 16 4 0,-2-6-9 0,0 6-2 16,0-8-4-16,0 3 1 15,0-9-18-15,0-2-6 16,-3-5-74 0,0-8-34-16,0-3 63 15</inkml:trace>
  <inkml:trace contextRef="#ctx0" brushRef="#br0" timeOffset="2043.1285">18698 7260 180 0,'-18'-8'68'16,"18"8"-36"-16,3 0-22 0,-3 0 17 16,6 0 0-16,0 0 1 0,6 0-13 15,-1 0-6-15,7-2-6 16,-3-1 2-16,9 0 1 0,0 1-2 15,6-1-3-15,-7 0-5 16,7-2 0-16,-6 0-55 16,3 2-23-16,-6 0-14 15</inkml:trace>
  <inkml:trace contextRef="#ctx0" brushRef="#br0" timeOffset="2461.9639">19031 7310 180 0,'-9'8'68'0,"9"-8"-36"0,3 8-22 0,-3-5 20 16,3 2-12-16,0-2 0 16,3 2-10-16,0-2-3 15,3-1-3-15,0 1 1 0,3-3 0 16,-3 0-4-16,3-3 1 15,-1 1 2-15,1-6 1 16,0 3 1-16,-3-6 2 0,0 3-5 16,-9-2-3-16,0 2 1 15,-3 0 2-15,0 0 0 16,-6 2 2-16,0 1-7 16,-3 5 1-16,0 0 1 15,-2 8 3-15,2 0-2 16,0 5-2-16,0-2 8 15,3 10 4-15,0-3-2 16,6 4-2-16,0-4-5 16,3 3 0-16,0-5 0 15,9 0 0-15,0 0-16 16,6-5-6-16,0-4-29 16,11-4-12-16,-5 0-25 15</inkml:trace>
  <inkml:trace contextRef="#ctx0" brushRef="#br0" timeOffset="2894.2775">19400 7213 164 0,'-21'-6'63'0,"21"6"-34"0,-24 3-16 0,21 0 19 16,-5 4-7-16,2-1 0 15,-6 10-16-15,0-3-8 16,0 11-1-16,3-6-3 0,3 9 1 15,3-6 0-15,6 5 0 16,0-5 2-16,6-2 2 16,-3-3-1-16,6-8 2 15,0 0 4-15,3-16 4 16,-4 0-6-16,1-8-1 16,0-13 0-16,-3 5 0 15,-3 6-7-15,-6-14 0 0,0 3-1 16,-6-14-1-16,-9-17 4 15,3 4 2-15,1 11-2 16,-1 8 0-16,3 8 3 16,3 5 3-16,6 13-11 15,6 17 6 1,3 10 1-16,-3-3-3 16,5 21 0-16,1-5 3 15,0 11 3-15,0-6-1 16,3 1 0-16,-3-6-8 0,6-3-2 15,-3-2-64 1,3-11-63-16,-4-2 38 16</inkml:trace>
  <inkml:trace contextRef="#ctx0" brushRef="#br0" timeOffset="3439.628">20025 6726 160 0,'-9'-14'60'0,"9"25"-32"0,0 0-15 0,0-9 17 16,3 12-2-16,0-4 3 16,0 19-13-16,0-2-3 15,0 23-9-15,0-5-2 0,0 3 0 16,0-6-2-16,0 3-2 15,0-5 5-15,0-3 1 16,-3-6-2-16,0-2-3 16,0-5-20-16,3-5-10 15,-3-3-23-15,6-8-7 16,0-3-26 0</inkml:trace>
  <inkml:trace contextRef="#ctx0" brushRef="#br0" timeOffset="3796.3027">20237 7027 140 0,'-9'8'52'0,"9"-8"-28"0,0 21-22 16,0-15 12-16,3 10-3 15,-3-3 3-15,6 5-3 16,-3-2-1-16,5 3-6 0,1-3 2 0,6-3 0 15,-3-3 9-15,3-4 4 16,-3-1-3-16,3-5 1 16,-3 0-1-16,0-13 2 15,-3 2-4-15,-3 1 2 16,2-1-7-16,-8-7-1 16,0 2 0-16,-8 0 2 15,5 0-5-15,-12 0-1 16,3 3-4-16,-3 8-3 15,3-1-5-15,-3 6 0 16,3 0-18-16,3-5-8 16,0 0-22-16,6-1-7 15,0 1-29 1</inkml:trace>
  <inkml:trace contextRef="#ctx0" brushRef="#br0" timeOffset="4114.2328">20457 6993 176 0,'-9'37'68'0,"9"-37"-36"0,-3 34-18 15,3-28 20-15,3 12-8 16,0-2-3-16,3 0-11 16,0 0-3-16,3-3-5 15,0 0 6-15,8-7 5 0,-2-1 4 16,3-5 1-16,-3 0-7 15,0-5 0-15,0-1 1 16,-6-7 1-16,0 2-4 16,-9-7 1-16,0 2-7 0,-9-2-1 15,0 2-4-15,-6-3-1 16,3 3-8-16,-3 3-4 16,3 2-35-16,0 11-16 15,3 0-64 1,3-7-30-16,4-1 80 15</inkml:trace>
  <inkml:trace contextRef="#ctx0" brushRef="#br0" timeOffset="4549.0866">20674 6964 140 0,'3'45'52'0,"-3"-45"-28"0,6 55-11 0,-3-44 17 0,0 15 0 16,0-4 4-16,0 9-14 15,0-2-4-15,6 1-10 16,-3-7-4-16,0 12 1 0,0-9-2 16,0-13 2-16,-3-2 0 15,0-3 3-15,0 0-8 16,-6-8 0-16,0 0 0 16,0-13 1-16,0 2 1 15,-3-13 0-15,3 3 0 0,0-13 2 16,0 5-3-1,0-8 0-15,0 5 7 16,6-3 6-16,0 4-4 16,9-1 0-16,-3 3-2 0,3 5 1 15,-1 3-6-15,4 10-3 16,-3 1 7-16,0 10 4 16,-3 0 2-16,-6 13 1 15,0-3-4-15,-3 6-3 16,0-2-2-16,-3 1 0 15,0-1-11-15,-9-1-2 16,3 0-22-16,0-5-6 16,0 0-25-16,3-8-8 15,0 0-17 1</inkml:trace>
  <inkml:trace contextRef="#ctx0" brushRef="#br0" timeOffset="4849.4877">20954 6824 220 0,'0'-6'85'0,"0"6"-46"0,0 3-21 0,0-3 23 0,0 3-12 15,0-1-2-15,-3 4-21 16,0-1-5-16,0 3-2 16,3 5-2-16,3-2 1 0,-3-3 0 15,9 7 0-15,-3-1 2 16,6 4 2-16,0 9-1 15,-3-6 2-15,-3-3 0 0,-9 1 3 16,0-3 6-16,-6 2 4 16,0-2-8-16,-6 0-2 15,3-3-4-15,-6-8-2 16,3 1-35-16,0-6-14 16,3 0-70-1,6-8-44-15,3-8 74 16</inkml:trace>
  <inkml:trace contextRef="#ctx0" brushRef="#br0" timeOffset="5737.0502">21332 6771 148 0,'-6'-8'55'0,"6"8"-30"0,3 5-16 0,-3-2 14 16,3 2-2-16,-3 0 2 16,3 11-4-16,0 0-2 15,0 13-9-15,0-5 1 0,0 2 2 16,0-2-4-16,0 0-2 16,0-5-2-16,-3-4 0 15,0-1 4-15,0-1 4 0,0-3-9 16,0-4-2-1,0-1 1-15,3-5 3 16,-3 0-1-16,3-18-2 0,-3 2-3 16,3-6 1-16,0 4-1 15,3-3-2-15,-3 2 3 16,3 1 0-16,-1 2-2 16,7 5 0-16,-3 1 4 15,6 7 1-15,-3 0-3 16,3 11 1-16,-3-2 6 15,-3 7 6-15,0-3-6 16,0 6-1-16,-3-2-3 16,0-9 1-16,0 0 0 15,-1-2 1-15,-2-1 0 16,3-9 2-16,0-1-5 16,0-8-3-16,0 2 1 0,3-4 0 15,-3 2-2-15,3-2 2 16,0 2-1-16,6 5-2 15,-3 1 5-15,3 10 3 16,-3 0 1-16,-1 10 2 16,-2-2-2-16,0 5 2 15,0-2-4-15,0 7 0 16,-3-2-3-16,0 5-1 16,0-5-37-16,0-8-14 15,0-2-27 1,3-12-50-16,0 1 29 15</inkml:trace>
  <inkml:trace contextRef="#ctx0" brushRef="#br0" timeOffset="5977.4613">21865 6673 168 0,'-9'-3'63'0,"9"3"-34"0,-9 0-12 16,9 0 22-16,-6 3-9 15,3-1 0-15,-6 9-17 16,3-3-8-16,-3 5-3 15,0-2-2-15,0 10 2 0,6-5-1 16,0 5-1-16,0-2 1 16,6 2 1-16,0-5-1 15,0 2 2-15,6-2-2 16,0-8-1-16,-3-3-19 0,0-5-10 16,0 0-21-16,0-5-6 15,0 0-27 1</inkml:trace>
  <inkml:trace contextRef="#ctx0" brushRef="#br0" timeOffset="6155.7146">21847 6678 192 0,'0'-3'74'0,"0"3"-40"0,6 16-24 0,-6-13 20 16,3 5-1-16,0 0 5 16,6 5-5-16,0-2-1 15,5 7-15-15,-2-2-6 0,6 3-2 16,-3-1-1-16,3-2 2 15,-3-3-12-15,0 3-3 0,-3-3-40 16,3-7-16-16,-4-4-52 31</inkml:trace>
  <inkml:trace contextRef="#ctx0" brushRef="#br0" timeOffset="6363.215">22168 6572 200 0,'-6'3'77'0,"3"0"-42"0,3 2-26 16,0 0 19-16,0 6 3 16,0 2 6-16,0 3-14 15,0-3-3-15,0 8-12 16,0-2-3-16,0 5-1 0,0-3-5 0,0 0 1 16,0-3-27-1,0 1-11-15,0-1-36 0,3-4-14 16,-3-4-4-1</inkml:trace>
  <inkml:trace contextRef="#ctx0" brushRef="#br0" timeOffset="7025.7406">21990 6615 116 0,'-3'-3'44'0,"3"3"-24"0,6 18 1 16,-3-12 19-16,3 4-4 15,0 1-1 1,3 5-11-16,-4-3-4 0,4 3-12 16,0-3-1-16,3 6 0 0,0-3-1 15,3-1-1-15,-3-1-6 16,0-1 1-16,-3 0-29 15,0-5-13-15,0 0-33 16,-3-5-38 0,0-1 39-16</inkml:trace>
  <inkml:trace contextRef="#ctx0" brushRef="#br0" timeOffset="7283.4904">22201 6559 164 0,'-3'-3'63'0,"3"19"-34"0,0 5-10 0,0-15 23 15,0 10-10-15,0-1-1 16,-3 17-1-16,3-5 4 16,-3 20-19-16,0-4-2 0,0 17 1 31,0-12-6-31,0-3-2 15,0-5-3-15,0-6 0 16,0-5-33-16,0-8-12 0,3-2-45 31</inkml:trace>
  <inkml:trace contextRef="#ctx0" brushRef="#br0" timeOffset="8441.7276">21945 6760 124 0,'0'-3'46'0,"0"3"-24"0,0 0-13 0,0 0 14 16,0 0 2-16,0 0 2 15,0 3-3-15,0 0-3 16,0 2-11-16,0 0 2 0,-6 6 2 15,3-3-7-15,-6 8-4 16,0-6 0-16,-3 4 0 16,3-4-8-16,-2-2-2 0,2 0-36 15,0-3-14-15,0-2-31 16</inkml:trace>
  <inkml:trace contextRef="#ctx0" brushRef="#br0" timeOffset="9478.4967">22674 6453 132 0,'0'-2'49'0,"0"2"-26"0,-3 0-5 15,3 0 18-15,-3 2-7 16,-3 1 0-16,0-1-10 16,-2 4-4-16,-1 4-8 15,-3 6-5-15,3 0 1 0,3 0-4 16,6-3-2-16,0 0 2 16,6-2 0-16,3 0 1 15,3-1 2-15,0 3-3 16,-4-2 0-16,1-3 1 15,-3 5 2-15,-3 6 5 16,-3-3 6-16,0-3 2 16,-3 0 0-16,0-2-7 15,-6-3-5-15,3-1-2 16,-5-1 1-16,2-1-28 0,-3-5-11 16,0 0-29-16,9-5-8 15,0-1-5 1</inkml:trace>
  <inkml:trace contextRef="#ctx0" brushRef="#br0" timeOffset="9834.9265">22743 6609 140 0,'6'3'52'0,"-6"0"-28"0,9-1-13 0,-6-2 18 15,3 0-8-15,0 0 0 16,0-2-14-16,8-4-5 0,1 1-1 15,-3 0 1-15,-3-3 1 0,3 0-1 16,-6 0 1-16,-3 3 4 16,3-1 6-16,-6-4-1 15,-6 2 1-15,-3 3-3 16,-3 7-1-16,3 3-3 16,-3 3 1-16,0 3-2 15,0 0 2-15,4 2-4 16,5-3-2-16,0-2-5 15,3 8-2-15,0 3 9 16,3 2 5-16,3-5-3 0,11-6-3 16,-2 1-8-16,-6-6-1 15,0 0-26-15,3-7-10 16,3-6-38 0,0 0-35-16,0 0 39 15</inkml:trace>
  <inkml:trace contextRef="#ctx0" brushRef="#br0" timeOffset="9928.6557">22948 6585 196 0,'-3'3'74'0,"3"-6"-40"0,6 9-31 0,-6-6 17 16,6 2-1-16,0 1 1 16</inkml:trace>
  <inkml:trace contextRef="#ctx0" brushRef="#br0" timeOffset="10207.2378">22981 6593 379 0,'18'-2'8'0,"-3"-1"-2"0,-3 0-4 16,-6 1 1-16,5-3-2 15,-5-6 2-15,-3 0-2 16,-3 3-1-16,-3 1 1 16,-9-1-1-16,1 2 2 15,-1 1 1-15,0 2-1 16,0 9-2-16,0 2 1 16,0 2-1-16,-3 1 0 15,9 2 2-15,0 3-3 16,3-3-2-16,-3-2 2 0,6 2 2 15,0-3 0-15,9 4 2 16,-6-1-2-16,3-2-1 16,-3-4-10-16,12 1-4 15,-6-2-26-15,6-9-9 16,-3 3-41 0,3-5-24-16,5-8 56 15</inkml:trace>
  <inkml:trace contextRef="#ctx0" brushRef="#br0" timeOffset="10704.1182">23124 6458 192 0,'-3'6'74'0,"6"15"-40"0,-3 13-20 0,0-20 20 16,3-1-8-16,-3 3-3 15,0 0-11-15,0-1-3 16,0-4-5-16,0 0-3 0,0-1 2 15,3 1-2-15,0-3 2 0,-3-3-2 16,0-5-1-16,9-3-8 16,-3-2-3-16,0-3-5 15,0-5-1-15,-1-8 3 16,4-3 1-16,0 3 5 16,0 2 5-16,0 6 2 15,0 5 1-15,0 8 4 16,3 11 2-16,-3 2 11 15,0 0 6-15,-6 3-1 16,0-3-1-16,-3 0-7 0,6-2-1 16,-6-3-6-16,3 0-2 15,-3-3-2 1,3-5 0-16,6-5-2 0,0-3-1 16,2-5-2-16,-2-6 1 15,6-5-4-15,0 3 1 16,0 3 0-16,0 4 2 15,3 7 1-15,-3 9 1 16,2 11 6-16,-5 3 4 16,9 3-3-16,-6-1-2 15,-3 1-2-15,0-6 0 16,-3-2-62-16,0-3-24 16,3-6-36-16</inkml:trace>
  <inkml:trace contextRef="#ctx0" brushRef="#br0" timeOffset="13722.27">17215 8234 80 0,'-3'-8'33'0,"3"8"-18"0,0-8 4 16,0 8 16-16,0 0-8 16,0 0-3-16,3 0-6 0,-3 0 1 15,3 5-10-15,0 1 3 0,6 9 2 16,-3-1-1-16,0 20 0 15,0-5-5-15,-6 16 0 16,0-8 4-16,0 8 2 16,0-5-5-16,0 0-1 15,0-6-6-15,0 0-4 16,0-5-17-16,3 1-7 16,-3-9-29-16,3-5-10 15,0-3-15 1</inkml:trace>
  <inkml:trace contextRef="#ctx0" brushRef="#br0" timeOffset="14158.4022">17436 8549 180 0,'-3'2'68'0,"3"-2"-36"0,3 8-24 15,0-5 18-15,0 0-11 16,0-1-1-16,5 1-8 16,-2 0-4-16,6-3-1 15,-3 0-1-15,6-3 2 0,3-2-3 16,-6-1 0-16,-3 4-1 16,0-6 0-16,0 0 0 15,-3-3 0-15,0 1 4 16,-6-1 1-16,0 3-1 0,-6 0-2 15,0 3 1-15,-3 2 1 16,0 1-1-16,-6 9 2 16,3-1 0-16,-3 7 3 15,3-2-1-15,-3 4 2 16,3-1-2-16,4 4 0 16,-1-2-3-16,9 0 1 15,0 0-4-15,9-3 0 16,-1 3 3-16,7-5 1 15,-3-4-19-15,9-1-7 16,-3-1-32-16,3-5-15 16,-3 0-12-1</inkml:trace>
  <inkml:trace contextRef="#ctx0" brushRef="#br0" timeOffset="14653.5488">17766 8403 72 0,'3'-2'30'0,"-3"2"-16"0,0-3 3 15,0 3 16-15,0 0-2 0,0 0-1 16,0 0-5 0,0-3-2-16,0 3-3 0,0-2-3 15,-3 2-9-15,0 0 6 0,0 2 3 16,-3 1 4-16,3 0 2 16,0-1-8-16,-3 3-2 15,0 1-7-15,3 2-2 16,0-3-7-16,3 6-2 15,0-3 2-15,6 5 1 16,-3-3 2-16,6 4 0 16,-3-4 0-16,3 3 0 15,0-2 0-15,-3 2 2 16,0 0 1-16,-6 1 1 0,0-1-2 16,-3 0 1-16,0-2-2 15,-3-1 2-15,0-2-15 16,0-3-5-16,0 1-20 15,3-6-6-15,0 0-33 16,3-6-38 0,0 4 34-16</inkml:trace>
  <inkml:trace contextRef="#ctx0" brushRef="#br0" timeOffset="14955.8818">17942 8374 208 0,'0'-8'79'0,"0"8"-42"0,0-3-17 0,0 3 24 16,-3 3-16-16,0-3-5 16,0 3-14-16,0 2-6 15,0 0-2-15,0 1-4 0,6 2 0 16,0 0 2-16,3 5 0 16,0-3 1-16,0 6 0 15,-3-3 0-15,0 3 0 16,-1-2 2-16,-4 1 1 15,-1-1 1-15,-3-1 0 16,3-3-2-16,-6 1-2 16,3-3-2-16,-3 0 1 15,3-3-28-15,0-2-10 16,3 0-45 0,3-6-52-16,0 0 40 0</inkml:trace>
  <inkml:trace contextRef="#ctx0" brushRef="#br0" timeOffset="15464.5781">18299 8329 164 0,'-3'5'63'0,"6"-5"-34"0,-3 8-16 0,0-5 17 16,3 2-9-16,3 1-1 16,0-4-12-16,0 1-3 15,3 2-3-15,-1 0 3 0,4-2 1 16,-3-3-2-16,3-3-1 15,-3 1-1-15,0-4-2 16,0 4 3-16,-3-6 0 16,0-3-4-16,-3 1-1 15,-3 2 3 1,0 0-3-16,-6 3 1 0,0-1-1 16,-6 6 0-1,-12 6 0-15,6 2 0 0,4-3 0 16,-1 8-2-16,-6 6 0 15,9-4 3-15,3-1 0 16,6 4 3-16,0-2-1 16,12 3-1-16,-3-4 1 15,9 1-1-15,-3-2-14 16,6-4-5-16,-4-2-39 16,13-3-52-1,-3 1 20-15</inkml:trace>
  <inkml:trace contextRef="#ctx0" brushRef="#br0" timeOffset="15765.115">18659 7953 244 0,'-18'-5'93'0,"9"5"-50"0,-3 5-46 0,6 1 19 16,0-1-12-16,3 0 0 16,-3 14-4-16,0-3-1 15,1 10 1-15,-1-5 0 0,3 16 2 16,3-5-1-16,3 5-1 0,0-2 1 16,2-1-1-1,-2-5 0-15,3 0 0 16,-3-5-20-16,0 0-7 0,0-6-37 15,-3-2-56 1,0-3 22-16</inkml:trace>
  <inkml:trace contextRef="#ctx0" brushRef="#br0" timeOffset="15961.1914">18415 8242 192 0,'0'-6'71'0,"0"6"-38"0,9-7-19 16,-6 7 22-16,12-6-11 0,-3 4-5 16,5-6-14-16,-2 2-3 15,12-2-3-15,-3 3-3 16,6 0 2-16,17-6-54 0,-17 3-25 16,-6 3-13-1</inkml:trace>
  <inkml:trace contextRef="#ctx0" brushRef="#br0" timeOffset="16199.2296">18885 7906 180 0,'-12'-8'68'0,"6"10"-36"0,-3 4-22 0,6-1 20 0,-3 3-16 15,0 3-5-15,4 2-5 16,-1-3-4-1,0 17 1-15,3-6-1 0,3 16 2 16,-3-8-1-16,3 8-1 0,2 16 1 16,1-18 1-16,-3-6-8 15,0 0-1-15,0-5-42 16,-3-6-18-16,0-2-12 16</inkml:trace>
  <inkml:trace contextRef="#ctx0" brushRef="#br0" timeOffset="16395.4935">18656 8207 200 0,'3'-5'74'0,"-3"5"-40"0,12-8-24 0,-9 8 20 16,12-2-14-16,-3-1-3 15,8-5-6-15,13-5-2 16,-9 5-3-16,0 2-21 0,6-1-8 15,-7 1-50 1,4 1-47-16,-3 0 41 16</inkml:trace>
  <inkml:trace contextRef="#ctx0" brushRef="#br0" timeOffset="16530.5804">19064 8112 212 0,'-3'13'79'0,"3"-13"-42"0,0 29-28 0,3-15 22 0,-3-1-13 16,0-2 0-16,3 2-23 15,-3-3-9-15,3 4-65 16,0-4-25-16,-3 9 20 16,0-3 13-16</inkml:trace>
  <inkml:trace contextRef="#ctx0" brushRef="#br0" timeOffset="16709.9356">19004 7998 296 0,'-6'-2'110'0,"6"2"-60"0,3-3-58 15,0 3 18-15,3 0-11 0,-3 0 0 16,6 0-34-16,-3 0-15 16,6 3-64-16,0-1-30 15</inkml:trace>
  <inkml:trace contextRef="#ctx0" brushRef="#br0" timeOffset="16963.7498">19287 8041 188 0,'-6'-3'71'0,"0"-5"-38"0,0 13-23 0,6-2 20 15,-3 0-5-15,-6 5 0 16,0 0-13-16,0 0-5 15,-3 10-5-15,1-2-4 0,-1 5-1 0,3-2 13 16,3 2 5-16,6 11-7 16,6-14-2-16,0-2-6 15,3-3-1 1,0 0-10-16,2-7-3 16,1-1-37-16,3-8-17 0,-3 1-30 15</inkml:trace>
  <inkml:trace contextRef="#ctx0" brushRef="#br0" timeOffset="17144.8231">19385 8096 228 0,'-3'3'88'0,"3"-3"-48"0,0 18-27 16,0-15 24-16,6 10-17 0,0-2-6 15,0 5-8-15,0 8-5 16,0-1 2-16,0-9 2 15,-3-1-42-15,3-3-17 16,-3-2-61 0</inkml:trace>
  <inkml:trace contextRef="#ctx0" brushRef="#br0" timeOffset="17629.2654">19364 7948 236 0,'15'-3'90'0,"-15"1"-48"0,3-1-49 16,6 3 16-1,0 0-8-15,0 0-34 16,3 0-12-16,0 3-16 16,3-1-4-16,0 4 32 15,0 2 17-15,-7 0 35 16,1-3 17-16,3 8 7 15,-3-2 4-15,3 2-6 16,-3-2-3-16,3-1-21 0,-3-2 1 16,9-3 2-16,0 1-7 0,-4-6 0 15,-2 0-5-15,0-6-3 16,3-2-5-16,-6 0-2 16,-3 3-6-1,-3-3-2-15,-3 0 0 0,-6 0 1 16,-6 3 3-16,0 5 2 15,3 0 2-15,-3 8 3 16,1 0 2-16,-1 5 3 16,0-2 8-16,6 7 3 15,0-2-6-15,6 5-4 16,0-2-2-16,3 2-1 16,0-5-2-16,6 0-2 0,3-3-21 15,-1 0-11 1,-2-5-24-16,3-5-10 0,-3-1-28 15</inkml:trace>
  <inkml:trace contextRef="#ctx0" brushRef="#br0" timeOffset="18000.1525">19754 7996 200 0,'3'24'74'0,"-3"-24"-40"0,3 39-18 15,0-31 22-15,0 5-11 16,0-2-3-16,-3 2-8 16,0-2-2-16,3-1-8 0,-3 1-2 0,3-3 0 15,0-3-2-15,0-2 1 16,0-6 0 0,0-2 3-16,0 2-3 0,6-10-2 15,3-11 0-15,0 6-1 16,-3 2 0-16,3 0 0 15,5-3-3-15,1 6 2 16,0 3-1-16,0 7-2 16,0 3 3-16,-6 5 2 15,-3 1 2-15,0 7 1 16,-3-3-2-16,0 4 1 16,-3-4-4-16,0 1 0 15,0-1-32-15,-1-2-13 16,1 0-26-16,0-5-9 15,0-1-8 1</inkml:trace>
  <inkml:trace contextRef="#ctx0" brushRef="#br0" timeOffset="18227.8933">20055 7644 252 0,'-3'-3'93'0,"6"3"-50"0,0 0-50 15,6 8 62 1,0 5-18-16,3 9-14 0,0 7-9 16,0 10-10-16,2 4-3 0,-8-12 0 15,0-4 1 1,0 10 1-16,0-5-15 16,0 2-6-16,0-5-35 0,-3 0-14 15,0-5-53 1</inkml:trace>
  <inkml:trace contextRef="#ctx0" brushRef="#br0" timeOffset="18481.081">19909 7848 252 0,'-6'-3'93'0,"9"3"-50"0,3-3-35 0,0-2 21 16,3 0-9-16,6-1 1 0,9-2-14 15,14-2-5-15,4-1-1 16,3-2 1-16,2 0 3 0,1 0-26 16,0-1-11-16,-4 1-41 15,-5 5-17-15,-6 6-7 16</inkml:trace>
  <inkml:trace contextRef="#ctx0" brushRef="#br0" timeOffset="18693.4421">20412 8051 260 0,'-6'40'96'0,"6"-40"-52"0,-6 34-43 0,6-28 21 16,-3 7-16-16,0-3-4 15,-3 4-69-15,0 2-33 16,-11-1 0-16,2-1 4 16</inkml:trace>
  <inkml:trace contextRef="#ctx0" brushRef="#br0" timeOffset="19742.1649">20876 7559 180 0,'3'32'68'0,"-3"-32"-36"0,9 50-33 0,-6-42 15 16,0 16 10-16,0-6 7 16,0 19-5-16,0-7-3 15,0-4-13-15,-3-2-11 0,0-3-2 16,0-2 7-16,0-6 7 0,0 0-1 15,0-5 0-15,0-3-4 16,0-5-1 0,0 0-6-16,0-13 1 0,0 2 0 15,3-2 0-15,-3 3-3 16,3-1 2-16,0 3-1 16,3 0 0-16,0 0 2 15,6 6 0-15,0-1-3 16,3 8 2-16,0 1 1 15,0 7 0-15,-4-3 4 16,-2 6 5-16,-3-3-1 16,-3 3 3-1,-3-2-2-15,-9-1 2 0,0 0-6 16,-2-2-3-16,-1-1-6 16,-3-2-2-16,3-3-22 15,-3 1-8-15,3-4-22 0,3-2-8 16,0 0-34-1</inkml:trace>
  <inkml:trace contextRef="#ctx0" brushRef="#br0" timeOffset="20132.5602">21073 7739 172 0,'0'21'66'0,"0"-21"-36"0,6 56-15 0,-3-46 18 16,3 6-7-16,-3 0-1 16,3 3-12-16,0-3-3 15,3 2-6-15,-3-2-3 0,3-3 2 0,-1-2-2 16,4-6 2-16,0 0-9 16,-3-5-1-16,0 0-3 15,3-5 1-15,-3 0 3 16,-3-6 3-16,-3 3 4 15,0-8 2-15,0 3-4 16,0-3-1-16,-3 3-2 16,6 16 0-16,0-1 5 15,0 6 1-15,0-2 0 16,3 7-2-16,-1-3 1 16,1 4 1-16,0-4-1 15,0 1-1-15,0-3-8 16,3-3-5-16,-3 0-26 0,3-5-10 15,-3 0-35 1</inkml:trace>
  <inkml:trace contextRef="#ctx0" brushRef="#br0" timeOffset="20342.4162">21368 7477 172 0,'-3'0'66'0,"3"0"-36"0,0 8-22 0,0-5 16 16,3 5-8-16,0 0-1 16,3 18-9-16,-3-5-2 0,2 22-2 15,1-6 1-15,3 10 2 0,0-4-4 16,0-4-1 0,0-4-31-16,0-4-12 0,0-4-44 15</inkml:trace>
  <inkml:trace contextRef="#ctx0" brushRef="#br0" timeOffset="20539.0387">21252 7707 244 0,'3'-2'93'0,"-3"2"-50"0,20-8-41 16,-17 8 19-16,12-6-13 0,0 4-4 15,15-6-12-15,-3 0-5 16,8-3-59-16,-5 3-25 16,6-5 9-16,-3 3 7 15</inkml:trace>
  <inkml:trace contextRef="#ctx0" brushRef="#br0" timeOffset="20805.0756">21894 7374 220 0,'12'56'85'0,"-12"-56"-46"0,6 55-35 0,-3-44 21 16,-3 18-5-16,0-5 0 0,0 13-10 15,0-6-4-15,6 9-4 16,0-6-2-16,0 1 1 0,-3-6-37 16,6-5-15-16,-6-6-56 15,3-4-24 1,-3-4 66-16</inkml:trace>
  <inkml:trace contextRef="#ctx0" brushRef="#br0" timeOffset="21183.7051">22002 7673 212 0,'-3'3'79'0,"3"-3"-42"0,9 5-26 15,-6-2 21-15,3 2-6 0,-1-3 2 16,4 4-12-16,0-4-2 16,9-2-8-16,-3 0-2 0,0 0 0 15,0 0-2-15,0-5-2 16,-3 0-4-16,-3 0-2 15,-1-1-4-15,-2-4-1 16,0 2 1-16,-9-6 4 16,0 4-2-16,-5-1 3 0,-1 3 1 15,-3 6-1-15,0-1 1 16,-3 8 0-16,3 1 9 16,-3 4 4-16,3 1 0 15,3 7 2-15,0-2-4 16,6 3-2-16,0-3-2 15,6 10-3-15,0-5-4 16,6-2-2-16,-3-3-33 16,12-8-13-16,-3 0-43 15,6-11-30 1,-3 0 53-16</inkml:trace>
  <inkml:trace contextRef="#ctx0" brushRef="#br0" timeOffset="21575.318">22380 7498 168 0,'-24'3'66'0,"24"-3"-36"0,-21-3-13 0,15 9 20 15,0-1-13-15,0 0-3 16,-3 14-10-16,0-3-3 16,0 7-4-16,0-1-1 0,6 4 3 15,-3-2-1-15,12 0 2 16,-3-3-6-16,6 3-3 15,-3-3-2-15,12-11 0 16,-3-2-8-16,0-8-5 16,-3 0-5-16,0-8-1 15,-6 0 10-15,3-7 5 0,-3-1 6 16,-9-5 3-16,0 2 6 16,0 3 6-1,-3 3 4-15,6 2 2 16,0 3-6-16,0 8-3 15,0 0-3-15,6 8 0 0,-3-2-4 16,6 7 0-16,-3 0-3 16,2 3-1-16,1-3-17 15,6 0-8-15,-3-2-28 16,3 0-13-16,-3-4-16 16</inkml:trace>
  <inkml:trace contextRef="#ctx0" brushRef="#br0" timeOffset="22005.442">22633 7467 184 0,'-12'-8'71'0,"6"8"-38"0,-12 8-21 0,15-3 19 16,-9 5-16-16,0 4-6 16,3 4-5-16,3-2-4 15,0 8 1-15,0-3 3 0,3 5 2 16,3-2-2-16,6 0-1 15,0-5-1-15,6-3-2 16,-3-3 3-16,6-11 0 16,-3 1 1-16,3-8 0 15,-3-1-2-15,0-12-2 16,0 2 1-16,-7-13-1 16,-2-24-3-16,-3 3 0 0,-3-1 4 15,0 17 3 1,1 5-3-16,-4 0-1 0,3 2 4 15,0 6 5-15,0 3-3 16,0 5 2-16,-3 2 4 16,6 14 2-16,0-1-5 15,6 22-3-15,-3-3 3 16,3 8 4-16,0-2-7 16,2 7-1-16,1-5-3 15,3 0 1-15,-3-5-29 0,3-3-9 16,0-2-49-16,3-6-19 15,3-2 5 1</inkml:trace>
  <inkml:trace contextRef="#ctx0" brushRef="#br0" timeOffset="22264.1587">22924 7332 296 0,'-15'2'110'0,"13"6"-60"0,-13 3-43 0,9-3 26 16,0 2-23-16,0 6-7 16,3 0-6-16,3 3 2 15,3-4 0-15,0 1 1 0,6 5 0 16,-3-2-3-16,3 5 2 0,-3-6 3 16,-4 4 1-1,1-4-1-15,-6 3 1 0,1-2 0 16,-10-1 1-16,3-2-33 15,-9-3-15-15,0-2-91 16</inkml:trace>
  <inkml:trace contextRef="#ctx0" brushRef="#br0" timeOffset="23179.7486">17620 9014 168 0,'-3'-5'63'0,"3"5"-34"0,0 3-19 16,0-1 20-16,3 12-9 15,-3-4-2-15,6 22-7 16,-3-3 0-16,3 24-7 15,0-8-3-15,0 13-1 0,-3-8 1 16,3 6 1-16,-3-8-4 0,0-3-1 16,0-8-35-1,0-8-12-15,0-3-44 16</inkml:trace>
  <inkml:trace contextRef="#ctx0" brushRef="#br0" timeOffset="23616.1044">17510 9353 204 0,'3'-3'77'0,"-3"3"-42"0,15-5-28 0,-12 5 20 16,9-5-16-16,0 0-6 15,6-9-3-15,-4 4-2 0,13-4 0 16,-3 4-20-16,12-1-9 0,-7 1-14 15,1 4-6 1,-6 1 13 0,0 10 20-16,-6-2 21 0,-3 16 16 15,-3-4 8-15,-1 9 4 16,-2-3 5-16,0 6-10 16,0-3-4-16,3 0-14 15,-3-3-2-15,6-5 2 0,-3-3-2 16,6-8 1-16,-3 0-3 15,-1-10 1-15,-2 2 0 16,-3-4 1-16,0-4-4 16,-9 0 2-16,-6-2-2 15,0 3 1-15,-6-1 1 16,3 3-5 0,-2 3-3-16,-1-1-19 15,3 4-9-15,3-1-39 0,6 0-16 16,0 1-5-1</inkml:trace>
  <inkml:trace contextRef="#ctx0" brushRef="#br0" timeOffset="25012.3354">18388 9181 160 0,'0'3'63'0,"0"-3"-34"0,6 37-14 0,-3-29 20 16,0 8-8-16,0-1-1 0,3 7-4 15,-3-4 1-15,0 3-13 16,0-2 3-16,0-1 1 0,-3 3-7 15,3-7-4-15,-3-4 0 16,0-2 0-16,0 0-1 16,0-5 1-16,0-1-4 0,3-4 0 15,-3-1-1 1,3-13-2-16,-3 3-4 16,3-5 0-16,0 2-1 15,6-5 3-15,0-9 4 0,-1 15 1 16,1 1-4-16,3 12-1 15,-3-1 7-15,3 8 6 16,-3 1 8-16,0 7 5 16,-3-3-1-16,-3 4-2 15,0-1-7-15,0-3-2 16,0 1-2-16,0-3-1 16,0 0-8-16,0-8-2 15,0 0 4-15,3-11 2 0,-3 3-2 16,3-7 1-1,0 1-2-15,3-10 0 16,-1 6 0-16,4 2-2 0,-3 0 3 16,6 8 0-16,6 3 1 15,-3 8 2-15,-3-1-1 16,0 9-1-16,-3-3 1 16,-3 5-1-16,2 0-18 15,-2-2-5-15,-3-3-29 16,0-3-11-16,0-2-3 15,0-3 3-15,0 0 8 16,3-8-6 0,-3 0 20-16,0-8 16 15,0 3 9-15,3-6 115 32,-3 1-25-17,0 2-2-15,0 5-27 0,-3 3-13 16,3 8-7-1,0 0-4-15,2 11-11 0,-2-3 2 0,3 5 4 16,-3 0-6-16,6-2-1 16,-3-3-5-16,0 0-1 15,0-3-1-15,3-2-2 16,3-9 3-16,-6 1 0 16,0 0-4-16,-3-11-1 15,0 3-2-15,-3-3 0 16,0 0 3-16,0 0 2 15,-1 3 0-15,-2 2-1 16,3-2-2-16,-3 8-1 16,0 2 6-16,3 6 5 0,0-1-4 15,3 12-2-15,0-1-1 16,0 3-1-16,0-3-3 16,3 0 0-16,0-2-27 15,3-3-12-15,0 0-17 16,3-6-6-16,9-7-8 15,-10-3-16 1,1 0 35-16</inkml:trace>
  <inkml:trace contextRef="#ctx0" brushRef="#br0" timeOffset="25250.8082">19233 9054 140 0,'-9'-18'55'0,"9"18"-30"0,-5-11-5 16,5 11 19-16,-9 0-6 15,0 0-2-15,-3 8-4 0,3 0-2 16,-3 8-14-16,3-3 0 0,0 8 2 15,3 0-5-15,3 0-2 0,3-2-3 16,6-1-3-16,0-2 1 16,9-8 1-1,-3 0-1-15,6-5-1 16,-3 0-17-16,-1-11-6 16,7-11-11-16,-9 3-2 15,0 3-4-15,-3-8-1 16,0 2-15-1,-3-18-33-15,0 8 24 0</inkml:trace>
  <inkml:trace contextRef="#ctx0" brushRef="#br0" timeOffset="25564.9972">19251 8660 140 0,'-3'0'52'0,"6"2"-28"0,3 12-11 16,-3-12 19-16,3 20-7 15,0-4 0-15,3 22 6 16,-3-6 4-16,3 14-18 15,-3-6 6-15,0 6 4 0,0-6-11 16,0-2-3-16,0-9-6 16,-3-1 0-16,0-1-4 15,6-13-2-15,-3-1-7 16,-1-15-4-16,1 0-3 16,3-10-2-16,0 2 1 15,0-8 3-15,0 0 5 16,3 6 3-16,-3-1 0 0,6 14-1 15,-3-3 11-15,3 13 5 16,-3-3 1-16,-1 9 0 16,-2-6-10-16,3 6-1 15,-3-3-62-15,0-6-24 16,0-2-24 0</inkml:trace>
  <inkml:trace contextRef="#ctx0" brushRef="#br0" timeOffset="26290.0938">20201 8660 188 0,'0'-13'71'16,"0"13"-38"-16,-3-22-25 0,3 20 16 0,-3-6-6 15,3 3 0-15,-6-6 1 0,3 3 0 16,-6 0-10-16,3 3 3 0,-12 5 4 16,3 0-4-1,-3 16-2-15,4-3-5 16,-1 21-2-16,3-7-1 16,3 20-2-16,3-7 1 15,3 8-1-15,0-9 2 16,0 4 3-16,0-6-4 0,0-3-3 15,0-5-21-15,0-5-10 16,3-3-19-16,-3-5-5 16,0-3-42-1</inkml:trace>
  <inkml:trace contextRef="#ctx0" brushRef="#br0" timeOffset="26487.7411">19903 8827 224 0,'-6'-6'85'0,"6"6"-46"0,0 6-26 0,0-4 22 0,3-2-9 15,-3 0-3 1,6-2-7-16,0-1-2 16,9-2-8-16,-3 2-4 0,12-5-1 15,-3 0-4-15,5 0 0 0,-2 3-38 16,3 2-17-16,-3 1-62 15</inkml:trace>
  <inkml:trace contextRef="#ctx0" brushRef="#br0" timeOffset="26916.9162">20329 8803 148 0,'-18'-3'57'0,"18"3"-30"0,-21 3-10 0,18-1 20 15,0 4-6-15,0-4-1 16,-6 6-14-16,3 0-7 16,-3 8-6-1,3-3-5-15,0 8 1 0,1-2-1 0,2 5 0 16,0-6 2-16,3 1 0 16,0-3 0-16,6-3 2 15,-4-3 1-15,7-7 3 16,0 0-3-16,0-9-2 15,-3 1-5-15,3-11 0 16,0 3 2-16,0-3 1 0,-3 3 1 16,0 0 0-1,0 2 2-15,-3 1 1 16,0 2 1-16,0 5 0 0,0 0 2 16,-3 6 3-16,0 0-2 15,3 10-2-15,0-3-2 16,0 4-3-16,0-4-4 15,3 4 0-15,0-4-18 16,0-2-6-16,-1 0-29 16,7-3-12-16,-6-2-12 15</inkml:trace>
  <inkml:trace contextRef="#ctx0" brushRef="#br0" timeOffset="27325.3467">20591 8713 208 0,'-9'0'79'0,"9"0"-42"0,-18 0-21 0,18 0 24 15,-9 5-10-15,3 0-2 0,-3 6-16 16,0-3-5-16,3 2-5 16,0-2-6-16,3 6 0 15,0-1 2-15,9-5 1 0,-3 0-2 16,9 2 2-16,-3-2 1 16,3 3 2-1,-3-3-1-15,-3 5-1 16,0-2 3-16,-6 2 2 0,0-3 2 15,-9 4 3-15,3-4-5 16,-6-5-3-16,3 1-1 16,-3-4-1-16,0 1-20 15,0-6-7-15,3 1-32 16,1-4-13-16,-1-4-30 16</inkml:trace>
  <inkml:trace contextRef="#ctx0" brushRef="#br0" timeOffset="27594.7994">20734 8387 232 0,'12'8'88'0,"-12"-8"-48"0,-15 32-27 0,15-27 22 15,-3 19-9-15,3-3-1 16,0 16-10-16,0-5-2 16,0 13-7-16,0-5-6 0,0 10-1 15,0-10 1-15,3 2 2 16,0-5-30-16,-3-5-11 0,0-3-29 16,-3-8-10-16,3-2-20 15</inkml:trace>
  <inkml:trace contextRef="#ctx0" brushRef="#br0" timeOffset="27835.8192">20576 8678 248 0,'-3'0'93'0,"3"0"-50"0,6-2-39 0,-3 2 21 15,6-3-12 1,-3 0-2-16,9-5-9 16,-1 3-3-16,13-3 0 15,-6 0 0-15,6-2 1 0,-6 2-27 0,3 2-9 16,-4 1-50 0,1 3-49-16,-3 2 47 15</inkml:trace>
  <inkml:trace contextRef="#ctx0" brushRef="#br0" timeOffset="28223.7407">20876 8694 220 0,'0'11'85'0,"0"-11"-46"0,9 8-30 0,-6-6 19 16,3 1-12-16,0 0-2 15,3-3-6-15,-3 0 0 16,6 0-5-16,0 0-4 0,3-3 0 15,0 3 3-15,-3-5 3 16,-3 2-4-16,0-5-1 0,-1 3 0 16,-8-6 0-16,0 3-3 15,-8-2 2-15,2-1-4 16,-6 1-1-16,3 2-2 16,-6 5 2-16,-9 3 2 15,9 3 2-15,3-1 3 16,-3 9 4-16,3-3-2 0,1 13-2 15,2-5 4 1,3 5 1-16,0-2 0 16,3 2-1-16,3-3-6 0,6 1 1 15,-3-3-11-15,9-6-5 16,-3-2-32-16,2-3-11 16,1-2-38-1,9-6-16-15,-3 1 60 16</inkml:trace>
  <inkml:trace contextRef="#ctx0" brushRef="#br0" timeOffset="28540.1989">21064 8670 148 0,'3'14'57'0,"-3"-14"-30"0,6 23-12 0,-3-17 18 15,0 7-3-15,-3 0 2 0,0 3-9 16,0-3-4-16,0 1-11 15,0-4-1-15,0-2 3 16,0 0 3-16,0-5 4 0,0-1-3 16,0-4 0-16,0 2-4 15,3-11 1-15,0 3-4 16,-3-8 1-16,0 3-5 16,3-11 0-16,0 6-1 15,3-6-2-15,0 5-2 16,3 1 1-16,0 2-1 15,5 0-2-15,-2 5-6 16,9 6-2-16,-6 0-50 16,3 2-22-16,-3 3-30 15</inkml:trace>
  <inkml:trace contextRef="#ctx0" brushRef="#br0" timeOffset="29038.125">21710 8459 240 0,'-9'0'90'0,"9"0"-48"0,-21 31-34 0,18-25 24 16,-6 2-20-16,0 0-6 16,0 8-7-16,0-3 0 15,1 8 1-15,-1-3 0 0,3 4 2 16,0-4-3-16,6 9-2 15,0-6-9-15,6-3-3 16,-3-2-27-16,12-3-11 16,-1-2-45-1</inkml:trace>
  <inkml:trace contextRef="#ctx0" brushRef="#br0" timeOffset="29366.8765">21823 8551 104 0,'-12'8'38'0,"12"-8"-20"0,-9 16-4 15,9-13 15-15,0 7-1 16,0-2 3-16,0 6-6 16,0-1-3-16,9 3-12 15,-3-6 2-15,9 1 2 0,-3-3 6 16,9-6 2-16,-3 1-5 15,2-8 0-15,-2 2-6 16,0-7 1-16,0 2 4 16,-6-8 2-16,-3 5-5 15,-3-2 0-15,-3 2-4 0,-6-5 0 16,0 3-8 0,-12-3 0-16,3 3-19 15,-6 0-5-15,6 2-38 0,0 3-13 16,0 0-40-1</inkml:trace>
  <inkml:trace contextRef="#ctx0" brushRef="#br0" timeOffset="29859.7183">22198 8416 180 0,'-6'-2'68'0,"3"2"-36"0,-6 2-13 0,9-2 23 0,-6 3-21 16,0 0-6-16,-6 2-12 15,3 0-5-15,-2 11 1 16,2-3 0-16,0 9 1 0,0-4-3 16,3 6 2-16,3-3-1 15,3 0 0-15,0-2 6 16,9-6 2-16,0-2 6 15,3-6 5-15,-3-3-5 16,2-9 1-16,-2 1-6 16,3-10-2-16,-3 3 0 15,0-11-1-15,0 3-2 16,-6-13 1-16,0 5-4 16,-6-11 0-16,3 6-1 0,-3-6-2 15,-3-13 3-15,3 11 2 16,0 7-2-16,0 11-2 15,3 19 8 1,0 3 0-16,6 15 2 16,0-3 0-16,3 19 1 15,-3-2-2-15,3 10-1 16,-3-5-1-16,3-1 0 16,0-1-9-16,0-4-2 15,-3-5-45-15,3-2-18 16,-4-3-48-1</inkml:trace>
  <inkml:trace contextRef="#ctx0" brushRef="#br0" timeOffset="30247.568">22442 8390 228 0,'-3'-3'85'0,"0"9"-46"0,9-4-19 15,0 1 24-15,0 0-13 16,0 2-6-16,0-3-8 15,0 1-1-15,6-3-9 16,9-3-2-16,-6 1-1 0,-1-1-2 16,1-2-2-16,-3 0 3 15,-3-3 0-15,-3 0-1 16,-6-8-2 0,-6 3 1-16,-6 2-1 0,-3 0 2 15,-2 6-8-15,-4 0-1 16,0 8 4-16,-3 4 3 15,3 4-1-15,0 5 0 0,3 5 5 16,7-2 5-16,2-4 6 16,0 9 5-1,0-3-6-15,6 3-1 16,0-3-7-16,9 1-4 16,0-4-1-16,6-2-1 15,0-3-16-15,5-7-4 16,-2-1-41-16,9-8-15 0,-3 3-62 15</inkml:trace>
  <inkml:trace contextRef="#ctx0" brushRef="#br0" timeOffset="30477.6111">22850 8461 264 0,'-3'6'101'0,"3"-9"-54"0,0 0-46 15,0 3 19-15,0 0-16 16,0 0-1-16,0 0-30 16,0 0-11-16,3 0-23 15,-3 0-10-15,0 0-14 0,0 0-5 16</inkml:trace>
  <inkml:trace contextRef="#ctx0" brushRef="#br0" timeOffset="30732.2486">22915 7789 272 0,'0'6'104'0,"-3"10"-56"0,-2 23-38 0,-1-18 25 16,6 11-15-16,-6 8-1 0,0 2-9 15,-3 3-2-15,3-3-4 16,0-5-3-16,0-5 2 0,3-5-11 16,3-3-2-16,0-9-48 15,0-4-19-15,3-8-49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07:17:35.1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1725 8617 148 0,'0'0'55'0,"0"0"-30"0,0 0-7 16,0 0 18-16,0 0-5 15,0 0 2-15,0 0-10 0,0 0-2 16,0 0-12-16,0 0 1 0,3-2 1 15,-3-1-2 1,3-2 0-16,3 0-5 0,-6-6-1 16,3 3-3-16,3-10-1 15,0 2 1-15,3-8 2 16,-3 5 1-16,3-15 1 16,3 5-2-16,-6-11 1 15,3 6-4-15,0-11 0 16,0 8 1-16,2-11 0 15,16-23 0-15,-12 12 0 16,0 9 0-16,-3 11 0 16,-3 7-3-16,0 5 2 15,-6 6 3-15,3 5 1 0,-3 6-4 16,0 2 1-16,3 2 0 16,0 9 2-1,0 2-3-15,2 9 0 16,1 2-1-16,-6 2-2 15,3-2 3-15,6 13 0 0,-6-3-2 16,9 14 2-16,-6-5 1 16,3 12 2-16,3-2-1 15,0 5 2-15,-3-7-2 16,-1 2-1-16,-2-6 1 16,0-2 1-16,0-5-1 15,0-3-1-15,-3-5 3 16,0-3 0-16,3-2 1 0,-9-6 2 15,3 0-3-15,-3-5-2 16,0 0 0-16,-3-8 1 16,3 0-1-1,-15-5-1-15,9 2 1 0,-9-7-1 16,3 2 2-16,-8-6 1 16,2 4-6-16,-9-9-2 15,3 3-1-15,-3-2 4 16,3 2-1-16,-5-5 1 15,5 2 2-15,-6 1 0 16,6 2 0-16,-2 0 0 16,5 3 0-16,-3 2 2 15,6 1 1-15,-3 2 1 16,0 0 0-16,3 3 0 16,-2-3-2-16,8 2 1 15,3 4-4-15,3-4-2 0,0 4-1 16,6 2 3-16,0 0 0 15,12-6 1-15,-3 1-3 16,6 0 2-16,2 0 1 16,16-3 0-16,24-8 0 15,-21 3 0-15,-1 2 0 16,7-5 2-16,20-8-1 16,-23 8 2-16,-6 6-2 15,6-3-1-15,8-3 1 16,-20 8-1-16,-3 2 0 0,-3 1 2 15,2 0-1-15,-8 2-1 16,-3 1 1-16,-3 2 1 16,3-3 1-1,-6 3 1-15,0 0-5 0,-3 0 1 16,-3 0 0-16,0 5 0 16,0-2 0-16,-9 7 0 15,-9 9 0-15,3-3 2 16,3-3-1-16,-8 11-1 15,-19 10 5-15,15-5 4 16,-3-5 6-16,-11 13 3 16,2-5 2-16,-9 5 2 15,9-8-6-15,-2 3 1 16,5-3-10-16,3-3-4 16,0-2-5-16,10-3-1 15,-1-2-1-15,6-3 0 0,3-3-24 16,3-2-11-16,3-1-29 15,0-4-12-15,6-4-50 16</inkml:trace>
  <inkml:trace contextRef="#ctx0" brushRef="#br0" timeOffset="9232.0415">21418 10372 84 0,'3'-3'33'0,"3"3"-18"0,9-3-7 16,-9 3 11-16,-3 0 2 15,0-2 2-15,6-1 1 16,-3 3 0-16,0-3 0 16,0 1 2-16,-3-1-14 15,0 1 9-15,-3-1 5 0,-3 0 12 16,0-2-11 0,-6 2-3-16,0-2-8 15,0 0 0-15,-3-1-3 16,0 1 0-16,-3 0-3 15,-3-3-1-15,-2 0-5 16,-1-5-1-16,0 7 1 0,-3 4 0 16,-3-6-2-16,0 3 1 15,1 2-2-15,-1 3-1 16,3-3 1-16,-6 6 1 16,1 0-1-16,-4-1-1 15,3 3 1-15,0 1-1 16,1 2 0-16,-1 0 0 15,0 0 0-15,3 0 0 16,3 2-3-16,1 3 0 16,-1 1 2-16,0 1 0 0,0 4 1 15,0-1 0 1,3 1-3-16,1 7 2 0,2 1 1 16,0 5 0-16,0-6-3 15,3 3 2-15,0 0-1 16,6 3 0-16,0 0 2 15,4 0 0-15,2-1 0 16,3 4 0-16,3-1 0 16,2 3 2-16,4 3-3 15,3-3 0-15,6 3 1 16,6-9 2-16,0-2-3 16,0-2-2-16,5-3-1 15,4 0 3-15,3-6-2 16,5 1-1-16,4-9 0 0,0 1 0 15,-1-11-2-15,7-3 1 16,-6-2 3-16,-1-3 1 16,4-5 3-16,-6-3 1 15,-4-8-4-15,4-5 1 16,0-3 0-16,-4-2 2 16,-2-3-1-16,-3 5-1 15,-6 3 1-15,-4 0 1 16,-2-3-1-16,-3 3 2 15,-6 2 2-15,0 4 4 0,-6-1 2 16,-6 0 1-16,-6-3-2 16,-6-7 1-1,-3 2-4-15,-9 1-2 0,-2-1-2 16,-4 5-3-16,0 6-6 16,3 0-4-1,0 5-16-15,1 6-7 0,5 4-57 16,12 4-26-16,6-1 2 15</inkml:trace>
  <inkml:trace contextRef="#ctx0" brushRef="#br0" timeOffset="10512.6662">16971 10361 168 0,'-3'-13'63'0,"3"8"-34"0,-6-6-12 15,6 6 20-15,-3-1-4 16,-6-2 1-16,-5 1-6 15,-4-9 0-15,0 5-16 16,-6-2 0-16,0 2 1 0,-6 3-3 16,4 3 2-16,-10 5-5 15,3 0 1-15,-6 5-5 16,1 6-2-16,-4-1-3 0,-3 4 1 16,1 4-1-1,2 3 0-15,-3 3 0 0,10 3 0 16,2 4 0-16,6 9 0 15,3 2 2-15,4 1 2 16,8 4-6-16,3 1 1 16,3 5 1-16,9 0 1 0,6 10 1 15,9-2 0 1,8-3 0-16,16 3 0 16,3-10-5-16,5-9-1 15,1-5-2-15,2-11 0 0,4-7 2 16,0-11 4-16,5-16 1 15,-2-11 1-15,-7-10 0 16,-8-16 2-16,-9-5 1 16,-7-6 3-16,-8-10 6 15,-9 5 2-15,-9 3 6 16,-6-3 4-16,-6 6-3 16,-9 5-1-16,-3 7-9 15,1 6-4-15,-1 5-13 16,0 3-4-16,0 8-22 0,3 5-6 15,3 6-49 1,9 2-22-16,3 2-6 16</inkml:trace>
  <inkml:trace contextRef="#ctx0" brushRef="#br0" timeOffset="11536.425">11810 10385 144 0,'3'-16'55'0,"-3"8"-30"0,0-5-5 15,0 8 19-15,-3-3-2 16,-3 0 1-16,-3-6-8 15,-3-4-2-15,-3 5-15 16,-3-1 1-16,-8 7 2 0,-7 1-6 16,-3 9-3-16,-6 5-4 15,-5 5-3-15,-4 11-2 16,-2 8 1-16,5 18-1 0,3 3 0 16,7 2 2-16,2 6 2 15,21 3-6-15,6 2 1 16,12 11-8-16,9-24-1 15,0-8-4-15,24 7-3 16,29 23 8-16,10-23 4 16,5-15 2-16,15-21 4 15,3-18-2-15,-2-25 1 0,-4-15 4 16,-9-14 1 0,-14-12 1-16,-19 1 2 15,-20-7 17-15,-18 0 7 0,-15 8 4 16,-18 5 5-16,-12 8-16 15,-5 6-3-15,-13 12-28 16,1 9-9 0,2 7-54-16,9 6-21 0,12-3-37 15</inkml:trace>
  <inkml:trace contextRef="#ctx0" brushRef="#br0" timeOffset="13844.0085">7119 8649 116 0,'-9'3'46'0,"9"0"-24"0,12 2-28 16,-9 0 6-16,3 0-1 15,0 9 2-15,0 9 6 16,3 1 4-16,-1 0-2 16,4 0 2-16,3 2-4 15,3 9-2-15,0-4-2 16,3 1 0-16,9 3 0 0,-4 2 1 16,4-3 2-16,3 6-3 15,-3-1 0-15,5 4 1 16,4-9 0-16,3-2 0 0,2-3 2 15,4-3-3 1,6 1 0-16,2-1 1 0,1-2 0 16,8 0-2-16,-5-5-2 15,2-6 5-15,7-3 1 16,2 1 0-16,-2 0-1 16,5-4-1-16,0-4 0 15,1 0-2-15,8-3 1 0,-2 0-4 16,-4 0 0-16,3 0 1 15,-2 0 2-15,-1 2-1 16,3-2-1 0,-5 3 1-16,-4 0-1 0,4-1-3 15,-4-2 2-15,1 3 1 16,2-3 2-16,0 0-1 16,-5 0 2-16,-1 0-2 15,-2 0-1-15,-1-3 1 16,-2 3-1-16,2-2 0 15,1 2 2-15,-4 0-3 16,-2 0 0-16,2 0 3 16,-2 0 1-16,-4 0-1 15,1 0 1-15,3 0-2 16,-1 0 2-16,-2 2-2 16,-7 1 2-16,-5 2-4 15,5 1 0-15,-2-1 3 16,-6 3 1-16,-1 0-1 0,-2 2-2 15,0 4 1-15,-3-1-1 16,2 8-3-16,1 0 0 16,0 8 2-16,-10-2 2 15,1 2 0-15,-3 0 2 16,-3 0-2-16,-3 5-1 16,2-2 3-16,-2-3 0 15,3-2 1-15,-3-1 0 16,-3 1 0-16,-3-4 0 15,-1 1-2-15,1-3 1 16,0-2 0-16,-3 2 1 16,0-5-5-16,0-3 1 15,-3 8 0-15,0-5 2 0,0-5-3 16,0-1 0-16,-3-2-17 16,0 0-5-16,0-21-66 15,2-5-3 1</inkml:trace>
  <inkml:trace contextRef="#ctx0" brushRef="#br0" timeOffset="14142.0547">11512 9874 156 0,'-6'0'57'0,"6"6"-30"0,-3 4-34 15,3-2 10-15,0 5-3 16,3 3 0-16,-3 3-3 0,0 5 2 16,0 2 1-16,0 0 0 0,0-2 2 15,0-3 10-15,-3-2 7 16,0-1 5-16,-15-4 5 16,-2-4 5-16,-7 1 1 15,-6-3-6-15,0 0-3 16,-2-3-14-16,-4 3-5 15,6-3-10-15,3 1-2 16,7-1-62-16,5-5-28 16,3-3-11-16</inkml:trace>
  <inkml:trace contextRef="#ctx0" brushRef="#br0" timeOffset="17248.5998">9655 9477 28 0,'27'0'11'0,"-15"0"-6"0,-1-2 0 15,-2 2 8-15,0 0-5 16,3 0 0-16,0 0 0 15,0 2 2-15,6 1-3 16,0 0 1-16,0-1-5 16,-1 1 0-16,4 0-3 15,3-1-1-15,3 1 3 0,0 0 1 16,5-3-1-16,4 2-2 16,3-2 5-16,0 3 1 15,-1-3-2-15,7 0-1 16,-3 0-1-16,-1-3-2 15,1 1-2-15,0 2 1 16,-4 0 3-16,7 0 1 16,-3 0-1-16,-1 0 1 15,1 0-4-15,-3 0 0 16,5-3 5-16,-2 3 2 16,-3-3 0-16,-1 1-1 0,1-1-1 15,-3 0 2-15,-1 3-3 16,4-2 0-16,-3 2-1 15,3-3-2 1,-4 0 3-16,1 1 0 0,3-1-4 16,2 0-1-16,1 1 1 15,0-1 0-15,-1 1 1 16,1 2 0-16,18 0 0 16,-7 0 0-16,-2 0 0 15,-4 0 2-15,10 0-3 16,0 0 0-16,-1 0 3 15,1 0 3-15,8 0-2 16,-2 2 0-16,-1-2-3 0,4 3-3 16,-1-1 2-16,4 1 0 15,-7 2 3 1,10 1 1-16,-7-1-1 0,3 0-2 16,4 1 1-16,5-1-1 15,-5 0 0-15,2 0 0 0,1 1 0 16,-1-1 0-16,3-2 0 15,1-3 0-15,-4 2 2 16,4 4-1-16,-7-4-1 16,3 1 3-16,4-3 2 15,-4 0 0-15,1 3 0 16,-1 2-6-16,-3-5 1 0,-2 0 0 16,5 0 2-1,-2 0-3-15,2 0 0 16,-2 0 1-16,-1 0 2 0,1 0 1 15,2 0 3-15,-3 0-3 16,-2 0-2-16,-4 0 0 16,4 5 1-16,-4-5-1 15,-2 3 2-15,2-3-2 16,-2 0-1-16,-4 2 1 16,4-2-1-16,-4 3 0 15,-2 0 0-15,-1-1 0 16,-2 4 0-16,6-4 4 15,-7 9 5-15,-2-1-5 16,-1 1-2-16,-2 8-1 0,-3-4 1 16,-1-4-1-16,-2 0-1 15,-3 4 1-15,-1-1-1 16,1-4 4-16,6 1 2 16,-4 2-2-16,-5-2-3 15,0 2 2-15,-1-3 0 16,-2 6 3-16,-3-2 1 15,-3 4-3-15,-3-5-1 16,8-2 1-16,-5 2 0 16,0 0-2-16,-6 3 1 15,0 0-2-15,-1 3-1 16,-2-1 3-16,0 1 0 0,0-1-1 16,-3 6 1-16,0 5-2 15,3-5-1-15,-4-3 1 16,1 0 1-16,0-2-3 15,-3-3 0-15,0-6 1 16,0 1 2-16,0-3-1 16,-3-3-1-16,0 0 3 15,0-2 0-15,-3-6-6 16,-3 3-2-16,0-2-9 16,0-4-4-16,3-2 5 15,-4 1 3-15,4-23 1 16,0 7 3-1,0 1 2-15,-3 1 2 0,0 3 3 16,0-1 0 0,-3 6 2-16,0 0 2 15,0 2 2-15,0 3-1 0,0 3-1 16,0 0-6-16,0 5 1 16,0 0-2-16,6 8 0 15,0 2 0-15,0 3 0 16,0 9 2-16,0 12 0 15,0-8 0-15,-3 1 0 16,0-1 0-16,-3-2 2 16,-6-5 3-16,-3-1 2 0,-3-5 5 15,-3-2 5 1,-3-3 0-16,1-3 1 16,-4 1-5-16,-3-1 0 15,-3-2-10-15,0-1-2 16,4-2-6-16,-4 3-1 0,3-1-37 15,-6-2-14-15,-3 11-35 16</inkml:trace>
  <inkml:trace contextRef="#ctx0" brushRef="#br0" timeOffset="19054.5107">14527 9541 28 0,'18'0'13'16,"-6"0"-6"-16,3 0 3 0,-6 0 9 0,6 0-10 16,3 0-5-16,3 0-2 15,2 0 0-15,4 0-1 16,0 0-1-16,6 0 1 16,0 0-1-16,-1 0 4 15,4 0 5-15,3-3-5 16,-4 3 0-16,1 0-2 15,0 0 1-15,0 0-2 16,-1 0 2-16,1 0-2 16,6 0-1-16,-1 0 1 15,-2 0 1-15,3-2-1 16,-1 2-1-16,1 0-2 0,-3 0 1 16,2 0 3-1,-2 0 1-15,-3 2-1 0,0 1-2 16,-1-3 1-16,4 0 1 15,0 0-1-15,-1 0 2 16,1 3 2-16,0-1 2 16,-1-2-1-16,-2 0-1 15,6 3-1-15,-1 2 0 16,-2-2-5-16,3-1-1 16,0 1 1-16,-1 0 2 15,1-3 0-15,0 2-1 0,2 1 1 16,1 0-1-16,8-3 0 15,4 13 2-15,-3-5-1 16,2 0 2-16,1-14-2 16,-4 14-1-1,1-2 3-15,2-1 0 0,-5-2 1 16,6 7 0-16,-4-2 0 16,1-3 0-16,5 3-2 15,-2-2 1-15,-1-14-2 16,1 13 2-16,-1 0-2 15,7-2 2-15,-4-3 0 0,-2-8-1 16,3 3-2-16,-4-1 1 16,1 1 1-16,-1 2 3 15,1 1 2-15,2-1-3 16,-2 1-3-16,-1-1 2 16,4-8 0-16,-3 3-4 0,5 3-1 15,-2 0 3-15,-1 2 1 16,-2 1 0-16,-1-1-2 15,7 0-2-15,-1 1 1 16,1-1 5-16,-1 3 5 16,-5-3-10-16,5 3-3 15,-2 0 2-15,-4 0 0 16,10 0-1-16,-10 0 2 16,1 0 1-16,0 0 0 15,-4 3 0-15,1 0 0 16,-4 7 2-16,-2-2 1 15,-3 0-1-15,8-3 1 16,-5 1-2-16,-4 7-1 0,1-3-2 16,0 1 1-16,-7 0 3 15,-2-3 1-15,0-1 1 16,0 1 0-16,-4 3-2 16,-5 0 1-16,0-1-4 15,-3 1 0-15,-1-1 1 16,-2 1 0-16,6-1 2 15,3 6 3-15,-3-2-4 16,-1 1-3-16,1 1 3 16,0-2 3-16,3-4-1 15,3 3 0-15,-1-2 1 16,4 2 2-16,3 0-3 16,-15-5 0-16,-7 0 1 0,16 0 0 15,21 8-2-15,-10-3 1 16,-5-2-4-16,-3 0 0 15,-6-4-1-15,-4 1 0 16,-5-2 2-16,-6-1 2 16,-3-2-17-16,-6-1-6 15,0 1-17-15,-6-3-4 16,0 0-21 0</inkml:trace>
  <inkml:trace contextRef="#ctx0" brushRef="#br0" timeOffset="19489.6468">20412 9882 84 0,'0'-5'33'0,"0"2"-18"0,3 3-5 16,-3 0 12-16,0 0-8 15,0 0-3-15,6 3-4 16,0 2-2-16,3 0-3 16,3 6 1-16,0 2-2 0,3 3-1 15,-3 3 1-15,2 5-1 0,1 2 0 16,3 6 0-16,0-8 0 15,-3-1 6-15,0-7 6 16,-3-3-2-16,-3 1 2 16,0-1 10-16,-12-5 8 15,-9 2-6-15,-3-2-2 16,-6-2-11-16,-3-1-4 16,-3 0-4-16,-2 1-3 15,-1 1-4-15,0 1 0 16,-6 3-33-16,1 5-13 15,5 0-39-15</inkml:trace>
  <inkml:trace contextRef="#ctx0" brushRef="#br0" timeOffset="26832.0475">13402 8721 88 0,'3'0'33'0,"-3"2"-18"0,0-2 2 15,0 0 14-15,0 0-1 16,0 0 0-16,0 0-4 16,0-5-1-16,0 0-14 15,0 2 4-15,-3 0 5 0,0 6-7 16,-3 0-2-16,0 2-2 0,1-2 1 15,-4 2-3-15,3 6-2 16,0-4-2-16,0 1-3 16,3 0-2-16,3 0 1 15,3 0-1-15,3 0-2 16,3 0 3-16,3 0 0 16,-1 3 3-16,4-1 1 15,0 1-4-15,-3-1-1 16,-3 1 3-16,-3 0 1 15,-9-1 6-15,-3-2 3 16,-3 3-2-16,0-6 0 16,-3 0-8-16,0-2 0 15,0 0-1-15,1-1 2 0,2-2-14 16,0 0-7-16,3 0-28 16,3 0-12-16</inkml:trace>
  <inkml:trace contextRef="#ctx0" brushRef="#br0" timeOffset="27057.6807">13551 8797 136 0,'-3'3'52'0,"3"0"-28"0,3 5-6 15,-3-3 20-15,0 3-10 16,0 0-4-16,0 2-13 0,0-2-7 16,0 3-3-16,0 5-34 15,3-3-15 1,0-2-36 0</inkml:trace>
  <inkml:trace contextRef="#ctx0" brushRef="#br0" timeOffset="27236.7106">13590 8676 180 0,'-6'-6'68'0,"6"6"-36"0,0 0-37 0,0 0 12 0,0 0-8 15,0 0 0-15,0 0-43 16,6 0-20-16,0 0-1 15,3 0 3-15</inkml:trace>
  <inkml:trace contextRef="#ctx0" brushRef="#br0" timeOffset="27820.395">13667 8779 112 0,'0'3'44'0,"3"-1"-24"0,0 6-2 16,0-3 18-16,0 3-3 0,0 3 3 16,-3 0-7-16,0-1-3 15,0 1-14-15,0-1 1 0,0-2 1 16,0 0-7-16,0 0-2 16,0-3-1-16,0 1 0 15,0-6-2-15,0 0 1 16,0 0-4-16,0-3 0 15,3-2-1-15,0-3-2 16,0 0-8-16,0 0-3 16,3-3 6-16,3 3 2 15,-3 0 5-15,6 3 3 16,0 3-5-16,-3 2 1 16,0 2-1-16,-1 3 2 15,1 3 5-15,-3 0 3 0,-3 0 2 16,0 0 0-16,0 0-2 15,0-3 1-15,-3 1-4 16,0-6 0-16,3 2-1 16,0-2-2-16,3-2 1 15,3-4 1-15,0-2-3 16,0-2-2-16,3-1-3 16,-3 3 1-16,3 3 1 15,-3 0 2-15,3 7 3 16,-1 4 4-1,-2 2 2-15,-3 0 1 0,0 2 0 16,-3 1-4-16,0-3-3 16,-3 2 0-16,3 1-1 15,-3-3-40-15,3 0-15 16,0-3-105 0,9-2 68-1</inkml:trace>
  <inkml:trace contextRef="#ctx0" brushRef="#br0" timeOffset="28225.3166">14018 8805 168 0,'-2'0'63'0,"2"3"-34"0,0 5-16 0,2 0 19 15,-2 0-7-15,3 0-2 0,0 2-7 16,0 1-2-16,0 5-8 15,3-3-2-15,0-2 0 16,0-3-2-16,0-3-2 16,3 0 5-16,0-8 4 0,3 1-16 15,-3-3-5-15,0-1-1 16,0-2 0-16,-3-2 3 16,0-1 1-16,0 1 3 15,0-4 4-15,0 4 1 16,-3 2 1-16,-1 3 0 15,-2 5 0-15,0 0 11 0,9 7 7 16,-3 4-5-16,0 0 0 16,0 2-7-16,-3 0-2 15,0 3 0-15,6-3 0 16,0-2-2 0,0-1-2-16,0-2-24 0,0-2-9 15,0-4-36 1,0-2-53-16,6-5 27 15</inkml:trace>
  <inkml:trace contextRef="#ctx0" brushRef="#br0" timeOffset="28481.477">14325 8615 152 0,'-3'-3'57'0,"3"6"-30"0,0 2-12 15,0 0 20-15,0 6-4 16,0 2-1-16,3 11-10 16,0 3-5-16,0-1-8 15,0 0-1-15,0 4 4 0,0-4-6 16,0 0-2-16,-3-2-1 16,3 0 1-16,-3-5-17 15,3-6-6-15,0-3-28 16,6-4-70-1</inkml:trace>
  <inkml:trace contextRef="#ctx0" brushRef="#br0" timeOffset="28723.7921">14510 8591 168 0,'-3'-3'66'0,"3"6"-36"0,0 5-15 0,0 0 18 16,0 5-10-16,0 6-3 16,3 12-9-16,0 1-3 15,0 3-4-15,0-4-3 0,0 4 2 16,0-6-2-16,-1 0 2 0,1-3-11 16,-3-4-4-1,0-7-41-15,0-1-15 16,3-4-18-1</inkml:trace>
  <inkml:trace contextRef="#ctx0" brushRef="#br0" timeOffset="28946.3279">14444 8758 220 0,'-3'-24'82'0,"6"21"-44"0,0 3-44 15,3-5 56 1,0 0-26-16,6-1-10 16,3 1-7-16,3 2-5 15,0 1-8-15,-1-1-1 0,10 3-37 16,0 5-13-16,-3-2-37 16,0 0-25-16,-4 2 57 15</inkml:trace>
  <inkml:trace contextRef="#ctx0" brushRef="#br0" timeOffset="29336.5677">14736 8721 204 0,'-12'0'77'0,"9"0"-42"0,-6 5-30 0,6-2 19 16,-3 7-13-16,-6 3-3 16,3 3-5-16,0 0-3 0,3 0 1 15,0 0-1-15,3-3 2 16,6 0-1-16,0-2 2 0,3-3-2 15,0-3-1-15,3-2 3 16,-3-3 2-16,3-3-7 16,0-2 0-16,-3-3 0 15,0 0 1-15,0 0 1 16,0-2 0-16,-3 2 2 16,0 0 1-16,0 2 3 15,0 4 3-15,-3 2-2 16,3 5-2-16,0 3 2 15,0 3 0-15,0 2 1 16,0 0 0-16,0 0-4 16,0 3-1-16,3-5-1 0,-3-1-2 15,0 1-15-15,2-3-5 16,-2-3-21-16,0-2-9 16,0-6-22-1,3 0-38-15,3-5 30 16</inkml:trace>
  <inkml:trace contextRef="#ctx0" brushRef="#br0" timeOffset="29742.6789">14879 8782 176 0,'0'0'66'0,"0"0"-36"0,3 2-9 0,0 3 22 16,0 1-6-16,0-1 1 15,0 3-11-15,0 0-2 16,0 0-14-16,-3 0 0 0,0-3 0 15,0 3-6-15,0-3-1 16,0-5-2-16,0 0-2 0,0 0 1 16,0 0-1-16,0 0 0 15,0 0 0-15,3-5 4 16,2-3-4 0,1-2-2-16,3-6-2 15,0-6 3-15,3 4-2 16,0 5 1-16,0 2 0 15,0 8 0-15,0 11 4 16,0 3 3-16,-3 2 4 16,0 3 2-16,-3 0-1 15,-1 0 1-15,-2 0-6 16,0-3-1-16,0-2-4 0,-3 4-14 16,3-1-3-1,0-4-69 1,0-2-127-1,12-10 85 1</inkml:trace>
  <inkml:trace contextRef="#ctx0" brushRef="#br0" timeOffset="30149.0709">15144 8811 184 0,'-6'-3'68'0,"9"6"-36"0,0 2-22 0,-3-5 20 0,6 3-1 15,0-3 3-15,-1 0-11 16,4 0-5-16,0 0-9 16,3-3-1-16,0 0 1 0,0 1-1 15,-3-4-1 1,0 1-3-16,3 0-2 0,0-1 3 16,-3-4-2-1,-3-1-1-15,-6-2 1 16,-6 0-1-16,0 0-7 15,-3 2-3-15,0 3-1 16,-3 3-1-16,0 2 2 16,0 8 4-16,0 9 1 15,0-1 3-15,0 0 3 0,3 0 2 16,4 3 5 0,2 0 5-16,3 0-7 15,3-3-1-15,2 0-1 16,4-2 0-16,0-3-5 0,3 0-1 15,0-3-32-15,0-5-13 16,0 0-51 0,12-2-33-16,0-1 55 15</inkml:trace>
  <inkml:trace contextRef="#ctx0" brushRef="#br0" timeOffset="30491.0129">15361 8787 200 0,'-9'0'77'0,"6"0"-42"0,-3 2-26 0,3 1 22 16,0 2-13-16,0 1-2 0,-3 2-3 16,6 2-1-16,0 1-6 15,0-1 3-15,3 1 1 0,0 0 1 16,3-4 1-16,3-1 0 16,3-1 0-16,3 0 0 15,0-7 0-15,0-4-4 16,-1 1-3-16,1-3-2 15,-3-2-3-15,-3-1 3 16,0 0 2-16,-6 1 0 0,-3-6 2 16,-3 3-4-1,-3 0-2-15,-3-3-3 16,-3 10-1-16,0 4-9 16,0-1-5-16,4 8-27 15,2 1-9-15,3-1-5 16,3-2-27-1,0-3-38-15,6 2 36 16</inkml:trace>
  <inkml:trace contextRef="#ctx0" brushRef="#br0" timeOffset="30895.841">15495 8729 212 0,'0'0'82'0,"3"0"-44"0,-3 2-44 15,3 11 56-15,0 1-19 16,3-1-8-16,0 0-6 0,0 3-11 16,3-3-4-16,2 1 1 0,-2-1-2 15,3-3 2-15,-3-2 0 16,6-2 1 0,0-4-2-16,-3-2-2 15,0-5 1-15,0 0-4 16,-3-3 0-16,0-3-3 15,-3 1 1-15,-3-1 1 16,-3-5 2-16,0 3 3 16,0 10-2-16,0 1-2 15,0 2 4-15,0 5 3 16,0 3 1-16,3 2 2 16,-1 1-4-1,4 2-2-15,0-5-3 16,0 3 1-16,-3-3-4 0,3-3-1 15,0 0-37-15,6-2-14 16,-3-3-53 0,6 0-24-16,3-3 68 15</inkml:trace>
  <inkml:trace contextRef="#ctx0" brushRef="#br0" timeOffset="31186.2258">15843 8692 232 0,'-12'-6'88'0,"9"6"-48"0,-6 0-27 0,6 0 22 16,-3 3-16-16,0 8-5 0,0-4-9 16,3 9-4-16,1-2 0 15,2-1-6-15,2 0 1 16,1 0 6-16,3 0 6 16,0 3 0-16,0-2 1 0,0-1 6 15,-3 0 4-15,-3-2 0 16,-3-1 0-16,-3-2-6 15,0-3-3-15,0 1-5 16,-3-1-4-16,1-2-7 16,-7-3-34-1,3-3-10-15,3 0-23 16,0-2-9-16</inkml:trace>
  <inkml:trace contextRef="#ctx0" brushRef="#br0" timeOffset="31484.6305">15962 8543 196 0,'3'-2'74'0,"0"4"-40"0,0 1-16 0,3 0 25 15,0 5-9-15,0 2 0 0,-3 6-6 16,0 5-3 0,0 6-13-16,0 7 1 0,0-2 1 0,-3 0-7 15,0-3-2-15,0-3-1 16,0-2 0 0,0-3-2-16,0-5 1 15,0-3-33-15,6-2-14 0,3-3-42 16,-3-3-18-16,3-5-3 15</inkml:trace>
  <inkml:trace contextRef="#ctx0" brushRef="#br0" timeOffset="31692.9794">16102 8771 220 0,'0'0'85'0,"0"3"-46"0,3-1-21 16,-3 4 25-16,3 1-9 0,0 1 0 15,3 3-15-15,3 2-6 16,0-2-8-16,0-1-4 0,0 1 2 16,3-3-2-16,-1 0 2 15,1-3-31-15,0 0-11 16,0-5-31-16,0-2-11 16,0-1-23-1</inkml:trace>
  <inkml:trace contextRef="#ctx0" brushRef="#br0" timeOffset="31887.6892">16310 8752 200 0,'-14'24'77'0,"5"-5"-42"0,-6 10-17 16,9-16 23-16,-6 14 3 16,-6-1 3-16,0 6-21 15,3 0-8-15,0-1-11 16,1-2-5-16,2 3 1 0,3-8-4 15,0-3-2-15,3 6-102 16,0-6-31 0</inkml:trace>
  <inkml:trace contextRef="#ctx0" brushRef="#br0" timeOffset="44351.5125">12953 4580 104 0,'-6'-8'41'0,"6"5"-22"0,0-5-22 0,3 6 6 15,0-4 10-15,-3 1 8 16,0-3 14-16,0 3 6 0,3-6-11 16,0-4-3-16,0-1-16 15,0 5-2-15,0 3 1 0,0 3-4 16,0 10-1-16,6 8 9 15,0 9 2-15,2 1-5 16,-2 6-4-16,0 1 0 16,0 1 2-16,-3-4-4 15,0 2-1-15,-3-5 4 16,0-6 5-16,0-2-3 16,-3-5 2-16,0-11-5 15,0-3-2-15,-6-8 0 0,0-2 1 16,3-5-3-16,0-4 0 15,0 1-3-15,9 0-1 16,0 0-1-16,0 5-2 16,3 0 0-16,3 6 0 15,3 2 0-15,0 0 3 16,0 2-5-16,-1 1 0 16,1 3-28-16,-6 2-10 15,0 0-18-15,0 0-4 16</inkml:trace>
  <inkml:trace contextRef="#ctx0" brushRef="#br0" timeOffset="44652.7636">13310 4490 184 0,'-3'0'71'0,"3"5"-38"0,0 3-21 0,0 0 21 15,-3 0-8-15,-3 5-2 0,-3 6-5 16,3 5-1-16,3-1-9 15,9 1-7-15,3 0-2 0,0 3 1 16,6-9 2-16,0-7 3 16,0-6 4-1,0-5 2-15,0-5 1 0,2-6-2 16,-2-2-1-16,-3-3-3 16,-9-3 1-16,0-2-4 15,-3 3 0-15,-6-1-1 16,0 1 1-16,-3 2-9 0,0 5-1 15,-3 3-27-15,1 6-13 16,2 2-26-16,0 0-10 16,3 2-8-1</inkml:trace>
  <inkml:trace contextRef="#ctx0" brushRef="#br0" timeOffset="45128.2257">13521 4445 160 0,'-3'3'60'0,"3"31"-32"0,3-5-15 0,0-16 17 16,0 3-6-16,0 3 0 16,3 2-11-16,0 0-3 15,3 0-6-15,3-5-3 0,0-3 2 0,3-2-4 16,0-3 0-1,0-3 1-15,0-5 2 0,-1-2-6 16,1-4 1-16,0-2 1 16,-3-2 1-16,-3 2 1 15,-3 0 0-15,0 3-3 16,0 5 2-16,3 5 1 0,0 3 0 16,0 2 2-1,0 1 3-15,2 0 4 16,1-4 5-16,0-1 1 15,3-4 3-15,0-4 1 16,3-9 3-16,3-5-8 0,0-2-1 16,-4-3-5-16,-5 7 0 15,-3 4 1-15,-6-11 2 16,-6-8-3 0,-6 5 0-16,-3 3-7 0,-2 7-3 15,-4 4-15-15,0 4-6 16,3 4-24-16,3 4-9 15,3 4-33 1,6 2-46-16,3 0 36 16</inkml:trace>
  <inkml:trace contextRef="#ctx0" brushRef="#br0" timeOffset="45310.3002">14135 4448 112 0,'-3'-3'44'0,"3"19"-24"0,0-8-24 16</inkml:trace>
  <inkml:trace contextRef="#ctx0" brushRef="#br0" timeOffset="45432.4332">14176 4770 212 0,'0'3'79'0,"0"-21"-42"0,3 23-61 0,0-10 4 16,6-6-65-16,0-5-25 16</inkml:trace>
  <inkml:trace contextRef="#ctx0" brushRef="#br0" timeOffset="46103.4517">14769 4223 140 0,'0'-3'55'0,"3"8"-30"0,0 19-14 0,0-8 15 0,-1 11 1 16,1 7 1-16,0 11-13 15,-3 8-4-15,0 5-7 16,3 11-3-16,0-11 2 0,0-8-2 16,0-7-1-16,0-9-10 15,0-5-4-15,3-8-50 16,-6-5-49-1,9-8 30-15</inkml:trace>
  <inkml:trace contextRef="#ctx0" brushRef="#br0" timeOffset="46723.9594">14837 4337 148 0,'0'-14'57'0,"12"14"-30"0,9-21-18 0,-9 11 16 15,12-1-5-15,8 3 0 16,16 0-7-16,8-2-3 16,16 2-5-16,14-3-2 0,12 0 1 15,13 1-2-15,8-1-2 16,18 1-2-16,5-1 1 0,16-2 10 16,12 2 3-16,8 3-5 15,16 0-2-15,8 0-3 16,4 3-2-16,-7 0 3 15,-2 2 0 1,-22 3-1-16,-14 0-2 0,-21 3 5 16,-18 0 4-16,-18 2 8 15,-21 0 7-15,-14 0-4 16,-13 1-2-16,-11-1-6 16,-9 0 0-16,-6 1-3 15,-10-1 0-15,-2-3-5 16,-6 1-3-16,-3 0 2 15,0-1 0-15,-3 1-1 16,-3 0 1-16,-3-3 2 16,0 0 2-16,0 0-3 15,0 0-3-15,0 0 0 16,0 0 1-16,0 0-3 0,0 0 0 16,0 0-1-16,3 5-2 15,0 6 0-15,3 12 0 16,0 9 3-16,3 8 0 15,0 13-2-15,0 8 2 16,-3 10 1-16,8 24 2 16,-2-15-1-16,-3-14-1 15,0-3 1-15,-3-15 1 16,-3-11-1-16,-3-11-1 16,-18-7-54-16,-3-11-29 15,-5-11-15 1,-19-5-12-16</inkml:trace>
  <inkml:trace contextRef="#ctx0" brushRef="#br0" timeOffset="47243.5721">14879 4852 160 0,'-15'-5'60'0,"15"8"-32"0,0-1-37 0,0-2 9 15,0 0 9-15,9 3 8 16,-3 0 9-16,6-1 5 16,5 1-17-16,10 2 3 0,15 1 1 0,9-1-2 15,14 0 1 1,15-2-3-16,22 0 1 15,17-1-4-15,18-2-1 16,29 0 0-16,13-5 1 0,23 0 1 16,19-1 0-16,14 4-4 15,9-4-3-15,-9 4-2 16,-3-1 0-16,-24 3-2 16,-26-3-1-16,-27 3-4 15,-30-2-2-15,-24-1-28 16,-30-2-10-16,-20 0-44 15,-12-1-61 1,-12-2 38-16</inkml:trace>
  <inkml:trace contextRef="#ctx0" brushRef="#br0" timeOffset="48124.5532">16632 4175 160 0,'-3'-8'60'0,"6"8"-32"0,9 0-22 16,-6 3 17-16,0 2 1 15,0 6 5-15,0 10-4 0,0 13-1 16,0 9-13 0,-3 10-7-16,-3 2 0 0,0 3-1 15,-3 6 3-15,0-6-12 16,3-8-3-16,0-7-34 15,0-9-14-15</inkml:trace>
  <inkml:trace contextRef="#ctx0" brushRef="#br0" timeOffset="48942.6326">15685 4249 32 0,'9'-21'13'0,"-6"21"-6"0,3 0-8 0,-6 0 2 16,9 0-15-16,0 0-5 15</inkml:trace>
  <inkml:trace contextRef="#ctx0" brushRef="#br0" timeOffset="49140.1569">15775 4225 168 0,'-3'0'63'0,"-9"6"-34"0,9 15-16 0,3-5 17 0,0 5-6 16,0 5 0-16,0 11-4 16,-3 8-3-1,3 8-9-15,3-2-3 0,3 15 1 0,0-11-3 16,0-7 0-16,0-8-6 15,3-6-2-15,2-8-84 16,4-10-62 0,0-5 55-16</inkml:trace>
  <inkml:trace contextRef="#ctx0" brushRef="#br0" timeOffset="49903.5784">17647 4167 180 0,'-6'-2'68'0,"6"4"-36"0,0 11-24 16,0-2 18 0,0 18 2-16,0 6 6 15,0 7-13-15,-3 11-4 0,0 8-10 16,3-1-7-16,0 12-1 0,0-11 3 15,3-11 1-15,0-8-23 16,0-7-9-16,0-9-79 16,3-10-38-1,3-5 73-15</inkml:trace>
  <inkml:trace contextRef="#ctx0" brushRef="#br0" timeOffset="50459.3404">17111 4154 164 0,'-3'5'63'0,"3"8"-34"0,0 14-12 0,0 2 20 16,-6 5-8 0,9 14 0-16,-9 8-14 0,3 4-4 15,6 4-7-15,0 2-3 0,0-10 2 16,0-9-2-16,0-7-1 16,6-6-43-1,0-10-21-15,0-8-34 16</inkml:trace>
  <inkml:trace contextRef="#ctx0" brushRef="#br0" timeOffset="51000.2183">18058 4210 124 0,'0'0'46'0,"0"7"-24"0,0 25 3 0,3-11 20 16,-3 6-7-16,0 13-2 16,0 10-16-16,0 5-5 0,0 6-9 15,0 5-2-15,0-10 0 0,0-8-2 16,3-9-2-16,0-10-41 15,3-7-20-15,2-9-33 16</inkml:trace>
  <inkml:trace contextRef="#ctx0" brushRef="#br0" timeOffset="51660.3558">16168 4170 160 0,'-3'-3'63'0,"3"6"-34"0,0 7-19 0,3 1 17 15,0 18 2-15,0 13 5 16,2 9-19-16,1 7-8 15,0 5-5-15,0 1 0 0,3 2 3 16,-3-13-2-16,0-8 0 16,0-8-50-16,0-11-20 15,0-4-27 1</inkml:trace>
  <inkml:trace contextRef="#ctx0" brushRef="#br0" timeOffset="52202.547">15230 4313 152 0,'0'0'57'0,"0"16"-30"0,0 15-14 0,0-12 17 0,0 18-11 16,0 11-1-16,0 10-8 15,0 3-2-15,3-3-4 16,0-8-3-16,0-5 0 0,0-3-43 16,0-7-17-16,0-14-23 15</inkml:trace>
  <inkml:trace contextRef="#ctx0" brushRef="#br0" timeOffset="54064.4352">14831 3765 148 0,'0'-3'57'0,"0"3"-30"0,0 0-14 0,0 0 17 15,0 6-9-15,3 2-1 16,-3 15-10-16,0 4-2 16,0 2-4-16,0 0 4 0,-6 3 2 15,3 0 1-15,0-3 1 16,0-3-4-16,0-10-3 0,3-3 0 15,-3 3-1 1,3-5-2-16,0-3-2 0,0-3 1 16,0-5-1-16,0 0-5 15,0-13-1-15,0 2-4 16,0-10 1-16,-3-8 5 16,0-6 2-16,3-2 2 15,0 3 0-15,0 5 0 16,0 5 2-16,0 3-3 15,0 8 0 1,6 5 1-16,0 8 6 16,3 2 4-16,0 17 1 15,0-1 3-15,-3 4-3 0,0-4 1 16,0-2-3-16,3-3 0 16,-3-2-5-1,0-3-3-15,0-3 2 0,0-2 0 16,0-3-1-16,2-6-2 15,-2-7-2-15,3-8 1 16,-3 0-4-16,0 0-1 16,-3-3 3-16,0 3 3 15,0 0-1-15,0 5 0 16,0 5-1-16,0 8-4 16,3 11 3-1,0 3 6-15,0 15 3 16,0 4 2-16,0 1 2 0,3 1-1 15,0 0 0-15,-3 0-8 16,0-11 0 0,0-5-1-16,0-1 2 15,-1-1-23-15,4-4-8 0,-3 1-37 16,6-3-15-16,-3-3-19 16</inkml:trace>
  <inkml:trace contextRef="#ctx0" brushRef="#br0" timeOffset="54333.8029">15334 3752 184 0,'0'24'71'0,"3"5"-38"0,0 18-28 0,0-25 17 16,0-4-14-16,0-2-4 15,0 10-1-15,0 11 0 16,0-5-1 0,0-3-6-16,3-2 0 0,0-9-40 0,-3-5-16 15,3-7-18 1</inkml:trace>
  <inkml:trace contextRef="#ctx0" brushRef="#br0" timeOffset="54544.0935">15459 3725 184 0,'0'8'71'0,"3"6"-38"0,0 9-23 16,0 1 20-16,0 5-14 15,0 3-3-15,0 0-6 16,0 7-2-16,0-4-3 16,0-3-2-16,0-11 3 0,0-5-51 15,-3 2-21-15,0-5-21 16</inkml:trace>
  <inkml:trace contextRef="#ctx0" brushRef="#br0" timeOffset="54737.3986">15352 3956 212 0,'3'-3'79'0,"3"6"-42"0,9-6-37 0,-3 0 16 15,6 1-11-15,2-4-3 16,7 1-50-16,3-3-22 15,3 0-14-15,-1 0-2 16</inkml:trace>
  <inkml:trace contextRef="#ctx0" brushRef="#br0" timeOffset="54993.8437">15876 3715 200 0,'0'0'77'0,"3"8"-42"0,3 10-21 16,-3-5 20-16,0 17-11 15,0 1 0-15,0 1-10 16,-3 0 0-16,0 2-8 0,0-2-3 0,0-3-1 16,0-5-4-16,3-3 2 15,0-5-34 1,0 0-17-16,0-6-31 15,0-4-39-15,3-12 39 16</inkml:trace>
  <inkml:trace contextRef="#ctx0" brushRef="#br0" timeOffset="55203.8951">16034 3654 224 0,'0'0'85'0,"3"5"-46"0,-3 14-30 0,0-6 22 16,3 8-21-16,0 16-7 16,0 3 1-16,-3-3 2 0,0 3-3 15,3-3-2-15,-1-3 0 0,-2-5-21 16,3-5-7-16,-3-6-41 16,0-2-58-1,3-2 26-15</inkml:trace>
  <inkml:trace contextRef="#ctx0" brushRef="#br0" timeOffset="55370.3247">15879 3916 188 0,'9'-8'71'0,"0"11"-38"0,9-6-39 0,-7 0 14 16,13 1-25-16,0-4-8 15,0 1-51 1,6-8-21-16</inkml:trace>
  <inkml:trace contextRef="#ctx0" brushRef="#br0" timeOffset="55596.9467">16299 3712 216 0,'-3'5'82'0,"3"11"-44"0,0 11-29 0,0-6 19 16,0 11-12-16,3 2-2 15,-3-2-8-15,0 2-4 0,3 1-1 16,-1-4 1-16,1-4 1 0,0-6-15 16,0-5-4-1,3 0-30-15,0-8-12 0,0-6-36 16</inkml:trace>
  <inkml:trace contextRef="#ctx0" brushRef="#br0" timeOffset="55806.3051">16397 3662 176 0,'3'-11'68'0,"0"9"-36"0,-3 2-18 0,0 0 20 15,3 2-6-15,0 6-2 16,0 8-6-16,6 11-2 15,-3 12-10-15,-1 4-5 0,4-1 0 16,-3-2-2-16,-3-3 2 16,0 0-15-1,0-6-7-15,6-7-48 0,-9-3-21 16,6-5-3 0</inkml:trace>
  <inkml:trace contextRef="#ctx0" brushRef="#br0" timeOffset="55986.26">16290 3905 224 0,'3'-5'85'0,"6"5"-46"0,5 0-46 16,-2-3 16-16,3-5-10 15,9 0 0-15,6 1-56 16,3-1-25-16,5 0 2 15,-5-11 5-15</inkml:trace>
  <inkml:trace contextRef="#ctx0" brushRef="#br0" timeOffset="56224.0111">16825 3675 224 0,'-6'24'85'0,"3"2"-46"0,0 30-35 0,3-27 19 15,0 0-4-15,0 3 3 16,-2-3-12-16,-1 3-3 16,3-1-5-16,0-1-8 0,0-7-1 15,0-4-35-15,0-3-14 16,3-6-48-1</inkml:trace>
  <inkml:trace contextRef="#ctx0" brushRef="#br0" timeOffset="56436.3177">16965 3617 192 0,'-6'10'74'0,"6"1"-40"0,0 13-20 0,3-6 22 16,0 9-9-16,0 13-1 0,-3 2-13 16,3 0-3-16,0-5-6 15,0 0-5-15,0-2-2 0,-3-6-42 16,0-5-20-16,0-3-40 16</inkml:trace>
  <inkml:trace contextRef="#ctx0" brushRef="#br0" timeOffset="56631.8862">16796 3905 236 0,'6'0'90'0,"5"-5"-48"0,4 5-45 0,-6 0 16 16,12-5-9-16,6 2-3 15,0-8-58-15,2 1-26 16,10-6-7-16,6-3 1 16</inkml:trace>
  <inkml:trace contextRef="#ctx0" brushRef="#br0" timeOffset="56856.1799">17322 3664 216 0,'0'8'82'0,"3"6"-44"0,0 12-18 15,0-10 24-15,-3 18-16 16,0 1-5-16,0-3-14 16,0-1-6-16,0-4-2 15,0-1-1-15,0 1 0 0,6-11-38 0,-9 2-16 16,9-5-64-1</inkml:trace>
  <inkml:trace contextRef="#ctx0" brushRef="#br0" timeOffset="57082.5874">17519 3577 200 0,'-3'24'77'0,"6"-3"-42"0,-3 11-23 0,3-14 21 16,0 6-2-16,-3 8 2 15,3 8-16-15,-3-3-5 0,0-3-8 16,0-5-5-16,0-2-2 16,-3-4-53-16,0-4-25 0,3-6-28 31</inkml:trace>
  <inkml:trace contextRef="#ctx0" brushRef="#br0" timeOffset="57274.848">17311 3868 272 0,'-3'-21'104'0,"6"21"-56"0,5 21-54 16,1-26 17-16,3 2-5 0,9-2 1 15,3 0-19 1,0-6-6-16,3 1-65 16,5-1-27-16,7 3 20 0,-3-5 13 15</inkml:trace>
  <inkml:trace contextRef="#ctx0" brushRef="#br0" timeOffset="57500.7909">17858 3672 268 0,'0'40'101'0,"-3"-8"-54"0,-18 37-46 0,15-46 19 0,-2 7-13 15,-1-1-2-15,3 2-5 16,0 1-1-16,0-5 1 15,3-4-44-15,0-4-18 16</inkml:trace>
  <inkml:trace contextRef="#ctx0" brushRef="#br0" timeOffset="57728.8054">17977 3548 240 0,'0'8'90'0,"0"13"-48"0,3 16-31 0,-3-16 21 15,0 8-13 1,0 19-3-16,0-3-9 0,0 0-3 16,-3-3-2-16,3-5-15 0,-3-2-6 15,0-6-54-15,0-5-25 16</inkml:trace>
  <inkml:trace contextRef="#ctx0" brushRef="#br0" timeOffset="57923.0606">17790 3842 260 0,'-15'0'96'0,"33"0"-52"0,-6 0-51 16,3 0 29-16,2 0-13 0,7-8-23 16,3 5-13-16,3-5-71 15,3-2-31-15,2-1 51 16,1 0 28-16</inkml:trace>
  <inkml:trace contextRef="#ctx0" brushRef="#br0" timeOffset="58117.9071">18251 3672 220 0,'-12'22'85'0,"12"1"-46"0,-3 17-24 16,3-8 26-16,0 2-13 0,-3 1-1 16,3 2-16-16,0 0-4 15,0-6-5-15,0-4-8 0,0-6-1 16,0-5-46-16,0-3-17 15</inkml:trace>
  <inkml:trace contextRef="#ctx0" brushRef="#br0" timeOffset="58331.6376">18409 3625 200 0,'-6'21'77'0,"3"0"-42"0,6 16-17 0,-3-18 23 0,3 20-15 16,0 4-4-16,3-4-13 15,-3 4-4-15,0-4-3 16,0-4-15-16,-3-6-6 0,0-5-54 16,0-6-67-1,-3 1 32-15</inkml:trace>
  <inkml:trace contextRef="#ctx0" brushRef="#br0" timeOffset="58507.8552">18215 3918 272 0,'12'0'104'0,"9"-5"-56"0,15 3-49 0,-18-1 20 16,6 0-13-16,8 1-3 15,7-9-84-15,3-7-37 16,-1-4 17-16,-5 1 10 16</inkml:trace>
  <inkml:trace contextRef="#ctx0" brushRef="#br0" timeOffset="63083.3746">19784 4543 120 0,'-3'-5'46'16,"3"2"-24"-16,-3 0-17 0,3 3 11 0,0 0-9 15,0 0-4-15,-3 0-2 16,3-2 1-16,-3 2 27 15,0-3-15-15,0 0 16 16,0 1 5-16,0-4 0 16,0 1 2-16,-3 3-7 15,0-4-4-15,-3 6-8 16,-2 0-1-16,-4 6-6 16,-6 1-1-16,3 1-2 15,0 3 2-15,0 5-7 16,0 2-2-16,4 4-1 15,2-1 2-15,0 0-3 0,9 3 0 16,6 2 1-16,6-5 2 16,8-2-3-16,4-6-2 15,0-5-14-15,3 0-6 16,0-5-26-16,0-9-11 16,2-7-28-1,4 0-45-15,-3 0 39 16</inkml:trace>
  <inkml:trace contextRef="#ctx0" brushRef="#br0" timeOffset="63357.2372">19909 4577 180 0,'-9'0'68'0,"6"3"-36"0,-3 2-15 0,3 1 22 16,0 1-9-16,0 4 0 15,-3 2-11-15,6 3-1 16,3 5-11-16,0 6 0 0,3-6 0 0,6-8-1 15,3 0 1-15,3-5-2 16,0-8 0 0,0-5 1-16,-1-3 1 0,-2 0 1 15,-3-2 2-15,-3-4-3 16,-3-2-2-16,-6-2-2 16,-3-1 0-16,-6 1-4 15,0 5 0-15,-3-1-26 16,1 4-11-16,-1 2-17 15,3 0-3-15,0 0-37 16</inkml:trace>
  <inkml:trace contextRef="#ctx0" brushRef="#br0" timeOffset="63641.0135">20058 4337 220 0,'0'2'85'0,"3"1"-46"0,9 5-17 0,-12 0 26 16,6 5-14-16,0 5-2 15,6 9-10-15,-3 5-2 16,-1 5-11-16,-2 5-3 0,0-5-2 16,3 5-2-16,-3-2-2 0,3-8 1 15,-3-3-1-15,0-5-14 16,-3-6-3-16,0-4-22 15,-3-4-8-15,3-2-32 16,-3-8-13-16,0 0-2 16</inkml:trace>
  <inkml:trace contextRef="#ctx0" brushRef="#br0" timeOffset="63836.0745">20353 4530 300 0,'-3'-8'112'0,"3"5"-60"0,0 3-39 15,0 0 30-15,0 0-20 0,0 0-4 16,0 0-30-16,0 0-12 16,3 5 11-16,0 1-78 0,0 2-31 15,3 2 4 1</inkml:trace>
  <inkml:trace contextRef="#ctx0" brushRef="#br0" timeOffset="63973.8269">20376 4789 280 0,'-3'5'104'0,"3"-5"-56"0,0 0-41 0,0 0 23 0,0 0-27 16,0 0-10-1,3 0-100-15,3-2-43 16,0-1 51-16,0 0 30 15</inkml:trace>
  <inkml:trace contextRef="#ctx0" brushRef="#br0" timeOffset="65058.7166">21103 4323 116 0,'-3'0'46'0,"6"-2"-24"0,-6 15-17 0,6-3 11 15,-3 9 2-15,0 13 3 16,0 5-7-16,0 8-1 16,0 10-7-16,3-2-8 0,0-5-2 15,3-3 4-15,0-8 4 16,-3-5-8-16,0-9-4 16,-1-4-40-1</inkml:trace>
  <inkml:trace contextRef="#ctx0" brushRef="#br0" timeOffset="65831.9399">21094 4217 96 0,'-3'-5'35'0,"3"5"-18"0,3 0-18 0,-3 0 9 15,3 0 1-15,0 0 13 32,9 0-3-32,0 0-3 15,5-2 0-15,10-1-3 0,-3 0 0 16,3 1-7-1,3-1 3-15,2 0 3 0,7 1 0 0,9-1 1 16,-13 0-7-16,22-2-2 16,2 0-2-16,7-1-2 15,2 1-2-15,10 0 1 16,-1 2 1-16,6-2 0 16,4 0 2-16,-4 2 1 15,3-2-4-15,-2 2 1 16,-1 3 0-16,-5-3 0 15,-1 1 2-15,0-1 1 16,-2 3 1-16,-4 0 2 16,4 0-3-16,-7 0 0 0,-2-2-1 15,-4 2 1-15,-2 0-2 16,-1-3 2-16,4 3-2 16,-7 0 2-16,-2 0-4 15,5 3 0-15,-5-1 3 16,2-2 1-16,-2 3 1 15,6-1 2-15,2 1-1 16,-8 0 0-16,-1-1-3 16,1 1 1-16,-4-3-4 15,1 3 0-15,0-1 1 16,-1 1 2-16,-2 0-1 0,-4-1-1 16,-2 1 5-16,-12 0 4 15,-6-3-3-15,2 0-1 16,1 0-2-16,3 0 0 15,-6 0-4-15,3 0 0 16,-4 0-1-16,-2 0 0 16,-3 0-11-16,0 2-5 15,-3-2-1-15,0 3 1 16,0-3-3-16,0 0-2 16,-4 0-3-16,-2 0 1 15,0 0-15-15</inkml:trace>
  <inkml:trace contextRef="#ctx0" brushRef="#br0" timeOffset="66102.1295">24532 4125 176 0,'9'-5'66'0,"-9"5"-36"0,9 0-20 16,-6 0 20-16,0 0-12 16,-1 0-2-16,1 0-9 15,-3 0-3 1,9 2-2-16,-9 1 3 0,9 2 1 0,-6 0 4 15,6 9 1-15,-9-4-1 16,6 22 1-16,-3-3-8 16,0 16-2-16,0-5-1 15,3 10 0-15,-6-5 0 16,0 13 2-16,0-7 1 0,9-4 1 16,3-5-5-16,-12-2-1 15,6-5-26-15,-3-4-11 16,3-4-68-1</inkml:trace>
  <inkml:trace contextRef="#ctx0" brushRef="#br0" timeOffset="66853.2019">21281 4897 104 0,'6'-2'41'0,"0"-1"-22"0,6 1-9 0,-3 2 14 15,3 0 0-15,6 0 1 16,6-3-1-16,8 0 2 15,7 1-14-15,9-1 9 0,8 0 2 16,10 1-5-16,14-1-3 16,6 0-8-16,13 3-3 15,11 0 0-15,6 0 2 0,9 0-8 16,3 3 0-16,3-3 6 16,6 3 5-16,0-1-4 15,-3 1-1-15,-3 0-4 16,0-1-3-16,-9-2 8 15,6 6 4-15,-12-4 0 16,-48-2 2-16,-5 0 0 16,8 0 3-16,30 0-1 15,-11 0 0-15,-13 0-7 16,-32 0-2-16,-1 0-2 16,4 0-2-16,-9 0-4 0,2 0 0 15,-2 0-42-15,-6 0-19 16,-4 0-62-1</inkml:trace>
  <inkml:trace contextRef="#ctx0" brushRef="#br0" timeOffset="72443.3699">22737 4138 200 0,'-3'0'74'0,"6"3"-40"0,0 2-24 0,0 3 20 16,0 5-12-16,0 14 0 0,6 12-8 16,-3 6-4-1,-3 11-3-15,0-1 0 0,-3-15 2 16,0-8-26-16,3 10-13 0,-3-5-74 16</inkml:trace>
  <inkml:trace contextRef="#ctx0" brushRef="#br0" timeOffset="73494.0103">21969 4210 88 0,'-3'-8'35'0,"3"8"-18"0,-3-3 2 16,3 3 18-16,0 0-7 0,0 0 0 16,0 5-13-16,0 11-5 15,0 11-7-15,3 10 9 0,-3-3 6 16,0-5-10-16,0 19-3 16,0-9-5-16,3 14-2 15,0-5 1-15,0-3 1 16,0-8-21-16,3-5-7 15,0-3-64 1</inkml:trace>
  <inkml:trace contextRef="#ctx0" brushRef="#br0" timeOffset="74212.5321">22740 4432 88 0,'0'0'35'0,"3"0"-18"0,0 8-5 16,0-6 27-16,-3 20-7 15,6 1-7-15,-3 9-5 16,0 0-6-16,0 8 1 16,0 2-8-16,-3-2-2 0,0-3-1 15,0-6 0-15,3-4 0 16,-3-6-5-16,0-8 1 16,0 0-20-16,3-5-9 15,0 0-54 1</inkml:trace>
  <inkml:trace contextRef="#ctx0" brushRef="#br0" timeOffset="74841.4804">23752 4199 168 0,'-21'8'63'0,"21"5"-34"0,-15 40-21 0,9-32 18 0,3 8-9 16,-3 16 1-16,0 3-11 15,0 7-2-15,3 14-3 16,-3-8-2-16,6-5 1 0,0-9-1 16,6-7 0-16,-3-11-44 15,-3-5-20-15</inkml:trace>
  <inkml:trace contextRef="#ctx0" brushRef="#br0" timeOffset="75291.4628">23198 4165 140 0,'0'2'55'0,"3"11"-30"0,0 14-7 15,3 2 18-15,-3 8-7 16,-3 16-2-16,0 8-18 15,-3 2-5-15,3 14-3 16,0-11-1-16,0-10 0 0,0-9 0 16,0-7 2-16,3-6-39 15,0-10-14-15,6-8-35 16</inkml:trace>
  <inkml:trace contextRef="#ctx0" brushRef="#br0" timeOffset="75726.0267">24133 4210 184 0,'-6'0'68'0,"6"0"-36"0,-3 5-22 16,3 0 20-16,-3 11-1 15,-3 10 3-15,-3 6-11 16,6 16-3-16,0 5-10 0,0 5-3 0,3 16 1 16,0-8-1-16,0-8 2 15,0-7-13-15,3-4-5 16,0-7-39-16,0-8-15 15</inkml:trace>
  <inkml:trace contextRef="#ctx0" brushRef="#br0" timeOffset="76297.6405">22398 4202 152 0,'2'2'57'0,"-2"11"-30"0,6 32-12 0,0-21 20 0,0 3-8 15,-3-6-1-15,0 24-15 16,3-8-4-16,-3 21-5 16,0-5-2-16,0 0 3 0,0-8-18 15,3-5-6-15,-3-9-74 16</inkml:trace>
  <inkml:trace contextRef="#ctx0" brushRef="#br0" timeOffset="76868.495">21508 4175 120 0,'5'-8'46'0,"-5"8"-24"0,3 8-10 15,0 3 16-15,3 10 1 0,-3-3 5 16,3 25-7 0,0-6-4-16,0 26-13 0,-3-7-4 0,3 15-2 15,-3-7-2-15,3-1-2 16,0-7-19-1,0-6-10-15,0-8-65 16</inkml:trace>
  <inkml:trace contextRef="#ctx0" brushRef="#br0" timeOffset="77971.0253">21115 5374 112 0,'0'2'44'0,"3"4"-24"0,-3 15-2 15,0-8 18-15,0 13-5 16,0 9-1-16,0 13-14 16,-3 2-5-16,0-3-7 15,3 1-3-15,-3-8 2 0,3-6 0 16,0-5 3-16,-3-5-19 16,3-5-8-16,0-4-38 15,0-4-45 1,0-3 25-16</inkml:trace>
  <inkml:trace contextRef="#ctx0" brushRef="#br0" timeOffset="79012.0738">21127 5400 144 0,'-6'-16'55'0,"9"16"-30"0,5-2-27 0,-2 2 9 15,3-6 8-15,9 6 5 16,3-5-6-16,3 0-1 16,9-1-7-16,5 1 0 0,13 3 1 15,5-1-6-15,7-2 0 16,-1-1 1-16,7 1 1 0,5 2-1 16,4 3 1-16,-1 0 0 15,3 0 3-15,7 0-1 16,-4 0 0-16,3 0-3 15,-2 0-2-15,2-2 5 16,-3-1 4-16,1 0-5 16,-1 3 0-16,-5 0-2 15,-4 0 1-15,6 0-2 16,1 0 2-16,-10 0-2 16,4 3 2-16,-4 0-4 15,-3-1 0-15,1-2 3 16,2 3 3-16,1-3-4 0,2 3-1 15,4 2 0-15,-28-2 0 16,-8-1 0-16,17 4 0 16,-8-1-3-16,9 3 2 15,-4 0 1-15,7 0 2 16,-10-3-1-16,13 0-1 16,-13 1 1-16,13-1-1 15,-10-3 0-15,7 1 2 16,-1 0-1-16,-2-3-1 15,-10 0 1-15,1 0 1 16,-9 0 8-16,2 0 3 0,-8 0 0 16,-6 0 0-1,0 0-1-15,-4 0 0 0,-2 0-9 16,-3 2-3-16,-3-2-1 16,-6 6 2-16,0 2 0 15,-3 10 2-15,3-2-4 16,-6 21-2-16,-4-5 2 15,7 13 0-15,-3-8 1 16,-3 8 2-16,0-8-1 16,-3 8-1-16,6-8 3 15,-12 5 0-15,6-5-1 16,-3 3-2-16,0-8-8 16,-6-6-5-16,3-2 0 0,-14-11 2 15,8-2 0-15,-21-9 0 16,6 1 10-16,-23-3 5 15,8 0-1-15,-27-3-2 16,-56-7 2-16,6-1 2 16,-6 3-2-16,-3-2 0 15,-3-1-1-15,-6 1-2 16,1-1-2-16,-1 3-1 16,-9 3 2-16,12-1 2 15,3 4-5-15,0 2 1 16,0 5 1-16,15-2 3 15,-12 2 0-15,6 3-1 16,0 0 1-16,0-3-1 16,3 0-9-16,9-2-2 0,-4 0 15 15,13-3 6 1,0 0-4-16,0 0-1 16,6 2-5-16,-1-2-3 0,13 0 2 15,9-2 0-15,2-1 3 16,10 0 1-16,11 1-4 15,12-1-1-15,10 1-32 16,8 2-15-16,12 0-57 16</inkml:trace>
  <inkml:trace contextRef="#ctx0" brushRef="#br0" timeOffset="79854.1459">22856 5403 112 0,'0'0'44'0,"3"2"-24"0,0 9 1 16,-3 2 19-16,0 6-10 15,0 7-3-15,-3 19-11 16,-6 5-3-16,6 3-7 16,0-2-4-16,0-4 1 0,0-4-2 15,0-4-1-15,3-4-57 16,3-6-61-16,3 0 27 15</inkml:trace>
  <inkml:trace contextRef="#ctx0" brushRef="#br0" timeOffset="80439.7932">22055 5448 104 0,'-3'0'38'0,"0"8"-20"0,0 13-1 0,3-8 14 15,-3 6 1-15,0 18 1 16,3 5-14-16,-3 3-4 16,3 3-9-16,3-1-4 0,0-2-1 15,0-2-8-15,3-6-3 16,-3-3-63-16,3 0-39 16,-3-7 46-1</inkml:trace>
  <inkml:trace contextRef="#ctx0" brushRef="#br0" timeOffset="80906.5384">21612 5411 96 0,'0'2'35'0,"0"12"-18"0,0 12 0 0,0-7 16 16,0 18-13-16,-3 8-3 15,0 5-9-15,-3 5-3 0,0-4-2 16,3-4-5-16,0-4 1 0,3-6-26 16,0-6-51-1,9-1-1-15</inkml:trace>
  <inkml:trace contextRef="#ctx0" brushRef="#br0" timeOffset="81325.9181">22415 5435 132 0,'-3'2'52'0,"0"9"-28"0,3 13-8 15,0-9 18-15,0 15-7 16,0 9-3-16,0 6-12 16,3 3-3-16,0-3-5 15,3-3-5-15,-3-2 0 0,3-3-6 16,0-3 0-16,0-7-76 16,3 2-41-1,0-11 59-15</inkml:trace>
  <inkml:trace contextRef="#ctx0" brushRef="#br0" timeOffset="82007.0388">23802 5432 160 0,'0'8'63'0,"-3"2"-34"0,-5 12-8 0,8-9 22 16,-3 13-15-16,-6 11-3 16,0 6-13-16,0-1-3 15,0 6-5-15,-3-3-3 0,3-6 0 16,6-2-17-16,-3-2-6 0,0-6-44 15,0-3-57 1,-3-5 27-16</inkml:trace>
  <inkml:trace contextRef="#ctx0" brushRef="#br0" timeOffset="82515.9941">23341 5419 136 0,'-6'8'52'0,"3"5"-28"0,3 21-8 16,0-15 16-16,-6 18-6 15,0 8-1-15,-3 8-14 16,-3 0-4-16,-2-6-5 15,5-4-2-15,3-4 3 0,0-2-46 16,-3-8-21-16,15-2-16 16</inkml:trace>
  <inkml:trace contextRef="#ctx0" brushRef="#br0" timeOffset="82921.4335">24249 5448 220 0,'-3'-3'85'0,"6"6"-46"0,-3 10-37 16,0 0 19-16,0 8 4 15,0 19 7-15,-3 8-15 16,0 5-5-16,-3-3-7 16,3 0-4-16,-3-2 0 0,6-3-10 15,0-6-2-15,0 4-113 16</inkml:trace>
  <inkml:trace contextRef="#ctx0" brushRef="#br0" timeOffset="89238.5924">22656 6432 132 0,'0'0'49'0,"3"3"-26"0,3-1-9 16,-6-2 15-16,3 3 1 16,0 2 4-16,0 1-1 15,-3-1 0-15,-3-3-18 16,0 1 2-16,-3 0 1 0,0-3-8 15,1 0-1-15,-1 0-5 16,0-3-1-16,3-2-3 16,0-3-3-16,6 0-1 15,3 0 0-15,3 3-2 16,-1 2 1-16,4 3 3 16,-6 3 3-16,6 2 0 15,-6 3-1-15,-6 0 7 16,-3-3 3-16,-3 0 1 0,-3 1 3 15,0-4-5-15,0-2-1 16,1-2-4-16,2-1-1 16,0-2-3-16,3 0-1 15,0-1-1-15,-3 1-2 16,6 2 0-16,0 1 0 16,-3 2 3-16,3 2 2 15,0 1-2-15,0-3 0 16,0 0-39-16,3 0-18 0,9-3-63 15</inkml:trace>
  <inkml:trace contextRef="#ctx0" brushRef="#br0" timeOffset="89944.2617">22576 6924 140 0,'-3'-18'52'0,"3"18"-28"0,0 0-11 0,0 0 17 16</inkml:trace>
  <inkml:trace contextRef="#ctx0" brushRef="#br0" timeOffset="90286.7249">22576 6922 307 0,'0'15'38'0,"0"1"-20"16,-6 0 2-16,0-3 1 16,0-2-3-16,0-3 0 15,3-3-2-15,0-2 0 0,0-3-8 16,0-3-5-16,3-7 0 16,0-1 0-16,9-2-6 15,3 0 0-15,0 2-1 16,-3 6 2-16,0-1-1 15,0 12-1-15,-3 4 5 16,-3 1 1-16,0-1 2 16,-3-2 2-16,-6-2 1 15,0-4 1-15,0 1-4 16,-3-3-3 0,6-13-5-1,3 2 0-15,6 1-3 0,0 2 0 16,0 0 4-16,0 2 1 15,0 12-1 1,-3-4-9-16,0 1-4 16,-3-3-28-16,0 0-9 15</inkml:trace>
  <inkml:trace contextRef="#ctx0" brushRef="#br0" timeOffset="90891.6363">22606 7303 144 0,'0'5'55'0,"0"0"-30"0,0 0-1 0,0-5 22 15,0 6-3 1,0-1-1-16,0 0-10 0,-6 1-3 16,-6-1-16-16,0 0-3 0,3-2-3 15,-3-3 5-15,0 0 3 16,0-3-6-16,4 0-3 15,-1-2-6-15,3-3-2 16,3 0-2-16,3 0 0 0,3 3-2 16,3 0 1-16,6 5 1 15,2 2-1 1,1 4 4-16,-3 2 0 16,-3 0 5-16,-3 5 5 0,-6-3 4 15,0 1 2-15,-6-3-8 16,0-3-2-16,-3-7-3 15,0-4 1-15,0 1-20 16,0-3-8-16,1-3-71 16,8-2-30-16</inkml:trace>
  <inkml:trace contextRef="#ctx0" brushRef="#br0" timeOffset="91686.6906">21109 7763 172 0,'-9'3'66'0,"6"7"-36"0,3 22-33 0,0-11 11 15,0 11 7-15,3 7 7 0,-3 4-9 16,0 2-4-16,-3 0-6 16,3-6 0-16,0-2 2 15,0-7-9-15,0-7-4 0,3-1-58 16,3-12-52 0,0-5 34-16</inkml:trace>
  <inkml:trace contextRef="#ctx0" brushRef="#br0" timeOffset="92765.2997">21147 7766 136 0,'0'-6'52'0,"3"4"-28"0,12-1-26 0,0 3 9 16,3-3 12-16,9 1 8 15,5-1 1-15,7 0 1 16,12 1-16-16,2-1 5 0,10 3 3 16,-4-3-5-16,10 1-1 15,11-1-7-15,4 3-3 0,5 0-9 16,0-3-3-16,6 3 8 15,1 3 4-15,-4 0-2 16,0-1-2-16,0 1-7 16,-2 2-4-16,-4-2 14 15,3 0 7-15,4-1-5 16,-7-2-3-16,-3 0-5 16,4 3 1-16,-7 0 1 15,-6 2 2-15,7-2-3 16,-4 2 0-16,1-3 1 15,-4 4 2-15,6-1-1 16,-8-2 2-16,-1-1-2 0,1 1 2 16,-4 0-2-16,1-1-1 15,-1 4-2-15,-5-1-1 16,-1 0 4-16,1 0 3 16,-1-7-3-16,7-1-1 15,-7 1 0-15,-2-1 0 16,11 0 0-16,-29 3 0 15,-13 0 0-15,10 0 0 16,-6 0 0-16,6-2 0 16,-1-1 0-16,-5 0 2 15,-3 1-3-15,3-4 0 0,-4 4 1 16,-2-1 2-16,-3 0 3 16,-3 1 4-16,-3-1-4 15,2 3-1 1,-8 0-2-16,3 5-2 0,-6 1 1 15,-3 18 1-15,0-6 3 16,-3 14 2-16,-3-3-1 16,0 11 1-16,0-6-4 15,0 16-2-15,-3-7 0 16,-3 7-1-16,6-8 0 16,-6 3 2-16,0-8-1 15,-3-2-1-15,0-6 3 0,-11-5 2 16,5-3-7-16,-15-8 0 15,-39 3-5 1,1-8 2-16,-3-6-4 16,-7-4-1-16,-11-1-4 15,-9-2 1-15,2-1 7 0,-11-1 5 16,3-1 0-16,-12 5-2 16,-3 0 2-16,-6-5 2 15,3-2-2-15,-3 2 0 16,3 3 1-16,-6-1 0 15,0 4-3-15,0-1 2 16,-3 0-1-16,6 3-2 16,-12 0 3-16,3 14 0 15,-6-4-2-15,-6 1 2 16,3 2 3-16,6 0 3 16,6-2 9-16,9-3 5 15,12 0-9-15,6 0-3 0,12 0-7 16,11-3-1-1,10-3-6-15,8-2-3 0,16 0-74 16,20-2-75 0,21-9 40-16</inkml:trace>
  <inkml:trace contextRef="#ctx0" brushRef="#br0" timeOffset="93607.9736">23067 7758 240 0,'-6'2'90'0,"6"9"-48"0,0 21-34 16,3-9 21-16,0 12-11 16,-3 12 0-16,0 4-11 15,0 4-4-15,0 6-2 16,0 3-63-16,3-6-28 0,-6-16-18 15</inkml:trace>
  <inkml:trace contextRef="#ctx0" brushRef="#br0" timeOffset="94448.8661">22046 7832 140 0,'0'2'55'0,"3"19"-30"0,0 11-18 16,0-16 15-16,-3 8 0 16,0 8 4-16,-3-1-14 15,0 6-7-15,3 1-3 16,0-4-2-16,0-5 2 0,0 3-36 16,3-6-17-16</inkml:trace>
  <inkml:trace contextRef="#ctx0" brushRef="#br0" timeOffset="95352.6997">21522 7816 76 0,'3'-19'30'0,"0"19"-16"0,3 0-10 0,0 0 8 15,0 8-1-15,3 0 1 16,-3 11 5-16,0 4 1 16,0 9 17-16,0 11 7 15,-3 4-8-15,-3 1-5 16,0-1-17-16,0 6-5 0,0-8-1 16,0-2-8-16,3-12-3 15,3-4-59 1,3-9-60-16,9-4 31 15</inkml:trace>
  <inkml:trace contextRef="#ctx0" brushRef="#br0" timeOffset="96165.6092">22463 7792 120 0,'0'0'46'0,"3"3"-24"0,0 13-4 0,0-1 18 15,0 4 6-15,6 5 4 16,-6 5-16-16,0 3-5 15,-3 2-15-15,0 0-4 0,-3-2-2 16,0 0-2-16,0-3-2 16,3-5-39-16,0-3-16 0,6-5-46 15</inkml:trace>
  <inkml:trace contextRef="#ctx0" brushRef="#br0" timeOffset="96864.1073">23996 7834 156 0,'-3'3'57'0,"3"2"-30"0,0 22-7 0,0-11 19 15,0 2-2-15,-3 11 3 16,-3 6-11-16,6-1-5 16,-3 3-14-16,3 0-2 0,0-5-1 15,0-3-3-15,3-5-3 16,-3 5-31-16,6-8-15 15,-3-5-72 1</inkml:trace>
  <inkml:trace contextRef="#ctx0" brushRef="#br0" timeOffset="97212.5071">23502 7945 160 0,'-18'35'60'0,"12"-1"-32"0,6 11-31 16,-6-24 13-16,0 6-5 0,-3-1 0 15,6 6-3-15,0 5-2 16,0-8-32-16,0-5-16 15</inkml:trace>
  <inkml:trace contextRef="#ctx0" brushRef="#br0" timeOffset="97692.2064">24481 7890 208 0,'-3'-8'79'0,"3"8"-42"0,3 0-41 0,-3 5 15 15,0 3 18-15,0 5 13 16,6 6-6-16,-6 13-1 16,0 5-20-16,-6 5-9 0,6 0-4 15,-3 11-2-15,0-2 2 0,-3-12-28 16,6-4-9 0,0-6-95-1</inkml:trace>
  <inkml:trace contextRef="#ctx0" brushRef="#br0" timeOffset="100168.8346">21278 4482 44 0,'0'0'16'0,"0"0"-8"0,3 0 8 0,-3 0 11 16,0 0 3-16,0 0 4 15,0 0-1-15,0 0 2 16,0 0-4-16,0 0 1 16,3 0-14-16,-3 0-3 15,3-3-9-15,-3 1-6 0,3-4-1 16,0 1 1-16,0-3 0 16,3-5 0-16,0 2 2 15,0-2-1-15,0 3-1 16,0-1-2-16,0 3 1 0,0 0 1 15,0 3 2-15,-3 0-3 16,0 2 0 0,-3 0 5-16,0 3 5 15,0 6-1-15,0 2 3 0,0 2-2 16,0 3 2-16,0 1-2 16,0 4 0-16,0-2-1 15,3 5 2-15,-3-2-5 16,3 4-1-16,-3-4-2 15,0-1-2-15,0-2 1 16,0-2-1-16,0-4-18 0,3-2-8 16,-3 0-24-16,3-5-8 15,-3-1-38 1</inkml:trace>
  <inkml:trace contextRef="#ctx0" brushRef="#br0" timeOffset="100529.0716">21275 4622 156 0,'-6'0'60'0,"3"3"-32"0,0 0-17 0,3-1 15 16,0 1-14-16,0-3-5 0,0 3-4 16,0-1 0-16,3 1-2 15,3-1 6-15,0 1 3 16,0-3 3-16,6 0 5 0,0 0-4 16,6 0 2-16,-3 0-9 15,9 0-2-15,-4 0-1 16,1 3 0-16,-3-1-5 15,-3-2 1-15,0 0-16 16,-3 3-4-16,-3-3-34 16,0 3-15-16,-3-1-17 15</inkml:trace>
  <inkml:trace contextRef="#ctx0" brushRef="#br0" timeOffset="101939.2723">21246 5556 148 0,'-3'-2'57'0,"3"2"-30"0,3-3-14 16,0 0 17-16,3 1-9 16,-1-4-1-16,4-2-10 0,6 1-2 15,0 1-4 1,0 1-3-16,0 5 0 0,0 3-1 16,0 2 0-16,-3 5 0 15,-3 9 2-15,-4 5 5 0,-2 0 6 16,-6-1-3-1,-2-1 0-15,-4-1 0 0,-3 0 1 16,0-5 1-16,0 0 2 16,0-3-3-16,3-3-1 15,0 6 0-15,3-10 1 16,0-1-5-16,3-2-4 16,3-1-1-16,0-2-1 15,6 3-3-15,3 0 2 16,3 4 1-16,0-7 0 15,3 6 2-15,0-1 3 0,0-5 0 16,2 3 0 0,-2-1-6-16,-3-2 1 0,0 3-11 15,-3 0-3-15,-3-1-48 16,-3 1-22 0,-3 2-27-1</inkml:trace>
  <inkml:trace contextRef="#ctx0" brushRef="#br0" timeOffset="104054.8676">21162 8049 108 0,'-3'0'41'0,"3"0"-22"16,3 0-5-16,-3 0 15 0,0 0-3 16,0 0-1-16,0 0-7 15,0 0-3-15,3 0-9 16,-3 0-2-16,3-6 0 0,0 4-2 16,3-4 1-16,0 1-2 15,0 0-1-15,0 0-2 16,3-1 1-16,0 1-1 15,-3 0 0-15,0 2 2 16,0 3 0-16,-3 0-3 0,3 3 0 16,-3-3 4-16,0 13 3 15,0-3 8-15,-3 6 2 16,0-2-1-16,0 4 2 16,0-2-2-16,-3 0 0 15,0-3-5 1,0 0-3-16,0-2 0 0,3-1 1 15,0-2-3-15,-3 0-2 16,3 0 0-16,0-5-1 16,0 0 0-16,3-3 2 15,0 0-3-15,0-3 0 16,-3 0 1-16,3-7 0 16,-3 4-5-16,3-2-1 15,0 1 0-15,0-7 4 0,-1 4-1 16,4-6-1-16,0 3 3 15,0-1 0-15,0 4-2 16,0-1 0-16,-3 3 2 16,0 0 0-16,0 0 3 15,0 3 1-15,0 2-1 16,0 3-2-16,0 0 3 16,0 8 2-16,0 0 7 15,3 3 4-15,-3-3-6 16,3 5-3-16,-3 0-2 15,3 3-1-15,0-3-2 0,3 1 1 16,-3-1-2-16,6-3-1 16,-3-2-13-16,8-5-6 15,-2 0-37-15,3-9-16 16,-3 4-28 0</inkml:trace>
  <inkml:trace contextRef="#ctx0" brushRef="#br0" timeOffset="108469.4417">21144 3696 112 0,'0'-2'44'0,"3"2"-24"0,-3 0-10 0,0 0 12 15,3 5-1-15,0 3 2 16,3 5 0-16,-6 6 1 15,3 10-13-15,-3 0 2 0,0 3 3 16,0-3 1-16,0-8-1 16,0-5-8-16,0 2-5 15,0-2-2-15,0 0 1 16,0-3 1-16,0-2 1 0,0-3-2 16,0 0 1-16,0-3-2 15,0-2 2-15,0-1-2 16,0-7-1-16,0-8-2 15,0-1 1-15,0-4 1 16,0-11 2-16,0 2-3 16,0 1 0-16,0-1 1 15,0 4 2-15,0 1-3 16,0 4 0-16,3 2 1 16,-3 6 0-16,3 2-3 0,0 5 2 15,0 8 1 1,-3 3 0-16,9 5 0 0,-3 3 0 15,0 5 4 1,0-2 2-16,3-1-2 0,-3-2-1 16,0-5-1-16,0-3-2 15,0-3 1-15,0-10 1 16,3-6-1-16,-1-2-1 16,1 0 1-16,0-3 1 15,0-3-1-15,-3 4 2 16,0-1-2-16,0 2 2 15,0 7-7-15,-3 1 1 16,3 9-1-16,0 5 2 16,0 5 7-16,0 13 5 15,0 1-1-15,0-1 2 16,0-2-6-16,0-5-1 0,-3-3-2 16,3-1-2-16,-3-1-37 15,3-4-17 1,-3 1-64-16</inkml:trace>
  <inkml:trace contextRef="#ctx0" brushRef="#br0" timeOffset="109401.361">21252 4966 132 0,'-3'21'49'0,"3"-21"-26"0,0 30-9 0,0-25 17 16,0 11 3-16,0-3 1 15,0 16-12 1,0-5-4-16,-3 2-11 0,0-2-5 0,3-3 0 16,0-2-4-16,0-1 0 15,0-2 1-15,-3-5 2 16,0-3 1-16,6-6 1 16,0 1-5-16,-3-14 1 15,0 3-2-15,-3-13 0 16,0 5-3-16,6-7-1 15,0 4 3-15,-3-2 1 16,0 2 2-16,3 1 0 16,-3 2-3-16,3 3 2 15,-3 2 3-15,3 6 3 16,0 2 2-16,-1 6 1 16,1 0-2-16,0 4 1 0,0-1 0 15,3 2 3-15,-3-3-7 16,3 0-2-16,0 1 1 15,0-6 1-15,0 0-4 16,3-6 1-16,0 1-2 16,0-6-2-16,0 1 0 15,0-1 0-15,-3 1 0 16,0 2 3-16,0 2 0 16,0 9 3-16,0 0 8 15,0 13 3-15,-1-3-2 16,1 16 1-16,0-5-5 15,3 0-2-15,0-3-5 16,3-3 0-16,-3-2-57 0,3-5-25 16,0-3-26-1</inkml:trace>
  <inkml:trace contextRef="#ctx0" brushRef="#br0" timeOffset="110558.7023">21088 7334 84 0,'-3'11'33'0,"3"-11"-18"0,-3 47 2 0,3-39 16 15,0 8-2 1,0-2 2-16,0 4-8 0,0-2-3 16,0 5-12-16,0-2-2 0,0 2 2 15,0-3-2-15,0-4 1 16,0-1-5-16,0-3-1 16,0-2-1-16,-3-5 1 15,3 0-2-15,0-11-1 16,0 2 1-16,-3-10 1 15,3 3-3-15,-3-11 0 16,3 3 1-16,0-5 0 16,0 5 0-1,0-1 2-15,0 4-1 0,0 2-1 16,0 3 3-16,3 8 2 16,-3-1 2-16,3 17 1 15,0-3-4-15,3 2-1 0,-3 1 5 16,3 0 5-16,0-1-12 15,0-2-2-15,-3 0 0 16,3-3 0-16,-3 1-2 16,3-6 2-16,-1 0 3 15,1-11 3-15,0 3-7 16,0-10 0-16,3 2-2 16,0-3 2-16,-3 3-1 15,0 3 1-15,0 2 4 16,3 9 3-16,0-1 4 0,3 19 2 15,-3 0-3-15,3 8 0 16,-3-3-1 0,0 5 1-16,-1-2-4 0,1 3-1 15,0-6-28-15,0-3-10 16,-3-2-84 0</inkml:trace>
  <inkml:trace contextRef="#ctx0" brushRef="#br0" timeOffset="112567.8768">21564 4426 120 0,'-3'0'46'0,"3"0"-24"0,0 3-8 15,0 0 17-15,0-3-2 16,0 0 1-16,3 0-17 16,-3 0-6-16,3-3-4 15,3-2 0-15,0 0 0 0,0 2-1 16,0-2 1-16,0-1-2 15,0 1-1-15,0 2-2 16,-3 1 1-16,0 2 1 0,0 5 0 16,0 3 0-1,0-3 0-15,0 8 0 16,-3-2 4-16,0 5 5 16,0-3-1-16,0 6 1 15,0-3 1-15,0 5 1 0,0-5-3 16,0-1 0-16,0-1-3 15,0-4 0 1,0-2-3-16,0 0-2 16,0-3-2-16,0-2 1 0,0 0 5 15,0-6 5-15,0 0-7 16,3-7-1 0,-3 2-6-16,6-5 1 0,-1 2-3 15,4-5 2-15,-3 3-2 16,0 0 0-16,0 0 1 15,0 5 2-15,0 0-1 16,0 0 4-16,0 0 0 16,-3 5 3-16,0 1 3 15,0 7 2-15,-3-3 3 16,0 9 1-16,0-3-3 0,0 5 0 16,0 0-3-16,3 1 2 15,-3-1-4 1,3 0 0-16,0-2-1 15,0-1-2-15,0 1 1 0,0-3-1 16,0-3-7-16,0 0 0 16,0 1-17-16,3-6-4 15,-3 0-17-15,3-3-6 16,0 0-33 0,0 1-18-16,-3-1 50 15</inkml:trace>
  <inkml:trace contextRef="#ctx0" brushRef="#br0" timeOffset="112812.5312">21790 4392 132 0,'0'0'49'0,"3"3"-26"0,0 5-9 15,-3 0 15-15,0 2-5 16,0-2-2-16,6 8-10 16,-3-3-5-16,-3 6-4 15,0-3-3-15,0 5 3 0,0-5-4 16,0-3 0-16,0 0-39 0,0-2-18 16</inkml:trace>
  <inkml:trace contextRef="#ctx0" brushRef="#br0" timeOffset="112990.2027">21761 4503 156 0,'-3'16'57'0,"3"-16"-30"0,3 0-21 0,-3 0 17 15,3 0-8-15,-1 0 0 16,4 0-9-16,0 0-4 15,3-3-1-15,-3 1-28 0,3-9-9 16</inkml:trace>
  <inkml:trace contextRef="#ctx0" brushRef="#br0" timeOffset="113244.9427">21877 4355 192 0,'0'5'71'0,"0"-5"-38"0,0 6-30 16,6 2 15-16,-6 0-5 15,0-1 2-15,0 15-2 16,0-4 2-16,0 6-8 16,0-3-4-16,0 6 0 0,0-4-2 0,0 1-1 15,0-3-8-15,0-2-3 16,0-3-45-16,0 2-20 15,0-2-10 1</inkml:trace>
  <inkml:trace contextRef="#ctx0" brushRef="#br0" timeOffset="115075.206">21600 5628 120 0,'-3'-19'46'0,"3"19"-24"0,3 19-15 16,-3-14 13-16,0-10-8 16,0-3 1-1,0 5-6-15,3-5-4 16,0-2-2-16,0 2 2 0,3 0-4 16,-3 0 0-16,0 2 1 0,0 4 0 15,-3-1 0 1,3 3 0-16,-3 5 2 0,0 9 1 15,0-4-6-15,0 9 0 16,0-3 5-16,0 5 6 16,0-3 7-16,0 1 3 15,0-3-7-15,0-3-2 16,0-2-3-16,0-1 1 16,0-2-4-16,3-3-2 15,0 1 2-15,2-4 0 16,1-2-4-16,-3-5 1 15,3-3-7-15,0-5 0 16,0 0-2-16,0-9 1 0,0-1 0 16,0 2 0-1,0 5 5-15,0 2 1 16,-3 4-3-16,0 5 1 16,-3-1 4-16,0 4 4 0,0 7 5 15,0 5 5-15,0 1-2 16,3 5 3-16,-3-3-4 15,3 3-1-15,0-3-2 16,0 3 0-16,0-3-4 16,0 1-1-16,0-4 1 15,3-2 0-15,-3 0-9 16,3-3-4-16,-3 1-22 16,3-6-10-16,0 0-51 15</inkml:trace>
  <inkml:trace contextRef="#ctx0" brushRef="#br0" timeOffset="115285.2004">21787 5509 176 0,'-3'8'66'0,"3"-8"-36"0,3 18-20 0,-3-13 17 15,3 17-9-15,0-7 0 16,0 9-11-16,-3-5-4 16,6 5-2-16,-3-6-1 0,-3 3 0 15,0-5-25-15,0 3-8 0</inkml:trace>
  <inkml:trace contextRef="#ctx0" brushRef="#br0" timeOffset="115497.4823">21755 5681 200 0,'0'0'74'0,"0"0"-40"0,6 0-27 16,-3 0 18-16,2 0-11 15,1 0-1-15,3 0-18 16,-3 0-7-16,0 0-51 15,6 0-24-15,-3 0 9 16,0 0 6-16</inkml:trace>
  <inkml:trace contextRef="#ctx0" brushRef="#br0" timeOffset="115901.9927">21957 5487 200 0,'-3'-5'74'0,"3"5"-40"0,3 0-29 0,-3 0 19 16,3 3-9-16,0-1 2 15,0 1-12-15,0 0-3 16,0 5-2-16,0 0 0 0,-3 8 2 0,0-3 1 16,-3 5 1-1,0-2 0-15,-6 3 0 0,-6 4 2 16,-3 1 3-16,6-5 0 15,3-6 0-15,3-2-3 16,0-1 1-16,-2 3-4 16,2-2 0-16,3-3-1 15,3-3 1-15,0 1 0 16,6-1 3-16,0 0 1 16,5 0 3-16,-2 1-3 15,3-1-2-15,0-2-2 0,3-1 0 16,-6 1-2-16,0 0-1 15,-3-1-13 1,0-2-4-16,0 0-48 16,0 0-21-16,-3 0-23 15</inkml:trace>
  <inkml:trace contextRef="#ctx0" brushRef="#br0" timeOffset="116962.3935">21573 3675 132 0,'0'0'52'0,"3"8"-28"0,0 11-6 15,3-9 20-15,-3 3-4 16,0-2 1-16,0 13-16 16,3 10-4-16,-3-2-9 15,0 0-4-15,0-6 1 0,0-5-4 16,-3-8 0-16,0-2-54 16,3-3-23-16,9-3-10 15</inkml:trace>
  <inkml:trace contextRef="#ctx0" brushRef="#br0" timeOffset="117146.6295">21722 3670 188 0,'-3'0'71'0,"3"5"-38"0,0 8-25 0,3-2 16 15,0 5-6-15,0 2 0 16,0 14-10-16,0-3-3 15,3 0-3-15,0-5-2 0,0-3 3 16,0-2-31-16,0-3-11 16,-4-3-57-1</inkml:trace>
  <inkml:trace contextRef="#ctx0" brushRef="#br0" timeOffset="117343.3619">21615 3831 252 0,'-6'3'96'15,"9"-3"-52"-15,-3-3-38 0,3 1 20 0,0 4-12 16,6 1-3-16,5-8-6 16,4-1-4-16,3 4 0 15,3-4-54-15,0 1-24 0,0 0-34 16</inkml:trace>
  <inkml:trace contextRef="#ctx0" brushRef="#br0" timeOffset="118033.8252">21683 4919 228 0,'9'18'85'0,"-9"-18"-46"0,3 40-26 0,0-35 24 15,0 14-17-15,0-3-6 16,0 7-8-16,0-2-3 15,0 6-1-15,0-3-6 0,0-3-2 16,0-3-28-16,0-2-10 0,-3-2-18 16,0-4-4-16,0 1-15 31</inkml:trace>
  <inkml:trace contextRef="#ctx0" brushRef="#br0" timeOffset="118214.0583">21749 4972 168 0,'9'-16'66'0,"-9"16"-36"0,6-14-13 16,-4 14 20-16,1 6-8 16,0-4 0-16,3 9-12 15,-3 2-3-15,3 8-8 16,-3-2-4-16,0 13-1 0,0-6-4 0,-3 3 2 16,6-5-48-16,-3 0-21 15,0-6-29 1</inkml:trace>
  <inkml:trace contextRef="#ctx0" brushRef="#br0" timeOffset="118408.3362">21713 5077 224 0,'-3'-5'85'0,"3"5"-46"0,9-3-30 0,-6 3 19 15,6 0-10-15,0 0-3 16,9-2-13-16,-4-1-4 16,10 0-70-16,12-2-31 0,-12 3 8 15,-6 2 7-15</inkml:trace>
  <inkml:trace contextRef="#ctx0" brushRef="#br0" timeOffset="119145.9361">21662 7371 200 0,'-3'-13'77'0,"3"18"-42"0,0 17-23 0,3-9 21 15,0 8-13-15,-3 3-1 16,0 0-9-16,0-3-4 15,0 5-3-15,0-5-3 0,3 3 1 16,-3-5-30-16,6-3-13 0,0-1-64 31</inkml:trace>
  <inkml:trace contextRef="#ctx0" brushRef="#br0" timeOffset="119341.5937">21790 7337 196 0,'0'5'74'0,"3"3"-40"0,0 3-22 16,3-1 19-16,-3 11-12 15,0 3-1-15,0-3-10 16,0-5-5-16,0 8-2 16,0-5-10-16,0 2-2 0,-3-3-43 15,0 1-16-15,0-3-18 16</inkml:trace>
  <inkml:trace contextRef="#ctx0" brushRef="#br0" timeOffset="119534.7835">21692 7530 240 0,'-3'3'90'0,"3"-3"-48"0,6 2-42 0,-3 1 18 16,3 0-12-16,0-3-3 16,12-3-40-16,9-2-15 0,-4 5-47 15,-5 0-19-15</inkml:trace>
  <inkml:trace contextRef="#ctx0" brushRef="#br0" timeOffset="121274.395">21665 7956 84 0,'-3'-3'33'0,"3"3"-18"0,0-10-7 0,0 7 11 15,0 6 0-15,0-3 3 16,3 0 1-16,-3 0 1 15,3 0 4-15,0 0 3 16,3-3-17-16,0 1 1 0,0-4-1 16,0 1-5-16,0 0-1 15,0 2-4-15,0 0-3 0,0 1-3 16,0 7 1 0,0 0 3-16,-3 6 3 15,0-3-2-15,-3 13 0 16,0-3 3-16,-3 4 1 0,0-4-3 15,-3 3-1-15,3-2-1 16,-6-1-2-16,3-2 3 16,0 0 0-16,0-3 1 15,3-2 0-15,0 0-5 16,0-4 1-16,0 1 2 16,6-2 3-16,0-1 0 15,3 0 2-15,-3-2 0 16,3 0 1-16,0-1-7 0,3-2-2 15,-3 0-9-15,3 0-4 16,-3 0-28 0,0 0-10-16,0 0-52 15</inkml:trace>
  <inkml:trace contextRef="#ctx0" brushRef="#br0" timeOffset="121786.1969">21784 8038 228 0,'-3'0'88'0,"3"0"-48"0,3 0-31 0,-3 0 19 15,3-3-16-15,0 1-7 0,3-4-3 16,0 1 0-16,0 0-1 15,0 2-1-15,0 1 1 16,-3-1-4-16,0 6 2 0,0-3-1 16,0 13 0-16,-3-3 6 15,0 4 5-15,0-1-3 16,0 3-1-16,0-3 0 16,0-2-1-16,0-1-2 15,0-2 1-15,0 0-7 16,0-5 1-16,0-1-1 0,3-4 2 15,0-1-4-15,3-5 0 16,-3 3-4 0,3-11 1-16,0 3 0 0,3-1 3 15,0 4 4-15,-3 2 3 16,0 0 6-16,2 8 4 16,1 0-2-16,0 8 0 15,-3-3-3-15,3 8 1 16,-3-2-4-16,3 2 0 15,-3-2-1-15,3 2 1 16,-3-2-20-16,3-3-6 16,-3 0-37-16,3-6-14 15,0 1-21 1</inkml:trace>
  <inkml:trace contextRef="#ctx0" brushRef="#br0" timeOffset="123138.7592">22064 3749 172 0,'3'19'66'0,"0"-3"-36"0,0 34-15 16,-3-34 20-16,0 5-13 15,0 3-4-15,-3-3-9 16,0-3-4-16,3 1-2 15,0-1-5-15,-3-2 1 0,3-2-34 16,0-4-15-16</inkml:trace>
  <inkml:trace contextRef="#ctx0" brushRef="#br0" timeOffset="123335.0218">22174 3739 160 0,'-3'-14'63'0,"6"12"-34"0,-3-1-10 0,0 3 23 16,0 0-14-16,3 5-4 16,0 6-10-16,0 5-1 15,0 16-8-15,0 2-3 0,-3-2 1 16,0-3-7-16,0-3-1 16,3-2-31-16,0 0-14 15,-3-3-47-15</inkml:trace>
  <inkml:trace contextRef="#ctx0" brushRef="#br0" timeOffset="123529.0624">22100 3897 212 0,'-15'-2'79'0,"30"2"-42"0,-6 2-34 16,0 1 17-16,0 0-12 15,3-3-2-15,5 0-9 16,7-3-2-16,3 3-82 16,0 0-36-16,9-3 48 15,-4 1 28-15</inkml:trace>
  <inkml:trace contextRef="#ctx0" brushRef="#br0" timeOffset="123739.7797">22588 3731 236 0,'12'18'90'0,"-12"-2"-48"0,-9 21-36 0,12-10 22 16,-6-1-15-16,6 0-4 15,-6 1-9-15,3 2 0 16,0 0 0-16,3-2-38 0,0-6-16 15,0-5-53 1</inkml:trace>
  <inkml:trace contextRef="#ctx0" brushRef="#br0" timeOffset="123950.3172">22713 3739 244 0,'3'18'90'0,"-3"-2"-48"0,0 21-38 16,0-16 19-16,0 6-15 15,0-1-4-15,-3 1-19 16,0 2-7-16,0 0-64 16,0-5-29-16,0-1 35 15,0-4 20-15</inkml:trace>
  <inkml:trace contextRef="#ctx0" brushRef="#br0" timeOffset="124128.4901">22612 3942 188 0,'0'0'71'0,"3"-2"-38"0,6 2-34 0,-6 0 12 16,12 0-7-16,-1-3-3 15,4 0-38-15,3 1-15 0,3-1-23 16,6 0-6-16</inkml:trace>
  <inkml:trace contextRef="#ctx0" brushRef="#br0" timeOffset="124322.7896">22945 3741 204 0,'-3'3'77'0,"0"5"-42"0,3 8-23 16,0 0 19-16,0 10-12 16,-3 6-3-16,-3 0-12 15,6 2-2-15,-3-2-2 16,3-1-14-16,-3-4-3 0,3-3-37 16,0-6-16-16,0 1-16 15</inkml:trace>
  <inkml:trace contextRef="#ctx0" brushRef="#br0" timeOffset="124519.0511">23026 3741 208 0,'0'8'77'0,"3"3"-42"0,8 5-19 0,-5 7 24 16,0 4-17-16,-6 2-4 15,6 3-12-15,-3-1-5 16,0 4-1-16,0-3-21 0,0-6-9 0</inkml:trace>
  <inkml:trace contextRef="#ctx0" brushRef="#br0" timeOffset="124699.2916">22921 3945 172 0,'0'-3'66'0,"6"3"-36"0,6 0-37 16,-3 0 10-16,6 0-3 0,9 0 0 16,0-2-73-16,-3-4-30 15</inkml:trace>
  <inkml:trace contextRef="#ctx0" brushRef="#br0" timeOffset="124895.7015">23326 3773 232 0,'0'24'88'0,"0"15"-48"0,0 4-40 0,0-25 18 16,0 3-12-16,0 1-3 15,0 4-16-15,0-2-4 16,6-3-57-16,-3-5-26 0,-3-3 22 16,9 0 15-16</inkml:trace>
  <inkml:trace contextRef="#ctx0" brushRef="#br0" timeOffset="125096.3662">23520 3747 184 0,'-3'15'68'0,"3"1"-36"0,0 42-15 15,-9-39 22-15,9 2-18 16,-3 3-6-16,0-3-14 16,6 6-3-16,-6-1-66 0,0-5-27 15,0-2 10-15,-6-3 10 16</inkml:trace>
  <inkml:trace contextRef="#ctx0" brushRef="#br0" timeOffset="125270.0759">23323 3942 200 0,'9'0'77'0,"0"0"-42"0,12-8-41 0,-9 8 14 16,6-2-20-16,11 2-7 0,4 0-63 16,0-3-28-16</inkml:trace>
  <inkml:trace contextRef="#ctx0" brushRef="#br0" timeOffset="125492.9489">23972 3805 260 0,'-3'37'96'0,"3"-5"-52"0,-15-1-36 16,15-18 24-16,0 3-20 15,-3 8-4-15,0 0-23 16,3-3-10-16,0-2-53 0,0-1-25 15,-6-2 10 1,6-3 7-16</inkml:trace>
  <inkml:trace contextRef="#ctx0" brushRef="#br0" timeOffset="125707.0023">24061 3699 228 0,'0'5'85'0,"0"6"-46"0,-6 10-24 16,6-8 24-16,0 16-21 16,0 6-7-1,-3 2-5-15,1-3-2 16,-1 6-2-16,0-6-24 0,0-2-9 0,3-6-51 16,0-2-58-1,0-3 41-15</inkml:trace>
  <inkml:trace contextRef="#ctx0" brushRef="#br0" timeOffset="125931.219">23942 3924 276 0,'-9'-3'104'0,"18"3"-56"0,3 3-60 0,-6-3 15 16,3 0-1-16,3 0 6 15,3 0-26-15,3-3-10 16,3 3-85-16,-1-3-36 16</inkml:trace>
  <inkml:trace contextRef="#ctx0" brushRef="#br0" timeOffset="126157.507">24317 3736 264 0,'0'11'99'0,"0"2"-54"0,6 24-31 0,-6-16 26 0,-6 5-20 16,6 6-6-16,-3 3-8 15,-3-1-3-15,6-5-1 16,-3-2-32-16,-2-4-13 16,2-4-57-16,3-1-55 15,0-4 51-15</inkml:trace>
  <inkml:trace contextRef="#ctx0" brushRef="#br0" timeOffset="126350.7367">24481 3704 264 0,'0'3'101'0,"6"7"-54"0,-3 9-33 0,-3-6 26 16,6 16-24-16,0 3-6 16,-3 2-7-16,0-2-3 15,0 3 1-15,-3-1-37 0,0-5-15 16,-3-2-76-1</inkml:trace>
  <inkml:trace contextRef="#ctx0" brushRef="#br0" timeOffset="126530.9739">24368 3940 244 0,'27'-6'93'0,"-6"6"-50"0,2-5-48 0,-5 2 15 0,3 1-46 16,6 2-17-16,9-6-43 15,-7 4-16-15</inkml:trace>
  <inkml:trace contextRef="#ctx0" brushRef="#br0" timeOffset="127388.4995">22156 5035 164 0,'-3'0'63'0,"3"5"-34"0,0 9-12 16,0-4 22-16,0 3-13 16,0 19-5-16,0-3-12 15,0-2-4-15,0-4-3 16,0-1-2-16,0-4 3 0,3-2-22 0,0-5-7 15,0-3-27-15,3-3-11 16,0-8-13 0</inkml:trace>
  <inkml:trace contextRef="#ctx0" brushRef="#br0" timeOffset="127533.7538">22261 5001 220 0,'3'-6'82'0,"-3"9"-44"0,0 2-38 0,3 3 18 15,0 5-10-15,-1 6 0 16,-2 2-4-16,0 6-1 16,0 4-1-16,0-4-15 0,0-3-6 15,0-3-56 1</inkml:trace>
  <inkml:trace contextRef="#ctx0" brushRef="#br0" timeOffset="127731.941">22168 5099 220 0,'-3'0'82'0,"6"0"-44"0,3 2-42 16,0-2 15-16,3 3-8 15,6-1 0-15,3-2-23 16,3 0-12-16,6 0-58 15,2 0-27-15</inkml:trace>
  <inkml:trace contextRef="#ctx0" brushRef="#br0" timeOffset="127941.8582">22555 5035 220 0,'-15'5'85'0,"15"6"-46"0,0 10-32 0,0-10 18 16,0 10-11-16,0 5-1 16,0 1-7-16,0-1-2 15,0-2-2-15,6 0-26 0,-6-6-9 16,6-2-49 0,0-5-47-16,-3-3 44 15</inkml:trace>
  <inkml:trace contextRef="#ctx0" brushRef="#br0" timeOffset="128138.1179">22677 4987 172 0,'0'-8'66'0,"6"8"-36"0,-3 3-11 16,0 2 21-16,0 3-16 15,0 8-5-15,0 8-12 16,0 16-3-16,-3-3-2 15,0-3-6-15,3-2-2 0,-3-3-50 16,0-10-20-16,0-4-11 16</inkml:trace>
  <inkml:trace contextRef="#ctx0" brushRef="#br0" timeOffset="128348.4034">22573 5215 248 0,'-6'0'93'0,"9"-3"-50"0,0 6-41 0,-3-3 22 16,12 3-14 0,3-9-9-16,3 1-5 15,3 0-68-15,2-1-26 0,1 1 3 16,9-3 5-16</inkml:trace>
  <inkml:trace contextRef="#ctx0" brushRef="#br0" timeOffset="128556.6826">23073 5051 256 0,'-6'10'96'0,"6"6"-52"0,0 8-40 16,0-8 21-16,0 13-16 16,0 0-5-16,0-2-18 15,0-1-6-15,0-10-56 0,0-3-25 16,0 1 12-16,3 1 7 16</inkml:trace>
  <inkml:trace contextRef="#ctx0" brushRef="#br0" timeOffset="128751.9614">23189 4977 228 0,'0'5'85'0,"0"8"-46"0,0 16-39 0,0-10 16 0,-6 10-11 16,6 11-3-1,-3-3-21-15,0-3-8 16,3-2-70-16,0-6-31 0</inkml:trace>
  <inkml:trace contextRef="#ctx0" brushRef="#br0" timeOffset="128946.9539">23088 5133 228 0,'3'0'88'0,"6"3"-48"0,6-3-47 0,-3 2 14 16,6 6-23-16,2-10-4 16,10 7-74-16,0-3-30 15</inkml:trace>
  <inkml:trace contextRef="#ctx0" brushRef="#br0" timeOffset="129159.3454">23588 5069 240 0,'-9'6'90'0,"9"4"-48"0,0 9-23 0,0-11 26 15,0 16-23-15,0-1-7 0,0 1-15 16,0-3-2-16,0 1 0 16,0-4-45-16,0-2-21 15,0 0-47-15</inkml:trace>
  <inkml:trace contextRef="#ctx0" brushRef="#br0" timeOffset="129368.8006">23737 4998 240 0,'0'0'90'0,"0"5"-48"0,3 11-23 0,-3-5 26 16,0 7-17-16,0 9-5 16,0 7-14-1,0 1-4-15,0-4-3 0,0-2-17 0,0-5-7 16,0-3-62-16,0-5-78 31</inkml:trace>
  <inkml:trace contextRef="#ctx0" brushRef="#br0" timeOffset="129533.0182">23618 5157 168 0,'6'-19'66'0,"0"19"-36"0,12-2-35 0,-9 2 12 16,8 0-46-16,7-3-18 0,3 0-4 15,0-2-2-15</inkml:trace>
  <inkml:trace contextRef="#ctx0" brushRef="#br0" timeOffset="129729.2805">24014 5064 240 0,'0'16'90'0,"0"0"-48"0,-9 5-34 16,9 3 21-16,0 0-17 16,0-1-5-16,0 1-20 15,0-3-8-15,0-2-48 0,0-3-19 16,0-3-2-16,0-2 5 15</inkml:trace>
  <inkml:trace contextRef="#ctx0" brushRef="#br0" timeOffset="129925.6211">24124 5017 244 0,'3'7'90'0,"-3"7"-48"0,3 12-29 0,-3-10 22 0,0 16-18 16,0 0-5-16,0-1-14 16,-3-2-6-16,0-5 4 15,0-3-54-15,-3-2-22 0,3-3-24 16</inkml:trace>
  <inkml:trace contextRef="#ctx0" brushRef="#br0" timeOffset="130105.8763">23984 5202 236 0,'0'-24'88'0,"6"27"-48"0,3-3-38 16,-3 0 19-16,9 0-15 0,0-8-4 15,11 2-30-15,-2 1-14 16,12 5-58-16,-6-5-25 15</inkml:trace>
  <inkml:trace contextRef="#ctx0" brushRef="#br0" timeOffset="130284.016">24454 5104 236 0,'0'5'90'0,"3"3"-48"0,-3 21-23 0,0-10 26 16,0 2-10-16,0 0-3 15,0-2-21-15,0 2-6 16,0-3-4-16,0-2-8 0,0-3-3 16,3-2-43-16,-3-3-17 15,0-3-53-15</inkml:trace>
  <inkml:trace contextRef="#ctx0" brushRef="#br0" timeOffset="130478.2651">24582 5043 264 0,'6'0'99'0,"-3"5"-54"0,-3 6-37 15,6-3 24-15,-3 5-18 16,0 19-2-16,0 0-6 16,0-1-1-16,0-2-3 0,-3-2-24 0,0-6-7 15,0-2-59 1,-3 4-64-16,-3-12 39 15</inkml:trace>
  <inkml:trace contextRef="#ctx0" brushRef="#br0" timeOffset="130674.5298">24454 5249 304 0,'-3'-2'115'0,"6"4"-62"0,3-4-49 0,3 4 26 16,3-2-17-16,9 0-4 15,3-2-66-15,3-1-26 0,2-2-47 16,-2 2-17-16</inkml:trace>
  <inkml:trace contextRef="#ctx0" brushRef="#br0" timeOffset="136021.8978">20996 4482 52 0,'0'-5'22'0,"0"7"-12"0,-3-15-1 0,0 18 11 16,-3-2-7-16,0 0 0 15,-3 5-3-15,-3 0 1 16,-3 0-8-16,-6 5-4 16,0 3 0-16,-3 5 2 15,-2 8 4-15,-7 13 4 16,3 9 2-16,0 1 1 16,1 7-4-16,5 7-3 15,3 5-2-15,6 3-3 16,9-8 1-16,9-5-4 0,9-10 0 15,12-14-1-15,6 0 3 16,5-8-38-16,4-13-33 16,3-6 19-16</inkml:trace>
  <inkml:trace contextRef="#ctx0" brushRef="#br0" timeOffset="136407.3547">20918 5138 64 0,'-3'-2'27'0,"3"2"-14"0,0 0-13 0,0 0 7 0</inkml:trace>
  <inkml:trace contextRef="#ctx0" brushRef="#br0" timeOffset="136587.3221">20921 5157 120 0,'6'24'16'0,"0"2"-9"16,0 3-1-16,-3 8-6 15,0-5-1-15,-3-3 10 16,0-3 5-16,-3-2 3 16,-3-3-1-16,-3 1-8 15,0-7-5-15,-3-1-2 16,0-1 1-16,0-2-1 16,1-4-1-16,2-1 1 0,0-1-28 15,3-2-44 1,6-1 4-16</inkml:trace>
  <inkml:trace contextRef="#ctx0" brushRef="#br0" timeOffset="137145.5715">20802 5734 80 0,'-18'31'30'0,"0"1"-16"0,-11 16 3 0,20-25 14 16,-3 20-5-16,3 4-3 15,0 9-13-15,3 0-4 16,6-1-2-16,6-5 0 15,6-5-2-15,6-5-8 0,0-6-4 16,-1-4-14 0,4-7-47-16,0-4-4 15</inkml:trace>
  <inkml:trace contextRef="#ctx0" brushRef="#br0" timeOffset="137446.1883">20871 6226 56 0,'-12'-3'24'0,"12"3"-12"0,3 3-19 16,-3-3 5-16,6 8 0 16,0 2 3-16,2 3 0 15,4 1 2-15,0 2-2 0,0-1-1 16,0 4 18-16,-3 2 8 15,-3-2 0 1,-3-4-1-16,-3 1-5 0,-6 0-2 16,-3-3-2-16,-6-2 0 15,0 0-13-15,0 2-4 16,1-8 0-16,2-2-5 0,0-1 0 16,3-2-61-1</inkml:trace>
  <inkml:trace contextRef="#ctx0" brushRef="#br0" timeOffset="137955.395">20826 6533 68 0,'-15'-19'27'0,"9"40"-14"0,-6-10 2 0,3-6 13 16,-6 0-7-16,0 6-1 15,1 5-8-15,-4 2-2 16,-3 11-4-16,3 3 1 15,0 8-4-15,3 2 0 0,6 9 3 16,3 1-3-16,6-1 0 16,6-6-1-16,3-6-2 15,3-2-2-15,6-5 1 16,6-8-19-16,0-13-9 16,-1-6-25-16,1-5-17 15,0-5 30-15</inkml:trace>
  <inkml:trace contextRef="#ctx0" brushRef="#br0" timeOffset="138207.7314">20817 7009 124 0,'-9'0'49'0,"9"0"-26"0,0 2-27 15,0-2 10-15,0 0-5 16,6 3-1-16,0 2-2 15,3 3 1-15,3 3 1 0,0 2 0 16,0 0 0-16,-3 6 0 16,-4 2 4-16,-5 0 5 15,-3-2-5-15,-2-1 0 16,-4-2-4-16,0 0-1 16,0-5-45-16,3-1-20 15,0-5 21-15,6-2 9 16</inkml:trace>
  <inkml:trace contextRef="#ctx0" brushRef="#br0" timeOffset="138748.1658">20865 7234 112 0,'-12'-6'44'0,"3"6"-24"0,-3 3-8 0,6 0 16 16,-3 2-5-16,-3 3 1 16,-6 5-9-16,-3 3-2 15,3 11-7-15,1 10-2 0,2 5 0 16,3 6 0-16,3 4 0 16,3 4-2-16,6-6-2 15,6-5-2-15,9-2 1 0,3-6-6 16,0 0 0-16,2-16-39 15,1-5-54 1,0-14 15-16</inkml:trace>
  <inkml:trace contextRef="#ctx0" brushRef="#br0" timeOffset="138988.491">20874 7678 152 0,'-21'-5'57'0,"15"8"-30"0,0-3-27 16,6 0 13-16,0 0-11 15,0 0-3-15,3 0 0 16,3 0 0-16,3 2 1 16,3 4-3-16,-1 1 2 0,1 4 1 0,-3 8 0 15,-6-4 4-15,-3 1 5 16,-6 5 12-16,-3 6 7 16,-3-1-12-16,-2-4-4 15,2-4-8-15,0-2-3 16,3-5-29-16,3-4-14 15,6-7-42 1</inkml:trace>
  <inkml:trace contextRef="#ctx0" brushRef="#br0" timeOffset="144138.7112">20951 7980 28 0,'-6'5'11'0,"3"-2"-6"0,0-1-2 0,0 1 7 16,0 0 5-16,-3-1 3 16,0 1-1-16,-3 0 0 15,0-1-7-15,-3 6-2 16,0 0-4-16,-2-3-1 16,-1 1-1-16,-3-1-2 15,-6-2 5-15,0-1 1 16,3-4 6-16,1-4 3 15,2 1-6-15,-3 0-1 16,0-3-4-16,0-3-3 16,-3 1 0-16,4-1 1 15,-4-2-1-15,0 0-1 0,3-1 1 16,0-4-1-16,-3-1 0 16,4-2-3-16,-1 3 2 0,0-1-1 15,3 3 0 1,0 0 4-16,3 1 1 0,-3-1-1 15,-5 0-2-15,5 0 1 16,3 0-1-16,0 0 0 16,3-2 0-16,0-1-3 15,0-2 0-15,0 0 4 16,0 0 1-16,4 2-3 16,-1 1 1-16,0-1-2 0,3 1 0 15,-3-1 4 1,0 1 1-16,0-1 1 0,3-2 2 15,0 0-5-15,-9 2-1 16,3 1 0-16,-6-1 2 16,4 1-1-16,2 2 2 15,0 0-4-15,0 0-2 16,3 0 2-16,-3 0 2 16,3 0 0-16,-3 0 2 15,3 1-2-15,0-4-1 16,0-2-2-16,0 2-1 15,0 4 2-15,1-1 2 0,-1 2 0 16,3 1-1-16,0 3-2 16,0-1-1-1,0 0 2-15,0 1 0 0,3-3 1 16,0 2 0-16,0-2 2 16,0-6-3-1,0-5 0-15,0 3-1 16,0 3 0-16,0 2 2 15,0 0 2-15,3 0-1 16,-3 3 2-16,0 0-4 16,3-3 0-16,0 0 1 15,0 3 0-15,0-1 0 16,0 1 0-16,0 0-3 16,0-8 2-16,0 5 1 15,0-5 0-15,0 2 0 16,0-2 0-16,0 3 0 0,0-1 2 15,0-2-3-15,0 2 0 16,0 4 1-16,3-9 0 16,-3-3 0-16,0 3 2 15,3 3-1-15,-3 3-1 16,3-1-2-16,0-2-1 16,0 0 4-16,3 0 3 15,0 0-3-15,0-1-3 16,0-1 1-16,0-7 0 0,0 7-2 15,3-1 0 1,-3 0-1-16,0 0 0 16,-1 0 3-16,1-5 0 15,0-2 1-15,0 1 2 0,0 4-3 16,-3 0 0-16,3-1 1 16,0 1 2-16,0-1-3 15,0 3 0-15,0 1-1 16,3-9 0-16,0 0 4 15,0 3 1-15,-3 0-4 16,6 0-1-16,0 2 1 16,0-4 0-16,-1-1 1 15,-2 3 0-15,0 0 0 16,3-1 0-16,-3 4 0 16,3 0 0-16,0-1-3 15,-3 3 2-15,0-2 1 16,0-3 0-16,6-3 0 15,-3 0 0-15,2 3 0 0,1 0 2 16,0 5-1-16,0-10-1 16,-3-3-2-16,0 2 1 15,-3 4 1-15,3 2 2 16,-3-1-1-16,3 4 2 16,2-1-4-16,-2 4 0 15,0-4 1-15,0-2 0 16,0 0-5-16,-3 5 1 15,0 3 2-15,0 0 3 16,0 2 0-16,-3 1 2 16,3-1-4-16,0-18 0 15,-1 6 1-15,4-1 0 16,6 3 0-16,-3 2 0 16,0 1 0-16,-6-1-3 15,3 6 2-15,0 0-1 16,0 0 0-16,-3 2 2 15,3-2 0-15,-1-3 0 16,1 6 0-16,0-1-3 16,0 1 2-16,3-1 3 15,3 1 1-15,6 2 1 16,-3-8 0-16,-4 3-5 16,1-6 1-16,0 4 4 15,3 1 2-15,0 4-2 16,0-1-3-16,2 1 0 0,-2 2-1 15,3 3 0-15,3-1 2 16,-3 4-1-16,-1-1-1 16,1 3 3-16,0 0 0 15,0 3-1-15,0-3 1 16,3 3-4-16,5 0 0 16,-5-1-1-16,0-2 0 15,-3 3 2-15,-1 0 2 16,1 0-1-16,0 2 2 15,0 0-2-15,-3 3 2 16,6 0 0-16,-4 3 3 16,4 2-3-16,-3 3 0 0,3 3 1 15,-3-1 0-15,-1 1-5 16,-2-1-1-16,0 1 3 16,3 0 1-16,-6-1 0 15,-3-2 1-15,-1 0-2 16,-2-3-1-16,-3-2-4 15,0 0 0-15,-3-3-27 16,0 0-49 0,-3-3 7-16</inkml:trace>
  <inkml:trace contextRef="#ctx0" brushRef="#br0" timeOffset="144485.2144">21701 4104 72 0,'-6'-6'27'0,"6"6"-14"0,0 0-2 15,0 0 12-15,0 0-6 0,0 0 1 16,0 0-11-16,0 0-4 16,0 6 2-16,3 2 4 15,0 0-5-15,0 2 0 16,0 3-2-16,0 3 1 15,0 0-2-15,-3 5-1 0,0-2 3 16,-3 5 2 0,0-3 7-16,-3-5 4 15,-3-3-2-15,-6-3 2 16,0-2-9-16,0 0-2 16,4-2-3-16,-1-1 1 0,0-2-2 15,3-1 2-15,3-2-42 16,3 0-16-16,3 0-18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07:20:32.0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5860 11581 64 0,'-6'-13'24'0,"6"13"-12"0,-3-3-3 0,3 3 9 16,0 0-4-16,0 0 2 15,0 0-3-15,0 0 0 16,0-3-5-16,0 1 0 16,0 2-3-16,3 0 2 15,0-3-2-15,3 3 2 16,0 0-4-16,3 0 0 0,2-3 3 15,4 1-1-15,0-1 2 16,3 3-2-16,3 0 2 0,3-3-2 16,3 3 0-16,2-2-1 15,7-1 2-15,3 0-1 16,5 1 2-16,10-1 0 16,8 3 3-16,7 3-3 15,8-3 1-15,13 0-3 16,8 0 0-16,9 2 1 15,12-2 1-15,6 3-3 16,12 0-1-16,9-3-1 16,0 2-2-16,6 1 3 15,2 0 0-15,-2-1 1 16,0-2 0-16,-3 0-2 16,-3 0-2-16,2 0 1 0,1-2 1 15,-9-1 1 1,0 0 1-16,-3 1 0 15,0-1 2-15,-9 3-3 0,-3 0 0 16,-12 0-1-16,-6 0-2 16,-9 3 1-16,7 2-1 15,-16 0 2-15,-18 1 3 16,-11-4-4-16,-13 4-3 16,-11-6-2-16,-6 2 3 15,-12-2-5-15,-3 0 0 0,-6-2-30 16,-6-1-12-16,-6-2-48 15</inkml:trace>
  <inkml:trace contextRef="#ctx0" brushRef="#br0" timeOffset="874.3293">5881 11740 48 0,'3'0'19'0,"2"2"-10"0,7-2 2 0,-3 0 10 15,6 0 2-15,9 3 1 16,9-3-2-16,17-3-2 15,13-2-6-15,14 2-4 0,19 1-8 16,11-4-1 0,12 1-1-16,3 2 0 0,3-2 0 15,-3 0 6-15,-12 2 4 0,-6 3-5 16,-15 0-1-16,-11 0 0 16,-4 0 0-16,-8 0-2 15,-7 0 1-15,-2 0-66 16,-1 0-36-1,-5 0 41-15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07:06:50.0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8370 6638 104 0,'17'0'41'0,"-17"0"-22"0,0-3-7 0,0 3 16 16,0 0-1-16,0 0 4 15,0 0-8-15,0-4-4 16,5-4-11-16,-5 0-3 0,8-22-1 16,1 3-2-1,-1 0-2-15,1 0 3 16,0 1-2-16,4-1 2 15,0 0-4-15,8 4 0 16,-4 0 1-16,5 4 2 0,-1 0-3 16,5 0 0-16,0-1 1 15,13 5 0-15,0-8 0 16,-1 8 0-16,1 3-3 16,0 1 2-16,-5 7-1 15,1 4 0-15,4 0 2 16,-9 8 0-16,4-1 0 15,-3 5 0-15,-1-1 0 16,0 1 2-16,4-1-1 16,1 5 2-16,4 3-2 15,-5-4-1-15,5 0 1 16,8 1 1-16,1-5 1 16,-1 1 3-16,5-1-1 15,-1-3 0-15,5-1-1 0,-8-3 0 16,-1 0-5-1,5 0 1-15,0-4 2 0,12 0 3 16,-8-4 0-16,18 0 2 16,-10-3-4-16,5-5 0 15,4 1-1-15,-8-5-2 16,4 1 1-16,4 0 1 16,0-1-3-16,9-3 0 15,-8 4 3-15,-1 3 1 16,0 1-4-16,-8 3-1 15,-1-7 3-15,5 0 3 16,-4-8-3-16,-9 0-3 16,4 4 3-16,1-1 1 15,3-3 0-15,-3 0-2 0,-14 0 1 16,0 4-1-16,-4 0 0 16,-4 0 2-16,0-8-1 15,-4 4-1-15,-1 4 1 16,0-4-1-16,-8 0 0 15,4 4 2-15,-12 4-3 16,-1-1 0-16,4 5 1 16,-12 3 0-16,4 0 0 15,-4 5 2-15,-1-1 1 16,1 0 1-16,-1 4-7 16,-3 0-2-16,3 4 2 15,-8-4 1-15,5 15 2 16,3 16 2-1,1-1-3-15,0 1 0 16,4-4 1-16,-1 3 0 16,6 1-3-16,-1 4 2 15,0-1-1-15,5-3 0 16,8-4 4-16,4-4 1 16,-8-1-4-16,9 1-1 15,-1 0 1-15,-4 0 0 16,0-3 3-16,1-1 1 15,-1 4-4-15,4-8 1 16,5-3-2-16,-5-1 0 16,5-3 4-16,0-1 1 0,4-3-4 15,5-4 1 1,3 0 2-16,10-4 1 0,-1-3-1 16,-4-1-2-16,0 0 1 15,13 1-1-15,-13-1 0 16,4 0 0-16,1-3 0 15,3-1 0-15,14 1 0 16,-5 3 0-16,-4 1-3 16,0-1 2-16,0 4 1 15,0 0 2-15,-5 0-3 16,1 1 0-16,0-1 1 16,-5 4 0-16,9-4 0 15,-9 4 0-15,1 4 0 16,-5 7 2-16,-5 5-1 15,-3 3-1-15,-10 8 5 16,6-1 4-16,-1 1-1 0,-9 8 1 16,1 7-5-16,3-8-3 15,-16-3 2-15,-1-4 2 16,1-8-20-16,-9-4-7 16,4-3-33-16,-17-9-13 15,4-18-28 1</inkml:trace>
  <inkml:trace contextRef="#ctx0" brushRef="#br0" timeOffset="1169.9464">11541 5129 92 0,'5'-11'35'0,"-5"7"-18"0,0-4-2 0,0 5 15 15,0-1-5-15,-5 0 0 16,-3 0-3-16,-1 0 1 16,-4 0-13-16,-13 8-1 0,-8 4-2 15,-1 3-1-15,1 1 1 16,4 3-2-16,-5 1 2 16,14-1-9-16,-5 4 0 0,13 8-2 15,9-4 2-15,8 0-1 16,18 4-1-16,8-1 0 15,13 1 3-15,-4 4 0 16,4 3 3-16,-5 5 1 16,-7-5 3-16,-5-3 3 15,-9 3 5-15,-4-3 1 16,-13 3 0-16,-13-3-7 16,-9 0-5-16,-17-5 0 15,1-3 0-15,-1-7-1 16,-4-9 1-16,13-3 4 15,-5-8 4-15,14-3-9 16,8-9 0-16,8-3-2 0,10-4 0 16,8-19 0-16,8 4 0 15,5 0 0-15,4-5 2 16,5 5-3-16,-14 4 0 16,5 3 1-16,0-4 2 15,-13 9-1-15,0 3-1 16,0 4-15-16,-9 3-5 15,0 5-23-15,1-1-10 16,-5 5-41 0</inkml:trace>
  <inkml:trace contextRef="#ctx0" brushRef="#br0" timeOffset="1473.6697">11731 5145 132 0,'0'-4'52'0,"0"4"-28"0,9-4-26 15,-5 8 9-15,5 0-5 16,3 3 1-16,-7 1 18 16,3 23 8-16,1 3-14 15,-5 1 5-15,-4 3 1 0,0 12-11 16,0-1-3-16,0-6-3 15,0-5 2-15,-4-4-5 16,4-3-1-16,-4-4-2 16,4-4-2-16,0-4-15 0,0-8-7 15,0 1-27 1,0-8-46-16,0-4 15 16</inkml:trace>
  <inkml:trace contextRef="#ctx0" brushRef="#br0" timeOffset="2115.8902">11822 5187 124 0,'-9'-4'49'0,"9"4"-26"0,-4-4-20 15,4 4 10-15,0 0 0 16,0-4 3-16,-5 0 2 16,5 1 3-16,0-5-11 15,0 0-1-15,0 1-2 0,5-5-3 16,8 1-1-16,-5-5-1 15,9 1 1-15,1 4-4 16,-1-1 0-16,4 4 1 16,-3 5 0-16,-1 3 0 0,-4 3 0 15,-5 9 6-15,-3 3 4 16,-5 4-1-16,-9 1 0 16,-4 18-5-16,-4 0-1 15,-5 0-1-15,1-3-2 16,-1-4 1-16,5-8-1 15,4-4 0-15,5 0 0 16,8-4-3-16,0-3 0 16,0-5 2-16,12 1 0 15,6 0-2-15,8-1 2 16,-5 1-1-16,14 0 0 16,3 3 4-16,-12 4 1 15,4 5 10-15,-8-1 6 16,-5 0 7-16,-8 0 5 0,-14 4-4 15,-12 4 1-15,-4-4-10 16,-14 7-3-16,1-7-8 16,-5 0-3-16,4-7-4 15,5-1-1-15,-8-3-21 16,12-1-8-16,4-3-40 16,5-1-15-16,8-3-29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9T23:12:49.0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3267 14534 192 0,'0'-24'74'0,"15"8"-40"0,-21 0-27 16,6 11 20-16,-3-3 6 15,0 0 6-15,-3-3-5 16,0 1-3-16,0-1-17 16,-3 3-9-16,-6 0-3 0,-5 3-2 15,-7 2 2-15,-3 3-3 16,-9 3 0-16,4 2 1 15,-7 6 0-15,3 5 0 16,-2 13 2-16,-4 3-3 16,0 5 0-16,1 10-1 0,2 3 0 15,6 6 2 1,7 8 0-16,8 4 0 0,6-2 0 16,6 3-3-16,-3-3 0 15,3 3 4-15,-9 0 1 16,-3-3 0-16,-2-2 1 15,-7-6 4-15,-3-8 4 16,-3-5 2-16,-5 0 3 16,-7-5-7-16,-3-8-3 15,1-6 1-15,-4-5 2 16,4-2-4-16,2-6-3 16,6-8-1-16,10 3-1 15,2-8 2-15,9 0 1 16,6-3-8-16,9-2-4 0,9 0 7 15,9 5 3-15,15 5-5 16,3 3-1-16,2 5 2 16,7 11 1-16,0 5-1 15,5 16 0-15,-5 6 4 16,-3 4 1-16,-9 6 0 16,-7 8-2-16,-8 5 3 15,-3 0 0-15,-12 8 1 16,-6-3 0-16,0 1 6 15,6 2 4-15,-3-3-5 16,15-10-3-16,9-6-3 16,3-2-3-16,18-5 5 15,14-9 4-15,16-7-10 0,5-3-3 16,4-16-45-16,17-10-17 16,6-24-90-1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07:21:01.7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401 15253 80 0,'0'0'30'0,"0"0"-16"0,0 0-3 16,0 0 10-16,0 0-7 15,0 0-3-15,-6 0-2 16,3 3-1-16,0 0-2 15,3 2 1-15,-9 0 2 16,3 3 2-16,-3 3-5 16,3-1-2-16,-3 3 2 0,-3 9-1 15,6 1 0-15,3 1-6 16,-3 0 1-16,3-5 0 16,3-1 0-16,0-5 0 0,3-2 0 15,3-1 2-15,3-4 3 16,3-6 0-16,-3-3 0 15,-3-2-1-15,3-8 2 16,-3-3-1-16,3 0 0 16,-9 0-1-16,0 0 0 15,0 0-2-15,0 0-2 16,0 3 3-16,-6-3 0 16,3 6 1-16,3-1 2 15,-6 3 1-15,3 3 1 16,3 2-7-16,-6 3 0 15,6 0-3-15,6 8-2 16,-3 3 3-16,6 2 0 0,3 11 1 16,3 2 2-16,5 3-3 15,1 0-2-15,0 6 2 16,0-3 0-16,-3-6 3 16,-6 1 1-16,-12-4 1 15,0-4 0-15,-6-1-2 16,-6-2-2-16,0 0 5 15,-6-3 1-15,3-2-5 16,-6-6 0-16,4 1-12 16,-1-6-5-16,6-3-30 15,3-2-10-15,6-3-20 16</inkml:trace>
  <inkml:trace contextRef="#ctx0" brushRef="#br0" timeOffset="434.7771">582 15319 148 0,'-9'-8'55'0,"9"11"-30"0,0-3-21 0,0 0 13 16,0 0-13-16,0 0-4 15,3 3 6-15,3-1 3 16,3 1-4-16,-3 0-1 0,3-3 0 15,3-3-2-15,-3-2-2 16,0-1 1-16,0-1 1 16,0-1-1-16,-6 0 2 15,3 0-2-15,-6 0 2 0,0-3-2 16,-6 3 2 0,3 0 0-16,-6 0 1 0,0 3-5 15,0 2-1-15,0 1 3 16,-3 4 1-16,-3 6-3 15,0 3 1-15,0 2 0 16,1 3 0-16,8 0 0 16,6 0 2-16,0 0-3 15,6 0-2-15,8-3 4 16,-2-3 1-16,6-4-3 16,3-6-1-16,-6-3-15 15,6-2-4-15,0-3-33 16,2-3-39-16,-8-2 26 15</inkml:trace>
  <inkml:trace contextRef="#ctx0" brushRef="#br0" timeOffset="830.2292">764 15153 88 0,'0'-14'33'0,"0"28"-18"0,3-4-5 0,-3-2 14 16,3 3 0-16,3-1 1 15,-6 4-6-15,0-1 1 16,3 0-9-16,3 0-4 16,-6 1-4-16,0-1-3 0,0-3 3 15,0-2-2-15,0-2 2 0,0-1 0 16,0-5 1-16,0 0-2 16,0-5-2-1,0-3 3-15,0-3 0 16,0 0 1-16,0-2 2 0,0-3-1 15,3 3 2 1,3-5-4-16,-3 2-2 0,6 3 2 16,-6 5 2-16,5 2-2 15,1 6 0-15,0 6-1 16,0 2-2-16,3-1 3 16,-9 4 2-16,3 0-2 0,6-1 0 15,-9 1-8-15,3-3-4 16,0 0-35-1,0-3-14-15,3-2-23 16</inkml:trace>
  <inkml:trace contextRef="#ctx0" brushRef="#br0" timeOffset="1199.9902">972 15145 144 0,'-3'0'55'0,"6"2"-30"0,3-2-23 0,-6 0 25 15,9 6-3 1,0-1-8-16,3-5-2 16,-3 0-8-16,3 0-6 0,-3-3-1 15,0-2 1-15,-3 2 2 0,0-2 1 16,2 0 3 0,-8-3-3-16,0 3-2 0,-5-1 0 15,2 1-1-15,-6-3 0 16,3 3 0-16,-6-1-3 15,0 4 2-15,0 2 1 16,-3 5 0-16,3 0-3 16,3 3 0-16,3 6 4 15,-3 1 1-15,3-1 0 16,3 2 1-16,3-3-2 16,9 0 2-16,0 0-4 15,3-2 0-15,0-3-4 0,6-3 1 16,-3 0-33-16,3-5-16 15,0-2-23 1</inkml:trace>
  <inkml:trace contextRef="#ctx0" brushRef="#br0" timeOffset="1532.5382">1154 15097 120 0,'-6'-3'46'0,"6"6"-24"0,3 2-26 0,0-2 10 15,3 5 8-15,-6 0 6 16,9 3-2-16,-6 2 2 16,6 0-9-16,0 0-4 15,-7-2-4-15,4-1-3 0,0-2 3 0,0-2 0 16,-6-1 1-16,3-2 11 16,-3-3 5-1,0 0-6-15,0 0-3 0,0-8-2 16,-3-3-1-16,3-2-4 15,0-3-1-15,3-3 1 16,3 4 0-16,-6-1-5 16,6 2 1-16,0 4-2 15,3-1-2-15,-3 3-15 16,9 3-7-16,-3 0-31 16,6-3-53-16,3 3 16 15</inkml:trace>
  <inkml:trace contextRef="#ctx0" brushRef="#br0" timeOffset="1878.2948">1445 15023 124 0,'-17'5'46'0,"11"1"-24"0,-12-4-8 0,12 1 15 16,0 2-8-16,-3 3-1 16,0 3-12-16,0-1-5 15,6 4-2-15,-6-4-1 0,9 6 2 16,0 3 1-1,3-4-4-15,3-4 1 16,0-6-5-16,3-2 1 16,6-8 0-16,-3 2-1 15,0-5 4-15,-3 0 0 16,0-2-2-16,-9-1 0 16,0 0 6-16,0 3 3 0,0 3 3 15,9 2-6 1,-7 3-4-16,4 3 0 15,0 2 0-15,3 3 1 16,0 0 0-16,0-5 0 16,0 2 0-16,3 1-22 15,-3-4-10-15,0-2-39 16</inkml:trace>
  <inkml:trace contextRef="#ctx0" brushRef="#br0" timeOffset="2121.1124">1576 14708 156 0,'-11'-16'57'0,"14"16"-30"0,0 14-32 16,-1-9 25-16,4 11 2 15,0 5-2-15,6 8 1 16,-3 3-12-16,3 13-1 0,0 0 2 15,3-6-6-15,-9-2 0 16,9-5-13-16,-6-5-4 16,3-6-71-1,2 0-43-15,1-13 57 16</inkml:trace>
  <inkml:trace contextRef="#ctx0" brushRef="#br0" timeOffset="2840.1065">389 15965 60 0,'0'0'24'0,"0"0"-12"0,6 8 8 15,0 0 16-15,-3 0 1 16,6 5 0-16,0 6-12 16,-1-1-2-16,1 1-3 15,-6-1 0-15,6-2-11 16,-9-3 1-16,3 0 1 0,-3-2-4 15,0-3 1-15,0-3 1 16,-3-5 5-16,3-2-4 0,-6-6 2 16,0 2-5-16,6-2-2 15,-6-5-7-15,6-8-3 16,6 3 4-16,-3-1 2 16,6 3-4-16,0 3 0 15,3 0-15-15,-3 2-5 16,12 6-21-16,-6-1-10 15,3 1-31 1,0-3-15-16,-7 6 52 16</inkml:trace>
  <inkml:trace contextRef="#ctx0" brushRef="#br0" timeOffset="3182.6367">633 15989 128 0,'-6'13'49'0,"12"-8"-26"0,-6 9-14 16,0-1 14-16,3-3-5 15,3 1 0-15,0 0-10 16,0-4-3 0,3 1-3-16,3-2 1 0,-4-4 2 0,1-2 0 15,3-5 2-15,-3-6-4 16,3-2 0-16,-3 0-6 16,0-3-2-16,-6 0-1 15,-3 0 2-15,0 0 4 16,0 1 2-16,0 4-3 15,0 3 1-15,0 3-5 0,0 2 1 16,0 3 4-16,9 8 2 16,-6 0 0-16,3 3-2 15,0 10 1 1,0-5-1-16,3 0 0 0,0-9 2 16,3 7-3-16,-4-9-2 15,-2-5-27-15,3-5-12 16,-3-3-28-1</inkml:trace>
  <inkml:trace contextRef="#ctx0" brushRef="#br0" timeOffset="3396.8625">817 15679 100 0,'0'0'38'0,"3"6"-20"0,3 1-4 0,-3 1 15 15,3 6-8-15,3 4-1 0,3 3-4 16,-3 11 3-16,-3 2-11 16,3-2-4-16,0 0-3 0,0-6-4 15,0 1 2 1,6-1-28-16,-1-2-13 0,1-8-27 16</inkml:trace>
  <inkml:trace contextRef="#ctx0" brushRef="#br0" timeOffset="3783.369">1032 15891 112 0,'-3'-3'44'0,"6"3"-24"0,3 3-21 0,-6 0 9 16,6-1 10-1,0 3 8-15,3-2-4 0,-1-3-3 16,4 0-9-16,0 0-4 15,0-3-3-15,-3 1-3 0,0-11 3 16,0-1 0 0,-6 1-1-16,3 3-2 15,-6-1 1-15,-6-2-1 16,3 7 0-16,-9-1 2 16,3 7-3-16,-3 0 0 15,-3 0 1-15,-5 10 2 16,2 6-3-16,3-3 0 0,-6 8 1 15,9-5 2-15,6 3-1 16,3-3-1-16,6 2 1 16,3 1-1-16,6-1 0 15,3-7 0-15,0-1-7 16,6-4 0-16,-1-4-39 16,4-4-52-1,3-4 18-15</inkml:trace>
  <inkml:trace contextRef="#ctx0" brushRef="#br0" timeOffset="4083.5478">1291 15716 156 0,'-15'-10'57'0,"12"10"-30"0,-6 0-18 0,6 2 14 16,3 4-2-16,-9-1 2 15,3 3-7-15,0 0-1 16,6-3-9-16,-6 8-8 0,6-2-2 15,6-1 4-15,-3 9 4 16,6 0 1-16,0 4 0 16,0-2 1-16,-3-2 3 15,0 0 2-15,-6-4 1 0,-6 4-4 16,0-3-3 0,-3-3 0-16,0-2-1 15,-3-1-5-15,3-5-1 16,-3 3-24-16,3-8-10 0,3 0-34 15,6-5-51 1,6 0 27 0</inkml:trace>
  <inkml:trace contextRef="#ctx0" brushRef="#br0" timeOffset="4474.1276">1606 15661 100 0,'-6'-6'38'0,"6"6"-20"0,-3 0-6 16,3 0 13-16,-3 3-2 0,3 0 0 16,-6 2-8-16,3 3-4 15,3 3-6-15,-6 4 3 0,6 1 2 16,0 3-1-16,0-1 2 15,6-2-8-15,-6 0-2 16,9-3-1-16,3-7 2 16,-3-4 8-16,3-4 5 15,0-6-3-15,0-3-2 16,-3 0-3-16,0-2-2 16,-3 0 1-16,-6 2 3 15,0 1-4-15,-6 2-1 16,-6 0-7-16,-6 3-2 15,3-1-25-15,6 4-10 0,0-1-34 16,0-2-38 0,6 0 35-1</inkml:trace>
  <inkml:trace contextRef="#ctx0" brushRef="#br0" timeOffset="4730.4029">1719 15399 124 0,'-3'-40'46'0,"-3"35"-24"0,3-3-2 15,-3 5 21-15,3 1-7 16,1 2 0-16,-7 0-10 16,-3 2-5-16,3 3-11 0,0 6-7 0,3 8-2 15,3 4 1-15,3 4 2 16,9-1-3 0,-6 9 0-16,6 4 1 0,0-4 0 15,3-1 0-15,-1-2 0 16,4-3 0-16,-6-5 2 15,3-6-28-15,-3-2-11 16,-6-5-31 0,-3-6-40-16,-3-5 31 15</inkml:trace>
  <inkml:trace contextRef="#ctx0" brushRef="#br0" timeOffset="4878.8617">1585 15655 192 0,'-12'-5'74'0,"15"2"-40"0,-3-2-40 15,12 3 34-15,6-4-12 16,3-7-5-16,9-3-4 0,0 3-4 16,-1 0-5-16,-5 2-1 0,3 1-47 15,-6 2-21-15</inkml:trace>
  <inkml:trace contextRef="#ctx0" brushRef="#br0" timeOffset="5420.9986">603 16452 132 0,'-12'-8'52'0,"12"8"-28"0,0 3-15 15,0-3 14-15,0 5-2 16,0 5-1-16,3 4 5 16,0 4 4-16,3 9-16 15,3 7-5-15,-6 6-3 0,6 7-3 16,-6-4 1-16,3-9-2 16,3 3 2-16,-6-8-20 15,0-5-8-15,3-5-71 16</inkml:trace>
  <inkml:trace contextRef="#ctx0" brushRef="#br0" timeOffset="5631.2797">523 16693 212 0,'-6'-3'79'0,"30"3"-42"0,-10-11-39 0,-5 11 14 0,3-5-6 15,3-3 1-15,0 0-4 16,3-2-2-16,0 2 0 16,3-3-19-16,-6 0-8 15,-1 1-50-15,1-3-39 16,3-1 45-16</inkml:trace>
  <inkml:trace contextRef="#ctx0" brushRef="#br0" timeOffset="5978.7561">764 16476 160 0,'-6'26'60'0,"12"-5"-32"0,-6 6-17 15,3-9 15-15,-3 6-1 16,0 5 2-16,3 11-9 16,-3-8-3-16,6 2-8 15,-6-8-5-15,3-2-1 0,3-5 1 16,-6-11 1-16,3 2 1 0,-3-10 0 15,6-5-7-15,-3-16 0 16,6-3-6-16,-6 3-1 16,2-3 5-16,7 6 2 15,-3 4 3-15,-3 4 0 16,3 7 2-16,0 6 1 16,0-1-1-16,0 9 1 15,0 2-2-15,0 3-1 16,3 5 1-16,-9-8 1 0,3-2-23 15,0 2-8 1,0-7-52 0,2-4-38-16</inkml:trace>
  <inkml:trace contextRef="#ctx0" brushRef="#br0" timeOffset="6323.1306">957 16648 144 0,'-15'5'55'0,"15"3"-30"0,3 2-21 15,9-2 15-15,-9 0-2 16,9 6-1-16,3-1-2 16,-9 0 1-16,3 0-8 15,0-2-4-15,0-3 0 0,0-8-2 16,0 0 2-16,0-3 0 16,-3-8 3-16,0-2-10 0,-3 0-4 15,2-3 1-15,-5-2 4 16,0-1 2-16,0 1 1 15,0 10 0-15,0 0 2 16,0 2 1-16,0 6 1 16,0 6 2-16,6 2 3 15,0 0-4-15,3 5-1 16,-3-3-2-16,3 4-2 16,-3-1 1-16,3-5 1 15,-3 2-25-15,0-7-12 16,3-3-33-1,-6-3-34-15,3-2 32 16</inkml:trace>
  <inkml:trace contextRef="#ctx0" brushRef="#br0" timeOffset="6757.4412">1192 16555 160 0,'-2'5'63'0,"4"3"-34"0,7 5-21 16,-6-5 18-16,3 3 2 15,-6-3 6 1,3 5-15-16,3-2-5 0,-6-1-9 16,0-4-4-16,0 4 0 0,0-7 1 15,0-3 1-15,3 0-4 16,0-3 1-16,3-7-13 16,-3-4-7-16,3-2 6 15,0 1 3-15,0 1 9 16,3 4 3-16,0 2 1 0,-6 0 1 15,6 8 9-15,0 5 7 16,-6 1 1-16,0 1 0 16,0 1-6-16,0-2-4 15,0-6-5-15,-3 0-4 16,6 0 0-16,-1-3 1 16,4-2-1-16,0-1-1 15,3 1-2-15,3 3 1 16,-3-1-1-16,0 6 0 15,0 4 2-15,-3 4 2 16,3 2-1-16,3 0-1 16,-6 1-8-16,-4-4-3 15,4-4-36-15,-3-1-14 16,3-10-42-16</inkml:trace>
  <inkml:trace contextRef="#ctx0" brushRef="#br0" timeOffset="7181.274">1505 16193 164 0,'0'2'63'0,"0"6"-34"0,3 16-19 0,3-8 20 16,-3 13-7-16,3 8-1 15,6 0-4 1,-9 3 1-16,3-3-10 16,0 0-3-16,0-8-2 0,3-3-2 15,-6-5-2-15,0-7 3 0,2-4 0 16,-2-7 1-16,-3-3 0 16,6-3-9-16,-3-7-4 15,3-6-4-15,6-3-2 16,3 1 5-16,0 5 4 15,0 2 1-15,0 6 4 0,0 2 15 16,0 11 8-16,-10 3 5 16,1 2 1-1,-6 0-4-15,-6 0-3 0,-5 6-9 16,-7-3-5-16,3 0-18 16,-6-3-7-16,0-5-62 15,0 2-25-15,-2-7-3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07:21:29.9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16415 16013 140 0,'0'-6'55'0,"0"4"-30"0,3 2-10 0,-3 0 18 15,0 0-7-15,0 0-1 16,0 2-5-16,0 12-1 16,-3-1-10-16,0 5 3 0,0 1 2 15,0 5-1-15,3 5 0 0,0 0-3 16,0-3 1-16,3-2-8 15,3 8-2 1,3-11-1-16,2 3 0 16,7-8 2-16,-3-3 1 0,-3-8-1 15,3 1 1-15,0-14-2 16,-3-3-1-16,0 3 1 16,-3-5 1-16,0 0-1 15,-1-3 2-15,-2 2-2 16,0 4-1-16,0-1-2 15,-6 3 1-15,0 3-1 16,3 2 0-16,-3 3 0 16,0 3-2-16,3 8 3 15,0-1 0-15,0 1 1 16,3 2 0-16,0 0-3 16,0 3 2-16,6-5 3 0,3 2 1 15,0-13 1-15,0-8 2 16,0 0-1-16,-4-2 2 15,1-4 0-15,0-4 3 16,-3 5-3-16,-3-6 1 16,-6 1 1-16,0-1 2 15,-3 3-5-15,0-5-2 16,-3 2-4-16,0 6-1 16,3 5-1-16,0 0-2 15,0 3-19-15,3 0-10 16,0 2-27-16,3 0-12 0,3 1-39 31</inkml:trace>
  <inkml:trace contextRef="#ctx0" brushRef="#br0" timeOffset="373.4183">16924 16071 156 0,'-15'-8'57'0,"12"8"-30"0,-9 10-7 16,9-4 19-16,-3-1-13 16,0 0-2-16,-3 6-12 15,0 2-3-15,3 6-5 16,0 2-3-16,3 3 0 0,3 2 1 0,3-2 1 16,3 2-1-1,6-4 1-15,6-9 0 16,0-3 3-16,-3-12 6 0,0-6 2 15,-1 0-3-15,1-5-1 16,-3-3 0-16,-6 0 4 16,0-3-4-16,-6 1 2 15,-3-1-5 1,-3 3-2-16,0-2-2 0,0 5-3 16,-6 7-8-16,3-2-5 15,1 3-35-15,2 2-16 16,3 3-126-1,9 0 88 1</inkml:trace>
  <inkml:trace contextRef="#ctx0" brushRef="#br0" timeOffset="749.7821">17025 16081 200 0,'3'14'77'0,"0"-6"-42"0,0 7-19 16,0-1 22-16,0 7-9 15,0 0-2-15,0 0-9 16,0 0-3-16,0 6-9 16,0-3-4-16,0-9 1 0,-3-1-2 15,0-4 2-15,3-2 2 16,0-10 2 0,-3-9 3-16,0 3-5 15,2-5-3-15,1-6-4 0,6-2 1 16,0-3 1-16,3 8 0 15,0-2-3 1,-3 2 2-16,0 3-1 0,3 2 0 16,0 1 0-16,0 4-2 15,0-2 5-15,0 8 1 16,-1-2-5-16,1 2-2 16,3 2-23-16,-6-2-6 15,0 6-10-15,0-4 0 16,0 1-40-16,0 0-33 15,-3-3 44 1</inkml:trace>
  <inkml:trace contextRef="#ctx0" brushRef="#br0" timeOffset="1018.1899">17305 15907 152 0,'0'-13'57'0,"0"13"-30"0,0 0-16 16,0 0 15-16,0 5-3 16,3 3 0-16,-3 5 1 15,3 3 0-15,0 18-13 16,0 1 11-16,-1-1 5 0,-2 3-10 16,3 0-4-16,-3-5-8 15,3 5-2-15,-3-3-1 16,3-7 1-16,-3-1-18 0,3-7-6 15,-3-6-28-15,0-2-11 16</inkml:trace>
  <inkml:trace contextRef="#ctx0" brushRef="#br0" timeOffset="1367.4">17489 16118 208 0,'-6'0'77'0,"0"6"-42"0,-3-1-28 0,6-2 18 0,-3-3-11 16,-3 5-3-16,-5 0-6 16,-4-2-2-16,0 5-1 15,3-3-2-15,3 3 1 0,3-3 1 16,0 3 3-16,3-2-2 15,3-1 0-15,3 3 3 16,0-3 1-16,9 3 1 16,3-3 2-16,3 6-5 15,0-3-1-15,3-3-2 16,-3-2 1-16,0 10-2 16,-4-5-1-16,1 0-15 0,0-3-7 15,-3 0-36-15,0 1-12 16,0-6-26-1</inkml:trace>
  <inkml:trace contextRef="#ctx0" brushRef="#br0" timeOffset="1578.6177">17575 16158 200 0,'0'-5'77'0,"0"5"-42"0,0 2-30 0,0-2 17 15,0 3-6-15,3 8 1 16,-3-1-5-16,0 4-2 16,0 1-6-16,0 4-3 0,0 5 0 15,0-3-1-15,0-5 0 16,0 2-47-16,0-4-20 0,0-7-30 16</inkml:trace>
  <inkml:trace contextRef="#ctx0" brushRef="#br0" timeOffset="1696.7147">17596 16055 228 0,'-12'-3'88'0,"18"3"-48"0,-9 0-31 15,3-5 22-15</inkml:trace>
  <inkml:trace contextRef="#ctx0" brushRef="#br0" timeOffset="1768.8433">17593 16042 384 0,'6'-8'-29'15,"0"16"-51"-15,0-3-20 16,0-5 26-16,0 5 13 16</inkml:trace>
  <inkml:trace contextRef="#ctx0" brushRef="#br0" timeOffset="2159.3773">17668 16124 152 0,'0'13'57'0,"3"0"-30"0,-3 8-7 0,3-7 21 15,-3-1-5-15,0 3-1 16,0 0-8-16,0 2-3 16,0 3-13-16,0-5-4 0,0-3-3 15,0-2-2-15,0-6-2 16,0-5 7-16,3-13-2 16,0 5 0-16,3-8-5 15,0-5 0-15,2 0-2 16,1 0 0-16,3 0 0 15,0 2 0-15,0 3 2 16,-3 3 2-16,6 0-3 16,-3 10-2-16,3-2 4 15,-3 5 1-15,0 5 4 16,-4 6 3-16,1 2 0 16,-3 3 0-16,-3 2-8 15,0-2 0-15,-3 8-1 16,0-3 2-16,-6-2-10 15,3-1-2-15,0-2-30 0,0-3-12 16,6 0-33 0,0-5-46-16,3-2 37 15</inkml:trace>
  <inkml:trace contextRef="#ctx0" brushRef="#br0" timeOffset="2640.0108">18040 16132 192 0,'-12'-8'71'0,"12"2"-38"0,-6 6-19 0,0 0 20 0,-3 0-15 16,0 0-3-16,0 8-8 16,-3-2-3-16,0 7-2 15,3 0-5-15,1 3-1 0,-1 0 2 16,3-3 0-1,3 0 1-15,0 6 0 0,6-6 0 16,0-5 0-16,3 3 2 16,3-11 1-16,-1-3-4 15,-2-5 1-15,6 5-2 16,0-7 0-16,-3 4 2 16,-3-4 0-16,0-1 0 15,3-2 0-15,0 8-3 0,-6-3 0 16,-3 3-1-16,0 2 3 15,6 6-2-15,0 2 1 16,-3 5 2 0,3 12 0-16,0 9 6 15,-3 4 6-15,0 4 5 0,0-2 4 16,-3-2 0-16,0 2-1 16,0-11-2-16,-3-4-1 15,-3-9-7-15,-9 0-2 16,0 0-11-16,-9-7-5 15,3-4-32-15,-3-4-11 16,-5-9-75 0</inkml:trace>
  <inkml:trace contextRef="#ctx0" brushRef="#br0" timeOffset="3721.7677">18510 16174 80 0,'0'-3'33'0,"0"3"-18"0,-15 3-2 0,12-3 14 16,0 0 0-16,-6 3 4 16,0-1-4-16,0 4 1 15,1 2-10-15,-4-1 0 16,3 1-11-16,0 0-2 0,0 11-1 15,0 2-5-15,3 3 1 16,3-3 2-16,3 3 1 16,3-3-4-16,3-3 1 15,9-2 0-15,0-10 2 0,3 2 8 16,-1-8 5-16,-2-3 2 16,0-5-1-1,0-8-6-15,0-10-4 16,-3 5 1-16,-3-3 0 0,0-5-1 15,-6-1-1 1,0 1-3-16,-3-2-2 0,-3-4 1 16,0-2 1-16,-3 8-1 15,0 0-1-15,3 8-2 16,0 2 1-16,0 6 5 16,0 0 5-16,0 2-10 15,0 6-1-15,0 5 3 16,3 5 1-16,0 14 2 15,0 5 2-15,3-3 3 16,0 13 2-16,0 1-5 16,0-1-2-16,3 8-2 15,0-5 1-15,0-2-2 0,3-6 2 16,0-8-7-16,0 0-1 16,2-8-42-16,1-2-17 15,3-6-57 1</inkml:trace>
  <inkml:trace contextRef="#ctx0" brushRef="#br0" timeOffset="4174.3152">18769 16185 192 0,'-6'-11'74'0,"3"8"-40"0,-15 1-20 0,9 2 20 16,0 0-11-16,1 2-3 0,-4 4-11 15,0 2-6-15,-3 2-2 16,3 6-1-16,0 3 0 0,3 7 0 16,3 3 0-16,6-5-3 15,3-6 2-15,3 4 3 16,3-7 3-16,0-4-2 16,6-6-2-16,3-5 0 15,-3-2 1-15,-1-6-1 16,-2-8 2-16,0 0 2 15,-3-2 2-15,0-1-1 16,-3 0-1-16,-3 4-3 0,0 1 1 16,0 4-2-16,-3 4 2 15,0 6-7-15,-3 6-1 16,3 7 2-16,0 6 3 16,3 2-1-16,0 3 0 15,0-3 1-15,9 2 2 16,-3-4-1-16,-3-3-1 15,3-3-13-15,3 0-4 16,-4-7-24-16,4-6-9 16,6-6-27-1,-3-7-35-15,-3 0 37 16</inkml:trace>
  <inkml:trace contextRef="#ctx0" brushRef="#br0" timeOffset="4384.6118">18903 15981 204 0,'-3'-3'77'0,"3"11"-42"0,-3 0-30 16,3 0 17-16,0 5-1 15,0 6 2-15,0 2-6 16,0 8-2-16,0 5-9 16,3 6-4-16,0 5-1 0,3-5 1 15,0-3 1-15,-6-5-10 16,0-3-3-16,0-8-44 15,6-5-19-15,-9-3-26 16</inkml:trace>
  <inkml:trace contextRef="#ctx0" brushRef="#br0" timeOffset="4953.3818">18775 16155 228 0,'-6'-10'88'0,"6"10"-48"0,-3 0-23 0,3 0 27 16,0 0-16-16,3 0-6 15,6 0-16-15,3 0-6 16,9 0 0-16,-3 0-3 0,5 0-1 16,4 0-11-16,0 0-5 15,-3 0-14-15,0 0-6 0,-1 5-9 16,-2-2-5-1,-3-1 1-15,-3-2-4 16,0 0 27-16,-3 0 23 16,-3 0 14-16,0-2 19 15,-3-1 8-15,0-2 10 16,-6 5 8-16,0 0-13 16,-3 0-3-16,-3 0-8 15,-3 5-3-15,-3 3-13 16,0 3-5-16,0 2-1 0,0 3-3 15,3 8 0-15,0 2-1 16,3 1 1-16,3-6-2 0,3-3 2 16,3-5-2-16,3-2 2 15,3-8-2 1,0-3-1-16,3-6-2 16,0-7-1-16,-3-3-1 0,0-2 3 15,0 7 0-15,-3 1 1 16,0-1 2-16,-3 8 3 15,-3 3 0-15,3 11 2 16,0 10 2-16,0 3 2 16,2 0-5-16,4-3-4 15,0 0 1-15,3-5 0 16,6-3-23-16,0-5-12 16,3 0-96-1</inkml:trace>
  <inkml:trace contextRef="#ctx0" brushRef="#br0" timeOffset="5509.4022">19534 16142 256 0,'-21'3'96'0,"9"5"-52"0,-3 2-43 0,9-4 21 16,4 2-16-16,-1 2-4 15,3 1-1-15,3-1-1 16,2 4 0-16,7 4-3 0,0 6 2 16,0 0-1-16,-3-3 0 0,-3-3 11 15,-3 4 5-15,-6-4 7 16,-3-5 2-16,-3-2-10 16,0-3-3-16,0-3-6 15,0-2-1-15,0-6-34 16,4-2-14-16,-1 2-40 15,3-7-14-15,3 4 2 16</inkml:trace>
  <inkml:trace contextRef="#ctx0" brushRef="#br0" timeOffset="5883.2268">19611 16275 204 0,'18'13'77'0,"-12"-8"-42"0,9-2-17 0,-6-6 23 16,0 6-10-16,0-3-3 15,3 0-14-15,0 0-4 16,0-8-6-16,0 2-1 0,-4-1 1 16,1-1-2-16,-3-3-2 15,-3-2 1-15,-3 5-1 16,-3-3-3-16,-3 1 0 16,0-1-3-16,-5 8 1 0,-7 1 1 15,-3 4-1-15,0 6 1 16,3 0 3-1,0 13-2-15,3 3-1 16,6 0 5-16,4 3 1 0,5-4 4 16,3 1 3-16,5-3-2 15,7-2-2-15,3-1-2 16,3-4 0-16,3-6-2 16,0-8-1-16,5 0-21 15,1-14-11-15,-3 1-15 16,-3-8-4-16,-3-11-27 15,-4-2-35 1,-2-3 39-16</inkml:trace>
  <inkml:trace contextRef="#ctx0" brushRef="#br0" timeOffset="6079.4332">19894 15983 192 0,'-3'-2'74'0,"3"4"-40"0,-3-2-16 0,3 3 25 15,-3 2-13-15,0 9-5 16,0 7-3-16,-3 0-2 15,6 13-11-15,0 3-3 0,0 14 0 16,3-4-3-16,0 1 0 16,0-11 1-16,0-3 0 15,-3-7-20-15,0-6-9 16,3-5-58-16,0-6-23 16,0-7 5-1</inkml:trace>
  <inkml:trace contextRef="#ctx0" brushRef="#br0" timeOffset="6265.2114">19728 16155 280 0,'11'-10'107'0,"1"10"-58"0,9 0-51 15,0 0 20-15,3-3-13 16,6 1-1-16,5-1-22 15,1-2-8-15,3 5-95 16,2 0-42-16</inkml:trace>
  <inkml:trace contextRef="#ctx0" brushRef="#br0" timeOffset="6932.9724">20478 16216 200 0,'-3'-5'74'0,"3"2"-40"0,-6-2-20 0,3 5 22 15,-3 0-5-15,-3 5 2 16,0-2-13-16,-3 2-4 15,0 1-9-15,0 2-3 16,3-3 2-16,0 3-3 0,3 5-2 16,3-2 0-16,9 10-1 15,3 0-3 1,0-3 2-16,0 4 3 16,-3-4 3-16,-6 1 2 15,-3-1 5-15,-3 1 5 16,-3-3-5-16,-3-3 1 15,3 0-8-15,-8-2-3 16,5-6-1-16,3-2 1 16,0 2-21-16,3-10-55 15,3-1-8-15,3-2-44 16</inkml:trace>
  <inkml:trace contextRef="#ctx0" brushRef="#br0" timeOffset="7131.137">20531 16327 232 0,'-6'24'88'0,"6"-13"-48"0,0-1-38 16,0-2 17-16,0 3-12 15,0-3-2-15,0 5-5 16,0-2-1-1,3 2-32-15,0-2-15 0,0-6-51 16</inkml:trace>
  <inkml:trace contextRef="#ctx0" brushRef="#br0" timeOffset="7326.6891">20543 16177 208 0,'-3'-8'77'0,"3"8"-42"0,0-3-37 0,0 3 14 15,9 0-13-15,-3 0-1 0,3 0-46 16,0 0-21 0,3 0-6-16,0 3-3 0</inkml:trace>
  <inkml:trace contextRef="#ctx0" brushRef="#br0" timeOffset="7760.7556">20671 16203 192 0,'-6'0'74'0,"6"0"-40"0,0 0-16 16,0 0 25-16,0 0-20 15,0 0-5-15,6 0-11 16,3 0-3-16,9-3-2 0,0-2-2 0,0 3 3 15,-1-1-4-15,1 0 0 16,0 1 1-16,0 2 0 16,-6 2-5-16,0 4-1 15,-3-1 5-15,-3 0 2 16,-6 8 1-16,-3 6 1 16,-3 2 0-16,-3 5 1 15,-3-2 4-15,-6-3 5 16,0 6-5-16,0-6-2 15,1-2-1-15,2-1-1 16,3 1-2-16,3-1-2 16,0-5-2-16,6 3 1 0,3-3 1 15,6-2 0-15,6-3 0 16,3 5 0 0,0-5 0-16,-4-3 2 15,1 1-21-15,0-4-7 0,-3-2-9 16,0 0-2-16,-3-8-30 15,0-5-51 1,-3 0 27-16</inkml:trace>
  <inkml:trace contextRef="#ctx0" brushRef="#br0" timeOffset="7957.0006">20612 16386 232 0,'-9'0'88'0,"12"0"-48"0,0 0-31 0,-3 0 19 16,6 0-8-16,2 0-1 16,7 0-14-16,3 0-2 15,9 0-3-15,0 0-7 0,0 0-3 16,-1 0-45-16,-2 0-21 16,0 0-25-1</inkml:trace>
  <inkml:trace contextRef="#ctx0" brushRef="#br0" timeOffset="8360.6279">20903 16399 208 0,'-3'0'77'0,"6"5"-42"0,3 0-23 16,0-2 21-16,3 5-6 15,0-5 1-15,6-1-17 16,6 4-7-1,-3-1-3-15,5-5 1 0,-2-5 1 16,0-1-1-16,0-2-2 0,-3 0 1 16,-3-2 1-16,-3 2 1 15,-3-3 1-15,-4-5-2 16,-2 1 1-16,-6-7-9 16,-2 9-1-16,-7 0-1 0,0 0 2 15,-9 7 2-15,-3 1-1 16,0 10 4-1,-3 11 2-15,1 0 0 16,-1 3 2-16,3 2 4 16,6 0 6-16,3 3-1 0,9 8 1 15,6-3 1-15,6-5 4 16,9-1-10-16,12-7-4 16,0 3-3-16,3-11 1 15,2 0-39-15,1-8-16 16,3 0-80-1</inkml:trace>
  <inkml:trace contextRef="#ctx0" brushRef="#br0" timeOffset="12113.5566">15962 16571 132 0,'-3'-3'52'0,"0"3"-28"0,-3 3-22 0,3 0 14 0,-6 2 3 16,-8 3 3-16,-7 5-5 16,-6 3 0-16,-9 2-10 15,-5 17-2-15,-13-1 1 0,-8 6-1 16,-13-6 0-16,-8 14-1 16,-9-6 2-16,-10 6 1 15,-2-3 3-15,0 5 6 16,0-8 2-16,3 9-5 15,6-9 0-15,11-5-4 16,7-3 0-16,11-10-5 16,10 3-1-16,8-9-1 15,10-2 1-15,8-3-2 16,6-2-1-16,6-3-2 0,3-3 1 16,6 3-21-16,4 5-41 15,2-7 0 1,3-1-37-1</inkml:trace>
  <inkml:trace contextRef="#ctx0" brushRef="#br0" timeOffset="12475.9761">14408 17052 96 0,'-23'6'38'0,"8"2"-20"0,-6 10 1 0,12-5 18 0,-6 1 4 16,-12 12 3-16,-2 6-16 16,-4 2-6-16,-3-2-13 15,-3 0 3-15,4 5 3 0,2-8-5 16,3 3-1-16,6-9-5 15,6-1-1-15,7-7-1 16,2-4 1-16,9 2-7 16,12-5 1-16,11-8 5 15,10 0 6-15,12 0-11 16,2 0-4-16,4 0-11 16,-3 0-1-16,-4 0-52 15,1 6-56-15,-6 1 31 16</inkml:trace>
  <inkml:trace contextRef="#ctx0" brushRef="#br0" timeOffset="14205.3965">14301 17722 112 0,'0'-5'44'0,"0"5"-24"0,3 0-4 0,0 0 16 15,-3 0-9-15,0 0 0 16,0 0-8-16,3 0 1 16,0 7-9-16,0-1 5 0,0 2 1 15,0-3 0-15,0 8 2 16,-3-5-6-16,0 5-1 15,0 3-4-15,3-3-1 16,-3 3-3-16,0-5-1 16,3-3-8-16,-3 0-2 15,0-8-25-15,0 0-9 16,0 0-21 0,0-8-33-16,0 3 31 15</inkml:trace>
  <inkml:trace contextRef="#ctx0" brushRef="#br0" timeOffset="14382.746">14298 17650 124 0,'-3'-13'46'0,"3"8"-24"0,-3 5-2 16,3-5 19-16,3 5-19 16,-3 0-8-16,3-3-8 15,-3 0-4-15,3 1 1 16,3-4-19-16,-6 6-5 0,3 0-38 15,-3 0-28-15,3 6 33 16</inkml:trace>
  <inkml:trace contextRef="#ctx0" brushRef="#br0" timeOffset="14744.6277">14367 17738 112 0,'12'10'44'0,"-21"-2"-24"0,18 0-10 0,-6-3 12 16,0 1-8-16,-3-4-1 16,0-2-3-16,0 0 1 15,0 0-6-15,0 0 1 0,0 0 4 0,3 0-8 16,-3-8-1 0,6 0-1-16,-1-2 2 15,1 2-3-15,0-5-2 16,0 7 2-16,0-1 2 15,0-7-2-15,0 9-2 0,3 5 2 16,-3 5 2-16,0 1 2 16,0 2 3-16,0-1 3 15,0 4 2-15,-3-3-3 16,0 5 0-16,-3-5-5 16,0 5-2-16,3 1 0 15,-3-4 1-15,3-2-36 16,0 3-15-16,0-9-30 15</inkml:trace>
  <inkml:trace contextRef="#ctx0" brushRef="#br0" timeOffset="15061.8267">14632 17685 116 0,'-3'-8'46'0,"-6"3"-24"0,3 10-13 0,6-5 14 0,0 2-11 15,-3 1-4-15,0 0 1 16,0 2 2 0,-3 3-6-16,0 3 1 0,0-3 4 15,3 5 0-15,0-5 4 0,3 5-5 16,0-3-3-16,3-2-6 15,3 6 0-15,0-1 0 16,3 5 0-16,6-10 0 16,-6-2 0-16,0-6-33 15,0 5-15-15,2-2-29 16</inkml:trace>
  <inkml:trace contextRef="#ctx0" brushRef="#br0" timeOffset="15462.361">14724 17685 96 0,'0'-6'35'0,"0"9"-18"0,3 0-7 0,0-3 12 16,0 8-1-16,0 2 2 15,0-2 0-15,0 5 1 16,0 1-2-16,0-1-2 16,0 0-10-16,0 0-2 0,-3-7-1 15,3 4-1-15,-3-7-1 16,0 2-1-16,0-5 0 16,0 0 4-16,0-5 3 0,0 5-4 15,3-5 1 1,0-9-7-16,-3 1-3 0,3 0 1 15,3 5 2-15,0 0-2 16,-1-3 0-16,1-2-1 16,3 11 0-16,0-4-3 15,0 1 1-15,0 5-25 16,0 0-8-16,0 5-16 16,0-2-49-1,-3 0 15-15</inkml:trace>
  <inkml:trace contextRef="#ctx0" brushRef="#br0" timeOffset="15838.2427">14900 17730 120 0,'0'0'46'0,"3"0"-24"0,0 8-8 0,-1-8 15 16,4 5-3-16,0-5-1 15,3 0-7-15,0-5-3 16,0 5-9-16,3 0-4 0,0-3-1 15,-3-2 1-15,0-1 1 16,0-1-1-16,-3 1 1 16,-3 1-2-16,0-3-1 15,-3 0 1-15,-3 0 1 16,-3-8-8-16,0 14-3 16,-3-4-2-16,0 12 1 15,-3-4 4-15,0 4 3 16,3 1 0-16,0-1 1 0,0 7 0 15,3-2 0-15,0-3 2 16,3 5 2-16,0-5 1 16,3 2 1-16,0-2-2 15,3 5-2-15,6 6 1 16,0-3-1-16,3-6-31 16,3-2-12-16,0-2-29 15</inkml:trace>
  <inkml:trace contextRef="#ctx0" brushRef="#br0" timeOffset="16256.8992">15135 17637 132 0,'-12'3'52'0,"9"10"-28"0,-12 0-15 0,9-7 14 16,0-1-2-16,0 3-1 15,0 5 1-15,0 6 1 16,3-6-12-16,0 0-3 0,3 0-3 16,0 0-2-16,6-5 1 15,-3 6-2-15,6-4 2 16,-3-2 0-16,3-3 3 0,-3-5-8 16,3 0-3-1,0-10-2-15,0-1-1 16,-3 1 5-16,0-4 1 15,-3 1 2-15,-3 0 0 0,0 0 0 16,0 0 2 0,0 7-3-16,0 1 0 0,0 5-4 15,0 3 1-15,0-1 6 16,0 9 4-16,3-3-3 16,0 0-2-16,2 5 0 15,1-8 1-15,-3 3-1 16,3 3-1-16,0-9-26 15,3 4-12-15,0 2-50 16</inkml:trace>
  <inkml:trace contextRef="#ctx0" brushRef="#br0" timeOffset="16603.7028">15349 17574 200 0,'-9'0'74'0,"6"0"-40"0,-6 0-35 0,3 8 15 15,0-3-8-15,-6 3 2 16,3 2-7-16,1 6-1 16,2-5 0-16,3 2-3 0,6 0 2 15,5 1 1-15,1 4 0 16,0-5 0-16,0 1 2 15,0-1 3-15,-3-5 2 16,-3 2 12-16,-3-2 7 0,0 0-4 16,0 3-3-16,0-3-7 15,-6-3 0-15,3 0-9 16,-6-2-2-16,-6-3-34 16,6 0-13-16,1 0-37 15,-1 0-50 1,0-5 38-16</inkml:trace>
  <inkml:trace contextRef="#ctx0" brushRef="#br0" timeOffset="16815.9818">15438 17619 204 0,'0'13'77'0,"3"-13"-42"0,0 21-26 0,0-16 22 15,-3 3-17-15,3 5-2 16,-3 1-6-16,0-4-1 16,0 4-3-16,0-7-8 0,0 4-4 15,0-3-38-15,-3 0-19 16,0-3-23 0</inkml:trace>
  <inkml:trace contextRef="#ctx0" brushRef="#br0" timeOffset="17009.2672">15426 17529 228 0,'-6'-14'85'0,"9"14"-46"0,-3-2-41 15,0 2 17-15,0 0-13 16,3 0-1-16,3 2-43 15,0 4-19-15,0-1-29 16,0-2-9-16</inkml:trace>
  <inkml:trace contextRef="#ctx0" brushRef="#br0" timeOffset="17385.9444">15554 17658 140 0,'12'21'52'0,"-12"-10"-28"0,-6 2-6 0,6-5 18 15,3 3-7-15,-6-3-2 16,0 0-13-16,3 2-4 16,-3-2-6-16,0-3-3 0,3-2 2 15,0 2-2-15,0-5-1 16,0 0 3-16,0-5 2 16,0 2-4-16,6-7-1 15,0 2 0-15,0 3 2 0,0-9-1 16,3 7-1-1,0-1-2-15,3-6 1 0,0 4-1 16,0 7 0 0,0 3 2-16,6 3 0 0,-7-3 11 15,4 8 11 1,-3 2-4-16,0 4-7 16,-6-7-5-16,0 4-3 15,-6 2-3-15,0-5-17 16,0 5-9-16,0 6-37 15,6-6-17-15,0 6-9 16</inkml:trace>
  <inkml:trace contextRef="#ctx0" brushRef="#br0" timeOffset="17868.3993">15921 17690 212 0,'-6'-11'79'0,"0"11"-42"0,0 0-30 0,3 3 18 16,-3-3-13-16,0 3-4 15,0 2-8-15,-3 0 0 16,0 3 0-16,0 0 2 0,3 3 1 16,0-3-1-16,3 0-2 0,0 2 1 15,3-2-1-15,0 0 0 16,6-3 2-1,-3 1 1-15,3-4 1 16,6-2 0-16,-3 0 2 16,0-2-8-16,0-4 0 0,0 1 2 15,-3-3 4-15,-3 3-1 16,0 2-2-16,0-7 0 16,-3 7-1-16,0-2-5 15,0 5 1-15,0 0 0 16,3 8 2-16,0-3-1 15,2 8 1-15,-2 8 17 16,0-2 7-16,0 5 5 16,-3-8 1-16,-3 2-2 15,0 3 1-15,-5-2-9 0,-4-1 0 16,-6-4-9 0,-3 4-3-16,-3-2-3 15,-6-3-3-15,4 0-39 16,-4-7-19-16,0 4-94 15</inkml:trace>
  <inkml:trace contextRef="#ctx0" brushRef="#br0" timeOffset="26315.935">3261 17280 80 0,'0'0'33'0,"0"0"-18"0,0 0 6 15,0 0 17-15,0 0-7 16,0 0-1-16,0 0-6 16,3-3-1-16,-3 3-12 15,0-2 4-15,0-1 3 0,-6-2-2 16,0 5 1-16,0-6-5 0,-3 6 0 15,-3 0-5 1,-2 0 1-16,-1 6-5 16,-3 2 0-16,0-3-1 15,3 8 1-15,0-2-4 0,3-1-2 16,0 9 2-16,3 7 0 16,4-7-2-16,5-1 2 15,3 1 1-15,5-3 2 16,4-3-6-16,3-2-1 15,3-9 6-15,0 4 4 16,3-12-2-16,3 4-2 16,-1-4 0-16,-2-7-1 0,-3 0 0 15,-3-6 0 1,0-2 0-16,-3-3 2 16,-3-15-3-16,0 4 0 15,-3-4-6-15,-3-1-3 0,-3 3 3 16,0 2 2-16,-3 6 3 15,0 6 1-15,0-1-2 16,0 10 2-16,3 1 3 16,-3 3 1-16,3 2-6 15,-3 2-2-15,3 6-1 16,0 6 4-16,0 7 5 16,0 5 3-16,3 9 2 15,0 10 0-15,0 3-2 16,0 2 1-16,0-2-4 15,3-3-2-15,-1 0 0 16,1-8 1-16,0 3-1 0,0-11 2 16,0-3-33-16,0-4-12 15,0-4-43 1,3-7-38-16,0 2 43 16</inkml:trace>
  <inkml:trace contextRef="#ctx0" brushRef="#br0" timeOffset="26695.2091">3446 17320 172 0,'12'0'66'0,"-9"0"-36"0,3 5-20 0,0-5 17 16,-1 0-13-16,4 0-3 15,0 0-7-15,3-5-1 16,0 5-1-16,3-3-2 0,0-2 3 15,-6-1-2-15,0 1-1 0,0-3 5 16,-6 6 1-16,-3-4-5 16,-3 1-2-16,-3 0 0 15,0 2 2-15,-3-2 0 16,-3 10-1-16,0 0 1 16,-6 3-1-16,3 0 2 15,0 5 3-15,4 1 0 16,2 4 0-16,0 1-3 15,6-3 1-15,6-1 0 16,3-1 1-16,3-4-5 0,2 1 1 16,1-3-7-16,3-3 0 15,3-5-30-15,6 0-13 16,-9 0-40 0</inkml:trace>
  <inkml:trace contextRef="#ctx0" brushRef="#br0" timeOffset="26965.4015">3729 17261 172 0,'-27'0'66'0,"15"6"-36"0,-3 2-22 0,9-3 18 16,0 3-9-16,-3-3 1 15,6 8-7-15,-6 1-1 0,6 4-6 16,3 3-3-16,3-7 2 0,6 4-2 15,-3-5-1-15,9-2 3 16,3-1 0 0,0-4-4-16,0-1 1 0,-1 0-20 15,1-5-9-15,-6 0-14 16,0-5-4-16,-3 0-14 16,0-3-19-1,-3-5 27-15</inkml:trace>
  <inkml:trace contextRef="#ctx0" brushRef="#br0" timeOffset="27626.2943">3791 17325 132 0,'-3'5'49'0,"3"-2"-26"0,0 2-9 0,3 3 15 15,0 5-1-15,0-2 1 16,0 2-10-16,0-5-1 16,0 5-11-16,-3-2-2 0,3-3 1 15,-3-3-1-15,3-2 0 16,-3-3 5-16,0 0 4 15,3 0-5-15,0-3-1 16,0-2-2-16,0-6 1 16,0-2-4-16,0 0-2 15,0 0-3-15,3-1-1 16,0 1-1-16,3 0 3 16,2 8-2-16,1-3 1 0,-3 5-16 15,3 0-8-15,0 1-4 16,0 2 0-16,0 0-7 15,-3 2-2-15,0 1 5 16,0-3-3 0,0 3 17-16,-3-3 6 15,0 5 6-15,-1-5 21 16,-5 0 9-16,0 0 15 16,3 3 7-16,0-1-8 15,-3-2-4-15,6 3-7 16,0-3-2-16,0 5-12 15,3-5-2-15,0 5-2 0,0-5 1 16,0 0 0-16,0 0-4 0,0-5-1 16,0 5 1-16,-3-5 0 15,0 0-2-15,0-3-2 16,-3 5 1-16,-3-2-1 16,-3-1-3-16,-3 1 2 15,-3-3-6-15,0 8-3 16,-3-2 3-16,-3 2 2 15,0 2 3-15,0 3 1 16,3 3-2-16,-3 3 2 16,4 0 1-16,2-1 0 15,3 11-5-15,0-2 1 16,6-6 4-16,3 6 2 16,3-6 0-16,3-5 1 0,5 5-18 15,4-8-6 1,3 1-30-16,0-6-10 15,0 0-17-15</inkml:trace>
  <inkml:trace contextRef="#ctx0" brushRef="#br0" timeOffset="28026.0798">4238 17314 132 0,'-3'-21'52'0,"0"16"-28"0,0-3-4 15,0 5 19-15,0 3-10 16,-6 0-2-16,-3 0-14 15,0 3-5-15,0 8-5 16,0-1 0-16,0 1 0 0,3 5 3 16,0 2 3-16,3 1-2 0,3-1 1 15,3-5-3 1,3 1 0-16,3-6-3 0,3 2-2 16,6-7 3-16,0 2 2 15,0-5 0-15,-3-5 0 16,0-1-3-16,-3-4-2 15,0-1 1-15,-3-2-1 16,-4 0 0-16,-2 0 0 16,0-1-3-16,0 6 2 15,0 3-1-15,-2 5-4 16,-1 8 1 0,3-3 3-16,0 9 3 15,3-1-2-15,2 0 0 0,1-2 1 16,0-1 2-1,3 1-6-15,0-3 1 0,3-3-43 16,-3 0-17-16,9-2-32 16</inkml:trace>
  <inkml:trace contextRef="#ctx0" brushRef="#br0" timeOffset="28360.4026">4455 17280 208 0,'-15'-8'79'0,"9"3"-42"0,-3 5-23 16,6 0 22-16,0 5-16 15,-3-2-3-15,-3 2-16 16,3 0-5-16,0 1 2 16,3-4 0-16,6 9 4 0,0-3-3 0,0 0 0 15,3 5-1-15,0 5 0 16,-3 1 8-16,-3-6 6 15,-3 0 7-15,0 1 5 16,-3-6-6-16,-6 2-3 16,0-2-8-16,0-3-3 15,1-2-2-15,-1 2-2 16,3-5 1-16,0 0-1 0,0-5-33 16,3 5-15-1,3-8-25-15,3 3-7 16,3 2-17-1</inkml:trace>
  <inkml:trace contextRef="#ctx0" brushRef="#br0" timeOffset="28552.7141">4538 17301 216 0,'3'5'82'0,"0"3"-44"0,-3 3-31 15,0-6 20-15,0 3-16 16,0 13-6-16,0-7-3 16,-3-1 0-16,3 0-1 15,-3-2-45-15,0-3-17 0,0 5-34 16</inkml:trace>
  <inkml:trace contextRef="#ctx0" brushRef="#br0" timeOffset="28747.7513">4514 17209 260 0,'-3'-22'96'0,"3"4"-52"0,0 13-51 0,0 5 14 15,6 0-27-15,-3 0-71 16,3 15-15-1,0-1 27-15,0-1 16 16</inkml:trace>
  <inkml:trace contextRef="#ctx0" brushRef="#br0" timeOffset="29111.1792">4586 17338 192 0,'3'19'71'0,"0"-3"-38"0,0 7-25 16,-3-15 16-16,0-2-6 15,0-1 0-15,3-2-8 16,-3-3-2-16,0 5-4 16,0-5-3-16,0 0 0 0,6-11 3 15,0 1-2 1,3-4-1-16,-1-1 0 0,4 1-1 16,3-7-3-16,0 3 2 15,0 4-1 1,0 6 0-16,0 1 6 15,0 1 2-15,0 6 9 0,-4 3 4 16,4 2 0-16,-3 6-2 16,-3-3-7-16,-3 0-2 15,0 5-4-15,-6 5-3 16,-3-4 0-16,3-1 1 16,-3 0-28-16,3 0-11 15,0-5-31-15,-3-2-10 16,3 1-20-1</inkml:trace>
  <inkml:trace contextRef="#ctx0" brushRef="#br0" timeOffset="29649.173">4985 17301 200 0,'-3'-8'77'0,"0"8"-42"0,-3-2-23 16,3 2 19-16,0 0-12 16,-3 0-1-16,0 0-8 15,-3 0-4-15,0 2-3 0,-3 6-3 0,0-3 1 16,3 6-1 0,0 5 0-16,0 2-3 0,3 1 0 15,3-3 2-15,0-3 2 16,3-2-2-16,3-3-2 15,0 2 6 1,3-7 3-16,0 2-1 0,3-5 2 16,0 0-4-16,0-5-2 15,0-1 2-15,-3-1 0 16,0-7-4-16,0 6 1 16,-3 0 0-16,0-2 2 15,0 2-3-15,0 3-2 16,0-1-7-16,0 4-2 15,-3 2 5-15,0 0 3 16,6 8 1-16,0 5-1 16,0 0 5-16,0 0 3 15,0 11 8-15,0 3 4 0,-1-1 3 16,-2 0 1-16,-3-4-5 16,0 4-1-16,-6 1 0 15,-5-9 2-15,-7 3-9 16,-3-10-4-16,-12 2-18 15,-3-5-5-15,-2-3-41 16,-1-5-17-16,-9-18-42 16</inkml:trace>
  <inkml:trace contextRef="#ctx0" brushRef="#br0" timeOffset="30504.601">5491 17293 64 0,'6'-8'24'0,"-3"3"-12"0,11 0 10 0,-8 2 17 16,3-2 4-16,0-1 2 15,-3 4-6-15,0-4 1 16,0 1-2-16,-9 3-2 15,0-4-19-15,-6 1-4 0,0 5 1 0,-3 5-8 16,-2 1-1 0,-1-4-1-16,0 9 0 15,0-9-5-15,3 9 1 16,3-3-2-16,6 0 0 0,3-3 2 16,6 6 0-16,6-3-3 15,0 0 2-15,3 5-1 16,-3 5 0-16,0-4 6 15,-4-1 5-15,-8-3 8 16,-3 1 7-16,0-6-7 16,-5 6 1-16,-1-8-11 15,-3 4-2-15,-3-4 1 16,0 0 1-16,0-3-6 16,0 0-2-16,6 0-16 0,0 0-6 15,3 0-30-15,0 0-11 16,6 0-46-1,6 0-40 1,0-3 62-16</inkml:trace>
  <inkml:trace contextRef="#ctx0" brushRef="#br0" timeOffset="30970.9268">5589 17325 180 0,'0'5'68'0,"3"3"-36"0,-3 0-18 0,3 5 22 16,-3 6-14-16,3-1-2 16,0 9-8-16,0-1-2 15,0 9-6-15,0-4-1 0,0 1 1 16,0 0-2-16,0-6 1 16,0-4 0-16,0-4 1 0,0-5 2 15,-3-5 1-15,0-8-3 16,0-8-1-16,0 0 1 15,-3-5 0-15,3-5-2 16,0-6 1-16,0-5-2 16,0-3 2-16,3 5-2 15,3-10-1-15,2 8-2 16,1 0-1-16,3 3-1 16,3 5 3-16,3-1 2 15,-3 9 4-15,0 3-2 0,-3 10 0 16,-3 0 8-16,0 0 4 15,-3 8 4-15,-4 2 1 16,-4 9-9-16,-4-3-2 16,-3-3-5-16,-3 0-1 15,0-2-3-15,0-3-1 16,0 2-21-16,0-7-10 16,0 2-22-16,3 3-8 15,3-3-58 1</inkml:trace>
  <inkml:trace contextRef="#ctx0" brushRef="#br0" timeOffset="31423.8187">5887 17293 200 0,'-6'-5'77'0,"3"5"-42"0,-6-3-28 16,6 6 18-16,-3 0-9 15,0-1-1-15,-3 6-7 16,0-3 0-16,0 9-5 16,0-1-4-16,0 13 0 0,3-7 3 15,3-1 1-15,3-2-1 16,3-3-2-16,3-2 1 16,3-3-1-16,3-3 6 15,0-5 4-15,0 0-5 0,0-5-1 16,0 2-2-16,-3-7 1 15,-1-6-2-15,-2 0-1 16,-3 0 1-16,0 3 1 16,-3 2-1-1,0-2-1-15,0 10-4 0,0-2 0 16,0 5 2-16,3 13 3 16,3 1 4-16,0-1 2 15,3 5-3-15,0-2-1 16,3-3-1-16,-3-2-2 15,3 2 3-15,3 1 2 16,0-9-35-16,-1-3-15 16,1-2-41-1,3-7-47-15,-3-1 40 16</inkml:trace>
  <inkml:trace contextRef="#ctx0" brushRef="#br0" timeOffset="31633.169">6086 17058 200 0,'-6'0'74'0,"6"0"-40"0,0 13-22 15,0-2 19-15,0 4-3 16,3 12 1-16,0-1-12 16,0 11-5-16,0-2-7 15,0 2-4-15,0-3 2 0,0 1-2 16,0-6-1-16,0-8-39 0,0-3-19 15,0-2-54 1</inkml:trace>
  <inkml:trace contextRef="#ctx0" brushRef="#br0" timeOffset="31858.6704">5922 17261 312 0,'-3'-8'115'0,"6"3"-62"0,3 5-55 0,0-2 22 15,3-9-14-15,9 6-3 16,3-3-2-16,3 2-1 0,2-1 0 16,1 7-20-16,3-3-9 0,0 3-38 15,-4 8-15-15,-2-3-25 16</inkml:trace>
  <inkml:trace contextRef="#ctx0" brushRef="#br0" timeOffset="32040.7433">6276 17253 168 0,'0'0'66'0,"0"8"-36"0,3 3-7 16,0-6 24-16,0 3-7 15,-3 0 2-15,3 5-18 16,0 1-4-16,0 4-12 15,-3 1-3-15,3-3-1 0,0-3-9 16,0-3-4-16,-3-2-48 16,3 0-22-16,0-2-33 15</inkml:trace>
  <inkml:trace contextRef="#ctx0" brushRef="#br0" timeOffset="32217.2882">6256 17084 280 0,'-3'-5'107'0,"3"2"-58"0,0-2-42 0,0 5 26 15,3 0-23-15,0 0-7 16,3 0-21-16,-1 5-6 16,4 1 12-16,0-4-51 0,3 9-22 15,0-3-16-15</inkml:trace>
  <inkml:trace contextRef="#ctx0" brushRef="#br0" timeOffset="32666.4436">6470 17261 220 0,'-21'0'82'0,"9"0"-44"0,-3 0-27 15,9 6 23-15,0-1-11 16,-6 0-4-16,1 3-13 15,-4 5-3-15,0 6-3 16,0 2 0-16,3 0 2 0,6-7-3 0,3 4 0 16,3-5 1-16,6-2 0 15,3-3 2 1,3-3 3-16,0-2-7 0,0-3 0 16,0-3 0-16,2-7 1 15,-2-4 1-15,-3 1 0 16,0 0 0-16,-3 0 0 15,0-1 2-15,-3 1 3 16,-3 5-2-16,0-2-2 16,0 10-3-16,-3 0-1 15,0 5 4-15,6 8 1 0,0 6 2 16,3-3 2 0,3-3-5-16,0 0-1 15,0 0 2-15,0 0 1 16,0-2-6-16,3-3-33 15,0-8-12-15,-1 0-9 16,1 0 0-16,-3-8-13 16,0-10-21-1,3-1 34-15</inkml:trace>
  <inkml:trace contextRef="#ctx0" brushRef="#br0" timeOffset="32860.6089">6592 17026 200 0,'-3'0'77'0,"3"8"-42"0,0 10-17 16,0-4 23-16,0 12-10 0,0 11-1 15,0 3-11-15,0 0-4 16,0 4-8-16,0-6-3 0,0-4 2 16,0-2-21-16,3-6-7 15,0-5-73 1,3-2-65-16</inkml:trace>
  <inkml:trace contextRef="#ctx0" brushRef="#br0" timeOffset="42559.7302">7122 17013 160 0,'9'-8'60'0,"-15"2"-32"0,12 4-9 0,-9 2 21 16,3 0-16-16,0 0-3 15,0 0-7-15,3 8-1 16,0 5-7-16,0 8 11 0,-3 11 6 16,0 8 2-16,0 5 0 15,0-6-6-15,0-7 1 16,0-6-9-16,0 6-2 15,0-5-7-15,0-6-2 16,0 11 0-16,0-14 2 16,0-5-21-16,0-5-7 0,3 3-33 15,0-8-15 1,0-3-45 0</inkml:trace>
  <inkml:trace contextRef="#ctx0" brushRef="#br0" timeOffset="42971.2245">7280 17235 144 0,'-6'0'55'0,"3"0"-30"0,0 5-14 15,0 1 15-15,0-4-6 0,0 9-1 16,0-3-7-16,0 5-2 16,0 5-6-16,3-4 2 0,3 7 0 15,3 5-5-15,3-7-2 16,-3-6 0-16,8 0 2 16,10-2 4-16,-3-3 4 15,0-6 2-15,-3-9 1 16,0-1-2-16,-9 0-1 15,0-3 3-15,-4-2 3 16,-2-6-6-16,-6-2-3 16,-2 3-1-16,-7 4-1 15,-3 1-5-15,0 8 1 16,0-3-13-16,3 5-5 16,3 1-23-16,3 2-11 15,6 0-50-15</inkml:trace>
  <inkml:trace contextRef="#ctx0" brushRef="#br0" timeOffset="43311.9547">7616 17164 156 0,'-6'-16'60'0,"3"16"-32"0,-6 16-17 0,3-11 18 16,-6 8-4 0,0 0 3-16,0 6-10 0,0-3-3 15,1 2-8-15,2 1-3 0,0 5 2 16,3-1-1-16,3 1 0 15,6-3-3-15,6-2-2 16,3-1 1-16,2-10-1 16,4 3-27-16,0-8-11 0,0 2-41 15,0-10-41 1,3-1 41-16</inkml:trace>
  <inkml:trace contextRef="#ctx0" brushRef="#br0" timeOffset="43863.8369">7803 17259 124 0,'-3'-6'46'0,"9"12"-24"0,-18-12-10 15,12 6 16-15,0 0-1 0,-2 0 2 16,-7 0-5-16,3 6-1 16,-3-6-12-16,-3 2 2 0,-3 4 1 15,0 2-5-15,0-3-3 16,0 8-3-16,0-2-3 16,6 5 1-16,1 7-1 15,5-1-3-15,3-9 0 16,6 0 2-16,5 0 2 15,4-5 0-15,0-2-1 16,0 1 1-16,-3-7-1 16,3-7-5-16,-3 4 1 15,3-8 0-15,-6 6 2 16,-1-6-1-16,-5 1 1 0,0 5 2 16,-3-3 2-16,-3-6-1 15,0 1-1-15,1 3 1 16,-4 2-1-1,3 2-3-15,0 4 2 0,3-4 1 16,-3 6 0-16,3 8 0 16,3-2 2-16,11 4-1 15,-2 3 2-15,0 3 0 16,-3-5 3-16,-3-3-5 16,6 2-1-16,3 1-13 15,0 0-5-15,0-3-41 16,-3-8-60-1,3-3 20-15</inkml:trace>
  <inkml:trace contextRef="#ctx0" brushRef="#br0" timeOffset="44135.5366">7949 17007 192 0,'0'3'71'0,"0"0"-38"0,0 10-19 0,3 0 22 15,0 6-5-15,3 5-1 16,-3 13-12-16,3 0-4 16,-6 2-8-16,3-2-2 0,0-2 2 0,6 2-5 15,-3-8-1-15,0-3-11 16,0-7-5-1,0-6-36-15,-3 0-16 0</inkml:trace>
  <inkml:trace contextRef="#ctx0" brushRef="#br0" timeOffset="44393.6559">8119 17246 208 0,'3'-6'77'0,"0"6"-42"0,0 0-30 0,-3 0 19 15,3 6-9-15,0 1 2 16,0 7-10-16,0-1-2 16,-3 0-3-16,0 6-2 0,0-3 3 15,0 2-2-15,0 1-1 16,0-6-19-16,0-3-10 15,0 1-32-15,0-6-11 16</inkml:trace>
  <inkml:trace contextRef="#ctx0" brushRef="#br0" timeOffset="44571.5793">8119 17037 280 0,'-6'-11'104'0,"6"11"-56"0,0-3-56 16,0 3 18-16,3 0-16 15,3 0-1-15,3-2-40 16,0-1-19-16,0-2-37 16,0 5-13-16</inkml:trace>
  <inkml:trace contextRef="#ctx0" brushRef="#br0" timeOffset="44767.672">8321 16920 192 0,'3'3'74'0,"0"-1"-40"0,3 22-22 0,-3-18 21 16,3 7-6-16,0 5 1 16,-3 9-6-16,-3 7-2 15,0 8-11-15,0 3-5 0,0-2-1 16,-3-1-4-16,0-2-2 15,3-6-31-15,-3-2-15 16,3-11-66 0</inkml:trace>
  <inkml:trace contextRef="#ctx0" brushRef="#br0" timeOffset="45021.8773">8247 17137 236 0,'-18'-3'88'0,"18"1"-48"0,0-1-25 15,0 3 26-15,3 0-20 16,6 0-6-16,3 0-12 16,3-5-2-16,0 5-1 15,3 0-3-15,-1 0 2 0,-2 0-10 16,0 0-3-16,-3 0-22 15,0 0-9-15,0 0-31 16,0 0-46 0</inkml:trace>
  <inkml:trace contextRef="#ctx0" brushRef="#br0" timeOffset="45215.3296">8506 17190 236 0,'3'40'88'0,"3"-35"-48"0,0 8-25 0,-3-2 24 16,3-3-19-16,0 5-6 16,0 0-8-16,3 0-5 15,-1 6 0-15,-2-6 1 0,0-5 3 16,3 5-22-16,-3-7-8 0,3-6-30 16,-3 0-12-16,0 0-34 31</inkml:trace>
  <inkml:trace contextRef="#ctx0" brushRef="#br0" timeOffset="45459.4068">8774 17124 196 0,'-3'8'74'0,"0"-3"-40"0,0 6-7 15,3-3 27-15,-6 15-2 16,-6 4 2-16,3-6-13 15,0-2-5-15,-9 12-20 0,3-2-10 0,-5 11-2 16,2-3-3 0,-3 3-1-16,-9 18-19 15,3-10-10-15,-2-3-34 16,5-8-12-16,3-11-51 16,6-5-29-16,3 0 78 15</inkml:trace>
  <inkml:trace contextRef="#ctx0" brushRef="#br0" timeOffset="60983.2107">1103 10864 168 0,'-9'2'66'0,"9"-2"-36"0,0 0-29 16,0 0 14-16,0 0-2 15,6 0 5-15,3-2 3 0,12 2 4 16,-3 0-13-16,6 0 0 0,2 0-1 16,1 2-2-16,0-2 0 15,3 0-1-15,-9 0 0 16,-4 0-4-16,-2 0-1 16,-3 0-1-16,-3 0-2 15,0 3 7-15,-3-3 3 16,-6 0-3-16,-3 0 1 15,-3 0-3-15,-6-3 0 16,-3-2-6-16,0 0 1 16,-2-3-2-16,-1-3 0 15,3 1 2-15,-3-3 0 16,0 2 0-16,3-5 0 16,0-2 0-16,3-1 2 15,4 1-1-15,5 2-1 16,-3 2-4-16,12 1 0 0,-3 0 6 15,5 2 4-15,10 1-1 16,-3 4 2-16,3 1-4 16,3 0 0-16,-3 2-1 15,0 1 1-15,-3 2-2 16,-4 0 2-16,-2 0-2 16,0 0-1-16,-3 0 1 0,-3 0 1 15,-3 0-1-15,-3-3 2 16,-6 0-4-1,0 1 0-15,-8-4-1 16,-1 1 0-16,3 0 2 16,-3-3 0-16,-3 0 0 0,9 0 0 15,0 0-3-15,-3 0 0 16,6-2 2-16,4-4 0 16,-4 4 1-16,18-6-3 15,-4 3 2 1,10-1 5-16,0 1 2 15,9 0 0-15,3 2 1 16,0 3-4-16,2 3 0 16,-5 0-1-16,3 0-2 15,-3 2-2-15,-6 0 1 16,0 1-21-16,-13 2-10 16,4-3-13-16,-3 3-2 0,-6 0-43 15,-9-5-44 1,-2-3 47-16</inkml:trace>
  <inkml:trace contextRef="#ctx0" brushRef="#br0" timeOffset="61522.1874">1231 10189 136 0,'0'0'52'0,"0"5"-28"0,3-13-15 0,-3 8 16 16,6-2-3-16,0-3 1 15,0-1-6-15,3-2 0 16,-6 0-10-16,3-2 0 0,-3-6 0 15,-3-3-1-15,-3 4 1 16,3 1-2-16,-9 4 2 16,3-1-4-16,0 3 0 15,0 0 1-15,-3 6 0 0,0-1-2 16,-3 8-2 0,0 1 1-16,3 4-1 0,9 3 0 15,0 3 2-15,3 3-3 16,3-1-2-16,3 1 4 15,3 5 3-15,6 5 3 16,-6-5 1-16,9-6 4 16,0-5 3-16,0-7-6 15,5-6-1-15,-5-8-2 16,0-3-1-16,0-2-3 16,-6-3-2-16,0 0 1 15,-6 0-1-15,-4 0-14 16,-2 0-5-16,0 1-19 15,-9-4-8-15,-5 6-25 16,-1-3-47-16,0 0 28 16</inkml:trace>
  <inkml:trace contextRef="#ctx0" brushRef="#br0" timeOffset="62096.3213">1225 9970 140 0,'0'-3'55'0,"6"0"-30"0,-3 3-10 0,3 0 20 16,3 0-8-16,6 0-3 16,3 0-10-16,3 3-1 15,-1 0-8-15,4-1-1 0,-6 1 0 16,0-1-2-16,-3 1 1 16,0 0 0-1,-3-1-1-15,-12-2 1 16,-6-2 0-16,-6-1-1 15,-3-2 1-15,-6-3-2 16,0 0-1-16,3-3-2 16,-2 1 1-16,-1-3 10 15,6-6 5-15,0 6-2 16,6-6-2-16,3 3-5 16,6 1-2-16,3 4 5 15,9 3 5-15,0 3-3 16,6-1 0-16,-3 9-6 15,-1 0-3-15,-2-9 0 0,0 9-1 16,-3 0-3-16,0-1 0 16,-9-7-3-1,0 0 3-15,-9-3 2 16,-3-3 1-16,3 1 2 16,-8-4-3-16,2 1 0 15,6 0 1-15,-6 0 2 16,9-6-3-16,6 3 0 15,0-2 1-15,3 2 2 16,9 3-1-16,3 5 2 16,2 2 0-16,1 6 1 15,3 0-18-15,6 6-7 16,-12-6-21-16,0 2-6 0,-3 4-116 31,-3-9 59-15</inkml:trace>
  <inkml:trace contextRef="#ctx0" brushRef="#br0" timeOffset="62474.9444">1246 9501 104 0,'-12'-2'41'0,"12"2"-22"0,-3-3-11 15,3 3 13-15,0 0 10 16,0 0 5-16,0 0-7 15,0 0-5-15,0 5-14 16,9 0 0-16,0 3 1 0,6 0 2 16,6 0 3-16,6 0-9 0,-4-2-2 15,4-4 1-15,-3-2 1 16,-3-5 1-16,-3-3 0 16,-6-3 2-16,-4-5 4 15,-8 1-6-15,-2-7 0 16,-7 4 0-16,-3-3 2 15,3 10-1-15,-9-5 0 16,6 11-5-16,-9 0-1 16,0 2-1-16,0 8 1 15,1 3-7-15,5 0-1 16,3 3-23-16,3-1-6 16,6 1-23-16,-3 0-6 15,6-1-40-15</inkml:trace>
  <inkml:trace contextRef="#ctx0" brushRef="#br0" timeOffset="62887.642">1255 9335 148 0,'6'-8'57'0,"3"2"-30"0,3 4-10 15,-3 2 22-15,0-3-9 16,6 0 0-16,2 1-8 16,4-1-4-16,3 0-10 15,-6 3-1-15,0 0 3 0,-3 0-8 16,0 0-1-16,-10 0 1 0,4 0 3 16,-3 0-2-16,-6 0-2 15,0 0 2-15,-15-2 2 16,1-1 2-1,-7-2-1-15,0-3 1 16,0 3 0-16,0-6 1 16,3 0-2-16,1-4-1 15,2-7 1-15,6 4 3 16,0 2-4-16,-3 3-3 16,6 0-1-16,3 2-1 15,3 3-22-15,3 0-10 0,3 3-24 16,0-1-7-16,0 1-40 31,-3 0-21-31,3-3 62 0</inkml:trace>
  <inkml:trace contextRef="#ctx0" brushRef="#br0" timeOffset="63073.8185">1273 9051 192 0,'-3'0'71'0,"3"0"-38"0,0 0-17 15,0 0 24-15,0 0-8 16,6-2-1-16,3-1-11 15,3 0-5-15,3-2-8 16,-1 0-3-16,1 0 0 0,6-1-2 0,-9-2 1 16,6 0-13-1,-3 0-3-15,0 1-27 16,-3-1-12-16</inkml:trace>
  <inkml:trace contextRef="#ctx0" brushRef="#br0" timeOffset="63264.5386">1240 8827 200 0,'-6'2'74'0,"12"-2"-40"0,3 5-20 0,3 1 22 16,9 4-7-16,9 1-2 16,2 13-9-16,7 0-1 15,0-1-10-15,2 1-4 0,1 0-2 16,-3-3-21-16,-10-5-9 0,-2-3-23 15,-6 0-9-15,-3-5-37 16</inkml:trace>
  <inkml:trace contextRef="#ctx0" brushRef="#br0" timeOffset="64254.9513">1231 8369 164 0,'0'-3'63'0,"3"3"-34"0,9 0-21 0,3 0 18 16,6 0-4-16,3 0 1 15,14 0-8-15,1 0-4 16,3 0-6-16,-4 0 5 0,4 3 3 16,-12-1-4-16,0 1-3 15,-7 0-1-15,-5-1-1 16,-3 1 0-16,-9 0 2 16,-9-1-1-1,3 1 0-15,-9 0-1 16,3-1 2-16,-9 1 1 15,-14 0-3-15,-7-1-3 0,0-2 0 16,-6-2 1 0,4-4 3-16,2 1 2 0,3-3 5 15,1-11 3-15,2-2-2 16,-3 0 2-16,9 0-4 16,9 2-1-16,0 1-6 15,10-1-1-15,10 4 1 16,4 1 0-16,6 6 2 15,6 3 1-15,3 5-1 16,3 5-1-16,-6 1-3 16,-1 2-2-16,1 0-8 15,-3-1-5-15,-3 7-2 16,-6 2 1-16,0-3-5 16,-9 3-3-16,-3-3-10 15,0-2-5-15,-3-4-11 0,0-1-5 16,-3-1-35-1,-3-5-32-15,0-18 51 16</inkml:trace>
  <inkml:trace contextRef="#ctx0" brushRef="#br0" timeOffset="64735.8589">1246 8104 164 0,'0'0'63'0,"3"0"-34"16,3-2-19-16,0 2 20 16,3-3-9-16,3-2-2 0,-3-1 0 15,-3-4 0-15,0-3-10 16,3-1-3-16,-9 1 0 0,0 0 1 15,0 0 1-15,0-1-4 16,-9 1-1-16,0 0-3 16,0 2-1-16,0 1-6 15,3 4 0-15,-3 1 3 16,-3 5 2-16,3 3 6 16,0 2 2-16,3 3-5 0,6 3-2 15,6 4 0-15,-3 7 0 16,6-1-2-16,9-3 0 15,-3 1 6-15,6-3 3 16,-1-3-1-16,4-5 0 16,3-3-6-16,-3-5-1 15,-3-2 1-15,-6-4 2 16,0-4-5-16,-10-6-1 16,4 0-25-16,-3 0-10 15,-3-2-32 1,-3-1-43-16,-9-2 30 15</inkml:trace>
  <inkml:trace contextRef="#ctx0" brushRef="#br0" timeOffset="65110.4973">1240 7795 168 0,'0'2'66'0,"3"-2"-36"0,6 3-9 16,0 0 22-16,0-1-6 15,3-2-2-15,0 0-11 16,6 0-2-16,-7 3-13 16,1-3-3-16,0 0-2 0,-3 0-2 15,0 0 1-15,-3 3 2 16,0-3 2-16,0 0 1 16,-6 0 0-16,0 0 0 0,-6 0 2 15,0 0-3 1,-3 0 1-16,-6-3-5 15,0 0 0-15,0-2 1 0,1 0 2 16,2-3-3-16,-6-3-2 16,6-2 0-16,0-3-1 15,3-3 0-15,0 1 0 16,0 2-3-16,6 0 0 16,3 0-23-16,3 6-7 15,0-1-33-15,3-5-10 16,3 3-39-1</inkml:trace>
  <inkml:trace contextRef="#ctx0" brushRef="#br0" timeOffset="65502.4529">1097 7263 160 0,'-24'-16'60'0,"13"13"-32"0,-7-2-13 15,6 5 20-15,-3 3-2 16,-6 2 1-16,3 0-8 16,0 6-4-16,3-1-12 0,6 1-2 15,1 2 2-15,8 0-8 0,8 1-3 16,13 4 0-16,3 3 0 15,12-2 3-15,0-3 3 16,5 0 2 0,4-3 1-16,-3-3-7 15,-1-2 0-15,-2-2 1 0,-3-4 1 16,-1 1-4-16,-5 0-1 16,-6-3-19-16,-9 0-7 15,-3 2-18-15,-9 1-150 31,-12 2 98-15</inkml:trace>
  <inkml:trace contextRef="#ctx0" brushRef="#br0" timeOffset="65712.7171">1210 7554 212 0,'-18'5'79'0,"18"-7"-42"0,0 4-23 0,0-2 22 16,0-2-5-16,0-1-1 0,0-2-10 15,0-6-2-15,-2-2-11 16,-7-3 0-16,9-5 3 0,-6-3-6 16,12 0-2-16,-6 0-8 15,3 3-1-15,3 3-35 16,-1-1-12-16,1 3-40 16,3 0-47-1,-6 0 46-15</inkml:trace>
  <inkml:trace contextRef="#ctx0" brushRef="#br0" timeOffset="66026.2481">1219 7234 140 0,'-6'2'55'0,"6"1"-30"0,0 0-3 0,-3-1 20 15,3 4-11-15,3-1-4 16,3 5-11-16,-3-2-3 16,9 3-7-16,3 0-4 0,6-3 1 15,0-3 0-15,0 0 1 16,-1-5-5-16,1-3 1 15,-3-2 4-15,-3-3 5 16,-6-2 1-16,-6-4 4 16,-6 1 4-16,0-3 1 0,-6-2-8 15,-6 5-2-15,-3-6-5 16,0 6-1-16,-2 2 1 16,-1 9 0-16,0 2-5 15,0 5 1-15,3 3-16 16,0 2-6-16,6 1-29 15,9 2-12-15,3 0-33 16,0-2-30 0,12-3 54-16</inkml:trace>
  <inkml:trace contextRef="#ctx0" brushRef="#br0" timeOffset="66416.1671">1219 7091 176 0,'0'-5'66'0,"-9"5"-36"0,18-8-22 0,-6 5 16 15,6 0-1-15,0 1 1 16,6-4-5-16,3 4 1 16,0-1-11-16,3-2-1 0,-7 2 2 15,7 1-4-15,-3-1 2 16,0 0-5-16,-9 1-2 15,0-1 2 1,-3 3 2-16,-6 0 2 16,-3 0-1-16,-3-3 1 15,0 1-2-15,-12-1 0 0,0 0 1 16,-3-2 1-16,3-6-1 16,1 1-1-16,2 2-3 15,0-8-2-15,-3 3 1 16,6 0-1-16,3-1-3 15,-3 1 0-15,6 0-20 16,3 2-10-16,-3 1-30 16,3-1-10-1,3 1-29-15</inkml:trace>
  <inkml:trace contextRef="#ctx0" brushRef="#br0" timeOffset="72407.9734">1246 6675 108 0,'-6'0'41'0,"6"0"-22"0,0 0-3 16,0 0 16-16,0 0 0 16,0 0 3-16,0 0-15 15,3 8-4-15,6 0-10 16,3 3 0-16,6-1 1 0,3 1-1 16,8 0 1-16,1-1-4 15,0 1-2-15,-6-3 0 16,3 0 1-16,-7 0-1 15,-5-3 2-15,0 0-2 16,0-2 2-16,-6 0-2 16,-3-1 2-16,-6-2 4 0,0 0 4 15,-3 0-6-15,-3 0-3 16,-15-2-6-16,3-1 0 16,-3-2 2-16,1-1 1 15,-1-2 1-15,0-2 0 16,0-9 0-16,0 3 0 15,3 0 0-15,3 3 0 16,4 0 0-16,-1 2 0 16,3 1 0-16,6-1 0 15,-3 1-5-15,3-1 1 16,3 3 2-16,9 0 1 0,0 3 1 16,6 0 2-16,2-1-1 15,7 4-1-15,0-1 1 16,0 0-1-16,0 3 2 15,-6 0 3-15,-1 0-2 16,-5 0 0-16,-3 0-1 16,0 0 1-16,0 0-2 15,-9 0 2-15,-6 0-2 16,3-2-1-16,-15-1 1 16,0 0-1-16,-2-2-3 0,-4-8 2 15,3 2 1-15,0-4 2 16,0 1-6-16,6 1 1 15,4 0 1-15,2 0 3 16,3-1-2 0,6 1 0-16,6 0-1 15,3 2 0-15,8 1 2 0,-5 2 2 16,9 3 3-16,6-1 2 16,-6 4-1-16,3-1-1 15,-4 3-3-15,-2 0-2 16,0 0 1-16,-6 0-1 15,0 0-18-15,-3 0-5 16,0-3-27-16,-6 1-10 16</inkml:trace>
  <inkml:trace contextRef="#ctx0" brushRef="#br0" timeOffset="72918.684">1386 6027 124 0,'-9'-2'49'0,"6"2"-26"0,-6 0-18 15,6 0 13-15,3 0 3 16,-9 2 4-16,3 1-4 15,0 7-1-15,0 4-11 0,3 2-3 16,3 2 0-16,9 1-5 0,-3-1-1 16,9 3 0-16,6-2 0 15,3 2-3 1,3-3 0-16,-4-4-1 0,4-9 3 16,-6-2 0-16,-3-3 1 15,-3-6 0-15,-3-2 0 16,-6-2 0-16,-3-3 0 15,-3-3 2-15,-3 0 3 16,-9-5-2-16,-3 2 0 16,3 3-3-16,-12 0-1 15,0 6 10-15,3 2 5 0,7 0 3 16,2 3-1-16,3 2-2 16,3 0-1-1,3 1-10-15,12 2-1 0,12 0-4 16,-4-3 0-16,4 0 2 15,0 1 2-15,3 2-17 16,-6-3-6-16,-3 1-23 16,0-1-10-16,-7 0-37 15</inkml:trace>
  <inkml:trace contextRef="#ctx0" brushRef="#br0" timeOffset="73305.9334">1368 5908 148 0,'0'0'55'0,"3"0"-30"0,3-2-21 0,0 2 15 15,6 0-2-15,6 0-1 16,-6 0-6-16,6 2-2 16,-7 1-4-16,1-1-3 0,0-2 0 15,-3 3-1-15,-3-3 2 16,6 0 1-16,-21-3 7 15,-3-2 0 1,-3 0-1-16,-3-3 1 16,1 0 1-16,-4-16 1 15,3 6 2-15,6-4 2 0,-3 1-9 16,9 3-2 0,6-3-3-16,9 5 1 15,12 0 0-15,0 3 1 0,0 5 0 16,8 0 2-16,-8 2-3 15,9 4-2-15,-15 2-9 16,3-5-5-16,0 5-22 16,-12-3-8-16,2 0-12 15,-2-5-4-15,-6-5-19 16</inkml:trace>
  <inkml:trace contextRef="#ctx0" brushRef="#br0" timeOffset="73574.2296">1377 5416 160 0,'-12'-5'63'0,"9"-6"-34"0,-9 19-10 0,9-5 21 15,0 2-7-15,0 6-2 16,3-3-13-16,0 2-6 16,0 3-7-16,6 3-4 0,9 0 2 15,6 3-2 1,3-3 2-16,3-3-2 0,2-3 2 15,-8-2-4-15,9-2 0 16,-9-6-1-16,0-3-2 16,-4-5-11-16,-2-3-2 15,-9-2-19-15,-3-3-4 16,-3 0-19-16,-3-5-43 16,3-3 20-16</inkml:trace>
  <inkml:trace contextRef="#ctx0" brushRef="#br0" timeOffset="73908.3882">1514 5323 140 0,'0'-5'55'0,"3"2"-30"0,-3-4-23 16,3 1 14-16,0-2-1 15,0-2 0-15,-3-1-3 16,0-2 0-16,-3-3-7 16,0-5-1-16,-3 2 2 0,-3 1-1 15,-3 2 2-15,-3 3-4 16,0 2 0-16,3 3 1 15,4 6 2-15,-7 2-1 16,3 2 0-16,3 9-1 0,6 7 2 16,3 1-1-1,9 2 0-15,3 3-6 0,6-3-1 16,5 3 3-16,4 0 1 16,3-6 4-16,3-5 3 15,-4-7-4-15,1-6-1 16,0-3-2-16,-3-5 1 15,-3-5-2-15,-10-3 2 16,-2-8-46-16,-6-8-21 16,-6-2-33-1</inkml:trace>
  <inkml:trace contextRef="#ctx0" brushRef="#br0" timeOffset="90212.3627">19480 7742 80 0,'-2'0'30'16,"2"0"-16"-16,-3 2-8 0,3 1 11 0,-3 2-3 15,0 3 0-15,0 3-4 16,0 5 1-16,-3 8 0 16,0-1 1-16,0 4-4 15,0 2 0-15,-3 5-5 16,-9 3 3-16,3 3 0 0,0 2 4 16,0 3 4-16,0 6-6 15,-2 2 0-15,-1-3 0 16,0 3 0-16,0-6-4 0,-3 4-1 15,3-1 1-15,0 0 2 16,1-2 1 0,2 7 1-16,0 1-7 0,0-6 0 15,0 0 1-15,0-2 1 16,3-3-1-16,0 0 1 16,1-3 0-16,-1 1 1 15,0 2-2-15,3 2 1 16,0 1-2-16,0-3-1 15,3 0 1-15,0-3 1 16,0-2 1-16,0-3 3 16,0 0-3-16,0 0 0 0,0 0 1 15,0-3 0 1,3 1 0-16,0 2 0 16,0 3-2-16,0-6 1 0,0-2 0 15,0-3 3-15,0-5-3 16,-3 2-2-16,1 1 0 15,-1-4 1-15,3-4-1 16,0-3-1-16,0-3 1 16,0-2-1-16,0-1-7 15,0-2-3-15,3-3-16 16,0 1-9-16,0-4-14 16,0 1-5-16</inkml:trace>
  <inkml:trace contextRef="#ctx0" brushRef="#br0" timeOffset="90600.9761">18775 9403 72 0,'-9'3'30'0,"9"2"-16"0,6 3-6 0,-3 0 11 15,0 8 6-15,3 10 5 0,3 14-1 16,3 10 0-16,0 3-5 16,0 3-1-1,-3-1-12-15,2 1 0 0,-2-8 2 0,0-9-5 16,0-7 0-16,3-8-2 15,0-6-1-15,0-7-1 16,0-8 0-16,0-11 0 16,3-8 0-16,3-13-2 15,2-6 1-15,4-2-7 16,0-2 1-16,0-1-19 16,-3 3-6-16,-1 5-31 15,-2 3-53 1,6 3 23-16</inkml:trace>
  <inkml:trace contextRef="#ctx0" brushRef="#br0" timeOffset="91804.1759">19531 8612 108 0,'-9'0'41'0,"9"5"-22"0,0 3-9 0,0 3 14 16,0 0 4-16,0 2 6 15,0 13-6-15,0 1 0 16,0-1-15-16,-3 1 1 0,3-1 2 15,-3-2-4-15,0 0 1 0,3-3-4 16,0-5 0 0,0 2-12-16,0-4 2 15,3-4 1-15,0-2-1 16,3 0 0-16,0-3 3 16,3-5 3-16,0-5-2 15,3 0-2-15,3-1 2 16,6 4 0-16,-4-1-4 15,-2 3-1-15,0 3 1 16,-3-3 2-16,0 2-20 16,-3 1-9-16,-3-6-30 0,0 1-11 15,0 2-15 1</inkml:trace>
  <inkml:trace contextRef="#ctx0" brushRef="#br0" timeOffset="92241.3131">19778 8610 80 0,'0'0'30'0,"0"0"-16"0,0 5 1 0,0 0 13 16,0 6 7-16,3 13 3 16,-3 5-5-1,3 5-3-15,-3 0-12 16,0 1-4-16,0 2-8 16,0-5-2-16,3-6 0 0,-3-2-2 0,3-6 1 15,0-4-37-15,0-6-15 16,9-6-39-1</inkml:trace>
  <inkml:trace contextRef="#ctx0" brushRef="#br0" timeOffset="92931.6764">20248 8750 4 0,'0'-16'5'0,"3"16"-2"0,0 0-4 16,-3 0 4-16,0 0-2 16,3 0-1-16</inkml:trace>
  <inkml:trace contextRef="#ctx0" brushRef="#br0" timeOffset="93334.8465">20257 8726 57 0,'0'-5'39'16,"0"-1"1"-16,0 4-2 15,0-1-8-15,0 0-2 16,0 1-4-16,0-3-1 16,0 2-3-16,-3 0-1 15,0 1-10-15,0-1 1 0,-3 0 3 16,1 3-1-16,-4 3 1 16,-3 0-3-16,0 5 1 15,0-1-2-15,0 1 0 16,-3 6-8-16,3-4-2 15,3 1 0-15,6-3 2 0,3 0-5 16,3 0 1 0,6 2 3-16,3 1 2 0,3-1-3 15,0 1 1-15,0 2-2 16,3-2 0-16,-1 2 0 16,-5 0 0-16,-3 3 13 15,-3-3 5-15,-6 3 0 16,-6-3 1-16,-3 1-9 15,-3-4-3-15,-2-2-1 16,-4 0 2-16,-6-3-5 16,6-2-3-16,-6 0-32 15,6-3-15 1,3 0-8-16,18-14-127 16,3-1 95-1</inkml:trace>
  <inkml:trace contextRef="#ctx0" brushRef="#br0" timeOffset="93637.2527">20204 8535 104 0,'-3'-2'38'0,"3"4"-20"0,3 4-1 16,0 2 16 0,0 8 16-16,0 7 7 0,0 9-19 15,0 13-9-15,0 3-17 16,0-1 6-16,-3-2 3 0,0-2-10 16,0-6-3-16,0-6-3 15,0-4 0-15,3-6-16 16,-3-2-6-16,0-6-35 15,3-3-16-15,0-4-33 16</inkml:trace>
  <inkml:trace contextRef="#ctx0" brushRef="#br0" timeOffset="94887.009">20704 8734 148 0,'-3'-3'55'0,"3"6"-30"0,0 10-10 0,0-10 18 15,-3 2-5-15,-3 3 0 0,-3 0-9 16,0 3-4-16,0-1-8 16,3 1-7-16,0-1-1 0,3 1 1 15,3-1 0-15,3 1-3 16,3 0 2-16,3-1-1 15,0 6 0-15,0-3 2 16,-3 1 2-16,0-1 5 16,-3 0 4-16,-3-2-2 15,-3-1 2-15,-3 1-4 16,0-3-2-16,-3-3-5 16,0-2 0-16,0-3-22 15,3 0-10-15,0-3-15 16,3 0-6-16,0-5-9 15,6-2-28 1,0-3 27-16</inkml:trace>
  <inkml:trace contextRef="#ctx0" brushRef="#br0" timeOffset="95063.245">20772 8832 156 0,'9'2'57'0,"-9"1"-30"0,3 5-12 0,-3-3 20 16,3 1-15-16,-3 4-3 15,3 6-11-15,-3-3-2 16,0 6-2-16,3-3 1 0,-3 0 0 0,0-3-15 16,3-3-4-16,-3-2-63 31,3-2-40-31</inkml:trace>
  <inkml:trace contextRef="#ctx0" brushRef="#br0" timeOffset="95257.5282">20799 8694 140 0,'-9'0'52'0,"9"0"-28"0,-3 0-24 16,3 0 13-16,0 0-5 15,0 0 3-15,0 0-11 16,0 0-4-16,0 0-36 15,6 0-16-15,0 0 0 0,0-2 3 16</inkml:trace>
  <inkml:trace contextRef="#ctx0" brushRef="#br0" timeOffset="95698.2436">20859 8787 140 0,'-3'0'52'0,"6"2"-28"0,0 1-15 0,-3-3 16 15,6 0-8-15,0 3-2 0,2-3-6 16,4-3-1-16,0 3-5 15,0-3-2-15,0 1 0 0,-3 2-1 16,3 0 2-16,6 0-1 16,-12 2 2-16,0 1 0 15,-9 5 1-15,-3 5 0 16,-3 3 2-16,0 0 1 16,0 5 3-16,0 0-1 15,3-2 0-15,0-6-8 16,3 0-2-16,3-2 0 15,3-6 0-15,0 1 1 0,3-1 0 16,0-3-3-16,12-2 2 16,-3 0-15-16,0 0-4 15,-3 0-25-15,-1-2-9 16,1-1-21 0</inkml:trace>
  <inkml:trace contextRef="#ctx0" brushRef="#br0" timeOffset="95888.4896">20906 8864 164 0,'-6'0'63'0,"6"0"-34"0,3 2-23 0,-3-2 15 0,6 0-9 16,0 0 1-1,3-2-8-15,6 2-3 16,9-3-1-16,0 0-15 0,-4 1-5 15,-2-1-59-15,0 0-30 16,0-2 51-16</inkml:trace>
  <inkml:trace contextRef="#ctx0" brushRef="#br0" timeOffset="96231.2057">21106 8856 184 0,'3'2'71'0,"0"-2"-38"0,3 6-28 15,-3-4 19-15,3-2-13 16,-4 0-1-16,4 0-6 16,0 0-1-16,6-2-1 0,0-1-2 0,-3-2 3 15,0-1 0-15,-3-2 1 16,0 3-5-16,-6 0 1 16,-3-3 0-16,0 3 0 15,0 2 0-15,-3 3 0 16,0 0 0-16,-3 5 0 15,-3-2-3-15,3 5 2 16,3 0 1-16,3 5 2 16,0-2-1-16,3 2 2 15,0-3 2-15,3 4 2 0,0-4-6 16,9 1-2-16,0-3-16 16,3-6-4-16,-3 1-64 31,3-8-40-31,6-6 54 0</inkml:trace>
  <inkml:trace contextRef="#ctx0" brushRef="#br0" timeOffset="96834.2603">21516 8821 156 0,'0'3'57'0,"3"0"-30"0,3-1-10 0,0 1 20 0,3-1-8 15,0-2-2-15,3 0-13 16,0 0-6-16,0-2-5 15,0-1 0-15,3-2 2 16,-3 0-2-16,-3-3 3 16,-9 0-2-16,0 0-2 15,-3 2-1-15,-3-4-3 16,0 2 1-16,-6 3-4 16,0 7-1-16,0 1 0 15,0 2 4-15,0 1-1 16,3 1 1-16,0 7 0 15,3-1 0-15,3 3 8 0,3 0 6 16,3 2-2 0,3 1 2-16,0-1-9 15,3-2-4-15,0-3-11 0,0-2-3 16,3-3-52 0,0-8-64-16,6-8 26 15</inkml:trace>
  <inkml:trace contextRef="#ctx0" brushRef="#br0" timeOffset="97016.5587">21796 8776 192 0,'-3'3'71'0,"3"0"-38"0,-3 4-36 0,3-1 13 16,-3 2-3-16,-3 5 1 15,-3 3-4-15,1 0-3 16,-1 5 0-16,0 3-8 0,0-3-3 0,0-5-41 15,0-3-53 1,6 0 18-16</inkml:trace>
  <inkml:trace contextRef="#ctx0" brushRef="#br0" timeOffset="97221.9458">21707 8792 180 0,'-3'-3'68'0,"3"3"-36"0,6 3-18 15,-3-3 20-15,3 3 0 0,3 2 5 16,3 6-11-16,0-1-4 16,0 3-14-1,-1 1-6-15,4-1-3 0,-3 3 1 16,0-3 1-16,0 3-32 0,-3-8-13 16,3 0-61-1,9-8-43-15,-3-3 56 16</inkml:trace>
  <inkml:trace contextRef="#ctx0" brushRef="#br0" timeOffset="97467.1155">22043 8729 192 0,'-12'0'74'0,"3"0"-40"0,-2 5-27 0,5 8 20 15,-3 0-1-15,-6 3 4 16,3 0-10-16,0 3-2 0,3-1-10 15,0 6 4-15,3 0 3 0,3-3-7 16,9-3-2-16,6-2-4 16,0-2-2-16,0-4-8 15,0-2-5-15,3-5-24 16,0-6-9-16,-4-2-20 16,4-6-7-16,-3 1-11 15</inkml:trace>
  <inkml:trace contextRef="#ctx0" brushRef="#br0" timeOffset="97791.5917">22124 8816 172 0,'0'-5'66'0,"0"2"-36"0,3 3-15 0,-3 0 34 16,9 3-10-1,0 2-16 1,-1 0-6-16,1 1-11 16,0-1 0-16,0-3 1 0,3-2 1 0,0 0 2 15,0-2-5-15,0-3-1 16,-3-1 0-16,0 1 2 15,-9-8-3 1,-3-1-2-16,-3-1 0 16,-3 1-1-16,-3 9 0 15,0 2 0-15,-3 11 0 16,0 3-3-16,-3 0 2 16,4 2 7-16,5 3 4 15,3 0 1-15,6-3 3 0,0-3-7 16,6 6-2-16,6 0-3 15,-1 3-2-15,4-6-19 16,0-8-8-16,3 0-30 16,-3-7-14-1,0-4-44-15</inkml:trace>
  <inkml:trace contextRef="#ctx0" brushRef="#br0" timeOffset="98528.8348">22290 8824 196 0,'-3'-8'74'0,"3"13"-40"0,3-5-29 15,-3 0 19-15,3 3 2 16,0 2 5-16,3 0-13 16,0 1-3-16,6-1-9 15,0 0-4-15,3-2 1 0,0-3-2 0,-3-3-1 16,6-2 3-16,-7 0 0 16,1-1-4-16,-3-1 1 15,3-4 0-15,-6 0 2 16,-3-2-3-16,-6 3-2 15,-3 2 2-15,-9 8 2 16,-3 5-2-16,1 0-2 16,-1 3 6-16,0 3 3 15,3 2 1-15,3 0 1 16,6 0 0-16,3 1 0 16,0-1-7-16,6 3 0 0,0-3-1 15,3 0 0 1,6-2-20-16,6-3-9 15,3-6-18-15,5-4-9 16,-2-4-22-16,0-2-35 16,-3 1 36-16,3-4 159 31,-3-8-13-15,-9 4 5-16,-1 4-24 15,-11 3-11-15,-3 5-22 16,-5 6-10-16,5 5-5 15,-3 3-2-15,0 2 0 0,3-3-3 16,0 4 2-16,0 1-1 16,6-1 0-16,3-9 2 15,0-5 2-15,8-8 1 16,-2-3 3-16,3-2 1 16,-3-3 1-1,-6-2 0-15,3-1-2 0,-9-12 1 16,-3-4-2-16,-3 1 0 15,0-1-1-15,-3 4 0 16,3 2-2-16,0 2 1 16,0 9 2-16,3 4 2 15,0 6-1-15,3 8-1 16,0 14 1-16,9 4 1 16,-3 19-6-16,6 0 0 0,-3 0-1 15,0 0 2-15,0 0-10 16,0 0-4-1,3-8-21-15,0-5-8 0,0-8-41 32,0-8-57-32,2-11 34 15</inkml:trace>
  <inkml:trace contextRef="#ctx0" brushRef="#br0" timeOffset="99266.413">22734 8842 252 0,'-6'-5'93'0,"12"8"-50"0,-3-6-39 16,0 3 21-16,3 0-7 15,-3 0-1-15,6 0-9 16,0 0-5-16,3 0-2 16,-1-3 1-16,4 1 1 0,-3-3-1 15,0-1-2-15,-6 1 1 16,0 0 1-16,0-1 1 16,-6-2 3-16,-6 3-3 0,-6-3 0 15,3 0 1-15,-6 3 2 16,-3 0 3-16,-2 10 5 15,2 3-10-15,3 0-5 16,-3 2-4-16,9 4 0 16,3-1 1-16,3 3 2 15,3 2-1-15,6 3 1 16,6-2-16-16,6-3-8 16,-3-6-19-16,12-4-10 15,-4-4-6-15,4-7 0 16,-3 0 23-1,3-3 16-15,-3-3 19 16,-4 3 40-16,-5-2 18 16,0-1-5-16,-3-2-3 0,-6 2-9 15,-3 1-1-15,-6 2-21 16,-3 3 0-16,0 2-2 0,-3 6-10 16,-3 4-4-16,0 7-3 15,3 4-1-15,3 1 0 16,4-1 3-16,2-2-2 15,2-3 1-15,4-2 2 16,3-3 0-16,-3-5 2 16,9-11 3-16,-3 0-2 0,3-8-2 15,-6 0 2-15,6-5 0 16,-9-3-1 0,3-10-2-16,-6-4 1 15,0-4-1-15,-9 0 0 16,-3-3 0-16,6-3 0 0,-3 9 0 15,3 7 0-15,0 8 0 16,-3 3-5-16,6 21 5 16,12 13 5-1,-3 16 1-15,6 13 2 16,-3 14 0-16,-1 0 0 16,1 4 2-16,3-7 1 15,0-5-5-15,3-6-2 16,-3-7-24-16,0-6-9 15,0-8-70-15,-6-10-30 16</inkml:trace>
  <inkml:trace contextRef="#ctx0" brushRef="#br0" timeOffset="100734.1707">17623 11771 92 0,'0'-5'35'0,"0"2"-18"0,0 1-7 0,0 2 12 16,0 0-8-16,0 0-1 16,0 0-7-16,-3 8-2 0,0 2-2 15,-6 17 1-15,-9 10-2 16,-8 13-1-16,-16 3 1 0,-12 16 7 15,-5 18 7-15,-7 11 4 16,-2 0 1-16,-4 8 4 16,1-3 2-16,3-5-5 15,5-11-2-15,6-5-7 16,7-10 0-16,8-12-5 16,9-7-2-16,7-10-5 0,5-4-2 15,3-2 3-15,3-5 3 16,6-8-1-1,0-3 0-15,3-2-3 16,0-1-1-16,0-2 1 0,3 0 0 16,0-3 0-16,0-2 0 15,0-3 2-15,3-3 3 16,0 0-2-16,0-2-2 16,0-3-20-16,0-3-8 15,3-5-24-15,0-8-7 16,3-10-32-1</inkml:trace>
  <inkml:trace contextRef="#ctx0" brushRef="#br0" timeOffset="101053.7689">16745 12671 104 0,'-18'-13'41'0,"15"13"-22"0,-3 0-11 16,6 2 13-16,-3 4-8 15,0 4-2-15,0 17 7 16,0 10 5-16,-3 16-12 16,-3 0 7-16,3 7 3 0,1 1-7 15,2 0-1-15,0-5-3 16,3-9-1-16,0-7-3 16,3-6 1-16,0-5-4 15,0-7 0-15,2-9 1 16,7-8 0-16,6-10-2 0,9-11-2 15,3-5 1-15,11-3-1 16,1 3-14-16,3 0-3 16,2-3-42-1,4 0-60-15,-3 3 20 16</inkml:trace>
  <inkml:trace contextRef="#ctx0" brushRef="#br0" timeOffset="102283.931">17498 12414 132 0,'-3'-10'52'0,"6"7"-28"0,-3-2-8 15,0 5 16-15,0 0-4 16,3 2-2-16,0 6-1 16,3 11-1-16,-6 5-13 15,0 2 7-15,0 3 4 0,-3 6-2 16,0-1 0-16,0 0-9 15,0 3-4-15,0-5-2 16,0-3-1-16,0-5 0 16,0-3 0-16,3-2-2 0,0-6-2 15,0-2 1 1,6-3 1-16,6-6-3 0,0 1 0 16,3-3-1-16,3 0 0 15,0-3 2-15,-1 3 2 16,1 0-17-16,0 3-4 15,-3-1-13-15,0 1-3 16,-3-3-30-16,0 3-10 16,3-1-12-1</inkml:trace>
  <inkml:trace contextRef="#ctx0" brushRef="#br0" timeOffset="102987.2914">17790 12544 160 0,'-15'-3'60'0,"15"1"-32"0,0-4-15 0,0 6 17 0,3-2-11 15,0-6-1-15,6 2-10 16,3-4-3-16,6-1-3 15,-1 3-2-15,4 0 1 0,0 6-1 16,-3 4 0-16,-3 6-3 16,0 3 2-1,-6 5 10-15,-3 5 3 0,-9 5 3 16,-3 1 4-16,-6-1-5 16,0 6 0-16,-6-3 0 15,3-2 2-15,0-6-3 16,6-5 0-16,0-3-7 0,6 0-2 15,6-8-4-15,3 1-1 16,3-4 1 0,6-2 0-16,3 0-3 15,3 0 2-15,3 0 1 16,-1 0 2-16,-2 3-6 0,-3 0 1 16,0-1-19-16,-6 1-8 15,-3 0-20-15,0-1-6 16,-3 1-47-1</inkml:trace>
  <inkml:trace contextRef="#ctx0" brushRef="#br0" timeOffset="106863.1181">18427 12451 180 0,'3'-2'68'0,"-6"-4"-36"0,3 6-13 0,0 0 21 15,0 0-5-15,0 0 0 0,-6 0-9 16,-6 3-2-16,-3 0-13 15,-9-1 2-15,-3 6 1 0,1 0-5 16,-1 3-3-16,0-1-3 16,3 1-3-16,3-3-2 15,7 0-1-15,8 2-3 16,9-2 6-16,5 3 1 16,13-1-13-16,3 4-4 15,0-1 6-15,0 3 4 16,-3 0 5-1,-7 0 1-15,-2 2 2 16,-6 1 3-16,-3 2 9 16,-9 0 5-16,-3-3-3 0,-11 1-1 15,-1-3-9-15,-3 0-2 16,0-6-9-16,0-2-4 16,3-2-17-16,4-4-7 15,5-2-39-15,3-2-17 16,6-12-19-1</inkml:trace>
  <inkml:trace contextRef="#ctx0" brushRef="#br0" timeOffset="107131.4725">18287 12311 228 0,'-12'29'85'0,"12"-8"-46"0,0 14-24 15,0-9 26-15,0 9-15 16,0 10-3-16,-6 13-11 16,0 5-3-16,3-20-5 15,0-6-5-15,0 5 0 0,0-2-10 16,0-6-5-16,3-5-45 15,0-2-20-15,0-6-27 16</inkml:trace>
  <inkml:trace contextRef="#ctx0" brushRef="#br0" timeOffset="108138.188">18852 12650 132 0,'0'-3'52'0,"0"0"-28"0,-3 1-2 0,0 2 23 15,0 0-5-15,-2 0-1 16,-1 2-7-16,-3 1-2 16,0 2-17-16,-6 1-6 0,0-1 0 15,6 3-4-15,0-3-2 16,12 8-3-1,3 3-1-15,3 0-1 16,0 0 3-16,0 0 2 16,-6 2 11-16,-3-2 7 15,-3-2 5-15,-6-1 3 16,-3-3-10-16,-6-2-5 16,0 0-7-16,3-2-4 15,1-4-16-15,2-2-7 16,3 0-20-16,0-2-9 0,6-1-36 15,3-5-59 1,9 0 36-16</inkml:trace>
  <inkml:trace contextRef="#ctx0" brushRef="#br0" timeOffset="108318.3953">18903 12716 208 0,'0'21'79'0,"3"-2"-42"0,0 2-37 0,3-13 18 16,-6 2-12-16,0 1-1 16,0-3-12-16,0-3-3 15,0 0-57 1,0 1-54-16,0-6 37 16</inkml:trace>
  <inkml:trace contextRef="#ctx0" brushRef="#br0" timeOffset="108516.0578">18942 12560 228 0,'-6'-6'88'0,"9"6"-48"0,-3 0-29 0,0 0 21 15,0 0-17-15,0 0-14 16,9 0-9-16,0 0 4 15,0 0-47-15,2-2-20 0,1-1-26 16</inkml:trace>
  <inkml:trace contextRef="#ctx0" brushRef="#br0" timeOffset="108916.1757">19043 12592 208 0,'-12'0'79'0,"9"2"-42"0,0 1-15 16,3-3 28-16,0 0-19 15,0 0-8-15,0 0-16 0,6 0-4 16,3 0-3-16,0 0 0 0,3 0 0 16,0 0-3-16,0 2 2 15,-3 4 1-15,-1 2 0 16,-2 2-3-16,-6 1 0 15,-3 2 4-15,-5 8 1 16,-4 6 0-16,0-3 1 16,0-3 0-16,0 0 3 15,3 3-3-15,0-8-2 16,3-3 0-16,3-3-1 16,6 1 0-16,0-3 0 15,6 2 0 1,0-2-5-16,3 0-1 15,-3-2-8-15,3-1-2 0,-3 0-18 16,0-2-5-16,-4 0-26 16,1-1-56-1,0-2 24-15</inkml:trace>
  <inkml:trace contextRef="#ctx0" brushRef="#br0" timeOffset="109133.3048">18986 12787 212 0,'0'0'82'0,"0"-2"-44"0,3 2-31 0,-3 0 20 16,6 0-14-16,6 0-4 15,3 0-9-15,3-3 0 16,3 3 0-16,0 0-7 0,5-8 0 0,1 3-50 15,-3-6-19-15</inkml:trace>
  <inkml:trace contextRef="#ctx0" brushRef="#br0" timeOffset="109503.7989">19230 12787 200 0,'-3'6'77'0,"3"-4"-42"0,3 4-26 15,-3-6 19-15,6 2-3 16,0 1 0-16,3-1-14 16,3-2-7-16,0 0-2 15,0-2-2-15,0-3 2 0,0-1 1 16,-3 1 1-16,6-6-2 16,-6-2-2-16,-6 0 1 15,-3 2 1-15,0 1-3 16,-6 2 0-16,0 3 1 15,-6 7 0-15,0 3 0 16,-3 6 0-16,0 2-3 16,-3 6 2-16,0 2 3 15,6-3 1-15,3 4 7 0,4-1 4 16,8 3-3-16,2-8-1 16,1-3-9-16,6 0-2 15,-3 0-14-15,12-2-2 16,12-1-52-16,-9-4-19 15,-4-1-15 1</inkml:trace>
  <inkml:trace contextRef="#ctx0" brushRef="#br0" timeOffset="110329.6544">19701 12787 192 0,'-9'0'71'0,"9"3"-38"0,0 2-23 16,0-5 17-16,3 6 0 16,3-1 3-16,3 3-12 15,0-3-3-15,3 0-9 16,2-2-2-16,1-3 2 0,3-3-3 15,3 1-2-15,-3-4 0 16,-3 1 1-16,-3 0 1 16,-3-8 1-16,-9 2-2 0,0 0 1 15,-12-4 0 1,-3 9-1 0,0 4 1-16,0 2 0 15,-3 8 3-15,-3 5-3 0,6 3-2 16,1 0 0-16,2 5-1 15,3 3 0-15,9-6 0 16,0-2-3-16,3 0 2 16,0 0 1-16,6-3 0 15,-3 0-18-15,5-5-5 16,-2 0-44-16,12-8-17 16,-3 0-16-1</inkml:trace>
  <inkml:trace contextRef="#ctx0" brushRef="#br0" timeOffset="110523.5257">20046 12756 244 0,'-9'18'90'0,"3"-13"-48"0,-6 6-34 0,6-3 24 0,-3 2-16 15,-3 4-3 1,4-6-13-16,2 0-5 0,-3 2 3 15,3-2-31-15,-3 5-10 0,3-2-38 16,0-6-46-16,0 1 38 16</inkml:trace>
  <inkml:trace contextRef="#ctx0" brushRef="#br0" timeOffset="110703.7883">19891 12801 140 0,'0'-6'52'0,"3"6"-28"0,0 0-28 15,3 8 87-15,0 5-23 16,0-2-16-16,0 0-12 16,6 4-21-16,6 7-7 0,0-1-2 15,-3-3-5-15,-1-2 2 16,7-5-43-16,-3-9-18 16,-3 1-48-1</inkml:trace>
  <inkml:trace contextRef="#ctx0" brushRef="#br0" timeOffset="110932.6397">20240 12724 192 0,'-9'-3'74'0,"0"6"-40"0,0 2-18 16,6 3 24-16,-6 3-1 16,0-1 1-16,-3 9-10 15,-3-1-6-15,3 3-14 16,0 3-2-16,3 3 2 0,9-3-6 15,3-3-2-15,6-3-6 16,3 1 0-16,3-3-20 16,-3-8-7-16,-3-1-33 0,9-4-13 0,12-3-31 15</inkml:trace>
  <inkml:trace contextRef="#ctx0" brushRef="#br0" timeOffset="111289.1203">20365 12819 236 0,'-3'5'90'0,"6"-2"-48"0,-1 2-36 0,7 1 20 16,-3-1-5-16,0 0 2 16,3 0-13-16,3-2-6 15,3 0-2-15,0-3 0 0,0-3 1 16,-3-2-1-16,0-3-2 0,-3 3 1 15,-3-3 1-15,-4 0-1 16,-2 0-1-16,-5-5 1 16,-4 2 1-16,-3 11-3 15,-3 3 0-15,0 2 3 16,-3 5 1-16,3 4 1 16,3 2 2-16,3 5-1 15,3 5 2-15,3-2-2 16,3-3 2-16,3-2-13 15,3-3-3-15,3-3-20 16,0-3-9-16,3-2-44 16,0-2-18-16,3-4 7 15</inkml:trace>
  <inkml:trace contextRef="#ctx0" brushRef="#br0" timeOffset="111620.8978">20585 12867 240 0,'6'5'90'0,"0"0"-48"0,3 3-31 0,-3-5 23 15,3 0-18-15,-1-3-4 16,4 0-5-16,3-3-2 16,-3-2-3-16,0-3-2 0,3 0 3 15,-3-3 0-15,0 1 1 16,-6 2-2-16,-9-3-2 15,-3 3 3-15,-3 0 0 16,-6 0-1-16,0 6-2 16,-3 4 3-16,0 3 2 0,-2 6-2 15,-1 2 0-15,6 1-6 16,3 7 0 0,3 3-1-16,6-6 2 15,9-2-19-15,3 0-8 0,3-3-29 16,6-2-14-16,-1-3-30 15</inkml:trace>
  <inkml:trace contextRef="#ctx0" brushRef="#br0" timeOffset="112008.7179">20879 12806 200 0,'-14'-5'77'0,"5"7"-42"0,-6 3-23 16,9 3 21-16,-3 6-10 15,-6 2-4-15,-3 7-4 0,3 4-2 16,9-1-7-16,3-2-6 0,9-5-1 16,0-4 3-16,3-4 1 15,3-6 1-15,3-7 0 16,3-9-2-16,0-7-2 16,-3-1-2-16,-4-5-1 15,-2-2 2-15,0-14 0 16,-3-2-2-16,-3-1 2 15,-3-2 1-15,-3 6 2 0,0 7 3 16,0 8 2 0,0 6 5-16,-3 7 3 0,0 11-4 0,0 13 1 15,1 14-3-15,2 12 2 16,0 4-4 0,3 4-2-16,3-4-5 15,3-6 0-15,-1-5-13 16,1-3-5-16,3-6-32 15,3-1-15-15,6-9-59 16</inkml:trace>
  <inkml:trace contextRef="#ctx0" brushRef="#br0" timeOffset="112354.2693">21088 12896 280 0,'0'8'104'0,"6"-6"-56"0,3 1-30 0,-3 2 28 16,0-2-18-16,3-3-3 16,2 0-15-16,7-5-4 15,3-3-4-15,-3 0-2 0,-3-3 1 16,0 1 1-16,-6-1 1 16,-3 0 1-16,-3 1 2 15,-15 2-5-15,0 0-1 16,-3 5-2-16,-6 3-2 15,0 6 3-15,-3 4 0 16,4 6 1-16,5 3 0 16,3-1-3-16,3 1 0 0,6-1-3 15,3 1 1-15,3-1-19 16,6-2-9 0,3-3-27-16,3-5-12 15,5-2-48-15,13-6-21 16,-3-3 75-16</inkml:trace>
  <inkml:trace contextRef="#ctx0" brushRef="#br0" timeOffset="112747.266">21415 12824 208 0,'-12'3'79'0,"3"2"-42"0,-5 6-21 16,5-3 24-16,-3 2-10 15,0 9 0-15,3 2-15 0,3 0-6 16,3 0-6-16,3-2 0 15,3-3 0-15,6-6-1 0,0-2 1 16,3-5-2-16,0-6-1 16,2-7-6-16,1-9-4 15,3-2-1-15,-3-3 1 16,-3-5-5-16,-3-13-1 16,-6-3 2-16,-3-5 3 15,0 5 2-15,0 0 3 16,-6 0 6-16,0 10 2 15,3 9 22-15,0 5 8 16,-3 21-2 0,3 10-14-16,0 14-5 0,0 21-7 15,3 5-1-15,6 8-3 16,6 1-1-16,0-4 1 16,3 1 2-16,0-6-17 15,-3-10-6 1,-1-8-87-16,1-11-63 15,0-11 66-15</inkml:trace>
  <inkml:trace contextRef="#ctx0" brushRef="#br0" timeOffset="113935.3551">14882 14256 112 0,'3'-19'44'0,"-3"19"-24"0,0 0-4 0,0 0 16 15,0 0 0-15,-3 0 1 16,-6 11-1-16,-9 5 0 16,-6 5-17-16,-6 13 6 0,-11 11 6 15,-7 11-4-15,-6 2-1 16,1 8-4-16,-7 0-1 16,4-5-3-16,2-5 1 15,4-11-8-15,2-8-4 16,9-3-2-16,10-13-1 0,8-5-3 15,9 0-11 1,12-11-3-16,0-5-25 16,9-5-10-16,0-6-31 15,0-4-56-15,2-4 33 16</inkml:trace>
  <inkml:trace contextRef="#ctx0" brushRef="#br0" timeOffset="114220.3639">14301 14486 188 0,'-12'3'71'0,"6"10"-38"0,-6 13-17 15,7-12 24-15,-4 7-3 0,-12 2 0 16,-3 15-7-16,-3-4-2 16,-3 6-15-16,1 5-6 0,2-6-2 15,0 4-3-15,12-1 1 16,3-10-4-16,6-6-2 15,9-5 2-15,6-5 2 16,6-5 0-16,9-11 2 16,9 0-2-16,2-8-1 15,4 0-6-15,3-5-1 16,-1-1-15-16,1-1-3 0,0-1-73 31,-1 2-66-31</inkml:trace>
  <inkml:trace contextRef="#ctx0" brushRef="#br0" timeOffset="121556.8458">19766 7363 124 0,'-9'-21'49'0,"0"19"-26"0,-11-4-12 0,5 6 15 15,-9 0-6-15,-12 3-1 16,-9 2-3-16,-14 16 0 15,-1 6-8-15,1 5 1 0,-1 7 4 16,7 1-5-16,11 2 0 16,12 1-4-16,18-1-1 15,24-5 1-15,24-8 0 16,21-10 4-16,23-9 5 16,21-18-7-16,6-5-1 0,-8-3 1 15,-13-2 1 1,-15-4 5-16,-23-1 3 15,-21-1 5-15,-18 0 2 16,-18 3-14-16,-9 0-4 16,-9 0-14-16,-6 5-4 0,1 2-55 15,2 9-24-15,6 2-16 16</inkml:trace>
  <inkml:trace contextRef="#ctx0" brushRef="#br0" timeOffset="122819.2446">18590 11271 100 0,'-23'-8'38'0,"5"8"-20"0,-18 0-12 0,15 0 11 16,-11 0 4-16,-16 0 2 16,-9 3-6-16,-5 2 0 15,-10 3-4-15,-2 3 2 16,-9 2-8-16,-1 8 0 0,10 8 0 0,11 0-1 15,13 6 1 1,11-3-6-16,12 7-1 16,15-4-2-16,21-6 0 0,24-3 2 15,18-5 2-15,20-10 5 16,27-8 4-16,18-11-4 16,6-6-2-16,6-7-2 15,-9-3 0-15,-17 1-2 16,-19-12 2-16,-20 6 13 15,-25 3 9-15,-20-1-3 16,-24-2-1-16,-18 5-14 16,-20 8-5-16,-16 6-1 15,-5 5-1-15,-4 2-40 16,7 3-15-16,8 3-59 16</inkml:trace>
  <inkml:trace contextRef="#ctx0" brushRef="#br0" timeOffset="124710.0222">16662 13441 52 0,'0'-8'19'0,"0"8"-10"0,0-3-11 15,-9 3 32 1,-6 0-1-16,-6-2 5 0,-9 2 2 15,-8 0-9-15,-13 0-2 16,-6 5-8-16,-17 0-2 16,-12 3-9-16,-16 3-4 0,-8 5-1 0,-12 2 1 15,-12 6 1-15,-6 16 1 16,-5-1 2 0,5 1 8-16,12 0 3 15,15 5-2-15,14-8 1 0,19 0-11 16,18 2-3-1,17 1-4-15,27 2-2 16,27 1 3-16,33-6 2 16,26-5-2-16,24-9 0 0,33-9 1 15,24-20 0-15,30-4 2 16,8-11 1-16,10-9-4 16,-7-1-1-16,-17-14-2 15,-21 0 0-15,-18 2 5 16,-33-2 1-16,-27 0 4 15,-23 3 1-15,-27 0 1 16,-24 7 2-16,-21 9-7 16,-24 7-4-16,-20 6-3 15,-16 8 3-15,1 5-11 16,-3 5-4-16,14 0-85 16,10 6-44-1,17-6 70-15</inkml:trace>
  <inkml:trace contextRef="#ctx0" brushRef="#br0" timeOffset="126138.604">13870 14965 56 0,'-21'2'22'0,"6"22"-12"0,-12-5 3 15,6-11 11-15,-8 2 7 16,-13 4 4-16,-6-1-4 16,-14 11 1-16,-19-3-12 15,-14 5-2-15,-15 6-10 16,-27 5-5-16,-12 21 0 0,-23 8 0 0,-7 14 1 15,-14-6 4-15,2 8 5 16,12 5-1 0,13-5 3-16,20-10-2 15,18-6 2-15,30-13-6 0,26-11-3 16,28-8-6-16,32-10 0 16,36-5 0-16,32-9 2 15,45-15-3-15,39-13-2 16,39-20 4-16,32-25 3 15,27-6-6-15,18-2-3 16,-9-11 7-16,-9-6 3 16,-20 1-2-16,-31 8 0 0,-23 10-1 15,-30 5-2 1,-33 6 3-16,-30 5 2 16,-32 3-4-16,-27 5-1 15,-30 19-5-15,-23 15 1 0,-19 6-3 16,-11 7 2-16,-4 6-41 15,4 6-19-15,-1-4-33 16</inkml:trace>
  <inkml:trace contextRef="#ctx0" brushRef="#br0" timeOffset="137967.6993">7884 7535 92 0,'-3'-10'35'0,"3"10"-18"0,-3-3-5 16,3 3 13-16,0 0 2 0,0 0 1 15,0 0-2-15,0 0 1 16,0 3-9-16,0-1-3 16,0 6-8-16,0 0 2 0,0 6 1 15,0-4-3-15,3 19-2 16,0-5 0-16,3 21-1 15,0-5 2-15,3 18 1 16,-3-10-1-16,3 10-1 16,-1-8-1-16,1 0 0 15,0-7-9-15,0-6-2 16,0-6-25-16,0-4-11 0,0-3-44 31,-3-8-29-31,0-3 51 16</inkml:trace>
  <inkml:trace contextRef="#ctx0" brushRef="#br0" timeOffset="138298.1533">8065 8419 112 0,'-3'27'44'0,"3"-27"-24"0,6 50-6 0,-3-42 17 15,3 18-4-15,-3-2-1 16,6 18-12-16,0-7-4 15,3 15-6-15,-3-8-3 0,6 3 2 16,-3-8-4-16,6 3 0 16,-4-6-23-16,7 3-10 15,-3-5-42 1</inkml:trace>
  <inkml:trace contextRef="#ctx0" brushRef="#br0" timeOffset="138568.9934">8387 9364 112 0,'-6'15'44'0,"6"-15"-24"0,6 32-10 15,-3-26 14-15,3 15 7 16,-3-3 3-16,9 6-14 15,-3-3-6-15,5 19-9 16,-2-3-4-16,3 5 0 0,-3-5-4 0,3 3 2 16,-3-8-15-16,3 5-4 15,-3-5-30 1,0-1-43-16,0-4 18 16</inkml:trace>
  <inkml:trace contextRef="#ctx0" brushRef="#br0" timeOffset="138793.2971">8714 10136 148 0,'3'21'55'0,"-3"-21"-30"0,27 53-18 0,-21-45 13 15,6 11-1-15,-3-3 3 16,9 15-12-16,-3-4-3 0,8 18-5 15,-2-6-2-15,6 1 1 0,-6-3-1 16,6 11 0-16,-4-6-31 16,7 8-12-16,-6-7-35 15</inkml:trace>
  <inkml:trace contextRef="#ctx0" brushRef="#br0" timeOffset="139034.045">9336 11147 196 0,'3'42'74'0,"-3"-42"-40"0,36 40-38 0,-30-32 13 15,6 10-3-15,-3-2 1 16,9 13-3-16,-3-2-1 15,8 5-1-15,-2-6-15 0,12 11-4 16,-6-8-42 0,3 8-47-16,-4-5 29 15</inkml:trace>
  <inkml:trace contextRef="#ctx0" brushRef="#br0" timeOffset="139230.2096">9884 11882 220 0,'12'35'82'0,"-12"-35"-44"0,27 32-38 0,-21-27 18 0,9 19-10 16,-1-6-2 0,13 14-3-16,-3-6-3 0,9 6 1 15,-6-5-32-15,8 7-12 0,-5-5-51 16</inkml:trace>
  <inkml:trace contextRef="#ctx0" brushRef="#br0" timeOffset="139468.7253">10655 12547 244 0,'15'39'90'0,"-15"-39"-48"0,39 37-47 0,-33-31 17 16,11 7-7-16,-2-3 2 16,12 14 0-16,12 8 1 15,-1-3-4-15,4 3-3 0,3-3 0 16,-4 3-30-16,-2-1-10 16,3 1-32-1,-1 0-47-15,-5-6 27 0</inkml:trace>
  <inkml:trace contextRef="#ctx0" brushRef="#br0" timeOffset="139697.0967">11584 13152 196 0,'15'19'74'0,"8"-14"-40"0,10 19-40 16,-18-16 14-16,3 3-23 15,0 4-4-15,6-1-24 16,-1-1-8-16,-2 0-11 16,6 0-3-16</inkml:trace>
  <inkml:trace contextRef="#ctx0" brushRef="#br0" timeOffset="139934.6048">12105 13478 268 0,'32'29'101'0,"-23"-18"-54"0,6 2-55 0,-6-5 18 0,6 0-7 16,3 0 1-16,3 0-2 16,-1-1-2-1,1-1 1-15,0-1-17 0,3 3-6 0,-3 0-18 16,-3-3-7-16,-3 1-22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07:07:18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5621 6589 120 0,'-9'0'46'0,"14"-4"-24"0,-5 0-21 0,0 4 8 15,0 0 8-15,0 0 4 16,0 8 4-16,0 3 4 16,0 8-15-16,0 4 1 0,0 8 1 15,-5 0-6-15,5 3-3 16,-8-3-4-16,3-1 0 0,1-3-2 16,0-4 2-16,-1 0-4 15,1-4 0-15,4-3 3 16,0-5 1-16,4-3 1 15,5-1 2-15,8-3-3 16,1-4 0-16,-5-4 1 16,12 1 0-16,1-1-2 15,4 0-2-15,-8 0 1 16,4 0 1-16,-5 4-3 16,5 0 0-16,-9 0-15 15,-4 0-4-15,0 0-30 0,4 0-10 16,-12 0-24-1</inkml:trace>
  <inkml:trace contextRef="#ctx0" brushRef="#br0" timeOffset="390.0062">5699 6872 104 0,'-5'-4'41'0,"1"0"-22"0,4 4 0 0,0-3 18 0,4-1-14 16,-4 0 4-1,13-11-9-15,9-5-10 16,-1-3 2-16,9-3 0 0,-4-5-1 15,13-7 2-15,8-8-2 16,14 7 2-16,-5 1-6 16,0 4-3-16,-5 7-1 15,-3 4-1-15,-1 4 0 16,-8 3 0-16,-4 5 0 16,-1-1 0-16,0 5 0 15,-8-1 2-15,-4 4-8 16,-5 0-3-16,0-3-53 15,5-1-61-15,-5 0 29 16</inkml:trace>
  <inkml:trace contextRef="#ctx0" brushRef="#br0" timeOffset="855.695">7004 6209 144 0,'-4'-15'55'0,"4"15"-30"0,-17 12-14 16,17-9 15-16,-13 5-10 15,4 4-4-15,-4-1-7 16,-4 8-2-16,0 4-1 15,-1 8-2-15,10 0 1 0,-5-1-1 0,9 5 0 16,4-1 0-16,8-3 0 16,5-8 2-16,4-4 1 15,5-4-1-15,-1-3-2 16,10-12-8-16,-6 0-3 16,6-16-36-1,-14 1-49-15,4 0 14 16</inkml:trace>
  <inkml:trace contextRef="#ctx0" brushRef="#br0" timeOffset="1349.5678">7168 6041 140 0,'0'19'55'0,"0"-4"-30"0,0 12-16 15,0 0 14-15,0 4-7 16,0 7 1-16,-9 4-8 16,5 4-1-16,4 0-4 15,0 0 2-15,-4 4 0 0,4-8 0 16,0-11-1-16,0-8-3 15,0-4-2-15,0-4 3 0,0-3 2 16,4-32 4 0,0 1-9-16,5-4-2 15,-5-4-4-15,9-3-1 16,0 3 4-16,4 0 3 16,5 0 1-16,4 4 2 15,-9 4-4-15,4 8 0 16,-3-5-4-16,-1 13 1 15,4 3 11-15,-3 7 7 16,-5 12-5-16,0 4-2 16,-1 0-4-16,-12 4 0 15,5 4-2-15,-5 3-1 16,0-7-4-16,0-4 0 0,4 0-40 16,5-8-18-1,-1-3-23-15</inkml:trace>
  <inkml:trace contextRef="#ctx0" brushRef="#br0" timeOffset="1951.3986">7547 6389 116 0,'-4'0'46'0,"-1"4"-24"0,5 0-21 0,0-4 11 16,0 0 3-16,5 8 5 16,3-1-1-16,5-3 0 15,-8 0-10-15,12 0-1 0,-4 4-1 16,8-5 1-16,-3-3 0 0,-1 0-4 16,4 0-1-1,-12-3 3-15,8-1 3 0,-4-4-4 16,4 0-1-16,-17 1-2 15,0-5-2-15,0 1 1 16,0-1 1-16,-13 5-1 16,5-1-1-16,-5 4-2 15,0 0 1-15,4 8-4 16,-8 4 1-16,4 3 0 16,5 1-1-16,-10 3 1 15,10 4 3-15,-1 4 2 16,0 4 2-16,5-4-1 15,0 4 1-15,8 0-2 16,5-8-1-16,4 0-2 0,0-4 1 16,0 1-4-16,8-9-1 15,5 1-44 1,0-8-56-16,4-4 16 16</inkml:trace>
  <inkml:trace contextRef="#ctx0" brushRef="#br0" timeOffset="2221.6017">8012 6313 140 0,'-17'-15'52'0,"17"11"-28"0,-13 0-28 0,9 4 10 16,-5 0-3-16,1 0 3 16,-5 8 8-16,-4-1 3 15,-1 9-8-15,5-1-3 0,-4 4 0 16,9 4-3-16,-1 0-2 0,5 8 0 15,4 3 1-15,4-3 1 16,5-4 3-16,3-4-3 16,6-4 0-16,-1-8-1 15,4-3-2-15,1-4-13 16,-5-4-6-16,13-12-45 16,-12-11-37-1,8 0 40-15</inkml:trace>
  <inkml:trace contextRef="#ctx0" brushRef="#br0" timeOffset="2491.81">8155 6072 96 0,'-5'-4'35'0,"1"4"-18"0,13 4-20 0,-9-4 8 16,8 7 13-16,-3 5 11 15,-1 7 9-15,0 8 6 16,5 7-14-16,-5 4-6 16,0 8-14-16,5 4-6 0,-9 12-1 15,0-9-2-15,0-3 2 16,0-8-2-16,0-7 2 16,4-9-15-16,1-3-7 15,3-7-54-15,-8-9-45 16,13-11 40-16</inkml:trace>
  <inkml:trace contextRef="#ctx0" brushRef="#br0" timeOffset="2806.838">8417 6328 80 0,'13'0'30'0,"-13"0"-16"0,0 0-12 16,-4 4 9-16,-5 0 10 15,-3 0 7-15,-6 3-6 16,1 5-2-16,0-1-6 0,0 1 1 16,-1-1-8-1,1 1 7-15,4-1 5 0,5 1-6 0,3-5-2 16,5 5 0-16,0-4 3 16,0 7 1-16,9-4 0 15,4 9-7-15,4-13-5 16,5 9 0-16,-1-1 2 15,1 0-2-15,-5-3-2 16,0-1-25-16,0-3-9 16,-4-4-47-1,0-4-43-15,4 0 43 16</inkml:trace>
  <inkml:trace contextRef="#ctx0" brushRef="#br0" timeOffset="3078.8396">8663 6313 220 0,'-13'-12'82'0,"5"12"-44"0,-1 0-44 16,9 4 12-16,-13 8-11 15,4-5 1-15,-8 5 6 16,4-1 6-16,9 1-4 16,-9-1-2-16,13 1 1 0,0 3-4 15,13 0 0-15,-9 1 10 16,9 7 3-16,0 7 8 15,-4-7 2-15,-5 0-3 16,-4 0-1-16,-4 0-6 16,-14-4-2-16,1-3-15 15,-4-1-6-15,-1-3-53 16,-4-1-20-16,-4-7-23 16</inkml:trace>
  <inkml:trace contextRef="#ctx0" brushRef="#br0" timeOffset="3902.0248">9189 6317 128 0,'-5'-19'49'0,"10"11"-26"0,-1 0-7 0,0 4 18 0,1 1-5 16,-5 3 0-16,0 0-12 16,4 3-3-16,5 9-8 15,-1 11 3-15,1 4 3 0,-1 3-4 16,1 9-2-16,0 3-1 16,4-4 1-16,-9-7-1 15,9-4 2-15,-13-4-6 16,4-8-1-16,0 0-2 15,1-3-2-15,-5-12 11 16,8 0 8-16,-3-12-4 16,-1-11-1-16,5 0-3 15,-1-4-2-15,1-3-6 16,-1-1-1-16,-3 0-2 0,8 5 3 16,0-1 0-16,-9 4 1 15,0 8-11-15,1-1-3 16,-1 5-26-16,0-1-9 15,13 5-37 1,-12 7-32-16,8 7 44 16</inkml:trace>
  <inkml:trace contextRef="#ctx0" brushRef="#br0" timeOffset="4323.5601">9615 6317 132 0,'-4'-16'52'0,"4"16"-28"0,-4-3-19 0,4 3 13 0,0 0 5 15,-13 3 6-15,8 1-14 16,-7 12-3-16,3-1-8 16,-4 8-3-16,9 4 0 0,-9 7-4 15,8 4 2-15,5-3 1 16,0-4 0-16,0-8-3 15,9 0 2-15,0-8 3 16,-1-4 1-16,1-7 3 16,4-4 3-16,-5-11-4 15,1-5-3-15,0-3-1 16,-1-4-1-16,1 4 0 0,0 0 0 16,-5 0 0-16,5 3 2 15,-9 5-1-15,4-1 2 16,4 9-2-1,-8 10 8 1,9 1-2-16,0 0-2 16,-1 7-2-16,-3 0-3 15,-1 4 1-15,5 1-1 16,-9-5-20-16,4-4-7 16,0-3-32-1</inkml:trace>
  <inkml:trace contextRef="#ctx0" brushRef="#br0" timeOffset="4608.5725">9822 5991 116 0,'0'-8'44'0,"0"8"-24"0,4 4-10 16,1 4 14-16,-1 3 4 15,0 9 6-15,1 10-8 16,3 9-1-16,-8-1-14 16,5 4-2-16,-1 4 1 0,5 0-6 15,-9 0 0-15,4-8-2 16,-4 0-2-16,4 5-15 0,0-9-7 16,-4-3-69-1,5-8-34-15,-1-4 58 16</inkml:trace>
  <inkml:trace contextRef="#ctx0" brushRef="#br0" timeOffset="4819.1149">10081 6324 144 0,'0'31'55'0,"0"-8"-30"0,0 8-29 0,0-20 10 16,0 4-3-16,-5 5 1 0,-3-1-7 15,-1-4-62 1</inkml:trace>
  <inkml:trace contextRef="#ctx0" brushRef="#br0" timeOffset="4998.3901">10124 6110 200 0,'-9'-12'77'0,"-12"16"-42"0,16-8-41 16,14 4 12-16,0 0-9 16,-1 0 2-16,-8 4-6 0,9 0 0 15,-1 4-72-15,5-1-29 16,0 9 49-16,5-1 26 15</inkml:trace>
  <inkml:trace contextRef="#ctx0" brushRef="#br0" timeOffset="5433.2899">10344 6271 128 0,'-31'0'49'0,"31"4"-26"0,-13 3-29 0,9 1 8 16,-4 3 2-16,-5 9 5 15,0-1-5-15,0 4-2 16,4 0-1-16,1 7-1 16,3 5 0-16,5-1-3 0,0-7 0 15,5-4 10-15,3-8 8 0,1-3 3 16,4-16 4-16,0-11-6 16,0-4 1-16,4-8-10 15,0-4-4-15,-8-3 2 16,-1-5 1-16,1-3-2 15,-9-8-3-15,-4 1 0 16,4-1-1-16,-5 4 0 16,5 8 2-16,0 3 3 15,0 8 2-15,-8 8-1 16,8 4-1-16,8 11-1 16,-8 12 0-16,5 7 0 15,3 12 0-15,1 7 2 16,8 5 3-16,-8 3 0 0,4 0 2 15,-1 0-8-15,-3-4-2 16,4 1 3-16,-9-13 5 16,9-3-32-16,-8-7-13 15,3-5-75 1</inkml:trace>
  <inkml:trace contextRef="#ctx0" brushRef="#br0" timeOffset="6234.1887">9637 6317 112 0,'-4'-4'44'0,"8"4"-24"0,-4 4-13 15,0-4 15-15,9 7 4 0,-9 5 5 16,0 3-9-16,4 4 0 16,0 0-13-16,-4 1-1 0,4 3-1 15,5 0-3-15,0-8-1 16,-1 8 1 0,1-12-24-16,0 5-9 15,-1-12-59 1</inkml:trace>
  <inkml:trace contextRef="#ctx0" brushRef="#br0" timeOffset="7624.9486">10964 5980 152 0,'-4'-4'57'0,"4"0"-30"0,0 4-21 15,0 0 17-15,0 0-1 16,0 0 2-16,0 8-7 16,4 3-2-16,-4 8-9 15,0 8 0-15,4 11 4 0,-4 1 3 16,9 3 2-16,-9 0-2 16,0 0 0-16,0-4-5 15,0 1-3-15,0-9 0 16,0-7 1-16,0-4-3 15,0-3-2-15,0-5 2 0,0-3 2 16,0 0-2-16,0-5 0 16,0-3-3-16,0 0-1 15,0-3 1-15,0-5 0 16,0-4 0-16,0 1 2 16,9-4-1-16,-1-4-1 15,1-1-2-15,4 1 1 16,-5 4 1-16,5-4 0 15,0 0-3-15,9-1 2 16,-5 5-1-16,0 4-2 16,5 11 0-16,-1 0 3 15,1 7-2-15,-1 5 1 16,-3 7 6-16,-5 4 2 16,-5 8 6-16,1-5 5 0,-9 1-3 15,-9-4 2-15,1-4-3 16,-5 0 0-16,0 4-7 15,0-7-2-15,-9-1-2 16,5-3 1-16,0-16-2 16,0 4 2-16,-5 0-13 15,5-4-3-15,-5-4-10 16,9 1-2-16,9-1-7 16,-9 0-3-16,9 1-11 15,8-5-4-15,0 1-24 16,9-1-36-16,0 1 32 15</inkml:trace>
  <inkml:trace contextRef="#ctx0" brushRef="#br0" timeOffset="7834.575">11317 6240 168 0,'0'8'66'0,"0"-1"-36"0,5 9-20 0,-5-9 20 16,0 9-5-16,0 7 3 16,-5-4-16-16,1 0-5 15,4 0-4-15,-4 0-3 0,-1-3 3 16,1-1-29-16,4-4-9 16,-4-3-62-16</inkml:trace>
  <inkml:trace contextRef="#ctx0" brushRef="#br0" timeOffset="8030.8012">11279 6052 208 0,'0'-11'77'0,"0"7"-42"0,0-7-52 16,4 7 9-16,0 0-17 15,5-4-4-15,-5 1-35 16,5-5-16-16,8-7 33 16,9-8 16-16</inkml:trace>
  <inkml:trace contextRef="#ctx0" brushRef="#br0" timeOffset="8195.8438">11494 5811 140 0,'13'4'52'0,"-13"4"-28"0,4 18-11 0,1-6 17 15,-1 3-9-15,0 11 1 16,1 8-7-16,-1 8 1 15,-4 4-9-15,0-5-2 0,0 1-1 16,0 0-2-16,0-4 1 16,-4 0-2-16,-1-12 2 15,1-7-42-15,0-4-18 16,-1-8-31 0</inkml:trace>
  <inkml:trace contextRef="#ctx0" brushRef="#br0" timeOffset="8406.7443">11365 6183 224 0,'-22'-8'85'0,"39"8"-46"0,-4-19-46 16,-8 15 27 0,12 0-1-16,4 0-3 15,1 1-1-15,4-1-9 16,0 0-2-16,0 0 0 0,-1 0-18 15,6 4-7-15,-6-4-54 16,6 4-61-16,-1-3 34 16</inkml:trace>
  <inkml:trace contextRef="#ctx0" brushRef="#br0" timeOffset="8930.6055">12300 5945 144 0,'-9'-15'55'0,"9"-8"-30"0,-13-12-10 15,9 28 20-15,-5-1 7 16,1 0 4-16,-5 1-11 16,-4 3-6-16,4 0-17 15,0 4-10-15,0 12-4 0,4 11-2 0,-8 3 0 16,8 9 3-16,5 7 0 16,0 8 1-16,4 0 0 15,0-1-3-15,0 1 2 16,0 0 1-16,0-4 2 15,0-8-1-15,-5 1 2 16,5-9-20-16,-8-7-6 16,3-4-30-16,1-3-11 15</inkml:trace>
  <inkml:trace contextRef="#ctx0" brushRef="#br0" timeOffset="9173.2182">11916 6240 132 0,'0'-8'52'0,"0"8"-28"0,18-3-6 16,-14 3 18-16,4-4 4 16,5-4 3-16,18 4-10 15,-1-3-5-15,4 3-16 16,1 0-5-16,-5 0-3 0,0 4-2 15,-8 0 1-15,3 0-7 16,-12 0-1-16,5 0-56 16,-6 0-21-16</inkml:trace>
  <inkml:trace contextRef="#ctx0" brushRef="#br0" timeOffset="9383.5325">12317 6267 168 0,'13'8'66'0,"-9"3"-36"0,1 8-20 0,-5-3 17 16,0-1 11-16,0 4 8 16,0 0-22-16,0 0-8 15,0-3-11-15,0-5-4 0,0 1 0 16,0-1-28-16,0-3-9 15,0-8-57-15</inkml:trace>
  <inkml:trace contextRef="#ctx0" brushRef="#br0" timeOffset="9547.3028">12308 6114 176 0,'0'-4'66'0,"13"-4"-36"0,0 4-33 16,-13 4 11-16,0 0-9 15,0 0 1-15,5 0-22 16,3 4-10-16</inkml:trace>
  <inkml:trace contextRef="#ctx0" brushRef="#br0" timeOffset="9952.5432">12438 6252 136 0,'-5'3'52'0,"10"1"-28"0,3 8-28 0,-3-5 8 16,3 5 22-16,1 3 12 16,-5 8 8-16,0 0 4 15,1 0-27-15,-1 0-9 0,0-4-5 16,5 0-5-16,-9 4-1 15,0-3-1-15,0-5 1 16,0-4-2-16,0-3 2 0,0 0-2 16,0-12 2-16,0-4 2 15,0 1 4-15,0-9-4 16,4-3-3-16,1-4-1 16,3 0-1-16,1 0 0 15,4 0 2-15,4 0-3 16,0 4 0-16,-4 4 1 15,4-1 2-15,9 5-3 16,-4 3 0-16,4 1 1 16,-5 3 2-16,-4 0-25 15,1 4-12-15,-5 4-26 16,4 0-10-16,-9 3-22 16</inkml:trace>
  <inkml:trace contextRef="#ctx0" brushRef="#br0" timeOffset="10282.5464">12929 6255 220 0,'-9'-3'85'0,"9"3"-46"0,-8 0-41 0,3 0 14 16,-3 3 7-16,-1 5 7 15,-4 0-11-15,9-1-6 16,-9 5-5-16,9-1-6 0,-1 5 1 15,10-5 1-15,3 5 2 16,5-1-6-16,4 0 1 0,5 4 3 16,0 0 4-16,-5 4 8 15,0 12 4-15,-4-8 1 16,-22-4-1-16,1-4-4 16,-5 0 0-16,-4-7-7 15,-1-5-3-15,-3-3-4 16,-1-4-1-16,1-8-27 15,3-7-10-15,5-4-15 16,5-4-6-16,8-4-44 16</inkml:trace>
  <inkml:trace contextRef="#ctx0" brushRef="#br0" timeOffset="10539.1207">13123 5899 204 0,'0'0'77'0,"0"27"-42"0,4-8-26 0,5-7 19 15,-9 3 3-15,0 8 6 16,0 4-7-16,0 15-3 16,0 4-15-16,0 4-5 0,0-1-3 15,0 1-2-15,0-4 1 16,0-4-4-16,0 0 0 15,0 4-23-15,0-11-10 16,0-4-35-16,-9-8-16 16,5-4-17-16</inkml:trace>
  <inkml:trace contextRef="#ctx0" brushRef="#br0" timeOffset="10748.3605">12929 6190 228 0,'0'-4'85'0,"30"1"-46"0,9-1-24 15,-22-4 24-15,9 1-6 16,4-1 3-16,9 0-16 0,4-3-4 16,0 3-10-16,9 0-4 0,-13 1-1 15,-5-1-43-15,-4 0-17 16,-4 5-71-1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07:07:43.5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17074 16091 84 0,'0'-4'33'0,"0"4"-18"0,0-3-2 16,0 3 14-16,4 0 0 16,-4 0 4-16,9 0-11 15,0 3-2-15,-1 9 1 16,1 7 0-16,-1 16-10 15,1 3 6-15,0 0 2 0,-1 0-5 0,-3 12 1 16,-5-8-4-16,0-3 2 16,0-9-6-16,0-7-1 15,0-4 0-15,0-3 0 16,4-5-2-16,-4-7 1 16,0-8-2-16,0-11-1 15,4-4 1-15,5-8 1 16,-9-4-1-16,9-7-1 15,-1-4-2-15,5 0 1 16,0 0 1-16,9 7 0 16,8 5-5-16,-4 3-1 15,-1 4 5-15,1 7 5 16,0 9-4-16,0 7-2 0,-5 7 1 16,1 9 2-16,-5 11 0 15,1 3-1-15,-1 1 3 16,-13-1 0-16,0 5-1 15,-4-4-2-15,0-8 1 16,0-4-1-16,9-8-22 16,-9-3-8-16,4-4-47 15,5-4-51 1,0-8 37-16</inkml:trace>
  <inkml:trace contextRef="#ctx0" brushRef="#br0" timeOffset="330.3416">17725 16057 140 0,'-26'7'55'0,"22"9"-30"0,-9 7-21 0,13-4 13 16,-5 15 9-16,1 1 9 16,0-1-8-16,4 5-3 15,0-1-14-15,4 0-6 0,9-7-3 16,0-8-1-16,13-12 0 15,0-3 6-15,-1-12 6 16,6-7-6-16,-10-5-1 16,1-3 3-16,-5-15 3 15,-4-5-4-15,-13-3-2 16,-9 8 4-16,1-1 2 16,-14 9-9-16,5 3-2 15,0 3-1-15,-1 9 2 0,1 3-16 16,4 4-4-16,5 4-35 15,8 4-13-15,0 4-31 16</inkml:trace>
  <inkml:trace contextRef="#ctx0" brushRef="#br0" timeOffset="1381.2375">18543 16068 124 0,'-4'0'49'0,"4"4"-26"0,0 4-23 15,0-1 10-15,0 5 5 16,0 11 2-16,0 11 5 16,4 5 1-16,1-1-12 15,3-4-4-15,-3 5-1 0,3-12-3 16,10 3-2-16,7-3 0 16,-7-8 1-16,3-7 1 15,-4-8 3-15,1-8-1 16,3-8 0-16,-4-7-3 15,1-4-2-15,-5-11 1 16,-5-5-1-16,1-3 0 16,-1 4 2-16,-8 0-1 0,5 7-1 15,-5 8 1-15,0 4-1 16,0 7 2-16,0 8 1 16,0 4 1-16,4 12 0 15,0 11 2-15,1 11 1 16,-1 1-1-16,0-1-1 15,1-3-3-15,3 3-2 16,1-7 1-16,-1-4-1 16,-3-4-22-16,8-3-8 15,-5-5-40 1,5-7-46-16,0-8 35 16</inkml:trace>
  <inkml:trace contextRef="#ctx0" brushRef="#br0" timeOffset="1786.6686">18992 16110 116 0,'-5'8'46'0,"5"23"-24"0,0 19-15 15,0-31 15-15,0 4 11 16,0 3 9-16,0 1-13 16,0-4-5-16,0 0-14 15,0-4-4-15,0 1 0 0,0-9-3 16,0-3-2-16,0-1 0 15,5-10 1 1,-1-5-1-16,4-7-5 16,1-5 0-16,4-14-3 15,-4-4 2-15,4-1 1 0,0 9 2 16,8 3 1-16,-4 4 1 16,-4 8 0-16,4 7 2 15,1 4 5-15,-1 8 4 16,0 19 0-16,-4 4 3 15,0 3-3-15,-4 1 1 16,-5 3-7-16,-4-3-3 16,0 4 1-16,0-9 0 15,0-3-4-15,0-3-34 16,4-5-17 0,5-4-116-1,-5-18 72 1</inkml:trace>
  <inkml:trace contextRef="#ctx0" brushRef="#br0" timeOffset="2267.1363">19388 16183 116 0,'0'8'44'0,"4"11"-24"0,5 8 9 15,-9-12 23-15,4 8-13 0,1 0-2 16,3 4-18-16,-8-4-4 16,0 0-9-16,0 0 0 15,0-4 1-15,0-4-3 0,0-3-3 16,0-12 4-1,0-4-1-15,4-4 1 16,1-7-10-16,-1-4-4 16,5-4 2-16,-1-12 4 15,5 5 0-15,0 7-1 16,-4-8 0-16,4 12 3 16,8 11 4-16,1 16 6 15,-1 3 1-15,-3 5 4 16,-1 7-1-16,-4 0 0 0,-5 0-1 15,1 0 0-15,-5 4-6 16,1-4-2-16,-1-4-2 16,-4-4-2-16,4 0-43 15,1-7-19-15,-1 0-128 32,9-24 90-32</inkml:trace>
  <inkml:trace contextRef="#ctx0" brushRef="#br0" timeOffset="2641.8947">19780 16279 172 0,'0'0'66'0,"9"8"-36"0,4-5-18 16,0 5 19-16,-9-8-1 0,9 0 4 16,4 4-18-16,5-4-7 15,3 0-6-15,-3-4 0 0,4 0 0 16,-13 0-6-16,4-3 0 15,0-12 5-15,-8 3 4 16,-1-3-1-16,-8 0 2 16,-8 0-9-16,-5 0 0 15,-9 3-5-15,1 5 0 16,4 3 6-16,-9 8 2 16,4 4-4-16,1 11 0 15,-1 12-1-15,5 0-1 16,0 0 8-16,4 0 3 15,8 3-1-15,5-3 0 0,5-4-6 16,3 8-1-16,10-8 3 16,-10 4 1-16,9-5-18 15,18-10-7-15,-1-4-43 16,5-12-62 0,0-4 28-16</inkml:trace>
  <inkml:trace contextRef="#ctx0" brushRef="#br0" timeOffset="2866.7845">20310 16160 188 0,'-9'-34'71'0,"9"30"-38"0,-8-4-23 15,-1 8 17-15,-8 4-2 16,0 0 2-16,0 4-15 16,-5 15-5-16,0 3-4 15,5 1 0-15,0 4 2 0,4-1 0 0,4 5 2 16,9-8-4-16,0 0-2 15,9-1-3-15,4-3 1 16,4-3-15-16,9-17-4 16,0 1-41-16,0-8-15 15,4-3-14 1</inkml:trace>
  <inkml:trace contextRef="#ctx0" brushRef="#br0" timeOffset="3228.1481">20414 16275 184 0,'-18'-11'68'0,"18"11"-36"0,5 0-26 0,-5 0 15 0,0 0 6 16,13 3 6-16,-9 5-17 15,9-4-9-15,8 0-5 16,-3 0-5-16,-6-4 2 0,6-4 10 16,-1 0 5-16,4-11-4 15,-3 3-3-15,-1-7-4 16,0 4 0-16,-8-4-2 15,-5 3-1-15,-13 1 1 16,-3 0 1-16,-6 3-3 16,-3 4 0-16,-5 5 1 15,-4 3 0-15,0 15 0 16,4 12 0-16,0 0-3 16,9-1 0-16,4 1 4 0,4 4 3 15,5-4-1-15,4-1 0 16,8-3-3-16,5 4-1 15,9-15-1-15,4-5-2 16,0 1-35-16,17-4-14 16,-5-8-57-1</inkml:trace>
  <inkml:trace contextRef="#ctx0" brushRef="#br0" timeOffset="3515.2364">20806 16210 200 0,'-18'-27'74'0,"10"23"-40"0,-1-19-18 0,1 20 22 16,-1 3-11-16,0 7-3 0,-4 1-14 16,5 0-4-1,-1 11-6-15,5 0-1 0,4 0 1 16,4 4 0-16,5 4 2 16,-1-4 3-16,-3 0 7 15,-1 0 2-15,-4 0-3 16,-4-4-1-16,-1 0-4 15,-8-4-1-15,5-3-3 16,-1-1 1-16,1-11-15 16,3 0-5-16,1-4-29 15,4-3-12-15,9-8-30 16,4-5-40 0,12 1 42-16</inkml:trace>
  <inkml:trace contextRef="#ctx0" brushRef="#br0" timeOffset="3783.0079">20987 16095 260 0,'8'-11'99'0,"-16"11"-54"0,3 0-31 0,5 0 28 16,-4 3-21-16,-5 1-4 15,-4 4-12-15,1 0-4 16,-6 11-1-16,10 4 0 0,3 4 0 16,5-4-3-16,9 3 0 15,0 1 2-15,4 4 0 16,-1-4 1-16,-3-1 0 15,-5 5 2-15,-4-4 1 16,0-4 3-16,-13 0 3 16,-4-4-6-16,0-4-2 15,0-3-6-15,-1-8-1 0,1-8-37 16,9-4-14-16,-1-3-33 16,9-1-51-1,13-3 39-15</inkml:trace>
  <inkml:trace contextRef="#ctx0" brushRef="#br0" timeOffset="4174.9834">21219 16187 204 0,'5'-4'77'0,"-10"-19"-42"0,5 12-19 16,0 11 24-16,0 0-3 16,-13 0 0-16,0 11-18 15,-4 12-9-15,4 0-6 0,-13 8-1 16,1-1 0-16,7 5-1 15,5-8 1-15,5 7-2 0,3 1-1 16,5-8 1-16,5-5 1 16,3-6-3-16,5-9 0 15,5-3-1-15,3-15 0 16,-4-1-7-16,1-7-4 16,3-4 2-16,-8 0 2 15,-4 0 5-15,-1 4 2 16,-3 4-1-1,-5 3 2-15,4 5 3 16,-4 3 5-16,0 4 4 16,9 11 2-16,-1 5 3 15,9-1-7-15,-4 4-3 0,0 0-3 16,0 4 0-16,4-4-2 16,-4 4-1-16,0-4-37 15,0-3-15-15,0-9-78 16</inkml:trace>
  <inkml:trace contextRef="#ctx0" brushRef="#br0" timeOffset="4563.2933">21521 16283 192 0,'0'11'71'0,"4"-3"-38"0,13 3-12 0,-8-3 25 15,-5 4-13-15,1-1-4 16,-1 4-12-16,0 1-6 16,5-5-6-16,-9-3 3 0,0 0 2 15,0-1-5-15,0-7-3 16,0 0-1-16,0 0 1 16,0-4-1-16,0-3 2 15,4-5-2-15,5 1-1 16,-1-5-2-16,1-3 1 15,0-8-1-15,-1 4-2 16,1 0 5-16,4-3 1 16,0 3-3-16,0 4-1 15,4 3-2-15,-8 5 3 0,4 3-31 16,4 4-13-16,0 12-17 16,0 0-7-16,5-5 0 15,-14 1 3 1,5 0 36-16,-4 0 39 15,0-4 20-15,-1 4 31 16,1-4 12-16</inkml:trace>
  <inkml:trace contextRef="#ctx0" brushRef="#br0" timeOffset="4714.08">21857 16210 371 0,'9'15'59'0,"4"-3"-32"16,4 7-11-16,-9 0-5 0,10 0-4 16,-1-3-4-1,-4-1-2-15,0 0 0 16,0-3 1-16,0-5-30 0,4-3-13 15,-4 0-26-15,4-8-10 16,0-3-21 0</inkml:trace>
  <inkml:trace contextRef="#ctx0" brushRef="#br0" timeOffset="4892.7013">22159 16110 228 0,'-18'16'85'0,"10"41"-46"0,-5-7-24 0,0-27 26 15,0 15-2-15,-9 8 1 16,-3 4-13-16,-6 0-4 16,6 0-13-16,-1-1-6 0,4-3-1 15,5-7-4-15,0-5-2 0,4-7-45 16,0-8-17-16</inkml:trace>
  <inkml:trace contextRef="#ctx0" brushRef="#br0" timeOffset="7492.0098">22934 16298 184 0,'-13'4'71'0,"0"0"-38"0,13-4-34 16,0 0 15-16,0 0 3 16,0 0 4-16,9 4-2 15,4-1-1-15,4 1-10 16,5 0-3-16,4 0 1 0,4-4-3 16,4 0 0-16,-8-4 1 15,4-4 0-15,-8-3-2 16,-1-8 1-16,-8-12 2 15,-4 8 2-15,-5 0-3 16,-4 4-3-16,-8 0 4 16,-5 4 1-16,-9 3 0 15,-4 8 1-15,-8 4-4 0,4 16-2 16,4 10 0-16,4 1-1 16,5 0 0-16,4 4 2 15,4 3-3-15,9-7 0 16,0-4 3-16,13 8 1 15,13-8-1-15,-4-4 1 16,12-15-35-16,1-1-13 16,12-6-24-16,-4-5-10 15,0-4-8 1</inkml:trace>
  <inkml:trace contextRef="#ctx0" brushRef="#br0" timeOffset="7657.0335">23434 16237 240 0,'-9'0'90'0,"5"7"-48"0,-4 5-36 0,3-4 20 0,-8 7-10 16,0 4-1-16,0 0-9 16,-8 4-2-16,-1 0-2 15,1 4-2-15,-1 4 1 0,5-8-21 16,4-4-9-16,0-4-27 16,5-3-12-16,3-12-26 15</inkml:trace>
  <inkml:trace contextRef="#ctx0" brushRef="#br0" timeOffset="7836.1496">23193 16325 200 0,'0'-4'77'0,"4"4"-42"0,13 4-32 0,-4 0 15 16,0 3 0-16,13 5 1 16,-9 3-10-16,5 1-3 15,4-1-4-15,0 4 1 16,-5 0 0-16,5-4-1 0,-5-3 1 15,1-4-40-15,0-12-16 16,3-8-47 0</inkml:trace>
  <inkml:trace contextRef="#ctx0" brushRef="#br0" timeOffset="8066.55">23675 15892 224 0,'-8'-8'85'0,"8"8"-46"0,4 4-43 0,0 4 13 0,-4 3 10 16,0 12 8-16,0 16-10 15,0 11-4-15,0 11-8 16,0 0-4-16,0-3 2 0,0-9-2 16,0 16 2-16,-4-15-9 15,0-8-3-15,-1-7-44 16,1-8-17-16</inkml:trace>
  <inkml:trace contextRef="#ctx0" brushRef="#br0" timeOffset="8272.4409">23529 16103 228 0,'-9'-8'88'0,"9"8"-48"0,9-4-42 0,-9 4 14 15,8 0 5-15,5-4 4 16,0 1-9-16,9-1-4 16,-1 0-5-16,14 0-3 0,-1 4 1 15,5 0-21-15,0 4-7 16,4 0-46 0,-4-4-57-16,-5 0 29 15</inkml:trace>
  <inkml:trace contextRef="#ctx0" brushRef="#br0" timeOffset="8586.3956">23999 16222 196 0,'-9'30'74'0,"9"-7"-40"0,4 12-35 15,1-16 15-15,-1 0 3 16,0 0 7-16,5 0-2 16,-9-3 1-1,0 3-10-15,0-4-3 0,0-4-4 16,0-11-1-1,0-3-3-15,0-9 1 16,-9-3 2-16,9-4-2 16,0-4-2-16,9 0 2 15,-9-12 0-15,8 1-1 16,1-1-2-16,0 9-2 0,4 3 1 16,4 3-1-16,-9 5-2 15,10 4-15-15,3 3-7 16,5 4-25-16,4 0-10 15,0 4-29 1,5 12-18-16,-9-1 52 16</inkml:trace>
  <inkml:trace contextRef="#ctx0" brushRef="#br0" timeOffset="8887.473">24360 16260 176 0,'-21'0'66'0,"8"7"-36"0,-9 9-18 0,14-5 19 15,-9 1-7-15,-1-1 0 16,-3 8-7-16,4 1 0 15,4 3-10-15,0 3-4 0,4 1 0 16,9-4-2-16,4-4-1 0,9-3 3 16,5-13 0-16,-1-3-12 15,0-15-4-15,5 0-1 16,-5-1 1-16,0-3 8 16,-4 0 2-16,-4 0 7 15,-1 4 2-15,-3 7 6 16,-1 4 3-16,-4 4-8 15,4 8-2-15,5 7-3 16,-1 8 1-16,10 4-2 16,-5 0-1-16,12-4-2 15,-3-4 1-15,12-4-59 16,1-3-26-16,4-28-10 16</inkml:trace>
  <inkml:trace contextRef="#ctx0" brushRef="#br0" timeOffset="10088.8785">17548 17068 160 0,'0'-23'60'0,"0"15"-32"0,-4 1-13 16,4 7 18-16,-13-4-5 15,4 4-2-15,-4 4-10 16,-4 7-5-16,-4 4-6 16,-1 5-4-16,-4 3 2 0,5 3-2 15,3 5-1-15,10 4-2 0,8-1-1 16,4-3-1-1,13-5 3-15,5-3-27 0,8-7-10 16,0-9-58 0</inkml:trace>
  <inkml:trace contextRef="#ctx0" brushRef="#br0" timeOffset="10463.0236">17901 17152 192 0,'-13'-23'71'0,"5"23"-38"0,-5-4-30 0,9 4 15 16,-9 0-7-16,-5 4-1 16,-3 8-2-16,-1-1 0 0,1 5-4 15,4-1-3-15,-5 4 0 0,9 0-4 16,9 4 2-16,4-4 3 16,4-3 1-16,9-5-4 15,9-3-1-15,-5-8-8 16,4-8-2-16,1 0 2 15,-1-3 1-15,-3-4 1 16,-1 3 2-16,-4 1 6 16,-5-1 4-16,-3 1 5 15,-1 3 5-15,-4 4-4 16,0 4 0-16,0 0-6 16,0 8-1-16,0 3-1 15,4 5-2-15,1-1 1 16,8 4-1-16,8-4-20 15,1 1-7-15,-1-5-52 16,9-7-37-16,1-4 47 16</inkml:trace>
  <inkml:trace contextRef="#ctx0" brushRef="#br0" timeOffset="10690.0628">18294 17087 172 0,'-26'-4'66'0,"4"8"-36"0,5 0-33 0,8 0 11 16,1 0 5-16,-5 7 3 16,-5 4-5-16,1 1-4 15,4 3-4-15,5 4-5 0,8 0 1 0,0 4 1 16,4-1 0-16,9-3 0 16,8-3 2-16,10-9-6 15,-1-3-1-15,4-12-25 16,-8-4-10-16,4-7-37 15</inkml:trace>
  <inkml:trace contextRef="#ctx0" brushRef="#br0" timeOffset="11064.2074">18406 16754 116 0,'-9'4'44'0,"9"26"-24"0,0 20-13 0,9-27 13 15,-9 12 7-15,0 7 8 16,4 8 4-16,0-5 3 16,-4-2-23-16,0-1-4 0,4-4-3 15,1-3-5-15,-5-9-2 16,4-7 2-16,0-7 0 16,9-8-1-16,-8-8-1 15,8-8-6-15,4 1 1 16,4-8-5-16,-8-4 1 15,5 4 0-15,-1 3 2 16,0 13 3-16,0 6 2 16,-4 5-4-16,-4 0 1 15,-1 7 2-15,1 0 3 0,-5 5-2 16,1-1-2-16,-1-4-14 16,13 0-4-16,-8-3-24 15,-1-5-11-15,5-3-39 16,0-8-24-1,4 1 54-15</inkml:trace>
  <inkml:trace contextRef="#ctx0" brushRef="#br0" timeOffset="11349.7594">18819 17198 204 0,'9'-7'77'0,"-5"7"-42"0,5 0-30 16,-1 0 17-16,1 0-3 16,8 0 1-16,5 0-5 15,-5 0-1-15,0 0-8 16,0-4-4-16,5-4-1 0,-13 0 3 15,4 1 2-15,-9-9-5 16,-4 1-9-16,-9 4-5 16,-8 3 4-16,-13 4 3 15,4 12 1-15,-8 3 4 16,8 1-2-16,0-1-1 16,9 5 9-16,4 3 4 15,4 0-2-15,9 4 1 16,9 0-5-16,4 0 0 15,12-4-8-15,19-8-4 16,-1-7-59-16,8-8-27 16</inkml:trace>
  <inkml:trace contextRef="#ctx0" brushRef="#br0" timeOffset="11933.6021">19720 17072 176 0,'-13'-12'66'0,"4"8"-36"0,-8 1-26 0,17 3 13 15,-17 3 1-15,-9 9 1 16,0 3-4-16,0 4 1 15,9 4-9-15,-9 0 0 0,9 4 0 16,4 4 3-16,13-1 1 16,0-3-5-16,0-4-4 15,9-4-6-15,8-7-2 0,4-8 9 16,1-8 5-16,4-8-10 16,-9-3-5-16,0 0 0 15,5-4 2-15,-14 3 5 16,1-3 2-16,0 4 0 15,-5 7 7 1,0 4 6-16,-4 4-7 16,0 8-4-16,-4 7 1 15,4 8 1-15,0 0-5 16,4 0 0-16,5 0-1 16,4-4 2-16,-5 1-28 15,10-9-11-15,-1-3-51 16,4-8-47-1,10-4 43-15</inkml:trace>
  <inkml:trace contextRef="#ctx0" brushRef="#br0" timeOffset="12160.1228">20056 17072 200 0,'-30'-4'77'0,"21"8"-42"0,-8-4-34 0,4 4 14 16,-9 7-4-16,5 4 1 15,0 5 16-15,0-1 6 16,4 0-17-16,4 4-3 0,5 4-2 16,4-1-7-16,4 1-3 15,9 0 1-15,13-4 0 16,0-4-17-16,8-7-7 0,-4-8-26 16,1-8-7-16,-1-4-51 15</inkml:trace>
  <inkml:trace contextRef="#ctx0" brushRef="#br0" timeOffset="12369.4742">20159 17137 184 0,'-26'0'68'0,"18"8"-36"0,-5 7-29 16,9-7 15-16,-1 3 8 15,1 1 6-15,4 3-10 16,0 4-5-16,9 0-10 15,-1 4-5-15,9-4 1 0,5-3-4 16,12-5-2-16,-12-3-18 16,4-4-7-16,0-8-25 0,0-4-11 15,4-3-19 1</inkml:trace>
  <inkml:trace contextRef="#ctx0" brushRef="#br0" timeOffset="12698.6101">20396 17175 204 0,'-13'-4'77'0,"13"4"-42"0,0 0-37 0,0 0 17 16,0 0-7-16,9 4 3 16,0-4 3-16,4 0 3 15,4 0-9-15,4 0 0 0,-3 0 2 16,-6 0-6-16,6-7-2 0,-5-1-1 16,0-4 1-16,-5 1-1 15,-4-1 2-15,-4 1 0 16,-4 3 1-16,-4 1-7 15,-10 3 0-15,-8 4-1 16,1 11 2-16,-1 5-4 16,0-1 2-16,4 4 4 15,5 0 4-15,8 4-1 16,-3 0 0-16,7 4 1 16,5 0 0-16,9-4-2 15,4 0 1-15,4-4-13 16,9-4-6-16,0-3-40 15,0-8-16-15,17-8-23 16</inkml:trace>
  <inkml:trace contextRef="#ctx0" brushRef="#br0" timeOffset="12990.0175">20741 17137 192 0,'-9'-8'71'0,"1"12"-38"0,-1-15-30 0,9 14 15 16,-4 1 6-16,-5 0 7 16,1 0-10-16,-1 4-4 15,5-1-10-15,4 5-5 0,0-1 1 16,0 5-2-16,8-1 2 16,-3 4 2-16,-1 0 2 0,-4 0-1 15,0 0-1 1,0-3-1-16,-4-1 0 0,-1 0-9 15,-8-7-2-15,5 0-25 16,-1-4-11-16,1-4-51 16,12-4-40-1,4-8 51-15</inkml:trace>
  <inkml:trace contextRef="#ctx0" brushRef="#br0" timeOffset="13239.1192">20870 17122 248 0,'-26'-12'93'0,"26"24"-50"0,-13-1-48 16,9-7 15-16,4 4 5 15,-8-1 5-15,3 1-4 0,5 3 1 16,0 5-10-16,5 3-2 0,3 0 1 16,-4 4 1-16,1 0 1 15,-5 0 0-15,0-4 2 16,-5 0-5-16,1-3-1 15,-4-5-2-15,-1-3 1 16,0-4-26-16,5-8-12 16,0-4-26-16,-1-3-10 15,5-5-39 1</inkml:trace>
  <inkml:trace contextRef="#ctx0" brushRef="#br0" timeOffset="16919.3099">21000 17187 148 0,'-5'-4'57'0,"5"8"-30"0,0 0-27 0,0-4 13 16,0 7 6-16,5 1 6 15,-1 3-2-15,4 1 0 16,5-1-12-16,0-3 2 0,5 0 1 15,-1-1-10-15,0-7-1 16,0 0-1-16,5-4 1 16,-5-3-1-16,0-1-2 15,-4 0 1-15,-4-3 1 0,-5 3-1 16,-4-7-1-16,-8 4 1 16,-5-1-1-16,-5 8 0 15,-3 4 2-15,-9 4-1 16,4 0-1-16,4 4 1 15,5-1-1-15,-5 5 0 16,10-1 0-16,7 4 0 16,5 1 2-16,5 3-3 15,3 0 0-15,9 0 3 16,9-3 1-16,-9-5-30 16,9-3-14-16,13-4-37 15,9-12-39 1,-5-4 37-16</inkml:trace>
  <inkml:trace contextRef="#ctx0" brushRef="#br0" timeOffset="17159.603">21499 17148 220 0,'-8'-19'82'0,"8"8"-44"0,-5 15-29 0,1-4 19 16,4 3-14-16,-13 1-5 16,9 0 0-16,-9 4 4 15,4 3-7-15,1 1-3 0,3 3-2 16,5 4-1-16,0 4 2 15,0 0 3-15,5 0 2 16,-5 0-1-16,0-4-1 16,-5-3-1-16,1-1 2 15,-13-4-3-15,4-3 0 0,0-4-30 16,-9-4-104 0,14-4-32-1,8-4 71-15</inkml:trace>
  <inkml:trace contextRef="#ctx0" brushRef="#br0" timeOffset="18375.6477">22150 17191 108 0,'0'-20'44'0,"9"9"-24"0,-9-1-6 16,0 5 17-16,0-1 7 0,0 0 6 16,-18 5-6-1,5 3-3-15,-8 3-19 16,-1 5-6-16,-8 7 1 0,-4 5-7 0,4 6-2 16,4 5-4-16,13 0 1 15,-4-1 1-15,17-3 0 16,4-4 0-16,9-4 0 15,8-7 0-15,1-12 2 16,4-4-3-16,0-8-2 16,-5-3-3-16,1-4 1 15,-5 0 1-15,4 3 2 16,-3 1 1-16,-5 4 1 16,4 3 0-16,-13 8-5 15,-4 4 1-15,0 7 8 16,9 5 5-16,-1 3-7 15,10-4 0-15,-10 0-2 16,5 1 2-16,0-5-14 16,9-3-5-16,-5-8-46 15,4-4-19-15,5-4-2 16</inkml:trace>
  <inkml:trace contextRef="#ctx0" brushRef="#br0" timeOffset="18676.0034">22581 17045 148 0,'-39'-8'57'0,"31"16"-30"0,-5 0-21 0,4-1 17 15,-4 9-3-15,-4 3 0 16,-5 4-2-16,1 0 1 16,3 0-10-16,6 0-3 0,7 4-2 15,5-1-5-15,9 1 1 16,4-4 0-16,4-8 0 16,5-3-16-16,8-4-6 15,0-8-25-15,0-4-7 16,5-4-21-16</inkml:trace>
  <inkml:trace contextRef="#ctx0" brushRef="#br0" timeOffset="18946.1244">22727 17175 124 0,'-4'-4'46'0,"8"12"-24"0,1 4-15 16,3-1 15-16,-8 4 4 15,5 4 5-15,-1 1-6 16,5-1-1-16,-9 0-13 15,0-4 2-15,0-3 1 0,0-1-3 16,0-3-1-16,0-8 0 16,0 0 1-16,0-4-3 0,0-7 0 15,4-1-5 1,0-3-2-16,5-1-9 0,-1 1-3 16,10 0-7-16,-1-1-4 15,9-3-13-15,-5 4-5 16,5 4-9-1,-9-9-47-15,5 13 13 16</inkml:trace>
  <inkml:trace contextRef="#ctx0" brushRef="#br0" timeOffset="19200.2577">23012 17179 148 0,'-9'8'55'0,"9"-1"-30"0,-8 9-14 0,8-5 15 16,0 4-6-16,0 1-1 15,8-1-5-15,-4 4 1 16,9-3-8-16,5-1-2 0,3-4 1 0,1-7 1 15,-1-8 3-15,1-3-1 16,4-9 0-16,-5 1-5 16,-4 0-3-16,-12-1 0 15,-5 1 1-15,-5 0-1 16,-7-4-1-16,-10 3 1 16,-4 5-1-16,-4 11-3 15,8 0 0-15,-8 4-18 16,13 0-9-16,8-1-50 15,-4 1-43 1,13-4 44-16</inkml:trace>
  <inkml:trace contextRef="#ctx0" brushRef="#br0" timeOffset="19516.1319">23344 17171 168 0,'-5'-7'63'0,"5"-1"-34"0,0 12-25 0,0-4 13 16,0 0 1-16,0 0 3 16,-8 4-2-16,3 0 0 15,1-1-10-15,4 5-1 0,0 4-1 16,0-1-3-16,0 4-3 16,0 4 0-16,4 1-1 15,9-1 6-15,-13-4 4 16,5 0-3-16,-5 1 1 0,0-5-3 15,-5 1 2-15,-3-5-2 16,-10 1 0-16,1-4-6 16,4-4 1-16,-4 4-16 15,0 0-4-15,8-4-32 16,1 0-14-16</inkml:trace>
  <inkml:trace contextRef="#ctx0" brushRef="#br0" timeOffset="19814.8564">23645 17148 224 0,'-4'-23'85'0,"4"8"-46"0,-9 4-39 0,9 7 18 16,-4 4-1-16,0 0 4 15,-5 7-7-15,0 1-1 16,5 0-7-16,-4 7-4 0,8-3 1 15,0 3-4-15,8 0-2 16,-4 1 2-16,5 3 0 16,0 4-2-16,-5 3 2 15,-4 5 10-15,-4-4 3 16,-1 11 1-16,-8 4 0 16,-8-3-7-16,-1-9-4 15,5 1-1-15,-9-8 1 0,5-4-74 16,3-4-31-16,1-3-12 15</inkml:trace>
  <inkml:trace contextRef="#ctx0" brushRef="#br0" timeOffset="22218.8845">17458 17566 116 0,'-9'0'44'0,"9"8"-24"0,0 7-6 16,0 0 17-16,0 4 3 15,0 8 1-15,0 11-7 16,-9 8-3-16,9 8-14 0,0 3 0 0,-4 5 0 15,4-1 0-15,-4-7 1 16,4-8-4-16,-9-8-3 16,9-7 0-16,-4-8-1 15,4-8 0-15,0-7 0 16,0-8-5-16,0-12 1 16,0-11-5-16,4-4-1 15,5-3-6-15,-5-1-3 16,9 4 6-16,4 0 3 15,5 4 4-15,-1 8 1 16,14 7-2-16,-14 8 2 16,5 8-1-16,-4 4-2 15,-5 3 11-15,-4 0 8 16,0 1 5-16,-13 10 3 0,-9 1-4 16,-8 4 1-16,-5-8-9 15,1-4-4-15,-5-4-4 16,0-7-3-16,0-4-17 15,5-12-6-15,4 0-31 16,4-11-10-16,8-4-44 16</inkml:trace>
  <inkml:trace contextRef="#ctx0" brushRef="#br0" timeOffset="22459.2004">17772 17631 188 0,'0'19'71'0,"4"0"-38"0,1 31-17 0,-5-23 24 15,0 7-10-15,-5 12 0 16,1 4-17-16,4 8-6 16,0 7-4-16,0-8 0 0,4-7 0 15,1-8 1-15,3-7 0 16,1-12-33-16,4-4-13 15,0-12-23-15,4-7-10 16,5-7-8 0</inkml:trace>
  <inkml:trace contextRef="#ctx0" brushRef="#br0" timeOffset="22741.8379">18035 18010 136 0,'-4'0'52'0,"-5"8"-28"0,-12 3-13 15,16-3 15-15,1 11-1 16,4 0 2-16,4 8-6 15,5 0-1-15,4 0-11 16,0-4 1-16,0 0 3 0,4-8 4 16,0-3 4-16,0-9 0 15,1-6 2-15,-6-5-9 16,-3-11-3-16,0-4-2 16,-9 0-1-16,-9-4-4 15,0 4-1-15,-3 0-1 16,-1 0-2-16,-9 4-4 15,-4 4-2-15,5 3-19 0,3 4-7 16,1 5-23-16,13 3-8 16,13 0-39-1,3 3-19-15,10-3 61 16</inkml:trace>
  <inkml:trace contextRef="#ctx0" brushRef="#br0" timeOffset="22984.1825">18371 17949 192 0,'-13'0'71'0,"9"4"-38"0,0 3-32 0,-5-3 14 15,0 4 1-15,-8 3 2 0,0 5-5 16,0 11 0-16,-1-5-8 16,5 13-5-16,9-1-1 0,8-3-1 15,5-4 0-15,8-4 2 16,1-4 2-16,-1-4-1 15,9-3-1-15,4-12-21 16,0 0-9-16,-9 0-53 16,10-27-37-1,-6-11 49-15</inkml:trace>
  <inkml:trace contextRef="#ctx0" brushRef="#br0" timeOffset="23194.0017">18513 17696 144 0,'0'12'55'0,"5"18"-30"0,-1 16-12 0,-4-27 17 15,0 12 0-15,4 7 2 16,1 4-11-16,-5 20-5 16,0-5-9-16,0-7-5 0,0-4-1 15,4-8 1-15,-4-7 1 16,4-4-43-16,0-8-18 15,9-8-35 1</inkml:trace>
  <inkml:trace contextRef="#ctx0" brushRef="#br0" timeOffset="23437.8211">18780 17987 140 0,'-12'-7'52'0,"7"3"-28"0,-8 0-28 16,9 4 8-16,-5 0 13 15,1 4 9-15,-10 0-5 16,-7 3-1-16,7 5-12 16,1-1-3-16,-4 1 1 0,8-1 1 15,8 8 1-15,5 0-2 16,13 4-1-16,5 0-3 16,7-3 1-16,1-1-11 15,4-4-4-15,1-7-71 16,7-1-41-1,-3-3 52-15</inkml:trace>
  <inkml:trace contextRef="#ctx0" brushRef="#br0" timeOffset="24334.4277">19310 17669 144 0,'-17'8'55'0,"39"7"-30"0,-9 27-18 0,-9-22 15 0,0 10 7 15,5 12 4-15,-5 12-4 16,1 3-1-16,3 5-15 15,-8-9-3-15,0-3 0 0,4-8-6 16,-4-7-2-16,0-12 1 16,0-4 0-16,5-8 1 15,-5-7 2-15,0-8-5 16,0-3-3-16,4-12-8 16,5-8-4-16,-1 4 3 15,1 0 4-15,8 4 4 16,-4 3 2-16,13 5-4 15,-5 3 1-15,14 16 2 16,-9 3 1-16,4 12 9 0,-13 0 5 16,5-4 9-1,-14 4 4-15,1 0-6 0,-26 0-1 16,4-4-11-16,-9 1-3 16,1-5-3-16,-14-4 1 15,5 1-4-15,4-12-2 16,5 0-27-16,3-4-12 15,6 0-37-15,3-3-12 16,9-5-1 0</inkml:trace>
  <inkml:trace contextRef="#ctx0" brushRef="#br0" timeOffset="24664.4325">19586 18052 176 0,'-4'12'66'0,"4"18"-36"0,0 24-29 16,-4-35 14-16,4 4 9 16,4 4 10-16,0 0-9 15,9 0-5-15,4 3-11 16,1-11-2-16,3 4 0 0,5-15 3 16,4-8 4-16,0-4-6 15,-4-3 0-15,0-9-2 16,-4-3 1-16,-14-12-2 15,1-11 0-15,-9 12-1 16,-9-1 0-16,-8 0-5 16,-5 8 1-16,-3 4 0 15,3 4 2-15,5 3-8 16,-9 9-1-16,13 3-23 0,-4 0-8 16,4 15-31-16,13-4-11 15,4 9-11 1</inkml:trace>
  <inkml:trace contextRef="#ctx0" brushRef="#br0" timeOffset="25070.0286">19871 18033 168 0,'0'4'63'0,"0"7"-34"16,0 5-19-16,0 3 17 0,4 12 0 15,0 3 3-15,5-3-10 16,-1 3-4-16,10 1-9 16,-1-5-5-16,4-7 1 0,-3-7-2 15,12-5-1-15,-13-7 1 16,5-8-1-16,-5-4-7 16,0-7 0-16,-4-4-6 15,0-16 1-15,-4-3 4 16,-5 4 4-16,-4 3 3 15,0 4 1-15,0 8 4 16,0 4 5-16,-4 7-5 16,-1 8-2-16,5 12 5 15,5 11 3-15,-5 3-5 0,8 1-3 16,1 0-1-16,-1 0 1 16,1 0-1-16,4-1-1 15,-4-6-28-15,8-9-80 31,0-3-24-31,0-4 54 16</inkml:trace>
  <inkml:trace contextRef="#ctx0" brushRef="#br0" timeOffset="25415.3642">20306 18125 124 0,'0'4'46'16,"0"30"-24"-16,4-3-6 0,-4-16 18 0,0 1-3 15,0-1-1-15,0 0-14 16,0 4-5-16,0-7-7 16,0-4-1-16,0-5 1 0,0-3-2 15,0 0 1-15,0-3 4 16,9-5 4-16,-9-7-6 16,8-16-3-16,1-3-1 15,4 3 1-15,0 4 5 16,4 4 6-16,0 4-1 15,5 4 1-15,-5 7-5 16,5 4 0-16,-5 4-5 16,0 12-2-16,0 11 4 15,-12 0 1-15,8 0-5 16,-13 0 0-16,4-4-19 0,0 0-8 16,0-4-37-16,1 0-17 15,8 5-13 1</inkml:trace>
  <inkml:trace contextRef="#ctx0" brushRef="#br0" timeOffset="25880.209">20806 18083 168 0,'-18'-27'63'0,"18"23"-34"0,-17 4-30 0,9 4 15 16,-1 0-4-16,-4 7 2 0,4 5-6 15,-16 7-2-15,7 0-2 16,5 4-4-16,5 3 1 0,8 1 1 16,8-4 0-16,-8 3-3 15,9-7 2-15,4-4 7 16,0-7 6-16,8-4 3 16,-8-12 0-16,5-8-5 15,-6-3-4-15,1-8-1 16,-4-15-1-16,-5-4 0 15,-4-4 0-15,0-4-5 16,-4 0-1-16,0 4-4 16,-1 0-1-16,-8 0 4 15,9 8 1-15,-9 7 2 16,9 8 2-16,4 16-3 0,0-1 0 16,0 23 14-1,0 12-3-15,4 7 2 16,1 5-2-16,3 14-1 15,-8-3-5-15,9 0-3 16,-1-8 0-16,1-4 1 16,4-7-25-16,4-8-10 15,0-8-40 1,9-7-54-16,4-4 32 16</inkml:trace>
  <inkml:trace contextRef="#ctx0" brushRef="#br0" timeOffset="26258.466">21129 18052 188 0,'0'-11'71'0,"-9"7"-38"0,1-4-21 0,3 8 21 0,5 0-8 16,-13 0-2-16,0 4-13 15,-4 0-4-15,4 15-4 16,-4 12-4-16,-9 3 1 0,13 1 1 16,0-1 2-16,9-3 1 15,4-4 1-15,0-1-2 16,9-6 1-16,-1-5 0 15,5-7 1-15,4-12 0 16,1-4 2-16,-1-7-3 16,0-1-2-16,-4-14 2 15,-4-5 0-15,-1 5-1 16,-8 3-2-16,0 4 1 16,0 8-1-16,0 3-5 0,0 8-1 15,0 12 3-15,5 15 3 16,-1 0 1-16,9 4-1 15,-5 0-2-15,1-1 1 16,0-3 3-16,-1 4 1 16,1-12-19-16,0-3-9 15,-1-1-29-15,5-7-13 16,4-4-25 0</inkml:trace>
  <inkml:trace contextRef="#ctx0" brushRef="#br0" timeOffset="26646.2914">21267 18125 160 0,'0'8'60'0,"4"22"-32"0,0 1-13 15,-4-19 18-15,5 3-1 16,-5 0 1-16,8-3-5 16,-8-5-3-16,0 9-13 15,9-9-3-15,-9 1 1 0,0-8 0 16,0 0 4-16,0-4-3 15,0-4 1-15,4-7-7 16,0 0-1-16,5-8-2 16,0-8 1-16,-1 4-4 15,1 4-2-15,4 0-16 16,-5 4-7-16,5 4-18 16,0 3-7-16,9 5-6 15,-5-1 0-15,-4 4-7 16,0 0-4-16,0 4 37 15,4 0 59-15,-4 4 29 16,4 0 9-16,-4 11 0 16,0 12-19-16,-4 0-6 15,-1 0-24-15,-3-4-8 0,-1 0-2 16,0-4-4-16,5 0 0 16,-9-4-17-16,0 1-7 15,0-9-76 1</inkml:trace>
  <inkml:trace contextRef="#ctx0" brushRef="#br0" timeOffset="26841.9752">21482 17876 204 0,'0'-8'77'0,"0"5"-42"0,0 3-41 16,0 0 12-16,4 0-15 15,5 0-4-15,8 3-64 16,1 1-28-16,3 8 46 16,5-1 24-16</inkml:trace>
  <inkml:trace contextRef="#ctx0" brushRef="#br0" timeOffset="27187.3158">21719 18033 176 0,'9'8'66'0,"-1"-4"-36"0,14-1-26 0,-9-3 15 16,0 0 2-16,4 0 2 16,0-3-8-16,5-5-2 15,-5 0-7-15,0 1-2 0,-4-5 0 16,-4 1-2-16,-9-1 1 16,0 1-4-16,-13 3 0 15,0 0-4-15,0 5 1 16,-13 6-3-16,-4 5 2 15,0 7 1-15,4 5 2 16,0 22 1-16,5-8 3 0,12 1 5 16,-4-5 6-16,9-3-1 15,4 0 3-15,8-4-6 16,5 0-1-16,5-8-6 16,3 0-4-16,5-7-26 15,0-4-9-15,8-4-49 16,5-4-45-1,0-4 50-15</inkml:trace>
  <inkml:trace contextRef="#ctx0" brushRef="#br0" timeOffset="27637.4537">22146 17991 152 0,'13'-8'57'0,"-13"8"-30"0,0-3-7 0,0 3 19 16,0 0 3-16,0-4 2 0,-13 4-13 16,4 0-4-16,0 4-16 15,1-1-4-15,-5 5-3 0,0 0-5 16,4 3 1-16,5 1-2 16,4 7 0-16,4 11 0 15,5-3 0-15,0 0 2 16,8 4 2-16,-13-1 8 15,5 1 5-15,-9-4 2 16,-5 3-1-16,-3-3-4 16,-5-4 0-16,-4-7-5 15,-5 3-2-15,1-12-27 16,-14 9-12-16,5-5-111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07:08:47.5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5462 15620 104 0,'0'0'41'0,"0"4"-22"0,0-8-7 16,0 4 16-16,-9 0-10 16,5-4 0-16,-1 4-6 15,-8-15-2-15,5 7-6 0,-5 1-1 0,0-1 1 16,-4 4-5-16,-5 0-1 15,1 1 1-15,-5-1 0 16,0 0 3-16,-4 4 1 16,0 8-1-16,-14-12-2 15,6 0 1-15,-1 8-1 16,0-8 0-16,5 0 2 16,-14 4-1-16,1-4-1 15,-1 4-2-15,1 0 1 16,0 0 1-16,-5 0 2 15,0 0-1-15,9 0-1 0,-13 0 1 16,9 0 1-16,8 0-1 16,-17 0 2-16,9-4-2 15,-1 1-1-15,-8-5 1 16,9 0-1-16,4 4 2 16,-9 1 1-16,9-1 1 15,-5 0 0-15,1 0-2 16,8 0 1-16,-8 12-4 15,4-4 0-15,4 3 1 16,0 1 0-16,0 4 0 16,-4-1 0-16,-4 1 0 15,0 3 0-15,3 0-3 16,1 4 2-16,0-3-1 16,4-1 0-16,9 0 2 0,-8 4 2 15,-1 1-1-15,9-1-1 16,-1 8-2-16,-7-4 1 15,8 0 1-15,-9-4 2 16,9 0-1-16,8 0 2 16,0 0-4-16,1 0 0 15,4 0-1-15,4 4-2 16,8 0 0-16,-3 4 3 16,8 0-2-16,0 0 1 15,13 7 2-15,0 5 0 16,4-5 0-16,4 1 0 15,-3-5 0-15,-1 1 2 0,4-4 1 16,5 3 1-16,5-7-5 16,7 0 1-16,-8-4 0 15,14 8 0-15,-1-4 2 16,8-4 1-16,-8 4-6 16,5-4 0-16,4-3 1 15,4-1 3-15,-5-3 0 16,5-5 2-16,0 1-2 15,0 0-1-15,5-1 1 16,-5-3-1-16,8 0-3 16,-3 4 2-16,-1-5 1 15,13 1 2-15,-4 0-1 16,-9 0-1-16,-4-4 1 16,5 0 1-16,-1 4-1 15,-4 0-1-15,13-1 1 16,0 5-1-16,-4 0 0 0,-5-1 0 15,5 1 0-15,-5-4 2 16,-4-4-1-16,4 0-1 16,1 0 1-16,3 0-1 15,-8 0 0-15,9 0 2 16,0 4-1-16,-9 0-1 16,0-1-2-16,0-3 1 15,0 0 3-15,0 0 1 16,4-3-4-16,5-1 1 15,-1 4 0-15,-8 0 0 16,5 0 0-16,-1 4 2 0,-4 3-3 16,-4 1 0-16,-9-4 1 15,4-1 2-15,-8-3-1 16,17 0-1-16,-17-3 1 16,4-1-1-16,4 0 0 15,1 0 0-15,3 0 0 16,1 1 0-16,4-1 0 15,-9 4 2-15,1 0-3 16,-1 0 0-16,1 0 1 16,-10 0 0-16,14 0 0 15,-5-4 2-15,1 0 5 16,-1-4 4-16,5 1-6 16,0 3-3-16,-5 0-1 15,5 0-1-15,4-3-3 0,-5 3 0 16,-3 0 4-1,-1 0 3-15,-4 0-3 0,5 4-1 16,-1 0 0-16,1-4 0 16,-1 1 0-16,5-1 2 15,-1 4-1-15,5 0 2 16,-17 0-4-16,17-4 0 16,0 4 1-16,-13 0 0 15,5 0 0-15,-5 0 0 16,0 4 0-16,4 0 2 15,-4-1-3-15,0 1 0 16,1-4 1-16,3 4 0 0,0 0 0 16,-4-4 2-16,1 4-3 15,3-4 0-15,0 0 1 16,1 4 0-16,-5-1 0 16,-4 1 0-16,-1-4 0 15,1 0 0-15,4 0 2 16,5 0 1-16,-5 0-4 15,4 0-1-15,5-4 1 16,-13 4 2-16,4 0 0 16,-5 0 2-16,10 0-4 15,-5 0 0-15,9 0-1 16,-14 0 0-16,6 0 2 16,-6 0 0-16,1 4 0 15,8 0 2-15,-8 0-1 16,0 0 2-16,0 0-4 0,0-1 0 15,-5-3 1-15,5 0 0 16,0 0 0-16,-5 0 0 16,1 4 0-16,3-4 0 15,5 0 0-15,-4 0 2 16,-4 0-3-16,-1 0 0 16,-4 0 1-16,5 0 2 15,-5-4-1-15,0 1 2 16,5-1-4-16,3 0-2 15,1 0 2-15,-4 0 0 16,-1 0 1-16,1 1 2 16,-1-1-1-16,1 0-1 15,-1 0 1-15,-4 0-1 0,-4 0-3 16,4 1 2-16,5-1 1 16,-1 0 2-16,-4 4-1 15,0-4-1-15,5 0 1 16,-9-3-1-16,4-1 0 15,-4 0 0-15,4-7 0 16,-4-4 0-16,4 3 0 16,-4-3 2-16,4 0-3 15,-8 0 0-15,-1 0 1 16,1 0 2-16,-1-4-3 16,5 0 0-16,-9-8 1 15,5 0 2-15,-1-3-6 16,-3 7 1-16,-1 4 1 15,-9 0 1-15,1 4 1 0,-9 0 0 16,-4 0 0-16,-5 0 0 16,-4-1 0-16,-8 1 0 15,-1 0 4-15,-4 0 2 16,-4 4-5-16,-9-1 0 16,1 1-1-16,-1 0 2 15,0-1-3-15,-4 5 0 16,-5-1 3-16,-8-3 3 15,5 4-2-15,-5-1-2 16,-5-7 0-16,1 4 1 16,4-1-1-16,-13 5 2 0,9-1-2 15,-1 1-1-15,5-1 3 16,-8 1 2-16,4-1 0 16,3 1 2-16,-3-1-2 15,4 1 2-15,-8 3-6 16,-5 1-3-16,4-1 3 15,0 0 1-15,-8 1 0 16,0-1 1-16,0 0-2 16,-1 1 2-16,-3-1 0 15,3 4 1-15,1-4-5 16,0 1-1-16,0-1 3 16,4 1 1-16,-13 3 0 15,4-12-2-15,-4 5 1 16,5 3 1-16,8 1-6 15,-9-1 1-15,9 0 1 16,1-3 1-16,3 3 1 0,-8-3 2 16,8-1 1-16,-13 4 1 15,5 1-5-15,-4 3 1 16,3 4 0-16,-3 0 2 16,8 0-6-16,9 0 1 15,-14-4 3-15,10 4 2 16,-1 0 0-16,-8 0 1 15,4 0-4-15,4 0-2 16,1 4 4-16,-5-4 1 16,4 0-3-16,0 4 1 15,-4-8 0-15,5 4 0 0,-1 0 0 16,-4 0 2-16,5 0-1 16,3 0-1-16,-8 8-2 15,5-1 1-15,-1 5 1 16,5-5 0-16,-14 1-3 15,10-4 2-15,-1 0 1 16,1 0 0-16,-5-1 0 16,4 13 2-16,0-5-3 15,1-3 0-15,3-4 1 16,5 3 2-16,-13-3-1 16,9 8-1-16,13-5-17 15,4 1-9-15,4 0-61 16,0 3-53-16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9T22:53:14.0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15087 6845 124 0,'-6'-3'46'0,"-3"3"-24"0,3-3-10 0,6 3 13 15,0-2 6-15,0-3 4 0,0-1-11 16,-3-2-1-16,0 0-14 16,0-5-5-16,0 3-3 0,0-6-1 15,-3-3 0-15,-3 1 0 16,1-1 2-16,-4-2 3 15,3 0 2-15,0-3-1 16,0-13 1-16,0 3-4 16,0 2 0-16,-3 3 1 15,-3 5 0-15,0 3 2 16,-8 5 3-16,-4 3-6 16,-3 5-2-16,0 2-3 15,3 4 0-15,-2 2-3 16,-4 2 1-16,-3 4-3 15,-3 4 2-15,-2 17-2 16,-1 2 0-16,-5 0 1 16,-1 3 4-16,0 2-4 0,-2 0 2 15,-4 4 4-15,3 4 2 16,1 3-5-16,-1 16 0 16,7 0-1-16,-7 5-1 15,9 2 1-15,4 9 0 16,5 13 0-16,6 8 0 15,6-5 0-15,15-1 3 16,9 1-2-16,12-8 1 16,12-9 2-16,9-10 0 15,14-7 4-15,10-9 2 0,8-10 2 16,7-22 0 0,5-13 0-16,9-10 2 0,-2-19-1 15,2-13 0-15,-6-13-3 16,-5-11 1-1,-10-5 5-15,-8-19 2 0,-19-7-3 16,-11-9 1-16,-12-7-1 16,-18-9 3-16,-9 17-3 15,-9 12-1-15,-15 14-11 16,-5 13-4-16,-16 14-24 16,-5 15-11-16,-10 14-85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9T22:53:36.1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4824 4432 140 0,'33'-8'55'0,"-30"5"-30"0,3 3-10 0,-3 0 18 16,-3 0-3-16,0 0 2 16,0 0-14-16,0 0-3 15,0 0-9-15,0 0 3 0,0 0 1 16,0 0-5-16,0 0-1 16,-3 3 0-16,0-1 2 15,-3 6-1-15,0 3 0 16,-6 2-1-16,0 3 0 15,-3 3 2-15,0 4 1 16,-6 1-3-16,3 3-1 16,-2 2 3-16,-1 11 1 0,0-3-3 15,0 0-3-15,3 0-3 16,-3 0-1-16,6 0 4 16,4 2 1-16,-1 4 0 15,3 2-2-15,3 8 5 16,3 5 1-16,0-5-2 15,3-3-3-15,0 3-3 16,3-3 1-16,3 0 3 16,0 3 3-16,3 11-2 15,3-3 0-15,2 2-3 16,1-5-1-16,3 1 1 16,0-1 2-16,3 0-3 15,0 11 0-15,5-6 3 16,4 1 1-16,0-3 3 0,3-6 3 15,0-7-4-15,-1-6-1 16,-2-2-2-16,-3-6-2 16,-3-5 3-16,-4-2 0 15,-2-3-21-15,-3-8-10 16,-6-3-19-16,0-3-9 16,-3-2 2-16,0-2 0 15,6-6-53 1,3 0 48-1,0-6 33-15,0 1 24 16,-4 0 36-16,-2-3 15 16,0-3-5-16,0 1-4 0,0-9-7 15,0 6-1 1,-3-6-12-16,-3 1-2 0,0 2-10 16,0 0 1-16,-3 3 4 0,0 2-12 15,-3 1-2-15,0 2-16 16,0 0-4-16,0 5 2 15,0-2 1-15,0 0 11 16,3 2 3-16,0 0 12 16,0 1 5-16,3 2 2 15,-3 0 4-15,3 0 0 16,3 2 3-16,-6-2-3 16,6 8-2-16,0 3-9 15,-3 5-5-15,3 5-2 16,-3 3 1-16,0 2-1 15,0 3-1-15,3 0 1 16,-3-2-1-16,0 7 4 0,0-5 2 16,0-5 6-1,-3-5 5-15,0-3 4 0,0-3 4 16,0 0-2-16,-3-5-2 16,0 0-9-16,-6-3-3 15,0 0-5-15,0-2-3 16,-3-3-5-16,-3 0 0 15,-9 3-11-15,-5-11-3 16,-4 10-20-16,-6 1-5 16,-14 0-44-16,-7 5-19 15,-3 0 3-15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9T22:53:56.0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6250 7358 220 0,'-36'-5'82'0,"9"21"-44"0,-3-8-38 0,18-3 16 16,-2-2-7-16,-4-1 0 16,0-2 3-16,3 0 5 15,3-2-9-15,0-1 4 0,0 0 4 0,3 1-2 16,0 2 2-1,3 5-9-15,6 5-4 16,3-2-2-16,6 3 1 16,9 0 3-16,12-3 4 15,6-1 5-15,14-1-6 16,10-4-2-16,5-2-1 16,-2 0-1-16,-4 0 0 15,-5-2 2-15,-6-6-3 16,-7 3 0-16,-8-1 1 15,-6-4 0-15,-3 2-2 16,-7 0 1-16,-5 0 0 16,-6 0 1-16,-6 0-2 15,-9 3 1-15,-6-1-2 16,-8 4-1-16,-10-1-2 0,-9 3 1 16,-8 0 1-16,-7 3 2 15,4 7-1-15,-1 4 2 16,6-1-4-16,7-3 0 15,11-2 1-15,3 0 0 16,9-2-3-16,9-4 2 16,9 1-4-16,12 2 1 15,6 0-7-15,12 3-1 16,3 0-42-16,-4 0-19 16,4-3-59-1</inkml:trace>
  <inkml:trace contextRef="#ctx0" brushRef="#br0" timeOffset="1188.3267">6827 12888 148 0,'-21'0'55'0,"0"0"-30"0,-14 0-25 16,17 3 13-16,-6 2-11 16,-3-3-3-16,-3 1 2 15,4-3 1-15,-1-3 0 16,3-2 9-16,-3 0 6 0,6 0 4 16,-2-1 4-16,5 1-4 15,3 5-3-15,9 0-4 16,3 5-1-16,9 3 4 0,6 3 1 15,6-1-3-15,9 4-1 16,11-4-6-16,7-2-3 16,5-5-2-16,4-3-3 15,3 0 3-15,-7 0 0 16,-8 0-1-16,-6 0-2 16,-10 0 1-16,-5 0-1 15,-6 0 15-15,-9 0 7 16,-9 0-6-16,-15-8-2 0,-9 3-10 15,-11-1-3-15,-10 1-6 16,-3 2 1-16,1 1 2 16,2-1 1-16,7 0 1 15,-1 1 2-15,6-1-3 16,12 3-2-16,7 0-3 16,25 8-3-1,10 0 2-15,15-3 4 16,6 1 2-16,8-12 1 15,4 9 0-15,3-6 0 16,-4 3 2-16,-5 0-1 16,-9 0-1-16,-7-2 1 15,-5 2 1-15,-9 0-1 16,-6-3 2-16,-6 0-4 16,-9 1 0-16,-9-4-8 15,-12 1-2-15,-8 0-3 0,-4 2-1 16,-3 3 3-16,-2 5 5 15,8 1 4-15,3-4 2 16,9 6-4-16,9 0 1 16,9 0 0-16,15 0 2 15,9 0 1-15,12-8 3 16,9 0-1-16,2-5-1 16,-2-1 1-16,-6 1 1 15,-9 0 1-15,-4 0 1 16,-5-1-5-16,-9 1 1 15,-6 2-33-15,-15 1-15 16,-8 2-64-16</inkml:trace>
  <inkml:trace contextRef="#ctx0" brushRef="#br0" timeOffset="4671.9636">9268 6795 268 0,'0'-6'101'0,"3"9"-54"0,6 7-59 0,-3 1 15 15,3 8-7-15,0 15 2 16,0 14-1-16,2 10 1 16,1 0 2-16,-3 8 0 0,3 14 2 0,3-6-12 15,0-6-6-15,6-7-24 16,3-5-12-16,-1-14-39 15</inkml:trace>
  <inkml:trace contextRef="#ctx0" brushRef="#br0" timeOffset="5391.251">9646 6742 308 0,'-15'-6'115'0,"6"9"-62"0,12-6-64 0,-6 3 18 15,0 0-12-15,0 0-1 16,-3 0-28 0,3 3-10-16,0-3 22 0,0 0-11 0,3 0-1 15,0 0 9-15,12 0 4 16,3 0 13-16,6 0 7 15,3 0 18-15,2-3 12 16,10 3-2-16,9 0-1 16,11 0-8-16,13 0-1 15,8 0-10-15,16 3-2 16,17 0-3-16,6-1-2 0,15-2 1 16,9 0-1-16,-6 0 0 15,0 0 0-15,-4-2 2 16,-10-4 1-16,-16 1-1 15,-12 0 1-15,-9 2 11 16,-8 0 8-16,-13-5-5 16,-5 8 1-16,-10-2-11 15,-5 7-2-15,-6 0-5 16,-6 6-3-16,-1 10-1 16,-5 14 3-16,-3 25 0 15,-3 9 1-15,0 5-3 16,-3 8 0-16,0 14 4 15,-4-9 1-15,1-2 0 16,-3-11-2-16,3-11-2 16,-3-5 1-16,0-7 3 15,0-9 3-15,-3-8-2 16,-3-5-2-16,-6-7 2 0,-3-4 2 16,-12-5-2-16,-18-5-2 15,-20-2 2-15,-10-4 0 16,-17-4-1-16,-21-1 1 15,-15 0-2-15,-18 1-1 16,-18 2 5-16,-3 0 1 16,-5 0-2-16,5 5-3 15,6 0 0-15,12 6-1 16,21 5-18-16,12 2-5 16,12 1-64-16,20 2-25 15,22-11 4-15</inkml:trace>
  <inkml:trace contextRef="#ctx0" brushRef="#br0" timeOffset="6216.1518">10325 12126 264 0,'-6'5'101'0,"-3"6"-54"0,12 18-57 0,0-3 14 15,0 17-8-15,-3 20 0 0,-3 6 5 16,0 2 3-16,0 9-1 15,0-6-2-15,0-11 0 16,3-10-4-16,0 0 0 0,0-8-51 16,0-16-22-16,9-21-18 15</inkml:trace>
  <inkml:trace contextRef="#ctx0" brushRef="#br0" timeOffset="6711.8409">10342 12200 284 0,'-3'0'107'0,"9"0"-58"0,12-3-66 0,3 1 12 16,21-4-6-16,17-4 2 16,31-3 2-16,23-1 3 15,24-2 2-15,23-2 1 0,1 2 1 16,3-2 0-16,-3 4 2 15,-10 4 8-15,-5 7 5 16,-18 3 10-16,-9 5 7 16,-18 3 0-16,-11 3 1 15,-10 5-5-15,-5 5-3 16,-7 5-9-16,-8 9-3 16,-4 7-12-16,-11 6-3 15,-10 13-4-15,-5-1 1 16,-9 7 1-16,-6 7-1 15,-6-6 1-15,-3-4 3 0,-3-1 0 16,-3-7 3-16,0-8-1 16,0-6 2-16,-3-5-4 15,-6-5-2-15,-3-3 6 16,-6-3 5-16,-15 1 2 16,-8-6 4-16,-16-3-3 15,-20 1-1-15,-21-3-9 16,-22-3 0-16,-25-2-8 15,-16-3 0-15,-18 5-6 16,-17-3-2-16,-15-2-22 16,-7 8-9-16,-23 0-110 15</inkml:trace>
  <inkml:trace contextRef="#ctx0" brushRef="#br0" timeOffset="14623.9231">14748 7004 212 0,'9'-30'82'0,"0"-7"-44"0,0 0-44 0,-4 21 14 15,1-5-3-15,-3-3 4 16,-3 1 11-16,-6-9 5 15,-2 3-13-15,-7 2 0 0,-9-2-1 16,-6 3-6-16,-6-6-3 16,-5-2-4-16,-1 5 1 0,0 13 1 15,-2 5 0-15,-4 16-5 16,-8 17 1-16,-7 17 0 16,-8 25 2-16,-7 31-1 15,1 16 1-15,5 16 0 16,19-5-2-16,20-3 3 15,21-11 0-15,27-12-2 16,21-9 2-16,20-8 3 16,13-15 3-16,11-11 2 15,12-19 1-15,10-21 9 16,2-13 6-16,-3-13-6 16,0-11 1-16,-6-5-5 15,-2-13 2-15,-13-6-6 16,-6-15-1-16,-5-11-4 0,-13-3-1 15,-8-2-1-15,-15-9 1 16,-12-4-2-16,-15 2-1 16,-12 2 3-16,-12 6 2 15,-12-26-4-15,-12 10-1 16,-8 11-2-16,-7 13-2 16,-2 15 3-16,-4 14 0 15,1 11-2-15,-10 13 0 16,1 8-1-16,-7 18 0 15,-5 21-2-15,6 35-1 16,5 21 1-16,7 24 2 16,14 37-9-16,15 13-2 0,25 11-23 15,16-3-8-15,22-19-44 16,30-2-53 0,17-42 43-16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07:10:09.1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5872 9977 124 0,'3'-2'46'0,"0"-1"-24"0,-3-2 1 0,0 5 18 0,3-3-4 15,-3-2 1-15,3 0-7 16,-3-3 1-1,0 0-18-15,0 2 7 0,-3 1 6 0,0 0-6 16,-3 0-2-16,-3 2-7 16,-3 6 0-16,-3 2-5 15,0 5 1-15,-3 6-7 16,-3 3-1-16,3 2 0 16,7 0 0-16,2-2 0 15,3 5 0-15,0 10-5 16,6-13 1-16,0-2 2 0,9 2 1 15,-3-3-2-15,6-10 2 16,-1 0 3-16,7-8 1 16,-3 0-1-16,3-13-2 15,3-11 3-15,-9 8 0 16,0 3-1-16,-3-11-2 16,0 3 3-16,-6-11 0 15,-6-18-1-15,-6 2-2 16,-3 1-2-16,-3-1 1 15,0 1-1-15,3 7 0 16,0 8 2-16,0 8 0 16,6 3-3-16,0 11 2 0,0 2-4 15,6 10 1-15,0 6 0 16,6 11 2-16,3 10-1 16,3-3 1-16,0-2 4 15,9 16 1-15,12 18 1 16,-10-21 2-16,-2-5-5 15,3 7-3-15,9 17 3 16,-12-27 1-16,-3-5-25 16,-1-6-11-16,4-2-32 15,-9-10-13-15,-3-4-31 16</inkml:trace>
  <inkml:trace contextRef="#ctx0" brushRef="#br0" timeOffset="178.2528">6116 9911 208 0,'3'8'77'0,"-3"-8"-42"0,9 24-23 0,-6-19 21 16,0 6-15-16,0-3-4 16,0 5-9-16,0-2-4 15,5-3 0-15,-2 0-23 0,0-1-10 16,0-1-72-1</inkml:trace>
  <inkml:trace contextRef="#ctx0" brushRef="#br0" timeOffset="344.1291">6026 9604 212 0,'-3'-8'79'0,"3"8"-42"0,0-2-43 0,0 2 12 0,3 0-20 16,0 0-3-16,3 0-68 16,0 0-31-16</inkml:trace>
  <inkml:trace contextRef="#ctx0" brushRef="#br0" timeOffset="673.4467">6381 9464 208 0,'-24'-18'79'0,"24"18"-42"0,-24-6-23 0,21 6 22 15,-6 3-16-15,3-3-6 16,-3 8-13-16,3-3-3 15,0 14 0-15,0-3 1 0,6 13 1 16,0-3-3-16,6 22 2 16,0-11 1-16,3 8 0 15,0-5 0-15,0 4 2 0,0-6-1 16,0-1 2-16,-3-6-7 16,0-2-1-16,-3-5-36 15,-3 0-15-15,0-5-42 16</inkml:trace>
  <inkml:trace contextRef="#ctx0" brushRef="#br0" timeOffset="871.7873">6160 9866 200 0,'0'-8'77'0,"12"8"-42"0,-3-13-21 0,-6 13 20 15,3-2-8-15,0-1-1 16,6-8-10-16,3 3-4 15,6-2-6-15,-3 2-4 0,5-3 0 16,-2 3-19 0,12-2-8-16,-6 2-33 0,3 0-12 15,-4 0-23 1</inkml:trace>
  <inkml:trace contextRef="#ctx0" brushRef="#br0" timeOffset="1158.064">6616 9514 124 0,'-9'-23'46'0,"9"23"-24"0,-9-16 3 0,9 13 22 15,-3-2-5-15,0 2 0 0,-3 1-13 16,0-1-3-16,-3 3-15 16,3 0-13-16,-3 10-4 0,3-2 6 15,3 11 5 1,0 15-2-16,3-2-2 15,0-8 4-15,9 13 1 0,-3-5-2 16,3 10-1-16,0-5 1 16,3 3 2-16,-3-6-5 15,0-2-1-15,0-6-13 16,-3-2-7-16,0-3-31 16,-6-5-13-16,0-3-34 15</inkml:trace>
  <inkml:trace contextRef="#ctx0" brushRef="#br0" timeOffset="1741.6529">6425 9821 232 0,'-12'-2'88'0,"12"2"-48"0,18-14-29 0,-15 14 21 15,9-5-11-15,-3 0-1 16,9-3-12-16,-3 0-3 15,6-3-3-15,-4 3-2 0,10 1 1 16,-6-1-23-16,3 0-8 16,-3 2-18-16,3 4-5 15,-7-1-12 1,1 0-17-16,-3 1 33 0,0 2 37 16,-3 0 23-16,-3 2 25 15,0 1 11-15,-3 2 1 16,0-2 3-16,0 2-17 15,0 1-8 1,0 2-15-16,0-3 6 0,2 0 3 0,1 0-2 16,3 1 0-16,-3-4-6 15,6-2 0-15,-3 0-7 16,3-5-1-16,-3 0-2 16,0-3 1-16,-3 0-2 15,0-3-1-15,-3 1-2 16,-6-1 1-16,0 3-4 0,-6 3-1 15,0 0 0 1,-3 2 2-16,0 0-5 0,-3 9 1 16,0-1 4-16,0 6 4 15,0-4-1-15,3 9-2 16,0-2-1-16,3 7 3 16,3-5 0-16,6 5 3 15,-3-3-3-15,9 3 0 16,-3-2-1-16,12-3 0 15,-3 0-7-15,6-6-4 16,-3-2-20-16,2-5-8 16,-2 0-37-1,0-6-36-15,-3 0 40 16</inkml:trace>
  <inkml:trace contextRef="#ctx0" brushRef="#br0" timeOffset="2085.6913">6991 9742 116 0,'-3'0'46'0,"3"0"-24"0,3 5-4 0,-3-2 18 0,3 2 2 16,0 0 2-16,6 6-11 15,-6 0-3-15,3 5-15 16,0-3 0-16,0 3 2 0,-1-3 2 16,1 0 0-16,-3 0-3 15,0-2-2-15,0-3 0 16,0 0 1-16,0-3-1 15,-3-5 1-15,0 0-4 0,0-8 1 16,0 0-3-16,0-8 2 16,0 3-4-16,3-3-2 15,0 3-3-15,0-6 1 16,0 4-1-16,6-1 0 16,-3 2 2-16,3 4 0 15,0-1-20-15,3 3-7 16,-3 3-19-16,3 0-9 15,0 0-14-15,3 2-5 16,-4 0-9 0</inkml:trace>
  <inkml:trace contextRef="#ctx0" brushRef="#br0" timeOffset="2458.2257">7256 9729 220 0,'0'2'82'0,"0"-2"-44"0,9 8-29 0,-6-5 19 0,3 0-3 16,-3-3 0-16,3-3-10 15,-1 3-4 1,7-3-6-16,-3 1-2 0,3-6 1 0,0 0-2 16,0 0-2-16,-3 3 1 15,0-6 1-15,-3 3-1 16,-3-3 2-16,0 4-2 16,-6-1 2-16,0 0-7 0,-9 0-1 15,3 2-1 1,-3 6 4-16,0 0-1 15,-3 11 1-15,-3 2 2 16,7 0 0-16,2-2 2 0,3 10 1 16,0-5 5-16,6 5 3 15,0-2-6 1,6-1-1-16,-3-2-2 0,6-3-2 16,-3-2-4-16,8-6 0 15,1 1-16-15,0-6-6 16,0 0-20-16,0-8-7 15,-3 2-9-15,0-4-3 16,-3-1-9 0</inkml:trace>
  <inkml:trace contextRef="#ctx0" brushRef="#br0" timeOffset="2840.6234">7425 9641 124 0,'-6'-15'49'0,"6"15"-26"0,0 5-7 0,0-3 18 15,3 4-1-15,-3-1 1 16,3 11-4-16,0-3-1 0,3 6-16 15,-3-3 3-15,0 5 2 16,0-3-8-16,0 1-1 0,0-3-5 16,0-3-1-16,0-3 1 15,-3-4 2-15,0-1 1 16,3-8 1-16,-3-5-4 16,3-2-1-16,0 2 1 15,0-11 0-15,0 4-5 0,3-9 1 16,-3 5-2-16,6-2 0 15,-3 3 2 1,6 2 0-16,-3 2 6 16,6 6 4-16,-4 1 6 0,4 9 4 15,-3 1 1 1,3 10 2-16,0-2-9 0,0 5-3 16,-3-3-4-16,0 3-2 15,-3-3-3-15,0 3-2 16,0 0-10-16,-4-3-4 15,1-3-22-15,0 1-7 16,-3-3-19-16,3-8-9 16</inkml:trace>
  <inkml:trace contextRef="#ctx0" brushRef="#br0" timeOffset="3125.7803">7714 9073 260 0,'0'-3'96'16,"0"6"-52"-16,3 7-38 0,0 3 22 0,3 6-11 16,3 13 1-16,-3-3-2 15,0-3 2-15,9 17-10 16,6 23-2-16,-4-24 0 0,-5-5-5 15,0 5-1-15,-3-5 0 16,0 0 2-16,0-5-19 16,-3 0-8-16,-3-6-31 0,-3-4-15 15,0-7-46 1</inkml:trace>
  <inkml:trace contextRef="#ctx0" brushRef="#br0" timeOffset="9850.4548">7604 9398 172 0,'-3'-16'66'0,"3"16"-36"0,6 0-15 0,0 0 20 15,3-8-4-15,6 3-1 16,6-3-1-16,5 0-1 16,10-3-15-16,3 4-3 0,-1-4-3 0,-2 6-6 15,-3-3-2 1,0 2 2-16,-7 1 1 0,-5-3-22 15,-6 3-9-15,0-3-30 16,-6 3-10-16</inkml:trace>
  <inkml:trace contextRef="#ctx0" brushRef="#br0" timeOffset="10606.774">8175 9602 220 0,'-2'0'85'0,"2"0"-46"0,0 2-24 0,0-2 26 16,0 0-11-16,0 0 0 15,0 0-15-15,0 3-4 16,-3-3-7-16,0 0-1 0,0 0 3 16,3 0-5-16,0-3-3 15,3 1-2-15,0-1 3 16,0 3-2-16,-1 0 1 16,1 3 2-16,-3-3 0 15,3 2 0-15,-3 1 0 16,0 0 0-16,-3 2 2 15,0-5-30-15,1 0-11 16,-4-3-22-16,3-2-10 16,0 0-27-1</inkml:trace>
  <inkml:trace contextRef="#ctx0" brushRef="#br0" timeOffset="10897.3498">8187 8969 184 0,'0'6'68'0,"3"4"-36"0,0 17-13 16,0-9 21-16,0 9-5 15,0 12 0-15,3 4-7 16,-3-1 0-16,0-10-16 0,0-6-5 0,0 6-2 16,0-6-3-16,0-2-2 15,0-3-10-15,-3-2-6 16,0-3-47-16,0-3-19 16,6 3-29-1</inkml:trace>
  <inkml:trace contextRef="#ctx0" brushRef="#br0" timeOffset="12761.1897">8768 9091 160 0,'-6'8'63'0,"6"-5"-34"0,6-1-19 0,0 1 20 15,0 0-3-15,6-1 4 0,3 1-6 16,5-3-3-16,10-3-12 16,6-2-4-16,6-3-2 0,2-8 2 15,10 0 1 1,-4 0-1-16,4-2-1 0,0-9-3 15,-1 1 1-15,1 2-2 16,-1-5 2 0,1 0 2-16,-4-5 2 0,1-1 3 15,-3-2 1-15,-4-3 1 16,-5 1 0-16,0-1-4 16,-4-2-3-16,-2-1-2 15,0 4 0-15,-3 2 0 0,-4 2 3 16,1-4-1-1,-3-1 0-15,0 5-1 16,-3 4 2-16,0-1-3 16,-1 3-2-16,-2 2 2 0,-3 4 2 15,-3-1-4-15,3 0-1 16,0 3 2-16,-3 5 1 16,-3 0-1-16,-3 3-2 15,-3 0 3-15,0 2 2 16,-1 3-2-16,-2 3-2 15,-5 2 2 1,-4 6-4-16,-3-1 0 16,-6 6 1-16,-6 6 2 15,-3 7 1-15,0 3 1 16,-5 7-2-16,2 6 1 0,0-5 0 16,6-5 3-16,4-4-3 15,2-1-2-15,3-7 0 16,6-1 1-16,3-4-1 15,9-12-1 1,9-9 1-16,6-7-4 16,5-4 2-16,7-4-1 15,3-3 0-15,0 2 2 16,2 4 2-16,1-1-1 16,-3 5-1-16,0 6-2 15,-7 8 1-15,1 5 1 0,-3 8 0 16,0 5 6-16,-9 5 6 15,0 4-4 1,-6 4-2-16,-1-2-6 16,-2 2 0-16,0-5-38 0,3-2-16 15,0-6-86 1,6 0-63-16,0-5 80 16</inkml:trace>
  <inkml:trace contextRef="#ctx0" brushRef="#br0" timeOffset="14363.6302">8756 9340 104 0,'-6'-3'41'0,"3"1"-22"0,0 4-14 0,0-2 11 16,0 0 6-1,0 0 4-15,0 3-3 0,0-3 5 16,0 5-11 0,0-5-10-16,3 0-6 0,0 0-2 15,6 3 1-15,3-3 2 16,0 0 3-16,3 0 2 15,0-3 3-15,6 3 1 16,0 0-5-16,5 0-2 16,4-3-2-16,0 9 1 15,0-1 0-15,2 6 1 16,4-3-2-16,3 2 1 16,3-2 2-16,2 3 2 15,4 2-1-15,0 0-1 0,5 3 8 16,7 0 3-16,5 0-5 15,16 2-4-15,-4 1-4 16,3 5 0-16,-2 10-2 16,-1-5-1-16,7 5 1 15,-4 1-1-15,-3 5 0 16,1-1 0-16,-7 4 0 16,-2-1 2-16,-4 0-3 15,-2 11 0-15,-4-3 5 0,1 9 2 16,-9 2 2-1,-4-1 2-15,-5 1-1 0,-6 3 0 16,-7 2-3-16,-2 0-1 16,-3 3-1-1,3-3 0-15,-6 0-5 0,0 0-1 16,0-2 3-16,-4 2 1 16,-2 3 0-16,0 5-2 15,-3-5 1-15,0-1-1 16,-3-4 4-16,0-6 5 15,0-2-1-15,0-17 3 16,-3-4-6-16,0 12-1 16,3 14-2-16,0-5 1 15,-3-6 0-15,0-5 3 16,0-5-3-16,0-6-2 0,0-7-3 16,0-6 1-16,-3-3 3 15,3-5 3-15,-3-2-2 16,0-3 0-16,0-3-3 15,-3-5-1 1,0-2-4-16,-3-6 1 16,-3-6-5-16,-6-1-1 0,-3-7-2 15,0-1 0-15,-3-4 4 16,3 1 3-16,1 2 5 16,-1 3 2-16,3 0-3 15,3 5 1-15,3 2 0 16,3 4 0-16,3 7-3 15,3 8 2-15,6 9 5 0,3 12 5 16,3 9-5-16,9 4 0 16,0-2-4-1,-4-5-1-15,1-3 5 0,0-5 2 16,-3-6 4 0,0-2 1-16,0-8-1 0,0-5 1 15,0-8-4-15,-1-11 1 16,4-13-5-16,-3-6 0 15,0-10-3-15,-3-5-1 16,-3-3-4-16,0 5 1 16,0 6-14-16,-3 2-3 15,0 6-31-15,-3 5-12 16</inkml:trace>
  <inkml:trace contextRef="#ctx0" brushRef="#br0" timeOffset="22233.9471">18239 12070 212 0,'-18'8'82'0,"15"-8"-44"0,0-10-40 0,3 7 17 15,-3 6-9-15,0-6-1 16,1 0 9-16,-1 1 2 15,0-1-7-15,-3-5 6 0,0 3 4 16,0 0-4-16,-3-1 2 16,-3 1-10-16,0 0-2 15,-3 2-1-15,0 0 2 16,-3 1-1-16,-3-1 2 16,1 0-4-16,-1-2 0 15,-3 0-1-15,-3 0 1 16,0-1-2-16,-2-2 2 0,-4 0-4 15,0 0-2-15,-3-2 2 16,1 2 2 0,-1-3 2-16,-6 1 1 15,1-3 0-15,-1-1 0 0,-3-2-5 16,-11-2 1-16,-1 2 0 16,1-2 0-16,-1-1 0 15,-2 0 2-15,2-2-1 16,-2 0 2-16,-1 0-4 15,-3-5 0-15,4-4 1 16,-1 1 0-16,4 3 0 16,-4-3 2-16,1 0-1 0,2-6 2 15,-8-2-4 1,2 0 0-16,1-3 1 16,2 1 2-16,1 2 1 0,2-8 1 15,4 2-5-15,-1-2 1 16,-6 0 0-16,1-7 0 15,2-1-3-15,4-3 2 16,5 6 1-16,-5-11 2 16,2 3-1-16,0 2-1 15,4-5 1-15,-7 0-1 16,4 1 0-16,-4 1 0 16,6-9 0-16,1 7 2 15,2 3-1-15,-3-6-1 0,4 3 1 16,-1 0-1-16,4 1-3 15,-7-1 2 1,3-3 1-16,1 6 2 0,2-11-3 16,0 6 0-16,7-1 3 15,2 3 1-15,0-5-4 16,0 0-1-16,4 3 3 16,5-9 1-16,0 6 0 15,3 0 1-15,3 2-4 16,0-2-2-16,3-5 2 15,4 7 0-15,-1-5-2 16,3 3 2-16,0 0 1 16,3 3 0-16,-3 2 0 0,0 0 0 15,3 8 0-15,-3-13 0 16,3 8 0 0,0 10 0-16,0 6 0 15,-3 7 0-15,0 4 0 0,3 4 0 16,0 9 0-16,3 2 0 15,1 5-3-15,-1 3 2 16,-6 8-4-16,-3 11 1 16,0 13 0-16,-3 13 2 15,-6 5 1-15,0 6 1 16,0-1-3-16,4-2 0 16,-1-5 4-16,6-6 3 15,0-7-3-15,6-9-1 16,0-5 0-16,3-5 0 15,3-8 0-15,6-10 0 0,6-11-3 16,3-14 2-16,3-7-1 16,-1-16 0-16,1-3 2 15,6 0 0-15,-3 5-3 16,3 9 2-16,-3 10 1 16,-7 10 0-16,1 11-3 15,3 11 2-15,0 10 3 16,0 17 3-16,0 7-2 15,-3 13 0-15,0-5 1 16,2-5 2-16,7-6-36 16,0-7-15-16,3-14-89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34B6D-FD81-46AA-B94F-8CAE86156B83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37ACB-247F-49B5-B960-EEFFB132B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5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08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2163332" y="397495"/>
            <a:ext cx="8055699" cy="19601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451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651663" y="2493160"/>
            <a:ext cx="9076987" cy="2362180"/>
          </a:xfrm>
          <a:noFill/>
          <a:ln/>
        </p:spPr>
        <p:txBody>
          <a:bodyPr wrap="none" lIns="91877" tIns="45938" rIns="91877" bIns="45938" anchor="ctr"/>
          <a:lstStyle/>
          <a:p>
            <a:r>
              <a:rPr lang="en-US" dirty="0" smtClean="0"/>
              <a:t>Why?</a:t>
            </a:r>
            <a:r>
              <a:rPr lang="en-US" baseline="0" dirty="0" smtClean="0"/>
              <a:t> </a:t>
            </a:r>
            <a:r>
              <a:rPr lang="en-US" b="1" dirty="0" smtClean="0"/>
              <a:t>Reuse is common</a:t>
            </a:r>
          </a:p>
          <a:p>
            <a:pPr lvl="1"/>
            <a:r>
              <a:rPr lang="en-US" dirty="0" smtClean="0"/>
              <a:t>Typically</a:t>
            </a:r>
            <a:r>
              <a:rPr lang="en-US" baseline="0" dirty="0" smtClean="0"/>
              <a:t> you </a:t>
            </a:r>
            <a:r>
              <a:rPr lang="en-US" dirty="0" smtClean="0"/>
              <a:t>would read,</a:t>
            </a:r>
            <a:r>
              <a:rPr lang="en-US" baseline="0" dirty="0" smtClean="0"/>
              <a:t> then write (</a:t>
            </a:r>
            <a:r>
              <a:rPr lang="en-US" baseline="0" dirty="0" err="1" smtClean="0"/>
              <a:t>incr</a:t>
            </a:r>
            <a:r>
              <a:rPr lang="en-US" baseline="0" dirty="0" smtClean="0"/>
              <a:t>)</a:t>
            </a:r>
          </a:p>
          <a:p>
            <a:pPr lvl="1"/>
            <a:r>
              <a:rPr lang="en-US" baseline="0" dirty="0" smtClean="0"/>
              <a:t>Or after you initialize a value (say, to 0), likely read and write it again soon</a:t>
            </a:r>
          </a:p>
        </p:txBody>
      </p:sp>
    </p:spTree>
    <p:extLst>
      <p:ext uri="{BB962C8B-B14F-4D97-AF65-F5344CB8AC3E}">
        <p14:creationId xmlns:p14="http://schemas.microsoft.com/office/powerpoint/2010/main" val="3654164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2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50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79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66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64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58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84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/>
          </p:nvPr>
        </p:nvSpPr>
        <p:spPr>
          <a:xfrm>
            <a:off x="1651663" y="2493160"/>
            <a:ext cx="9076987" cy="236218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167427" y="397494"/>
            <a:ext cx="8059791" cy="19612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148" tIns="44074" rIns="88148" bIns="44074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365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Subscript indices given</a:t>
            </a:r>
            <a:r>
              <a:rPr lang="en-US" baseline="0" dirty="0" smtClean="0"/>
              <a:t> in (</a:t>
            </a:r>
            <a:r>
              <a:rPr lang="en-US" baseline="0" dirty="0" err="1" smtClean="0"/>
              <a:t>row,col</a:t>
            </a:r>
            <a:r>
              <a:rPr lang="en-US" baseline="0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51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80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the += leads to an additional read of matrix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99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4F305-E6A0-494F-A556-0C7356E06F7B}" type="slidenum">
              <a:rPr lang="he-IL"/>
              <a:pPr/>
              <a:t>28</a:t>
            </a:fld>
            <a:endParaRPr lang="he-IL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22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91386-AD18-A047-92D2-9C49A28809A1}" type="slidenum">
              <a:rPr lang="he-IL"/>
              <a:pPr/>
              <a:t>29</a:t>
            </a:fld>
            <a:endParaRPr lang="he-IL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325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3B</a:t>
            </a:r>
            <a:r>
              <a:rPr lang="en-US" baseline="30000"/>
              <a:t>2</a:t>
            </a:r>
            <a:r>
              <a:rPr lang="en-US" baseline="0"/>
              <a:t> &lt; C: need to be able to fit three full blocks in the cache (one for c, one for a, one for b) while executing the algorithm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66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3B</a:t>
            </a:r>
            <a:r>
              <a:rPr lang="en-US" baseline="30000"/>
              <a:t>2</a:t>
            </a:r>
            <a:r>
              <a:rPr lang="en-US" baseline="0"/>
              <a:t> &lt; C: need to be able to fit three full blocks in the cache (one for c, one for a, one for b) while executing the algorithm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00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763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</a:t>
            </a:r>
            <a:r>
              <a:rPr lang="en-US" baseline="0" dirty="0" smtClean="0"/>
              <a:t> stride size = less spatial locality = drop in throughput</a:t>
            </a:r>
          </a:p>
          <a:p>
            <a:r>
              <a:rPr lang="en-US" baseline="0" dirty="0" smtClean="0"/>
              <a:t>Increase working set size = less temporal locality = fall out of respective caches</a:t>
            </a:r>
          </a:p>
          <a:p>
            <a:r>
              <a:rPr lang="en-US" baseline="0" dirty="0" smtClean="0"/>
              <a:t>All caches on-chip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999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Linux</a:t>
            </a:r>
            <a:r>
              <a:rPr lang="en-US" baseline="0" dirty="0" smtClean="0"/>
              <a:t> Demo:  type, level, size, </a:t>
            </a:r>
            <a:r>
              <a:rPr lang="en-US" baseline="0" dirty="0" err="1" smtClean="0"/>
              <a:t>ways_of_associativity</a:t>
            </a:r>
            <a:endParaRPr lang="en-US" baseline="0" dirty="0" smtClean="0"/>
          </a:p>
          <a:p>
            <a:r>
              <a:rPr lang="en-US" baseline="0" dirty="0" smtClean="0"/>
              <a:t>Windows Demo:  Purpose, </a:t>
            </a:r>
            <a:r>
              <a:rPr lang="en-US" baseline="0" dirty="0" err="1" smtClean="0"/>
              <a:t>MaxCacheSize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BlockSize</a:t>
            </a:r>
            <a:r>
              <a:rPr lang="en-US" baseline="0" dirty="0" smtClean="0"/>
              <a:t>, Associativity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37ACB-247F-49B5-B960-EEFFB132BD2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10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68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09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43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CAMERA demo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259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 /sys/devices/system/</a:t>
            </a:r>
            <a:r>
              <a:rPr lang="en-US" dirty="0" err="1" smtClean="0"/>
              <a:t>cpu</a:t>
            </a:r>
            <a:r>
              <a:rPr lang="en-US" dirty="0" smtClean="0"/>
              <a:t>/cpu0/cache/index0/</a:t>
            </a:r>
            <a:r>
              <a:rPr lang="en-US" dirty="0" err="1" smtClean="0"/>
              <a:t>ways_of_associativity</a:t>
            </a:r>
            <a:endParaRPr lang="en-US" dirty="0" smtClean="0"/>
          </a:p>
          <a:p>
            <a:r>
              <a:rPr lang="en-US" dirty="0" smtClean="0"/>
              <a:t>Practice:</a:t>
            </a:r>
            <a:r>
              <a:rPr lang="en-US" baseline="0" dirty="0" smtClean="0"/>
              <a:t> how many </a:t>
            </a:r>
            <a:r>
              <a:rPr lang="en-US" b="1" baseline="0" dirty="0" smtClean="0"/>
              <a:t>sets</a:t>
            </a:r>
            <a:r>
              <a:rPr lang="en-US" b="0" baseline="0" dirty="0" smtClean="0"/>
              <a:t> in L1?</a:t>
            </a:r>
          </a:p>
          <a:p>
            <a:pPr lvl="1"/>
            <a:r>
              <a:rPr lang="en-US" b="0" baseline="0" dirty="0" smtClean="0"/>
              <a:t>32 kB / 64 B/block = 512 lines</a:t>
            </a:r>
          </a:p>
          <a:p>
            <a:pPr lvl="1"/>
            <a:r>
              <a:rPr lang="en-US" dirty="0" smtClean="0"/>
              <a:t>512 blocks / 8 ways = 64 sets</a:t>
            </a:r>
          </a:p>
        </p:txBody>
      </p:sp>
    </p:spTree>
    <p:extLst>
      <p:ext uri="{BB962C8B-B14F-4D97-AF65-F5344CB8AC3E}">
        <p14:creationId xmlns:p14="http://schemas.microsoft.com/office/powerpoint/2010/main" val="4630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6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3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88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44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87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15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43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61B0D-4F45-4C9A-931A-50F88C03B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1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4DB61B0D-4F45-4C9A-931A-50F88C03B4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79524" y="-2231"/>
            <a:ext cx="13644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CSE369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0959" y="-2231"/>
            <a:ext cx="18020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L01: Intro, Combinational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Logic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83734" y="-2231"/>
            <a:ext cx="9765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L18:  Caches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III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7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emf"/><Relationship Id="rId5" Type="http://schemas.openxmlformats.org/officeDocument/2006/relationships/customXml" Target="../ink/ink1.xml"/><Relationship Id="rId4" Type="http://schemas.openxmlformats.org/officeDocument/2006/relationships/hyperlink" Target="http://xkcd.com/908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82.xml"/><Relationship Id="rId7" Type="http://schemas.openxmlformats.org/officeDocument/2006/relationships/image" Target="../media/image52.png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6" Type="http://schemas.openxmlformats.org/officeDocument/2006/relationships/tags" Target="../tags/tag579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397.xml"/><Relationship Id="rId18" Type="http://schemas.openxmlformats.org/officeDocument/2006/relationships/tags" Target="../tags/tag403.xml"/><Relationship Id="rId26" Type="http://schemas.openxmlformats.org/officeDocument/2006/relationships/tags" Target="../tags/tag411.xml"/><Relationship Id="rId3" Type="http://schemas.openxmlformats.org/officeDocument/2006/relationships/tags" Target="../tags/tag385.xml"/><Relationship Id="rId21" Type="http://schemas.openxmlformats.org/officeDocument/2006/relationships/tags" Target="../tags/tag406.xml"/><Relationship Id="rId34" Type="http://schemas.openxmlformats.org/officeDocument/2006/relationships/notesSlide" Target="../notesSlides/notesSlide9.xml"/><Relationship Id="rId7" Type="http://schemas.openxmlformats.org/officeDocument/2006/relationships/tags" Target="../tags/tag390.xml"/><Relationship Id="rId12" Type="http://schemas.openxmlformats.org/officeDocument/2006/relationships/tags" Target="../tags/tag396.xml"/><Relationship Id="rId17" Type="http://schemas.openxmlformats.org/officeDocument/2006/relationships/tags" Target="../tags/tag402.xml"/><Relationship Id="rId25" Type="http://schemas.openxmlformats.org/officeDocument/2006/relationships/tags" Target="../tags/tag410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384.xml"/><Relationship Id="rId16" Type="http://schemas.openxmlformats.org/officeDocument/2006/relationships/tags" Target="../tags/tag400.xml"/><Relationship Id="rId20" Type="http://schemas.openxmlformats.org/officeDocument/2006/relationships/tags" Target="../tags/tag405.xml"/><Relationship Id="rId29" Type="http://schemas.openxmlformats.org/officeDocument/2006/relationships/tags" Target="../tags/tag414.xml"/><Relationship Id="rId1" Type="http://schemas.openxmlformats.org/officeDocument/2006/relationships/tags" Target="../tags/tag383.xml"/><Relationship Id="rId6" Type="http://schemas.openxmlformats.org/officeDocument/2006/relationships/tags" Target="../tags/tag389.xml"/><Relationship Id="rId11" Type="http://schemas.openxmlformats.org/officeDocument/2006/relationships/tags" Target="../tags/tag395.xml"/><Relationship Id="rId24" Type="http://schemas.openxmlformats.org/officeDocument/2006/relationships/tags" Target="../tags/tag409.xml"/><Relationship Id="rId32" Type="http://schemas.openxmlformats.org/officeDocument/2006/relationships/tags" Target="../tags/tag417.xml"/><Relationship Id="rId5" Type="http://schemas.openxmlformats.org/officeDocument/2006/relationships/tags" Target="../tags/tag387.xml"/><Relationship Id="rId15" Type="http://schemas.openxmlformats.org/officeDocument/2006/relationships/tags" Target="../tags/tag399.xml"/><Relationship Id="rId23" Type="http://schemas.openxmlformats.org/officeDocument/2006/relationships/tags" Target="../tags/tag408.xml"/><Relationship Id="rId28" Type="http://schemas.openxmlformats.org/officeDocument/2006/relationships/tags" Target="../tags/tag413.xml"/><Relationship Id="rId10" Type="http://schemas.openxmlformats.org/officeDocument/2006/relationships/tags" Target="../tags/tag394.xml"/><Relationship Id="rId19" Type="http://schemas.openxmlformats.org/officeDocument/2006/relationships/tags" Target="../tags/tag404.xml"/><Relationship Id="rId31" Type="http://schemas.openxmlformats.org/officeDocument/2006/relationships/tags" Target="../tags/tag416.xml"/><Relationship Id="rId4" Type="http://schemas.openxmlformats.org/officeDocument/2006/relationships/tags" Target="../tags/tag386.xml"/><Relationship Id="rId9" Type="http://schemas.openxmlformats.org/officeDocument/2006/relationships/tags" Target="../tags/tag393.xml"/><Relationship Id="rId14" Type="http://schemas.openxmlformats.org/officeDocument/2006/relationships/tags" Target="../tags/tag398.xml"/><Relationship Id="rId22" Type="http://schemas.openxmlformats.org/officeDocument/2006/relationships/tags" Target="../tags/tag407.xml"/><Relationship Id="rId27" Type="http://schemas.openxmlformats.org/officeDocument/2006/relationships/tags" Target="../tags/tag412.xml"/><Relationship Id="rId30" Type="http://schemas.openxmlformats.org/officeDocument/2006/relationships/tags" Target="../tags/tag415.xml"/><Relationship Id="rId8" Type="http://schemas.openxmlformats.org/officeDocument/2006/relationships/tags" Target="../tags/tag39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20.xml"/><Relationship Id="rId7" Type="http://schemas.openxmlformats.org/officeDocument/2006/relationships/image" Target="../media/image7.emf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6" Type="http://schemas.openxmlformats.org/officeDocument/2006/relationships/customXml" Target="../ink/ink5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28.xml"/><Relationship Id="rId13" Type="http://schemas.openxmlformats.org/officeDocument/2006/relationships/tags" Target="../tags/tag433.xml"/><Relationship Id="rId18" Type="http://schemas.openxmlformats.org/officeDocument/2006/relationships/tags" Target="../tags/tag438.xml"/><Relationship Id="rId3" Type="http://schemas.openxmlformats.org/officeDocument/2006/relationships/tags" Target="../tags/tag423.xml"/><Relationship Id="rId21" Type="http://schemas.openxmlformats.org/officeDocument/2006/relationships/notesSlide" Target="../notesSlides/notesSlide11.xml"/><Relationship Id="rId7" Type="http://schemas.openxmlformats.org/officeDocument/2006/relationships/tags" Target="../tags/tag427.xml"/><Relationship Id="rId12" Type="http://schemas.openxmlformats.org/officeDocument/2006/relationships/tags" Target="../tags/tag432.xml"/><Relationship Id="rId17" Type="http://schemas.openxmlformats.org/officeDocument/2006/relationships/tags" Target="../tags/tag437.xml"/><Relationship Id="rId2" Type="http://schemas.openxmlformats.org/officeDocument/2006/relationships/tags" Target="../tags/tag422.xml"/><Relationship Id="rId16" Type="http://schemas.openxmlformats.org/officeDocument/2006/relationships/tags" Target="../tags/tag436.xml"/><Relationship Id="rId20" Type="http://schemas.openxmlformats.org/officeDocument/2006/relationships/slideLayout" Target="../slideLayouts/slideLayout4.xml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1" Type="http://schemas.openxmlformats.org/officeDocument/2006/relationships/tags" Target="../tags/tag431.xml"/><Relationship Id="rId5" Type="http://schemas.openxmlformats.org/officeDocument/2006/relationships/tags" Target="../tags/tag425.xml"/><Relationship Id="rId15" Type="http://schemas.openxmlformats.org/officeDocument/2006/relationships/tags" Target="../tags/tag435.xml"/><Relationship Id="rId23" Type="http://schemas.openxmlformats.org/officeDocument/2006/relationships/image" Target="../media/image50.emf"/><Relationship Id="rId10" Type="http://schemas.openxmlformats.org/officeDocument/2006/relationships/tags" Target="../tags/tag430.xml"/><Relationship Id="rId19" Type="http://schemas.openxmlformats.org/officeDocument/2006/relationships/tags" Target="../tags/tag439.xml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4" Type="http://schemas.openxmlformats.org/officeDocument/2006/relationships/tags" Target="../tags/tag434.xml"/><Relationship Id="rId22" Type="http://schemas.openxmlformats.org/officeDocument/2006/relationships/customXml" Target="../ink/ink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47.xml"/><Relationship Id="rId13" Type="http://schemas.openxmlformats.org/officeDocument/2006/relationships/tags" Target="../tags/tag452.xml"/><Relationship Id="rId18" Type="http://schemas.openxmlformats.org/officeDocument/2006/relationships/customXml" Target="../ink/ink7.xml"/><Relationship Id="rId3" Type="http://schemas.openxmlformats.org/officeDocument/2006/relationships/tags" Target="../tags/tag442.xml"/><Relationship Id="rId7" Type="http://schemas.openxmlformats.org/officeDocument/2006/relationships/tags" Target="../tags/tag446.xml"/><Relationship Id="rId12" Type="http://schemas.openxmlformats.org/officeDocument/2006/relationships/tags" Target="../tags/tag451.xml"/><Relationship Id="rId17" Type="http://schemas.openxmlformats.org/officeDocument/2006/relationships/notesSlide" Target="../notesSlides/notesSlide12.xml"/><Relationship Id="rId2" Type="http://schemas.openxmlformats.org/officeDocument/2006/relationships/tags" Target="../tags/tag441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440.xml"/><Relationship Id="rId6" Type="http://schemas.openxmlformats.org/officeDocument/2006/relationships/tags" Target="../tags/tag445.xml"/><Relationship Id="rId11" Type="http://schemas.openxmlformats.org/officeDocument/2006/relationships/tags" Target="../tags/tag450.xml"/><Relationship Id="rId5" Type="http://schemas.openxmlformats.org/officeDocument/2006/relationships/tags" Target="../tags/tag444.xml"/><Relationship Id="rId15" Type="http://schemas.openxmlformats.org/officeDocument/2006/relationships/tags" Target="../tags/tag454.xml"/><Relationship Id="rId10" Type="http://schemas.openxmlformats.org/officeDocument/2006/relationships/tags" Target="../tags/tag449.xml"/><Relationship Id="rId19" Type="http://schemas.openxmlformats.org/officeDocument/2006/relationships/image" Target="../media/image60.emf"/><Relationship Id="rId4" Type="http://schemas.openxmlformats.org/officeDocument/2006/relationships/tags" Target="../tags/tag443.xml"/><Relationship Id="rId9" Type="http://schemas.openxmlformats.org/officeDocument/2006/relationships/tags" Target="../tags/tag448.xml"/><Relationship Id="rId14" Type="http://schemas.openxmlformats.org/officeDocument/2006/relationships/tags" Target="../tags/tag45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62.xml"/><Relationship Id="rId13" Type="http://schemas.openxmlformats.org/officeDocument/2006/relationships/tags" Target="../tags/tag467.xml"/><Relationship Id="rId18" Type="http://schemas.openxmlformats.org/officeDocument/2006/relationships/tags" Target="../tags/tag472.xml"/><Relationship Id="rId3" Type="http://schemas.openxmlformats.org/officeDocument/2006/relationships/tags" Target="../tags/tag457.xml"/><Relationship Id="rId21" Type="http://schemas.openxmlformats.org/officeDocument/2006/relationships/tags" Target="../tags/tag475.xml"/><Relationship Id="rId7" Type="http://schemas.openxmlformats.org/officeDocument/2006/relationships/tags" Target="../tags/tag461.xml"/><Relationship Id="rId12" Type="http://schemas.openxmlformats.org/officeDocument/2006/relationships/tags" Target="../tags/tag466.xml"/><Relationship Id="rId17" Type="http://schemas.openxmlformats.org/officeDocument/2006/relationships/tags" Target="../tags/tag471.xml"/><Relationship Id="rId2" Type="http://schemas.openxmlformats.org/officeDocument/2006/relationships/tags" Target="../tags/tag456.xml"/><Relationship Id="rId16" Type="http://schemas.openxmlformats.org/officeDocument/2006/relationships/tags" Target="../tags/tag470.xml"/><Relationship Id="rId20" Type="http://schemas.openxmlformats.org/officeDocument/2006/relationships/tags" Target="../tags/tag474.xml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11" Type="http://schemas.openxmlformats.org/officeDocument/2006/relationships/tags" Target="../tags/tag465.xml"/><Relationship Id="rId5" Type="http://schemas.openxmlformats.org/officeDocument/2006/relationships/tags" Target="../tags/tag459.xml"/><Relationship Id="rId15" Type="http://schemas.openxmlformats.org/officeDocument/2006/relationships/tags" Target="../tags/tag469.xml"/><Relationship Id="rId23" Type="http://schemas.openxmlformats.org/officeDocument/2006/relationships/notesSlide" Target="../notesSlides/notesSlide13.xml"/><Relationship Id="rId10" Type="http://schemas.openxmlformats.org/officeDocument/2006/relationships/tags" Target="../tags/tag464.xml"/><Relationship Id="rId19" Type="http://schemas.openxmlformats.org/officeDocument/2006/relationships/tags" Target="../tags/tag473.xml"/><Relationship Id="rId4" Type="http://schemas.openxmlformats.org/officeDocument/2006/relationships/tags" Target="../tags/tag458.xml"/><Relationship Id="rId9" Type="http://schemas.openxmlformats.org/officeDocument/2006/relationships/tags" Target="../tags/tag463.xml"/><Relationship Id="rId14" Type="http://schemas.openxmlformats.org/officeDocument/2006/relationships/tags" Target="../tags/tag468.xml"/><Relationship Id="rId22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83.xml"/><Relationship Id="rId13" Type="http://schemas.openxmlformats.org/officeDocument/2006/relationships/tags" Target="../tags/tag488.xml"/><Relationship Id="rId18" Type="http://schemas.openxmlformats.org/officeDocument/2006/relationships/tags" Target="../tags/tag493.xml"/><Relationship Id="rId26" Type="http://schemas.openxmlformats.org/officeDocument/2006/relationships/customXml" Target="../ink/ink9.xml"/><Relationship Id="rId3" Type="http://schemas.openxmlformats.org/officeDocument/2006/relationships/tags" Target="../tags/tag478.xml"/><Relationship Id="rId21" Type="http://schemas.openxmlformats.org/officeDocument/2006/relationships/tags" Target="../tags/tag498.xml"/><Relationship Id="rId7" Type="http://schemas.openxmlformats.org/officeDocument/2006/relationships/tags" Target="../tags/tag482.xml"/><Relationship Id="rId12" Type="http://schemas.openxmlformats.org/officeDocument/2006/relationships/tags" Target="../tags/tag487.xml"/><Relationship Id="rId17" Type="http://schemas.openxmlformats.org/officeDocument/2006/relationships/tags" Target="../tags/tag492.xml"/><Relationship Id="rId25" Type="http://schemas.openxmlformats.org/officeDocument/2006/relationships/image" Target="../media/image70.emf"/><Relationship Id="rId2" Type="http://schemas.openxmlformats.org/officeDocument/2006/relationships/tags" Target="../tags/tag477.xml"/><Relationship Id="rId16" Type="http://schemas.openxmlformats.org/officeDocument/2006/relationships/tags" Target="../tags/tag491.xml"/><Relationship Id="rId20" Type="http://schemas.openxmlformats.org/officeDocument/2006/relationships/tags" Target="../tags/tag496.xml"/><Relationship Id="rId1" Type="http://schemas.openxmlformats.org/officeDocument/2006/relationships/tags" Target="../tags/tag476.xml"/><Relationship Id="rId6" Type="http://schemas.openxmlformats.org/officeDocument/2006/relationships/tags" Target="../tags/tag481.xml"/><Relationship Id="rId11" Type="http://schemas.openxmlformats.org/officeDocument/2006/relationships/tags" Target="../tags/tag486.xml"/><Relationship Id="rId24" Type="http://schemas.openxmlformats.org/officeDocument/2006/relationships/customXml" Target="../ink/ink8.xml"/><Relationship Id="rId5" Type="http://schemas.openxmlformats.org/officeDocument/2006/relationships/tags" Target="../tags/tag480.xml"/><Relationship Id="rId15" Type="http://schemas.openxmlformats.org/officeDocument/2006/relationships/tags" Target="../tags/tag490.xml"/><Relationship Id="rId23" Type="http://schemas.openxmlformats.org/officeDocument/2006/relationships/notesSlide" Target="../notesSlides/notesSlide14.xml"/><Relationship Id="rId10" Type="http://schemas.openxmlformats.org/officeDocument/2006/relationships/tags" Target="../tags/tag485.xml"/><Relationship Id="rId19" Type="http://schemas.openxmlformats.org/officeDocument/2006/relationships/tags" Target="../tags/tag494.xml"/><Relationship Id="rId4" Type="http://schemas.openxmlformats.org/officeDocument/2006/relationships/tags" Target="../tags/tag479.xml"/><Relationship Id="rId9" Type="http://schemas.openxmlformats.org/officeDocument/2006/relationships/tags" Target="../tags/tag484.xml"/><Relationship Id="rId14" Type="http://schemas.openxmlformats.org/officeDocument/2006/relationships/tags" Target="../tags/tag489.xml"/><Relationship Id="rId22" Type="http://schemas.openxmlformats.org/officeDocument/2006/relationships/slideLayout" Target="../slideLayouts/slideLayout4.xml"/><Relationship Id="rId27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06.xml"/><Relationship Id="rId13" Type="http://schemas.openxmlformats.org/officeDocument/2006/relationships/tags" Target="../tags/tag512.xml"/><Relationship Id="rId18" Type="http://schemas.openxmlformats.org/officeDocument/2006/relationships/tags" Target="../tags/tag517.xml"/><Relationship Id="rId3" Type="http://schemas.openxmlformats.org/officeDocument/2006/relationships/tags" Target="../tags/tag501.xml"/><Relationship Id="rId21" Type="http://schemas.openxmlformats.org/officeDocument/2006/relationships/tags" Target="../tags/tag520.xml"/><Relationship Id="rId7" Type="http://schemas.openxmlformats.org/officeDocument/2006/relationships/tags" Target="../tags/tag505.xml"/><Relationship Id="rId12" Type="http://schemas.openxmlformats.org/officeDocument/2006/relationships/tags" Target="../tags/tag511.xml"/><Relationship Id="rId17" Type="http://schemas.openxmlformats.org/officeDocument/2006/relationships/tags" Target="../tags/tag516.xml"/><Relationship Id="rId2" Type="http://schemas.openxmlformats.org/officeDocument/2006/relationships/tags" Target="../tags/tag500.xml"/><Relationship Id="rId16" Type="http://schemas.openxmlformats.org/officeDocument/2006/relationships/tags" Target="../tags/tag515.xml"/><Relationship Id="rId20" Type="http://schemas.openxmlformats.org/officeDocument/2006/relationships/tags" Target="../tags/tag519.xml"/><Relationship Id="rId1" Type="http://schemas.openxmlformats.org/officeDocument/2006/relationships/tags" Target="../tags/tag499.xml"/><Relationship Id="rId6" Type="http://schemas.openxmlformats.org/officeDocument/2006/relationships/tags" Target="../tags/tag504.xml"/><Relationship Id="rId11" Type="http://schemas.openxmlformats.org/officeDocument/2006/relationships/tags" Target="../tags/tag509.xml"/><Relationship Id="rId24" Type="http://schemas.openxmlformats.org/officeDocument/2006/relationships/notesSlide" Target="../notesSlides/notesSlide15.xml"/><Relationship Id="rId5" Type="http://schemas.openxmlformats.org/officeDocument/2006/relationships/tags" Target="../tags/tag503.xml"/><Relationship Id="rId15" Type="http://schemas.openxmlformats.org/officeDocument/2006/relationships/tags" Target="../tags/tag514.xml"/><Relationship Id="rId23" Type="http://schemas.openxmlformats.org/officeDocument/2006/relationships/slideLayout" Target="../slideLayouts/slideLayout4.xml"/><Relationship Id="rId10" Type="http://schemas.openxmlformats.org/officeDocument/2006/relationships/tags" Target="../tags/tag508.xml"/><Relationship Id="rId19" Type="http://schemas.openxmlformats.org/officeDocument/2006/relationships/tags" Target="../tags/tag518.xml"/><Relationship Id="rId4" Type="http://schemas.openxmlformats.org/officeDocument/2006/relationships/tags" Target="../tags/tag502.xml"/><Relationship Id="rId9" Type="http://schemas.openxmlformats.org/officeDocument/2006/relationships/tags" Target="../tags/tag507.xml"/><Relationship Id="rId14" Type="http://schemas.openxmlformats.org/officeDocument/2006/relationships/tags" Target="../tags/tag513.xml"/><Relationship Id="rId22" Type="http://schemas.openxmlformats.org/officeDocument/2006/relationships/tags" Target="../tags/tag5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529.xml"/><Relationship Id="rId13" Type="http://schemas.openxmlformats.org/officeDocument/2006/relationships/tags" Target="../tags/tag534.xml"/><Relationship Id="rId18" Type="http://schemas.openxmlformats.org/officeDocument/2006/relationships/tags" Target="../tags/tag541.xml"/><Relationship Id="rId3" Type="http://schemas.openxmlformats.org/officeDocument/2006/relationships/tags" Target="../tags/tag524.xml"/><Relationship Id="rId21" Type="http://schemas.openxmlformats.org/officeDocument/2006/relationships/tags" Target="../tags/tag544.xml"/><Relationship Id="rId7" Type="http://schemas.openxmlformats.org/officeDocument/2006/relationships/tags" Target="../tags/tag528.xml"/><Relationship Id="rId12" Type="http://schemas.openxmlformats.org/officeDocument/2006/relationships/tags" Target="../tags/tag533.xml"/><Relationship Id="rId17" Type="http://schemas.openxmlformats.org/officeDocument/2006/relationships/tags" Target="../tags/tag540.xml"/><Relationship Id="rId2" Type="http://schemas.openxmlformats.org/officeDocument/2006/relationships/tags" Target="../tags/tag523.xml"/><Relationship Id="rId16" Type="http://schemas.openxmlformats.org/officeDocument/2006/relationships/tags" Target="../tags/tag539.xml"/><Relationship Id="rId20" Type="http://schemas.openxmlformats.org/officeDocument/2006/relationships/tags" Target="../tags/tag543.xml"/><Relationship Id="rId1" Type="http://schemas.openxmlformats.org/officeDocument/2006/relationships/tags" Target="../tags/tag522.xml"/><Relationship Id="rId6" Type="http://schemas.openxmlformats.org/officeDocument/2006/relationships/tags" Target="../tags/tag527.xml"/><Relationship Id="rId11" Type="http://schemas.openxmlformats.org/officeDocument/2006/relationships/tags" Target="../tags/tag532.xml"/><Relationship Id="rId24" Type="http://schemas.openxmlformats.org/officeDocument/2006/relationships/notesSlide" Target="../notesSlides/notesSlide16.xml"/><Relationship Id="rId5" Type="http://schemas.openxmlformats.org/officeDocument/2006/relationships/tags" Target="../tags/tag526.xml"/><Relationship Id="rId15" Type="http://schemas.openxmlformats.org/officeDocument/2006/relationships/tags" Target="../tags/tag537.xml"/><Relationship Id="rId23" Type="http://schemas.openxmlformats.org/officeDocument/2006/relationships/slideLayout" Target="../slideLayouts/slideLayout4.xml"/><Relationship Id="rId10" Type="http://schemas.openxmlformats.org/officeDocument/2006/relationships/tags" Target="../tags/tag531.xml"/><Relationship Id="rId19" Type="http://schemas.openxmlformats.org/officeDocument/2006/relationships/tags" Target="../tags/tag542.xml"/><Relationship Id="rId4" Type="http://schemas.openxmlformats.org/officeDocument/2006/relationships/tags" Target="../tags/tag525.xml"/><Relationship Id="rId9" Type="http://schemas.openxmlformats.org/officeDocument/2006/relationships/tags" Target="../tags/tag530.xml"/><Relationship Id="rId14" Type="http://schemas.openxmlformats.org/officeDocument/2006/relationships/tags" Target="../tags/tag535.xml"/><Relationship Id="rId22" Type="http://schemas.openxmlformats.org/officeDocument/2006/relationships/tags" Target="../tags/tag54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553.xml"/><Relationship Id="rId13" Type="http://schemas.openxmlformats.org/officeDocument/2006/relationships/tags" Target="../tags/tag559.xml"/><Relationship Id="rId18" Type="http://schemas.openxmlformats.org/officeDocument/2006/relationships/tags" Target="../tags/tag564.xml"/><Relationship Id="rId3" Type="http://schemas.openxmlformats.org/officeDocument/2006/relationships/tags" Target="../tags/tag548.xml"/><Relationship Id="rId21" Type="http://schemas.openxmlformats.org/officeDocument/2006/relationships/customXml" Target="../ink/ink10.xml"/><Relationship Id="rId7" Type="http://schemas.openxmlformats.org/officeDocument/2006/relationships/tags" Target="../tags/tag552.xml"/><Relationship Id="rId12" Type="http://schemas.openxmlformats.org/officeDocument/2006/relationships/tags" Target="../tags/tag558.xml"/><Relationship Id="rId17" Type="http://schemas.openxmlformats.org/officeDocument/2006/relationships/tags" Target="../tags/tag563.xml"/><Relationship Id="rId2" Type="http://schemas.openxmlformats.org/officeDocument/2006/relationships/tags" Target="../tags/tag547.xml"/><Relationship Id="rId16" Type="http://schemas.openxmlformats.org/officeDocument/2006/relationships/tags" Target="../tags/tag562.xml"/><Relationship Id="rId20" Type="http://schemas.openxmlformats.org/officeDocument/2006/relationships/notesSlide" Target="../notesSlides/notesSlide17.xml"/><Relationship Id="rId1" Type="http://schemas.openxmlformats.org/officeDocument/2006/relationships/tags" Target="../tags/tag546.xml"/><Relationship Id="rId6" Type="http://schemas.openxmlformats.org/officeDocument/2006/relationships/tags" Target="../tags/tag551.xml"/><Relationship Id="rId11" Type="http://schemas.openxmlformats.org/officeDocument/2006/relationships/tags" Target="../tags/tag557.xml"/><Relationship Id="rId24" Type="http://schemas.openxmlformats.org/officeDocument/2006/relationships/image" Target="../media/image9.emf"/><Relationship Id="rId5" Type="http://schemas.openxmlformats.org/officeDocument/2006/relationships/tags" Target="../tags/tag550.xml"/><Relationship Id="rId15" Type="http://schemas.openxmlformats.org/officeDocument/2006/relationships/tags" Target="../tags/tag561.xml"/><Relationship Id="rId23" Type="http://schemas.openxmlformats.org/officeDocument/2006/relationships/customXml" Target="../ink/ink11.xml"/><Relationship Id="rId10" Type="http://schemas.openxmlformats.org/officeDocument/2006/relationships/tags" Target="../tags/tag556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549.xml"/><Relationship Id="rId9" Type="http://schemas.openxmlformats.org/officeDocument/2006/relationships/tags" Target="../tags/tag555.xml"/><Relationship Id="rId14" Type="http://schemas.openxmlformats.org/officeDocument/2006/relationships/tags" Target="../tags/tag560.xml"/><Relationship Id="rId22" Type="http://schemas.openxmlformats.org/officeDocument/2006/relationships/image" Target="../media/image8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67.xml"/><Relationship Id="rId2" Type="http://schemas.openxmlformats.org/officeDocument/2006/relationships/tags" Target="../tags/tag566.xml"/><Relationship Id="rId1" Type="http://schemas.openxmlformats.org/officeDocument/2006/relationships/tags" Target="../tags/tag565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70.xml"/><Relationship Id="rId2" Type="http://schemas.openxmlformats.org/officeDocument/2006/relationships/tags" Target="../tags/tag569.xml"/><Relationship Id="rId1" Type="http://schemas.openxmlformats.org/officeDocument/2006/relationships/tags" Target="../tags/tag568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584.xml"/><Relationship Id="rId18" Type="http://schemas.openxmlformats.org/officeDocument/2006/relationships/tags" Target="../tags/tag589.xml"/><Relationship Id="rId26" Type="http://schemas.openxmlformats.org/officeDocument/2006/relationships/slideLayout" Target="../slideLayouts/slideLayout2.xml"/><Relationship Id="rId39" Type="http://schemas.openxmlformats.org/officeDocument/2006/relationships/tags" Target="../tags/tag593.xml"/><Relationship Id="rId21" Type="http://schemas.openxmlformats.org/officeDocument/2006/relationships/tags" Target="../tags/tag592.xml"/><Relationship Id="rId34" Type="http://schemas.openxmlformats.org/officeDocument/2006/relationships/image" Target="../media/image12.png"/><Relationship Id="rId42" Type="http://schemas.openxmlformats.org/officeDocument/2006/relationships/image" Target="../media/image12.emf"/><Relationship Id="rId7" Type="http://schemas.openxmlformats.org/officeDocument/2006/relationships/tags" Target="../tags/tag577.xml"/><Relationship Id="rId2" Type="http://schemas.openxmlformats.org/officeDocument/2006/relationships/tags" Target="../tags/tag572.xml"/><Relationship Id="rId16" Type="http://schemas.openxmlformats.org/officeDocument/2006/relationships/tags" Target="../tags/tag587.xml"/><Relationship Id="rId20" Type="http://schemas.openxmlformats.org/officeDocument/2006/relationships/tags" Target="../tags/tag591.xml"/><Relationship Id="rId29" Type="http://schemas.openxmlformats.org/officeDocument/2006/relationships/tags" Target="../tags/tag577.xml"/><Relationship Id="rId41" Type="http://schemas.openxmlformats.org/officeDocument/2006/relationships/customXml" Target="../ink/ink13.xml"/><Relationship Id="rId1" Type="http://schemas.openxmlformats.org/officeDocument/2006/relationships/tags" Target="../tags/tag571.xml"/><Relationship Id="rId6" Type="http://schemas.openxmlformats.org/officeDocument/2006/relationships/tags" Target="../tags/tag576.xml"/><Relationship Id="rId11" Type="http://schemas.openxmlformats.org/officeDocument/2006/relationships/tags" Target="../tags/tag582.xml"/><Relationship Id="rId24" Type="http://schemas.openxmlformats.org/officeDocument/2006/relationships/tags" Target="../tags/tag595.xml"/><Relationship Id="rId32" Type="http://schemas.openxmlformats.org/officeDocument/2006/relationships/image" Target="../media/image11.png"/><Relationship Id="rId37" Type="http://schemas.openxmlformats.org/officeDocument/2006/relationships/tags" Target="../tags/tag596.xml"/><Relationship Id="rId40" Type="http://schemas.openxmlformats.org/officeDocument/2006/relationships/image" Target="../media/image15.png"/><Relationship Id="rId5" Type="http://schemas.openxmlformats.org/officeDocument/2006/relationships/tags" Target="../tags/tag575.xml"/><Relationship Id="rId15" Type="http://schemas.openxmlformats.org/officeDocument/2006/relationships/tags" Target="../tags/tag586.xml"/><Relationship Id="rId23" Type="http://schemas.openxmlformats.org/officeDocument/2006/relationships/tags" Target="../tags/tag594.xml"/><Relationship Id="rId28" Type="http://schemas.openxmlformats.org/officeDocument/2006/relationships/image" Target="../media/image90.png"/><Relationship Id="rId36" Type="http://schemas.openxmlformats.org/officeDocument/2006/relationships/image" Target="../media/image13.png"/><Relationship Id="rId10" Type="http://schemas.openxmlformats.org/officeDocument/2006/relationships/tags" Target="../tags/tag581.xml"/><Relationship Id="rId19" Type="http://schemas.openxmlformats.org/officeDocument/2006/relationships/tags" Target="../tags/tag590.xml"/><Relationship Id="rId31" Type="http://schemas.openxmlformats.org/officeDocument/2006/relationships/tags" Target="../tags/tag580.xml"/><Relationship Id="rId4" Type="http://schemas.openxmlformats.org/officeDocument/2006/relationships/tags" Target="../tags/tag574.xml"/><Relationship Id="rId9" Type="http://schemas.openxmlformats.org/officeDocument/2006/relationships/tags" Target="../tags/tag580.xml"/><Relationship Id="rId14" Type="http://schemas.openxmlformats.org/officeDocument/2006/relationships/tags" Target="../tags/tag585.xml"/><Relationship Id="rId22" Type="http://schemas.openxmlformats.org/officeDocument/2006/relationships/tags" Target="../tags/tag593.xml"/><Relationship Id="rId27" Type="http://schemas.openxmlformats.org/officeDocument/2006/relationships/tags" Target="../tags/tag572.xml"/><Relationship Id="rId30" Type="http://schemas.openxmlformats.org/officeDocument/2006/relationships/image" Target="../media/image100.png"/><Relationship Id="rId35" Type="http://schemas.openxmlformats.org/officeDocument/2006/relationships/tags" Target="../tags/tag588.xml"/><Relationship Id="rId8" Type="http://schemas.openxmlformats.org/officeDocument/2006/relationships/tags" Target="../tags/tag578.xml"/><Relationship Id="rId3" Type="http://schemas.openxmlformats.org/officeDocument/2006/relationships/tags" Target="../tags/tag573.xml"/><Relationship Id="rId12" Type="http://schemas.openxmlformats.org/officeDocument/2006/relationships/tags" Target="../tags/tag583.xml"/><Relationship Id="rId17" Type="http://schemas.openxmlformats.org/officeDocument/2006/relationships/tags" Target="../tags/tag588.xml"/><Relationship Id="rId25" Type="http://schemas.openxmlformats.org/officeDocument/2006/relationships/tags" Target="../tags/tag596.xml"/><Relationship Id="rId33" Type="http://schemas.openxmlformats.org/officeDocument/2006/relationships/tags" Target="../tags/tag586.xml"/><Relationship Id="rId38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604.xml"/><Relationship Id="rId13" Type="http://schemas.openxmlformats.org/officeDocument/2006/relationships/tags" Target="../tags/tag609.xml"/><Relationship Id="rId18" Type="http://schemas.openxmlformats.org/officeDocument/2006/relationships/image" Target="../media/image16.png"/><Relationship Id="rId3" Type="http://schemas.openxmlformats.org/officeDocument/2006/relationships/tags" Target="../tags/tag599.xml"/><Relationship Id="rId21" Type="http://schemas.openxmlformats.org/officeDocument/2006/relationships/tags" Target="../tags/tag611.xml"/><Relationship Id="rId7" Type="http://schemas.openxmlformats.org/officeDocument/2006/relationships/tags" Target="../tags/tag603.xml"/><Relationship Id="rId12" Type="http://schemas.openxmlformats.org/officeDocument/2006/relationships/tags" Target="../tags/tag608.xml"/><Relationship Id="rId17" Type="http://schemas.openxmlformats.org/officeDocument/2006/relationships/tags" Target="../tags/tag598.xml"/><Relationship Id="rId2" Type="http://schemas.openxmlformats.org/officeDocument/2006/relationships/tags" Target="../tags/tag59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00.png"/><Relationship Id="rId1" Type="http://schemas.openxmlformats.org/officeDocument/2006/relationships/tags" Target="../tags/tag597.xml"/><Relationship Id="rId6" Type="http://schemas.openxmlformats.org/officeDocument/2006/relationships/tags" Target="../tags/tag602.xml"/><Relationship Id="rId11" Type="http://schemas.openxmlformats.org/officeDocument/2006/relationships/tags" Target="../tags/tag607.xml"/><Relationship Id="rId24" Type="http://schemas.openxmlformats.org/officeDocument/2006/relationships/image" Target="../media/image13.emf"/><Relationship Id="rId5" Type="http://schemas.openxmlformats.org/officeDocument/2006/relationships/tags" Target="../tags/tag601.xml"/><Relationship Id="rId15" Type="http://schemas.openxmlformats.org/officeDocument/2006/relationships/tags" Target="../tags/tag611.xml"/><Relationship Id="rId23" Type="http://schemas.openxmlformats.org/officeDocument/2006/relationships/customXml" Target="../ink/ink14.xml"/><Relationship Id="rId10" Type="http://schemas.openxmlformats.org/officeDocument/2006/relationships/tags" Target="../tags/tag606.xml"/><Relationship Id="rId19" Type="http://schemas.openxmlformats.org/officeDocument/2006/relationships/tags" Target="../tags/tag610.xml"/><Relationship Id="rId4" Type="http://schemas.openxmlformats.org/officeDocument/2006/relationships/tags" Target="../tags/tag600.xml"/><Relationship Id="rId9" Type="http://schemas.openxmlformats.org/officeDocument/2006/relationships/tags" Target="../tags/tag605.xml"/><Relationship Id="rId14" Type="http://schemas.openxmlformats.org/officeDocument/2006/relationships/tags" Target="../tags/tag610.xml"/><Relationship Id="rId2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20.emf"/><Relationship Id="rId4" Type="http://schemas.openxmlformats.org/officeDocument/2006/relationships/customXml" Target="../ink/ink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17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27.xml"/><Relationship Id="rId21" Type="http://schemas.openxmlformats.org/officeDocument/2006/relationships/tags" Target="../tags/tag22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63" Type="http://schemas.openxmlformats.org/officeDocument/2006/relationships/tags" Target="../tags/tag236.xml"/><Relationship Id="rId68" Type="http://schemas.openxmlformats.org/officeDocument/2006/relationships/image" Target="../media/image42.png"/><Relationship Id="rId7" Type="http://schemas.openxmlformats.org/officeDocument/2006/relationships/tags" Target="../tags/tag8.xml"/><Relationship Id="rId71" Type="http://schemas.openxmlformats.org/officeDocument/2006/relationships/tags" Target="../tags/tag252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tags" Target="../tags/tag54.xml"/><Relationship Id="rId58" Type="http://schemas.openxmlformats.org/officeDocument/2006/relationships/tags" Target="../tags/tag59.xml"/><Relationship Id="rId66" Type="http://schemas.openxmlformats.org/officeDocument/2006/relationships/image" Target="../media/image41.png"/><Relationship Id="rId5" Type="http://schemas.openxmlformats.org/officeDocument/2006/relationships/tags" Target="../tags/tag6.xml"/><Relationship Id="rId61" Type="http://schemas.openxmlformats.org/officeDocument/2006/relationships/tags" Target="../tags/tag235.xml"/><Relationship Id="rId19" Type="http://schemas.openxmlformats.org/officeDocument/2006/relationships/tags" Target="../tags/tag2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tags" Target="../tags/tag57.xml"/><Relationship Id="rId64" Type="http://schemas.openxmlformats.org/officeDocument/2006/relationships/image" Target="../media/image40.png"/><Relationship Id="rId69" Type="http://schemas.openxmlformats.org/officeDocument/2006/relationships/tags" Target="../tags/tag38.xml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72" Type="http://schemas.openxmlformats.org/officeDocument/2006/relationships/image" Target="../media/image44.png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59" Type="http://schemas.openxmlformats.org/officeDocument/2006/relationships/slideLayout" Target="../slideLayouts/slideLayout4.xml"/><Relationship Id="rId67" Type="http://schemas.openxmlformats.org/officeDocument/2006/relationships/tags" Target="../tags/tag250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62" Type="http://schemas.openxmlformats.org/officeDocument/2006/relationships/image" Target="../media/image39.png"/><Relationship Id="rId70" Type="http://schemas.openxmlformats.org/officeDocument/2006/relationships/image" Target="../media/image4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57" Type="http://schemas.openxmlformats.org/officeDocument/2006/relationships/tags" Target="../tags/tag58.xml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60" Type="http://schemas.openxmlformats.org/officeDocument/2006/relationships/notesSlide" Target="../notesSlides/notesSlide1.xml"/><Relationship Id="rId65" Type="http://schemas.openxmlformats.org/officeDocument/2006/relationships/tags" Target="../tags/tag237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9" Type="http://schemas.openxmlformats.org/officeDocument/2006/relationships/tags" Target="../tags/tag40.xml"/><Relationship Id="rId34" Type="http://schemas.openxmlformats.org/officeDocument/2006/relationships/tags" Target="../tags/tag35.xml"/><Relationship Id="rId50" Type="http://schemas.openxmlformats.org/officeDocument/2006/relationships/tags" Target="../tags/tag51.xml"/><Relationship Id="rId55" Type="http://schemas.openxmlformats.org/officeDocument/2006/relationships/tags" Target="../tags/tag56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624.xml"/><Relationship Id="rId18" Type="http://schemas.openxmlformats.org/officeDocument/2006/relationships/tags" Target="../tags/tag629.xml"/><Relationship Id="rId26" Type="http://schemas.openxmlformats.org/officeDocument/2006/relationships/tags" Target="../tags/tag637.xml"/><Relationship Id="rId39" Type="http://schemas.openxmlformats.org/officeDocument/2006/relationships/tags" Target="../tags/tag650.xml"/><Relationship Id="rId21" Type="http://schemas.openxmlformats.org/officeDocument/2006/relationships/tags" Target="../tags/tag632.xml"/><Relationship Id="rId34" Type="http://schemas.openxmlformats.org/officeDocument/2006/relationships/tags" Target="../tags/tag645.xml"/><Relationship Id="rId42" Type="http://schemas.openxmlformats.org/officeDocument/2006/relationships/tags" Target="../tags/tag653.xml"/><Relationship Id="rId47" Type="http://schemas.openxmlformats.org/officeDocument/2006/relationships/notesSlide" Target="../notesSlides/notesSlide23.xml"/><Relationship Id="rId50" Type="http://schemas.openxmlformats.org/officeDocument/2006/relationships/tags" Target="../tags/tag617.xml"/><Relationship Id="rId55" Type="http://schemas.openxmlformats.org/officeDocument/2006/relationships/image" Target="../media/image25.png"/><Relationship Id="rId63" Type="http://schemas.openxmlformats.org/officeDocument/2006/relationships/customXml" Target="../ink/ink18.xml"/><Relationship Id="rId7" Type="http://schemas.openxmlformats.org/officeDocument/2006/relationships/tags" Target="../tags/tag618.xml"/><Relationship Id="rId2" Type="http://schemas.openxmlformats.org/officeDocument/2006/relationships/tags" Target="../tags/tag613.xml"/><Relationship Id="rId16" Type="http://schemas.openxmlformats.org/officeDocument/2006/relationships/tags" Target="../tags/tag627.xml"/><Relationship Id="rId29" Type="http://schemas.openxmlformats.org/officeDocument/2006/relationships/tags" Target="../tags/tag640.xml"/><Relationship Id="rId11" Type="http://schemas.openxmlformats.org/officeDocument/2006/relationships/tags" Target="../tags/tag622.xml"/><Relationship Id="rId24" Type="http://schemas.openxmlformats.org/officeDocument/2006/relationships/tags" Target="../tags/tag635.xml"/><Relationship Id="rId32" Type="http://schemas.openxmlformats.org/officeDocument/2006/relationships/tags" Target="../tags/tag643.xml"/><Relationship Id="rId37" Type="http://schemas.openxmlformats.org/officeDocument/2006/relationships/tags" Target="../tags/tag648.xml"/><Relationship Id="rId40" Type="http://schemas.openxmlformats.org/officeDocument/2006/relationships/tags" Target="../tags/tag651.xml"/><Relationship Id="rId45" Type="http://schemas.openxmlformats.org/officeDocument/2006/relationships/tags" Target="../tags/tag656.xml"/><Relationship Id="rId53" Type="http://schemas.openxmlformats.org/officeDocument/2006/relationships/image" Target="../media/image24.png"/><Relationship Id="rId58" Type="http://schemas.openxmlformats.org/officeDocument/2006/relationships/tags" Target="../tags/tag622.xml"/><Relationship Id="rId5" Type="http://schemas.openxmlformats.org/officeDocument/2006/relationships/tags" Target="../tags/tag616.xml"/><Relationship Id="rId61" Type="http://schemas.openxmlformats.org/officeDocument/2006/relationships/image" Target="../media/image27.png"/><Relationship Id="rId19" Type="http://schemas.openxmlformats.org/officeDocument/2006/relationships/tags" Target="../tags/tag630.xml"/><Relationship Id="rId14" Type="http://schemas.openxmlformats.org/officeDocument/2006/relationships/tags" Target="../tags/tag625.xml"/><Relationship Id="rId22" Type="http://schemas.openxmlformats.org/officeDocument/2006/relationships/tags" Target="../tags/tag633.xml"/><Relationship Id="rId27" Type="http://schemas.openxmlformats.org/officeDocument/2006/relationships/tags" Target="../tags/tag638.xml"/><Relationship Id="rId30" Type="http://schemas.openxmlformats.org/officeDocument/2006/relationships/tags" Target="../tags/tag641.xml"/><Relationship Id="rId35" Type="http://schemas.openxmlformats.org/officeDocument/2006/relationships/tags" Target="../tags/tag646.xml"/><Relationship Id="rId43" Type="http://schemas.openxmlformats.org/officeDocument/2006/relationships/tags" Target="../tags/tag654.xml"/><Relationship Id="rId48" Type="http://schemas.openxmlformats.org/officeDocument/2006/relationships/tags" Target="../tags/tag614.xml"/><Relationship Id="rId56" Type="http://schemas.openxmlformats.org/officeDocument/2006/relationships/tags" Target="../tags/tag621.xml"/><Relationship Id="rId64" Type="http://schemas.openxmlformats.org/officeDocument/2006/relationships/image" Target="../media/image23.emf"/><Relationship Id="rId8" Type="http://schemas.openxmlformats.org/officeDocument/2006/relationships/tags" Target="../tags/tag619.xml"/><Relationship Id="rId51" Type="http://schemas.openxmlformats.org/officeDocument/2006/relationships/image" Target="../media/image23.png"/><Relationship Id="rId3" Type="http://schemas.openxmlformats.org/officeDocument/2006/relationships/tags" Target="../tags/tag614.xml"/><Relationship Id="rId12" Type="http://schemas.openxmlformats.org/officeDocument/2006/relationships/tags" Target="../tags/tag623.xml"/><Relationship Id="rId17" Type="http://schemas.openxmlformats.org/officeDocument/2006/relationships/tags" Target="../tags/tag628.xml"/><Relationship Id="rId25" Type="http://schemas.openxmlformats.org/officeDocument/2006/relationships/tags" Target="../tags/tag636.xml"/><Relationship Id="rId33" Type="http://schemas.openxmlformats.org/officeDocument/2006/relationships/tags" Target="../tags/tag644.xml"/><Relationship Id="rId38" Type="http://schemas.openxmlformats.org/officeDocument/2006/relationships/tags" Target="../tags/tag649.xml"/><Relationship Id="rId46" Type="http://schemas.openxmlformats.org/officeDocument/2006/relationships/slideLayout" Target="../slideLayouts/slideLayout2.xml"/><Relationship Id="rId59" Type="http://schemas.openxmlformats.org/officeDocument/2006/relationships/image" Target="../media/image26.png"/><Relationship Id="rId20" Type="http://schemas.openxmlformats.org/officeDocument/2006/relationships/tags" Target="../tags/tag631.xml"/><Relationship Id="rId41" Type="http://schemas.openxmlformats.org/officeDocument/2006/relationships/tags" Target="../tags/tag652.xml"/><Relationship Id="rId54" Type="http://schemas.openxmlformats.org/officeDocument/2006/relationships/tags" Target="../tags/tag619.xml"/><Relationship Id="rId62" Type="http://schemas.openxmlformats.org/officeDocument/2006/relationships/tags" Target="../tags/tag624.xml"/><Relationship Id="rId1" Type="http://schemas.openxmlformats.org/officeDocument/2006/relationships/tags" Target="../tags/tag612.xml"/><Relationship Id="rId6" Type="http://schemas.openxmlformats.org/officeDocument/2006/relationships/tags" Target="../tags/tag617.xml"/><Relationship Id="rId15" Type="http://schemas.openxmlformats.org/officeDocument/2006/relationships/tags" Target="../tags/tag626.xml"/><Relationship Id="rId23" Type="http://schemas.openxmlformats.org/officeDocument/2006/relationships/tags" Target="../tags/tag634.xml"/><Relationship Id="rId28" Type="http://schemas.openxmlformats.org/officeDocument/2006/relationships/tags" Target="../tags/tag639.xml"/><Relationship Id="rId36" Type="http://schemas.openxmlformats.org/officeDocument/2006/relationships/tags" Target="../tags/tag647.xml"/><Relationship Id="rId49" Type="http://schemas.openxmlformats.org/officeDocument/2006/relationships/image" Target="../media/image22.png"/><Relationship Id="rId57" Type="http://schemas.openxmlformats.org/officeDocument/2006/relationships/image" Target="../media/image100.png"/><Relationship Id="rId10" Type="http://schemas.openxmlformats.org/officeDocument/2006/relationships/tags" Target="../tags/tag621.xml"/><Relationship Id="rId31" Type="http://schemas.openxmlformats.org/officeDocument/2006/relationships/tags" Target="../tags/tag642.xml"/><Relationship Id="rId44" Type="http://schemas.openxmlformats.org/officeDocument/2006/relationships/tags" Target="../tags/tag655.xml"/><Relationship Id="rId52" Type="http://schemas.openxmlformats.org/officeDocument/2006/relationships/tags" Target="../tags/tag618.xml"/><Relationship Id="rId60" Type="http://schemas.openxmlformats.org/officeDocument/2006/relationships/tags" Target="../tags/tag623.xml"/><Relationship Id="rId4" Type="http://schemas.openxmlformats.org/officeDocument/2006/relationships/tags" Target="../tags/tag615.xml"/><Relationship Id="rId9" Type="http://schemas.openxmlformats.org/officeDocument/2006/relationships/tags" Target="../tags/tag620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669.xml"/><Relationship Id="rId18" Type="http://schemas.openxmlformats.org/officeDocument/2006/relationships/tags" Target="../tags/tag674.xml"/><Relationship Id="rId26" Type="http://schemas.openxmlformats.org/officeDocument/2006/relationships/tags" Target="../tags/tag658.xml"/><Relationship Id="rId3" Type="http://schemas.openxmlformats.org/officeDocument/2006/relationships/tags" Target="../tags/tag659.xml"/><Relationship Id="rId21" Type="http://schemas.openxmlformats.org/officeDocument/2006/relationships/tags" Target="../tags/tag677.xml"/><Relationship Id="rId7" Type="http://schemas.openxmlformats.org/officeDocument/2006/relationships/tags" Target="../tags/tag663.xml"/><Relationship Id="rId12" Type="http://schemas.openxmlformats.org/officeDocument/2006/relationships/tags" Target="../tags/tag668.xml"/><Relationship Id="rId17" Type="http://schemas.openxmlformats.org/officeDocument/2006/relationships/tags" Target="../tags/tag673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6.png"/><Relationship Id="rId2" Type="http://schemas.openxmlformats.org/officeDocument/2006/relationships/tags" Target="../tags/tag658.xml"/><Relationship Id="rId16" Type="http://schemas.openxmlformats.org/officeDocument/2006/relationships/tags" Target="../tags/tag672.xml"/><Relationship Id="rId20" Type="http://schemas.openxmlformats.org/officeDocument/2006/relationships/tags" Target="../tags/tag676.xml"/><Relationship Id="rId29" Type="http://schemas.openxmlformats.org/officeDocument/2006/relationships/image" Target="../media/image23.png"/><Relationship Id="rId1" Type="http://schemas.openxmlformats.org/officeDocument/2006/relationships/tags" Target="../tags/tag657.xml"/><Relationship Id="rId6" Type="http://schemas.openxmlformats.org/officeDocument/2006/relationships/tags" Target="../tags/tag662.xml"/><Relationship Id="rId11" Type="http://schemas.openxmlformats.org/officeDocument/2006/relationships/tags" Target="../tags/tag667.xml"/><Relationship Id="rId24" Type="http://schemas.openxmlformats.org/officeDocument/2006/relationships/tags" Target="../tags/tag680.xml"/><Relationship Id="rId32" Type="http://schemas.openxmlformats.org/officeDocument/2006/relationships/tags" Target="../tags/tag676.xml"/><Relationship Id="rId5" Type="http://schemas.openxmlformats.org/officeDocument/2006/relationships/tags" Target="../tags/tag661.xml"/><Relationship Id="rId15" Type="http://schemas.openxmlformats.org/officeDocument/2006/relationships/tags" Target="../tags/tag671.xml"/><Relationship Id="rId23" Type="http://schemas.openxmlformats.org/officeDocument/2006/relationships/tags" Target="../tags/tag679.xml"/><Relationship Id="rId28" Type="http://schemas.openxmlformats.org/officeDocument/2006/relationships/tags" Target="../tags/tag674.xml"/><Relationship Id="rId10" Type="http://schemas.openxmlformats.org/officeDocument/2006/relationships/tags" Target="../tags/tag666.xml"/><Relationship Id="rId19" Type="http://schemas.openxmlformats.org/officeDocument/2006/relationships/tags" Target="../tags/tag675.xml"/><Relationship Id="rId31" Type="http://schemas.openxmlformats.org/officeDocument/2006/relationships/image" Target="../media/image100.png"/><Relationship Id="rId4" Type="http://schemas.openxmlformats.org/officeDocument/2006/relationships/tags" Target="../tags/tag660.xml"/><Relationship Id="rId9" Type="http://schemas.openxmlformats.org/officeDocument/2006/relationships/tags" Target="../tags/tag665.xml"/><Relationship Id="rId14" Type="http://schemas.openxmlformats.org/officeDocument/2006/relationships/tags" Target="../tags/tag670.xml"/><Relationship Id="rId22" Type="http://schemas.openxmlformats.org/officeDocument/2006/relationships/tags" Target="../tags/tag678.xml"/><Relationship Id="rId27" Type="http://schemas.openxmlformats.org/officeDocument/2006/relationships/image" Target="../media/image28.png"/><Relationship Id="rId30" Type="http://schemas.openxmlformats.org/officeDocument/2006/relationships/tags" Target="../tags/tag675.xml"/><Relationship Id="rId8" Type="http://schemas.openxmlformats.org/officeDocument/2006/relationships/tags" Target="../tags/tag66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tags" Target="../tags/tag683.xml"/><Relationship Id="rId7" Type="http://schemas.openxmlformats.org/officeDocument/2006/relationships/image" Target="../media/image29.png"/><Relationship Id="rId2" Type="http://schemas.openxmlformats.org/officeDocument/2006/relationships/tags" Target="../tags/tag682.xml"/><Relationship Id="rId1" Type="http://schemas.openxmlformats.org/officeDocument/2006/relationships/tags" Target="../tags/tag681.xml"/><Relationship Id="rId6" Type="http://schemas.openxmlformats.org/officeDocument/2006/relationships/tags" Target="../tags/tag682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tgpmXX3xOrk" TargetMode="External"/><Relationship Id="rId1" Type="http://schemas.openxmlformats.org/officeDocument/2006/relationships/video" Target="https://www.youtube.com/embed/f3-z6t_xIyw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3" Type="http://schemas.openxmlformats.org/officeDocument/2006/relationships/tags" Target="../tags/tag686.xml"/><Relationship Id="rId7" Type="http://schemas.openxmlformats.org/officeDocument/2006/relationships/image" Target="../media/image25.emf"/><Relationship Id="rId2" Type="http://schemas.openxmlformats.org/officeDocument/2006/relationships/tags" Target="../tags/tag685.xml"/><Relationship Id="rId1" Type="http://schemas.openxmlformats.org/officeDocument/2006/relationships/tags" Target="../tags/tag684.xml"/><Relationship Id="rId6" Type="http://schemas.openxmlformats.org/officeDocument/2006/relationships/customXml" Target="../ink/ink20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7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694.xml"/><Relationship Id="rId13" Type="http://schemas.openxmlformats.org/officeDocument/2006/relationships/tags" Target="../tags/tag699.xml"/><Relationship Id="rId18" Type="http://schemas.openxmlformats.org/officeDocument/2006/relationships/tags" Target="../tags/tag704.xml"/><Relationship Id="rId26" Type="http://schemas.openxmlformats.org/officeDocument/2006/relationships/customXml" Target="../ink/ink22.xml"/><Relationship Id="rId3" Type="http://schemas.openxmlformats.org/officeDocument/2006/relationships/tags" Target="../tags/tag689.xml"/><Relationship Id="rId21" Type="http://schemas.openxmlformats.org/officeDocument/2006/relationships/tags" Target="../tags/tag707.xml"/><Relationship Id="rId7" Type="http://schemas.openxmlformats.org/officeDocument/2006/relationships/tags" Target="../tags/tag693.xml"/><Relationship Id="rId12" Type="http://schemas.openxmlformats.org/officeDocument/2006/relationships/tags" Target="../tags/tag698.xml"/><Relationship Id="rId17" Type="http://schemas.openxmlformats.org/officeDocument/2006/relationships/tags" Target="../tags/tag703.xml"/><Relationship Id="rId25" Type="http://schemas.openxmlformats.org/officeDocument/2006/relationships/chart" Target="../charts/chart1.xml"/><Relationship Id="rId2" Type="http://schemas.openxmlformats.org/officeDocument/2006/relationships/tags" Target="../tags/tag688.xml"/><Relationship Id="rId16" Type="http://schemas.openxmlformats.org/officeDocument/2006/relationships/tags" Target="../tags/tag702.xml"/><Relationship Id="rId20" Type="http://schemas.openxmlformats.org/officeDocument/2006/relationships/tags" Target="../tags/tag706.xml"/><Relationship Id="rId1" Type="http://schemas.openxmlformats.org/officeDocument/2006/relationships/tags" Target="../tags/tag687.xml"/><Relationship Id="rId6" Type="http://schemas.openxmlformats.org/officeDocument/2006/relationships/tags" Target="../tags/tag692.xml"/><Relationship Id="rId11" Type="http://schemas.openxmlformats.org/officeDocument/2006/relationships/tags" Target="../tags/tag697.xml"/><Relationship Id="rId24" Type="http://schemas.openxmlformats.org/officeDocument/2006/relationships/notesSlide" Target="../notesSlides/notesSlide26.xml"/><Relationship Id="rId5" Type="http://schemas.openxmlformats.org/officeDocument/2006/relationships/tags" Target="../tags/tag691.xml"/><Relationship Id="rId15" Type="http://schemas.openxmlformats.org/officeDocument/2006/relationships/tags" Target="../tags/tag701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696.xml"/><Relationship Id="rId19" Type="http://schemas.openxmlformats.org/officeDocument/2006/relationships/tags" Target="../tags/tag705.xml"/><Relationship Id="rId4" Type="http://schemas.openxmlformats.org/officeDocument/2006/relationships/tags" Target="../tags/tag690.xml"/><Relationship Id="rId9" Type="http://schemas.openxmlformats.org/officeDocument/2006/relationships/tags" Target="../tags/tag695.xml"/><Relationship Id="rId14" Type="http://schemas.openxmlformats.org/officeDocument/2006/relationships/tags" Target="../tags/tag700.xml"/><Relationship Id="rId22" Type="http://schemas.openxmlformats.org/officeDocument/2006/relationships/tags" Target="../tags/tag708.xml"/><Relationship Id="rId27" Type="http://schemas.openxmlformats.org/officeDocument/2006/relationships/image" Target="../media/image2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7-cpu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85.xml"/><Relationship Id="rId21" Type="http://schemas.openxmlformats.org/officeDocument/2006/relationships/tags" Target="../tags/tag80.xml"/><Relationship Id="rId42" Type="http://schemas.openxmlformats.org/officeDocument/2006/relationships/tags" Target="../tags/tag101.xml"/><Relationship Id="rId47" Type="http://schemas.openxmlformats.org/officeDocument/2006/relationships/tags" Target="../tags/tag106.xml"/><Relationship Id="rId63" Type="http://schemas.openxmlformats.org/officeDocument/2006/relationships/tags" Target="../tags/tag273.xml"/><Relationship Id="rId68" Type="http://schemas.openxmlformats.org/officeDocument/2006/relationships/image" Target="../media/image47.png"/><Relationship Id="rId7" Type="http://schemas.openxmlformats.org/officeDocument/2006/relationships/tags" Target="../tags/tag66.xml"/><Relationship Id="rId71" Type="http://schemas.openxmlformats.org/officeDocument/2006/relationships/customXml" Target="../ink/ink2.xml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9" Type="http://schemas.openxmlformats.org/officeDocument/2006/relationships/tags" Target="../tags/tag88.xml"/><Relationship Id="rId11" Type="http://schemas.openxmlformats.org/officeDocument/2006/relationships/tags" Target="../tags/tag70.xml"/><Relationship Id="rId24" Type="http://schemas.openxmlformats.org/officeDocument/2006/relationships/tags" Target="../tags/tag83.xml"/><Relationship Id="rId32" Type="http://schemas.openxmlformats.org/officeDocument/2006/relationships/tags" Target="../tags/tag91.xml"/><Relationship Id="rId37" Type="http://schemas.openxmlformats.org/officeDocument/2006/relationships/tags" Target="../tags/tag96.xml"/><Relationship Id="rId40" Type="http://schemas.openxmlformats.org/officeDocument/2006/relationships/tags" Target="../tags/tag99.xml"/><Relationship Id="rId45" Type="http://schemas.openxmlformats.org/officeDocument/2006/relationships/tags" Target="../tags/tag104.xml"/><Relationship Id="rId53" Type="http://schemas.openxmlformats.org/officeDocument/2006/relationships/tags" Target="../tags/tag112.xml"/><Relationship Id="rId58" Type="http://schemas.openxmlformats.org/officeDocument/2006/relationships/tags" Target="../tags/tag117.xml"/><Relationship Id="rId66" Type="http://schemas.openxmlformats.org/officeDocument/2006/relationships/image" Target="../media/image46.png"/><Relationship Id="rId5" Type="http://schemas.openxmlformats.org/officeDocument/2006/relationships/tags" Target="../tags/tag64.xml"/><Relationship Id="rId61" Type="http://schemas.openxmlformats.org/officeDocument/2006/relationships/slideLayout" Target="../slideLayouts/slideLayout4.xml"/><Relationship Id="rId19" Type="http://schemas.openxmlformats.org/officeDocument/2006/relationships/tags" Target="../tags/tag7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tags" Target="../tags/tag86.xml"/><Relationship Id="rId30" Type="http://schemas.openxmlformats.org/officeDocument/2006/relationships/tags" Target="../tags/tag89.xml"/><Relationship Id="rId35" Type="http://schemas.openxmlformats.org/officeDocument/2006/relationships/tags" Target="../tags/tag94.xml"/><Relationship Id="rId43" Type="http://schemas.openxmlformats.org/officeDocument/2006/relationships/tags" Target="../tags/tag102.xml"/><Relationship Id="rId48" Type="http://schemas.openxmlformats.org/officeDocument/2006/relationships/tags" Target="../tags/tag107.xml"/><Relationship Id="rId56" Type="http://schemas.openxmlformats.org/officeDocument/2006/relationships/tags" Target="../tags/tag115.xml"/><Relationship Id="rId64" Type="http://schemas.openxmlformats.org/officeDocument/2006/relationships/image" Target="../media/image45.png"/><Relationship Id="rId69" Type="http://schemas.openxmlformats.org/officeDocument/2006/relationships/tags" Target="../tags/tag288.xml"/><Relationship Id="rId8" Type="http://schemas.openxmlformats.org/officeDocument/2006/relationships/tags" Target="../tags/tag67.xml"/><Relationship Id="rId51" Type="http://schemas.openxmlformats.org/officeDocument/2006/relationships/tags" Target="../tags/tag110.xml"/><Relationship Id="rId72" Type="http://schemas.openxmlformats.org/officeDocument/2006/relationships/image" Target="../media/image4.emf"/><Relationship Id="rId3" Type="http://schemas.openxmlformats.org/officeDocument/2006/relationships/tags" Target="../tags/tag62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tags" Target="../tags/tag84.xml"/><Relationship Id="rId33" Type="http://schemas.openxmlformats.org/officeDocument/2006/relationships/tags" Target="../tags/tag92.xml"/><Relationship Id="rId38" Type="http://schemas.openxmlformats.org/officeDocument/2006/relationships/tags" Target="../tags/tag97.xml"/><Relationship Id="rId46" Type="http://schemas.openxmlformats.org/officeDocument/2006/relationships/tags" Target="../tags/tag105.xml"/><Relationship Id="rId59" Type="http://schemas.openxmlformats.org/officeDocument/2006/relationships/tags" Target="../tags/tag118.xml"/><Relationship Id="rId67" Type="http://schemas.openxmlformats.org/officeDocument/2006/relationships/tags" Target="../tags/tag278.xml"/><Relationship Id="rId20" Type="http://schemas.openxmlformats.org/officeDocument/2006/relationships/tags" Target="../tags/tag79.xml"/><Relationship Id="rId41" Type="http://schemas.openxmlformats.org/officeDocument/2006/relationships/tags" Target="../tags/tag100.xml"/><Relationship Id="rId54" Type="http://schemas.openxmlformats.org/officeDocument/2006/relationships/tags" Target="../tags/tag113.xml"/><Relationship Id="rId62" Type="http://schemas.openxmlformats.org/officeDocument/2006/relationships/notesSlide" Target="../notesSlides/notesSlide2.xml"/><Relationship Id="rId70" Type="http://schemas.openxmlformats.org/officeDocument/2006/relationships/image" Target="../media/image48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28" Type="http://schemas.openxmlformats.org/officeDocument/2006/relationships/tags" Target="../tags/tag87.xml"/><Relationship Id="rId36" Type="http://schemas.openxmlformats.org/officeDocument/2006/relationships/tags" Target="../tags/tag95.xml"/><Relationship Id="rId49" Type="http://schemas.openxmlformats.org/officeDocument/2006/relationships/tags" Target="../tags/tag108.xml"/><Relationship Id="rId57" Type="http://schemas.openxmlformats.org/officeDocument/2006/relationships/tags" Target="../tags/tag116.xml"/><Relationship Id="rId10" Type="http://schemas.openxmlformats.org/officeDocument/2006/relationships/tags" Target="../tags/tag69.xml"/><Relationship Id="rId31" Type="http://schemas.openxmlformats.org/officeDocument/2006/relationships/tags" Target="../tags/tag90.xml"/><Relationship Id="rId44" Type="http://schemas.openxmlformats.org/officeDocument/2006/relationships/tags" Target="../tags/tag103.xml"/><Relationship Id="rId52" Type="http://schemas.openxmlformats.org/officeDocument/2006/relationships/tags" Target="../tags/tag111.xml"/><Relationship Id="rId60" Type="http://schemas.openxmlformats.org/officeDocument/2006/relationships/tags" Target="../tags/tag119.xml"/><Relationship Id="rId65" Type="http://schemas.openxmlformats.org/officeDocument/2006/relationships/tags" Target="../tags/tag277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39" Type="http://schemas.openxmlformats.org/officeDocument/2006/relationships/tags" Target="../tags/tag98.xml"/><Relationship Id="rId34" Type="http://schemas.openxmlformats.org/officeDocument/2006/relationships/tags" Target="../tags/tag93.xml"/><Relationship Id="rId50" Type="http://schemas.openxmlformats.org/officeDocument/2006/relationships/tags" Target="../tags/tag109.xml"/><Relationship Id="rId55" Type="http://schemas.openxmlformats.org/officeDocument/2006/relationships/tags" Target="../tags/tag11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26" Type="http://schemas.openxmlformats.org/officeDocument/2006/relationships/tags" Target="../tags/tag145.xml"/><Relationship Id="rId3" Type="http://schemas.openxmlformats.org/officeDocument/2006/relationships/tags" Target="../tags/tag122.xml"/><Relationship Id="rId21" Type="http://schemas.openxmlformats.org/officeDocument/2006/relationships/tags" Target="../tags/tag140.xml"/><Relationship Id="rId34" Type="http://schemas.openxmlformats.org/officeDocument/2006/relationships/image" Target="../media/image46.png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tags" Target="../tags/tag144.xml"/><Relationship Id="rId33" Type="http://schemas.openxmlformats.org/officeDocument/2006/relationships/tags" Target="../tags/tag347.xm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tags" Target="../tags/tag139.xml"/><Relationship Id="rId29" Type="http://schemas.openxmlformats.org/officeDocument/2006/relationships/tags" Target="../tags/tag333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tags" Target="../tags/tag143.xml"/><Relationship Id="rId32" Type="http://schemas.openxmlformats.org/officeDocument/2006/relationships/image" Target="../media/image47.png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tags" Target="../tags/tag142.xml"/><Relationship Id="rId28" Type="http://schemas.openxmlformats.org/officeDocument/2006/relationships/notesSlide" Target="../notesSlides/notesSlide3.xml"/><Relationship Id="rId36" Type="http://schemas.openxmlformats.org/officeDocument/2006/relationships/image" Target="../media/image5.emf"/><Relationship Id="rId10" Type="http://schemas.openxmlformats.org/officeDocument/2006/relationships/tags" Target="../tags/tag129.xml"/><Relationship Id="rId19" Type="http://schemas.openxmlformats.org/officeDocument/2006/relationships/tags" Target="../tags/tag138.xml"/><Relationship Id="rId31" Type="http://schemas.openxmlformats.org/officeDocument/2006/relationships/tags" Target="../tags/tag335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tags" Target="../tags/tag141.xml"/><Relationship Id="rId27" Type="http://schemas.openxmlformats.org/officeDocument/2006/relationships/slideLayout" Target="../slideLayouts/slideLayout4.xml"/><Relationship Id="rId30" Type="http://schemas.openxmlformats.org/officeDocument/2006/relationships/image" Target="../media/image45.png"/><Relationship Id="rId35" Type="http://schemas.openxmlformats.org/officeDocument/2006/relationships/customXml" Target="../ink/ink3.xml"/><Relationship Id="rId8" Type="http://schemas.openxmlformats.org/officeDocument/2006/relationships/tags" Target="../tags/tag12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58.xml"/><Relationship Id="rId18" Type="http://schemas.openxmlformats.org/officeDocument/2006/relationships/tags" Target="../tags/tag163.xml"/><Relationship Id="rId26" Type="http://schemas.openxmlformats.org/officeDocument/2006/relationships/tags" Target="../tags/tag171.xml"/><Relationship Id="rId39" Type="http://schemas.openxmlformats.org/officeDocument/2006/relationships/image" Target="../media/image6.emf"/><Relationship Id="rId21" Type="http://schemas.openxmlformats.org/officeDocument/2006/relationships/tags" Target="../tags/tag166.xml"/><Relationship Id="rId34" Type="http://schemas.openxmlformats.org/officeDocument/2006/relationships/tags" Target="../tags/tag361.xml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tags" Target="../tags/tag162.xml"/><Relationship Id="rId25" Type="http://schemas.openxmlformats.org/officeDocument/2006/relationships/tags" Target="../tags/tag170.xml"/><Relationship Id="rId33" Type="http://schemas.openxmlformats.org/officeDocument/2006/relationships/image" Target="../media/image45.png"/><Relationship Id="rId38" Type="http://schemas.openxmlformats.org/officeDocument/2006/relationships/customXml" Target="../ink/ink4.xml"/><Relationship Id="rId2" Type="http://schemas.openxmlformats.org/officeDocument/2006/relationships/tags" Target="../tags/tag147.xml"/><Relationship Id="rId16" Type="http://schemas.openxmlformats.org/officeDocument/2006/relationships/tags" Target="../tags/tag161.xml"/><Relationship Id="rId20" Type="http://schemas.openxmlformats.org/officeDocument/2006/relationships/tags" Target="../tags/tag165.xml"/><Relationship Id="rId29" Type="http://schemas.openxmlformats.org/officeDocument/2006/relationships/tags" Target="../tags/tag174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24" Type="http://schemas.openxmlformats.org/officeDocument/2006/relationships/tags" Target="../tags/tag169.xml"/><Relationship Id="rId32" Type="http://schemas.openxmlformats.org/officeDocument/2006/relationships/tags" Target="../tags/tag359.xml"/><Relationship Id="rId37" Type="http://schemas.openxmlformats.org/officeDocument/2006/relationships/image" Target="../media/image46.png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23" Type="http://schemas.openxmlformats.org/officeDocument/2006/relationships/tags" Target="../tags/tag168.xml"/><Relationship Id="rId28" Type="http://schemas.openxmlformats.org/officeDocument/2006/relationships/tags" Target="../tags/tag173.xml"/><Relationship Id="rId36" Type="http://schemas.openxmlformats.org/officeDocument/2006/relationships/tags" Target="../tags/tag376.xml"/><Relationship Id="rId10" Type="http://schemas.openxmlformats.org/officeDocument/2006/relationships/tags" Target="../tags/tag155.xml"/><Relationship Id="rId19" Type="http://schemas.openxmlformats.org/officeDocument/2006/relationships/tags" Target="../tags/tag164.xml"/><Relationship Id="rId31" Type="http://schemas.openxmlformats.org/officeDocument/2006/relationships/notesSlide" Target="../notesSlides/notesSlide4.xm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Relationship Id="rId22" Type="http://schemas.openxmlformats.org/officeDocument/2006/relationships/tags" Target="../tags/tag167.xml"/><Relationship Id="rId27" Type="http://schemas.openxmlformats.org/officeDocument/2006/relationships/tags" Target="../tags/tag172.xml"/><Relationship Id="rId30" Type="http://schemas.openxmlformats.org/officeDocument/2006/relationships/slideLayout" Target="../slideLayouts/slideLayout4.xml"/><Relationship Id="rId35" Type="http://schemas.openxmlformats.org/officeDocument/2006/relationships/image" Target="../media/image47.png"/><Relationship Id="rId8" Type="http://schemas.openxmlformats.org/officeDocument/2006/relationships/tags" Target="../tags/tag153.xml"/><Relationship Id="rId3" Type="http://schemas.openxmlformats.org/officeDocument/2006/relationships/tags" Target="../tags/tag148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200.xml"/><Relationship Id="rId21" Type="http://schemas.openxmlformats.org/officeDocument/2006/relationships/tags" Target="../tags/tag195.xml"/><Relationship Id="rId42" Type="http://schemas.openxmlformats.org/officeDocument/2006/relationships/tags" Target="../tags/tag216.xml"/><Relationship Id="rId47" Type="http://schemas.openxmlformats.org/officeDocument/2006/relationships/tags" Target="../tags/tag221.xml"/><Relationship Id="rId63" Type="http://schemas.openxmlformats.org/officeDocument/2006/relationships/tags" Target="../tags/tag240.xml"/><Relationship Id="rId68" Type="http://schemas.openxmlformats.org/officeDocument/2006/relationships/tags" Target="../tags/tag245.xml"/><Relationship Id="rId84" Type="http://schemas.openxmlformats.org/officeDocument/2006/relationships/tags" Target="../tags/tag263.xml"/><Relationship Id="rId89" Type="http://schemas.openxmlformats.org/officeDocument/2006/relationships/tags" Target="../tags/tag268.xml"/><Relationship Id="rId112" Type="http://schemas.openxmlformats.org/officeDocument/2006/relationships/image" Target="../media/image50.png"/><Relationship Id="rId16" Type="http://schemas.openxmlformats.org/officeDocument/2006/relationships/tags" Target="../tags/tag190.xml"/><Relationship Id="rId107" Type="http://schemas.openxmlformats.org/officeDocument/2006/relationships/slideLayout" Target="../slideLayouts/slideLayout4.xml"/><Relationship Id="rId11" Type="http://schemas.openxmlformats.org/officeDocument/2006/relationships/tags" Target="../tags/tag185.xml"/><Relationship Id="rId32" Type="http://schemas.openxmlformats.org/officeDocument/2006/relationships/tags" Target="../tags/tag206.xml"/><Relationship Id="rId37" Type="http://schemas.openxmlformats.org/officeDocument/2006/relationships/tags" Target="../tags/tag211.xml"/><Relationship Id="rId53" Type="http://schemas.openxmlformats.org/officeDocument/2006/relationships/tags" Target="../tags/tag227.xml"/><Relationship Id="rId58" Type="http://schemas.openxmlformats.org/officeDocument/2006/relationships/tags" Target="../tags/tag232.xml"/><Relationship Id="rId74" Type="http://schemas.openxmlformats.org/officeDocument/2006/relationships/tags" Target="../tags/tag253.xml"/><Relationship Id="rId79" Type="http://schemas.openxmlformats.org/officeDocument/2006/relationships/tags" Target="../tags/tag258.xml"/><Relationship Id="rId102" Type="http://schemas.openxmlformats.org/officeDocument/2006/relationships/tags" Target="../tags/tag284.xml"/><Relationship Id="rId5" Type="http://schemas.openxmlformats.org/officeDocument/2006/relationships/tags" Target="../tags/tag179.xml"/><Relationship Id="rId90" Type="http://schemas.openxmlformats.org/officeDocument/2006/relationships/tags" Target="../tags/tag269.xml"/><Relationship Id="rId95" Type="http://schemas.openxmlformats.org/officeDocument/2006/relationships/tags" Target="../tags/tag275.xml"/><Relationship Id="rId22" Type="http://schemas.openxmlformats.org/officeDocument/2006/relationships/tags" Target="../tags/tag196.xml"/><Relationship Id="rId27" Type="http://schemas.openxmlformats.org/officeDocument/2006/relationships/tags" Target="../tags/tag201.xml"/><Relationship Id="rId43" Type="http://schemas.openxmlformats.org/officeDocument/2006/relationships/tags" Target="../tags/tag217.xml"/><Relationship Id="rId48" Type="http://schemas.openxmlformats.org/officeDocument/2006/relationships/tags" Target="../tags/tag222.xml"/><Relationship Id="rId64" Type="http://schemas.openxmlformats.org/officeDocument/2006/relationships/tags" Target="../tags/tag241.xml"/><Relationship Id="rId69" Type="http://schemas.openxmlformats.org/officeDocument/2006/relationships/tags" Target="../tags/tag246.xml"/><Relationship Id="rId113" Type="http://schemas.openxmlformats.org/officeDocument/2006/relationships/tags" Target="../tags/tag401.xml"/><Relationship Id="rId80" Type="http://schemas.openxmlformats.org/officeDocument/2006/relationships/tags" Target="../tags/tag259.xml"/><Relationship Id="rId85" Type="http://schemas.openxmlformats.org/officeDocument/2006/relationships/tags" Target="../tags/tag264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33" Type="http://schemas.openxmlformats.org/officeDocument/2006/relationships/tags" Target="../tags/tag207.xml"/><Relationship Id="rId38" Type="http://schemas.openxmlformats.org/officeDocument/2006/relationships/tags" Target="../tags/tag212.xml"/><Relationship Id="rId59" Type="http://schemas.openxmlformats.org/officeDocument/2006/relationships/tags" Target="../tags/tag233.xml"/><Relationship Id="rId103" Type="http://schemas.openxmlformats.org/officeDocument/2006/relationships/tags" Target="../tags/tag285.xml"/><Relationship Id="rId108" Type="http://schemas.openxmlformats.org/officeDocument/2006/relationships/notesSlide" Target="../notesSlides/notesSlide5.xml"/><Relationship Id="rId54" Type="http://schemas.openxmlformats.org/officeDocument/2006/relationships/tags" Target="../tags/tag228.xml"/><Relationship Id="rId70" Type="http://schemas.openxmlformats.org/officeDocument/2006/relationships/tags" Target="../tags/tag247.xml"/><Relationship Id="rId75" Type="http://schemas.openxmlformats.org/officeDocument/2006/relationships/tags" Target="../tags/tag254.xml"/><Relationship Id="rId91" Type="http://schemas.openxmlformats.org/officeDocument/2006/relationships/tags" Target="../tags/tag270.xml"/><Relationship Id="rId96" Type="http://schemas.openxmlformats.org/officeDocument/2006/relationships/tags" Target="../tags/tag2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5" Type="http://schemas.openxmlformats.org/officeDocument/2006/relationships/tags" Target="../tags/tag189.xml"/><Relationship Id="rId23" Type="http://schemas.openxmlformats.org/officeDocument/2006/relationships/tags" Target="../tags/tag197.xml"/><Relationship Id="rId28" Type="http://schemas.openxmlformats.org/officeDocument/2006/relationships/tags" Target="../tags/tag202.xml"/><Relationship Id="rId36" Type="http://schemas.openxmlformats.org/officeDocument/2006/relationships/tags" Target="../tags/tag210.xml"/><Relationship Id="rId49" Type="http://schemas.openxmlformats.org/officeDocument/2006/relationships/tags" Target="../tags/tag223.xml"/><Relationship Id="rId57" Type="http://schemas.openxmlformats.org/officeDocument/2006/relationships/tags" Target="../tags/tag231.xml"/><Relationship Id="rId106" Type="http://schemas.openxmlformats.org/officeDocument/2006/relationships/tags" Target="../tags/tag289.xml"/><Relationship Id="rId114" Type="http://schemas.openxmlformats.org/officeDocument/2006/relationships/image" Target="../media/image51.png"/><Relationship Id="rId10" Type="http://schemas.openxmlformats.org/officeDocument/2006/relationships/tags" Target="../tags/tag184.xml"/><Relationship Id="rId31" Type="http://schemas.openxmlformats.org/officeDocument/2006/relationships/tags" Target="../tags/tag205.xml"/><Relationship Id="rId44" Type="http://schemas.openxmlformats.org/officeDocument/2006/relationships/tags" Target="../tags/tag218.xml"/><Relationship Id="rId52" Type="http://schemas.openxmlformats.org/officeDocument/2006/relationships/tags" Target="../tags/tag226.xml"/><Relationship Id="rId60" Type="http://schemas.openxmlformats.org/officeDocument/2006/relationships/tags" Target="../tags/tag234.xml"/><Relationship Id="rId65" Type="http://schemas.openxmlformats.org/officeDocument/2006/relationships/tags" Target="../tags/tag242.xml"/><Relationship Id="rId73" Type="http://schemas.openxmlformats.org/officeDocument/2006/relationships/tags" Target="../tags/tag251.xml"/><Relationship Id="rId78" Type="http://schemas.openxmlformats.org/officeDocument/2006/relationships/tags" Target="../tags/tag257.xml"/><Relationship Id="rId81" Type="http://schemas.openxmlformats.org/officeDocument/2006/relationships/tags" Target="../tags/tag260.xml"/><Relationship Id="rId86" Type="http://schemas.openxmlformats.org/officeDocument/2006/relationships/tags" Target="../tags/tag265.xml"/><Relationship Id="rId94" Type="http://schemas.openxmlformats.org/officeDocument/2006/relationships/tags" Target="../tags/tag274.xml"/><Relationship Id="rId99" Type="http://schemas.openxmlformats.org/officeDocument/2006/relationships/tags" Target="../tags/tag281.xml"/><Relationship Id="rId101" Type="http://schemas.openxmlformats.org/officeDocument/2006/relationships/tags" Target="../tags/tag283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39" Type="http://schemas.openxmlformats.org/officeDocument/2006/relationships/tags" Target="../tags/tag213.xml"/><Relationship Id="rId109" Type="http://schemas.openxmlformats.org/officeDocument/2006/relationships/tags" Target="../tags/tag388.xml"/><Relationship Id="rId34" Type="http://schemas.openxmlformats.org/officeDocument/2006/relationships/tags" Target="../tags/tag208.xml"/><Relationship Id="rId50" Type="http://schemas.openxmlformats.org/officeDocument/2006/relationships/tags" Target="../tags/tag224.xml"/><Relationship Id="rId55" Type="http://schemas.openxmlformats.org/officeDocument/2006/relationships/tags" Target="../tags/tag229.xml"/><Relationship Id="rId76" Type="http://schemas.openxmlformats.org/officeDocument/2006/relationships/tags" Target="../tags/tag255.xml"/><Relationship Id="rId97" Type="http://schemas.openxmlformats.org/officeDocument/2006/relationships/tags" Target="../tags/tag279.xml"/><Relationship Id="rId104" Type="http://schemas.openxmlformats.org/officeDocument/2006/relationships/tags" Target="../tags/tag286.xml"/><Relationship Id="rId7" Type="http://schemas.openxmlformats.org/officeDocument/2006/relationships/tags" Target="../tags/tag181.xml"/><Relationship Id="rId71" Type="http://schemas.openxmlformats.org/officeDocument/2006/relationships/tags" Target="../tags/tag248.xml"/><Relationship Id="rId92" Type="http://schemas.openxmlformats.org/officeDocument/2006/relationships/tags" Target="../tags/tag271.xml"/><Relationship Id="rId2" Type="http://schemas.openxmlformats.org/officeDocument/2006/relationships/tags" Target="../tags/tag176.xml"/><Relationship Id="rId29" Type="http://schemas.openxmlformats.org/officeDocument/2006/relationships/tags" Target="../tags/tag203.xml"/><Relationship Id="rId24" Type="http://schemas.openxmlformats.org/officeDocument/2006/relationships/tags" Target="../tags/tag198.xml"/><Relationship Id="rId40" Type="http://schemas.openxmlformats.org/officeDocument/2006/relationships/tags" Target="../tags/tag214.xml"/><Relationship Id="rId45" Type="http://schemas.openxmlformats.org/officeDocument/2006/relationships/tags" Target="../tags/tag219.xml"/><Relationship Id="rId66" Type="http://schemas.openxmlformats.org/officeDocument/2006/relationships/tags" Target="../tags/tag243.xml"/><Relationship Id="rId87" Type="http://schemas.openxmlformats.org/officeDocument/2006/relationships/tags" Target="../tags/tag266.xml"/><Relationship Id="rId110" Type="http://schemas.openxmlformats.org/officeDocument/2006/relationships/image" Target="../media/image49.png"/><Relationship Id="rId61" Type="http://schemas.openxmlformats.org/officeDocument/2006/relationships/tags" Target="../tags/tag238.xml"/><Relationship Id="rId82" Type="http://schemas.openxmlformats.org/officeDocument/2006/relationships/tags" Target="../tags/tag261.xml"/><Relationship Id="rId19" Type="http://schemas.openxmlformats.org/officeDocument/2006/relationships/tags" Target="../tags/tag193.xml"/><Relationship Id="rId14" Type="http://schemas.openxmlformats.org/officeDocument/2006/relationships/tags" Target="../tags/tag188.xml"/><Relationship Id="rId30" Type="http://schemas.openxmlformats.org/officeDocument/2006/relationships/tags" Target="../tags/tag204.xml"/><Relationship Id="rId35" Type="http://schemas.openxmlformats.org/officeDocument/2006/relationships/tags" Target="../tags/tag209.xml"/><Relationship Id="rId56" Type="http://schemas.openxmlformats.org/officeDocument/2006/relationships/tags" Target="../tags/tag230.xml"/><Relationship Id="rId77" Type="http://schemas.openxmlformats.org/officeDocument/2006/relationships/tags" Target="../tags/tag256.xml"/><Relationship Id="rId100" Type="http://schemas.openxmlformats.org/officeDocument/2006/relationships/tags" Target="../tags/tag282.xml"/><Relationship Id="rId105" Type="http://schemas.openxmlformats.org/officeDocument/2006/relationships/tags" Target="../tags/tag287.xml"/><Relationship Id="rId8" Type="http://schemas.openxmlformats.org/officeDocument/2006/relationships/tags" Target="../tags/tag182.xml"/><Relationship Id="rId51" Type="http://schemas.openxmlformats.org/officeDocument/2006/relationships/tags" Target="../tags/tag225.xml"/><Relationship Id="rId72" Type="http://schemas.openxmlformats.org/officeDocument/2006/relationships/tags" Target="../tags/tag249.xml"/><Relationship Id="rId93" Type="http://schemas.openxmlformats.org/officeDocument/2006/relationships/tags" Target="../tags/tag272.xml"/><Relationship Id="rId98" Type="http://schemas.openxmlformats.org/officeDocument/2006/relationships/tags" Target="../tags/tag280.xml"/><Relationship Id="rId3" Type="http://schemas.openxmlformats.org/officeDocument/2006/relationships/tags" Target="../tags/tag177.xml"/><Relationship Id="rId25" Type="http://schemas.openxmlformats.org/officeDocument/2006/relationships/tags" Target="../tags/tag199.xml"/><Relationship Id="rId46" Type="http://schemas.openxmlformats.org/officeDocument/2006/relationships/tags" Target="../tags/tag220.xml"/><Relationship Id="rId67" Type="http://schemas.openxmlformats.org/officeDocument/2006/relationships/tags" Target="../tags/tag244.xml"/><Relationship Id="rId20" Type="http://schemas.openxmlformats.org/officeDocument/2006/relationships/tags" Target="../tags/tag194.xml"/><Relationship Id="rId41" Type="http://schemas.openxmlformats.org/officeDocument/2006/relationships/tags" Target="../tags/tag215.xml"/><Relationship Id="rId62" Type="http://schemas.openxmlformats.org/officeDocument/2006/relationships/tags" Target="../tags/tag239.xml"/><Relationship Id="rId83" Type="http://schemas.openxmlformats.org/officeDocument/2006/relationships/tags" Target="../tags/tag262.xml"/><Relationship Id="rId88" Type="http://schemas.openxmlformats.org/officeDocument/2006/relationships/tags" Target="../tags/tag267.xml"/><Relationship Id="rId111" Type="http://schemas.openxmlformats.org/officeDocument/2006/relationships/tags" Target="../tags/tag39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302.xml"/><Relationship Id="rId18" Type="http://schemas.openxmlformats.org/officeDocument/2006/relationships/tags" Target="../tags/tag307.xml"/><Relationship Id="rId26" Type="http://schemas.openxmlformats.org/officeDocument/2006/relationships/tags" Target="../tags/tag315.xml"/><Relationship Id="rId39" Type="http://schemas.openxmlformats.org/officeDocument/2006/relationships/tags" Target="../tags/tag328.xml"/><Relationship Id="rId21" Type="http://schemas.openxmlformats.org/officeDocument/2006/relationships/tags" Target="../tags/tag310.xml"/><Relationship Id="rId34" Type="http://schemas.openxmlformats.org/officeDocument/2006/relationships/tags" Target="../tags/tag323.xml"/><Relationship Id="rId42" Type="http://schemas.openxmlformats.org/officeDocument/2006/relationships/slideLayout" Target="../slideLayouts/slideLayout4.xml"/><Relationship Id="rId47" Type="http://schemas.openxmlformats.org/officeDocument/2006/relationships/image" Target="../media/image50.png"/><Relationship Id="rId7" Type="http://schemas.openxmlformats.org/officeDocument/2006/relationships/tags" Target="../tags/tag296.xml"/><Relationship Id="rId2" Type="http://schemas.openxmlformats.org/officeDocument/2006/relationships/tags" Target="../tags/tag291.xml"/><Relationship Id="rId16" Type="http://schemas.openxmlformats.org/officeDocument/2006/relationships/tags" Target="../tags/tag305.xml"/><Relationship Id="rId29" Type="http://schemas.openxmlformats.org/officeDocument/2006/relationships/tags" Target="../tags/tag318.xml"/><Relationship Id="rId11" Type="http://schemas.openxmlformats.org/officeDocument/2006/relationships/tags" Target="../tags/tag300.xml"/><Relationship Id="rId24" Type="http://schemas.openxmlformats.org/officeDocument/2006/relationships/tags" Target="../tags/tag313.xml"/><Relationship Id="rId32" Type="http://schemas.openxmlformats.org/officeDocument/2006/relationships/tags" Target="../tags/tag321.xml"/><Relationship Id="rId37" Type="http://schemas.openxmlformats.org/officeDocument/2006/relationships/tags" Target="../tags/tag326.xml"/><Relationship Id="rId40" Type="http://schemas.openxmlformats.org/officeDocument/2006/relationships/tags" Target="../tags/tag329.xml"/><Relationship Id="rId45" Type="http://schemas.openxmlformats.org/officeDocument/2006/relationships/image" Target="../media/image49.png"/><Relationship Id="rId5" Type="http://schemas.openxmlformats.org/officeDocument/2006/relationships/tags" Target="../tags/tag294.xml"/><Relationship Id="rId15" Type="http://schemas.openxmlformats.org/officeDocument/2006/relationships/tags" Target="../tags/tag304.xml"/><Relationship Id="rId23" Type="http://schemas.openxmlformats.org/officeDocument/2006/relationships/tags" Target="../tags/tag312.xml"/><Relationship Id="rId28" Type="http://schemas.openxmlformats.org/officeDocument/2006/relationships/tags" Target="../tags/tag317.xml"/><Relationship Id="rId36" Type="http://schemas.openxmlformats.org/officeDocument/2006/relationships/tags" Target="../tags/tag325.xml"/><Relationship Id="rId49" Type="http://schemas.openxmlformats.org/officeDocument/2006/relationships/image" Target="../media/image51.png"/><Relationship Id="rId10" Type="http://schemas.openxmlformats.org/officeDocument/2006/relationships/tags" Target="../tags/tag299.xml"/><Relationship Id="rId19" Type="http://schemas.openxmlformats.org/officeDocument/2006/relationships/tags" Target="../tags/tag308.xml"/><Relationship Id="rId31" Type="http://schemas.openxmlformats.org/officeDocument/2006/relationships/tags" Target="../tags/tag320.xml"/><Relationship Id="rId44" Type="http://schemas.openxmlformats.org/officeDocument/2006/relationships/tags" Target="../tags/tag495.xml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Relationship Id="rId22" Type="http://schemas.openxmlformats.org/officeDocument/2006/relationships/tags" Target="../tags/tag311.xml"/><Relationship Id="rId27" Type="http://schemas.openxmlformats.org/officeDocument/2006/relationships/tags" Target="../tags/tag316.xml"/><Relationship Id="rId30" Type="http://schemas.openxmlformats.org/officeDocument/2006/relationships/tags" Target="../tags/tag319.xml"/><Relationship Id="rId35" Type="http://schemas.openxmlformats.org/officeDocument/2006/relationships/tags" Target="../tags/tag324.xml"/><Relationship Id="rId43" Type="http://schemas.openxmlformats.org/officeDocument/2006/relationships/notesSlide" Target="../notesSlides/notesSlide6.xml"/><Relationship Id="rId48" Type="http://schemas.openxmlformats.org/officeDocument/2006/relationships/tags" Target="../tags/tag510.xml"/><Relationship Id="rId8" Type="http://schemas.openxmlformats.org/officeDocument/2006/relationships/tags" Target="../tags/tag297.xml"/><Relationship Id="rId3" Type="http://schemas.openxmlformats.org/officeDocument/2006/relationships/tags" Target="../tags/tag292.xml"/><Relationship Id="rId12" Type="http://schemas.openxmlformats.org/officeDocument/2006/relationships/tags" Target="../tags/tag301.xml"/><Relationship Id="rId17" Type="http://schemas.openxmlformats.org/officeDocument/2006/relationships/tags" Target="../tags/tag306.xml"/><Relationship Id="rId25" Type="http://schemas.openxmlformats.org/officeDocument/2006/relationships/tags" Target="../tags/tag314.xml"/><Relationship Id="rId33" Type="http://schemas.openxmlformats.org/officeDocument/2006/relationships/tags" Target="../tags/tag322.xml"/><Relationship Id="rId38" Type="http://schemas.openxmlformats.org/officeDocument/2006/relationships/tags" Target="../tags/tag327.xml"/><Relationship Id="rId46" Type="http://schemas.openxmlformats.org/officeDocument/2006/relationships/tags" Target="../tags/tag497.xml"/><Relationship Id="rId20" Type="http://schemas.openxmlformats.org/officeDocument/2006/relationships/tags" Target="../tags/tag309.xml"/><Relationship Id="rId41" Type="http://schemas.openxmlformats.org/officeDocument/2006/relationships/tags" Target="../tags/tag330.xml"/><Relationship Id="rId1" Type="http://schemas.openxmlformats.org/officeDocument/2006/relationships/tags" Target="../tags/tag290.xml"/><Relationship Id="rId6" Type="http://schemas.openxmlformats.org/officeDocument/2006/relationships/tags" Target="../tags/tag295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345.xml"/><Relationship Id="rId18" Type="http://schemas.openxmlformats.org/officeDocument/2006/relationships/tags" Target="../tags/tag351.xml"/><Relationship Id="rId26" Type="http://schemas.openxmlformats.org/officeDocument/2006/relationships/tags" Target="../tags/tag360.xml"/><Relationship Id="rId39" Type="http://schemas.openxmlformats.org/officeDocument/2006/relationships/tags" Target="../tags/tag374.xml"/><Relationship Id="rId21" Type="http://schemas.openxmlformats.org/officeDocument/2006/relationships/tags" Target="../tags/tag354.xml"/><Relationship Id="rId34" Type="http://schemas.openxmlformats.org/officeDocument/2006/relationships/tags" Target="../tags/tag369.xml"/><Relationship Id="rId42" Type="http://schemas.openxmlformats.org/officeDocument/2006/relationships/tags" Target="../tags/tag378.xml"/><Relationship Id="rId47" Type="http://schemas.openxmlformats.org/officeDocument/2006/relationships/image" Target="../media/image49.png"/><Relationship Id="rId50" Type="http://schemas.openxmlformats.org/officeDocument/2006/relationships/tags" Target="../tags/tag554.xml"/><Relationship Id="rId7" Type="http://schemas.openxmlformats.org/officeDocument/2006/relationships/tags" Target="../tags/tag339.xml"/><Relationship Id="rId2" Type="http://schemas.openxmlformats.org/officeDocument/2006/relationships/tags" Target="../tags/tag332.xml"/><Relationship Id="rId16" Type="http://schemas.openxmlformats.org/officeDocument/2006/relationships/tags" Target="../tags/tag349.xml"/><Relationship Id="rId29" Type="http://schemas.openxmlformats.org/officeDocument/2006/relationships/tags" Target="../tags/tag364.xml"/><Relationship Id="rId11" Type="http://schemas.openxmlformats.org/officeDocument/2006/relationships/tags" Target="../tags/tag343.xml"/><Relationship Id="rId24" Type="http://schemas.openxmlformats.org/officeDocument/2006/relationships/tags" Target="../tags/tag357.xml"/><Relationship Id="rId32" Type="http://schemas.openxmlformats.org/officeDocument/2006/relationships/tags" Target="../tags/tag367.xml"/><Relationship Id="rId37" Type="http://schemas.openxmlformats.org/officeDocument/2006/relationships/tags" Target="../tags/tag372.xml"/><Relationship Id="rId40" Type="http://schemas.openxmlformats.org/officeDocument/2006/relationships/tags" Target="../tags/tag375.xml"/><Relationship Id="rId45" Type="http://schemas.openxmlformats.org/officeDocument/2006/relationships/notesSlide" Target="../notesSlides/notesSlide7.xml"/><Relationship Id="rId5" Type="http://schemas.openxmlformats.org/officeDocument/2006/relationships/tags" Target="../tags/tag337.xml"/><Relationship Id="rId15" Type="http://schemas.openxmlformats.org/officeDocument/2006/relationships/tags" Target="../tags/tag348.xml"/><Relationship Id="rId23" Type="http://schemas.openxmlformats.org/officeDocument/2006/relationships/tags" Target="../tags/tag356.xml"/><Relationship Id="rId28" Type="http://schemas.openxmlformats.org/officeDocument/2006/relationships/tags" Target="../tags/tag363.xml"/><Relationship Id="rId36" Type="http://schemas.openxmlformats.org/officeDocument/2006/relationships/tags" Target="../tags/tag371.xml"/><Relationship Id="rId49" Type="http://schemas.openxmlformats.org/officeDocument/2006/relationships/image" Target="../media/image50.png"/><Relationship Id="rId10" Type="http://schemas.openxmlformats.org/officeDocument/2006/relationships/tags" Target="../tags/tag342.xml"/><Relationship Id="rId19" Type="http://schemas.openxmlformats.org/officeDocument/2006/relationships/tags" Target="../tags/tag352.xml"/><Relationship Id="rId31" Type="http://schemas.openxmlformats.org/officeDocument/2006/relationships/tags" Target="../tags/tag366.xml"/><Relationship Id="rId44" Type="http://schemas.openxmlformats.org/officeDocument/2006/relationships/slideLayout" Target="../slideLayouts/slideLayout4.xml"/><Relationship Id="rId4" Type="http://schemas.openxmlformats.org/officeDocument/2006/relationships/tags" Target="../tags/tag336.xml"/><Relationship Id="rId9" Type="http://schemas.openxmlformats.org/officeDocument/2006/relationships/tags" Target="../tags/tag341.xml"/><Relationship Id="rId14" Type="http://schemas.openxmlformats.org/officeDocument/2006/relationships/tags" Target="../tags/tag346.xml"/><Relationship Id="rId22" Type="http://schemas.openxmlformats.org/officeDocument/2006/relationships/tags" Target="../tags/tag355.xml"/><Relationship Id="rId27" Type="http://schemas.openxmlformats.org/officeDocument/2006/relationships/tags" Target="../tags/tag362.xml"/><Relationship Id="rId30" Type="http://schemas.openxmlformats.org/officeDocument/2006/relationships/tags" Target="../tags/tag365.xml"/><Relationship Id="rId35" Type="http://schemas.openxmlformats.org/officeDocument/2006/relationships/tags" Target="../tags/tag370.xml"/><Relationship Id="rId43" Type="http://schemas.openxmlformats.org/officeDocument/2006/relationships/tags" Target="../tags/tag379.xml"/><Relationship Id="rId48" Type="http://schemas.openxmlformats.org/officeDocument/2006/relationships/tags" Target="../tags/tag538.xml"/><Relationship Id="rId8" Type="http://schemas.openxmlformats.org/officeDocument/2006/relationships/tags" Target="../tags/tag340.xml"/><Relationship Id="rId51" Type="http://schemas.openxmlformats.org/officeDocument/2006/relationships/image" Target="../media/image51.png"/><Relationship Id="rId3" Type="http://schemas.openxmlformats.org/officeDocument/2006/relationships/tags" Target="../tags/tag334.xml"/><Relationship Id="rId12" Type="http://schemas.openxmlformats.org/officeDocument/2006/relationships/tags" Target="../tags/tag344.xml"/><Relationship Id="rId17" Type="http://schemas.openxmlformats.org/officeDocument/2006/relationships/tags" Target="../tags/tag350.xml"/><Relationship Id="rId25" Type="http://schemas.openxmlformats.org/officeDocument/2006/relationships/tags" Target="../tags/tag358.xml"/><Relationship Id="rId33" Type="http://schemas.openxmlformats.org/officeDocument/2006/relationships/tags" Target="../tags/tag368.xml"/><Relationship Id="rId38" Type="http://schemas.openxmlformats.org/officeDocument/2006/relationships/tags" Target="../tags/tag373.xml"/><Relationship Id="rId46" Type="http://schemas.openxmlformats.org/officeDocument/2006/relationships/tags" Target="../tags/tag536.xml"/><Relationship Id="rId20" Type="http://schemas.openxmlformats.org/officeDocument/2006/relationships/tags" Target="../tags/tag353.xml"/><Relationship Id="rId41" Type="http://schemas.openxmlformats.org/officeDocument/2006/relationships/tags" Target="../tags/tag377.xml"/><Relationship Id="rId1" Type="http://schemas.openxmlformats.org/officeDocument/2006/relationships/tags" Target="../tags/tag331.xml"/><Relationship Id="rId6" Type="http://schemas.openxmlformats.org/officeDocument/2006/relationships/tags" Target="../tags/tag3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1752" y="301752"/>
            <a:ext cx="7772400" cy="1470025"/>
          </a:xfrm>
        </p:spPr>
        <p:txBody>
          <a:bodyPr/>
          <a:lstStyle/>
          <a:p>
            <a:pPr marL="3175" indent="-3175"/>
            <a:r>
              <a:rPr lang="en-US" dirty="0" smtClean="0"/>
              <a:t>Caches III</a:t>
            </a:r>
            <a:br>
              <a:rPr lang="en-US" dirty="0" smtClean="0"/>
            </a:br>
            <a:r>
              <a:rPr lang="en-US" sz="2000" b="0" dirty="0"/>
              <a:t>CSE 351 Autumn 2016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304799" y="1554480"/>
            <a:ext cx="8196349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 smtClean="0"/>
              <a:t>Teaching Assistants: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/>
              <a:t>Chris Ma		Hunter Zahn	John </a:t>
            </a:r>
            <a:r>
              <a:rPr lang="en-US" sz="2000" dirty="0" err="1" smtClean="0"/>
              <a:t>Kaltenbach</a:t>
            </a:r>
            <a:r>
              <a:rPr lang="en-US" sz="2000" dirty="0" smtClean="0"/>
              <a:t>		Kevin Bi</a:t>
            </a:r>
          </a:p>
          <a:p>
            <a:pPr algn="l">
              <a:spcBef>
                <a:spcPts val="0"/>
              </a:spcBef>
            </a:pPr>
            <a:r>
              <a:rPr lang="en-US" sz="2000" dirty="0" err="1" smtClean="0"/>
              <a:t>Sachin</a:t>
            </a:r>
            <a:r>
              <a:rPr lang="en-US" sz="2000" dirty="0" smtClean="0"/>
              <a:t> Mehta	</a:t>
            </a:r>
            <a:r>
              <a:rPr lang="en-US" sz="2000" dirty="0" err="1" smtClean="0"/>
              <a:t>Suraj</a:t>
            </a:r>
            <a:r>
              <a:rPr lang="en-US" sz="2000" dirty="0" smtClean="0"/>
              <a:t> Bhat	Thomas </a:t>
            </a:r>
            <a:r>
              <a:rPr lang="en-US" sz="2000" dirty="0" err="1" smtClean="0"/>
              <a:t>Neuman</a:t>
            </a:r>
            <a:r>
              <a:rPr lang="en-US" sz="2000" dirty="0" smtClean="0"/>
              <a:t>		Waylon Huang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/>
              <a:t>Xi Liu		</a:t>
            </a:r>
            <a:r>
              <a:rPr lang="en-US" sz="2000" dirty="0" err="1" smtClean="0"/>
              <a:t>Yufang</a:t>
            </a:r>
            <a:r>
              <a:rPr lang="en-US" sz="2000" dirty="0" smtClean="0"/>
              <a:t> Sun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51601"/>
            <a:ext cx="8229600" cy="2624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4173" y="6487297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4"/>
              </a:rPr>
              <a:t>http://</a:t>
            </a:r>
            <a:r>
              <a:rPr lang="en-US" sz="1400" b="0" dirty="0" smtClean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4"/>
              </a:rPr>
              <a:t>xkcd.com/908/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4052160" y="4808160"/>
              <a:ext cx="801000" cy="203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47480" y="4802040"/>
                <a:ext cx="810720" cy="21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0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Types of Cache Misses: 3 C’s!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4" y="1362456"/>
                <a:ext cx="8366760" cy="497205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Compulsory</a:t>
                </a:r>
                <a:r>
                  <a:rPr lang="en-US" sz="2400" dirty="0" smtClean="0"/>
                  <a:t> (cold) miss</a:t>
                </a:r>
              </a:p>
              <a:p>
                <a:pPr lvl="1"/>
                <a:r>
                  <a:rPr lang="en-US" sz="2000" dirty="0" smtClean="0"/>
                  <a:t>Occurs on first access to a block</a:t>
                </a: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Conflict</a:t>
                </a:r>
                <a:r>
                  <a:rPr lang="en-US" sz="2400" dirty="0" smtClean="0"/>
                  <a:t> miss</a:t>
                </a:r>
              </a:p>
              <a:p>
                <a:pPr lvl="1">
                  <a:tabLst>
                    <a:tab pos="384175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GB" sz="2000" dirty="0"/>
                  <a:t>Conflict misses occur when the cache is large enough, but multiple data objects all map to the same slot</a:t>
                </a:r>
              </a:p>
              <a:p>
                <a:pPr lvl="2">
                  <a:tabLst>
                    <a:tab pos="384175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GB" sz="1800" dirty="0"/>
                  <a:t>e.g., referencing blocks 0, 8, 0, 8, ... </a:t>
                </a:r>
                <a:r>
                  <a:rPr lang="en-GB" sz="1800" dirty="0" smtClean="0"/>
                  <a:t>could </a:t>
                </a:r>
                <a:r>
                  <a:rPr lang="en-GB" sz="1800" dirty="0"/>
                  <a:t>miss every time</a:t>
                </a:r>
                <a:endParaRPr lang="en-US" sz="1800" dirty="0"/>
              </a:p>
              <a:p>
                <a:pPr lvl="1">
                  <a:tabLst>
                    <a:tab pos="384175" algn="l"/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GB" sz="2000" dirty="0" smtClean="0">
                    <a:solidFill>
                      <a:schemeClr val="tx1"/>
                    </a:solidFill>
                  </a:rPr>
                  <a:t>Direct-mapped caches have more conflict misses than</a:t>
                </a:r>
                <a:br>
                  <a:rPr lang="en-GB" sz="2000" dirty="0" smtClean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-way set-associative (</a:t>
                </a:r>
                <a:r>
                  <a:rPr lang="en-GB" sz="2000" dirty="0" smtClean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GB" sz="2000" dirty="0" smtClean="0"/>
                  <a:t> &gt; 1)</a:t>
                </a: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Capacity</a:t>
                </a:r>
                <a:r>
                  <a:rPr lang="en-US" sz="2400" dirty="0" smtClean="0"/>
                  <a:t> miss</a:t>
                </a:r>
              </a:p>
              <a:p>
                <a:pPr lvl="1"/>
                <a:r>
                  <a:rPr lang="en-GB" sz="2000" dirty="0" smtClean="0"/>
                  <a:t>Occurs when the set of active cache blocks (the </a:t>
                </a:r>
                <a:r>
                  <a:rPr lang="en-GB" sz="2000" i="1" dirty="0" smtClean="0">
                    <a:solidFill>
                      <a:srgbClr val="C00000"/>
                    </a:solidFill>
                  </a:rPr>
                  <a:t>working set</a:t>
                </a:r>
                <a:r>
                  <a:rPr lang="en-GB" sz="2000" dirty="0" smtClean="0"/>
                  <a:t>) </a:t>
                </a:r>
                <a:br>
                  <a:rPr lang="en-GB" sz="2000" dirty="0" smtClean="0"/>
                </a:br>
                <a:r>
                  <a:rPr lang="en-GB" sz="2000" dirty="0" smtClean="0"/>
                  <a:t>is larger than the cache (just won’t fit, even if cache was </a:t>
                </a:r>
                <a:r>
                  <a:rPr lang="en-GB" sz="2000" i="1" dirty="0" smtClean="0"/>
                  <a:t>fully-associative</a:t>
                </a:r>
                <a:r>
                  <a:rPr lang="en-GB" sz="2000" dirty="0" smtClean="0"/>
                  <a:t>)</a:t>
                </a:r>
              </a:p>
              <a:p>
                <a:pPr lvl="1"/>
                <a:r>
                  <a:rPr lang="en-GB" sz="2000" b="1" dirty="0" smtClean="0"/>
                  <a:t>Note:</a:t>
                </a:r>
                <a:r>
                  <a:rPr lang="en-GB" sz="2000" dirty="0" smtClean="0"/>
                  <a:t>  </a:t>
                </a:r>
                <a:r>
                  <a:rPr lang="en-GB" sz="2000" i="1" dirty="0" smtClean="0"/>
                  <a:t>Fully-associative</a:t>
                </a:r>
                <a:r>
                  <a:rPr lang="en-GB" sz="2000" dirty="0" smtClean="0"/>
                  <a:t> only has Compulsory and Capacity misses</a:t>
                </a:r>
              </a:p>
              <a:p>
                <a:pPr lvl="1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6874" y="1362456"/>
                <a:ext cx="8366760" cy="4972050"/>
              </a:xfrm>
              <a:blipFill rotWithShape="0">
                <a:blip r:embed="rId7"/>
                <a:stretch>
                  <a:fillRect l="-146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5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2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676400"/>
            <a:ext cx="6172200" cy="3886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1" name="Rectangle 40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0" name="Rectangle 4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148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r>
              <a:rPr lang="en-US" dirty="0" smtClean="0"/>
              <a:t>Core i7:  Associativity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ectangle 39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61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err="1">
                <a:latin typeface="Calibri" panose="020F0502020204030204" pitchFamily="34" charset="0"/>
              </a:rPr>
              <a:t>Regs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5" name="Rectangle 39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8963" y="2781300"/>
            <a:ext cx="782637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</a:rPr>
              <a:t>d-cache</a:t>
            </a:r>
          </a:p>
        </p:txBody>
      </p:sp>
      <p:sp>
        <p:nvSpPr>
          <p:cNvPr id="6" name="Rectangle 39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240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 err="1">
                <a:latin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7" name="Rectangle 40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600" y="3695700"/>
            <a:ext cx="17097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8" name="Line 40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0668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9" name="Line 40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066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0" name="Line 40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9050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2" name="Text Box 40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48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Core 0</a:t>
            </a:r>
          </a:p>
        </p:txBody>
      </p:sp>
      <p:sp>
        <p:nvSpPr>
          <p:cNvPr id="13" name="Rectangle 40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799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err="1">
                <a:latin typeface="Calibri" panose="020F0502020204030204" pitchFamily="34" charset="0"/>
              </a:rPr>
              <a:t>Regs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4" name="Rectangle 40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22763" y="2781300"/>
            <a:ext cx="782637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 err="1">
                <a:latin typeface="Calibri" panose="020F0502020204030204" pitchFamily="34" charset="0"/>
              </a:rPr>
              <a:t>d</a:t>
            </a:r>
            <a:r>
              <a:rPr lang="en-US" sz="180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15" name="Rectangle 40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2578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 err="1">
                <a:latin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16" name="Rectangle 40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343400" y="3695700"/>
            <a:ext cx="17097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17" name="Line 41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8006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8" name="Line 41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8006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9" name="Line 41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638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1" name="Text Box 41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386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Core 3</a:t>
            </a:r>
          </a:p>
        </p:txBody>
      </p:sp>
      <p:sp>
        <p:nvSpPr>
          <p:cNvPr id="22" name="Text Box 41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971800" y="2983468"/>
            <a:ext cx="7239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23" name="Line 41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4478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4" name="Line 41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1816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5" name="Rectangle 41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098550" y="4800600"/>
            <a:ext cx="4387850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L3 unified cache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</a:rPr>
              <a:t>(shared by all cores)</a:t>
            </a:r>
          </a:p>
        </p:txBody>
      </p:sp>
      <p:sp>
        <p:nvSpPr>
          <p:cNvPr id="26" name="Rectangle 42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39550" y="6063375"/>
            <a:ext cx="6172200" cy="5715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27" name="Line 42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371850" y="53721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9" name="Text Box 42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2400" y="1295400"/>
            <a:ext cx="193982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Processor package</a:t>
            </a:r>
          </a:p>
        </p:txBody>
      </p:sp>
      <p:sp>
        <p:nvSpPr>
          <p:cNvPr id="3" name="TextBox 2"/>
          <p:cNvSpPr txBox="1"/>
          <p:nvPr>
            <p:custDataLst>
              <p:tags r:id="rId29"/>
            </p:custDataLst>
          </p:nvPr>
        </p:nvSpPr>
        <p:spPr>
          <a:xfrm>
            <a:off x="7725833" y="5858756"/>
            <a:ext cx="1277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slower, but</a:t>
            </a:r>
          </a:p>
          <a:p>
            <a:r>
              <a:rPr lang="en-US" sz="1800" dirty="0" smtClean="0">
                <a:latin typeface="Calibri" pitchFamily="34" charset="0"/>
              </a:rPr>
              <a:t>more likely</a:t>
            </a:r>
          </a:p>
          <a:p>
            <a:r>
              <a:rPr lang="en-US" sz="1800" dirty="0" smtClean="0">
                <a:latin typeface="Calibri" pitchFamily="34" charset="0"/>
              </a:rPr>
              <a:t>to hit</a:t>
            </a:r>
          </a:p>
        </p:txBody>
      </p:sp>
      <p:cxnSp>
        <p:nvCxnSpPr>
          <p:cNvPr id="33" name="Straight Arrow Connector 32"/>
          <p:cNvCxnSpPr/>
          <p:nvPr>
            <p:custDataLst>
              <p:tags r:id="rId30"/>
            </p:custDataLst>
          </p:nvPr>
        </p:nvCxnSpPr>
        <p:spPr bwMode="auto">
          <a:xfrm flipH="1" flipV="1">
            <a:off x="8117417" y="5562600"/>
            <a:ext cx="1" cy="25823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>
            <p:custDataLst>
              <p:tags r:id="rId31"/>
            </p:custDataLst>
          </p:nvPr>
        </p:nvCxnSpPr>
        <p:spPr bwMode="auto">
          <a:xfrm flipH="1" flipV="1">
            <a:off x="7725833" y="5250730"/>
            <a:ext cx="391585" cy="57010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>
            <p:custDataLst>
              <p:tags r:id="rId32"/>
            </p:custDataLst>
          </p:nvPr>
        </p:nvSpPr>
        <p:spPr>
          <a:xfrm>
            <a:off x="6553200" y="1676400"/>
            <a:ext cx="251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Block/line </a:t>
            </a:r>
            <a:r>
              <a:rPr lang="en-US" sz="1800" dirty="0">
                <a:latin typeface="Calibri" pitchFamily="34" charset="0"/>
              </a:rPr>
              <a:t>size</a:t>
            </a:r>
            <a:r>
              <a:rPr lang="en-US" sz="1800" b="0" dirty="0">
                <a:latin typeface="Calibri" pitchFamily="34" charset="0"/>
              </a:rPr>
              <a:t>: </a:t>
            </a:r>
            <a:r>
              <a:rPr lang="en-US" sz="1800" b="0" dirty="0" smtClean="0">
                <a:latin typeface="Calibri" pitchFamily="34" charset="0"/>
              </a:rPr>
              <a:t/>
            </a:r>
            <a:br>
              <a:rPr lang="en-US" sz="1800" b="0" dirty="0" smtClean="0">
                <a:latin typeface="Calibri" pitchFamily="34" charset="0"/>
              </a:rPr>
            </a:br>
            <a:r>
              <a:rPr lang="en-US" sz="1800" b="0" dirty="0" smtClean="0">
                <a:latin typeface="Calibri" pitchFamily="34" charset="0"/>
              </a:rPr>
              <a:t>64 </a:t>
            </a:r>
            <a:r>
              <a:rPr lang="en-US" sz="1800" b="0" dirty="0">
                <a:latin typeface="Calibri" pitchFamily="34" charset="0"/>
              </a:rPr>
              <a:t>bytes for </a:t>
            </a:r>
            <a:r>
              <a:rPr lang="en-US" sz="1800" b="0" dirty="0" smtClean="0">
                <a:latin typeface="Calibri" pitchFamily="34" charset="0"/>
              </a:rPr>
              <a:t>all</a:t>
            </a:r>
          </a:p>
          <a:p>
            <a:endParaRPr lang="en-US" sz="1800" b="0" dirty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L1 </a:t>
            </a:r>
            <a:r>
              <a:rPr lang="en-US" sz="1800" dirty="0" err="1" smtClean="0">
                <a:latin typeface="Calibri" pitchFamily="34" charset="0"/>
              </a:rPr>
              <a:t>i</a:t>
            </a:r>
            <a:r>
              <a:rPr lang="en-US" sz="1800" dirty="0" smtClean="0">
                <a:latin typeface="Calibri" pitchFamily="34" charset="0"/>
              </a:rPr>
              <a:t>-cache and d-cache:</a:t>
            </a:r>
          </a:p>
          <a:p>
            <a:pPr lvl="1"/>
            <a:r>
              <a:rPr lang="en-US" sz="1800" b="0" dirty="0" smtClean="0">
                <a:latin typeface="Calibri" pitchFamily="34" charset="0"/>
              </a:rPr>
              <a:t>32 KiB,  8-way, </a:t>
            </a:r>
          </a:p>
          <a:p>
            <a:pPr lvl="1"/>
            <a:r>
              <a:rPr lang="en-US" sz="1800" b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Access: 4 cycles</a:t>
            </a:r>
          </a:p>
          <a:p>
            <a:endParaRPr lang="en-US" sz="1800" b="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L2 unified cache:</a:t>
            </a:r>
          </a:p>
          <a:p>
            <a:pPr lvl="1"/>
            <a:r>
              <a:rPr lang="en-US" sz="1800" b="0" dirty="0" smtClean="0">
                <a:latin typeface="Calibri" pitchFamily="34" charset="0"/>
              </a:rPr>
              <a:t>256 KiB, 8-way, </a:t>
            </a:r>
          </a:p>
          <a:p>
            <a:pPr lvl="1"/>
            <a:r>
              <a:rPr lang="en-US" sz="1800" b="0" dirty="0" smtClean="0">
                <a:solidFill>
                  <a:srgbClr val="7F7F7F"/>
                </a:solidFill>
                <a:latin typeface="Calibri" pitchFamily="34" charset="0"/>
              </a:rPr>
              <a:t>Access: 11 cycles</a:t>
            </a:r>
          </a:p>
          <a:p>
            <a:pPr lvl="1"/>
            <a:endParaRPr lang="en-US" sz="1800" b="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L3 unified cache:</a:t>
            </a:r>
          </a:p>
          <a:p>
            <a:pPr lvl="1"/>
            <a:r>
              <a:rPr lang="en-US" sz="1800" b="0" dirty="0" smtClean="0">
                <a:latin typeface="Calibri" pitchFamily="34" charset="0"/>
              </a:rPr>
              <a:t>8 </a:t>
            </a:r>
            <a:r>
              <a:rPr lang="en-US" sz="1800" b="0" dirty="0" err="1" smtClean="0">
                <a:latin typeface="Calibri" pitchFamily="34" charset="0"/>
              </a:rPr>
              <a:t>MiB</a:t>
            </a:r>
            <a:r>
              <a:rPr lang="en-US" sz="1800" b="0" dirty="0" smtClean="0">
                <a:latin typeface="Calibri" pitchFamily="34" charset="0"/>
              </a:rPr>
              <a:t>, 16-way,</a:t>
            </a:r>
          </a:p>
          <a:p>
            <a:pPr lvl="1"/>
            <a:r>
              <a:rPr lang="en-US" sz="1800" b="0" dirty="0" smtClean="0">
                <a:solidFill>
                  <a:srgbClr val="7F7F7F"/>
                </a:solidFill>
                <a:effectLst>
                  <a:glow rad="63500">
                    <a:schemeClr val="accent3">
                      <a:satMod val="175000"/>
                    </a:schemeClr>
                  </a:glow>
                </a:effectLst>
                <a:latin typeface="Calibri" pitchFamily="34" charset="0"/>
              </a:rPr>
              <a:t>Access: 30-40 cycles</a:t>
            </a:r>
          </a:p>
        </p:txBody>
      </p:sp>
    </p:spTree>
    <p:extLst>
      <p:ext uri="{BB962C8B-B14F-4D97-AF65-F5344CB8AC3E}">
        <p14:creationId xmlns:p14="http://schemas.microsoft.com/office/powerpoint/2010/main" val="348632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What about writes?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Multiple copies of data exist:</a:t>
            </a:r>
          </a:p>
          <a:p>
            <a:pPr lvl="1"/>
            <a:r>
              <a:rPr lang="en-GB" sz="2000" dirty="0" smtClean="0"/>
              <a:t>L1, L2, possibly L3, main memory</a:t>
            </a:r>
          </a:p>
          <a:p>
            <a:r>
              <a:rPr lang="en-GB" sz="2400" dirty="0" smtClean="0"/>
              <a:t>What to do on a write-hit?</a:t>
            </a:r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Write-through:</a:t>
            </a:r>
            <a:r>
              <a:rPr lang="en-GB" sz="2000" dirty="0" smtClean="0"/>
              <a:t>  write immediately to memory and all caches in-between</a:t>
            </a:r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Write-back:</a:t>
            </a:r>
            <a:r>
              <a:rPr lang="en-GB" sz="2000" dirty="0" smtClean="0"/>
              <a:t>  defer write to memory until line is evicted (replaced)</a:t>
            </a:r>
          </a:p>
          <a:p>
            <a:pPr lvl="2"/>
            <a:r>
              <a:rPr lang="en-GB" sz="1800" dirty="0" smtClean="0"/>
              <a:t>Must track which cache lines have been modified (“</a:t>
            </a:r>
            <a:r>
              <a:rPr lang="en-GB" sz="1800" i="1" dirty="0" smtClean="0"/>
              <a:t>dirty bit</a:t>
            </a:r>
            <a:r>
              <a:rPr lang="en-GB" sz="1800" dirty="0" smtClean="0"/>
              <a:t>”)</a:t>
            </a:r>
          </a:p>
          <a:p>
            <a:r>
              <a:rPr lang="en-GB" sz="2400" dirty="0" smtClean="0"/>
              <a:t>What to do on a write-miss?</a:t>
            </a:r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Write-allocate:</a:t>
            </a:r>
            <a:r>
              <a:rPr lang="en-GB" sz="2000" dirty="0" smtClean="0">
                <a:solidFill>
                  <a:srgbClr val="C00000"/>
                </a:solidFill>
              </a:rPr>
              <a:t>  </a:t>
            </a:r>
            <a:r>
              <a:rPr lang="en-GB" sz="2000" dirty="0" smtClean="0"/>
              <a:t>(“fetch on write”) load into cache, update line in cache</a:t>
            </a:r>
          </a:p>
          <a:p>
            <a:pPr lvl="2"/>
            <a:r>
              <a:rPr lang="en-GB" sz="1800" dirty="0" smtClean="0"/>
              <a:t>Good if more writes or reads to the location follow</a:t>
            </a:r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No-write-allocate:</a:t>
            </a:r>
            <a:r>
              <a:rPr lang="en-GB" sz="2000" dirty="0" smtClean="0">
                <a:solidFill>
                  <a:srgbClr val="C00000"/>
                </a:solidFill>
              </a:rPr>
              <a:t>  </a:t>
            </a:r>
            <a:r>
              <a:rPr lang="en-GB" sz="2000" dirty="0" smtClean="0"/>
              <a:t>(“write around”) just write immediately to memory</a:t>
            </a:r>
          </a:p>
          <a:p>
            <a:r>
              <a:rPr lang="en-GB" sz="2400" dirty="0" smtClean="0"/>
              <a:t>Typical caches:</a:t>
            </a:r>
          </a:p>
          <a:p>
            <a:pPr lvl="1"/>
            <a:r>
              <a:rPr lang="en-GB" sz="2000" dirty="0"/>
              <a:t>Write-back + Write-allocate, usually</a:t>
            </a:r>
          </a:p>
          <a:p>
            <a:pPr lvl="1"/>
            <a:r>
              <a:rPr lang="en-GB" sz="2000" dirty="0" smtClean="0"/>
              <a:t>Write-through + No-write-allocate</a:t>
            </a:r>
            <a:r>
              <a:rPr lang="en-GB" sz="2000" dirty="0"/>
              <a:t>, occasionally</a:t>
            </a:r>
            <a:endParaRPr lang="en-GB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099080" y="5574960"/>
              <a:ext cx="2953800" cy="419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2600" y="5566680"/>
                <a:ext cx="2967480" cy="43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67994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Write-back, write-allocate example</a:t>
            </a:r>
            <a:endParaRPr lang="en-US" dirty="0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 bwMode="auto">
          <a:xfrm>
            <a:off x="2614082" y="4267200"/>
            <a:ext cx="2872317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4"/>
            </p:custDataLst>
          </p:nvPr>
        </p:nvSpPr>
        <p:spPr bwMode="auto">
          <a:xfrm>
            <a:off x="2550593" y="2427816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6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36" name="Rectangle 35"/>
          <p:cNvSpPr/>
          <p:nvPr>
            <p:custDataLst>
              <p:tags r:id="rId7"/>
            </p:custDataLst>
          </p:nvPr>
        </p:nvSpPr>
        <p:spPr bwMode="auto">
          <a:xfrm>
            <a:off x="2063757" y="2427816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G</a:t>
            </a: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8"/>
            </p:custDataLst>
          </p:nvPr>
        </p:nvSpPr>
        <p:spPr bwMode="auto">
          <a:xfrm>
            <a:off x="2819401" y="4408108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0xCAFE</a:t>
            </a:r>
          </a:p>
        </p:txBody>
      </p:sp>
      <p:sp>
        <p:nvSpPr>
          <p:cNvPr id="39" name="Rectangle 38"/>
          <p:cNvSpPr/>
          <p:nvPr>
            <p:custDataLst>
              <p:tags r:id="rId9"/>
            </p:custDataLst>
          </p:nvPr>
        </p:nvSpPr>
        <p:spPr bwMode="auto">
          <a:xfrm>
            <a:off x="2813051" y="4825093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41" name="Rectangle 40"/>
          <p:cNvSpPr/>
          <p:nvPr>
            <p:custDataLst>
              <p:tags r:id="rId10"/>
            </p:custDataLst>
          </p:nvPr>
        </p:nvSpPr>
        <p:spPr bwMode="auto">
          <a:xfrm>
            <a:off x="5080008" y="2427816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0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2307167" y="432858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F</a:t>
            </a: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12"/>
            </p:custDataLst>
          </p:nvPr>
        </p:nvSpPr>
        <p:spPr>
          <a:xfrm>
            <a:off x="2300817" y="479848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G</a:t>
            </a: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3"/>
            </p:custDataLst>
          </p:nvPr>
        </p:nvSpPr>
        <p:spPr>
          <a:xfrm>
            <a:off x="6942667" y="2434167"/>
            <a:ext cx="120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dirty bit</a:t>
            </a:r>
          </a:p>
        </p:txBody>
      </p:sp>
      <p:cxnSp>
        <p:nvCxnSpPr>
          <p:cNvPr id="48" name="Straight Arrow Connector 47"/>
          <p:cNvCxnSpPr>
            <a:stCxn id="46" idx="1"/>
            <a:endCxn id="4" idx="3"/>
          </p:cNvCxnSpPr>
          <p:nvPr>
            <p:custDataLst>
              <p:tags r:id="rId14"/>
            </p:custDataLst>
          </p:nvPr>
        </p:nvCxnSpPr>
        <p:spPr bwMode="auto">
          <a:xfrm flipH="1" flipV="1">
            <a:off x="5486400" y="2577191"/>
            <a:ext cx="1456267" cy="8780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36" idx="2"/>
          </p:cNvCxnSpPr>
          <p:nvPr>
            <p:custDataLst>
              <p:tags r:id="rId15"/>
            </p:custDataLst>
          </p:nvPr>
        </p:nvCxnSpPr>
        <p:spPr bwMode="auto">
          <a:xfrm flipH="1">
            <a:off x="1405719" y="2732616"/>
            <a:ext cx="900397" cy="65202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0" name="TextBox 9"/>
          <p:cNvSpPr txBox="1"/>
          <p:nvPr>
            <p:custDataLst>
              <p:tags r:id="rId16"/>
            </p:custDataLst>
          </p:nvPr>
        </p:nvSpPr>
        <p:spPr>
          <a:xfrm>
            <a:off x="1078682" y="3426767"/>
            <a:ext cx="780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dirty="0" smtClean="0">
                <a:latin typeface="Calibri" pitchFamily="34" charset="0"/>
              </a:rPr>
              <a:t>ag (there is only one set in this tiny cache, so the tag is the entire block address!)</a:t>
            </a:r>
          </a:p>
        </p:txBody>
      </p:sp>
      <p:sp>
        <p:nvSpPr>
          <p:cNvPr id="11" name="TextBox 10"/>
          <p:cNvSpPr txBox="1"/>
          <p:nvPr>
            <p:custDataLst>
              <p:tags r:id="rId17"/>
            </p:custDataLst>
          </p:nvPr>
        </p:nvSpPr>
        <p:spPr>
          <a:xfrm>
            <a:off x="5725325" y="4247864"/>
            <a:ext cx="352853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In this example </a:t>
            </a:r>
            <a:r>
              <a:rPr lang="en-US" sz="1600" dirty="0">
                <a:latin typeface="Calibri" pitchFamily="34" charset="0"/>
              </a:rPr>
              <a:t>w</a:t>
            </a:r>
            <a:r>
              <a:rPr lang="en-US" sz="1600" dirty="0" smtClean="0">
                <a:latin typeface="Calibri" pitchFamily="34" charset="0"/>
              </a:rPr>
              <a:t>e are sort of 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ignoring block offsets. Here a block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holds 2 bytes (16 bits, 4 hex digits). </a:t>
            </a:r>
          </a:p>
          <a:p>
            <a:endParaRPr lang="en-US" sz="1600" dirty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Normally a block would be much 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bigger and thus there would be 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multiple items per block.  While only 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one item in that block would be 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written at a time, the entire line would </a:t>
            </a:r>
            <a:br>
              <a:rPr lang="en-US" sz="1600" dirty="0" smtClean="0">
                <a:latin typeface="Calibri" pitchFamily="34" charset="0"/>
              </a:rPr>
            </a:br>
            <a:r>
              <a:rPr lang="en-US" sz="1600" dirty="0" smtClean="0">
                <a:latin typeface="Calibri" pitchFamily="34" charset="0"/>
              </a:rPr>
              <a:t>be brought into cache.</a:t>
            </a:r>
          </a:p>
        </p:txBody>
      </p:sp>
      <p:sp>
        <p:nvSpPr>
          <p:cNvPr id="12" name="TextBox 11"/>
          <p:cNvSpPr txBox="1"/>
          <p:nvPr>
            <p:custDataLst>
              <p:tags r:id="rId18"/>
            </p:custDataLst>
          </p:nvPr>
        </p:nvSpPr>
        <p:spPr>
          <a:xfrm>
            <a:off x="3075632" y="1574990"/>
            <a:ext cx="3982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Contents of memory stored at address G</a:t>
            </a:r>
          </a:p>
        </p:txBody>
      </p:sp>
      <p:cxnSp>
        <p:nvCxnSpPr>
          <p:cNvPr id="16" name="Straight Arrow Connector 15"/>
          <p:cNvCxnSpPr>
            <a:endCxn id="26" idx="0"/>
          </p:cNvCxnSpPr>
          <p:nvPr>
            <p:custDataLst>
              <p:tags r:id="rId19"/>
            </p:custDataLst>
          </p:nvPr>
        </p:nvCxnSpPr>
        <p:spPr bwMode="auto">
          <a:xfrm>
            <a:off x="3825884" y="1893212"/>
            <a:ext cx="0" cy="534604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/>
              <p14:cNvContentPartPr/>
              <p14:nvPr/>
            </p14:nvContentPartPr>
            <p14:xfrm>
              <a:off x="5007960" y="2313720"/>
              <a:ext cx="423720" cy="549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01120" y="2305440"/>
                <a:ext cx="434520" cy="56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94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Write-back, write-allocate example</a:t>
            </a:r>
            <a:endParaRPr lang="en-US" dirty="0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 bwMode="auto">
          <a:xfrm>
            <a:off x="2614082" y="4267200"/>
            <a:ext cx="2872317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4"/>
            </p:custDataLst>
          </p:nvPr>
        </p:nvSpPr>
        <p:spPr bwMode="auto">
          <a:xfrm>
            <a:off x="2550593" y="2427816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6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36" name="Rectangle 35"/>
          <p:cNvSpPr/>
          <p:nvPr>
            <p:custDataLst>
              <p:tags r:id="rId7"/>
            </p:custDataLst>
          </p:nvPr>
        </p:nvSpPr>
        <p:spPr bwMode="auto">
          <a:xfrm>
            <a:off x="2063757" y="2427816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G</a:t>
            </a: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8"/>
            </p:custDataLst>
          </p:nvPr>
        </p:nvSpPr>
        <p:spPr bwMode="auto">
          <a:xfrm>
            <a:off x="2819401" y="4408108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0xCAFE</a:t>
            </a:r>
          </a:p>
        </p:txBody>
      </p:sp>
      <p:sp>
        <p:nvSpPr>
          <p:cNvPr id="39" name="Rectangle 38"/>
          <p:cNvSpPr/>
          <p:nvPr>
            <p:custDataLst>
              <p:tags r:id="rId9"/>
            </p:custDataLst>
          </p:nvPr>
        </p:nvSpPr>
        <p:spPr bwMode="auto">
          <a:xfrm>
            <a:off x="2813051" y="4825093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41" name="Rectangle 40"/>
          <p:cNvSpPr/>
          <p:nvPr>
            <p:custDataLst>
              <p:tags r:id="rId10"/>
            </p:custDataLst>
          </p:nvPr>
        </p:nvSpPr>
        <p:spPr bwMode="auto">
          <a:xfrm>
            <a:off x="5080008" y="2427816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0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2307167" y="432858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F</a:t>
            </a:r>
          </a:p>
        </p:txBody>
      </p:sp>
      <p:sp>
        <p:nvSpPr>
          <p:cNvPr id="42" name="TextBox 41"/>
          <p:cNvSpPr txBox="1"/>
          <p:nvPr>
            <p:custDataLst>
              <p:tags r:id="rId12"/>
            </p:custDataLst>
          </p:nvPr>
        </p:nvSpPr>
        <p:spPr>
          <a:xfrm>
            <a:off x="2300817" y="479848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G</a:t>
            </a: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>
            <p:custDataLst>
              <p:tags r:id="rId13"/>
            </p:custDataLst>
          </p:nvPr>
        </p:nvSpPr>
        <p:spPr>
          <a:xfrm>
            <a:off x="603250" y="1280583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0xFACE,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</a:p>
        </p:txBody>
      </p:sp>
      <p:sp>
        <p:nvSpPr>
          <p:cNvPr id="46" name="TextBox 45"/>
          <p:cNvSpPr txBox="1"/>
          <p:nvPr>
            <p:custDataLst>
              <p:tags r:id="rId14"/>
            </p:custDataLst>
          </p:nvPr>
        </p:nvSpPr>
        <p:spPr>
          <a:xfrm>
            <a:off x="6942667" y="2434167"/>
            <a:ext cx="120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dirty bit</a:t>
            </a:r>
          </a:p>
        </p:txBody>
      </p:sp>
      <p:cxnSp>
        <p:nvCxnSpPr>
          <p:cNvPr id="48" name="Straight Arrow Connector 47"/>
          <p:cNvCxnSpPr>
            <a:stCxn id="46" idx="1"/>
            <a:endCxn id="4" idx="3"/>
          </p:cNvCxnSpPr>
          <p:nvPr>
            <p:custDataLst>
              <p:tags r:id="rId15"/>
            </p:custDataLst>
          </p:nvPr>
        </p:nvCxnSpPr>
        <p:spPr bwMode="auto">
          <a:xfrm flipH="1" flipV="1">
            <a:off x="5486400" y="2577191"/>
            <a:ext cx="1456267" cy="8780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" name="Ink 4"/>
              <p14:cNvContentPartPr/>
              <p14:nvPr/>
            </p14:nvContentPartPr>
            <p14:xfrm>
              <a:off x="1647720" y="1591560"/>
              <a:ext cx="238320" cy="774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38720" y="1583640"/>
                <a:ext cx="257400" cy="78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510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56" name="Rectangle 55"/>
          <p:cNvSpPr/>
          <p:nvPr>
            <p:custDataLst>
              <p:tags r:id="rId2"/>
            </p:custDataLst>
          </p:nvPr>
        </p:nvSpPr>
        <p:spPr bwMode="auto">
          <a:xfrm>
            <a:off x="2554831" y="2432054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0xBEEF</a:t>
            </a:r>
          </a:p>
        </p:txBody>
      </p:sp>
      <p:sp>
        <p:nvSpPr>
          <p:cNvPr id="57" name="Rectangle 56"/>
          <p:cNvSpPr/>
          <p:nvPr>
            <p:custDataLst>
              <p:tags r:id="rId3"/>
            </p:custDataLst>
          </p:nvPr>
        </p:nvSpPr>
        <p:spPr bwMode="auto">
          <a:xfrm>
            <a:off x="2067995" y="2432054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U</a:t>
            </a:r>
          </a:p>
        </p:txBody>
      </p:sp>
      <p:sp>
        <p:nvSpPr>
          <p:cNvPr id="58" name="Rectangle 57"/>
          <p:cNvSpPr/>
          <p:nvPr>
            <p:custDataLst>
              <p:tags r:id="rId4"/>
            </p:custDataLst>
          </p:nvPr>
        </p:nvSpPr>
        <p:spPr bwMode="auto">
          <a:xfrm>
            <a:off x="5084246" y="2432054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 smtClean="0"/>
              <a:t>Write-back, write-allocate example</a:t>
            </a:r>
            <a:endParaRPr lang="en-US" dirty="0"/>
          </a:p>
        </p:txBody>
      </p:sp>
      <p:sp>
        <p:nvSpPr>
          <p:cNvPr id="3" name="Rectangle 2"/>
          <p:cNvSpPr/>
          <p:nvPr>
            <p:custDataLst>
              <p:tags r:id="rId6"/>
            </p:custDataLst>
          </p:nvPr>
        </p:nvSpPr>
        <p:spPr bwMode="auto">
          <a:xfrm>
            <a:off x="2614082" y="4267200"/>
            <a:ext cx="2872317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7"/>
            </p:custDataLst>
          </p:nvPr>
        </p:nvSpPr>
        <p:spPr bwMode="auto">
          <a:xfrm>
            <a:off x="2550593" y="2427816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0xCAFE</a:t>
            </a:r>
          </a:p>
        </p:txBody>
      </p:sp>
      <p:sp>
        <p:nvSpPr>
          <p:cNvPr id="30" name="TextBox 29"/>
          <p:cNvSpPr txBox="1"/>
          <p:nvPr>
            <p:custDataLst>
              <p:tags r:id="rId8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9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36" name="Rectangle 35"/>
          <p:cNvSpPr/>
          <p:nvPr>
            <p:custDataLst>
              <p:tags r:id="rId10"/>
            </p:custDataLst>
          </p:nvPr>
        </p:nvSpPr>
        <p:spPr bwMode="auto">
          <a:xfrm>
            <a:off x="2063757" y="2427816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F</a:t>
            </a: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11"/>
            </p:custDataLst>
          </p:nvPr>
        </p:nvSpPr>
        <p:spPr bwMode="auto">
          <a:xfrm>
            <a:off x="2819401" y="4408108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0xCAFE</a:t>
            </a:r>
          </a:p>
        </p:txBody>
      </p:sp>
      <p:sp>
        <p:nvSpPr>
          <p:cNvPr id="39" name="Rectangle 38"/>
          <p:cNvSpPr/>
          <p:nvPr>
            <p:custDataLst>
              <p:tags r:id="rId12"/>
            </p:custDataLst>
          </p:nvPr>
        </p:nvSpPr>
        <p:spPr bwMode="auto">
          <a:xfrm>
            <a:off x="2813051" y="4825093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41" name="Rectangle 40"/>
          <p:cNvSpPr/>
          <p:nvPr>
            <p:custDataLst>
              <p:tags r:id="rId13"/>
            </p:custDataLst>
          </p:nvPr>
        </p:nvSpPr>
        <p:spPr bwMode="auto">
          <a:xfrm>
            <a:off x="5080008" y="2427816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14"/>
            </p:custDataLst>
          </p:nvPr>
        </p:nvSpPr>
        <p:spPr>
          <a:xfrm>
            <a:off x="2307167" y="432858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F</a:t>
            </a:r>
          </a:p>
        </p:txBody>
      </p:sp>
      <p:sp>
        <p:nvSpPr>
          <p:cNvPr id="42" name="TextBox 41"/>
          <p:cNvSpPr txBox="1"/>
          <p:nvPr>
            <p:custDataLst>
              <p:tags r:id="rId15"/>
            </p:custDataLst>
          </p:nvPr>
        </p:nvSpPr>
        <p:spPr>
          <a:xfrm>
            <a:off x="2300817" y="479848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G</a:t>
            </a:r>
          </a:p>
        </p:txBody>
      </p:sp>
      <p:sp>
        <p:nvSpPr>
          <p:cNvPr id="46" name="TextBox 45"/>
          <p:cNvSpPr txBox="1"/>
          <p:nvPr>
            <p:custDataLst>
              <p:tags r:id="rId16"/>
            </p:custDataLst>
          </p:nvPr>
        </p:nvSpPr>
        <p:spPr>
          <a:xfrm>
            <a:off x="6942667" y="2434167"/>
            <a:ext cx="120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dirty bit</a:t>
            </a:r>
          </a:p>
        </p:txBody>
      </p:sp>
      <p:cxnSp>
        <p:nvCxnSpPr>
          <p:cNvPr id="48" name="Straight Arrow Connector 47"/>
          <p:cNvCxnSpPr>
            <a:stCxn id="46" idx="1"/>
            <a:endCxn id="4" idx="3"/>
          </p:cNvCxnSpPr>
          <p:nvPr>
            <p:custDataLst>
              <p:tags r:id="rId17"/>
            </p:custDataLst>
          </p:nvPr>
        </p:nvCxnSpPr>
        <p:spPr bwMode="auto">
          <a:xfrm flipH="1" flipV="1">
            <a:off x="5486400" y="2577191"/>
            <a:ext cx="1456267" cy="8780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>
            <p:custDataLst>
              <p:tags r:id="rId18"/>
            </p:custDataLst>
          </p:nvPr>
        </p:nvSpPr>
        <p:spPr bwMode="auto">
          <a:xfrm>
            <a:off x="2554831" y="2432054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0xCAFE</a:t>
            </a:r>
          </a:p>
        </p:txBody>
      </p:sp>
      <p:sp>
        <p:nvSpPr>
          <p:cNvPr id="54" name="Rectangle 53"/>
          <p:cNvSpPr/>
          <p:nvPr>
            <p:custDataLst>
              <p:tags r:id="rId19"/>
            </p:custDataLst>
          </p:nvPr>
        </p:nvSpPr>
        <p:spPr bwMode="auto">
          <a:xfrm>
            <a:off x="5084246" y="2432054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20"/>
            </p:custDataLst>
          </p:nvPr>
        </p:nvSpPr>
        <p:spPr>
          <a:xfrm>
            <a:off x="6059600" y="3578781"/>
            <a:ext cx="255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Step 1: Bring F into cache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15</a:t>
            </a:fld>
            <a:endParaRPr lang="en-US"/>
          </a:p>
        </p:txBody>
      </p:sp>
      <p:sp>
        <p:nvSpPr>
          <p:cNvPr id="27" name="TextBox 26"/>
          <p:cNvSpPr txBox="1"/>
          <p:nvPr>
            <p:custDataLst>
              <p:tags r:id="rId21"/>
            </p:custDataLst>
          </p:nvPr>
        </p:nvSpPr>
        <p:spPr>
          <a:xfrm>
            <a:off x="603250" y="1280583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0xFACE,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</a:p>
        </p:txBody>
      </p:sp>
    </p:spTree>
    <p:extLst>
      <p:ext uri="{BB962C8B-B14F-4D97-AF65-F5344CB8AC3E}">
        <p14:creationId xmlns:p14="http://schemas.microsoft.com/office/powerpoint/2010/main" val="40696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56" name="Rectangle 55"/>
          <p:cNvSpPr/>
          <p:nvPr>
            <p:custDataLst>
              <p:tags r:id="rId2"/>
            </p:custDataLst>
          </p:nvPr>
        </p:nvSpPr>
        <p:spPr bwMode="auto">
          <a:xfrm>
            <a:off x="2554831" y="2432054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0xBEEF</a:t>
            </a:r>
          </a:p>
        </p:txBody>
      </p:sp>
      <p:sp>
        <p:nvSpPr>
          <p:cNvPr id="57" name="Rectangle 56"/>
          <p:cNvSpPr/>
          <p:nvPr>
            <p:custDataLst>
              <p:tags r:id="rId3"/>
            </p:custDataLst>
          </p:nvPr>
        </p:nvSpPr>
        <p:spPr bwMode="auto">
          <a:xfrm>
            <a:off x="2067995" y="2432054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U</a:t>
            </a:r>
          </a:p>
        </p:txBody>
      </p:sp>
      <p:sp>
        <p:nvSpPr>
          <p:cNvPr id="58" name="Rectangle 57"/>
          <p:cNvSpPr/>
          <p:nvPr>
            <p:custDataLst>
              <p:tags r:id="rId4"/>
            </p:custDataLst>
          </p:nvPr>
        </p:nvSpPr>
        <p:spPr bwMode="auto">
          <a:xfrm>
            <a:off x="5084246" y="2432054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 smtClean="0"/>
              <a:t>Write-back, write-allocate example</a:t>
            </a:r>
            <a:endParaRPr lang="en-US" dirty="0"/>
          </a:p>
        </p:txBody>
      </p:sp>
      <p:sp>
        <p:nvSpPr>
          <p:cNvPr id="3" name="Rectangle 2"/>
          <p:cNvSpPr/>
          <p:nvPr>
            <p:custDataLst>
              <p:tags r:id="rId6"/>
            </p:custDataLst>
          </p:nvPr>
        </p:nvSpPr>
        <p:spPr bwMode="auto">
          <a:xfrm>
            <a:off x="2614082" y="4267200"/>
            <a:ext cx="2872317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7"/>
            </p:custDataLst>
          </p:nvPr>
        </p:nvSpPr>
        <p:spPr bwMode="auto">
          <a:xfrm>
            <a:off x="2550593" y="2427816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0xCAFE</a:t>
            </a:r>
          </a:p>
        </p:txBody>
      </p:sp>
      <p:sp>
        <p:nvSpPr>
          <p:cNvPr id="30" name="TextBox 29"/>
          <p:cNvSpPr txBox="1"/>
          <p:nvPr>
            <p:custDataLst>
              <p:tags r:id="rId8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9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36" name="Rectangle 35"/>
          <p:cNvSpPr/>
          <p:nvPr>
            <p:custDataLst>
              <p:tags r:id="rId10"/>
            </p:custDataLst>
          </p:nvPr>
        </p:nvSpPr>
        <p:spPr bwMode="auto">
          <a:xfrm>
            <a:off x="2063757" y="2427816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F</a:t>
            </a: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11"/>
            </p:custDataLst>
          </p:nvPr>
        </p:nvSpPr>
        <p:spPr bwMode="auto">
          <a:xfrm>
            <a:off x="2819401" y="4408108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0xCAFE</a:t>
            </a:r>
          </a:p>
        </p:txBody>
      </p:sp>
      <p:sp>
        <p:nvSpPr>
          <p:cNvPr id="39" name="Rectangle 38"/>
          <p:cNvSpPr/>
          <p:nvPr>
            <p:custDataLst>
              <p:tags r:id="rId12"/>
            </p:custDataLst>
          </p:nvPr>
        </p:nvSpPr>
        <p:spPr bwMode="auto">
          <a:xfrm>
            <a:off x="2813051" y="4825093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41" name="Rectangle 40"/>
          <p:cNvSpPr/>
          <p:nvPr>
            <p:custDataLst>
              <p:tags r:id="rId13"/>
            </p:custDataLst>
          </p:nvPr>
        </p:nvSpPr>
        <p:spPr bwMode="auto">
          <a:xfrm>
            <a:off x="5080008" y="2427816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14"/>
            </p:custDataLst>
          </p:nvPr>
        </p:nvSpPr>
        <p:spPr>
          <a:xfrm>
            <a:off x="2307167" y="432858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F</a:t>
            </a: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15"/>
            </p:custDataLst>
          </p:nvPr>
        </p:nvSpPr>
        <p:spPr>
          <a:xfrm>
            <a:off x="2300817" y="479848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G</a:t>
            </a: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6"/>
            </p:custDataLst>
          </p:nvPr>
        </p:nvSpPr>
        <p:spPr>
          <a:xfrm>
            <a:off x="6942667" y="2434167"/>
            <a:ext cx="120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dirty bit</a:t>
            </a:r>
          </a:p>
        </p:txBody>
      </p:sp>
      <p:cxnSp>
        <p:nvCxnSpPr>
          <p:cNvPr id="48" name="Straight Arrow Connector 47"/>
          <p:cNvCxnSpPr>
            <a:stCxn id="46" idx="1"/>
            <a:endCxn id="4" idx="3"/>
          </p:cNvCxnSpPr>
          <p:nvPr>
            <p:custDataLst>
              <p:tags r:id="rId17"/>
            </p:custDataLst>
          </p:nvPr>
        </p:nvCxnSpPr>
        <p:spPr bwMode="auto">
          <a:xfrm flipH="1" flipV="1">
            <a:off x="5486400" y="2577191"/>
            <a:ext cx="1456267" cy="8780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>
            <p:custDataLst>
              <p:tags r:id="rId18"/>
            </p:custDataLst>
          </p:nvPr>
        </p:nvSpPr>
        <p:spPr bwMode="auto">
          <a:xfrm>
            <a:off x="2554831" y="2432054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0xFACE</a:t>
            </a:r>
          </a:p>
        </p:txBody>
      </p:sp>
      <p:sp>
        <p:nvSpPr>
          <p:cNvPr id="54" name="Rectangle 53"/>
          <p:cNvSpPr/>
          <p:nvPr>
            <p:custDataLst>
              <p:tags r:id="rId19"/>
            </p:custDataLst>
          </p:nvPr>
        </p:nvSpPr>
        <p:spPr bwMode="auto">
          <a:xfrm>
            <a:off x="5084246" y="2432054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1</a:t>
            </a:r>
          </a:p>
        </p:txBody>
      </p:sp>
      <p:sp>
        <p:nvSpPr>
          <p:cNvPr id="28" name="TextBox 27"/>
          <p:cNvSpPr txBox="1"/>
          <p:nvPr>
            <p:custDataLst>
              <p:tags r:id="rId20"/>
            </p:custDataLst>
          </p:nvPr>
        </p:nvSpPr>
        <p:spPr>
          <a:xfrm>
            <a:off x="6500778" y="3578781"/>
            <a:ext cx="2288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Step 2: Write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0xFACE</a:t>
            </a:r>
            <a:r>
              <a:rPr lang="en-US" sz="1800" dirty="0" smtClean="0">
                <a:latin typeface="Calibri" pitchFamily="34" charset="0"/>
              </a:rPr>
              <a:t/>
            </a:r>
            <a:br>
              <a:rPr lang="en-US" sz="1800" dirty="0" smtClean="0">
                <a:latin typeface="Calibri" pitchFamily="34" charset="0"/>
              </a:rPr>
            </a:br>
            <a:r>
              <a:rPr lang="en-US" sz="1800" dirty="0" smtClean="0">
                <a:latin typeface="Calibri" pitchFamily="34" charset="0"/>
              </a:rPr>
              <a:t>to cache only </a:t>
            </a:r>
            <a:r>
              <a:rPr lang="en-US" sz="1800" u="sng" dirty="0" smtClean="0">
                <a:solidFill>
                  <a:srgbClr val="FF0000"/>
                </a:solidFill>
                <a:latin typeface="Calibri" pitchFamily="34" charset="0"/>
              </a:rPr>
              <a:t>and set</a:t>
            </a:r>
            <a:br>
              <a:rPr lang="en-US" sz="1800" u="sng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1800" u="sng" dirty="0" smtClean="0">
                <a:solidFill>
                  <a:srgbClr val="FF0000"/>
                </a:solidFill>
                <a:latin typeface="Calibri" pitchFamily="34" charset="0"/>
              </a:rPr>
              <a:t>dirty bit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16</a:t>
            </a:fld>
            <a:endParaRPr lang="en-US"/>
          </a:p>
        </p:txBody>
      </p:sp>
      <p:sp>
        <p:nvSpPr>
          <p:cNvPr id="27" name="TextBox 26"/>
          <p:cNvSpPr txBox="1"/>
          <p:nvPr>
            <p:custDataLst>
              <p:tags r:id="rId21"/>
            </p:custDataLst>
          </p:nvPr>
        </p:nvSpPr>
        <p:spPr>
          <a:xfrm>
            <a:off x="603250" y="1280583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0xFACE,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" name="Ink 5"/>
              <p14:cNvContentPartPr/>
              <p14:nvPr/>
            </p14:nvContentPartPr>
            <p14:xfrm>
              <a:off x="2167200" y="2289960"/>
              <a:ext cx="3330000" cy="2459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58200" y="2279880"/>
                <a:ext cx="3349080" cy="247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" name="Ink 4"/>
              <p14:cNvContentPartPr/>
              <p14:nvPr/>
            </p14:nvContentPartPr>
            <p14:xfrm>
              <a:off x="2063520" y="2904120"/>
              <a:ext cx="4502880" cy="1444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53800" y="2893680"/>
                <a:ext cx="4518000" cy="146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70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56" name="Rectangle 55"/>
          <p:cNvSpPr/>
          <p:nvPr>
            <p:custDataLst>
              <p:tags r:id="rId2"/>
            </p:custDataLst>
          </p:nvPr>
        </p:nvSpPr>
        <p:spPr bwMode="auto">
          <a:xfrm>
            <a:off x="2554831" y="2432054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0xBEEF</a:t>
            </a:r>
          </a:p>
        </p:txBody>
      </p:sp>
      <p:sp>
        <p:nvSpPr>
          <p:cNvPr id="57" name="Rectangle 56"/>
          <p:cNvSpPr/>
          <p:nvPr>
            <p:custDataLst>
              <p:tags r:id="rId3"/>
            </p:custDataLst>
          </p:nvPr>
        </p:nvSpPr>
        <p:spPr bwMode="auto">
          <a:xfrm>
            <a:off x="2067995" y="2432054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U</a:t>
            </a:r>
          </a:p>
        </p:txBody>
      </p:sp>
      <p:sp>
        <p:nvSpPr>
          <p:cNvPr id="58" name="Rectangle 57"/>
          <p:cNvSpPr/>
          <p:nvPr>
            <p:custDataLst>
              <p:tags r:id="rId4"/>
            </p:custDataLst>
          </p:nvPr>
        </p:nvSpPr>
        <p:spPr bwMode="auto">
          <a:xfrm>
            <a:off x="5084246" y="2432054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 smtClean="0"/>
              <a:t>Write-back, write-allocate example</a:t>
            </a:r>
            <a:endParaRPr lang="en-US" dirty="0"/>
          </a:p>
        </p:txBody>
      </p:sp>
      <p:sp>
        <p:nvSpPr>
          <p:cNvPr id="3" name="Rectangle 2"/>
          <p:cNvSpPr/>
          <p:nvPr>
            <p:custDataLst>
              <p:tags r:id="rId6"/>
            </p:custDataLst>
          </p:nvPr>
        </p:nvSpPr>
        <p:spPr bwMode="auto">
          <a:xfrm>
            <a:off x="2614082" y="4267200"/>
            <a:ext cx="2872317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7"/>
            </p:custDataLst>
          </p:nvPr>
        </p:nvSpPr>
        <p:spPr bwMode="auto">
          <a:xfrm>
            <a:off x="2550593" y="2427816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0xCAFE</a:t>
            </a:r>
          </a:p>
        </p:txBody>
      </p:sp>
      <p:sp>
        <p:nvSpPr>
          <p:cNvPr id="30" name="TextBox 29"/>
          <p:cNvSpPr txBox="1"/>
          <p:nvPr>
            <p:custDataLst>
              <p:tags r:id="rId8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9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36" name="Rectangle 35"/>
          <p:cNvSpPr/>
          <p:nvPr>
            <p:custDataLst>
              <p:tags r:id="rId10"/>
            </p:custDataLst>
          </p:nvPr>
        </p:nvSpPr>
        <p:spPr bwMode="auto">
          <a:xfrm>
            <a:off x="2063757" y="2427816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F</a:t>
            </a: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11"/>
            </p:custDataLst>
          </p:nvPr>
        </p:nvSpPr>
        <p:spPr bwMode="auto">
          <a:xfrm>
            <a:off x="2819401" y="4408108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0xCAFE</a:t>
            </a:r>
          </a:p>
        </p:txBody>
      </p:sp>
      <p:sp>
        <p:nvSpPr>
          <p:cNvPr id="39" name="Rectangle 38"/>
          <p:cNvSpPr/>
          <p:nvPr>
            <p:custDataLst>
              <p:tags r:id="rId12"/>
            </p:custDataLst>
          </p:nvPr>
        </p:nvSpPr>
        <p:spPr bwMode="auto">
          <a:xfrm>
            <a:off x="2813051" y="4825093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41" name="Rectangle 40"/>
          <p:cNvSpPr/>
          <p:nvPr>
            <p:custDataLst>
              <p:tags r:id="rId13"/>
            </p:custDataLst>
          </p:nvPr>
        </p:nvSpPr>
        <p:spPr bwMode="auto">
          <a:xfrm>
            <a:off x="5080008" y="2427816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14"/>
            </p:custDataLst>
          </p:nvPr>
        </p:nvSpPr>
        <p:spPr>
          <a:xfrm>
            <a:off x="2307167" y="432858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</a:t>
            </a: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15"/>
            </p:custDataLst>
          </p:nvPr>
        </p:nvSpPr>
        <p:spPr>
          <a:xfrm>
            <a:off x="2300817" y="479848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G</a:t>
            </a: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>
            <p:custDataLst>
              <p:tags r:id="rId16"/>
            </p:custDataLst>
          </p:nvPr>
        </p:nvSpPr>
        <p:spPr>
          <a:xfrm>
            <a:off x="2872318" y="1284816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0xFEED,</a:t>
            </a:r>
            <a:r>
              <a:rPr lang="en-US" dirty="0" smtClean="0">
                <a:latin typeface="Calibri" pitchFamily="34" charset="0"/>
              </a:rPr>
              <a:t> F</a:t>
            </a:r>
          </a:p>
        </p:txBody>
      </p:sp>
      <p:sp>
        <p:nvSpPr>
          <p:cNvPr id="46" name="TextBox 45"/>
          <p:cNvSpPr txBox="1"/>
          <p:nvPr>
            <p:custDataLst>
              <p:tags r:id="rId17"/>
            </p:custDataLst>
          </p:nvPr>
        </p:nvSpPr>
        <p:spPr>
          <a:xfrm>
            <a:off x="6942667" y="2434167"/>
            <a:ext cx="120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dirty bit</a:t>
            </a:r>
          </a:p>
        </p:txBody>
      </p:sp>
      <p:cxnSp>
        <p:nvCxnSpPr>
          <p:cNvPr id="48" name="Straight Arrow Connector 47"/>
          <p:cNvCxnSpPr>
            <a:stCxn id="46" idx="1"/>
            <a:endCxn id="4" idx="3"/>
          </p:cNvCxnSpPr>
          <p:nvPr>
            <p:custDataLst>
              <p:tags r:id="rId18"/>
            </p:custDataLst>
          </p:nvPr>
        </p:nvCxnSpPr>
        <p:spPr bwMode="auto">
          <a:xfrm flipH="1" flipV="1">
            <a:off x="5486400" y="2577191"/>
            <a:ext cx="1456267" cy="8780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>
            <p:custDataLst>
              <p:tags r:id="rId19"/>
            </p:custDataLst>
          </p:nvPr>
        </p:nvSpPr>
        <p:spPr bwMode="auto">
          <a:xfrm>
            <a:off x="2554831" y="2432054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0xFACE</a:t>
            </a:r>
          </a:p>
        </p:txBody>
      </p:sp>
      <p:sp>
        <p:nvSpPr>
          <p:cNvPr id="54" name="Rectangle 53"/>
          <p:cNvSpPr/>
          <p:nvPr>
            <p:custDataLst>
              <p:tags r:id="rId20"/>
            </p:custDataLst>
          </p:nvPr>
        </p:nvSpPr>
        <p:spPr bwMode="auto">
          <a:xfrm>
            <a:off x="5084246" y="2432054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1</a:t>
            </a:r>
          </a:p>
        </p:txBody>
      </p:sp>
      <p:sp>
        <p:nvSpPr>
          <p:cNvPr id="28" name="TextBox 27"/>
          <p:cNvSpPr txBox="1"/>
          <p:nvPr>
            <p:custDataLst>
              <p:tags r:id="rId21"/>
            </p:custDataLst>
          </p:nvPr>
        </p:nvSpPr>
        <p:spPr>
          <a:xfrm>
            <a:off x="6728116" y="3578781"/>
            <a:ext cx="18884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Write hit!</a:t>
            </a:r>
          </a:p>
          <a:p>
            <a:pPr algn="ctr"/>
            <a:r>
              <a:rPr lang="en-US" sz="1800" dirty="0" smtClean="0">
                <a:latin typeface="Calibri" pitchFamily="34" charset="0"/>
              </a:rPr>
              <a:t>Write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0xFEED</a:t>
            </a:r>
            <a:r>
              <a:rPr lang="en-US" sz="1800" dirty="0" smtClean="0">
                <a:latin typeface="Calibri" pitchFamily="34" charset="0"/>
              </a:rPr>
              <a:t> to </a:t>
            </a:r>
            <a:br>
              <a:rPr lang="en-US" sz="1800" dirty="0" smtClean="0">
                <a:latin typeface="Calibri" pitchFamily="34" charset="0"/>
              </a:rPr>
            </a:br>
            <a:r>
              <a:rPr lang="en-US" sz="1800" dirty="0" smtClean="0">
                <a:latin typeface="Calibri" pitchFamily="34" charset="0"/>
              </a:rPr>
              <a:t>cache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17</a:t>
            </a:fld>
            <a:endParaRPr lang="en-US"/>
          </a:p>
        </p:txBody>
      </p:sp>
      <p:sp>
        <p:nvSpPr>
          <p:cNvPr id="29" name="TextBox 28"/>
          <p:cNvSpPr txBox="1"/>
          <p:nvPr>
            <p:custDataLst>
              <p:tags r:id="rId22"/>
            </p:custDataLst>
          </p:nvPr>
        </p:nvSpPr>
        <p:spPr>
          <a:xfrm>
            <a:off x="603250" y="1280583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0xFACE,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</a:p>
        </p:txBody>
      </p:sp>
    </p:spTree>
    <p:extLst>
      <p:ext uri="{BB962C8B-B14F-4D97-AF65-F5344CB8AC3E}">
        <p14:creationId xmlns:p14="http://schemas.microsoft.com/office/powerpoint/2010/main" val="363710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56" name="Rectangle 55"/>
          <p:cNvSpPr/>
          <p:nvPr>
            <p:custDataLst>
              <p:tags r:id="rId2"/>
            </p:custDataLst>
          </p:nvPr>
        </p:nvSpPr>
        <p:spPr bwMode="auto">
          <a:xfrm>
            <a:off x="2554831" y="2432054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0xBEEF</a:t>
            </a:r>
          </a:p>
        </p:txBody>
      </p:sp>
      <p:sp>
        <p:nvSpPr>
          <p:cNvPr id="57" name="Rectangle 56"/>
          <p:cNvSpPr/>
          <p:nvPr>
            <p:custDataLst>
              <p:tags r:id="rId3"/>
            </p:custDataLst>
          </p:nvPr>
        </p:nvSpPr>
        <p:spPr bwMode="auto">
          <a:xfrm>
            <a:off x="2067995" y="2432054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U</a:t>
            </a:r>
          </a:p>
        </p:txBody>
      </p:sp>
      <p:sp>
        <p:nvSpPr>
          <p:cNvPr id="58" name="Rectangle 57"/>
          <p:cNvSpPr/>
          <p:nvPr>
            <p:custDataLst>
              <p:tags r:id="rId4"/>
            </p:custDataLst>
          </p:nvPr>
        </p:nvSpPr>
        <p:spPr bwMode="auto">
          <a:xfrm>
            <a:off x="5084246" y="2432054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 smtClean="0"/>
              <a:t>Write-back, write-allocate example</a:t>
            </a:r>
            <a:endParaRPr lang="en-US" dirty="0"/>
          </a:p>
        </p:txBody>
      </p:sp>
      <p:sp>
        <p:nvSpPr>
          <p:cNvPr id="3" name="Rectangle 2"/>
          <p:cNvSpPr/>
          <p:nvPr>
            <p:custDataLst>
              <p:tags r:id="rId6"/>
            </p:custDataLst>
          </p:nvPr>
        </p:nvSpPr>
        <p:spPr bwMode="auto">
          <a:xfrm>
            <a:off x="2614082" y="4267200"/>
            <a:ext cx="2872317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7"/>
            </p:custDataLst>
          </p:nvPr>
        </p:nvSpPr>
        <p:spPr bwMode="auto">
          <a:xfrm>
            <a:off x="2550593" y="2427816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0xCAFE</a:t>
            </a:r>
          </a:p>
        </p:txBody>
      </p:sp>
      <p:sp>
        <p:nvSpPr>
          <p:cNvPr id="30" name="TextBox 29"/>
          <p:cNvSpPr txBox="1"/>
          <p:nvPr>
            <p:custDataLst>
              <p:tags r:id="rId8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9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36" name="Rectangle 35"/>
          <p:cNvSpPr/>
          <p:nvPr>
            <p:custDataLst>
              <p:tags r:id="rId10"/>
            </p:custDataLst>
          </p:nvPr>
        </p:nvSpPr>
        <p:spPr bwMode="auto">
          <a:xfrm>
            <a:off x="2063757" y="2427816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F</a:t>
            </a: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11"/>
            </p:custDataLst>
          </p:nvPr>
        </p:nvSpPr>
        <p:spPr bwMode="auto">
          <a:xfrm>
            <a:off x="2819401" y="4408108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0xCAFE</a:t>
            </a:r>
          </a:p>
        </p:txBody>
      </p:sp>
      <p:sp>
        <p:nvSpPr>
          <p:cNvPr id="39" name="Rectangle 38"/>
          <p:cNvSpPr/>
          <p:nvPr>
            <p:custDataLst>
              <p:tags r:id="rId12"/>
            </p:custDataLst>
          </p:nvPr>
        </p:nvSpPr>
        <p:spPr bwMode="auto">
          <a:xfrm>
            <a:off x="2813051" y="4825093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41" name="Rectangle 40"/>
          <p:cNvSpPr/>
          <p:nvPr>
            <p:custDataLst>
              <p:tags r:id="rId13"/>
            </p:custDataLst>
          </p:nvPr>
        </p:nvSpPr>
        <p:spPr bwMode="auto">
          <a:xfrm>
            <a:off x="5080008" y="2427816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>
            <p:custDataLst>
              <p:tags r:id="rId14"/>
            </p:custDataLst>
          </p:nvPr>
        </p:nvSpPr>
        <p:spPr>
          <a:xfrm>
            <a:off x="2307167" y="432858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F</a:t>
            </a: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15"/>
            </p:custDataLst>
          </p:nvPr>
        </p:nvSpPr>
        <p:spPr>
          <a:xfrm>
            <a:off x="2300817" y="479848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G</a:t>
            </a: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43" name="TextBox 42"/>
          <p:cNvSpPr txBox="1"/>
          <p:nvPr>
            <p:custDataLst>
              <p:tags r:id="rId16"/>
            </p:custDataLst>
          </p:nvPr>
        </p:nvSpPr>
        <p:spPr>
          <a:xfrm>
            <a:off x="5926667" y="1280584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alibri" pitchFamily="34" charset="0"/>
              </a:rPr>
              <a:t>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7"/>
            </p:custDataLst>
          </p:nvPr>
        </p:nvSpPr>
        <p:spPr>
          <a:xfrm>
            <a:off x="6942667" y="2434167"/>
            <a:ext cx="120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dirty bit</a:t>
            </a:r>
          </a:p>
        </p:txBody>
      </p:sp>
      <p:cxnSp>
        <p:nvCxnSpPr>
          <p:cNvPr id="48" name="Straight Arrow Connector 47"/>
          <p:cNvCxnSpPr>
            <a:stCxn id="46" idx="1"/>
            <a:endCxn id="4" idx="3"/>
          </p:cNvCxnSpPr>
          <p:nvPr>
            <p:custDataLst>
              <p:tags r:id="rId18"/>
            </p:custDataLst>
          </p:nvPr>
        </p:nvCxnSpPr>
        <p:spPr bwMode="auto">
          <a:xfrm flipH="1" flipV="1">
            <a:off x="5486400" y="2577191"/>
            <a:ext cx="1456267" cy="8780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>
            <p:custDataLst>
              <p:tags r:id="rId19"/>
            </p:custDataLst>
          </p:nvPr>
        </p:nvSpPr>
        <p:spPr bwMode="auto">
          <a:xfrm>
            <a:off x="2554831" y="2432054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0xFEED</a:t>
            </a:r>
          </a:p>
        </p:txBody>
      </p:sp>
      <p:sp>
        <p:nvSpPr>
          <p:cNvPr id="54" name="Rectangle 53"/>
          <p:cNvSpPr/>
          <p:nvPr>
            <p:custDataLst>
              <p:tags r:id="rId20"/>
            </p:custDataLst>
          </p:nvPr>
        </p:nvSpPr>
        <p:spPr bwMode="auto">
          <a:xfrm>
            <a:off x="5084246" y="2432054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18</a:t>
            </a:fld>
            <a:endParaRPr lang="en-US"/>
          </a:p>
        </p:txBody>
      </p:sp>
      <p:sp>
        <p:nvSpPr>
          <p:cNvPr id="29" name="TextBox 28"/>
          <p:cNvSpPr txBox="1"/>
          <p:nvPr>
            <p:custDataLst>
              <p:tags r:id="rId21"/>
            </p:custDataLst>
          </p:nvPr>
        </p:nvSpPr>
        <p:spPr>
          <a:xfrm>
            <a:off x="2872318" y="1284816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0xFEED,</a:t>
            </a:r>
            <a:r>
              <a:rPr lang="en-US" dirty="0" smtClean="0">
                <a:latin typeface="Calibri" pitchFamily="34" charset="0"/>
              </a:rPr>
              <a:t> F</a:t>
            </a:r>
          </a:p>
        </p:txBody>
      </p:sp>
      <p:sp>
        <p:nvSpPr>
          <p:cNvPr id="32" name="TextBox 31"/>
          <p:cNvSpPr txBox="1"/>
          <p:nvPr>
            <p:custDataLst>
              <p:tags r:id="rId22"/>
            </p:custDataLst>
          </p:nvPr>
        </p:nvSpPr>
        <p:spPr>
          <a:xfrm>
            <a:off x="603250" y="1280583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0xFACE,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</a:p>
        </p:txBody>
      </p:sp>
    </p:spTree>
    <p:extLst>
      <p:ext uri="{BB962C8B-B14F-4D97-AF65-F5344CB8AC3E}">
        <p14:creationId xmlns:p14="http://schemas.microsoft.com/office/powerpoint/2010/main" val="37518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Write-back, write-allocate example</a:t>
            </a:r>
            <a:endParaRPr lang="en-US" dirty="0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 bwMode="auto">
          <a:xfrm>
            <a:off x="2614082" y="4267200"/>
            <a:ext cx="2872317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4"/>
            </p:custDataLst>
          </p:nvPr>
        </p:nvSpPr>
        <p:spPr bwMode="auto">
          <a:xfrm>
            <a:off x="2550593" y="2427816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30" name="TextBox 29"/>
          <p:cNvSpPr txBox="1"/>
          <p:nvPr>
            <p:custDataLst>
              <p:tags r:id="rId5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6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36" name="Rectangle 35"/>
          <p:cNvSpPr/>
          <p:nvPr>
            <p:custDataLst>
              <p:tags r:id="rId7"/>
            </p:custDataLst>
          </p:nvPr>
        </p:nvSpPr>
        <p:spPr bwMode="auto">
          <a:xfrm>
            <a:off x="2063757" y="2427816"/>
            <a:ext cx="484717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G</a:t>
            </a: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8"/>
            </p:custDataLst>
          </p:nvPr>
        </p:nvSpPr>
        <p:spPr bwMode="auto">
          <a:xfrm>
            <a:off x="2819401" y="4408108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0xFEED</a:t>
            </a:r>
          </a:p>
        </p:txBody>
      </p:sp>
      <p:sp>
        <p:nvSpPr>
          <p:cNvPr id="39" name="Rectangle 38"/>
          <p:cNvSpPr/>
          <p:nvPr>
            <p:custDataLst>
              <p:tags r:id="rId9"/>
            </p:custDataLst>
          </p:nvPr>
        </p:nvSpPr>
        <p:spPr bwMode="auto">
          <a:xfrm>
            <a:off x="2813051" y="4825093"/>
            <a:ext cx="2550582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0xBEEF</a:t>
            </a:r>
          </a:p>
        </p:txBody>
      </p:sp>
      <p:sp>
        <p:nvSpPr>
          <p:cNvPr id="41" name="Rectangle 40"/>
          <p:cNvSpPr/>
          <p:nvPr>
            <p:custDataLst>
              <p:tags r:id="rId10"/>
            </p:custDataLst>
          </p:nvPr>
        </p:nvSpPr>
        <p:spPr bwMode="auto">
          <a:xfrm>
            <a:off x="5080008" y="2427816"/>
            <a:ext cx="27728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0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2307167" y="432858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F</a:t>
            </a: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12"/>
            </p:custDataLst>
          </p:nvPr>
        </p:nvSpPr>
        <p:spPr>
          <a:xfrm>
            <a:off x="2300817" y="479848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G</a:t>
            </a: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3"/>
            </p:custDataLst>
          </p:nvPr>
        </p:nvSpPr>
        <p:spPr>
          <a:xfrm>
            <a:off x="6942667" y="2434167"/>
            <a:ext cx="120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dirty bit</a:t>
            </a:r>
          </a:p>
        </p:txBody>
      </p:sp>
      <p:cxnSp>
        <p:nvCxnSpPr>
          <p:cNvPr id="48" name="Straight Arrow Connector 47"/>
          <p:cNvCxnSpPr>
            <a:stCxn id="46" idx="1"/>
            <a:endCxn id="4" idx="3"/>
          </p:cNvCxnSpPr>
          <p:nvPr>
            <p:custDataLst>
              <p:tags r:id="rId14"/>
            </p:custDataLst>
          </p:nvPr>
        </p:nvCxnSpPr>
        <p:spPr bwMode="auto">
          <a:xfrm flipH="1" flipV="1">
            <a:off x="5486400" y="2577191"/>
            <a:ext cx="1456267" cy="8780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>
            <p:custDataLst>
              <p:tags r:id="rId15"/>
            </p:custDataLst>
          </p:nvPr>
        </p:nvSpPr>
        <p:spPr>
          <a:xfrm>
            <a:off x="6271877" y="3578781"/>
            <a:ext cx="2800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1. Write F back to memory </a:t>
            </a:r>
            <a:br>
              <a:rPr lang="en-US" sz="1800" dirty="0" smtClean="0">
                <a:latin typeface="Calibri" pitchFamily="34" charset="0"/>
              </a:rPr>
            </a:br>
            <a:r>
              <a:rPr lang="en-US" sz="1800" dirty="0" smtClean="0">
                <a:latin typeface="Calibri" pitchFamily="34" charset="0"/>
              </a:rPr>
              <a:t>since it is dirty</a:t>
            </a:r>
            <a:br>
              <a:rPr lang="en-US" sz="1800" dirty="0" smtClean="0">
                <a:latin typeface="Calibri" pitchFamily="34" charset="0"/>
              </a:rPr>
            </a:br>
            <a:r>
              <a:rPr lang="en-US" sz="1800" dirty="0" smtClean="0">
                <a:latin typeface="Calibri" pitchFamily="34" charset="0"/>
              </a:rPr>
              <a:t>2. Bring G into the cache so </a:t>
            </a:r>
            <a:br>
              <a:rPr lang="en-US" sz="1800" dirty="0" smtClean="0">
                <a:latin typeface="Calibri" pitchFamily="34" charset="0"/>
              </a:rPr>
            </a:br>
            <a:r>
              <a:rPr lang="en-US" sz="1800" dirty="0" smtClean="0">
                <a:latin typeface="Calibri" pitchFamily="34" charset="0"/>
              </a:rPr>
              <a:t>we can copy it into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813B5-0B69-4299-81E1-2EA3435BD0CB}" type="slidenum">
              <a:rPr lang="en-US" smtClean="0"/>
              <a:t>19</a:t>
            </a:fld>
            <a:endParaRPr lang="en-US"/>
          </a:p>
        </p:txBody>
      </p:sp>
      <p:sp>
        <p:nvSpPr>
          <p:cNvPr id="27" name="TextBox 26"/>
          <p:cNvSpPr txBox="1"/>
          <p:nvPr>
            <p:custDataLst>
              <p:tags r:id="rId16"/>
            </p:custDataLst>
          </p:nvPr>
        </p:nvSpPr>
        <p:spPr>
          <a:xfrm>
            <a:off x="5926667" y="1280584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alibri" pitchFamily="34" charset="0"/>
              </a:rPr>
              <a:t>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TextBox 27"/>
          <p:cNvSpPr txBox="1"/>
          <p:nvPr>
            <p:custDataLst>
              <p:tags r:id="rId17"/>
            </p:custDataLst>
          </p:nvPr>
        </p:nvSpPr>
        <p:spPr>
          <a:xfrm>
            <a:off x="2872318" y="1284816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0xFEED,</a:t>
            </a:r>
            <a:r>
              <a:rPr lang="en-US" dirty="0" smtClean="0">
                <a:latin typeface="Calibri" pitchFamily="34" charset="0"/>
              </a:rPr>
              <a:t> F</a:t>
            </a:r>
          </a:p>
        </p:txBody>
      </p:sp>
      <p:sp>
        <p:nvSpPr>
          <p:cNvPr id="29" name="TextBox 28"/>
          <p:cNvSpPr txBox="1"/>
          <p:nvPr>
            <p:custDataLst>
              <p:tags r:id="rId18"/>
            </p:custDataLst>
          </p:nvPr>
        </p:nvSpPr>
        <p:spPr>
          <a:xfrm>
            <a:off x="603250" y="1280583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0xFACE,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" name="Ink 5"/>
              <p14:cNvContentPartPr/>
              <p14:nvPr/>
            </p14:nvContentPartPr>
            <p14:xfrm>
              <a:off x="3699720" y="4347360"/>
              <a:ext cx="1017360" cy="363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91440" y="4336920"/>
                <a:ext cx="103608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" name="Ink 4"/>
              <p14:cNvContentPartPr/>
              <p14:nvPr/>
            </p14:nvContentPartPr>
            <p14:xfrm>
              <a:off x="5574960" y="4273920"/>
              <a:ext cx="733320" cy="420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568840" y="4266360"/>
                <a:ext cx="745920" cy="43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91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6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3 due </a:t>
            </a:r>
            <a:r>
              <a:rPr lang="en-US" dirty="0" smtClean="0">
                <a:solidFill>
                  <a:srgbClr val="FF0000"/>
                </a:solidFill>
              </a:rPr>
              <a:t>Friday</a:t>
            </a:r>
          </a:p>
          <a:p>
            <a:pPr lvl="1"/>
            <a:r>
              <a:rPr lang="en-US" dirty="0" smtClean="0"/>
              <a:t>1 late day = Sunday @ 5pm</a:t>
            </a:r>
          </a:p>
          <a:p>
            <a:r>
              <a:rPr lang="en-US" dirty="0" smtClean="0"/>
              <a:t>No lecture on Friday – Veteran’s Day!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Midterm Regrades</a:t>
            </a:r>
            <a:r>
              <a:rPr lang="en-US" dirty="0"/>
              <a:t> </a:t>
            </a:r>
            <a:r>
              <a:rPr lang="en-US" dirty="0" smtClean="0"/>
              <a:t>due end of Thursday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Where else is caching used?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Software caches are more flexible</a:t>
            </a:r>
          </a:p>
          <a:p>
            <a:pPr lvl="1"/>
            <a:r>
              <a:rPr lang="en-GB" sz="2000" dirty="0" smtClean="0"/>
              <a:t>File system buffer caches, browser caches, etc.</a:t>
            </a:r>
          </a:p>
          <a:p>
            <a:pPr lvl="1"/>
            <a:r>
              <a:rPr lang="en-GB" sz="2000" dirty="0" smtClean="0"/>
              <a:t>Content-delivery networks (CDN): cache for the Internet (e.g. </a:t>
            </a:r>
            <a:r>
              <a:rPr lang="en-GB" sz="2000" i="1" dirty="0" smtClean="0"/>
              <a:t>Netflix</a:t>
            </a:r>
            <a:r>
              <a:rPr lang="en-GB" sz="2000" dirty="0" smtClean="0"/>
              <a:t>)</a:t>
            </a:r>
          </a:p>
          <a:p>
            <a:endParaRPr lang="en-GB" sz="2400" dirty="0" smtClean="0"/>
          </a:p>
          <a:p>
            <a:r>
              <a:rPr lang="en-GB" sz="2400" dirty="0" smtClean="0"/>
              <a:t>Some design differences</a:t>
            </a:r>
          </a:p>
          <a:p>
            <a:pPr lvl="1"/>
            <a:r>
              <a:rPr lang="en-GB" sz="2000" dirty="0" smtClean="0"/>
              <a:t>Almost always fully-associative</a:t>
            </a:r>
          </a:p>
          <a:p>
            <a:pPr lvl="2"/>
            <a:r>
              <a:rPr lang="en-GB" sz="1800" dirty="0" smtClean="0"/>
              <a:t>so, no placement restrictions</a:t>
            </a:r>
          </a:p>
          <a:p>
            <a:pPr lvl="2"/>
            <a:r>
              <a:rPr lang="en-GB" sz="1800" dirty="0" smtClean="0"/>
              <a:t>index structures like hash tables are common (for placement)</a:t>
            </a:r>
          </a:p>
          <a:p>
            <a:pPr lvl="1"/>
            <a:r>
              <a:rPr lang="en-GB" sz="2000" dirty="0" smtClean="0"/>
              <a:t>More complex replacement policies</a:t>
            </a:r>
          </a:p>
          <a:p>
            <a:pPr lvl="2"/>
            <a:r>
              <a:rPr lang="en-GB" sz="1800" dirty="0" smtClean="0"/>
              <a:t>misses are very expensive when disk or network involved</a:t>
            </a:r>
          </a:p>
          <a:p>
            <a:pPr lvl="2"/>
            <a:r>
              <a:rPr lang="en-GB" sz="1800" dirty="0" smtClean="0"/>
              <a:t>worth thousands of cycles to avoid them</a:t>
            </a:r>
          </a:p>
          <a:p>
            <a:pPr lvl="1"/>
            <a:r>
              <a:rPr lang="en-GB" sz="2000" dirty="0" smtClean="0"/>
              <a:t>Not necessarily constrained to single “block” transfers</a:t>
            </a:r>
          </a:p>
          <a:p>
            <a:pPr lvl="2"/>
            <a:r>
              <a:rPr lang="en-GB" sz="1800" dirty="0" smtClean="0"/>
              <a:t>may fetch or write-back in larger units, opportunistically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2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Optimizations for the Memory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760" cy="4972050"/>
          </a:xfrm>
        </p:spPr>
        <p:txBody>
          <a:bodyPr/>
          <a:lstStyle/>
          <a:p>
            <a:r>
              <a:rPr lang="en-US" dirty="0" smtClean="0"/>
              <a:t>Write code that has locality!</a:t>
            </a:r>
          </a:p>
          <a:p>
            <a:pPr lvl="1"/>
            <a:r>
              <a:rPr lang="en-US" u="sng" dirty="0" smtClean="0"/>
              <a:t>Spatial</a:t>
            </a:r>
            <a:r>
              <a:rPr lang="en-US" dirty="0" smtClean="0"/>
              <a:t>:  access data contiguously</a:t>
            </a:r>
          </a:p>
          <a:p>
            <a:pPr lvl="1"/>
            <a:r>
              <a:rPr lang="en-US" u="sng" dirty="0" smtClean="0"/>
              <a:t>Temporal</a:t>
            </a:r>
            <a:r>
              <a:rPr lang="en-US" dirty="0" smtClean="0"/>
              <a:t>:  make sure access to the same data is not too far apart in time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How can you achieve locality?</a:t>
            </a:r>
          </a:p>
          <a:p>
            <a:pPr lvl="1"/>
            <a:r>
              <a:rPr lang="en-US" dirty="0" smtClean="0"/>
              <a:t>Adjust memory accesses in </a:t>
            </a:r>
            <a:r>
              <a:rPr lang="en-US" i="1" dirty="0" smtClean="0"/>
              <a:t>code</a:t>
            </a:r>
            <a:r>
              <a:rPr lang="en-US" dirty="0" smtClean="0"/>
              <a:t> (software) to improve miss rate (MR)</a:t>
            </a:r>
          </a:p>
          <a:p>
            <a:pPr lvl="2"/>
            <a:r>
              <a:rPr lang="en-US" dirty="0" smtClean="0"/>
              <a:t>Requires knowledge of </a:t>
            </a:r>
            <a:r>
              <a:rPr lang="en-US" i="1" dirty="0" smtClean="0"/>
              <a:t>both</a:t>
            </a:r>
            <a:r>
              <a:rPr lang="en-US" dirty="0" smtClean="0"/>
              <a:t> how caches work as well as your system’s parameters</a:t>
            </a:r>
          </a:p>
          <a:p>
            <a:pPr lvl="1"/>
            <a:r>
              <a:rPr lang="en-US" dirty="0" smtClean="0"/>
              <a:t>Proper choice of algorithm</a:t>
            </a:r>
          </a:p>
          <a:p>
            <a:pPr lvl="1"/>
            <a:r>
              <a:rPr lang="en-US" dirty="0" smtClean="0"/>
              <a:t>Loop transformations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8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Example</a:t>
            </a:r>
            <a:r>
              <a:rPr lang="en-US" dirty="0" smtClean="0"/>
              <a:t>:  Matrix </a:t>
            </a:r>
            <a:r>
              <a:rPr lang="en-US" dirty="0"/>
              <a:t>Multiplication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33856" y="1645920"/>
            <a:ext cx="1901952" cy="649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6080302" y="2241230"/>
            <a:ext cx="1928636" cy="1934594"/>
            <a:chOff x="1680" y="816"/>
            <a:chExt cx="2129" cy="1743"/>
          </a:xfrm>
        </p:grpSpPr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1680" y="816"/>
              <a:ext cx="2129" cy="218"/>
              <a:chOff x="833" y="15932"/>
              <a:chExt cx="2129" cy="218"/>
            </a:xfrm>
          </p:grpSpPr>
          <p:sp>
            <p:nvSpPr>
              <p:cNvPr id="73" name="Rectangle 7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8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9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Rectangle 10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11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12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13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Rectangle 14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1680" y="1034"/>
              <a:ext cx="2129" cy="218"/>
              <a:chOff x="833" y="15932"/>
              <a:chExt cx="2129" cy="218"/>
            </a:xfrm>
          </p:grpSpPr>
          <p:sp>
            <p:nvSpPr>
              <p:cNvPr id="65" name="Rectangle 16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Rectangle 17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18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Rectangle 19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Rectangle 20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21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22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23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1680" y="1252"/>
              <a:ext cx="2129" cy="218"/>
              <a:chOff x="833" y="15932"/>
              <a:chExt cx="2129" cy="218"/>
            </a:xfrm>
          </p:grpSpPr>
          <p:sp>
            <p:nvSpPr>
              <p:cNvPr id="57" name="Rectangle 25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26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27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28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29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30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Rectangle 31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Rectangle 32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33"/>
            <p:cNvGrpSpPr>
              <a:grpSpLocks/>
            </p:cNvGrpSpPr>
            <p:nvPr/>
          </p:nvGrpSpPr>
          <p:grpSpPr bwMode="auto">
            <a:xfrm>
              <a:off x="1680" y="1470"/>
              <a:ext cx="2129" cy="218"/>
              <a:chOff x="833" y="15932"/>
              <a:chExt cx="2129" cy="218"/>
            </a:xfrm>
          </p:grpSpPr>
          <p:sp>
            <p:nvSpPr>
              <p:cNvPr id="49" name="Rectangle 34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35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Rectangle 36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37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38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39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40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Rectangle 41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42"/>
            <p:cNvGrpSpPr>
              <a:grpSpLocks/>
            </p:cNvGrpSpPr>
            <p:nvPr/>
          </p:nvGrpSpPr>
          <p:grpSpPr bwMode="auto">
            <a:xfrm>
              <a:off x="1680" y="1688"/>
              <a:ext cx="2129" cy="218"/>
              <a:chOff x="833" y="15932"/>
              <a:chExt cx="2129" cy="218"/>
            </a:xfrm>
          </p:grpSpPr>
          <p:sp>
            <p:nvSpPr>
              <p:cNvPr id="41" name="Rectangle 43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44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45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46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Rectangle 47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48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49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50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51"/>
            <p:cNvGrpSpPr>
              <a:grpSpLocks/>
            </p:cNvGrpSpPr>
            <p:nvPr/>
          </p:nvGrpSpPr>
          <p:grpSpPr bwMode="auto">
            <a:xfrm>
              <a:off x="1680" y="1905"/>
              <a:ext cx="2129" cy="218"/>
              <a:chOff x="833" y="15932"/>
              <a:chExt cx="2129" cy="218"/>
            </a:xfrm>
          </p:grpSpPr>
          <p:sp>
            <p:nvSpPr>
              <p:cNvPr id="33" name="Rectangle 52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53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54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55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56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57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58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59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60"/>
            <p:cNvGrpSpPr>
              <a:grpSpLocks/>
            </p:cNvGrpSpPr>
            <p:nvPr/>
          </p:nvGrpSpPr>
          <p:grpSpPr bwMode="auto">
            <a:xfrm>
              <a:off x="1680" y="2123"/>
              <a:ext cx="2129" cy="218"/>
              <a:chOff x="833" y="15932"/>
              <a:chExt cx="2129" cy="218"/>
            </a:xfrm>
          </p:grpSpPr>
          <p:sp>
            <p:nvSpPr>
              <p:cNvPr id="25" name="Rectangle 61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62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63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64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65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66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67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68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69"/>
            <p:cNvGrpSpPr>
              <a:grpSpLocks/>
            </p:cNvGrpSpPr>
            <p:nvPr/>
          </p:nvGrpSpPr>
          <p:grpSpPr bwMode="auto">
            <a:xfrm>
              <a:off x="1680" y="2341"/>
              <a:ext cx="2129" cy="218"/>
              <a:chOff x="833" y="15932"/>
              <a:chExt cx="2129" cy="218"/>
            </a:xfrm>
          </p:grpSpPr>
          <p:sp>
            <p:nvSpPr>
              <p:cNvPr id="17" name="Rectangle 70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71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72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73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74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75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76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77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1" name="Group 78"/>
          <p:cNvGrpSpPr>
            <a:grpSpLocks/>
          </p:cNvGrpSpPr>
          <p:nvPr/>
        </p:nvGrpSpPr>
        <p:grpSpPr bwMode="auto">
          <a:xfrm>
            <a:off x="3613150" y="2241230"/>
            <a:ext cx="1931767" cy="1934594"/>
            <a:chOff x="1680" y="816"/>
            <a:chExt cx="2129" cy="1743"/>
          </a:xfrm>
        </p:grpSpPr>
        <p:grpSp>
          <p:nvGrpSpPr>
            <p:cNvPr id="82" name="Group 79"/>
            <p:cNvGrpSpPr>
              <a:grpSpLocks/>
            </p:cNvGrpSpPr>
            <p:nvPr/>
          </p:nvGrpSpPr>
          <p:grpSpPr bwMode="auto">
            <a:xfrm>
              <a:off x="1680" y="816"/>
              <a:ext cx="2129" cy="218"/>
              <a:chOff x="833" y="15932"/>
              <a:chExt cx="2129" cy="218"/>
            </a:xfrm>
          </p:grpSpPr>
          <p:sp>
            <p:nvSpPr>
              <p:cNvPr id="146" name="Rectangle 80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Rectangle 81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Rectangle 82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Rectangle 83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Rectangle 84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85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Rectangle 86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Rectangle 87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3" name="Group 88"/>
            <p:cNvGrpSpPr>
              <a:grpSpLocks/>
            </p:cNvGrpSpPr>
            <p:nvPr/>
          </p:nvGrpSpPr>
          <p:grpSpPr bwMode="auto">
            <a:xfrm>
              <a:off x="1680" y="1034"/>
              <a:ext cx="2129" cy="218"/>
              <a:chOff x="833" y="15932"/>
              <a:chExt cx="2129" cy="218"/>
            </a:xfrm>
          </p:grpSpPr>
          <p:sp>
            <p:nvSpPr>
              <p:cNvPr id="138" name="Rectangle 89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90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91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92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Rectangle 93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94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Rectangle 95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96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4" name="Group 97"/>
            <p:cNvGrpSpPr>
              <a:grpSpLocks/>
            </p:cNvGrpSpPr>
            <p:nvPr/>
          </p:nvGrpSpPr>
          <p:grpSpPr bwMode="auto">
            <a:xfrm>
              <a:off x="1680" y="1252"/>
              <a:ext cx="2129" cy="218"/>
              <a:chOff x="833" y="15932"/>
              <a:chExt cx="2129" cy="218"/>
            </a:xfrm>
          </p:grpSpPr>
          <p:sp>
            <p:nvSpPr>
              <p:cNvPr id="130" name="Rectangle 98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99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Rectangle 100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101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102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103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104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105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5" name="Group 106"/>
            <p:cNvGrpSpPr>
              <a:grpSpLocks/>
            </p:cNvGrpSpPr>
            <p:nvPr/>
          </p:nvGrpSpPr>
          <p:grpSpPr bwMode="auto">
            <a:xfrm>
              <a:off x="1680" y="1470"/>
              <a:ext cx="2129" cy="218"/>
              <a:chOff x="833" y="15932"/>
              <a:chExt cx="2129" cy="218"/>
            </a:xfrm>
          </p:grpSpPr>
          <p:sp>
            <p:nvSpPr>
              <p:cNvPr id="122" name="Rectangle 107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Rectangle 108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Rectangle 109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110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111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112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113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114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6" name="Group 115"/>
            <p:cNvGrpSpPr>
              <a:grpSpLocks/>
            </p:cNvGrpSpPr>
            <p:nvPr/>
          </p:nvGrpSpPr>
          <p:grpSpPr bwMode="auto">
            <a:xfrm>
              <a:off x="1680" y="1688"/>
              <a:ext cx="2129" cy="218"/>
              <a:chOff x="833" y="15932"/>
              <a:chExt cx="2129" cy="218"/>
            </a:xfrm>
          </p:grpSpPr>
          <p:sp>
            <p:nvSpPr>
              <p:cNvPr id="114" name="Rectangle 116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Rectangle 117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Rectangle 118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Rectangle 119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Rectangle 120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121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122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Rectangle 123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7" name="Group 124"/>
            <p:cNvGrpSpPr>
              <a:grpSpLocks/>
            </p:cNvGrpSpPr>
            <p:nvPr/>
          </p:nvGrpSpPr>
          <p:grpSpPr bwMode="auto">
            <a:xfrm>
              <a:off x="1680" y="1905"/>
              <a:ext cx="2129" cy="218"/>
              <a:chOff x="833" y="15932"/>
              <a:chExt cx="2129" cy="218"/>
            </a:xfrm>
          </p:grpSpPr>
          <p:sp>
            <p:nvSpPr>
              <p:cNvPr id="106" name="Rectangle 125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Rectangle 126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Rectangle 127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Rectangle 128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Rectangle 129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Rectangle 130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131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Rectangle 132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8" name="Group 133"/>
            <p:cNvGrpSpPr>
              <a:grpSpLocks/>
            </p:cNvGrpSpPr>
            <p:nvPr/>
          </p:nvGrpSpPr>
          <p:grpSpPr bwMode="auto">
            <a:xfrm>
              <a:off x="1680" y="2123"/>
              <a:ext cx="2129" cy="218"/>
              <a:chOff x="833" y="15932"/>
              <a:chExt cx="2129" cy="218"/>
            </a:xfrm>
          </p:grpSpPr>
          <p:sp>
            <p:nvSpPr>
              <p:cNvPr id="98" name="Rectangle 134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135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Rectangle 136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Rectangle 137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Rectangle 138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Rectangle 139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Rectangle 140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Rectangle 141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9" name="Group 142"/>
            <p:cNvGrpSpPr>
              <a:grpSpLocks/>
            </p:cNvGrpSpPr>
            <p:nvPr/>
          </p:nvGrpSpPr>
          <p:grpSpPr bwMode="auto">
            <a:xfrm>
              <a:off x="1680" y="2341"/>
              <a:ext cx="2129" cy="218"/>
              <a:chOff x="833" y="15932"/>
              <a:chExt cx="2129" cy="218"/>
            </a:xfrm>
          </p:grpSpPr>
          <p:sp>
            <p:nvSpPr>
              <p:cNvPr id="90" name="Rectangle 143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Rectangle 144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Rectangle 145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146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Rectangle 147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Rectangle 148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Rectangle 149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Rectangle 150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4" name="Group 151"/>
          <p:cNvGrpSpPr>
            <a:grpSpLocks/>
          </p:cNvGrpSpPr>
          <p:nvPr/>
        </p:nvGrpSpPr>
        <p:grpSpPr bwMode="auto">
          <a:xfrm>
            <a:off x="1133475" y="2231136"/>
            <a:ext cx="1928636" cy="1934594"/>
            <a:chOff x="1680" y="816"/>
            <a:chExt cx="2129" cy="1743"/>
          </a:xfrm>
        </p:grpSpPr>
        <p:grpSp>
          <p:nvGrpSpPr>
            <p:cNvPr id="155" name="Group 152"/>
            <p:cNvGrpSpPr>
              <a:grpSpLocks/>
            </p:cNvGrpSpPr>
            <p:nvPr/>
          </p:nvGrpSpPr>
          <p:grpSpPr bwMode="auto">
            <a:xfrm>
              <a:off x="1680" y="816"/>
              <a:ext cx="2129" cy="218"/>
              <a:chOff x="833" y="15932"/>
              <a:chExt cx="2129" cy="218"/>
            </a:xfrm>
          </p:grpSpPr>
          <p:sp>
            <p:nvSpPr>
              <p:cNvPr id="219" name="Rectangle 153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Rectangle 154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Rectangle 155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Rectangle 156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Rectangle 157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Rectangle 158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Rectangle 159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Rectangle 160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6" name="Group 161"/>
            <p:cNvGrpSpPr>
              <a:grpSpLocks/>
            </p:cNvGrpSpPr>
            <p:nvPr/>
          </p:nvGrpSpPr>
          <p:grpSpPr bwMode="auto">
            <a:xfrm>
              <a:off x="1680" y="1034"/>
              <a:ext cx="2129" cy="218"/>
              <a:chOff x="833" y="15932"/>
              <a:chExt cx="2129" cy="218"/>
            </a:xfrm>
          </p:grpSpPr>
          <p:sp>
            <p:nvSpPr>
              <p:cNvPr id="211" name="Rectangle 162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Rectangle 163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Rectangle 164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Rectangle 165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Rectangle 166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Rectangle 167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Rectangle 168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Rectangle 169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7" name="Group 170"/>
            <p:cNvGrpSpPr>
              <a:grpSpLocks/>
            </p:cNvGrpSpPr>
            <p:nvPr/>
          </p:nvGrpSpPr>
          <p:grpSpPr bwMode="auto">
            <a:xfrm>
              <a:off x="1680" y="1252"/>
              <a:ext cx="2129" cy="218"/>
              <a:chOff x="833" y="15932"/>
              <a:chExt cx="2129" cy="218"/>
            </a:xfrm>
          </p:grpSpPr>
          <p:sp>
            <p:nvSpPr>
              <p:cNvPr id="203" name="Rectangle 171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Rectangle 172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Rectangle 173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Rectangle 174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Rectangle 175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Rectangle 176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Rectangle 177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Rectangle 178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8" name="Group 179"/>
            <p:cNvGrpSpPr>
              <a:grpSpLocks/>
            </p:cNvGrpSpPr>
            <p:nvPr/>
          </p:nvGrpSpPr>
          <p:grpSpPr bwMode="auto">
            <a:xfrm>
              <a:off x="1680" y="1470"/>
              <a:ext cx="2129" cy="218"/>
              <a:chOff x="833" y="15932"/>
              <a:chExt cx="2129" cy="218"/>
            </a:xfrm>
          </p:grpSpPr>
          <p:sp>
            <p:nvSpPr>
              <p:cNvPr id="195" name="Rectangle 180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Rectangle 181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Rectangle 182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Rectangle 183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Rectangle 184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Rectangle 185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186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Rectangle 187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9" name="Group 188"/>
            <p:cNvGrpSpPr>
              <a:grpSpLocks/>
            </p:cNvGrpSpPr>
            <p:nvPr/>
          </p:nvGrpSpPr>
          <p:grpSpPr bwMode="auto">
            <a:xfrm>
              <a:off x="1680" y="1688"/>
              <a:ext cx="2129" cy="218"/>
              <a:chOff x="833" y="15932"/>
              <a:chExt cx="2129" cy="218"/>
            </a:xfrm>
          </p:grpSpPr>
          <p:sp>
            <p:nvSpPr>
              <p:cNvPr id="187" name="Rectangle 189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Rectangle 190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Rectangle 191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Rectangle 192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Rectangle 193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Rectangle 194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Rectangle 195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Rectangle 196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0" name="Group 197"/>
            <p:cNvGrpSpPr>
              <a:grpSpLocks/>
            </p:cNvGrpSpPr>
            <p:nvPr/>
          </p:nvGrpSpPr>
          <p:grpSpPr bwMode="auto">
            <a:xfrm>
              <a:off x="1680" y="1905"/>
              <a:ext cx="2129" cy="218"/>
              <a:chOff x="833" y="15932"/>
              <a:chExt cx="2129" cy="218"/>
            </a:xfrm>
          </p:grpSpPr>
          <p:sp>
            <p:nvSpPr>
              <p:cNvPr id="179" name="Rectangle 198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Rectangle 199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Rectangle 200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Rectangle 201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Rectangle 202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Rectangle 203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Rectangle 204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Rectangle 205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1" name="Group 206"/>
            <p:cNvGrpSpPr>
              <a:grpSpLocks/>
            </p:cNvGrpSpPr>
            <p:nvPr/>
          </p:nvGrpSpPr>
          <p:grpSpPr bwMode="auto">
            <a:xfrm>
              <a:off x="1680" y="2123"/>
              <a:ext cx="2129" cy="218"/>
              <a:chOff x="833" y="15932"/>
              <a:chExt cx="2129" cy="218"/>
            </a:xfrm>
          </p:grpSpPr>
          <p:sp>
            <p:nvSpPr>
              <p:cNvPr id="171" name="Rectangle 207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Rectangle 208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Rectangle 209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Rectangle 210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Rectangle 211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Rectangle 212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Rectangle 213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Rectangle 214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2" name="Group 215"/>
            <p:cNvGrpSpPr>
              <a:grpSpLocks/>
            </p:cNvGrpSpPr>
            <p:nvPr/>
          </p:nvGrpSpPr>
          <p:grpSpPr bwMode="auto">
            <a:xfrm>
              <a:off x="1680" y="2341"/>
              <a:ext cx="2129" cy="218"/>
              <a:chOff x="833" y="15932"/>
              <a:chExt cx="2129" cy="218"/>
            </a:xfrm>
          </p:grpSpPr>
          <p:sp>
            <p:nvSpPr>
              <p:cNvPr id="163" name="Rectangle 216"/>
              <p:cNvSpPr>
                <a:spLocks noChangeArrowheads="1"/>
              </p:cNvSpPr>
              <p:nvPr/>
            </p:nvSpPr>
            <p:spPr bwMode="auto">
              <a:xfrm>
                <a:off x="83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Rectangle 217"/>
              <p:cNvSpPr>
                <a:spLocks noChangeArrowheads="1"/>
              </p:cNvSpPr>
              <p:nvPr/>
            </p:nvSpPr>
            <p:spPr bwMode="auto">
              <a:xfrm>
                <a:off x="109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Rectangle 218"/>
              <p:cNvSpPr>
                <a:spLocks noChangeArrowheads="1"/>
              </p:cNvSpPr>
              <p:nvPr/>
            </p:nvSpPr>
            <p:spPr bwMode="auto">
              <a:xfrm>
                <a:off x="1365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Rectangle 219"/>
              <p:cNvSpPr>
                <a:spLocks noChangeArrowheads="1"/>
              </p:cNvSpPr>
              <p:nvPr/>
            </p:nvSpPr>
            <p:spPr bwMode="auto">
              <a:xfrm>
                <a:off x="1631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Rectangle 220"/>
              <p:cNvSpPr>
                <a:spLocks noChangeArrowheads="1"/>
              </p:cNvSpPr>
              <p:nvPr/>
            </p:nvSpPr>
            <p:spPr bwMode="auto">
              <a:xfrm>
                <a:off x="1897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Rectangle 221"/>
              <p:cNvSpPr>
                <a:spLocks noChangeArrowheads="1"/>
              </p:cNvSpPr>
              <p:nvPr/>
            </p:nvSpPr>
            <p:spPr bwMode="auto">
              <a:xfrm>
                <a:off x="2163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Rectangle 222"/>
              <p:cNvSpPr>
                <a:spLocks noChangeArrowheads="1"/>
              </p:cNvSpPr>
              <p:nvPr/>
            </p:nvSpPr>
            <p:spPr bwMode="auto">
              <a:xfrm>
                <a:off x="2429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Rectangle 223"/>
              <p:cNvSpPr>
                <a:spLocks noChangeArrowheads="1"/>
              </p:cNvSpPr>
              <p:nvPr/>
            </p:nvSpPr>
            <p:spPr bwMode="auto">
              <a:xfrm>
                <a:off x="2696" y="15932"/>
                <a:ext cx="266" cy="218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27" name="Group 226"/>
          <p:cNvGrpSpPr/>
          <p:nvPr/>
        </p:nvGrpSpPr>
        <p:grpSpPr>
          <a:xfrm>
            <a:off x="1374555" y="2241230"/>
            <a:ext cx="5187906" cy="1934594"/>
            <a:chOff x="1374555" y="2241230"/>
            <a:chExt cx="5187906" cy="1934594"/>
          </a:xfrm>
        </p:grpSpPr>
        <p:sp>
          <p:nvSpPr>
            <p:cNvPr id="228" name="Rectangle 224"/>
            <p:cNvSpPr>
              <a:spLocks noChangeArrowheads="1"/>
            </p:cNvSpPr>
            <p:nvPr/>
          </p:nvSpPr>
          <p:spPr bwMode="auto">
            <a:xfrm>
              <a:off x="3613150" y="2483474"/>
              <a:ext cx="1931767" cy="242245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3175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225"/>
            <p:cNvSpPr>
              <a:spLocks noChangeArrowheads="1"/>
            </p:cNvSpPr>
            <p:nvPr/>
          </p:nvSpPr>
          <p:spPr bwMode="auto">
            <a:xfrm>
              <a:off x="6321381" y="2241230"/>
              <a:ext cx="241080" cy="1934594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3175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226"/>
            <p:cNvSpPr>
              <a:spLocks noChangeArrowheads="1"/>
            </p:cNvSpPr>
            <p:nvPr/>
          </p:nvSpPr>
          <p:spPr bwMode="auto">
            <a:xfrm>
              <a:off x="1374555" y="2483474"/>
              <a:ext cx="241080" cy="228787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3175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1" name="Text Box 227"/>
          <p:cNvSpPr txBox="1">
            <a:spLocks noChangeArrowheads="1"/>
          </p:cNvSpPr>
          <p:nvPr/>
        </p:nvSpPr>
        <p:spPr bwMode="auto">
          <a:xfrm>
            <a:off x="3156038" y="2860300"/>
            <a:ext cx="391363" cy="58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+mj-lt"/>
                <a:ea typeface="Arial" charset="0"/>
                <a:cs typeface="Arial" charset="0"/>
              </a:rPr>
              <a:t>=</a:t>
            </a:r>
          </a:p>
        </p:txBody>
      </p:sp>
      <p:sp>
        <p:nvSpPr>
          <p:cNvPr id="232" name="Text Box 228"/>
          <p:cNvSpPr txBox="1">
            <a:spLocks noChangeArrowheads="1"/>
          </p:cNvSpPr>
          <p:nvPr/>
        </p:nvSpPr>
        <p:spPr bwMode="auto">
          <a:xfrm>
            <a:off x="5606314" y="2860300"/>
            <a:ext cx="4251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latin typeface="+mj-lt"/>
                <a:ea typeface="Arial" charset="0"/>
                <a:cs typeface="Arial" charset="0"/>
              </a:rPr>
              <a:t>×</a:t>
            </a:r>
            <a:endParaRPr lang="en-US" sz="3200" b="1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3" name="Rectangle 229"/>
          <p:cNvSpPr>
            <a:spLocks noChangeArrowheads="1"/>
          </p:cNvSpPr>
          <p:nvPr/>
        </p:nvSpPr>
        <p:spPr bwMode="auto">
          <a:xfrm>
            <a:off x="3611880" y="1645920"/>
            <a:ext cx="190195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4" name="Rectangle 230"/>
          <p:cNvSpPr>
            <a:spLocks noChangeArrowheads="1"/>
          </p:cNvSpPr>
          <p:nvPr/>
        </p:nvSpPr>
        <p:spPr bwMode="auto">
          <a:xfrm>
            <a:off x="6080760" y="1645920"/>
            <a:ext cx="190195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5" name="Picture 2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104" y="4297680"/>
            <a:ext cx="2520950" cy="1006475"/>
          </a:xfrm>
          <a:prstGeom prst="rect">
            <a:avLst/>
          </a:prstGeom>
          <a:noFill/>
        </p:spPr>
      </p:pic>
      <p:grpSp>
        <p:nvGrpSpPr>
          <p:cNvPr id="252" name="Group 248"/>
          <p:cNvGrpSpPr>
            <a:grpSpLocks/>
          </p:cNvGrpSpPr>
          <p:nvPr/>
        </p:nvGrpSpPr>
        <p:grpSpPr bwMode="auto">
          <a:xfrm>
            <a:off x="3730626" y="2359025"/>
            <a:ext cx="2706688" cy="1663700"/>
            <a:chOff x="2230" y="1829"/>
            <a:chExt cx="1705" cy="1048"/>
          </a:xfrm>
        </p:grpSpPr>
        <p:sp>
          <p:nvSpPr>
            <p:cNvPr id="253" name="Line 249"/>
            <p:cNvSpPr>
              <a:spLocks noChangeShapeType="1"/>
            </p:cNvSpPr>
            <p:nvPr/>
          </p:nvSpPr>
          <p:spPr bwMode="auto">
            <a:xfrm>
              <a:off x="2230" y="1979"/>
              <a:ext cx="1048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Line 250"/>
            <p:cNvSpPr>
              <a:spLocks noChangeShapeType="1"/>
            </p:cNvSpPr>
            <p:nvPr/>
          </p:nvSpPr>
          <p:spPr bwMode="auto">
            <a:xfrm>
              <a:off x="3935" y="1829"/>
              <a:ext cx="0" cy="1048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225425" y="2157984"/>
            <a:ext cx="6559550" cy="3116997"/>
            <a:chOff x="225425" y="2157984"/>
            <a:chExt cx="6559550" cy="3116997"/>
          </a:xfrm>
        </p:grpSpPr>
        <p:sp>
          <p:nvSpPr>
            <p:cNvPr id="256" name="Line 235"/>
            <p:cNvSpPr>
              <a:spLocks noChangeShapeType="1"/>
            </p:cNvSpPr>
            <p:nvPr/>
          </p:nvSpPr>
          <p:spPr bwMode="auto">
            <a:xfrm flipH="1" flipV="1">
              <a:off x="4572000" y="2596896"/>
              <a:ext cx="0" cy="208756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Line 240"/>
            <p:cNvSpPr>
              <a:spLocks noChangeShapeType="1"/>
            </p:cNvSpPr>
            <p:nvPr/>
          </p:nvSpPr>
          <p:spPr bwMode="auto">
            <a:xfrm>
              <a:off x="827088" y="2596896"/>
              <a:ext cx="720725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Text Box 245"/>
            <p:cNvSpPr txBox="1">
              <a:spLocks noChangeArrowheads="1"/>
            </p:cNvSpPr>
            <p:nvPr/>
          </p:nvSpPr>
          <p:spPr bwMode="auto">
            <a:xfrm>
              <a:off x="4148138" y="4443984"/>
              <a:ext cx="77938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800" dirty="0" err="1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sz="4800" baseline="-25000" dirty="0" err="1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US" sz="4800" baseline="-25000" dirty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*</a:t>
              </a:r>
            </a:p>
          </p:txBody>
        </p:sp>
        <p:sp>
          <p:nvSpPr>
            <p:cNvPr id="259" name="Text Box 247"/>
            <p:cNvSpPr txBox="1">
              <a:spLocks noChangeArrowheads="1"/>
            </p:cNvSpPr>
            <p:nvPr/>
          </p:nvSpPr>
          <p:spPr bwMode="auto">
            <a:xfrm>
              <a:off x="5980113" y="4443984"/>
              <a:ext cx="804862" cy="82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80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sz="4800" baseline="-2500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*j</a:t>
              </a:r>
            </a:p>
          </p:txBody>
        </p:sp>
        <p:sp>
          <p:nvSpPr>
            <p:cNvPr id="260" name="Text Box 248"/>
            <p:cNvSpPr txBox="1">
              <a:spLocks noChangeArrowheads="1"/>
            </p:cNvSpPr>
            <p:nvPr/>
          </p:nvSpPr>
          <p:spPr bwMode="auto">
            <a:xfrm>
              <a:off x="225425" y="2157984"/>
              <a:ext cx="63731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800" dirty="0" err="1" smtClean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4800" baseline="-25000" dirty="0" err="1" smtClean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ij</a:t>
              </a:r>
              <a:endParaRPr lang="en-US" sz="4800" baseline="-25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1" name="Line 232"/>
            <p:cNvSpPr>
              <a:spLocks noChangeShapeType="1"/>
            </p:cNvSpPr>
            <p:nvPr/>
          </p:nvSpPr>
          <p:spPr bwMode="auto">
            <a:xfrm flipH="1" flipV="1">
              <a:off x="6443663" y="3813048"/>
              <a:ext cx="0" cy="935038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964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/>
          <p:cNvGrpSpPr/>
          <p:nvPr/>
        </p:nvGrpSpPr>
        <p:grpSpPr>
          <a:xfrm rot="5400000">
            <a:off x="4754880" y="1828800"/>
            <a:ext cx="3200400" cy="4467318"/>
            <a:chOff x="2971800" y="2194559"/>
            <a:chExt cx="3200400" cy="4467318"/>
          </a:xfrm>
        </p:grpSpPr>
        <p:grpSp>
          <p:nvGrpSpPr>
            <p:cNvPr id="43" name="Group 650"/>
            <p:cNvGrpSpPr>
              <a:grpSpLocks/>
            </p:cNvGrpSpPr>
            <p:nvPr/>
          </p:nvGrpSpPr>
          <p:grpSpPr bwMode="auto">
            <a:xfrm>
              <a:off x="3138443" y="5392826"/>
              <a:ext cx="893036" cy="1269051"/>
              <a:chOff x="1718" y="1257"/>
              <a:chExt cx="384" cy="912"/>
            </a:xfrm>
          </p:grpSpPr>
          <p:sp>
            <p:nvSpPr>
              <p:cNvPr id="75" name="Line 651"/>
              <p:cNvSpPr>
                <a:spLocks noChangeShapeType="1"/>
              </p:cNvSpPr>
              <p:nvPr/>
            </p:nvSpPr>
            <p:spPr bwMode="auto">
              <a:xfrm>
                <a:off x="1718" y="125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6" name="Line 652"/>
              <p:cNvSpPr>
                <a:spLocks noChangeShapeType="1"/>
              </p:cNvSpPr>
              <p:nvPr/>
            </p:nvSpPr>
            <p:spPr bwMode="auto">
              <a:xfrm>
                <a:off x="1814" y="135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7" name="Line 653"/>
              <p:cNvSpPr>
                <a:spLocks noChangeShapeType="1"/>
              </p:cNvSpPr>
              <p:nvPr/>
            </p:nvSpPr>
            <p:spPr bwMode="auto">
              <a:xfrm>
                <a:off x="1910" y="1449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" name="Line 654"/>
              <p:cNvSpPr>
                <a:spLocks noChangeShapeType="1"/>
              </p:cNvSpPr>
              <p:nvPr/>
            </p:nvSpPr>
            <p:spPr bwMode="auto">
              <a:xfrm>
                <a:off x="2006" y="1545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" name="Line 655"/>
              <p:cNvSpPr>
                <a:spLocks noChangeShapeType="1"/>
              </p:cNvSpPr>
              <p:nvPr/>
            </p:nvSpPr>
            <p:spPr bwMode="auto">
              <a:xfrm>
                <a:off x="2102" y="1641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6" name="Group 677"/>
            <p:cNvGrpSpPr>
              <a:grpSpLocks/>
            </p:cNvGrpSpPr>
            <p:nvPr/>
          </p:nvGrpSpPr>
          <p:grpSpPr bwMode="auto">
            <a:xfrm>
              <a:off x="4253669" y="5239001"/>
              <a:ext cx="1117363" cy="1403648"/>
              <a:chOff x="1718" y="1257"/>
              <a:chExt cx="480" cy="1008"/>
            </a:xfrm>
          </p:grpSpPr>
          <p:sp>
            <p:nvSpPr>
              <p:cNvPr id="51" name="Line 678"/>
              <p:cNvSpPr>
                <a:spLocks noChangeShapeType="1"/>
              </p:cNvSpPr>
              <p:nvPr/>
            </p:nvSpPr>
            <p:spPr bwMode="auto">
              <a:xfrm>
                <a:off x="1718" y="125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" name="Line 679"/>
              <p:cNvSpPr>
                <a:spLocks noChangeShapeType="1"/>
              </p:cNvSpPr>
              <p:nvPr/>
            </p:nvSpPr>
            <p:spPr bwMode="auto">
              <a:xfrm>
                <a:off x="1814" y="135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3" name="Line 680"/>
              <p:cNvSpPr>
                <a:spLocks noChangeShapeType="1"/>
              </p:cNvSpPr>
              <p:nvPr/>
            </p:nvSpPr>
            <p:spPr bwMode="auto">
              <a:xfrm>
                <a:off x="1910" y="1449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" name="Line 681"/>
              <p:cNvSpPr>
                <a:spLocks noChangeShapeType="1"/>
              </p:cNvSpPr>
              <p:nvPr/>
            </p:nvSpPr>
            <p:spPr bwMode="auto">
              <a:xfrm>
                <a:off x="2006" y="1545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" name="Line 682"/>
              <p:cNvSpPr>
                <a:spLocks noChangeShapeType="1"/>
              </p:cNvSpPr>
              <p:nvPr/>
            </p:nvSpPr>
            <p:spPr bwMode="auto">
              <a:xfrm>
                <a:off x="2102" y="1641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" name="Line 683"/>
              <p:cNvSpPr>
                <a:spLocks noChangeShapeType="1"/>
              </p:cNvSpPr>
              <p:nvPr/>
            </p:nvSpPr>
            <p:spPr bwMode="auto">
              <a:xfrm>
                <a:off x="2198" y="173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8" name="Rectangle 599"/>
            <p:cNvSpPr>
              <a:spLocks noChangeArrowheads="1"/>
            </p:cNvSpPr>
            <p:nvPr/>
          </p:nvSpPr>
          <p:spPr bwMode="auto">
            <a:xfrm>
              <a:off x="2971800" y="2829086"/>
              <a:ext cx="3200400" cy="320040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" name="Line 600"/>
            <p:cNvSpPr>
              <a:spLocks noChangeShapeType="1"/>
            </p:cNvSpPr>
            <p:nvPr/>
          </p:nvSpPr>
          <p:spPr bwMode="auto">
            <a:xfrm>
              <a:off x="3155535" y="2884633"/>
              <a:ext cx="0" cy="7370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" name="Line 601"/>
            <p:cNvSpPr>
              <a:spLocks noChangeShapeType="1"/>
            </p:cNvSpPr>
            <p:nvPr/>
          </p:nvSpPr>
          <p:spPr bwMode="auto">
            <a:xfrm>
              <a:off x="3377725" y="3019230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" name="Line 602"/>
            <p:cNvSpPr>
              <a:spLocks noChangeShapeType="1"/>
            </p:cNvSpPr>
            <p:nvPr/>
          </p:nvSpPr>
          <p:spPr bwMode="auto">
            <a:xfrm>
              <a:off x="3602052" y="3153826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2" name="Line 603"/>
            <p:cNvSpPr>
              <a:spLocks noChangeShapeType="1"/>
            </p:cNvSpPr>
            <p:nvPr/>
          </p:nvSpPr>
          <p:spPr bwMode="auto">
            <a:xfrm>
              <a:off x="3824243" y="3286286"/>
              <a:ext cx="0" cy="7370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" name="Line 604"/>
            <p:cNvSpPr>
              <a:spLocks noChangeShapeType="1"/>
            </p:cNvSpPr>
            <p:nvPr/>
          </p:nvSpPr>
          <p:spPr bwMode="auto">
            <a:xfrm>
              <a:off x="4048570" y="3420882"/>
              <a:ext cx="0" cy="73493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4" name="Line 605"/>
            <p:cNvSpPr>
              <a:spLocks noChangeShapeType="1"/>
            </p:cNvSpPr>
            <p:nvPr/>
          </p:nvSpPr>
          <p:spPr bwMode="auto">
            <a:xfrm>
              <a:off x="4270761" y="3553342"/>
              <a:ext cx="0" cy="737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" name="Line 606"/>
            <p:cNvSpPr>
              <a:spLocks noChangeShapeType="1"/>
            </p:cNvSpPr>
            <p:nvPr/>
          </p:nvSpPr>
          <p:spPr bwMode="auto">
            <a:xfrm>
              <a:off x="4495088" y="3687939"/>
              <a:ext cx="0" cy="737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" name="Line 607"/>
            <p:cNvSpPr>
              <a:spLocks noChangeShapeType="1"/>
            </p:cNvSpPr>
            <p:nvPr/>
          </p:nvSpPr>
          <p:spPr bwMode="auto">
            <a:xfrm>
              <a:off x="4717279" y="3822535"/>
              <a:ext cx="0" cy="73493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7" name="Line 608"/>
            <p:cNvSpPr>
              <a:spLocks noChangeShapeType="1"/>
            </p:cNvSpPr>
            <p:nvPr/>
          </p:nvSpPr>
          <p:spPr bwMode="auto">
            <a:xfrm>
              <a:off x="3097850" y="3743486"/>
              <a:ext cx="0" cy="737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8" name="Line 609"/>
            <p:cNvSpPr>
              <a:spLocks noChangeShapeType="1"/>
            </p:cNvSpPr>
            <p:nvPr/>
          </p:nvSpPr>
          <p:spPr bwMode="auto">
            <a:xfrm>
              <a:off x="3326450" y="3878083"/>
              <a:ext cx="0" cy="73493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" name="Line 610"/>
            <p:cNvSpPr>
              <a:spLocks noChangeShapeType="1"/>
            </p:cNvSpPr>
            <p:nvPr/>
          </p:nvSpPr>
          <p:spPr bwMode="auto">
            <a:xfrm>
              <a:off x="3555050" y="4010543"/>
              <a:ext cx="0" cy="737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" name="Line 611"/>
            <p:cNvSpPr>
              <a:spLocks noChangeShapeType="1"/>
            </p:cNvSpPr>
            <p:nvPr/>
          </p:nvSpPr>
          <p:spPr bwMode="auto">
            <a:xfrm>
              <a:off x="3783650" y="4145139"/>
              <a:ext cx="0" cy="737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1" name="Line 612"/>
            <p:cNvSpPr>
              <a:spLocks noChangeShapeType="1"/>
            </p:cNvSpPr>
            <p:nvPr/>
          </p:nvSpPr>
          <p:spPr bwMode="auto">
            <a:xfrm>
              <a:off x="4012250" y="4279735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2" name="Line 613"/>
            <p:cNvSpPr>
              <a:spLocks noChangeShapeType="1"/>
            </p:cNvSpPr>
            <p:nvPr/>
          </p:nvSpPr>
          <p:spPr bwMode="auto">
            <a:xfrm>
              <a:off x="4242987" y="4412195"/>
              <a:ext cx="0" cy="7370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3" name="Line 614"/>
            <p:cNvSpPr>
              <a:spLocks noChangeShapeType="1"/>
            </p:cNvSpPr>
            <p:nvPr/>
          </p:nvSpPr>
          <p:spPr bwMode="auto">
            <a:xfrm>
              <a:off x="4469450" y="4546792"/>
              <a:ext cx="0" cy="7370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4" name="Line 615"/>
            <p:cNvSpPr>
              <a:spLocks noChangeShapeType="1"/>
            </p:cNvSpPr>
            <p:nvPr/>
          </p:nvSpPr>
          <p:spPr bwMode="auto">
            <a:xfrm>
              <a:off x="4698050" y="4681388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5" name="Line 616"/>
            <p:cNvSpPr>
              <a:spLocks noChangeShapeType="1"/>
            </p:cNvSpPr>
            <p:nvPr/>
          </p:nvSpPr>
          <p:spPr bwMode="auto">
            <a:xfrm>
              <a:off x="4495088" y="2884633"/>
              <a:ext cx="0" cy="7370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" name="Line 617"/>
            <p:cNvSpPr>
              <a:spLocks noChangeShapeType="1"/>
            </p:cNvSpPr>
            <p:nvPr/>
          </p:nvSpPr>
          <p:spPr bwMode="auto">
            <a:xfrm>
              <a:off x="4717279" y="3019230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7" name="Line 618"/>
            <p:cNvSpPr>
              <a:spLocks noChangeShapeType="1"/>
            </p:cNvSpPr>
            <p:nvPr/>
          </p:nvSpPr>
          <p:spPr bwMode="auto">
            <a:xfrm>
              <a:off x="4941606" y="3153826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8" name="Line 619"/>
            <p:cNvSpPr>
              <a:spLocks noChangeShapeType="1"/>
            </p:cNvSpPr>
            <p:nvPr/>
          </p:nvSpPr>
          <p:spPr bwMode="auto">
            <a:xfrm>
              <a:off x="5163796" y="3286286"/>
              <a:ext cx="0" cy="7370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9" name="Line 620"/>
            <p:cNvSpPr>
              <a:spLocks noChangeShapeType="1"/>
            </p:cNvSpPr>
            <p:nvPr/>
          </p:nvSpPr>
          <p:spPr bwMode="auto">
            <a:xfrm>
              <a:off x="5385987" y="3420882"/>
              <a:ext cx="0" cy="73493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" name="Line 621"/>
            <p:cNvSpPr>
              <a:spLocks noChangeShapeType="1"/>
            </p:cNvSpPr>
            <p:nvPr/>
          </p:nvSpPr>
          <p:spPr bwMode="auto">
            <a:xfrm>
              <a:off x="5610314" y="3553342"/>
              <a:ext cx="0" cy="737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1" name="Line 622"/>
            <p:cNvSpPr>
              <a:spLocks noChangeShapeType="1"/>
            </p:cNvSpPr>
            <p:nvPr/>
          </p:nvSpPr>
          <p:spPr bwMode="auto">
            <a:xfrm>
              <a:off x="5832505" y="3687939"/>
              <a:ext cx="0" cy="737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2" name="Line 623"/>
            <p:cNvSpPr>
              <a:spLocks noChangeShapeType="1"/>
            </p:cNvSpPr>
            <p:nvPr/>
          </p:nvSpPr>
          <p:spPr bwMode="auto">
            <a:xfrm>
              <a:off x="6056832" y="3822535"/>
              <a:ext cx="0" cy="73493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3" name="Line 624"/>
            <p:cNvSpPr>
              <a:spLocks noChangeShapeType="1"/>
            </p:cNvSpPr>
            <p:nvPr/>
          </p:nvSpPr>
          <p:spPr bwMode="auto">
            <a:xfrm>
              <a:off x="4941606" y="3967814"/>
              <a:ext cx="0" cy="73493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" name="Line 625"/>
            <p:cNvSpPr>
              <a:spLocks noChangeShapeType="1"/>
            </p:cNvSpPr>
            <p:nvPr/>
          </p:nvSpPr>
          <p:spPr bwMode="auto">
            <a:xfrm>
              <a:off x="5163796" y="4100274"/>
              <a:ext cx="0" cy="737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" name="Line 626"/>
            <p:cNvSpPr>
              <a:spLocks noChangeShapeType="1"/>
            </p:cNvSpPr>
            <p:nvPr/>
          </p:nvSpPr>
          <p:spPr bwMode="auto">
            <a:xfrm>
              <a:off x="5388123" y="4234870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" name="Line 627"/>
            <p:cNvSpPr>
              <a:spLocks noChangeShapeType="1"/>
            </p:cNvSpPr>
            <p:nvPr/>
          </p:nvSpPr>
          <p:spPr bwMode="auto">
            <a:xfrm>
              <a:off x="5610314" y="4369466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7" name="Line 628"/>
            <p:cNvSpPr>
              <a:spLocks noChangeShapeType="1"/>
            </p:cNvSpPr>
            <p:nvPr/>
          </p:nvSpPr>
          <p:spPr bwMode="auto">
            <a:xfrm>
              <a:off x="5832505" y="4501926"/>
              <a:ext cx="0" cy="7370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8" name="Line 629"/>
            <p:cNvSpPr>
              <a:spLocks noChangeShapeType="1"/>
            </p:cNvSpPr>
            <p:nvPr/>
          </p:nvSpPr>
          <p:spPr bwMode="auto">
            <a:xfrm>
              <a:off x="6056832" y="4636522"/>
              <a:ext cx="0" cy="7349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41" name="Group 632"/>
            <p:cNvGrpSpPr>
              <a:grpSpLocks/>
            </p:cNvGrpSpPr>
            <p:nvPr/>
          </p:nvGrpSpPr>
          <p:grpSpPr bwMode="auto">
            <a:xfrm>
              <a:off x="4948015" y="4813848"/>
              <a:ext cx="1117363" cy="1403648"/>
              <a:chOff x="1718" y="1257"/>
              <a:chExt cx="480" cy="1008"/>
            </a:xfrm>
          </p:grpSpPr>
          <p:sp>
            <p:nvSpPr>
              <p:cNvPr id="91" name="Line 633"/>
              <p:cNvSpPr>
                <a:spLocks noChangeShapeType="1"/>
              </p:cNvSpPr>
              <p:nvPr/>
            </p:nvSpPr>
            <p:spPr bwMode="auto">
              <a:xfrm>
                <a:off x="1718" y="125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" name="Line 634"/>
              <p:cNvSpPr>
                <a:spLocks noChangeShapeType="1"/>
              </p:cNvSpPr>
              <p:nvPr/>
            </p:nvSpPr>
            <p:spPr bwMode="auto">
              <a:xfrm>
                <a:off x="1814" y="135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" name="Line 635"/>
              <p:cNvSpPr>
                <a:spLocks noChangeShapeType="1"/>
              </p:cNvSpPr>
              <p:nvPr/>
            </p:nvSpPr>
            <p:spPr bwMode="auto">
              <a:xfrm>
                <a:off x="1910" y="1449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4" name="Line 636"/>
              <p:cNvSpPr>
                <a:spLocks noChangeShapeType="1"/>
              </p:cNvSpPr>
              <p:nvPr/>
            </p:nvSpPr>
            <p:spPr bwMode="auto">
              <a:xfrm>
                <a:off x="2006" y="1545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" name="Line 637"/>
              <p:cNvSpPr>
                <a:spLocks noChangeShapeType="1"/>
              </p:cNvSpPr>
              <p:nvPr/>
            </p:nvSpPr>
            <p:spPr bwMode="auto">
              <a:xfrm>
                <a:off x="2102" y="1641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6" name="Line 638"/>
              <p:cNvSpPr>
                <a:spLocks noChangeShapeType="1"/>
              </p:cNvSpPr>
              <p:nvPr/>
            </p:nvSpPr>
            <p:spPr bwMode="auto">
              <a:xfrm>
                <a:off x="2198" y="173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2" name="Group 641"/>
            <p:cNvGrpSpPr>
              <a:grpSpLocks/>
            </p:cNvGrpSpPr>
            <p:nvPr/>
          </p:nvGrpSpPr>
          <p:grpSpPr bwMode="auto">
            <a:xfrm>
              <a:off x="4732234" y="2194560"/>
              <a:ext cx="1339553" cy="1538244"/>
              <a:chOff x="1718" y="1257"/>
              <a:chExt cx="576" cy="1104"/>
            </a:xfrm>
          </p:grpSpPr>
          <p:sp>
            <p:nvSpPr>
              <p:cNvPr id="83" name="Line 642"/>
              <p:cNvSpPr>
                <a:spLocks noChangeShapeType="1"/>
              </p:cNvSpPr>
              <p:nvPr/>
            </p:nvSpPr>
            <p:spPr bwMode="auto">
              <a:xfrm>
                <a:off x="1718" y="125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4" name="Line 643"/>
              <p:cNvSpPr>
                <a:spLocks noChangeShapeType="1"/>
              </p:cNvSpPr>
              <p:nvPr/>
            </p:nvSpPr>
            <p:spPr bwMode="auto">
              <a:xfrm>
                <a:off x="1814" y="135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5" name="Line 644"/>
              <p:cNvSpPr>
                <a:spLocks noChangeShapeType="1"/>
              </p:cNvSpPr>
              <p:nvPr/>
            </p:nvSpPr>
            <p:spPr bwMode="auto">
              <a:xfrm>
                <a:off x="1910" y="1449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6" name="Line 645"/>
              <p:cNvSpPr>
                <a:spLocks noChangeShapeType="1"/>
              </p:cNvSpPr>
              <p:nvPr/>
            </p:nvSpPr>
            <p:spPr bwMode="auto">
              <a:xfrm>
                <a:off x="2006" y="1545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7" name="Line 646"/>
              <p:cNvSpPr>
                <a:spLocks noChangeShapeType="1"/>
              </p:cNvSpPr>
              <p:nvPr/>
            </p:nvSpPr>
            <p:spPr bwMode="auto">
              <a:xfrm>
                <a:off x="2102" y="1641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" name="Line 647"/>
              <p:cNvSpPr>
                <a:spLocks noChangeShapeType="1"/>
              </p:cNvSpPr>
              <p:nvPr/>
            </p:nvSpPr>
            <p:spPr bwMode="auto">
              <a:xfrm>
                <a:off x="2198" y="173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9" name="Line 648"/>
              <p:cNvSpPr>
                <a:spLocks noChangeShapeType="1"/>
              </p:cNvSpPr>
              <p:nvPr/>
            </p:nvSpPr>
            <p:spPr bwMode="auto">
              <a:xfrm>
                <a:off x="2294" y="183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4" name="Group 659"/>
            <p:cNvGrpSpPr>
              <a:grpSpLocks/>
            </p:cNvGrpSpPr>
            <p:nvPr/>
          </p:nvGrpSpPr>
          <p:grpSpPr bwMode="auto">
            <a:xfrm>
              <a:off x="3377725" y="2205242"/>
              <a:ext cx="1563880" cy="1672840"/>
              <a:chOff x="1718" y="1257"/>
              <a:chExt cx="672" cy="1200"/>
            </a:xfrm>
          </p:grpSpPr>
          <p:sp>
            <p:nvSpPr>
              <p:cNvPr id="67" name="Line 660"/>
              <p:cNvSpPr>
                <a:spLocks noChangeShapeType="1"/>
              </p:cNvSpPr>
              <p:nvPr/>
            </p:nvSpPr>
            <p:spPr bwMode="auto">
              <a:xfrm>
                <a:off x="1718" y="125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" name="Line 661"/>
              <p:cNvSpPr>
                <a:spLocks noChangeShapeType="1"/>
              </p:cNvSpPr>
              <p:nvPr/>
            </p:nvSpPr>
            <p:spPr bwMode="auto">
              <a:xfrm>
                <a:off x="1814" y="135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" name="Line 662"/>
              <p:cNvSpPr>
                <a:spLocks noChangeShapeType="1"/>
              </p:cNvSpPr>
              <p:nvPr/>
            </p:nvSpPr>
            <p:spPr bwMode="auto">
              <a:xfrm>
                <a:off x="1910" y="1449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0" name="Line 663"/>
              <p:cNvSpPr>
                <a:spLocks noChangeShapeType="1"/>
              </p:cNvSpPr>
              <p:nvPr/>
            </p:nvSpPr>
            <p:spPr bwMode="auto">
              <a:xfrm>
                <a:off x="2006" y="1545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" name="Line 664"/>
              <p:cNvSpPr>
                <a:spLocks noChangeShapeType="1"/>
              </p:cNvSpPr>
              <p:nvPr/>
            </p:nvSpPr>
            <p:spPr bwMode="auto">
              <a:xfrm>
                <a:off x="2102" y="1641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" name="Line 665"/>
              <p:cNvSpPr>
                <a:spLocks noChangeShapeType="1"/>
              </p:cNvSpPr>
              <p:nvPr/>
            </p:nvSpPr>
            <p:spPr bwMode="auto">
              <a:xfrm>
                <a:off x="2198" y="173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3" name="Line 666"/>
              <p:cNvSpPr>
                <a:spLocks noChangeShapeType="1"/>
              </p:cNvSpPr>
              <p:nvPr/>
            </p:nvSpPr>
            <p:spPr bwMode="auto">
              <a:xfrm>
                <a:off x="2294" y="183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4" name="Line 667"/>
              <p:cNvSpPr>
                <a:spLocks noChangeShapeType="1"/>
              </p:cNvSpPr>
              <p:nvPr/>
            </p:nvSpPr>
            <p:spPr bwMode="auto">
              <a:xfrm>
                <a:off x="2390" y="1929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5" name="Group 668"/>
            <p:cNvGrpSpPr>
              <a:grpSpLocks/>
            </p:cNvGrpSpPr>
            <p:nvPr/>
          </p:nvGrpSpPr>
          <p:grpSpPr bwMode="auto">
            <a:xfrm>
              <a:off x="3136307" y="4580975"/>
              <a:ext cx="1561744" cy="1672840"/>
              <a:chOff x="1718" y="1257"/>
              <a:chExt cx="672" cy="1200"/>
            </a:xfrm>
          </p:grpSpPr>
          <p:sp>
            <p:nvSpPr>
              <p:cNvPr id="59" name="Line 669"/>
              <p:cNvSpPr>
                <a:spLocks noChangeShapeType="1"/>
              </p:cNvSpPr>
              <p:nvPr/>
            </p:nvSpPr>
            <p:spPr bwMode="auto">
              <a:xfrm>
                <a:off x="1718" y="125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Line 670"/>
              <p:cNvSpPr>
                <a:spLocks noChangeShapeType="1"/>
              </p:cNvSpPr>
              <p:nvPr/>
            </p:nvSpPr>
            <p:spPr bwMode="auto">
              <a:xfrm>
                <a:off x="1814" y="135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" name="Line 671"/>
              <p:cNvSpPr>
                <a:spLocks noChangeShapeType="1"/>
              </p:cNvSpPr>
              <p:nvPr/>
            </p:nvSpPr>
            <p:spPr bwMode="auto">
              <a:xfrm>
                <a:off x="1910" y="1449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" name="Line 672"/>
              <p:cNvSpPr>
                <a:spLocks noChangeShapeType="1"/>
              </p:cNvSpPr>
              <p:nvPr/>
            </p:nvSpPr>
            <p:spPr bwMode="auto">
              <a:xfrm>
                <a:off x="2006" y="1545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Line 673"/>
              <p:cNvSpPr>
                <a:spLocks noChangeShapeType="1"/>
              </p:cNvSpPr>
              <p:nvPr/>
            </p:nvSpPr>
            <p:spPr bwMode="auto">
              <a:xfrm>
                <a:off x="2102" y="1641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Line 674"/>
              <p:cNvSpPr>
                <a:spLocks noChangeShapeType="1"/>
              </p:cNvSpPr>
              <p:nvPr/>
            </p:nvSpPr>
            <p:spPr bwMode="auto">
              <a:xfrm>
                <a:off x="2198" y="1737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Line 675"/>
              <p:cNvSpPr>
                <a:spLocks noChangeShapeType="1"/>
              </p:cNvSpPr>
              <p:nvPr/>
            </p:nvSpPr>
            <p:spPr bwMode="auto">
              <a:xfrm>
                <a:off x="2294" y="1833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Line 676"/>
              <p:cNvSpPr>
                <a:spLocks noChangeShapeType="1"/>
              </p:cNvSpPr>
              <p:nvPr/>
            </p:nvSpPr>
            <p:spPr bwMode="auto">
              <a:xfrm>
                <a:off x="2390" y="1929"/>
                <a:ext cx="0" cy="5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7" name="Rectangle 686"/>
            <p:cNvSpPr>
              <a:spLocks noChangeArrowheads="1"/>
            </p:cNvSpPr>
            <p:nvPr/>
          </p:nvSpPr>
          <p:spPr bwMode="auto">
            <a:xfrm>
              <a:off x="2971800" y="2194559"/>
              <a:ext cx="3200400" cy="6217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8" name="Rectangle 687"/>
            <p:cNvSpPr>
              <a:spLocks noChangeArrowheads="1"/>
            </p:cNvSpPr>
            <p:nvPr/>
          </p:nvSpPr>
          <p:spPr bwMode="auto">
            <a:xfrm>
              <a:off x="2971800" y="6044184"/>
              <a:ext cx="3200400" cy="6152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 in </a:t>
            </a:r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How do cache blocks fit into this scheme?</a:t>
            </a:r>
          </a:p>
          <a:p>
            <a:pPr lvl="1"/>
            <a:r>
              <a:rPr lang="en-US" dirty="0" smtClean="0"/>
              <a:t>Row major matrix in memory:</a:t>
            </a:r>
            <a:endParaRPr lang="en-US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2835599" y="2845420"/>
            <a:ext cx="1918211" cy="1308799"/>
            <a:chOff x="1101017" y="4321456"/>
            <a:chExt cx="1918211" cy="1308799"/>
          </a:xfrm>
        </p:grpSpPr>
        <p:sp>
          <p:nvSpPr>
            <p:cNvPr id="99" name="Rectangle 337"/>
            <p:cNvSpPr>
              <a:spLocks noChangeArrowheads="1"/>
            </p:cNvSpPr>
            <p:nvPr/>
          </p:nvSpPr>
          <p:spPr bwMode="auto">
            <a:xfrm>
              <a:off x="1101017" y="4527696"/>
              <a:ext cx="1097280" cy="6906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1" lang="en-US" sz="2400" b="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Cache blocks</a:t>
              </a:r>
              <a:endParaRPr kumimoji="1" lang="en-US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>
              <a:off x="2064725" y="4843633"/>
              <a:ext cx="954503" cy="135112"/>
            </a:xfrm>
            <a:prstGeom prst="straightConnector1">
              <a:avLst/>
            </a:prstGeom>
            <a:ln w="25400">
              <a:solidFill>
                <a:srgbClr val="4B2A8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2091409" y="4978745"/>
              <a:ext cx="902970" cy="651510"/>
            </a:xfrm>
            <a:prstGeom prst="straightConnector1">
              <a:avLst/>
            </a:prstGeom>
            <a:ln w="25400">
              <a:solidFill>
                <a:srgbClr val="4B2A8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V="1">
              <a:off x="2091409" y="4321456"/>
              <a:ext cx="896699" cy="384344"/>
            </a:xfrm>
            <a:prstGeom prst="straightConnector1">
              <a:avLst/>
            </a:prstGeom>
            <a:ln w="25400">
              <a:solidFill>
                <a:srgbClr val="4B2A85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Line 688"/>
          <p:cNvSpPr>
            <a:spLocks noChangeShapeType="1"/>
          </p:cNvSpPr>
          <p:nvPr/>
        </p:nvSpPr>
        <p:spPr bwMode="auto">
          <a:xfrm rot="5400000" flipV="1">
            <a:off x="5037960" y="4050150"/>
            <a:ext cx="3200400" cy="0"/>
          </a:xfrm>
          <a:prstGeom prst="line">
            <a:avLst/>
          </a:prstGeom>
          <a:noFill/>
          <a:ln w="1143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" name="Text Box 338"/>
          <p:cNvSpPr txBox="1">
            <a:spLocks noChangeArrowheads="1"/>
          </p:cNvSpPr>
          <p:nvPr/>
        </p:nvSpPr>
        <p:spPr bwMode="auto">
          <a:xfrm>
            <a:off x="1090198" y="5793838"/>
            <a:ext cx="49377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</a:t>
            </a:r>
            <a:r>
              <a:rPr kumimoji="1" lang="en-US" sz="2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kumimoji="1" lang="en-US" sz="2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matrix (blue) is spread among cache blocks shown in red </a:t>
            </a:r>
            <a:endParaRPr kumimoji="1" lang="en-US" sz="24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5601828" y="5745893"/>
            <a:ext cx="895481" cy="253979"/>
          </a:xfrm>
          <a:prstGeom prst="straightConnector1">
            <a:avLst/>
          </a:prstGeom>
          <a:ln w="25400">
            <a:solidFill>
              <a:srgbClr val="4B2A8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1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Matrix </a:t>
            </a:r>
            <a:r>
              <a:rPr lang="en-US" dirty="0" smtClean="0"/>
              <a:t>Multiply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63040"/>
            <a:ext cx="8229600" cy="3046988"/>
          </a:xfr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2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move along rows </a:t>
            </a:r>
            <a:r>
              <a:rPr lang="en-US" sz="2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of A</a:t>
            </a:r>
            <a:endParaRPr lang="en-US" sz="2400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++)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# move along columns of B</a:t>
            </a:r>
            <a:endParaRPr lang="en-US" sz="2400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(j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= 0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; j &lt; n;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j++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2400" dirty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# EACH k loop reads row of A, col of B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# Also read &amp; write c(</a:t>
            </a:r>
            <a:r>
              <a:rPr lang="en-US" sz="2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sz="2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 n times</a:t>
            </a:r>
            <a:endParaRPr lang="en-US" sz="2400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(k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0; k &lt; n; k++)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c[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n+j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+= a[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n+k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* b[k*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n+j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];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61288" y="5021580"/>
            <a:ext cx="6821424" cy="1295400"/>
            <a:chOff x="1353312" y="5021580"/>
            <a:chExt cx="6821424" cy="1295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651760" y="5394960"/>
                  <a:ext cx="548640" cy="58477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rIns="0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51760" y="5394960"/>
                  <a:ext cx="548640" cy="58477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498848" y="5394960"/>
                  <a:ext cx="548640" cy="58477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rIns="0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98848" y="5394960"/>
                  <a:ext cx="548640" cy="5847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6327648" y="5394960"/>
                  <a:ext cx="548640" cy="58477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rIns="0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×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27648" y="5394960"/>
                  <a:ext cx="548640" cy="5847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/>
            <p:cNvGrpSpPr/>
            <p:nvPr/>
          </p:nvGrpSpPr>
          <p:grpSpPr>
            <a:xfrm>
              <a:off x="3200400" y="5021580"/>
              <a:ext cx="1298448" cy="1295400"/>
              <a:chOff x="3454400" y="5021580"/>
              <a:chExt cx="1298448" cy="1295400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3454400" y="5021580"/>
                <a:ext cx="1298448" cy="1295400"/>
              </a:xfrm>
              <a:prstGeom prst="rect">
                <a:avLst/>
              </a:prstGeom>
              <a:solidFill>
                <a:srgbClr val="F6F5BD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3792538" y="5554980"/>
                <a:ext cx="136525" cy="15240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3522662" y="5166360"/>
                <a:ext cx="731520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C(</a:t>
                </a:r>
                <a:r>
                  <a:rPr lang="en-US" sz="2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i,j</a:t>
                </a: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047488" y="5021580"/>
              <a:ext cx="1298448" cy="1295400"/>
              <a:chOff x="5080000" y="5021580"/>
              <a:chExt cx="1298448" cy="1295400"/>
            </a:xfrm>
          </p:grpSpPr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5080000" y="5021580"/>
                <a:ext cx="1298448" cy="1295400"/>
              </a:xfrm>
              <a:prstGeom prst="rect">
                <a:avLst/>
              </a:prstGeom>
              <a:solidFill>
                <a:srgbClr val="F6F5BD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080000" y="5554980"/>
                <a:ext cx="1298448" cy="15240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5148262" y="5166360"/>
                <a:ext cx="731520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A(</a:t>
                </a:r>
                <a:r>
                  <a:rPr lang="en-US" sz="2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,:)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876288" y="5021580"/>
              <a:ext cx="1298448" cy="1295400"/>
              <a:chOff x="6629399" y="5021580"/>
              <a:chExt cx="1298448" cy="1295400"/>
            </a:xfrm>
          </p:grpSpPr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6629399" y="5021580"/>
                <a:ext cx="1298448" cy="1295400"/>
              </a:xfrm>
              <a:prstGeom prst="rect">
                <a:avLst/>
              </a:prstGeom>
              <a:solidFill>
                <a:srgbClr val="F6F5BD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6858000" y="5021580"/>
                <a:ext cx="134938" cy="129540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6963728" y="5478780"/>
                <a:ext cx="731520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B(:,j)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353312" y="5021580"/>
              <a:ext cx="1298448" cy="1295400"/>
              <a:chOff x="1371600" y="5021580"/>
              <a:chExt cx="1298448" cy="1295400"/>
            </a:xfrm>
          </p:grpSpPr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371600" y="5021580"/>
                <a:ext cx="1298448" cy="1295400"/>
              </a:xfrm>
              <a:prstGeom prst="rect">
                <a:avLst/>
              </a:prstGeom>
              <a:solidFill>
                <a:srgbClr val="F6F5BD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828800" y="5554980"/>
                <a:ext cx="134938" cy="15240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/>
            </p:nvSpPr>
            <p:spPr bwMode="auto">
              <a:xfrm>
                <a:off x="1557338" y="5166360"/>
                <a:ext cx="731520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C(</a:t>
                </a:r>
                <a:r>
                  <a:rPr lang="en-US" sz="2000" b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i,j</a:t>
                </a: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214640" y="3912840"/>
              <a:ext cx="7524000" cy="1033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06000" y="3907800"/>
                <a:ext cx="7542000" cy="104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369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Cache Miss </a:t>
            </a:r>
            <a:r>
              <a:rPr lang="en-US" dirty="0"/>
              <a:t>Analysis (Naïve)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4" y="1362456"/>
                <a:ext cx="8366760" cy="4974336"/>
              </a:xfrm>
            </p:spPr>
            <p:txBody>
              <a:bodyPr/>
              <a:lstStyle/>
              <a:p>
                <a:r>
                  <a:rPr lang="en-US" dirty="0" smtClean="0"/>
                  <a:t>Scenario Parameters:</a:t>
                </a:r>
              </a:p>
              <a:p>
                <a:pPr lvl="1"/>
                <a:r>
                  <a:rPr lang="en-US" dirty="0" smtClean="0"/>
                  <a:t>Square matrix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), elements are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double</a:t>
                </a:r>
                <a:r>
                  <a:rPr lang="en-US" dirty="0" smtClean="0"/>
                  <a:t>s</a:t>
                </a:r>
              </a:p>
              <a:p>
                <a:pPr lvl="1"/>
                <a:r>
                  <a:rPr lang="en-US" dirty="0" smtClean="0"/>
                  <a:t>Cache block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 smtClean="0"/>
                  <a:t> = 64 </a:t>
                </a:r>
                <a:r>
                  <a:rPr lang="en-US" dirty="0"/>
                  <a:t>B</a:t>
                </a:r>
                <a:r>
                  <a:rPr lang="en-US" dirty="0" smtClean="0"/>
                  <a:t> = 8 doubles</a:t>
                </a:r>
              </a:p>
              <a:p>
                <a:pPr lvl="1"/>
                <a:r>
                  <a:rPr lang="en-US" dirty="0" smtClean="0"/>
                  <a:t>Cache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(much smaller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First iteration: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 smtClean="0"/>
                  <a:t> misses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Afterwards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in cache: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(schematic)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7"/>
                </p:custDataLst>
              </p:nvPr>
            </p:nvSpPr>
            <p:spPr>
              <a:xfrm>
                <a:off x="396874" y="1362456"/>
                <a:ext cx="8366760" cy="4974336"/>
              </a:xfrm>
              <a:blipFill rotWithShape="0">
                <a:blip r:embed="rId28"/>
                <a:stretch>
                  <a:fillRect l="-291" t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>
            <p:custDataLst>
              <p:tags r:id="rId3"/>
            </p:custDataLst>
          </p:nvPr>
        </p:nvSpPr>
        <p:spPr bwMode="auto">
          <a:xfrm>
            <a:off x="5710367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 bwMode="auto">
          <a:xfrm>
            <a:off x="7310567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>
            <p:custDataLst>
              <p:tags r:id="rId5"/>
            </p:custDataLst>
          </p:nvPr>
        </p:nvCxnSpPr>
        <p:spPr bwMode="auto">
          <a:xfrm>
            <a:off x="5710367" y="3749040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>
            <p:custDataLst>
              <p:tags r:id="rId6"/>
            </p:custDataLst>
          </p:nvPr>
        </p:nvCxnSpPr>
        <p:spPr bwMode="auto">
          <a:xfrm rot="5400000">
            <a:off x="6741196" y="4315968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839712" y="4023360"/>
                <a:ext cx="570989" cy="584775"/>
              </a:xfrm>
              <a:prstGeom prst="rect">
                <a:avLst/>
              </a:prstGeom>
              <a:noFill/>
            </p:spPr>
            <p:txBody>
              <a:bodyPr wrap="none" lIns="91440" rIns="9144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6839712" y="4023360"/>
                <a:ext cx="570989" cy="584775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>
            <p:custDataLst>
              <p:tags r:id="rId8"/>
            </p:custDataLst>
          </p:nvPr>
        </p:nvSpPr>
        <p:spPr bwMode="auto">
          <a:xfrm>
            <a:off x="3925234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166360" y="4023360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5166360" y="4023360"/>
                <a:ext cx="583814" cy="584775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>
            <p:custDataLst>
              <p:tags r:id="rId10"/>
            </p:custDataLst>
          </p:nvPr>
        </p:nvSpPr>
        <p:spPr bwMode="auto">
          <a:xfrm>
            <a:off x="3925234" y="3749040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6" name="Rectangle 15"/>
          <p:cNvSpPr/>
          <p:nvPr>
            <p:custDataLst>
              <p:tags r:id="rId11"/>
            </p:custDataLst>
          </p:nvPr>
        </p:nvSpPr>
        <p:spPr bwMode="auto">
          <a:xfrm>
            <a:off x="5715000" y="525780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>
            <p:custDataLst>
              <p:tags r:id="rId12"/>
            </p:custDataLst>
          </p:nvPr>
        </p:nvSpPr>
        <p:spPr bwMode="auto">
          <a:xfrm>
            <a:off x="7315200" y="525780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>
            <p:custDataLst>
              <p:tags r:id="rId13"/>
            </p:custDataLst>
          </p:nvPr>
        </p:nvCxnSpPr>
        <p:spPr bwMode="auto">
          <a:xfrm>
            <a:off x="5715000" y="5257801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>
            <p:custDataLst>
              <p:tags r:id="rId14"/>
            </p:custDataLst>
          </p:nvPr>
        </p:nvCxnSpPr>
        <p:spPr bwMode="auto">
          <a:xfrm rot="5400000">
            <a:off x="6745829" y="58285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6839712" y="5532120"/>
                <a:ext cx="570989" cy="58477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6839712" y="5532120"/>
                <a:ext cx="570989" cy="584775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>
            <p:custDataLst>
              <p:tags r:id="rId16"/>
            </p:custDataLst>
          </p:nvPr>
        </p:nvSpPr>
        <p:spPr bwMode="auto">
          <a:xfrm>
            <a:off x="3929867" y="525780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166360" y="5532120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5"/>
                </p:custDataLst>
              </p:nvPr>
            </p:nvSpPr>
            <p:spPr>
              <a:xfrm>
                <a:off x="5166360" y="5532120"/>
                <a:ext cx="583814" cy="584775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>
            <p:custDataLst>
              <p:tags r:id="rId18"/>
            </p:custDataLst>
          </p:nvPr>
        </p:nvSpPr>
        <p:spPr bwMode="auto">
          <a:xfrm>
            <a:off x="3929867" y="5257801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>
            <p:custDataLst>
              <p:tags r:id="rId19"/>
            </p:custDataLst>
          </p:nvPr>
        </p:nvCxnSpPr>
        <p:spPr bwMode="auto">
          <a:xfrm>
            <a:off x="6477000" y="5257800"/>
            <a:ext cx="381000" cy="52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>
            <p:custDataLst>
              <p:tags r:id="rId20"/>
            </p:custDataLst>
          </p:nvPr>
        </p:nvSpPr>
        <p:spPr bwMode="auto">
          <a:xfrm>
            <a:off x="7298266" y="6155842"/>
            <a:ext cx="245534" cy="25342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>
            <p:custDataLst>
              <p:tags r:id="rId21"/>
            </p:custDataLst>
          </p:nvPr>
        </p:nvSpPr>
        <p:spPr>
          <a:xfrm>
            <a:off x="7095064" y="6400800"/>
            <a:ext cx="1311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alibri" pitchFamily="34" charset="0"/>
              </a:rPr>
              <a:t>8 doubles wide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8500533" y="3749040"/>
            <a:ext cx="563777" cy="1143000"/>
            <a:chOff x="8500533" y="3659717"/>
            <a:chExt cx="563777" cy="1143000"/>
          </a:xfrm>
        </p:grpSpPr>
        <p:sp>
          <p:nvSpPr>
            <p:cNvPr id="35" name="AutoShape 16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 rot="10800000" flipV="1">
              <a:off x="8500533" y="3659717"/>
              <a:ext cx="228600" cy="1143000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>
                  <p:custDataLst>
                    <p:tags r:id="rId25"/>
                  </p:custDataLst>
                </p:nvPr>
              </p:nvSpPr>
              <p:spPr>
                <a:xfrm rot="5400000">
                  <a:off x="8380818" y="4033335"/>
                  <a:ext cx="9976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1800" dirty="0" smtClean="0">
                      <a:latin typeface="Calibri" pitchFamily="34" charset="0"/>
                    </a:rPr>
                    <a:t> misses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7"/>
                  </p:custDataLst>
                </p:nvPr>
              </p:nvSpPr>
              <p:spPr>
                <a:xfrm rot="5400000">
                  <a:off x="8380818" y="4033335"/>
                  <a:ext cx="997651" cy="369332"/>
                </a:xfrm>
                <a:prstGeom prst="rect">
                  <a:avLst/>
                </a:prstGeom>
                <a:blipFill rotWithShape="0">
                  <a:blip r:embed="rId38"/>
                  <a:stretch>
                    <a:fillRect l="-24590" r="-8197" b="-55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5710367" y="3108960"/>
            <a:ext cx="1147633" cy="548640"/>
            <a:chOff x="5710367" y="3017520"/>
            <a:chExt cx="1147633" cy="5486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>
                  <p:custDataLst>
                    <p:tags r:id="rId22"/>
                  </p:custDataLst>
                </p:nvPr>
              </p:nvSpPr>
              <p:spPr>
                <a:xfrm>
                  <a:off x="5710367" y="3017520"/>
                  <a:ext cx="1143000" cy="369332"/>
                </a:xfrm>
                <a:prstGeom prst="rect">
                  <a:avLst/>
                </a:prstGeom>
                <a:noFill/>
              </p:spPr>
              <p:txBody>
                <a:bodyPr wrap="none" lIns="0" rIns="0" rtlCol="0">
                  <a:norm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/8</m:t>
                      </m:r>
                    </m:oMath>
                  </a14:m>
                  <a:r>
                    <a:rPr lang="en-US" sz="1800" dirty="0" smtClean="0">
                      <a:latin typeface="Calibri" pitchFamily="34" charset="0"/>
                    </a:rPr>
                    <a:t> misses</a:t>
                  </a: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9"/>
                  </p:custDataLst>
                </p:nvPr>
              </p:nvSpPr>
              <p:spPr>
                <a:xfrm>
                  <a:off x="5710367" y="3017520"/>
                  <a:ext cx="1143000" cy="369332"/>
                </a:xfrm>
                <a:prstGeom prst="rect">
                  <a:avLst/>
                </a:prstGeom>
                <a:blipFill rotWithShape="0">
                  <a:blip r:embed="rId40"/>
                  <a:stretch>
                    <a:fillRect l="-1604" t="-8197" r="-909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AutoShape 16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 rot="5400000" flipV="1">
              <a:off x="6172200" y="2880360"/>
              <a:ext cx="228600" cy="1143000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3" name="Rounded Rectangle 42"/>
          <p:cNvSpPr/>
          <p:nvPr/>
        </p:nvSpPr>
        <p:spPr bwMode="auto">
          <a:xfrm>
            <a:off x="7315200" y="457200"/>
            <a:ext cx="1554480" cy="8229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Ignoring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matrix </a:t>
            </a:r>
            <a:r>
              <a:rPr lang="en-US" sz="2800" dirty="0" smtClean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" name="Ink 8"/>
              <p14:cNvContentPartPr/>
              <p14:nvPr/>
            </p14:nvContentPartPr>
            <p14:xfrm>
              <a:off x="3997440" y="2207880"/>
              <a:ext cx="4585680" cy="3129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991680" y="2200320"/>
                <a:ext cx="4600800" cy="314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890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21" grpId="0" animBg="1"/>
      <p:bldP spid="22" grpId="0"/>
      <p:bldP spid="23" grpId="0" animBg="1"/>
      <p:bldP spid="26" grpId="0" animBg="1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 Miss Analysis </a:t>
            </a:r>
            <a:r>
              <a:rPr lang="en-US" dirty="0" smtClean="0"/>
              <a:t>(</a:t>
            </a:r>
            <a:r>
              <a:rPr lang="en-US" dirty="0"/>
              <a:t>Naïve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4" y="1362456"/>
                <a:ext cx="8366760" cy="4974336"/>
              </a:xfrm>
            </p:spPr>
            <p:txBody>
              <a:bodyPr/>
              <a:lstStyle/>
              <a:p>
                <a:r>
                  <a:rPr lang="en-US" dirty="0" smtClean="0"/>
                  <a:t>Scenario Parameters:</a:t>
                </a:r>
              </a:p>
              <a:p>
                <a:pPr lvl="1"/>
                <a:r>
                  <a:rPr lang="en-US" dirty="0"/>
                  <a:t>Square matrix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), elements are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double</a:t>
                </a:r>
                <a:r>
                  <a:rPr lang="en-US" dirty="0"/>
                  <a:t>s</a:t>
                </a:r>
              </a:p>
              <a:p>
                <a:pPr lvl="1"/>
                <a:r>
                  <a:rPr lang="en-US" dirty="0" smtClean="0"/>
                  <a:t>Cache block </a:t>
                </a:r>
                <a:r>
                  <a:rPr lang="en-US" dirty="0"/>
                  <a:t>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/>
                  <a:t> = 64 B = 8 doubles</a:t>
                </a:r>
              </a:p>
              <a:p>
                <a:pPr lvl="1"/>
                <a:r>
                  <a:rPr lang="en-US" dirty="0"/>
                  <a:t>Cache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(much smaller than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Other iterations:</a:t>
                </a:r>
              </a:p>
              <a:p>
                <a:pPr lvl="1"/>
                <a:r>
                  <a:rPr lang="en-US" dirty="0" smtClean="0"/>
                  <a:t>Again: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misses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Total misses: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7"/>
                </p:custDataLst>
              </p:nvPr>
            </p:nvSpPr>
            <p:spPr>
              <a:xfrm>
                <a:off x="396874" y="1362456"/>
                <a:ext cx="8366760" cy="4974336"/>
              </a:xfrm>
              <a:blipFill rotWithShape="0">
                <a:blip r:embed="rId18"/>
                <a:stretch>
                  <a:fillRect l="-291" t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>
            <p:custDataLst>
              <p:tags r:id="rId3"/>
            </p:custDataLst>
          </p:nvPr>
        </p:nvSpPr>
        <p:spPr bwMode="auto">
          <a:xfrm>
            <a:off x="5715000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>
            <p:custDataLst>
              <p:tags r:id="rId4"/>
            </p:custDataLst>
          </p:nvPr>
        </p:nvSpPr>
        <p:spPr bwMode="auto">
          <a:xfrm>
            <a:off x="7315200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>
            <p:custDataLst>
              <p:tags r:id="rId5"/>
            </p:custDataLst>
          </p:nvPr>
        </p:nvCxnSpPr>
        <p:spPr bwMode="auto">
          <a:xfrm>
            <a:off x="5715000" y="383133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>
            <p:custDataLst>
              <p:tags r:id="rId6"/>
            </p:custDataLst>
          </p:nvPr>
        </p:nvCxnSpPr>
        <p:spPr bwMode="auto">
          <a:xfrm rot="5400000">
            <a:off x="7241115" y="4315968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20"/>
          <p:cNvSpPr/>
          <p:nvPr>
            <p:custDataLst>
              <p:tags r:id="rId7"/>
            </p:custDataLst>
          </p:nvPr>
        </p:nvSpPr>
        <p:spPr bwMode="auto">
          <a:xfrm>
            <a:off x="3929867" y="374904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Rectangle 22"/>
          <p:cNvSpPr/>
          <p:nvPr>
            <p:custDataLst>
              <p:tags r:id="rId8"/>
            </p:custDataLst>
          </p:nvPr>
        </p:nvSpPr>
        <p:spPr bwMode="auto">
          <a:xfrm>
            <a:off x="4398847" y="3822192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>
            <p:custDataLst>
              <p:tags r:id="rId9"/>
            </p:custDataLst>
          </p:nvPr>
        </p:nvCxnSpPr>
        <p:spPr bwMode="auto">
          <a:xfrm>
            <a:off x="6477000" y="3831336"/>
            <a:ext cx="381000" cy="52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>
            <p:custDataLst>
              <p:tags r:id="rId10"/>
            </p:custDataLst>
          </p:nvPr>
        </p:nvSpPr>
        <p:spPr bwMode="auto">
          <a:xfrm>
            <a:off x="7703342" y="4645152"/>
            <a:ext cx="245534" cy="25342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>
            <p:custDataLst>
              <p:tags r:id="rId11"/>
            </p:custDataLst>
          </p:nvPr>
        </p:nvSpPr>
        <p:spPr>
          <a:xfrm>
            <a:off x="7500140" y="4892040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alibri" pitchFamily="34" charset="0"/>
              </a:rPr>
              <a:t>8 wide</a:t>
            </a:r>
          </a:p>
        </p:txBody>
      </p:sp>
      <p:sp>
        <p:nvSpPr>
          <p:cNvPr id="4" name="TextBox 3"/>
          <p:cNvSpPr txBox="1"/>
          <p:nvPr>
            <p:custDataLst>
              <p:tags r:id="rId12"/>
            </p:custDataLst>
          </p:nvPr>
        </p:nvSpPr>
        <p:spPr>
          <a:xfrm>
            <a:off x="4231905" y="6189964"/>
            <a:ext cx="186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once per element</a:t>
            </a:r>
          </a:p>
        </p:txBody>
      </p:sp>
      <p:cxnSp>
        <p:nvCxnSpPr>
          <p:cNvPr id="6" name="Straight Arrow Connector 5"/>
          <p:cNvCxnSpPr/>
          <p:nvPr>
            <p:custDataLst>
              <p:tags r:id="rId13"/>
            </p:custDataLst>
          </p:nvPr>
        </p:nvCxnSpPr>
        <p:spPr bwMode="auto">
          <a:xfrm flipH="1" flipV="1">
            <a:off x="3893259" y="5812972"/>
            <a:ext cx="348150" cy="52382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6839712" y="4023360"/>
                <a:ext cx="570989" cy="584775"/>
              </a:xfrm>
              <a:prstGeom prst="rect">
                <a:avLst/>
              </a:prstGeom>
              <a:noFill/>
            </p:spPr>
            <p:txBody>
              <a:bodyPr wrap="none" lIns="91440" rIns="9144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6839712" y="4023360"/>
                <a:ext cx="570989" cy="58477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166360" y="4023360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5166360" y="4023360"/>
                <a:ext cx="583814" cy="58477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 bwMode="auto">
          <a:xfrm>
            <a:off x="7315200" y="457200"/>
            <a:ext cx="1554480" cy="8229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Ignoring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matrix </a:t>
            </a:r>
            <a:r>
              <a:rPr lang="en-US" sz="2800" dirty="0" smtClean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" name="Ink 4"/>
              <p14:cNvContentPartPr/>
              <p14:nvPr/>
            </p14:nvContentPartPr>
            <p14:xfrm>
              <a:off x="3605400" y="3735720"/>
              <a:ext cx="1386000" cy="1747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98920" y="3728160"/>
                <a:ext cx="1402200" cy="176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370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 to the Rescue (</a:t>
            </a:r>
            <a:r>
              <a:rPr lang="en-US" dirty="0" smtClean="0"/>
              <a:t>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get the same result of a matrix multiplication by splitting the matrices into smaller submatrices </a:t>
            </a:r>
            <a:br>
              <a:rPr lang="en-US" dirty="0" smtClean="0"/>
            </a:br>
            <a:r>
              <a:rPr lang="en-US" dirty="0" smtClean="0"/>
              <a:t>(matrix “blocks”)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For example, multiply two 4×4 matrices:</a:t>
            </a:r>
            <a:endParaRPr lang="en-US" dirty="0"/>
          </a:p>
        </p:txBody>
      </p:sp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941832" y="3657600"/>
            <a:ext cx="7264645" cy="1927860"/>
            <a:chOff x="941832" y="4023360"/>
            <a:chExt cx="7264645" cy="1927860"/>
          </a:xfrm>
        </p:grpSpPr>
        <p:pic>
          <p:nvPicPr>
            <p:cNvPr id="175105" name="Picture 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75104" y="5303520"/>
              <a:ext cx="5181600" cy="6477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</p:pic>
        <p:grpSp>
          <p:nvGrpSpPr>
            <p:cNvPr id="14" name="Group 13"/>
            <p:cNvGrpSpPr/>
            <p:nvPr/>
          </p:nvGrpSpPr>
          <p:grpSpPr>
            <a:xfrm>
              <a:off x="941832" y="4023360"/>
              <a:ext cx="7264645" cy="1104900"/>
              <a:chOff x="668215" y="3997569"/>
              <a:chExt cx="7264645" cy="1104900"/>
            </a:xfrm>
          </p:grpSpPr>
          <p:pic>
            <p:nvPicPr>
              <p:cNvPr id="175108" name="Picture 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68215" y="3997569"/>
                <a:ext cx="4524375" cy="1104900"/>
              </a:xfrm>
              <a:prstGeom prst="rect">
                <a:avLst/>
              </a:prstGeom>
              <a:noFill/>
            </p:spPr>
          </p:pic>
          <p:pic>
            <p:nvPicPr>
              <p:cNvPr id="17511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275385" y="4360985"/>
                <a:ext cx="2657475" cy="3429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55441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6616" y="438912"/>
            <a:ext cx="8403336" cy="758952"/>
          </a:xfrm>
        </p:spPr>
        <p:txBody>
          <a:bodyPr>
            <a:normAutofit/>
          </a:bodyPr>
          <a:lstStyle/>
          <a:p>
            <a:r>
              <a:rPr lang="en-US" dirty="0"/>
              <a:t>Linear Algebra to the Rescue (</a:t>
            </a:r>
            <a:r>
              <a:rPr lang="en-US" dirty="0" smtClean="0"/>
              <a:t>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25" name="Text Box 5"/>
              <p:cNvSpPr txBox="1">
                <a:spLocks noChangeArrowheads="1"/>
              </p:cNvSpPr>
              <p:nvPr/>
            </p:nvSpPr>
            <p:spPr bwMode="auto">
              <a:xfrm>
                <a:off x="393192" y="3840480"/>
                <a:ext cx="836676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normAutofit/>
              </a:bodyPr>
              <a:lstStyle/>
              <a:p>
                <a:pPr algn="l" eaLnBrk="0" hangingPunct="0"/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Matrices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split into 4 blocks of size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algn="l" eaLnBrk="0" hangingPunct="0">
                  <a:spcBef>
                    <a:spcPts val="1800"/>
                  </a:spcBef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2800" baseline="-25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22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A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21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12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+ A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22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22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+ A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23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32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+ A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24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42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 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</a:t>
                </a:r>
                <a:r>
                  <a:rPr 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k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A</a:t>
                </a:r>
                <a:r>
                  <a:rPr lang="en-US" sz="2800" baseline="-25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2k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*B</a:t>
                </a:r>
                <a:r>
                  <a:rPr lang="en-US" sz="2800" baseline="-25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 charset="2"/>
                  </a:rPr>
                  <a:t>k2</a:t>
                </a:r>
                <a:endParaRPr lang="en-US" sz="28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eaLnBrk="0" hangingPunct="0">
                  <a:lnSpc>
                    <a:spcPct val="30000"/>
                  </a:lnSpc>
                </a:pPr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 eaLnBrk="0" hangingPunct="0">
                  <a:lnSpc>
                    <a:spcPct val="10000"/>
                  </a:lnSpc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pPr marL="457200" indent="-457200" algn="l" eaLnBrk="0" hangingPunct="0">
                  <a:spcBef>
                    <a:spcPts val="1200"/>
                  </a:spcBef>
                  <a:buClr>
                    <a:srgbClr val="4B2A85"/>
                  </a:buClr>
                  <a:buSzPct val="60000"/>
                  <a:buFont typeface="Wingdings" panose="05000000000000000000" pitchFamily="2" charset="2"/>
                  <a:buChar char="v"/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Multiplication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operates on small “block”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matrices</a:t>
                </a:r>
              </a:p>
              <a:p>
                <a:pPr marL="914400" lvl="1" indent="-457200" eaLnBrk="0" hangingPunct="0">
                  <a:buClr>
                    <a:srgbClr val="4B2A85"/>
                  </a:buClr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Choose size so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that they fit in the </a:t>
                </a: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cache!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914400" lvl="1" indent="-457200" eaLnBrk="0" hangingPunct="0">
                  <a:buClr>
                    <a:srgbClr val="4B2A85"/>
                  </a:buClr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This technique called “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cache blocking</a:t>
                </a: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44032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192" y="3840480"/>
                <a:ext cx="8366760" cy="2743200"/>
              </a:xfrm>
              <a:prstGeom prst="rect">
                <a:avLst/>
              </a:prstGeom>
              <a:blipFill rotWithShape="0">
                <a:blip r:embed="rId3"/>
                <a:stretch>
                  <a:fillRect l="-1531" t="-2000" r="-1020" b="-2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484632" y="1600200"/>
            <a:ext cx="2438400" cy="2133600"/>
            <a:chOff x="533400" y="1676400"/>
            <a:chExt cx="2438400" cy="2133600"/>
          </a:xfrm>
        </p:grpSpPr>
        <p:sp>
          <p:nvSpPr>
            <p:cNvPr id="440323" name="Rectangle 3"/>
            <p:cNvSpPr>
              <a:spLocks noChangeArrowheads="1"/>
            </p:cNvSpPr>
            <p:nvPr/>
          </p:nvSpPr>
          <p:spPr bwMode="auto">
            <a:xfrm>
              <a:off x="533400" y="1676400"/>
              <a:ext cx="2438400" cy="2133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324" name="Rectangle 4"/>
            <p:cNvSpPr>
              <a:spLocks noChangeArrowheads="1"/>
            </p:cNvSpPr>
            <p:nvPr/>
          </p:nvSpPr>
          <p:spPr bwMode="auto">
            <a:xfrm>
              <a:off x="5334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11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26" name="Rectangle 6"/>
            <p:cNvSpPr>
              <a:spLocks noChangeArrowheads="1"/>
            </p:cNvSpPr>
            <p:nvPr/>
          </p:nvSpPr>
          <p:spPr bwMode="auto">
            <a:xfrm>
              <a:off x="11430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12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27" name="Rectangle 7"/>
            <p:cNvSpPr>
              <a:spLocks noChangeArrowheads="1"/>
            </p:cNvSpPr>
            <p:nvPr/>
          </p:nvSpPr>
          <p:spPr bwMode="auto">
            <a:xfrm>
              <a:off x="17526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13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28" name="Rectangle 8"/>
            <p:cNvSpPr>
              <a:spLocks noChangeArrowheads="1"/>
            </p:cNvSpPr>
            <p:nvPr/>
          </p:nvSpPr>
          <p:spPr bwMode="auto">
            <a:xfrm>
              <a:off x="23622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Arial" charset="0"/>
                </a:rPr>
                <a:t>C</a:t>
              </a:r>
              <a:r>
                <a:rPr lang="en-US" sz="2000" baseline="-25000" dirty="0">
                  <a:latin typeface="Arial" charset="0"/>
                </a:rPr>
                <a:t>14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440329" name="Rectangle 9"/>
            <p:cNvSpPr>
              <a:spLocks noChangeArrowheads="1"/>
            </p:cNvSpPr>
            <p:nvPr/>
          </p:nvSpPr>
          <p:spPr bwMode="auto">
            <a:xfrm>
              <a:off x="533400" y="22098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21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0" name="Rectangle 10"/>
            <p:cNvSpPr>
              <a:spLocks noChangeArrowheads="1"/>
            </p:cNvSpPr>
            <p:nvPr/>
          </p:nvSpPr>
          <p:spPr bwMode="auto">
            <a:xfrm>
              <a:off x="1143000" y="22098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Arial" charset="0"/>
                </a:rPr>
                <a:t>C</a:t>
              </a:r>
              <a:r>
                <a:rPr lang="en-US" sz="2000" baseline="-25000" dirty="0">
                  <a:latin typeface="Arial" charset="0"/>
                </a:rPr>
                <a:t>22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440331" name="Rectangle 11"/>
            <p:cNvSpPr>
              <a:spLocks noChangeArrowheads="1"/>
            </p:cNvSpPr>
            <p:nvPr/>
          </p:nvSpPr>
          <p:spPr bwMode="auto">
            <a:xfrm>
              <a:off x="1752600" y="22098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23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2" name="Rectangle 12"/>
            <p:cNvSpPr>
              <a:spLocks noChangeArrowheads="1"/>
            </p:cNvSpPr>
            <p:nvPr/>
          </p:nvSpPr>
          <p:spPr bwMode="auto">
            <a:xfrm>
              <a:off x="2362200" y="22098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24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3" name="Rectangle 13"/>
            <p:cNvSpPr>
              <a:spLocks noChangeArrowheads="1"/>
            </p:cNvSpPr>
            <p:nvPr/>
          </p:nvSpPr>
          <p:spPr bwMode="auto">
            <a:xfrm>
              <a:off x="5334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31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4" name="Rectangle 14"/>
            <p:cNvSpPr>
              <a:spLocks noChangeArrowheads="1"/>
            </p:cNvSpPr>
            <p:nvPr/>
          </p:nvSpPr>
          <p:spPr bwMode="auto">
            <a:xfrm>
              <a:off x="11430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32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5" name="Rectangle 15"/>
            <p:cNvSpPr>
              <a:spLocks noChangeArrowheads="1"/>
            </p:cNvSpPr>
            <p:nvPr/>
          </p:nvSpPr>
          <p:spPr bwMode="auto">
            <a:xfrm>
              <a:off x="17526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43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6" name="Rectangle 16"/>
            <p:cNvSpPr>
              <a:spLocks noChangeArrowheads="1"/>
            </p:cNvSpPr>
            <p:nvPr/>
          </p:nvSpPr>
          <p:spPr bwMode="auto">
            <a:xfrm>
              <a:off x="23622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34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7" name="Rectangle 17"/>
            <p:cNvSpPr>
              <a:spLocks noChangeArrowheads="1"/>
            </p:cNvSpPr>
            <p:nvPr/>
          </p:nvSpPr>
          <p:spPr bwMode="auto">
            <a:xfrm>
              <a:off x="5334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41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8" name="Rectangle 18"/>
            <p:cNvSpPr>
              <a:spLocks noChangeArrowheads="1"/>
            </p:cNvSpPr>
            <p:nvPr/>
          </p:nvSpPr>
          <p:spPr bwMode="auto">
            <a:xfrm>
              <a:off x="11430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42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39" name="Rectangle 19"/>
            <p:cNvSpPr>
              <a:spLocks noChangeArrowheads="1"/>
            </p:cNvSpPr>
            <p:nvPr/>
          </p:nvSpPr>
          <p:spPr bwMode="auto">
            <a:xfrm>
              <a:off x="17526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43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40" name="Rectangle 20"/>
            <p:cNvSpPr>
              <a:spLocks noChangeArrowheads="1"/>
            </p:cNvSpPr>
            <p:nvPr/>
          </p:nvSpPr>
          <p:spPr bwMode="auto">
            <a:xfrm>
              <a:off x="23622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C</a:t>
              </a:r>
              <a:r>
                <a:rPr lang="en-US" sz="2000" baseline="-25000">
                  <a:latin typeface="Arial" charset="0"/>
                </a:rPr>
                <a:t>44</a:t>
              </a:r>
              <a:endParaRPr lang="en-US" sz="2000">
                <a:latin typeface="Arial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346704" y="1600200"/>
            <a:ext cx="2441448" cy="2133600"/>
            <a:chOff x="3502152" y="1676400"/>
            <a:chExt cx="2441448" cy="2133600"/>
          </a:xfrm>
        </p:grpSpPr>
        <p:sp>
          <p:nvSpPr>
            <p:cNvPr id="440342" name="Rectangle 22"/>
            <p:cNvSpPr>
              <a:spLocks noChangeArrowheads="1"/>
            </p:cNvSpPr>
            <p:nvPr/>
          </p:nvSpPr>
          <p:spPr bwMode="auto">
            <a:xfrm>
              <a:off x="35052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11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43" name="Rectangle 23"/>
            <p:cNvSpPr>
              <a:spLocks noChangeArrowheads="1"/>
            </p:cNvSpPr>
            <p:nvPr/>
          </p:nvSpPr>
          <p:spPr bwMode="auto">
            <a:xfrm>
              <a:off x="41148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12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44" name="Rectangle 24"/>
            <p:cNvSpPr>
              <a:spLocks noChangeArrowheads="1"/>
            </p:cNvSpPr>
            <p:nvPr/>
          </p:nvSpPr>
          <p:spPr bwMode="auto">
            <a:xfrm>
              <a:off x="47244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13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45" name="Rectangle 25"/>
            <p:cNvSpPr>
              <a:spLocks noChangeArrowheads="1"/>
            </p:cNvSpPr>
            <p:nvPr/>
          </p:nvSpPr>
          <p:spPr bwMode="auto">
            <a:xfrm>
              <a:off x="53340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14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46" name="Rectangle 26"/>
            <p:cNvSpPr>
              <a:spLocks noChangeArrowheads="1"/>
            </p:cNvSpPr>
            <p:nvPr/>
          </p:nvSpPr>
          <p:spPr bwMode="auto">
            <a:xfrm>
              <a:off x="3505200" y="22098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Arial" charset="0"/>
                </a:rPr>
                <a:t>A</a:t>
              </a:r>
              <a:r>
                <a:rPr lang="en-US" sz="2000" baseline="-25000" dirty="0">
                  <a:latin typeface="Arial" charset="0"/>
                </a:rPr>
                <a:t>21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440347" name="Rectangle 27"/>
            <p:cNvSpPr>
              <a:spLocks noChangeArrowheads="1"/>
            </p:cNvSpPr>
            <p:nvPr/>
          </p:nvSpPr>
          <p:spPr bwMode="auto">
            <a:xfrm>
              <a:off x="4114800" y="22098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22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48" name="Rectangle 28"/>
            <p:cNvSpPr>
              <a:spLocks noChangeArrowheads="1"/>
            </p:cNvSpPr>
            <p:nvPr/>
          </p:nvSpPr>
          <p:spPr bwMode="auto">
            <a:xfrm>
              <a:off x="4724400" y="22098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23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49" name="Rectangle 29"/>
            <p:cNvSpPr>
              <a:spLocks noChangeArrowheads="1"/>
            </p:cNvSpPr>
            <p:nvPr/>
          </p:nvSpPr>
          <p:spPr bwMode="auto">
            <a:xfrm>
              <a:off x="5334000" y="22098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24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0" name="Rectangle 30"/>
            <p:cNvSpPr>
              <a:spLocks noChangeArrowheads="1"/>
            </p:cNvSpPr>
            <p:nvPr/>
          </p:nvSpPr>
          <p:spPr bwMode="auto">
            <a:xfrm>
              <a:off x="3502152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31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1" name="Rectangle 31"/>
            <p:cNvSpPr>
              <a:spLocks noChangeArrowheads="1"/>
            </p:cNvSpPr>
            <p:nvPr/>
          </p:nvSpPr>
          <p:spPr bwMode="auto">
            <a:xfrm>
              <a:off x="41148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32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2" name="Rectangle 32"/>
            <p:cNvSpPr>
              <a:spLocks noChangeArrowheads="1"/>
            </p:cNvSpPr>
            <p:nvPr/>
          </p:nvSpPr>
          <p:spPr bwMode="auto">
            <a:xfrm>
              <a:off x="47244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33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3" name="Rectangle 33"/>
            <p:cNvSpPr>
              <a:spLocks noChangeArrowheads="1"/>
            </p:cNvSpPr>
            <p:nvPr/>
          </p:nvSpPr>
          <p:spPr bwMode="auto">
            <a:xfrm>
              <a:off x="53340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34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4" name="Rectangle 34"/>
            <p:cNvSpPr>
              <a:spLocks noChangeArrowheads="1"/>
            </p:cNvSpPr>
            <p:nvPr/>
          </p:nvSpPr>
          <p:spPr bwMode="auto">
            <a:xfrm>
              <a:off x="35052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41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5" name="Rectangle 35"/>
            <p:cNvSpPr>
              <a:spLocks noChangeArrowheads="1"/>
            </p:cNvSpPr>
            <p:nvPr/>
          </p:nvSpPr>
          <p:spPr bwMode="auto">
            <a:xfrm>
              <a:off x="41148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42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6" name="Rectangle 36"/>
            <p:cNvSpPr>
              <a:spLocks noChangeArrowheads="1"/>
            </p:cNvSpPr>
            <p:nvPr/>
          </p:nvSpPr>
          <p:spPr bwMode="auto">
            <a:xfrm>
              <a:off x="47244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43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7" name="Rectangle 37"/>
            <p:cNvSpPr>
              <a:spLocks noChangeArrowheads="1"/>
            </p:cNvSpPr>
            <p:nvPr/>
          </p:nvSpPr>
          <p:spPr bwMode="auto">
            <a:xfrm>
              <a:off x="53340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A</a:t>
              </a:r>
              <a:r>
                <a:rPr lang="en-US" sz="2000" baseline="-25000">
                  <a:latin typeface="Arial" charset="0"/>
                </a:rPr>
                <a:t>144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41" name="Rectangle 21"/>
            <p:cNvSpPr>
              <a:spLocks noChangeArrowheads="1"/>
            </p:cNvSpPr>
            <p:nvPr/>
          </p:nvSpPr>
          <p:spPr bwMode="auto">
            <a:xfrm>
              <a:off x="3505200" y="1676400"/>
              <a:ext cx="2438400" cy="2133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217920" y="1600200"/>
            <a:ext cx="2438400" cy="2133600"/>
            <a:chOff x="6400800" y="1676400"/>
            <a:chExt cx="2438400" cy="2133600"/>
          </a:xfrm>
        </p:grpSpPr>
        <p:sp>
          <p:nvSpPr>
            <p:cNvPr id="440359" name="Rectangle 39"/>
            <p:cNvSpPr>
              <a:spLocks noChangeArrowheads="1"/>
            </p:cNvSpPr>
            <p:nvPr/>
          </p:nvSpPr>
          <p:spPr bwMode="auto">
            <a:xfrm>
              <a:off x="64008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11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0" name="Rectangle 40"/>
            <p:cNvSpPr>
              <a:spLocks noChangeArrowheads="1"/>
            </p:cNvSpPr>
            <p:nvPr/>
          </p:nvSpPr>
          <p:spPr bwMode="auto">
            <a:xfrm>
              <a:off x="7010400" y="16764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Arial" charset="0"/>
                </a:rPr>
                <a:t>B</a:t>
              </a:r>
              <a:r>
                <a:rPr lang="en-US" sz="2000" baseline="-25000" dirty="0">
                  <a:latin typeface="Arial" charset="0"/>
                </a:rPr>
                <a:t>12</a:t>
              </a:r>
              <a:endParaRPr lang="en-US" sz="2000" dirty="0">
                <a:latin typeface="Arial" charset="0"/>
              </a:endParaRPr>
            </a:p>
          </p:txBody>
        </p:sp>
        <p:sp>
          <p:nvSpPr>
            <p:cNvPr id="440361" name="Rectangle 41"/>
            <p:cNvSpPr>
              <a:spLocks noChangeArrowheads="1"/>
            </p:cNvSpPr>
            <p:nvPr/>
          </p:nvSpPr>
          <p:spPr bwMode="auto">
            <a:xfrm>
              <a:off x="76200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13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2" name="Rectangle 42"/>
            <p:cNvSpPr>
              <a:spLocks noChangeArrowheads="1"/>
            </p:cNvSpPr>
            <p:nvPr/>
          </p:nvSpPr>
          <p:spPr bwMode="auto">
            <a:xfrm>
              <a:off x="8229600" y="16764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14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3" name="Rectangle 43"/>
            <p:cNvSpPr>
              <a:spLocks noChangeArrowheads="1"/>
            </p:cNvSpPr>
            <p:nvPr/>
          </p:nvSpPr>
          <p:spPr bwMode="auto">
            <a:xfrm>
              <a:off x="6400800" y="22098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21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4" name="Rectangle 44"/>
            <p:cNvSpPr>
              <a:spLocks noChangeArrowheads="1"/>
            </p:cNvSpPr>
            <p:nvPr/>
          </p:nvSpPr>
          <p:spPr bwMode="auto">
            <a:xfrm>
              <a:off x="7010400" y="22098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22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5" name="Rectangle 45"/>
            <p:cNvSpPr>
              <a:spLocks noChangeArrowheads="1"/>
            </p:cNvSpPr>
            <p:nvPr/>
          </p:nvSpPr>
          <p:spPr bwMode="auto">
            <a:xfrm>
              <a:off x="7620000" y="22098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23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6" name="Rectangle 46"/>
            <p:cNvSpPr>
              <a:spLocks noChangeArrowheads="1"/>
            </p:cNvSpPr>
            <p:nvPr/>
          </p:nvSpPr>
          <p:spPr bwMode="auto">
            <a:xfrm>
              <a:off x="8229600" y="22098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24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7" name="Rectangle 47"/>
            <p:cNvSpPr>
              <a:spLocks noChangeArrowheads="1"/>
            </p:cNvSpPr>
            <p:nvPr/>
          </p:nvSpPr>
          <p:spPr bwMode="auto">
            <a:xfrm>
              <a:off x="64008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32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8" name="Rectangle 48"/>
            <p:cNvSpPr>
              <a:spLocks noChangeArrowheads="1"/>
            </p:cNvSpPr>
            <p:nvPr/>
          </p:nvSpPr>
          <p:spPr bwMode="auto">
            <a:xfrm>
              <a:off x="7010400" y="27432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32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69" name="Rectangle 49"/>
            <p:cNvSpPr>
              <a:spLocks noChangeArrowheads="1"/>
            </p:cNvSpPr>
            <p:nvPr/>
          </p:nvSpPr>
          <p:spPr bwMode="auto">
            <a:xfrm>
              <a:off x="76200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33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70" name="Rectangle 50"/>
            <p:cNvSpPr>
              <a:spLocks noChangeArrowheads="1"/>
            </p:cNvSpPr>
            <p:nvPr/>
          </p:nvSpPr>
          <p:spPr bwMode="auto">
            <a:xfrm>
              <a:off x="8229600" y="27432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34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71" name="Rectangle 51"/>
            <p:cNvSpPr>
              <a:spLocks noChangeArrowheads="1"/>
            </p:cNvSpPr>
            <p:nvPr/>
          </p:nvSpPr>
          <p:spPr bwMode="auto">
            <a:xfrm>
              <a:off x="64008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41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72" name="Rectangle 52"/>
            <p:cNvSpPr>
              <a:spLocks noChangeArrowheads="1"/>
            </p:cNvSpPr>
            <p:nvPr/>
          </p:nvSpPr>
          <p:spPr bwMode="auto">
            <a:xfrm>
              <a:off x="7010400" y="3276600"/>
              <a:ext cx="609600" cy="533400"/>
            </a:xfrm>
            <a:prstGeom prst="rect">
              <a:avLst/>
            </a:prstGeom>
            <a:solidFill>
              <a:srgbClr val="F6F5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42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73" name="Rectangle 53"/>
            <p:cNvSpPr>
              <a:spLocks noChangeArrowheads="1"/>
            </p:cNvSpPr>
            <p:nvPr/>
          </p:nvSpPr>
          <p:spPr bwMode="auto">
            <a:xfrm>
              <a:off x="76200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43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74" name="Rectangle 54"/>
            <p:cNvSpPr>
              <a:spLocks noChangeArrowheads="1"/>
            </p:cNvSpPr>
            <p:nvPr/>
          </p:nvSpPr>
          <p:spPr bwMode="auto">
            <a:xfrm>
              <a:off x="8229600" y="3276600"/>
              <a:ext cx="609600" cy="533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latin typeface="Arial" charset="0"/>
                </a:rPr>
                <a:t>B</a:t>
              </a:r>
              <a:r>
                <a:rPr lang="en-US" sz="2000" baseline="-25000">
                  <a:latin typeface="Arial" charset="0"/>
                </a:rPr>
                <a:t>44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440358" name="Rectangle 38"/>
            <p:cNvSpPr>
              <a:spLocks noChangeArrowheads="1"/>
            </p:cNvSpPr>
            <p:nvPr/>
          </p:nvSpPr>
          <p:spPr bwMode="auto">
            <a:xfrm>
              <a:off x="6400800" y="1676400"/>
              <a:ext cx="2438400" cy="2133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044360" y="1643040"/>
              <a:ext cx="6348240" cy="1007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8240" y="1634760"/>
                <a:ext cx="6364440" cy="10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4688640" y="2166840"/>
              <a:ext cx="2705040" cy="1521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81440" y="2162160"/>
                <a:ext cx="2721240" cy="153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372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Blocked Matrix Multiply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13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93192" y="1362456"/>
                <a:ext cx="8366760" cy="497433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Blocked </a:t>
                </a:r>
                <a:r>
                  <a:rPr lang="en-US" dirty="0"/>
                  <a:t>version of the </a:t>
                </a:r>
                <a:r>
                  <a:rPr lang="en-US" dirty="0" smtClean="0"/>
                  <a:t>naïve algorithm:</a:t>
                </a:r>
                <a:br>
                  <a:rPr lang="en-US" dirty="0" smtClean="0"/>
                </a:br>
                <a:r>
                  <a:rPr lang="en-US" sz="2800" b="1" dirty="0">
                    <a:latin typeface="Courier New" charset="0"/>
                  </a:rPr>
                  <a:t/>
                </a:r>
                <a:br>
                  <a:rPr lang="en-US" sz="2800" b="1" dirty="0">
                    <a:latin typeface="Courier New" charset="0"/>
                  </a:rPr>
                </a:br>
                <a:endParaRPr lang="en-US" sz="2800" b="1" dirty="0">
                  <a:latin typeface="Courier New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800" b="1" dirty="0" smtClean="0">
                  <a:latin typeface="Courier New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800" b="1" dirty="0" smtClean="0">
                  <a:latin typeface="Courier New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800" b="1" dirty="0">
                  <a:latin typeface="Courier New" charset="0"/>
                </a:endParaRPr>
              </a:p>
              <a:p>
                <a:pPr lvl="1">
                  <a:lnSpc>
                    <a:spcPct val="90000"/>
                  </a:lnSpc>
                </a:pPr>
                <a:endParaRPr lang="en-US" dirty="0" smtClean="0">
                  <a:solidFill>
                    <a:srgbClr val="CC000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endParaRPr lang="en-US" sz="2600" dirty="0" smtClean="0">
                  <a:latin typeface="Courier New" pitchFamily="49" charset="0"/>
                  <a:cs typeface="Courier New" pitchFamily="49" charset="0"/>
                </a:endParaRPr>
              </a:p>
              <a:p>
                <a:pPr lvl="1">
                  <a:lnSpc>
                    <a:spcPct val="90000"/>
                  </a:lnSpc>
                </a:pPr>
                <a:endParaRPr lang="en-US" sz="2600" dirty="0">
                  <a:latin typeface="Courier New" pitchFamily="49" charset="0"/>
                  <a:cs typeface="Courier New" pitchFamily="49" charset="0"/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cs typeface="Courier New" pitchFamily="49" charset="0"/>
                      </a:rPr>
                      <m:t>𝑟</m:t>
                    </m:r>
                  </m:oMath>
                </a14:m>
                <a:r>
                  <a:rPr lang="en-US" dirty="0" smtClean="0"/>
                  <a:t> = block matrix size (assume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divides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evenly)</a:t>
                </a:r>
                <a:endParaRPr lang="en-US" dirty="0"/>
              </a:p>
            </p:txBody>
          </p:sp>
        </mc:Choice>
        <mc:Fallback xmlns="">
          <p:sp>
            <p:nvSpPr>
              <p:cNvPr id="4413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192" y="1362456"/>
                <a:ext cx="8366760" cy="4974336"/>
              </a:xfrm>
              <a:blipFill rotWithShape="0">
                <a:blip r:embed="rId3"/>
                <a:stretch>
                  <a:fillRect l="-364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57200" y="2011680"/>
            <a:ext cx="8229600" cy="31085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sz="2000" kern="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# move by </a:t>
            </a:r>
            <a:r>
              <a:rPr lang="en-US" sz="2000" kern="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rxr</a:t>
            </a:r>
            <a:r>
              <a:rPr lang="en-US" sz="2000" kern="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BLOCKS now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000" b="1" kern="0" dirty="0" smtClean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&lt; n; </a:t>
            </a:r>
            <a:r>
              <a:rPr lang="en-US" sz="2000" kern="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+= r)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000" b="1" kern="0" dirty="0" smtClean="0">
                <a:latin typeface="Courier New" pitchFamily="49" charset="0"/>
                <a:cs typeface="Courier New" pitchFamily="49" charset="0"/>
              </a:rPr>
              <a:t>  for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(j = 0; j &lt; n; j += r)</a:t>
            </a:r>
            <a:endParaRPr lang="en-US" sz="2000" kern="0" dirty="0" smtClean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2000" b="1" kern="0" dirty="0" smtClean="0">
                <a:latin typeface="Courier New" pitchFamily="49" charset="0"/>
                <a:cs typeface="Courier New" pitchFamily="49" charset="0"/>
              </a:rPr>
              <a:t>    for</a:t>
            </a:r>
            <a:r>
              <a:rPr lang="en-US" sz="2000" kern="0" dirty="0" smtClean="0">
                <a:latin typeface="Courier New" pitchFamily="49" charset="0"/>
                <a:cs typeface="Courier New" pitchFamily="49" charset="0"/>
              </a:rPr>
              <a:t> (k = 0; k &lt; n; k += r)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2000" kern="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kern="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# block matrix multiplication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      for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ib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=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; </a:t>
            </a:r>
            <a:r>
              <a:rPr lang="en-US" sz="2000" dirty="0" err="1" smtClean="0">
                <a:latin typeface="Courier New" pitchFamily="49" charset="0"/>
              </a:rPr>
              <a:t>ib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&lt; </a:t>
            </a:r>
            <a:r>
              <a:rPr lang="en-US" sz="2000" dirty="0" err="1" smtClean="0">
                <a:latin typeface="Courier New" pitchFamily="49" charset="0"/>
              </a:rPr>
              <a:t>i+r</a:t>
            </a:r>
            <a:r>
              <a:rPr lang="en-US" sz="2000" dirty="0" smtClean="0">
                <a:latin typeface="Courier New" pitchFamily="49" charset="0"/>
              </a:rPr>
              <a:t>; </a:t>
            </a:r>
            <a:r>
              <a:rPr lang="en-US" sz="2000" dirty="0" err="1" smtClean="0">
                <a:latin typeface="Courier New" pitchFamily="49" charset="0"/>
              </a:rPr>
              <a:t>ib</a:t>
            </a:r>
            <a:r>
              <a:rPr lang="en-US" sz="2000" dirty="0" smtClean="0">
                <a:latin typeface="Courier New" pitchFamily="49" charset="0"/>
              </a:rPr>
              <a:t>++)</a:t>
            </a:r>
            <a:endParaRPr lang="en-US" sz="2000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        for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jb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= j; </a:t>
            </a:r>
            <a:r>
              <a:rPr lang="en-US" sz="2000" dirty="0" err="1" smtClean="0">
                <a:latin typeface="Courier New" pitchFamily="49" charset="0"/>
              </a:rPr>
              <a:t>jb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&lt; </a:t>
            </a:r>
            <a:r>
              <a:rPr lang="en-US" sz="2000" dirty="0" err="1" smtClean="0">
                <a:latin typeface="Courier New" pitchFamily="49" charset="0"/>
              </a:rPr>
              <a:t>j+r</a:t>
            </a:r>
            <a:r>
              <a:rPr lang="en-US" sz="2000" dirty="0" smtClean="0">
                <a:latin typeface="Courier New" pitchFamily="49" charset="0"/>
              </a:rPr>
              <a:t>; </a:t>
            </a:r>
            <a:r>
              <a:rPr lang="en-US" sz="2000" dirty="0" err="1" smtClean="0">
                <a:latin typeface="Courier New" pitchFamily="49" charset="0"/>
              </a:rPr>
              <a:t>jb</a:t>
            </a:r>
            <a:r>
              <a:rPr lang="en-US" sz="2000" dirty="0" smtClean="0">
                <a:latin typeface="Courier New" pitchFamily="49" charset="0"/>
              </a:rPr>
              <a:t>++)</a:t>
            </a:r>
            <a:endParaRPr lang="en-US" sz="2000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</a:rPr>
              <a:t>          </a:t>
            </a:r>
            <a:r>
              <a:rPr lang="en-US" sz="2000" b="1" dirty="0" smtClean="0">
                <a:latin typeface="Courier New" pitchFamily="49" charset="0"/>
              </a:rPr>
              <a:t>for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smtClean="0">
                <a:latin typeface="Courier New" pitchFamily="49" charset="0"/>
              </a:rPr>
              <a:t>kb </a:t>
            </a:r>
            <a:r>
              <a:rPr lang="en-US" sz="2000" dirty="0">
                <a:latin typeface="Courier New" pitchFamily="49" charset="0"/>
              </a:rPr>
              <a:t>= k; </a:t>
            </a:r>
            <a:r>
              <a:rPr lang="en-US" sz="2000" dirty="0" smtClean="0">
                <a:latin typeface="Courier New" pitchFamily="49" charset="0"/>
              </a:rPr>
              <a:t>kb </a:t>
            </a:r>
            <a:r>
              <a:rPr lang="en-US" sz="2000" dirty="0">
                <a:latin typeface="Courier New" pitchFamily="49" charset="0"/>
              </a:rPr>
              <a:t>&lt; </a:t>
            </a:r>
            <a:r>
              <a:rPr lang="en-US" sz="2000" dirty="0" err="1" smtClean="0">
                <a:latin typeface="Courier New" pitchFamily="49" charset="0"/>
              </a:rPr>
              <a:t>k+r</a:t>
            </a:r>
            <a:r>
              <a:rPr lang="en-US" sz="2000" dirty="0" smtClean="0">
                <a:latin typeface="Courier New" pitchFamily="49" charset="0"/>
              </a:rPr>
              <a:t>; kb++)</a:t>
            </a:r>
            <a:endParaRPr lang="en-US" sz="2000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itchFamily="49" charset="0"/>
              </a:rPr>
              <a:t>            c[</a:t>
            </a:r>
            <a:r>
              <a:rPr lang="en-US" sz="2000" dirty="0" err="1" smtClean="0">
                <a:latin typeface="Courier New" pitchFamily="49" charset="0"/>
              </a:rPr>
              <a:t>ib</a:t>
            </a:r>
            <a:r>
              <a:rPr lang="en-US" sz="2000" dirty="0" smtClean="0">
                <a:latin typeface="Courier New" pitchFamily="49" charset="0"/>
              </a:rPr>
              <a:t>*</a:t>
            </a:r>
            <a:r>
              <a:rPr lang="en-US" sz="2000" dirty="0" err="1" smtClean="0">
                <a:latin typeface="Courier New" pitchFamily="49" charset="0"/>
              </a:rPr>
              <a:t>n+jb</a:t>
            </a:r>
            <a:r>
              <a:rPr lang="en-US" sz="2000" dirty="0" smtClean="0">
                <a:latin typeface="Courier New" pitchFamily="49" charset="0"/>
              </a:rPr>
              <a:t>] += a[</a:t>
            </a:r>
            <a:r>
              <a:rPr lang="en-US" sz="2000" dirty="0" err="1" smtClean="0">
                <a:latin typeface="Courier New" pitchFamily="49" charset="0"/>
              </a:rPr>
              <a:t>ib</a:t>
            </a:r>
            <a:r>
              <a:rPr lang="en-US" sz="2000" dirty="0" smtClean="0">
                <a:latin typeface="Courier New" pitchFamily="49" charset="0"/>
              </a:rPr>
              <a:t>*</a:t>
            </a:r>
            <a:r>
              <a:rPr lang="en-US" sz="2000" dirty="0" err="1" smtClean="0">
                <a:latin typeface="Courier New" pitchFamily="49" charset="0"/>
              </a:rPr>
              <a:t>n+kb</a:t>
            </a:r>
            <a:r>
              <a:rPr lang="en-US" sz="2000" dirty="0" smtClean="0">
                <a:latin typeface="Courier New" pitchFamily="49" charset="0"/>
              </a:rPr>
              <a:t>]*b[kb*</a:t>
            </a:r>
            <a:r>
              <a:rPr lang="en-US" sz="2000" dirty="0" err="1" smtClean="0">
                <a:latin typeface="Courier New" pitchFamily="49" charset="0"/>
              </a:rPr>
              <a:t>n+jb</a:t>
            </a:r>
            <a:r>
              <a:rPr lang="en-US" sz="2000" dirty="0" smtClean="0">
                <a:latin typeface="Courier New" pitchFamily="49" charset="0"/>
              </a:rPr>
              <a:t>];</a:t>
            </a:r>
            <a:endParaRPr lang="en-US" sz="2000" dirty="0">
              <a:latin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194160" y="2322360"/>
              <a:ext cx="2272320" cy="1114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7320" y="2316240"/>
                <a:ext cx="2284920" cy="112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8878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dirty="0" smtClean="0"/>
              <a:t>Cache Read</a:t>
            </a:r>
            <a:endParaRPr lang="en-US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AutoShape 16"/>
          <p:cNvSpPr>
            <a:spLocks/>
          </p:cNvSpPr>
          <p:nvPr>
            <p:custDataLst>
              <p:tags r:id="rId3"/>
            </p:custDataLst>
          </p:nvPr>
        </p:nvSpPr>
        <p:spPr bwMode="auto">
          <a:xfrm rot="5400000">
            <a:off x="3558235" y="-290401"/>
            <a:ext cx="228600" cy="4237334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79"/>
          <p:cNvGrpSpPr/>
          <p:nvPr>
            <p:custDataLst>
              <p:tags r:id="rId4"/>
            </p:custDataLst>
          </p:nvPr>
        </p:nvGrpSpPr>
        <p:grpSpPr>
          <a:xfrm>
            <a:off x="1553867" y="2078999"/>
            <a:ext cx="4237333" cy="492484"/>
            <a:chOff x="1637766" y="1995289"/>
            <a:chExt cx="4648200" cy="492484"/>
          </a:xfrm>
        </p:grpSpPr>
        <p:sp>
          <p:nvSpPr>
            <p:cNvPr id="34" name="Rectangle 33"/>
            <p:cNvSpPr/>
            <p:nvPr>
              <p:custDataLst>
                <p:tags r:id="rId54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>
              <p:custDataLst>
                <p:tags r:id="rId55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>
              <p:custDataLst>
                <p:tags r:id="rId56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37" name="Rectangle 36"/>
            <p:cNvSpPr/>
            <p:nvPr>
              <p:custDataLst>
                <p:tags r:id="rId57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>
              <p:custDataLst>
                <p:tags r:id="rId58"/>
              </p:custDataLst>
            </p:nvPr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5" name="Straight Connector 44"/>
          <p:cNvCxnSpPr/>
          <p:nvPr>
            <p:custDataLst>
              <p:tags r:id="rId5"/>
            </p:custDataLst>
          </p:nvPr>
        </p:nvCxnSpPr>
        <p:spPr bwMode="auto">
          <a:xfrm>
            <a:off x="1782467" y="4019283"/>
            <a:ext cx="3875673" cy="10096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AutoShape 1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172867" y="2067735"/>
            <a:ext cx="228600" cy="27328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4" name="Group 80"/>
          <p:cNvGrpSpPr/>
          <p:nvPr>
            <p:custDataLst>
              <p:tags r:id="rId7"/>
            </p:custDataLst>
          </p:nvPr>
        </p:nvGrpSpPr>
        <p:grpSpPr>
          <a:xfrm>
            <a:off x="1553867" y="2647683"/>
            <a:ext cx="4237333" cy="492484"/>
            <a:chOff x="1637766" y="1995289"/>
            <a:chExt cx="4648200" cy="492484"/>
          </a:xfrm>
        </p:grpSpPr>
        <p:sp>
          <p:nvSpPr>
            <p:cNvPr id="82" name="Rectangle 81"/>
            <p:cNvSpPr/>
            <p:nvPr>
              <p:custDataLst>
                <p:tags r:id="rId49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83" name="Rectangle 82"/>
            <p:cNvSpPr/>
            <p:nvPr>
              <p:custDataLst>
                <p:tags r:id="rId50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84" name="Rectangle 83"/>
            <p:cNvSpPr/>
            <p:nvPr>
              <p:custDataLst>
                <p:tags r:id="rId51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85" name="Rectangle 84"/>
            <p:cNvSpPr/>
            <p:nvPr>
              <p:custDataLst>
                <p:tags r:id="rId52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>
              <p:custDataLst>
                <p:tags r:id="rId53"/>
              </p:custDataLst>
            </p:nvPr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86"/>
          <p:cNvGrpSpPr/>
          <p:nvPr>
            <p:custDataLst>
              <p:tags r:id="rId8"/>
            </p:custDataLst>
          </p:nvPr>
        </p:nvGrpSpPr>
        <p:grpSpPr>
          <a:xfrm>
            <a:off x="1553867" y="3221999"/>
            <a:ext cx="4237333" cy="492484"/>
            <a:chOff x="1637766" y="1995289"/>
            <a:chExt cx="4648200" cy="492484"/>
          </a:xfrm>
        </p:grpSpPr>
        <p:sp>
          <p:nvSpPr>
            <p:cNvPr id="88" name="Rectangle 87"/>
            <p:cNvSpPr/>
            <p:nvPr>
              <p:custDataLst>
                <p:tags r:id="rId44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>
              <p:custDataLst>
                <p:tags r:id="rId45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>
              <p:custDataLst>
                <p:tags r:id="rId46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91" name="Rectangle 90"/>
            <p:cNvSpPr/>
            <p:nvPr>
              <p:custDataLst>
                <p:tags r:id="rId47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>
              <p:custDataLst>
                <p:tags r:id="rId48"/>
              </p:custDataLst>
            </p:nvPr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Group 92"/>
          <p:cNvGrpSpPr/>
          <p:nvPr>
            <p:custDataLst>
              <p:tags r:id="rId9"/>
            </p:custDataLst>
          </p:nvPr>
        </p:nvGrpSpPr>
        <p:grpSpPr>
          <a:xfrm>
            <a:off x="1553867" y="4288799"/>
            <a:ext cx="4237333" cy="492484"/>
            <a:chOff x="1637766" y="1995289"/>
            <a:chExt cx="4648200" cy="492484"/>
          </a:xfrm>
        </p:grpSpPr>
        <p:sp>
          <p:nvSpPr>
            <p:cNvPr id="94" name="Rectangle 93"/>
            <p:cNvSpPr/>
            <p:nvPr>
              <p:custDataLst>
                <p:tags r:id="rId39"/>
              </p:custDataLst>
            </p:nvPr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95" name="Rectangle 94"/>
            <p:cNvSpPr/>
            <p:nvPr>
              <p:custDataLst>
                <p:tags r:id="rId40"/>
              </p:custDataLst>
            </p:nvPr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96" name="Rectangle 95"/>
            <p:cNvSpPr/>
            <p:nvPr>
              <p:custDataLst>
                <p:tags r:id="rId41"/>
              </p:custDataLst>
            </p:nvPr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sp>
          <p:nvSpPr>
            <p:cNvPr id="97" name="Rectangle 96"/>
            <p:cNvSpPr/>
            <p:nvPr>
              <p:custDataLst>
                <p:tags r:id="rId42"/>
              </p:custDataLst>
            </p:nvPr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cxnSp>
          <p:nvCxnSpPr>
            <p:cNvPr id="98" name="Straight Connector 97"/>
            <p:cNvCxnSpPr/>
            <p:nvPr>
              <p:custDataLst>
                <p:tags r:id="rId43"/>
              </p:custDataLst>
            </p:nvPr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9" name="Trapezoid 98"/>
          <p:cNvSpPr/>
          <p:nvPr>
            <p:custDataLst>
              <p:tags r:id="rId10"/>
            </p:custDataLst>
          </p:nvPr>
        </p:nvSpPr>
        <p:spPr bwMode="auto">
          <a:xfrm>
            <a:off x="1619863" y="4709564"/>
            <a:ext cx="3523449" cy="865914"/>
          </a:xfrm>
          <a:prstGeom prst="trapezoid">
            <a:avLst>
              <a:gd name="adj" fmla="val 141754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64" name="Rectangle 63"/>
          <p:cNvSpPr/>
          <p:nvPr>
            <p:custDataLst>
              <p:tags r:id="rId11"/>
            </p:custDataLst>
          </p:nvPr>
        </p:nvSpPr>
        <p:spPr bwMode="auto">
          <a:xfrm>
            <a:off x="1619863" y="5575478"/>
            <a:ext cx="3523449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itchFamily="34" charset="0"/>
            </a:endParaRPr>
          </a:p>
        </p:txBody>
      </p:sp>
      <p:sp>
        <p:nvSpPr>
          <p:cNvPr id="65" name="Rectangle 64"/>
          <p:cNvSpPr/>
          <p:nvPr>
            <p:custDataLst>
              <p:tags r:id="rId12"/>
            </p:custDataLst>
          </p:nvPr>
        </p:nvSpPr>
        <p:spPr bwMode="auto">
          <a:xfrm>
            <a:off x="31181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alibri" pitchFamily="34" charset="0"/>
              </a:rPr>
              <a:t>0</a:t>
            </a:r>
          </a:p>
        </p:txBody>
      </p:sp>
      <p:sp>
        <p:nvSpPr>
          <p:cNvPr id="66" name="Rectangle 65"/>
          <p:cNvSpPr/>
          <p:nvPr>
            <p:custDataLst>
              <p:tags r:id="rId13"/>
            </p:custDataLst>
          </p:nvPr>
        </p:nvSpPr>
        <p:spPr bwMode="auto">
          <a:xfrm>
            <a:off x="3390712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alibri" pitchFamily="34" charset="0"/>
              </a:rPr>
              <a:t>1</a:t>
            </a:r>
          </a:p>
        </p:txBody>
      </p:sp>
      <p:sp>
        <p:nvSpPr>
          <p:cNvPr id="67" name="Rectangle 66"/>
          <p:cNvSpPr/>
          <p:nvPr>
            <p:custDataLst>
              <p:tags r:id="rId14"/>
            </p:custDataLst>
          </p:nvPr>
        </p:nvSpPr>
        <p:spPr bwMode="auto">
          <a:xfrm>
            <a:off x="3651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alibri" pitchFamily="34" charset="0"/>
              </a:rPr>
              <a:t>2</a:t>
            </a:r>
          </a:p>
        </p:txBody>
      </p:sp>
      <p:sp>
        <p:nvSpPr>
          <p:cNvPr id="68" name="Rectangle 67"/>
          <p:cNvSpPr/>
          <p:nvPr>
            <p:custDataLst>
              <p:tags r:id="rId15"/>
            </p:custDataLst>
          </p:nvPr>
        </p:nvSpPr>
        <p:spPr bwMode="auto">
          <a:xfrm>
            <a:off x="4565907" y="5689778"/>
            <a:ext cx="4572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alibri" pitchFamily="34" charset="0"/>
              </a:rPr>
              <a:t>B-1</a:t>
            </a:r>
          </a:p>
        </p:txBody>
      </p:sp>
      <p:sp>
        <p:nvSpPr>
          <p:cNvPr id="69" name="Rectangle 68"/>
          <p:cNvSpPr/>
          <p:nvPr>
            <p:custDataLst>
              <p:tags r:id="rId16"/>
            </p:custDataLst>
          </p:nvPr>
        </p:nvSpPr>
        <p:spPr bwMode="auto">
          <a:xfrm>
            <a:off x="3924112" y="5689778"/>
            <a:ext cx="6417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>
            <p:custDataLst>
              <p:tags r:id="rId17"/>
            </p:custDataLst>
          </p:nvPr>
        </p:nvCxnSpPr>
        <p:spPr bwMode="auto">
          <a:xfrm>
            <a:off x="4058263" y="5841384"/>
            <a:ext cx="457200" cy="1588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>
            <p:custDataLst>
              <p:tags r:id="rId18"/>
            </p:custDataLst>
          </p:nvPr>
        </p:nvSpPr>
        <p:spPr bwMode="auto">
          <a:xfrm>
            <a:off x="2215517" y="5689778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alibri" pitchFamily="34" charset="0"/>
              </a:rPr>
              <a:t>tag</a:t>
            </a:r>
          </a:p>
        </p:txBody>
      </p:sp>
      <p:sp>
        <p:nvSpPr>
          <p:cNvPr id="73" name="Rectangle 72"/>
          <p:cNvSpPr/>
          <p:nvPr>
            <p:custDataLst>
              <p:tags r:id="rId19"/>
            </p:custDataLst>
          </p:nvPr>
        </p:nvSpPr>
        <p:spPr bwMode="auto">
          <a:xfrm>
            <a:off x="1746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>
                <a:latin typeface="Calibri" pitchFamily="34" charset="0"/>
              </a:rPr>
              <a:t>v</a:t>
            </a:r>
            <a:endParaRPr lang="en-US" sz="1400" dirty="0" smtClean="0">
              <a:latin typeface="Calibri" pitchFamily="34" charset="0"/>
            </a:endParaRPr>
          </a:p>
        </p:txBody>
      </p:sp>
      <p:sp>
        <p:nvSpPr>
          <p:cNvPr id="77" name="AutoShape 16"/>
          <p:cNvSpPr>
            <a:spLocks/>
          </p:cNvSpPr>
          <p:nvPr>
            <p:custDataLst>
              <p:tags r:id="rId20"/>
            </p:custDataLst>
          </p:nvPr>
        </p:nvSpPr>
        <p:spPr bwMode="auto">
          <a:xfrm rot="16200000" flipV="1">
            <a:off x="3969184" y="5333467"/>
            <a:ext cx="228600" cy="1905000"/>
          </a:xfrm>
          <a:prstGeom prst="leftBrace">
            <a:avLst>
              <a:gd name="adj1" fmla="val 1369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6337478" y="28533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1600" b="1" i="0" dirty="0" smtClean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r>
                  <a:rPr lang="en-US" sz="1600" dirty="0" smtClean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6337478" y="2853352"/>
                <a:ext cx="990600" cy="270848"/>
              </a:xfrm>
              <a:prstGeom prst="rect">
                <a:avLst/>
              </a:prstGeom>
              <a:blipFill rotWithShape="0">
                <a:blip r:embed="rId62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7328078" y="2853352"/>
                <a:ext cx="7620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16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US" sz="1600" dirty="0" smtClean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7328078" y="2853352"/>
                <a:ext cx="762000" cy="270848"/>
              </a:xfrm>
              <a:prstGeom prst="rect">
                <a:avLst/>
              </a:prstGeom>
              <a:blipFill rotWithShape="0">
                <a:blip r:embed="rId64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8090078" y="2853352"/>
                <a:ext cx="6858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lvl="0" algn="ctr"/>
                <a14:m>
                  <m:oMath xmlns:m="http://schemas.openxmlformats.org/officeDocument/2006/math">
                    <m:r>
                      <a:rPr lang="en-US" sz="16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𝐎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8090078" y="2853352"/>
                <a:ext cx="685800" cy="270848"/>
              </a:xfrm>
              <a:prstGeom prst="rect">
                <a:avLst/>
              </a:prstGeom>
              <a:blipFill rotWithShape="0">
                <a:blip r:embed="rId66"/>
                <a:stretch>
                  <a:fillRect t="-14894" r="-2609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>
            <p:custDataLst>
              <p:tags r:id="rId24"/>
            </p:custDataLst>
          </p:nvPr>
        </p:nvSpPr>
        <p:spPr>
          <a:xfrm>
            <a:off x="6169842" y="2513390"/>
            <a:ext cx="284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Address of byte in memory:</a:t>
            </a:r>
          </a:p>
        </p:txBody>
      </p:sp>
      <p:sp>
        <p:nvSpPr>
          <p:cNvPr id="58" name="AutoShape 16"/>
          <p:cNvSpPr>
            <a:spLocks/>
          </p:cNvSpPr>
          <p:nvPr>
            <p:custDataLst>
              <p:tags r:id="rId25"/>
            </p:custDataLst>
          </p:nvPr>
        </p:nvSpPr>
        <p:spPr bwMode="auto">
          <a:xfrm rot="16200000" flipV="1">
            <a:off x="6718478" y="2822218"/>
            <a:ext cx="228600" cy="9905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0" name="AutoShape 16"/>
          <p:cNvSpPr>
            <a:spLocks/>
          </p:cNvSpPr>
          <p:nvPr>
            <p:custDataLst>
              <p:tags r:id="rId26"/>
            </p:custDataLst>
          </p:nvPr>
        </p:nvSpPr>
        <p:spPr bwMode="auto">
          <a:xfrm rot="16200000" flipV="1">
            <a:off x="7594779" y="2933702"/>
            <a:ext cx="228600" cy="7619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" name="AutoShape 16"/>
          <p:cNvSpPr>
            <a:spLocks/>
          </p:cNvSpPr>
          <p:nvPr>
            <p:custDataLst>
              <p:tags r:id="rId27"/>
            </p:custDataLst>
          </p:nvPr>
        </p:nvSpPr>
        <p:spPr bwMode="auto">
          <a:xfrm rot="16200000" flipV="1">
            <a:off x="8280578" y="3009901"/>
            <a:ext cx="228600" cy="609600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>
            <p:custDataLst>
              <p:tags r:id="rId28"/>
            </p:custDataLst>
          </p:nvPr>
        </p:nvSpPr>
        <p:spPr>
          <a:xfrm>
            <a:off x="6594772" y="3365678"/>
            <a:ext cx="4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tag</a:t>
            </a:r>
          </a:p>
        </p:txBody>
      </p:sp>
      <p:sp>
        <p:nvSpPr>
          <p:cNvPr id="80" name="TextBox 79"/>
          <p:cNvSpPr txBox="1"/>
          <p:nvPr>
            <p:custDataLst>
              <p:tags r:id="rId29"/>
            </p:custDataLst>
          </p:nvPr>
        </p:nvSpPr>
        <p:spPr>
          <a:xfrm>
            <a:off x="7360273" y="3364468"/>
            <a:ext cx="705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set</a:t>
            </a:r>
          </a:p>
          <a:p>
            <a:pPr algn="ctr"/>
            <a:r>
              <a:rPr lang="en-US" sz="1800" dirty="0" smtClean="0">
                <a:latin typeface="Calibri" pitchFamily="34" charset="0"/>
              </a:rPr>
              <a:t>index</a:t>
            </a:r>
          </a:p>
        </p:txBody>
      </p:sp>
      <p:sp>
        <p:nvSpPr>
          <p:cNvPr id="81" name="TextBox 80"/>
          <p:cNvSpPr txBox="1"/>
          <p:nvPr>
            <p:custDataLst>
              <p:tags r:id="rId30"/>
            </p:custDataLst>
          </p:nvPr>
        </p:nvSpPr>
        <p:spPr>
          <a:xfrm>
            <a:off x="8033195" y="3364468"/>
            <a:ext cx="738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block</a:t>
            </a:r>
          </a:p>
          <a:p>
            <a:pPr algn="ctr"/>
            <a:r>
              <a:rPr lang="en-US" sz="1800" dirty="0" smtClean="0">
                <a:latin typeface="Calibri" pitchFamily="34" charset="0"/>
              </a:rPr>
              <a:t>offset</a:t>
            </a:r>
          </a:p>
        </p:txBody>
      </p:sp>
      <p:cxnSp>
        <p:nvCxnSpPr>
          <p:cNvPr id="93" name="Shape 92"/>
          <p:cNvCxnSpPr>
            <a:stCxn id="80" idx="2"/>
            <a:endCxn id="94" idx="3"/>
          </p:cNvCxnSpPr>
          <p:nvPr>
            <p:custDataLst>
              <p:tags r:id="rId31"/>
            </p:custDataLst>
          </p:nvPr>
        </p:nvCxnSpPr>
        <p:spPr bwMode="auto">
          <a:xfrm rot="5400000">
            <a:off x="6489930" y="3312069"/>
            <a:ext cx="524242" cy="1921702"/>
          </a:xfrm>
          <a:prstGeom prst="bentConnector2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Elbow Connector 101"/>
          <p:cNvCxnSpPr>
            <a:stCxn id="81" idx="2"/>
            <a:endCxn id="67" idx="0"/>
          </p:cNvCxnSpPr>
          <p:nvPr>
            <p:custDataLst>
              <p:tags r:id="rId32"/>
            </p:custDataLst>
          </p:nvPr>
        </p:nvCxnSpPr>
        <p:spPr bwMode="auto">
          <a:xfrm rot="5400000">
            <a:off x="5255680" y="2542930"/>
            <a:ext cx="1678979" cy="4614717"/>
          </a:xfrm>
          <a:prstGeom prst="bentConnector3">
            <a:avLst>
              <a:gd name="adj1" fmla="val 63807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TextBox 103"/>
          <p:cNvSpPr txBox="1"/>
          <p:nvPr>
            <p:custDataLst>
              <p:tags r:id="rId33"/>
            </p:custDataLst>
          </p:nvPr>
        </p:nvSpPr>
        <p:spPr>
          <a:xfrm>
            <a:off x="6471298" y="5054956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data begins at this offset</a:t>
            </a:r>
          </a:p>
        </p:txBody>
      </p:sp>
      <p:sp>
        <p:nvSpPr>
          <p:cNvPr id="105" name="TextBox 104"/>
          <p:cNvSpPr txBox="1"/>
          <p:nvPr>
            <p:custDataLst>
              <p:tags r:id="rId34"/>
            </p:custDataLst>
          </p:nvPr>
        </p:nvSpPr>
        <p:spPr>
          <a:xfrm>
            <a:off x="6311007" y="531674"/>
            <a:ext cx="2586990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Locate set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Check if any line in set</a:t>
            </a:r>
            <a:b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has matching tag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Yes + line valid: hit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Locate data starting</a:t>
            </a:r>
            <a:b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at offset</a:t>
            </a:r>
          </a:p>
        </p:txBody>
      </p:sp>
      <p:sp>
        <p:nvSpPr>
          <p:cNvPr id="61" name="TextBox 60"/>
          <p:cNvSpPr txBox="1"/>
          <p:nvPr>
            <p:custDataLst>
              <p:tags r:id="rId35"/>
            </p:custDataLst>
          </p:nvPr>
        </p:nvSpPr>
        <p:spPr>
          <a:xfrm>
            <a:off x="1310984" y="6200212"/>
            <a:ext cx="1011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valid 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>
                <p:custDataLst>
                  <p:tags r:id="rId36"/>
                </p:custDataLst>
              </p:nvPr>
            </p:nvSpPr>
            <p:spPr>
              <a:xfrm>
                <a:off x="45720" y="3221999"/>
                <a:ext cx="1170962" cy="713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000" dirty="0" smtClean="0">
                    <a:latin typeface="Calibri" pitchFamily="34" charset="0"/>
                  </a:rPr>
                  <a:t> = # sets</a:t>
                </a:r>
              </a:p>
              <a:p>
                <a:r>
                  <a:rPr lang="en-US" sz="2000" dirty="0">
                    <a:latin typeface="Calibri" pitchFamily="34" charset="0"/>
                  </a:rPr>
                  <a:t> </a:t>
                </a:r>
                <a:r>
                  <a:rPr lang="en-US" sz="2000" dirty="0" smtClean="0">
                    <a:latin typeface="Calibri" pitchFamily="34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sup>
                    </m:sSup>
                  </m:oMath>
                </a14:m>
                <a:endParaRPr lang="en-US" sz="20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7"/>
                </p:custDataLst>
              </p:nvPr>
            </p:nvSpPr>
            <p:spPr>
              <a:xfrm>
                <a:off x="45720" y="3221999"/>
                <a:ext cx="1170962" cy="713400"/>
              </a:xfrm>
              <a:prstGeom prst="rect">
                <a:avLst/>
              </a:prstGeom>
              <a:blipFill rotWithShape="0">
                <a:blip r:embed="rId68"/>
                <a:stretch>
                  <a:fillRect t="-5128" r="-3125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2377440" y="1341321"/>
                <a:ext cx="26207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000" dirty="0" smtClean="0">
                    <a:latin typeface="Calibri" pitchFamily="34" charset="0"/>
                  </a:rPr>
                  <a:t> = blocks/lines per set</a:t>
                </a: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9"/>
                </p:custDataLst>
              </p:nvPr>
            </p:nvSpPr>
            <p:spPr>
              <a:xfrm>
                <a:off x="2377440" y="1341321"/>
                <a:ext cx="2620717" cy="400110"/>
              </a:xfrm>
              <a:prstGeom prst="rect">
                <a:avLst/>
              </a:prstGeom>
              <a:blipFill rotWithShape="0">
                <a:blip r:embed="rId70"/>
                <a:stretch>
                  <a:fillRect t="-7576" r="-1163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>
                <p:custDataLst>
                  <p:tags r:id="rId38"/>
                </p:custDataLst>
              </p:nvPr>
            </p:nvSpPr>
            <p:spPr>
              <a:xfrm>
                <a:off x="3474720" y="6374902"/>
                <a:ext cx="2049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Calibri" pitchFamily="34" charset="0"/>
                  </a:rPr>
                  <a:t> = bytes </a:t>
                </a:r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</a:rPr>
                  <a:t>per</a:t>
                </a:r>
                <a:r>
                  <a:rPr lang="en-US" sz="1800" dirty="0" smtClean="0">
                    <a:solidFill>
                      <a:schemeClr val="tx1"/>
                    </a:solidFill>
                    <a:latin typeface="Calibri" pitchFamily="34" charset="0"/>
                  </a:rPr>
                  <a:t> block</a:t>
                </a: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1"/>
                </p:custDataLst>
              </p:nvPr>
            </p:nvSpPr>
            <p:spPr>
              <a:xfrm>
                <a:off x="3474720" y="6374902"/>
                <a:ext cx="2049664" cy="369332"/>
              </a:xfrm>
              <a:prstGeom prst="rect">
                <a:avLst/>
              </a:prstGeom>
              <a:blipFill rotWithShape="0">
                <a:blip r:embed="rId7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36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>
            <p:custDataLst>
              <p:tags r:id="rId1"/>
            </p:custDataLst>
          </p:nvPr>
        </p:nvCxnSpPr>
        <p:spPr bwMode="auto">
          <a:xfrm flipH="1">
            <a:off x="1404837" y="3559496"/>
            <a:ext cx="470000" cy="566384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Cache Miss Analysis (Blocked)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xfrm>
                <a:off x="396874" y="1362456"/>
                <a:ext cx="8366760" cy="4974336"/>
              </a:xfrm>
            </p:spPr>
            <p:txBody>
              <a:bodyPr/>
              <a:lstStyle/>
              <a:p>
                <a:r>
                  <a:rPr lang="en-US" dirty="0" smtClean="0"/>
                  <a:t>Scenario Parameters:</a:t>
                </a:r>
              </a:p>
              <a:p>
                <a:pPr lvl="1"/>
                <a:r>
                  <a:rPr lang="en-US" dirty="0" smtClean="0"/>
                  <a:t>Cache block </a:t>
                </a:r>
                <a:r>
                  <a:rPr lang="en-US" dirty="0"/>
                  <a:t>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/>
                  <a:t> = 64 B = 8 doubles</a:t>
                </a:r>
              </a:p>
              <a:p>
                <a:pPr lvl="1"/>
                <a:r>
                  <a:rPr lang="en-US" dirty="0"/>
                  <a:t>Cache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(much smaller than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 smtClean="0"/>
                  <a:t>Three blocks     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) fit into cache: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r>
                  <a:rPr lang="en-US" dirty="0" smtClean="0">
                    <a:effectLst>
                      <a:glow rad="63500">
                        <a:schemeClr val="accent3">
                          <a:satMod val="175000"/>
                        </a:schemeClr>
                      </a:glow>
                    </a:effectLst>
                  </a:rPr>
                  <a:t>First (block) iteration: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/8</m:t>
                    </m:r>
                  </m:oMath>
                </a14:m>
                <a:r>
                  <a:rPr lang="en-US" dirty="0" smtClean="0"/>
                  <a:t> misses per block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/8=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𝑛𝑟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lvl="1"/>
                <a:r>
                  <a:rPr lang="en-US" dirty="0" smtClean="0"/>
                  <a:t>Afterwards in cache</a:t>
                </a:r>
                <a:br>
                  <a:rPr lang="en-US" dirty="0" smtClean="0"/>
                </a:br>
                <a:r>
                  <a:rPr lang="en-US" dirty="0" smtClean="0"/>
                  <a:t>(schematic)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8"/>
                </p:custDataLst>
              </p:nvPr>
            </p:nvSpPr>
            <p:spPr>
              <a:xfrm>
                <a:off x="396874" y="1362456"/>
                <a:ext cx="8366760" cy="4974336"/>
              </a:xfrm>
              <a:blipFill rotWithShape="0">
                <a:blip r:embed="rId49"/>
                <a:stretch>
                  <a:fillRect l="-728" t="-1225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4114800" y="5562600"/>
            <a:ext cx="1143000" cy="1143000"/>
            <a:chOff x="4114800" y="5562600"/>
            <a:chExt cx="1143000" cy="1143000"/>
          </a:xfrm>
        </p:grpSpPr>
        <p:sp>
          <p:nvSpPr>
            <p:cNvPr id="32" name="Rectangle 31"/>
            <p:cNvSpPr/>
            <p:nvPr>
              <p:custDataLst>
                <p:tags r:id="rId44"/>
              </p:custDataLst>
            </p:nvPr>
          </p:nvSpPr>
          <p:spPr bwMode="auto">
            <a:xfrm>
              <a:off x="4114800" y="55626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4" name="Rectangle 33"/>
            <p:cNvSpPr/>
            <p:nvPr>
              <p:custDataLst>
                <p:tags r:id="rId45"/>
              </p:custDataLst>
            </p:nvPr>
          </p:nvSpPr>
          <p:spPr bwMode="auto">
            <a:xfrm>
              <a:off x="4114800" y="5562600"/>
              <a:ext cx="186268" cy="1862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</p:grpSp>
      <p:sp>
        <p:nvSpPr>
          <p:cNvPr id="50" name="Rectangle 49"/>
          <p:cNvSpPr/>
          <p:nvPr>
            <p:custDataLst>
              <p:tags r:id="rId4"/>
            </p:custDataLst>
          </p:nvPr>
        </p:nvSpPr>
        <p:spPr bwMode="auto">
          <a:xfrm>
            <a:off x="2834905" y="2884166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99933" y="5552267"/>
            <a:ext cx="1143000" cy="1153333"/>
            <a:chOff x="5899933" y="5552267"/>
            <a:chExt cx="1143000" cy="1153333"/>
          </a:xfrm>
        </p:grpSpPr>
        <p:sp>
          <p:nvSpPr>
            <p:cNvPr id="25" name="Rectangle 24"/>
            <p:cNvSpPr/>
            <p:nvPr>
              <p:custDataLst>
                <p:tags r:id="rId37"/>
              </p:custDataLst>
            </p:nvPr>
          </p:nvSpPr>
          <p:spPr bwMode="auto">
            <a:xfrm>
              <a:off x="5899933" y="55626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7" name="Rectangle 36"/>
            <p:cNvSpPr/>
            <p:nvPr>
              <p:custDataLst>
                <p:tags r:id="rId38"/>
              </p:custDataLst>
            </p:nvPr>
          </p:nvSpPr>
          <p:spPr bwMode="auto">
            <a:xfrm>
              <a:off x="5899933" y="5560734"/>
              <a:ext cx="1143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cxnSp>
          <p:nvCxnSpPr>
            <p:cNvPr id="39" name="Straight Connector 38"/>
            <p:cNvCxnSpPr/>
            <p:nvPr>
              <p:custDataLst>
                <p:tags r:id="rId39"/>
              </p:custDataLst>
            </p:nvPr>
          </p:nvCxnSpPr>
          <p:spPr bwMode="auto">
            <a:xfrm rot="5400000">
              <a:off x="6463510" y="56657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>
              <p:custDataLst>
                <p:tags r:id="rId40"/>
              </p:custDataLst>
            </p:nvPr>
          </p:nvCxnSpPr>
          <p:spPr bwMode="auto">
            <a:xfrm rot="5400000">
              <a:off x="6700577" y="56657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>
              <p:custDataLst>
                <p:tags r:id="rId41"/>
              </p:custDataLst>
            </p:nvPr>
          </p:nvCxnSpPr>
          <p:spPr bwMode="auto">
            <a:xfrm rot="5400000">
              <a:off x="5999431" y="56657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>
              <p:custDataLst>
                <p:tags r:id="rId42"/>
              </p:custDataLst>
            </p:nvPr>
          </p:nvCxnSpPr>
          <p:spPr bwMode="auto">
            <a:xfrm rot="5400000">
              <a:off x="6228031" y="56657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Rectangle 52"/>
            <p:cNvSpPr/>
            <p:nvPr>
              <p:custDataLst>
                <p:tags r:id="rId43"/>
              </p:custDataLst>
            </p:nvPr>
          </p:nvSpPr>
          <p:spPr bwMode="auto">
            <a:xfrm>
              <a:off x="6578604" y="5562441"/>
              <a:ext cx="464329" cy="226893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78351" y="5562600"/>
            <a:ext cx="1164782" cy="1143000"/>
            <a:chOff x="7478351" y="5562600"/>
            <a:chExt cx="1164782" cy="1143000"/>
          </a:xfrm>
        </p:grpSpPr>
        <p:sp>
          <p:nvSpPr>
            <p:cNvPr id="28" name="Rectangle 27"/>
            <p:cNvSpPr/>
            <p:nvPr>
              <p:custDataLst>
                <p:tags r:id="rId29"/>
              </p:custDataLst>
            </p:nvPr>
          </p:nvSpPr>
          <p:spPr bwMode="auto">
            <a:xfrm>
              <a:off x="7500133" y="55626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8" name="Rectangle 37"/>
            <p:cNvSpPr/>
            <p:nvPr>
              <p:custDataLst>
                <p:tags r:id="rId30"/>
              </p:custDataLst>
            </p:nvPr>
          </p:nvSpPr>
          <p:spPr bwMode="auto">
            <a:xfrm rot="5400000">
              <a:off x="7029618" y="6019800"/>
              <a:ext cx="1143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grpSp>
          <p:nvGrpSpPr>
            <p:cNvPr id="4" name="Group 30"/>
            <p:cNvGrpSpPr/>
            <p:nvPr>
              <p:custDataLst>
                <p:tags r:id="rId31"/>
              </p:custDataLst>
            </p:nvPr>
          </p:nvGrpSpPr>
          <p:grpSpPr>
            <a:xfrm rot="5400000">
              <a:off x="7241284" y="6028267"/>
              <a:ext cx="702734" cy="228600"/>
              <a:chOff x="2650069" y="6316133"/>
              <a:chExt cx="702734" cy="228600"/>
            </a:xfrm>
          </p:grpSpPr>
          <p:cxnSp>
            <p:nvCxnSpPr>
              <p:cNvPr id="44" name="Straight Connector 43"/>
              <p:cNvCxnSpPr/>
              <p:nvPr>
                <p:custDataLst>
                  <p:tags r:id="rId33"/>
                </p:custDataLst>
              </p:nvPr>
            </p:nvCxnSpPr>
            <p:spPr bwMode="auto">
              <a:xfrm rot="5400000">
                <a:off x="3000642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>
                <p:custDataLst>
                  <p:tags r:id="rId34"/>
                </p:custDataLst>
              </p:nvPr>
            </p:nvCxnSpPr>
            <p:spPr bwMode="auto">
              <a:xfrm rot="5400000">
                <a:off x="3237709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>
                <p:custDataLst>
                  <p:tags r:id="rId35"/>
                </p:custDataLst>
              </p:nvPr>
            </p:nvCxnSpPr>
            <p:spPr bwMode="auto">
              <a:xfrm rot="5400000">
                <a:off x="2536563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/>
              <p:cNvCxnSpPr/>
              <p:nvPr>
                <p:custDataLst>
                  <p:tags r:id="rId36"/>
                </p:custDataLst>
              </p:nvPr>
            </p:nvCxnSpPr>
            <p:spPr bwMode="auto">
              <a:xfrm rot="5400000">
                <a:off x="2765163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4" name="Rectangle 53"/>
            <p:cNvSpPr/>
            <p:nvPr>
              <p:custDataLst>
                <p:tags r:id="rId32"/>
              </p:custDataLst>
            </p:nvPr>
          </p:nvSpPr>
          <p:spPr bwMode="auto">
            <a:xfrm rot="5400000">
              <a:off x="7367522" y="6359989"/>
              <a:ext cx="464329" cy="226893"/>
            </a:xfrm>
            <a:prstGeom prst="rect">
              <a:avLst/>
            </a:prstGeom>
            <a:solidFill>
              <a:srgbClr val="C0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14800" y="3733800"/>
            <a:ext cx="1143000" cy="1143000"/>
            <a:chOff x="4114800" y="3733800"/>
            <a:chExt cx="1143000" cy="1143000"/>
          </a:xfrm>
        </p:grpSpPr>
        <p:sp>
          <p:nvSpPr>
            <p:cNvPr id="58" name="Rectangle 57"/>
            <p:cNvSpPr/>
            <p:nvPr>
              <p:custDataLst>
                <p:tags r:id="rId27"/>
              </p:custDataLst>
            </p:nvPr>
          </p:nvSpPr>
          <p:spPr bwMode="auto">
            <a:xfrm>
              <a:off x="4114800" y="3733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0" name="Rectangle 59"/>
            <p:cNvSpPr/>
            <p:nvPr>
              <p:custDataLst>
                <p:tags r:id="rId28"/>
              </p:custDataLst>
            </p:nvPr>
          </p:nvSpPr>
          <p:spPr bwMode="auto">
            <a:xfrm>
              <a:off x="4114800" y="3733800"/>
              <a:ext cx="186268" cy="18626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99933" y="3723467"/>
            <a:ext cx="1143000" cy="1153333"/>
            <a:chOff x="5899933" y="3723467"/>
            <a:chExt cx="1143000" cy="1153333"/>
          </a:xfrm>
        </p:grpSpPr>
        <p:sp>
          <p:nvSpPr>
            <p:cNvPr id="55" name="Rectangle 54"/>
            <p:cNvSpPr/>
            <p:nvPr>
              <p:custDataLst>
                <p:tags r:id="rId21"/>
              </p:custDataLst>
            </p:nvPr>
          </p:nvSpPr>
          <p:spPr bwMode="auto">
            <a:xfrm>
              <a:off x="5899933" y="3733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1" name="Rectangle 60"/>
            <p:cNvSpPr/>
            <p:nvPr>
              <p:custDataLst>
                <p:tags r:id="rId22"/>
              </p:custDataLst>
            </p:nvPr>
          </p:nvSpPr>
          <p:spPr bwMode="auto">
            <a:xfrm>
              <a:off x="5899933" y="3731934"/>
              <a:ext cx="1143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cxnSp>
          <p:nvCxnSpPr>
            <p:cNvPr id="63" name="Straight Connector 62"/>
            <p:cNvCxnSpPr/>
            <p:nvPr>
              <p:custDataLst>
                <p:tags r:id="rId23"/>
              </p:custDataLst>
            </p:nvPr>
          </p:nvCxnSpPr>
          <p:spPr bwMode="auto">
            <a:xfrm rot="5400000">
              <a:off x="6463510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24"/>
              </p:custDataLst>
            </p:nvPr>
          </p:nvCxnSpPr>
          <p:spPr bwMode="auto">
            <a:xfrm rot="5400000">
              <a:off x="6700577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>
              <p:custDataLst>
                <p:tags r:id="rId25"/>
              </p:custDataLst>
            </p:nvPr>
          </p:nvCxnSpPr>
          <p:spPr bwMode="auto">
            <a:xfrm rot="5400000">
              <a:off x="5999431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>
              <p:custDataLst>
                <p:tags r:id="rId26"/>
              </p:custDataLst>
            </p:nvPr>
          </p:nvCxnSpPr>
          <p:spPr bwMode="auto">
            <a:xfrm rot="5400000">
              <a:off x="6228031" y="3836973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7500133" y="3733800"/>
            <a:ext cx="1143000" cy="1143000"/>
            <a:chOff x="7500133" y="3733800"/>
            <a:chExt cx="1143000" cy="1143000"/>
          </a:xfrm>
        </p:grpSpPr>
        <p:sp>
          <p:nvSpPr>
            <p:cNvPr id="56" name="Rectangle 55"/>
            <p:cNvSpPr/>
            <p:nvPr>
              <p:custDataLst>
                <p:tags r:id="rId14"/>
              </p:custDataLst>
            </p:nvPr>
          </p:nvSpPr>
          <p:spPr bwMode="auto">
            <a:xfrm>
              <a:off x="7500133" y="3733800"/>
              <a:ext cx="1143000" cy="11430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2" name="Rectangle 61"/>
            <p:cNvSpPr/>
            <p:nvPr>
              <p:custDataLst>
                <p:tags r:id="rId15"/>
              </p:custDataLst>
            </p:nvPr>
          </p:nvSpPr>
          <p:spPr bwMode="auto">
            <a:xfrm rot="5400000">
              <a:off x="7049343" y="4191000"/>
              <a:ext cx="1143000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latin typeface="Calibri" pitchFamily="34" charset="0"/>
              </a:endParaRPr>
            </a:p>
          </p:txBody>
        </p:sp>
        <p:grpSp>
          <p:nvGrpSpPr>
            <p:cNvPr id="5" name="Group 30"/>
            <p:cNvGrpSpPr/>
            <p:nvPr>
              <p:custDataLst>
                <p:tags r:id="rId16"/>
              </p:custDataLst>
            </p:nvPr>
          </p:nvGrpSpPr>
          <p:grpSpPr>
            <a:xfrm rot="5400000">
              <a:off x="7269635" y="4199467"/>
              <a:ext cx="702734" cy="228600"/>
              <a:chOff x="2650069" y="6316133"/>
              <a:chExt cx="702734" cy="228600"/>
            </a:xfrm>
          </p:grpSpPr>
          <p:cxnSp>
            <p:nvCxnSpPr>
              <p:cNvPr id="68" name="Straight Connector 67"/>
              <p:cNvCxnSpPr/>
              <p:nvPr>
                <p:custDataLst>
                  <p:tags r:id="rId17"/>
                </p:custDataLst>
              </p:nvPr>
            </p:nvCxnSpPr>
            <p:spPr bwMode="auto">
              <a:xfrm rot="5400000">
                <a:off x="3000642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>
                <p:custDataLst>
                  <p:tags r:id="rId18"/>
                </p:custDataLst>
              </p:nvPr>
            </p:nvCxnSpPr>
            <p:spPr bwMode="auto">
              <a:xfrm rot="5400000">
                <a:off x="3237709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/>
              <p:nvPr>
                <p:custDataLst>
                  <p:tags r:id="rId19"/>
                </p:custDataLst>
              </p:nvPr>
            </p:nvCxnSpPr>
            <p:spPr bwMode="auto">
              <a:xfrm rot="5400000">
                <a:off x="2536563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>
                <p:custDataLst>
                  <p:tags r:id="rId20"/>
                </p:custDataLst>
              </p:nvPr>
            </p:nvCxnSpPr>
            <p:spPr bwMode="auto">
              <a:xfrm rot="5400000">
                <a:off x="2765163" y="6429639"/>
                <a:ext cx="228600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74" name="AutoShape 16"/>
          <p:cNvSpPr>
            <a:spLocks/>
          </p:cNvSpPr>
          <p:nvPr>
            <p:custDataLst>
              <p:tags r:id="rId5"/>
            </p:custDataLst>
          </p:nvPr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7498080" y="3108960"/>
                <a:ext cx="1164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 smtClean="0">
                    <a:latin typeface="Calibri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 smtClean="0">
                    <a:latin typeface="Calibri" pitchFamily="34" charset="0"/>
                  </a:rPr>
                  <a:t> blocks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7498080" y="3108960"/>
                <a:ext cx="1164614" cy="369332"/>
              </a:xfrm>
              <a:prstGeom prst="rect">
                <a:avLst/>
              </a:prstGeom>
              <a:blipFill rotWithShape="0">
                <a:blip r:embed="rId51"/>
                <a:stretch>
                  <a:fillRect t="-8197" r="-418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811996" y="3244381"/>
                <a:ext cx="3958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baseline="30000" dirty="0" smtClean="0">
                    <a:latin typeface="Calibri" pitchFamily="34" charset="0"/>
                  </a:rPr>
                  <a:t> </a:t>
                </a:r>
                <a:r>
                  <a:rPr lang="en-US" sz="1800" dirty="0" smtClean="0">
                    <a:latin typeface="Calibri" pitchFamily="34" charset="0"/>
                  </a:rPr>
                  <a:t>elements per block, 8 per cache </a:t>
                </a:r>
                <a:r>
                  <a:rPr lang="en-US" dirty="0" smtClean="0">
                    <a:latin typeface="Calibri" pitchFamily="34" charset="0"/>
                  </a:rPr>
                  <a:t>block</a:t>
                </a:r>
                <a:endParaRPr lang="en-US" sz="18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2"/>
                </p:custDataLst>
              </p:nvPr>
            </p:nvSpPr>
            <p:spPr>
              <a:xfrm>
                <a:off x="1811996" y="3244381"/>
                <a:ext cx="3958904" cy="369332"/>
              </a:xfrm>
              <a:prstGeom prst="rect">
                <a:avLst/>
              </a:prstGeom>
              <a:blipFill rotWithShape="0">
                <a:blip r:embed="rId53"/>
                <a:stretch>
                  <a:fillRect t="-8197" r="-30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2558455" y="4980488"/>
                <a:ext cx="3017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 smtClean="0">
                    <a:latin typeface="Calibri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 smtClean="0">
                    <a:latin typeface="Calibri" pitchFamily="34" charset="0"/>
                  </a:rPr>
                  <a:t> blocks in row</a:t>
                </a:r>
                <a:r>
                  <a:rPr lang="en-US" dirty="0">
                    <a:latin typeface="Calibri" pitchFamily="34" charset="0"/>
                  </a:rPr>
                  <a:t> </a:t>
                </a:r>
                <a:r>
                  <a:rPr lang="en-US" dirty="0" smtClean="0">
                    <a:latin typeface="Calibri" pitchFamily="34" charset="0"/>
                  </a:rPr>
                  <a:t>and column</a:t>
                </a:r>
                <a:endParaRPr lang="en-US" sz="18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4"/>
                </p:custDataLst>
              </p:nvPr>
            </p:nvSpPr>
            <p:spPr>
              <a:xfrm>
                <a:off x="2558455" y="4980488"/>
                <a:ext cx="3017520" cy="369332"/>
              </a:xfrm>
              <a:prstGeom prst="rect">
                <a:avLst/>
              </a:prstGeom>
              <a:blipFill rotWithShape="0">
                <a:blip r:embed="rId5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/>
          <p:nvPr>
            <p:custDataLst>
              <p:tags r:id="rId9"/>
            </p:custDataLst>
          </p:nvPr>
        </p:nvCxnSpPr>
        <p:spPr bwMode="auto">
          <a:xfrm flipH="1" flipV="1">
            <a:off x="1714302" y="4876801"/>
            <a:ext cx="869872" cy="25179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Rounded Rectangle 66"/>
          <p:cNvSpPr/>
          <p:nvPr/>
        </p:nvSpPr>
        <p:spPr bwMode="auto">
          <a:xfrm>
            <a:off x="7315200" y="457200"/>
            <a:ext cx="1554480" cy="8229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Ignoring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matrix </a:t>
            </a:r>
            <a:r>
              <a:rPr lang="en-US" sz="2800" dirty="0" smtClean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040880" y="4023360"/>
                <a:ext cx="570989" cy="584775"/>
              </a:xfrm>
              <a:prstGeom prst="rect">
                <a:avLst/>
              </a:prstGeom>
              <a:noFill/>
            </p:spPr>
            <p:txBody>
              <a:bodyPr wrap="none" lIns="91440" rIns="9144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6"/>
                </p:custDataLst>
              </p:nvPr>
            </p:nvSpPr>
            <p:spPr>
              <a:xfrm>
                <a:off x="7040880" y="4023360"/>
                <a:ext cx="570989" cy="584775"/>
              </a:xfrm>
              <a:prstGeom prst="rect">
                <a:avLst/>
              </a:prstGeom>
              <a:blipFill rotWithShape="0"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5321808" y="4023360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8"/>
                </p:custDataLst>
              </p:nvPr>
            </p:nvSpPr>
            <p:spPr>
              <a:xfrm>
                <a:off x="5321808" y="4023360"/>
                <a:ext cx="583814" cy="584775"/>
              </a:xfrm>
              <a:prstGeom prst="rect">
                <a:avLst/>
              </a:prstGeom>
              <a:blipFill rotWithShape="0"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040880" y="5852160"/>
                <a:ext cx="570989" cy="58477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0"/>
                </p:custDataLst>
              </p:nvPr>
            </p:nvSpPr>
            <p:spPr>
              <a:xfrm>
                <a:off x="7040880" y="5852160"/>
                <a:ext cx="570989" cy="584775"/>
              </a:xfrm>
              <a:prstGeom prst="rect">
                <a:avLst/>
              </a:prstGeom>
              <a:blipFill rotWithShape="0">
                <a:blip r:embed="rId6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5321808" y="5852160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2"/>
                </p:custDataLst>
              </p:nvPr>
            </p:nvSpPr>
            <p:spPr>
              <a:xfrm>
                <a:off x="5321808" y="5852160"/>
                <a:ext cx="583814" cy="584775"/>
              </a:xfrm>
              <a:prstGeom prst="rect">
                <a:avLst/>
              </a:prstGeom>
              <a:blipFill rotWithShape="0"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" name="Ink 6"/>
              <p14:cNvContentPartPr/>
              <p14:nvPr/>
            </p14:nvContentPartPr>
            <p14:xfrm>
              <a:off x="592200" y="1277280"/>
              <a:ext cx="8406720" cy="2738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83200" y="1271520"/>
                <a:ext cx="8425080" cy="27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867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1" grpId="0"/>
      <p:bldP spid="78" grpId="0"/>
      <p:bldP spid="7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Cache Miss Analysis (Blocked)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4" y="1362456"/>
                <a:ext cx="8366760" cy="4974336"/>
              </a:xfrm>
            </p:spPr>
            <p:txBody>
              <a:bodyPr/>
              <a:lstStyle/>
              <a:p>
                <a:r>
                  <a:rPr lang="en-US" dirty="0" smtClean="0"/>
                  <a:t>Scenario Parameters:</a:t>
                </a:r>
              </a:p>
              <a:p>
                <a:pPr lvl="1"/>
                <a:r>
                  <a:rPr lang="en-US" dirty="0"/>
                  <a:t>Cache block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/>
                  <a:t> = 64 B = 8 doubles</a:t>
                </a:r>
              </a:p>
              <a:p>
                <a:pPr lvl="1"/>
                <a:r>
                  <a:rPr lang="en-US" dirty="0"/>
                  <a:t>Cache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(much smaller than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Three blocks     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fit into cache: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2"/>
                <a:endParaRPr lang="en-US" dirty="0" smtClean="0"/>
              </a:p>
              <a:p>
                <a:r>
                  <a:rPr lang="en-US" dirty="0" smtClean="0"/>
                  <a:t>Other (block) </a:t>
                </a:r>
                <a:br>
                  <a:rPr lang="en-US" dirty="0" smtClean="0"/>
                </a:br>
                <a:r>
                  <a:rPr lang="en-US" dirty="0" smtClean="0"/>
                  <a:t>iterations:</a:t>
                </a:r>
              </a:p>
              <a:p>
                <a:pPr lvl="1"/>
                <a:r>
                  <a:rPr lang="en-US" dirty="0" smtClean="0"/>
                  <a:t>Same as first iteration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/8=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𝑛𝑟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endParaRPr lang="en-US" dirty="0" smtClean="0"/>
              </a:p>
              <a:p>
                <a:pPr>
                  <a:spcBef>
                    <a:spcPts val="1800"/>
                  </a:spcBef>
                </a:pPr>
                <a:r>
                  <a:rPr lang="en-US" dirty="0" smtClean="0"/>
                  <a:t>Total misses: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/4×(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/(4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26"/>
                </p:custDataLst>
              </p:nvPr>
            </p:nvSpPr>
            <p:spPr>
              <a:xfrm>
                <a:off x="396874" y="1362456"/>
                <a:ext cx="8366760" cy="4974336"/>
              </a:xfrm>
              <a:blipFill rotWithShape="0">
                <a:blip r:embed="rId27"/>
                <a:stretch>
                  <a:fillRect l="-291" t="-1225" b="-5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>
            <p:custDataLst>
              <p:tags r:id="rId3"/>
            </p:custDataLst>
          </p:nvPr>
        </p:nvSpPr>
        <p:spPr bwMode="auto">
          <a:xfrm>
            <a:off x="5899933" y="373380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>
            <p:custDataLst>
              <p:tags r:id="rId4"/>
            </p:custDataLst>
          </p:nvPr>
        </p:nvSpPr>
        <p:spPr bwMode="auto">
          <a:xfrm>
            <a:off x="7500133" y="373380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2" name="Rectangle 31"/>
          <p:cNvSpPr/>
          <p:nvPr>
            <p:custDataLst>
              <p:tags r:id="rId5"/>
            </p:custDataLst>
          </p:nvPr>
        </p:nvSpPr>
        <p:spPr bwMode="auto">
          <a:xfrm>
            <a:off x="4114800" y="3733800"/>
            <a:ext cx="1143000" cy="1143000"/>
          </a:xfrm>
          <a:prstGeom prst="rect">
            <a:avLst/>
          </a:prstGeom>
          <a:solidFill>
            <a:srgbClr val="F6F5BD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" name="Rectangle 33"/>
          <p:cNvSpPr/>
          <p:nvPr>
            <p:custDataLst>
              <p:tags r:id="rId6"/>
            </p:custDataLst>
          </p:nvPr>
        </p:nvSpPr>
        <p:spPr bwMode="auto">
          <a:xfrm>
            <a:off x="4508915" y="3919929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7"/>
            </p:custDataLst>
          </p:nvPr>
        </p:nvSpPr>
        <p:spPr bwMode="auto">
          <a:xfrm>
            <a:off x="5899933" y="3926693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38" name="Rectangle 37"/>
          <p:cNvSpPr/>
          <p:nvPr>
            <p:custDataLst>
              <p:tags r:id="rId8"/>
            </p:custDataLst>
          </p:nvPr>
        </p:nvSpPr>
        <p:spPr bwMode="auto">
          <a:xfrm rot="5400000">
            <a:off x="7450517" y="4201949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cxnSp>
        <p:nvCxnSpPr>
          <p:cNvPr id="39" name="Straight Connector 38"/>
          <p:cNvCxnSpPr/>
          <p:nvPr>
            <p:custDataLst>
              <p:tags r:id="rId9"/>
            </p:custDataLst>
          </p:nvPr>
        </p:nvCxnSpPr>
        <p:spPr bwMode="auto">
          <a:xfrm rot="5400000">
            <a:off x="6463510" y="4031732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>
            <p:custDataLst>
              <p:tags r:id="rId10"/>
            </p:custDataLst>
          </p:nvPr>
        </p:nvCxnSpPr>
        <p:spPr bwMode="auto">
          <a:xfrm rot="5400000">
            <a:off x="6700577" y="4031732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>
            <p:custDataLst>
              <p:tags r:id="rId11"/>
            </p:custDataLst>
          </p:nvPr>
        </p:nvCxnSpPr>
        <p:spPr bwMode="auto">
          <a:xfrm rot="5400000">
            <a:off x="5999431" y="4031732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>
            <p:custDataLst>
              <p:tags r:id="rId12"/>
            </p:custDataLst>
          </p:nvPr>
        </p:nvCxnSpPr>
        <p:spPr bwMode="auto">
          <a:xfrm rot="5400000">
            <a:off x="6228031" y="4031732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0"/>
          <p:cNvGrpSpPr/>
          <p:nvPr>
            <p:custDataLst>
              <p:tags r:id="rId13"/>
            </p:custDataLst>
          </p:nvPr>
        </p:nvGrpSpPr>
        <p:grpSpPr>
          <a:xfrm rot="5400000">
            <a:off x="7662183" y="4210416"/>
            <a:ext cx="702734" cy="228600"/>
            <a:chOff x="2650069" y="6316133"/>
            <a:chExt cx="702734" cy="228600"/>
          </a:xfrm>
        </p:grpSpPr>
        <p:cxnSp>
          <p:nvCxnSpPr>
            <p:cNvPr id="44" name="Straight Connector 43"/>
            <p:cNvCxnSpPr/>
            <p:nvPr>
              <p:custDataLst>
                <p:tags r:id="rId21"/>
              </p:custDataLst>
            </p:nvPr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>
              <p:custDataLst>
                <p:tags r:id="rId22"/>
              </p:custDataLst>
            </p:nvPr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>
              <p:custDataLst>
                <p:tags r:id="rId23"/>
              </p:custDataLst>
            </p:nvPr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>
              <p:custDataLst>
                <p:tags r:id="rId24"/>
              </p:custDataLst>
            </p:nvPr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1" name="AutoShape 16"/>
          <p:cNvSpPr>
            <a:spLocks/>
          </p:cNvSpPr>
          <p:nvPr>
            <p:custDataLst>
              <p:tags r:id="rId14"/>
            </p:custDataLst>
          </p:nvPr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15"/>
            </p:custDataLst>
          </p:nvPr>
        </p:nvSpPr>
        <p:spPr bwMode="auto">
          <a:xfrm>
            <a:off x="6578604" y="3928400"/>
            <a:ext cx="464329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7" name="Rectangle 26"/>
          <p:cNvSpPr/>
          <p:nvPr>
            <p:custDataLst>
              <p:tags r:id="rId16"/>
            </p:custDataLst>
          </p:nvPr>
        </p:nvSpPr>
        <p:spPr bwMode="auto">
          <a:xfrm rot="5400000">
            <a:off x="7781051" y="4555568"/>
            <a:ext cx="464329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7315200" y="457200"/>
            <a:ext cx="1554480" cy="8229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Ignoring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matrix </a:t>
            </a:r>
            <a:r>
              <a:rPr lang="en-US" sz="2800" dirty="0" smtClean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36" name="Rectangle 35"/>
          <p:cNvSpPr/>
          <p:nvPr>
            <p:custDataLst>
              <p:tags r:id="rId17"/>
            </p:custDataLst>
          </p:nvPr>
        </p:nvSpPr>
        <p:spPr bwMode="auto">
          <a:xfrm>
            <a:off x="2834905" y="2884166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7498080" y="3108960"/>
                <a:ext cx="1164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 smtClean="0">
                    <a:latin typeface="Calibri" pitchFamily="34" charset="0"/>
                  </a:rPr>
                  <a:t>/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 smtClean="0">
                    <a:latin typeface="Calibri" pitchFamily="34" charset="0"/>
                  </a:rPr>
                  <a:t> blocks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7498080" y="3108960"/>
                <a:ext cx="1164614" cy="369332"/>
              </a:xfrm>
              <a:prstGeom prst="rect">
                <a:avLst/>
              </a:prstGeom>
              <a:blipFill rotWithShape="0">
                <a:blip r:embed="rId29"/>
                <a:stretch>
                  <a:fillRect t="-8197" r="-418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040880" y="4023360"/>
                <a:ext cx="570989" cy="584775"/>
              </a:xfrm>
              <a:prstGeom prst="rect">
                <a:avLst/>
              </a:prstGeom>
              <a:noFill/>
            </p:spPr>
            <p:txBody>
              <a:bodyPr wrap="none" lIns="91440" rIns="91440" rtlCol="0" anchor="ctr" anchorCtr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7040880" y="4023360"/>
                <a:ext cx="570989" cy="584775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5321808" y="4023360"/>
                <a:ext cx="5838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 smtClean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2"/>
                </p:custDataLst>
              </p:nvPr>
            </p:nvSpPr>
            <p:spPr>
              <a:xfrm>
                <a:off x="5321808" y="4023360"/>
                <a:ext cx="583814" cy="584775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70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Matrix Multiply 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Autofit/>
              </a:bodyPr>
              <a:lstStyle/>
              <a:p>
                <a:pPr>
                  <a:tabLst>
                    <a:tab pos="1828800" algn="l"/>
                    <a:tab pos="2974975" algn="l"/>
                  </a:tabLst>
                </a:pPr>
                <a:r>
                  <a:rPr lang="en-US" sz="2400" dirty="0" smtClean="0"/>
                  <a:t>Naïve:	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(9/8)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baseline="30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baseline="30000" dirty="0" smtClean="0">
                  <a:solidFill>
                    <a:srgbClr val="C00000"/>
                  </a:solidFill>
                </a:endParaRPr>
              </a:p>
              <a:p>
                <a:pPr>
                  <a:tabLst>
                    <a:tab pos="1828800" algn="l"/>
                    <a:tab pos="2974975" algn="l"/>
                  </a:tabLst>
                </a:pPr>
                <a:r>
                  <a:rPr lang="en-US" sz="2400" dirty="0" smtClean="0"/>
                  <a:t>Blocked: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1/(4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baseline="30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400" baseline="30000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 smtClean="0"/>
                  <a:t> = 8,    difference is 4*8 * 9/8   =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36x</a:t>
                </a:r>
              </a:p>
              <a:p>
                <a:pPr lvl="1"/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 smtClean="0"/>
                  <a:t> = 16,  difference is 4*16 * 9/8 =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72x</a:t>
                </a:r>
                <a:endParaRPr lang="en-US" sz="20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Blocking optimization only works if the blocks fit in the cache</a:t>
                </a:r>
              </a:p>
              <a:p>
                <a:pPr lvl="1"/>
                <a:r>
                  <a:rPr lang="en-US" sz="2000" dirty="0" smtClean="0"/>
                  <a:t>Suggests largest possible block size up to limit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0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Matrix multiplication has inherent temporal locality:</a:t>
                </a:r>
              </a:p>
              <a:p>
                <a:pPr lvl="1"/>
                <a:r>
                  <a:rPr lang="en-US" sz="2000" dirty="0" smtClean="0"/>
                  <a:t>Input data: 3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baseline="30000" dirty="0" smtClean="0"/>
                  <a:t>2</a:t>
                </a:r>
                <a:r>
                  <a:rPr lang="en-US" sz="2000" dirty="0" smtClean="0"/>
                  <a:t>, computation 2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baseline="30000" dirty="0" smtClean="0"/>
                  <a:t>3</a:t>
                </a:r>
              </a:p>
              <a:p>
                <a:pPr lvl="1"/>
                <a:r>
                  <a:rPr lang="en-US" sz="2000" dirty="0" smtClean="0"/>
                  <a:t>Every array element used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times!</a:t>
                </a:r>
              </a:p>
              <a:p>
                <a:pPr lvl="1"/>
                <a:r>
                  <a:rPr lang="en-US" sz="2000" dirty="0" smtClean="0"/>
                  <a:t>But program has to be written properly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blipFill rotWithShape="0">
                <a:blip r:embed="rId7"/>
                <a:stretch>
                  <a:fillRect l="-146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2106360" y="4151880"/>
              <a:ext cx="1564920" cy="76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00960" y="4145040"/>
                <a:ext cx="1576800" cy="8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820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Multiply Visualization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1362075"/>
                <a:ext cx="8366125" cy="640080"/>
              </a:xfrm>
            </p:spPr>
            <p:txBody>
              <a:bodyPr/>
              <a:lstStyle/>
              <a:p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= 100,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= 32 KiB,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= 30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1362075"/>
                <a:ext cx="8366125" cy="640080"/>
              </a:xfrm>
              <a:blipFill rotWithShape="0">
                <a:blip r:embed="rId4"/>
                <a:stretch>
                  <a:fillRect l="-291" t="-8571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f3-z6t_xIyw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2377440"/>
            <a:ext cx="4572000" cy="2571750"/>
          </a:xfrm>
          <a:prstGeom prst="rect">
            <a:avLst/>
          </a:prstGeom>
        </p:spPr>
      </p:pic>
      <p:pic>
        <p:nvPicPr>
          <p:cNvPr id="5" name="tgpmXX3xOrk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572000" y="3108960"/>
            <a:ext cx="4572000" cy="257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8760" y="1828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Naïve: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256032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Blocked: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8760" y="493776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≈ 1,020,000</a:t>
            </a:r>
          </a:p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cache misses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566928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≈ 90,000</a:t>
            </a:r>
          </a:p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cache misses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24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Cache-Friendly Code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Programmer can optimize for cache performance</a:t>
            </a:r>
          </a:p>
          <a:p>
            <a:pPr lvl="1"/>
            <a:r>
              <a:rPr lang="en-US" dirty="0"/>
              <a:t>How data structures are organized</a:t>
            </a:r>
          </a:p>
          <a:p>
            <a:pPr lvl="1"/>
            <a:r>
              <a:rPr lang="en-US" dirty="0"/>
              <a:t>How data are accessed</a:t>
            </a:r>
          </a:p>
          <a:p>
            <a:pPr lvl="2"/>
            <a:r>
              <a:rPr lang="en-US" dirty="0"/>
              <a:t>Nested loop structure</a:t>
            </a:r>
          </a:p>
          <a:p>
            <a:pPr lvl="2"/>
            <a:r>
              <a:rPr lang="en-US" dirty="0" smtClean="0"/>
              <a:t>Blocking is </a:t>
            </a:r>
            <a:r>
              <a:rPr lang="en-US" dirty="0"/>
              <a:t>a general technique</a:t>
            </a:r>
          </a:p>
          <a:p>
            <a:r>
              <a:rPr lang="en-US" dirty="0"/>
              <a:t>All systems favor “cache-friendly code”</a:t>
            </a:r>
          </a:p>
          <a:p>
            <a:pPr lvl="1"/>
            <a:r>
              <a:rPr lang="en-US" dirty="0"/>
              <a:t>Getting absolute optimum performance is very platform specific</a:t>
            </a:r>
          </a:p>
          <a:p>
            <a:pPr lvl="2"/>
            <a:r>
              <a:rPr lang="en-US" dirty="0"/>
              <a:t>Cache </a:t>
            </a:r>
            <a:r>
              <a:rPr lang="en-US" dirty="0" smtClean="0"/>
              <a:t>size, cache block size, associativity, </a:t>
            </a:r>
            <a:r>
              <a:rPr lang="en-US" dirty="0"/>
              <a:t>etc.</a:t>
            </a:r>
          </a:p>
          <a:p>
            <a:pPr lvl="1"/>
            <a:r>
              <a:rPr lang="en-US" dirty="0"/>
              <a:t>Can get most of the advantage with generic code</a:t>
            </a:r>
          </a:p>
          <a:p>
            <a:pPr lvl="2"/>
            <a:r>
              <a:rPr lang="en-US" dirty="0"/>
              <a:t>Keep working set reasonably small (temporal locality)</a:t>
            </a:r>
          </a:p>
          <a:p>
            <a:pPr lvl="2"/>
            <a:r>
              <a:rPr lang="en-US" dirty="0"/>
              <a:t>Use small strides (spatial locality)</a:t>
            </a:r>
          </a:p>
          <a:p>
            <a:pPr lvl="2"/>
            <a:r>
              <a:rPr lang="en-US" dirty="0"/>
              <a:t>Focus on inner loop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719640" y="5184360"/>
              <a:ext cx="462240" cy="918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9200" y="5175000"/>
                <a:ext cx="479160" cy="9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15200" y="5289120"/>
              <a:ext cx="528840" cy="769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080" y="5283360"/>
                <a:ext cx="540720" cy="78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88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9" y="435678"/>
            <a:ext cx="4824581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The Memory Mountain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52" name="Chart 51"/>
          <p:cNvGraphicFramePr>
            <a:graphicFrameLocks noGrp="1" noChangeAspect="1"/>
          </p:cNvGraphicFramePr>
          <p:nvPr>
            <p:custDataLst>
              <p:tags r:id="rId3"/>
            </p:custDataLst>
            <p:extLst/>
          </p:nvPr>
        </p:nvGraphicFramePr>
        <p:xfrm>
          <a:off x="285750" y="876300"/>
          <a:ext cx="857250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53" name="TextBox 52"/>
          <p:cNvSpPr txBox="1"/>
          <p:nvPr>
            <p:custDataLst>
              <p:tags r:id="rId4"/>
            </p:custDataLst>
          </p:nvPr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latin typeface="Calibri" panose="020F0502020204030204" pitchFamily="34" charset="0"/>
              </a:rPr>
              <a:t>Core i7 </a:t>
            </a:r>
            <a:r>
              <a:rPr lang="en-US" sz="1800" dirty="0" err="1" smtClean="0">
                <a:latin typeface="Calibri" panose="020F0502020204030204" pitchFamily="34" charset="0"/>
              </a:rPr>
              <a:t>Haswell</a:t>
            </a:r>
            <a:endParaRPr lang="en-US" sz="1800" dirty="0" smtClean="0">
              <a:latin typeface="Calibri" panose="020F0502020204030204" pitchFamily="34" charset="0"/>
            </a:endParaRPr>
          </a:p>
          <a:p>
            <a:pPr algn="l"/>
            <a:r>
              <a:rPr lang="en-US" sz="1800" dirty="0" smtClean="0">
                <a:latin typeface="Calibri" panose="020F0502020204030204" pitchFamily="34" charset="0"/>
              </a:rPr>
              <a:t>2.1 GHz</a:t>
            </a:r>
          </a:p>
          <a:p>
            <a:pPr algn="l"/>
            <a:r>
              <a:rPr lang="en-US" sz="1800" dirty="0" smtClean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 smtClean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 smtClean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 smtClean="0">
                <a:latin typeface="Calibri" panose="020F0502020204030204" pitchFamily="34" charset="0"/>
              </a:rPr>
              <a:t>64 B block size</a:t>
            </a:r>
          </a:p>
        </p:txBody>
      </p:sp>
      <p:grpSp>
        <p:nvGrpSpPr>
          <p:cNvPr id="13" name="Group 12"/>
          <p:cNvGrpSpPr/>
          <p:nvPr>
            <p:custDataLst>
              <p:tags r:id="rId5"/>
            </p:custDataLst>
          </p:nvPr>
        </p:nvGrpSpPr>
        <p:grpSpPr>
          <a:xfrm>
            <a:off x="152400" y="2876551"/>
            <a:ext cx="4495800" cy="2691560"/>
            <a:chOff x="152400" y="2876551"/>
            <a:chExt cx="4495800" cy="2691560"/>
          </a:xfrm>
        </p:grpSpPr>
        <p:sp>
          <p:nvSpPr>
            <p:cNvPr id="62" name="TextBox 61"/>
            <p:cNvSpPr txBox="1"/>
            <p:nvPr>
              <p:custDataLst>
                <p:tags r:id="rId19"/>
              </p:custDataLst>
            </p:nvPr>
          </p:nvSpPr>
          <p:spPr>
            <a:xfrm>
              <a:off x="152400" y="4737114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Slopes </a:t>
              </a:r>
            </a:p>
            <a:p>
              <a:pPr algn="l"/>
              <a:r>
                <a:rPr lang="en-US" sz="1600" i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of spatial locality</a:t>
              </a:r>
            </a:p>
          </p:txBody>
        </p:sp>
        <p:cxnSp>
          <p:nvCxnSpPr>
            <p:cNvPr id="63" name="Straight Arrow Connector 62"/>
            <p:cNvCxnSpPr>
              <a:stCxn id="62" idx="3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1143000" y="2876551"/>
              <a:ext cx="3505200" cy="227606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stCxn id="62" idx="3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1143000" y="4523783"/>
              <a:ext cx="1390650" cy="62883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62" idx="3"/>
            </p:cNvCxnSpPr>
            <p:nvPr>
              <p:custDataLst>
                <p:tags r:id="rId22"/>
              </p:custDataLst>
            </p:nvPr>
          </p:nvCxnSpPr>
          <p:spPr bwMode="auto">
            <a:xfrm flipV="1">
              <a:off x="1143000" y="3591017"/>
              <a:ext cx="2590800" cy="156159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oup 68"/>
          <p:cNvGrpSpPr/>
          <p:nvPr>
            <p:custDataLst>
              <p:tags r:id="rId6"/>
            </p:custDataLst>
          </p:nvPr>
        </p:nvGrpSpPr>
        <p:grpSpPr>
          <a:xfrm>
            <a:off x="3770150" y="2180051"/>
            <a:ext cx="4764250" cy="3594569"/>
            <a:chOff x="3770150" y="2180051"/>
            <a:chExt cx="4764250" cy="3594569"/>
          </a:xfrm>
        </p:grpSpPr>
        <p:sp>
          <p:nvSpPr>
            <p:cNvPr id="54" name="TextBox 53"/>
            <p:cNvSpPr txBox="1"/>
            <p:nvPr>
              <p:custDataLst>
                <p:tags r:id="rId10"/>
              </p:custDataLst>
            </p:nvPr>
          </p:nvSpPr>
          <p:spPr>
            <a:xfrm>
              <a:off x="7163568" y="3406973"/>
              <a:ext cx="13708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Ridges </a:t>
              </a:r>
            </a:p>
            <a:p>
              <a:pPr algn="l"/>
              <a:r>
                <a:rPr lang="en-US" sz="1600" i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of temporal locality</a:t>
              </a:r>
            </a:p>
          </p:txBody>
        </p:sp>
        <p:sp>
          <p:nvSpPr>
            <p:cNvPr id="55" name="Rectangle 54"/>
            <p:cNvSpPr/>
            <p:nvPr>
              <p:custDataLst>
                <p:tags r:id="rId11"/>
              </p:custDataLst>
            </p:nvPr>
          </p:nvSpPr>
          <p:spPr bwMode="auto">
            <a:xfrm>
              <a:off x="5928733" y="2180051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L1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endParaRPr>
            </a:p>
          </p:txBody>
        </p:sp>
        <p:sp>
          <p:nvSpPr>
            <p:cNvPr id="56" name="Rectangle 55"/>
            <p:cNvSpPr/>
            <p:nvPr>
              <p:custDataLst>
                <p:tags r:id="rId12"/>
              </p:custDataLst>
            </p:nvPr>
          </p:nvSpPr>
          <p:spPr bwMode="auto">
            <a:xfrm>
              <a:off x="3770150" y="5312955"/>
              <a:ext cx="846707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Mem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endParaRPr>
            </a:p>
          </p:txBody>
        </p:sp>
        <p:sp>
          <p:nvSpPr>
            <p:cNvPr id="57" name="Rectangle 56"/>
            <p:cNvSpPr/>
            <p:nvPr>
              <p:custDataLst>
                <p:tags r:id="rId13"/>
              </p:custDataLst>
            </p:nvPr>
          </p:nvSpPr>
          <p:spPr bwMode="auto">
            <a:xfrm>
              <a:off x="5424651" y="3653195"/>
              <a:ext cx="470000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L2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endParaRPr>
            </a:p>
          </p:txBody>
        </p:sp>
        <p:sp>
          <p:nvSpPr>
            <p:cNvPr id="58" name="Rectangle 57"/>
            <p:cNvSpPr/>
            <p:nvPr>
              <p:custDataLst>
                <p:tags r:id="rId14"/>
              </p:custDataLst>
            </p:nvPr>
          </p:nvSpPr>
          <p:spPr bwMode="auto">
            <a:xfrm>
              <a:off x="4619646" y="4460740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L3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endParaRPr>
            </a:p>
          </p:txBody>
        </p:sp>
        <p:cxnSp>
          <p:nvCxnSpPr>
            <p:cNvPr id="59" name="Straight Arrow Connector 58"/>
            <p:cNvCxnSpPr>
              <a:stCxn id="54" idx="1"/>
              <a:endCxn id="55" idx="3"/>
            </p:cNvCxnSpPr>
            <p:nvPr>
              <p:custDataLst>
                <p:tags r:id="rId15"/>
              </p:custDataLst>
            </p:nvPr>
          </p:nvCxnSpPr>
          <p:spPr bwMode="auto">
            <a:xfrm flipH="1" flipV="1">
              <a:off x="6398734" y="2410884"/>
              <a:ext cx="764834" cy="141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54" idx="1"/>
              <a:endCxn id="57" idx="3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5894651" y="3822472"/>
              <a:ext cx="1268917" cy="6155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>
              <a:stCxn id="54" idx="1"/>
              <a:endCxn id="58" idx="3"/>
            </p:cNvCxnSpPr>
            <p:nvPr>
              <p:custDataLst>
                <p:tags r:id="rId17"/>
              </p:custDataLst>
            </p:nvPr>
          </p:nvCxnSpPr>
          <p:spPr bwMode="auto">
            <a:xfrm flipH="1">
              <a:off x="5089647" y="3822472"/>
              <a:ext cx="2073921" cy="869101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>
              <a:stCxn id="54" idx="1"/>
              <a:endCxn id="56" idx="3"/>
            </p:cNvCxnSpPr>
            <p:nvPr>
              <p:custDataLst>
                <p:tags r:id="rId18"/>
              </p:custDataLst>
            </p:nvPr>
          </p:nvCxnSpPr>
          <p:spPr bwMode="auto">
            <a:xfrm flipH="1">
              <a:off x="4616857" y="3822472"/>
              <a:ext cx="2546711" cy="172131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>
            <p:custDataLst>
              <p:tags r:id="rId7"/>
            </p:custDataLst>
          </p:nvPr>
        </p:nvGrpSpPr>
        <p:grpSpPr>
          <a:xfrm>
            <a:off x="57498" y="1371600"/>
            <a:ext cx="3447702" cy="932541"/>
            <a:chOff x="57498" y="1371600"/>
            <a:chExt cx="3447702" cy="932541"/>
          </a:xfrm>
        </p:grpSpPr>
        <p:sp>
          <p:nvSpPr>
            <p:cNvPr id="67" name="TextBox 66"/>
            <p:cNvSpPr txBox="1"/>
            <p:nvPr>
              <p:custDataLst>
                <p:tags r:id="rId8"/>
              </p:custDataLst>
            </p:nvPr>
          </p:nvSpPr>
          <p:spPr>
            <a:xfrm>
              <a:off x="57498" y="1371600"/>
              <a:ext cx="123790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Aggressive prefetching</a:t>
              </a:r>
            </a:p>
          </p:txBody>
        </p:sp>
        <p:cxnSp>
          <p:nvCxnSpPr>
            <p:cNvPr id="68" name="Straight Arrow Connector 67"/>
            <p:cNvCxnSpPr>
              <a:stCxn id="67" idx="3"/>
            </p:cNvCxnSpPr>
            <p:nvPr>
              <p:custDataLst>
                <p:tags r:id="rId9"/>
              </p:custDataLst>
            </p:nvPr>
          </p:nvCxnSpPr>
          <p:spPr bwMode="auto">
            <a:xfrm>
              <a:off x="1295400" y="1663988"/>
              <a:ext cx="2209800" cy="64015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" name="Ink 2"/>
              <p14:cNvContentPartPr/>
              <p14:nvPr/>
            </p14:nvContentPartPr>
            <p14:xfrm>
              <a:off x="334080" y="1848960"/>
              <a:ext cx="8001720" cy="4632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5440" y="1841760"/>
                <a:ext cx="8016480" cy="464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713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About Your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Linux: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lscpu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ls /sys/devices/system/</a:t>
            </a:r>
            <a:r>
              <a:rPr lang="en-US" dirty="0" err="1"/>
              <a:t>cpu</a:t>
            </a:r>
            <a:r>
              <a:rPr lang="en-US" dirty="0"/>
              <a:t>/cpu0/cache/index0/</a:t>
            </a:r>
          </a:p>
          <a:p>
            <a:pPr lvl="2"/>
            <a:r>
              <a:rPr lang="en-US" u="sng" dirty="0" smtClean="0"/>
              <a:t>Ex</a:t>
            </a:r>
            <a:r>
              <a:rPr lang="en-US" dirty="0" smtClean="0"/>
              <a:t>:  cat /sys/devices/system/</a:t>
            </a:r>
            <a:r>
              <a:rPr lang="en-US" dirty="0" err="1" smtClean="0"/>
              <a:t>cpu</a:t>
            </a:r>
            <a:r>
              <a:rPr lang="en-US" dirty="0" smtClean="0"/>
              <a:t>/cpu0/cache/index*/size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</a:t>
            </a:r>
            <a:r>
              <a:rPr lang="en-US" dirty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/proc/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cpuinfo</a:t>
            </a:r>
            <a:r>
              <a:rPr lang="en-US" dirty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dirty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grep</a:t>
            </a:r>
            <a:r>
              <a:rPr lang="en-US" dirty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cache</a:t>
            </a:r>
            <a:r>
              <a:rPr lang="en-US" dirty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dirty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n-US" dirty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dirty="0"/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uniq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/>
              <a:t>Windows: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wmic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memcache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get &lt;query&gt;  </a:t>
            </a:r>
            <a:r>
              <a:rPr lang="en-US" dirty="0" smtClean="0"/>
              <a:t>(all </a:t>
            </a:r>
            <a:r>
              <a:rPr lang="en-US" dirty="0"/>
              <a:t>values in </a:t>
            </a:r>
            <a:r>
              <a:rPr lang="en-US" dirty="0" smtClean="0"/>
              <a:t>KB</a:t>
            </a:r>
            <a:r>
              <a:rPr lang="en-US" dirty="0"/>
              <a:t>)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u="sng" dirty="0"/>
              <a:t>Ex</a:t>
            </a:r>
            <a:r>
              <a:rPr lang="en-US" dirty="0"/>
              <a:t>: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wmic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memcache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get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MaxCacheSize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Modern </a:t>
            </a:r>
            <a:r>
              <a:rPr lang="en-US" dirty="0"/>
              <a:t>processor specs:  </a:t>
            </a:r>
            <a:r>
              <a:rPr lang="en-US" dirty="0">
                <a:hlinkClick r:id="rId3"/>
              </a:rPr>
              <a:t>http://www.7-cpu.com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357762" y="438912"/>
                <a:ext cx="8405238" cy="762000"/>
              </a:xfrm>
            </p:spPr>
            <p:txBody>
              <a:bodyPr/>
              <a:lstStyle/>
              <a:p>
                <a:r>
                  <a:rPr lang="en-US" dirty="0" smtClean="0"/>
                  <a:t>Example:  Direct-Mapped Cache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= 1)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63"/>
                </p:custDataLst>
              </p:nvPr>
            </p:nvSpPr>
            <p:spPr>
              <a:xfrm>
                <a:off x="357762" y="438912"/>
                <a:ext cx="8405238" cy="762000"/>
              </a:xfrm>
              <a:blipFill rotWithShape="0">
                <a:blip r:embed="rId64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Slide Number Placeholder 6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4" name="AutoShape 1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72867" y="2448735"/>
            <a:ext cx="228600" cy="29614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cxnSp>
        <p:nvCxnSpPr>
          <p:cNvPr id="125" name="Straight Connector 124"/>
          <p:cNvCxnSpPr/>
          <p:nvPr>
            <p:custDataLst>
              <p:tags r:id="rId4"/>
            </p:custDataLst>
          </p:nvPr>
        </p:nvCxnSpPr>
        <p:spPr bwMode="auto">
          <a:xfrm>
            <a:off x="1905001" y="4640062"/>
            <a:ext cx="3124199" cy="8138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Calibri" pitchFamily="34" charset="0"/>
                  </a:rPr>
                  <a:t>Direct-mapped:  One line per set</a:t>
                </a:r>
              </a:p>
              <a:p>
                <a:r>
                  <a:rPr lang="en-US" sz="1800" dirty="0" smtClean="0">
                    <a:latin typeface="Calibri" pitchFamily="34" charset="0"/>
                  </a:rPr>
                  <a:t>Block </a:t>
                </a:r>
                <a:r>
                  <a:rPr lang="en-US" dirty="0" smtClean="0">
                    <a:latin typeface="Calibri" pitchFamily="34" charset="0"/>
                  </a:rPr>
                  <a:t>S</a:t>
                </a:r>
                <a:r>
                  <a:rPr lang="en-US" sz="1800" dirty="0" smtClean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1800" dirty="0" smtClean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5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blipFill rotWithShape="0">
                <a:blip r:embed="rId66"/>
                <a:stretch>
                  <a:fillRect l="-1689" t="-5660" r="-93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dirty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blipFill rotWithShape="0">
                <a:blip r:embed="rId68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7"/>
            </p:custDataLst>
          </p:nvPr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8"/>
            </p:custDataLst>
          </p:nvPr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>
            <p:custDataLst>
              <p:tags r:id="rId9"/>
            </p:custDataLst>
          </p:nvPr>
        </p:nvSpPr>
        <p:spPr>
          <a:xfrm>
            <a:off x="6172200" y="2362200"/>
            <a:ext cx="170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Address of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alibri" pitchFamily="34" charset="0"/>
              </a:rPr>
              <a:t>:</a:t>
            </a:r>
          </a:p>
        </p:txBody>
      </p:sp>
      <p:grpSp>
        <p:nvGrpSpPr>
          <p:cNvPr id="3" name="Group 144"/>
          <p:cNvGrpSpPr/>
          <p:nvPr>
            <p:custDataLst>
              <p:tags r:id="rId10"/>
            </p:custDataLst>
          </p:nvPr>
        </p:nvGrpSpPr>
        <p:grpSpPr>
          <a:xfrm>
            <a:off x="1524000" y="3810000"/>
            <a:ext cx="3848288" cy="533400"/>
            <a:chOff x="1714312" y="5562600"/>
            <a:chExt cx="3848288" cy="533400"/>
          </a:xfrm>
        </p:grpSpPr>
        <p:sp>
          <p:nvSpPr>
            <p:cNvPr id="132" name="Rectangle 131"/>
            <p:cNvSpPr/>
            <p:nvPr>
              <p:custDataLst>
                <p:tags r:id="rId50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 smtClean="0">
                <a:latin typeface="Calibri" pitchFamily="34" charset="0"/>
              </a:endParaRPr>
            </a:p>
          </p:txBody>
        </p:sp>
        <p:sp>
          <p:nvSpPr>
            <p:cNvPr id="133" name="Rectangle 132"/>
            <p:cNvSpPr/>
            <p:nvPr>
              <p:custDataLst>
                <p:tags r:id="rId51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134" name="Rectangle 133"/>
            <p:cNvSpPr/>
            <p:nvPr>
              <p:custDataLst>
                <p:tags r:id="rId52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135" name="Rectangle 134"/>
            <p:cNvSpPr/>
            <p:nvPr>
              <p:custDataLst>
                <p:tags r:id="rId53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2</a:t>
              </a:r>
            </a:p>
          </p:txBody>
        </p:sp>
        <p:sp>
          <p:nvSpPr>
            <p:cNvPr id="136" name="Rectangle 135"/>
            <p:cNvSpPr/>
            <p:nvPr>
              <p:custDataLst>
                <p:tags r:id="rId54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7</a:t>
              </a:r>
            </a:p>
          </p:txBody>
        </p:sp>
        <p:sp>
          <p:nvSpPr>
            <p:cNvPr id="139" name="Rectangle 138"/>
            <p:cNvSpPr/>
            <p:nvPr>
              <p:custDataLst>
                <p:tags r:id="rId55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chemeClr val="accent3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tag</a:t>
              </a:r>
            </a:p>
          </p:txBody>
        </p:sp>
        <p:sp>
          <p:nvSpPr>
            <p:cNvPr id="140" name="Rectangle 139"/>
            <p:cNvSpPr/>
            <p:nvPr>
              <p:custDataLst>
                <p:tags r:id="rId56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v</a:t>
              </a:r>
            </a:p>
          </p:txBody>
        </p:sp>
        <p:sp>
          <p:nvSpPr>
            <p:cNvPr id="141" name="Rectangle 140"/>
            <p:cNvSpPr/>
            <p:nvPr>
              <p:custDataLst>
                <p:tags r:id="rId57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3</a:t>
              </a:r>
            </a:p>
          </p:txBody>
        </p:sp>
        <p:sp>
          <p:nvSpPr>
            <p:cNvPr id="142" name="Rectangle 141"/>
            <p:cNvSpPr/>
            <p:nvPr>
              <p:custDataLst>
                <p:tags r:id="rId58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6</a:t>
              </a:r>
            </a:p>
          </p:txBody>
        </p:sp>
        <p:sp>
          <p:nvSpPr>
            <p:cNvPr id="143" name="Rectangle 142"/>
            <p:cNvSpPr/>
            <p:nvPr>
              <p:custDataLst>
                <p:tags r:id="rId59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5</a:t>
              </a:r>
            </a:p>
          </p:txBody>
        </p:sp>
        <p:sp>
          <p:nvSpPr>
            <p:cNvPr id="144" name="Rectangle 143"/>
            <p:cNvSpPr/>
            <p:nvPr>
              <p:custDataLst>
                <p:tags r:id="rId60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4" name="Group 145"/>
          <p:cNvGrpSpPr/>
          <p:nvPr>
            <p:custDataLst>
              <p:tags r:id="rId11"/>
            </p:custDataLst>
          </p:nvPr>
        </p:nvGrpSpPr>
        <p:grpSpPr>
          <a:xfrm>
            <a:off x="1524000" y="3124200"/>
            <a:ext cx="3848288" cy="533400"/>
            <a:chOff x="1714312" y="5562600"/>
            <a:chExt cx="3848288" cy="533400"/>
          </a:xfrm>
        </p:grpSpPr>
        <p:sp>
          <p:nvSpPr>
            <p:cNvPr id="147" name="Rectangle 146"/>
            <p:cNvSpPr/>
            <p:nvPr>
              <p:custDataLst>
                <p:tags r:id="rId39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 smtClean="0">
                <a:latin typeface="Calibri" pitchFamily="34" charset="0"/>
              </a:endParaRPr>
            </a:p>
          </p:txBody>
        </p:sp>
        <p:sp>
          <p:nvSpPr>
            <p:cNvPr id="148" name="Rectangle 147"/>
            <p:cNvSpPr/>
            <p:nvPr>
              <p:custDataLst>
                <p:tags r:id="rId40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149" name="Rectangle 148"/>
            <p:cNvSpPr/>
            <p:nvPr>
              <p:custDataLst>
                <p:tags r:id="rId41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150" name="Rectangle 149"/>
            <p:cNvSpPr/>
            <p:nvPr>
              <p:custDataLst>
                <p:tags r:id="rId42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2</a:t>
              </a:r>
            </a:p>
          </p:txBody>
        </p:sp>
        <p:sp>
          <p:nvSpPr>
            <p:cNvPr id="151" name="Rectangle 150"/>
            <p:cNvSpPr/>
            <p:nvPr>
              <p:custDataLst>
                <p:tags r:id="rId43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7</a:t>
              </a:r>
            </a:p>
          </p:txBody>
        </p:sp>
        <p:sp>
          <p:nvSpPr>
            <p:cNvPr id="152" name="Rectangle 151"/>
            <p:cNvSpPr/>
            <p:nvPr>
              <p:custDataLst>
                <p:tags r:id="rId44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chemeClr val="accent3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tag</a:t>
              </a:r>
            </a:p>
          </p:txBody>
        </p:sp>
        <p:sp>
          <p:nvSpPr>
            <p:cNvPr id="153" name="Rectangle 152"/>
            <p:cNvSpPr/>
            <p:nvPr>
              <p:custDataLst>
                <p:tags r:id="rId45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v</a:t>
              </a:r>
            </a:p>
          </p:txBody>
        </p:sp>
        <p:sp>
          <p:nvSpPr>
            <p:cNvPr id="154" name="Rectangle 153"/>
            <p:cNvSpPr/>
            <p:nvPr>
              <p:custDataLst>
                <p:tags r:id="rId46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3</a:t>
              </a:r>
            </a:p>
          </p:txBody>
        </p:sp>
        <p:sp>
          <p:nvSpPr>
            <p:cNvPr id="155" name="Rectangle 154"/>
            <p:cNvSpPr/>
            <p:nvPr>
              <p:custDataLst>
                <p:tags r:id="rId47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6</a:t>
              </a:r>
            </a:p>
          </p:txBody>
        </p:sp>
        <p:sp>
          <p:nvSpPr>
            <p:cNvPr id="156" name="Rectangle 155"/>
            <p:cNvSpPr/>
            <p:nvPr>
              <p:custDataLst>
                <p:tags r:id="rId48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5</a:t>
              </a:r>
            </a:p>
          </p:txBody>
        </p:sp>
        <p:sp>
          <p:nvSpPr>
            <p:cNvPr id="157" name="Rectangle 156"/>
            <p:cNvSpPr/>
            <p:nvPr>
              <p:custDataLst>
                <p:tags r:id="rId49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5" name="Group 157"/>
          <p:cNvGrpSpPr/>
          <p:nvPr>
            <p:custDataLst>
              <p:tags r:id="rId12"/>
            </p:custDataLst>
          </p:nvPr>
        </p:nvGrpSpPr>
        <p:grpSpPr>
          <a:xfrm>
            <a:off x="1524000" y="2438400"/>
            <a:ext cx="3848288" cy="533400"/>
            <a:chOff x="1714312" y="5562600"/>
            <a:chExt cx="3848288" cy="533400"/>
          </a:xfrm>
        </p:grpSpPr>
        <p:sp>
          <p:nvSpPr>
            <p:cNvPr id="159" name="Rectangle 158"/>
            <p:cNvSpPr/>
            <p:nvPr>
              <p:custDataLst>
                <p:tags r:id="rId28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 smtClean="0">
                <a:latin typeface="Calibri" pitchFamily="34" charset="0"/>
              </a:endParaRPr>
            </a:p>
          </p:txBody>
        </p:sp>
        <p:sp>
          <p:nvSpPr>
            <p:cNvPr id="160" name="Rectangle 159"/>
            <p:cNvSpPr/>
            <p:nvPr>
              <p:custDataLst>
                <p:tags r:id="rId29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161" name="Rectangle 160"/>
            <p:cNvSpPr/>
            <p:nvPr>
              <p:custDataLst>
                <p:tags r:id="rId30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162" name="Rectangle 161"/>
            <p:cNvSpPr/>
            <p:nvPr>
              <p:custDataLst>
                <p:tags r:id="rId31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2</a:t>
              </a:r>
            </a:p>
          </p:txBody>
        </p:sp>
        <p:sp>
          <p:nvSpPr>
            <p:cNvPr id="163" name="Rectangle 162"/>
            <p:cNvSpPr/>
            <p:nvPr>
              <p:custDataLst>
                <p:tags r:id="rId32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7</a:t>
              </a:r>
            </a:p>
          </p:txBody>
        </p:sp>
        <p:sp>
          <p:nvSpPr>
            <p:cNvPr id="164" name="Rectangle 163"/>
            <p:cNvSpPr/>
            <p:nvPr>
              <p:custDataLst>
                <p:tags r:id="rId33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chemeClr val="accent3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tag</a:t>
              </a:r>
            </a:p>
          </p:txBody>
        </p:sp>
        <p:sp>
          <p:nvSpPr>
            <p:cNvPr id="165" name="Rectangle 164"/>
            <p:cNvSpPr/>
            <p:nvPr>
              <p:custDataLst>
                <p:tags r:id="rId34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v</a:t>
              </a:r>
            </a:p>
          </p:txBody>
        </p:sp>
        <p:sp>
          <p:nvSpPr>
            <p:cNvPr id="166" name="Rectangle 165"/>
            <p:cNvSpPr/>
            <p:nvPr>
              <p:custDataLst>
                <p:tags r:id="rId35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3</a:t>
              </a:r>
            </a:p>
          </p:txBody>
        </p:sp>
        <p:sp>
          <p:nvSpPr>
            <p:cNvPr id="167" name="Rectangle 166"/>
            <p:cNvSpPr/>
            <p:nvPr>
              <p:custDataLst>
                <p:tags r:id="rId36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6</a:t>
              </a:r>
            </a:p>
          </p:txBody>
        </p:sp>
        <p:sp>
          <p:nvSpPr>
            <p:cNvPr id="168" name="Rectangle 167"/>
            <p:cNvSpPr/>
            <p:nvPr>
              <p:custDataLst>
                <p:tags r:id="rId37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5</a:t>
              </a:r>
            </a:p>
          </p:txBody>
        </p:sp>
        <p:sp>
          <p:nvSpPr>
            <p:cNvPr id="169" name="Rectangle 168"/>
            <p:cNvSpPr/>
            <p:nvPr>
              <p:custDataLst>
                <p:tags r:id="rId38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6" name="Group 169"/>
          <p:cNvGrpSpPr/>
          <p:nvPr>
            <p:custDataLst>
              <p:tags r:id="rId13"/>
            </p:custDataLst>
          </p:nvPr>
        </p:nvGrpSpPr>
        <p:grpSpPr>
          <a:xfrm>
            <a:off x="1524000" y="4876800"/>
            <a:ext cx="3848288" cy="533400"/>
            <a:chOff x="1714312" y="5562600"/>
            <a:chExt cx="3848288" cy="533400"/>
          </a:xfrm>
        </p:grpSpPr>
        <p:sp>
          <p:nvSpPr>
            <p:cNvPr id="171" name="Rectangle 170"/>
            <p:cNvSpPr/>
            <p:nvPr>
              <p:custDataLst>
                <p:tags r:id="rId17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 smtClean="0">
                <a:latin typeface="Calibri" pitchFamily="34" charset="0"/>
              </a:endParaRPr>
            </a:p>
          </p:txBody>
        </p:sp>
        <p:sp>
          <p:nvSpPr>
            <p:cNvPr id="172" name="Rectangle 171"/>
            <p:cNvSpPr/>
            <p:nvPr>
              <p:custDataLst>
                <p:tags r:id="rId18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173" name="Rectangle 172"/>
            <p:cNvSpPr/>
            <p:nvPr>
              <p:custDataLst>
                <p:tags r:id="rId19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174" name="Rectangle 173"/>
            <p:cNvSpPr/>
            <p:nvPr>
              <p:custDataLst>
                <p:tags r:id="rId20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2</a:t>
              </a:r>
            </a:p>
          </p:txBody>
        </p:sp>
        <p:sp>
          <p:nvSpPr>
            <p:cNvPr id="175" name="Rectangle 174"/>
            <p:cNvSpPr/>
            <p:nvPr>
              <p:custDataLst>
                <p:tags r:id="rId21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7</a:t>
              </a:r>
            </a:p>
          </p:txBody>
        </p:sp>
        <p:sp>
          <p:nvSpPr>
            <p:cNvPr id="176" name="Rectangle 175"/>
            <p:cNvSpPr/>
            <p:nvPr>
              <p:custDataLst>
                <p:tags r:id="rId22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chemeClr val="accent3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tag</a:t>
              </a:r>
            </a:p>
          </p:txBody>
        </p:sp>
        <p:sp>
          <p:nvSpPr>
            <p:cNvPr id="177" name="Rectangle 176"/>
            <p:cNvSpPr/>
            <p:nvPr>
              <p:custDataLst>
                <p:tags r:id="rId23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v</a:t>
              </a:r>
            </a:p>
          </p:txBody>
        </p:sp>
        <p:sp>
          <p:nvSpPr>
            <p:cNvPr id="178" name="Rectangle 177"/>
            <p:cNvSpPr/>
            <p:nvPr>
              <p:custDataLst>
                <p:tags r:id="rId24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3</a:t>
              </a:r>
            </a:p>
          </p:txBody>
        </p:sp>
        <p:sp>
          <p:nvSpPr>
            <p:cNvPr id="179" name="Rectangle 178"/>
            <p:cNvSpPr/>
            <p:nvPr>
              <p:custDataLst>
                <p:tags r:id="rId25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6</a:t>
              </a:r>
            </a:p>
          </p:txBody>
        </p:sp>
        <p:sp>
          <p:nvSpPr>
            <p:cNvPr id="180" name="Rectangle 179"/>
            <p:cNvSpPr/>
            <p:nvPr>
              <p:custDataLst>
                <p:tags r:id="rId26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5</a:t>
              </a:r>
            </a:p>
          </p:txBody>
        </p:sp>
        <p:sp>
          <p:nvSpPr>
            <p:cNvPr id="181" name="Rectangle 180"/>
            <p:cNvSpPr/>
            <p:nvPr>
              <p:custDataLst>
                <p:tags r:id="rId27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4</a:t>
              </a:r>
            </a:p>
          </p:txBody>
        </p:sp>
      </p:grpSp>
      <p:cxnSp>
        <p:nvCxnSpPr>
          <p:cNvPr id="183" name="Shape 182"/>
          <p:cNvCxnSpPr>
            <a:stCxn id="129" idx="2"/>
          </p:cNvCxnSpPr>
          <p:nvPr>
            <p:custDataLst>
              <p:tags r:id="rId14"/>
            </p:custDataLst>
          </p:nvPr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Box 59"/>
          <p:cNvSpPr txBox="1"/>
          <p:nvPr>
            <p:custDataLst>
              <p:tags r:id="rId15"/>
            </p:custDataLst>
          </p:nvPr>
        </p:nvSpPr>
        <p:spPr>
          <a:xfrm>
            <a:off x="6875252" y="334417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find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0" y="3703320"/>
                <a:ext cx="1250342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000" dirty="0" smtClean="0">
                    <a:latin typeface="Calibri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Calibri" pitchFamily="34" charset="0"/>
                  </a:rPr>
                  <a:t> sets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9"/>
                </p:custDataLst>
              </p:nvPr>
            </p:nvSpPr>
            <p:spPr>
              <a:xfrm>
                <a:off x="0" y="3703320"/>
                <a:ext cx="1250342" cy="405624"/>
              </a:xfrm>
              <a:prstGeom prst="rect">
                <a:avLst/>
              </a:prstGeom>
              <a:blipFill rotWithShape="0">
                <a:blip r:embed="rId70"/>
                <a:stretch>
                  <a:fillRect t="-7576" r="-3902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" name="Ink 7"/>
              <p14:cNvContentPartPr/>
              <p14:nvPr/>
            </p14:nvContentPartPr>
            <p14:xfrm>
              <a:off x="3013200" y="1820520"/>
              <a:ext cx="2176560" cy="569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009240" y="1813680"/>
                <a:ext cx="2186280" cy="58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997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357762" y="438912"/>
                <a:ext cx="8405238" cy="762000"/>
              </a:xfrm>
            </p:spPr>
            <p:txBody>
              <a:bodyPr/>
              <a:lstStyle/>
              <a:p>
                <a:r>
                  <a:rPr lang="en-US" dirty="0" smtClean="0"/>
                  <a:t>Example:  Direct-Mapped Cache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= 1)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29"/>
                </p:custDataLst>
              </p:nvPr>
            </p:nvSpPr>
            <p:spPr>
              <a:xfrm>
                <a:off x="357762" y="438912"/>
                <a:ext cx="8405238" cy="762000"/>
              </a:xfrm>
              <a:blipFill rotWithShape="0">
                <a:blip r:embed="rId30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dirty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blipFill rotWithShape="0">
                <a:blip r:embed="rId32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4"/>
            </p:custDataLst>
          </p:nvPr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5"/>
            </p:custDataLst>
          </p:nvPr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>
            <p:custDataLst>
              <p:tags r:id="rId6"/>
            </p:custDataLst>
          </p:nvPr>
        </p:nvSpPr>
        <p:spPr>
          <a:xfrm>
            <a:off x="6172200" y="2362200"/>
            <a:ext cx="170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Address of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alibri" pitchFamily="34" charset="0"/>
              </a:rPr>
              <a:t>:</a:t>
            </a:r>
          </a:p>
        </p:txBody>
      </p:sp>
      <p:grpSp>
        <p:nvGrpSpPr>
          <p:cNvPr id="3" name="Group 145"/>
          <p:cNvGrpSpPr/>
          <p:nvPr>
            <p:custDataLst>
              <p:tags r:id="rId7"/>
            </p:custDataLst>
          </p:nvPr>
        </p:nvGrpSpPr>
        <p:grpSpPr>
          <a:xfrm>
            <a:off x="1524000" y="3124200"/>
            <a:ext cx="3848288" cy="533400"/>
            <a:chOff x="1714312" y="5562600"/>
            <a:chExt cx="3848288" cy="533400"/>
          </a:xfrm>
        </p:grpSpPr>
        <p:sp>
          <p:nvSpPr>
            <p:cNvPr id="147" name="Rectangle 146"/>
            <p:cNvSpPr/>
            <p:nvPr>
              <p:custDataLst>
                <p:tags r:id="rId16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 smtClean="0">
                <a:latin typeface="Calibri" pitchFamily="34" charset="0"/>
              </a:endParaRPr>
            </a:p>
          </p:txBody>
        </p:sp>
        <p:sp>
          <p:nvSpPr>
            <p:cNvPr id="148" name="Rectangle 147"/>
            <p:cNvSpPr/>
            <p:nvPr>
              <p:custDataLst>
                <p:tags r:id="rId17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149" name="Rectangle 148"/>
            <p:cNvSpPr/>
            <p:nvPr>
              <p:custDataLst>
                <p:tags r:id="rId18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150" name="Rectangle 149"/>
            <p:cNvSpPr/>
            <p:nvPr>
              <p:custDataLst>
                <p:tags r:id="rId19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2</a:t>
              </a:r>
            </a:p>
          </p:txBody>
        </p:sp>
        <p:sp>
          <p:nvSpPr>
            <p:cNvPr id="151" name="Rectangle 150"/>
            <p:cNvSpPr/>
            <p:nvPr>
              <p:custDataLst>
                <p:tags r:id="rId20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7</a:t>
              </a:r>
            </a:p>
          </p:txBody>
        </p:sp>
        <p:sp>
          <p:nvSpPr>
            <p:cNvPr id="152" name="Rectangle 151"/>
            <p:cNvSpPr/>
            <p:nvPr>
              <p:custDataLst>
                <p:tags r:id="rId21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tag</a:t>
              </a:r>
            </a:p>
          </p:txBody>
        </p:sp>
        <p:sp>
          <p:nvSpPr>
            <p:cNvPr id="153" name="Rectangle 152"/>
            <p:cNvSpPr/>
            <p:nvPr>
              <p:custDataLst>
                <p:tags r:id="rId22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v</a:t>
              </a:r>
            </a:p>
          </p:txBody>
        </p:sp>
        <p:sp>
          <p:nvSpPr>
            <p:cNvPr id="154" name="Rectangle 153"/>
            <p:cNvSpPr/>
            <p:nvPr>
              <p:custDataLst>
                <p:tags r:id="rId23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3</a:t>
              </a:r>
            </a:p>
          </p:txBody>
        </p:sp>
        <p:sp>
          <p:nvSpPr>
            <p:cNvPr id="155" name="Rectangle 154"/>
            <p:cNvSpPr/>
            <p:nvPr>
              <p:custDataLst>
                <p:tags r:id="rId24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6</a:t>
              </a:r>
            </a:p>
          </p:txBody>
        </p:sp>
        <p:sp>
          <p:nvSpPr>
            <p:cNvPr id="156" name="Rectangle 155"/>
            <p:cNvSpPr/>
            <p:nvPr>
              <p:custDataLst>
                <p:tags r:id="rId25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5</a:t>
              </a:r>
            </a:p>
          </p:txBody>
        </p:sp>
        <p:sp>
          <p:nvSpPr>
            <p:cNvPr id="157" name="Rectangle 156"/>
            <p:cNvSpPr/>
            <p:nvPr>
              <p:custDataLst>
                <p:tags r:id="rId26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4</a:t>
              </a:r>
            </a:p>
          </p:txBody>
        </p:sp>
      </p:grpSp>
      <p:cxnSp>
        <p:nvCxnSpPr>
          <p:cNvPr id="183" name="Shape 182"/>
          <p:cNvCxnSpPr>
            <a:stCxn id="129" idx="2"/>
          </p:cNvCxnSpPr>
          <p:nvPr>
            <p:custDataLst>
              <p:tags r:id="rId8"/>
            </p:custDataLst>
          </p:nvPr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stCxn id="128" idx="1"/>
          </p:cNvCxnSpPr>
          <p:nvPr>
            <p:custDataLst>
              <p:tags r:id="rId9"/>
            </p:custDataLst>
          </p:nvPr>
        </p:nvCxnSpPr>
        <p:spPr bwMode="auto">
          <a:xfrm rot="10800000" flipV="1">
            <a:off x="2478652" y="2837586"/>
            <a:ext cx="3782627" cy="40091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>
            <p:custDataLst>
              <p:tags r:id="rId10"/>
            </p:custDataLst>
          </p:nvPr>
        </p:nvSpPr>
        <p:spPr>
          <a:xfrm>
            <a:off x="2368639" y="2514600"/>
            <a:ext cx="180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match?: yes = hit</a:t>
            </a:r>
          </a:p>
        </p:txBody>
      </p:sp>
      <p:cxnSp>
        <p:nvCxnSpPr>
          <p:cNvPr id="68" name="Straight Connector 67"/>
          <p:cNvCxnSpPr/>
          <p:nvPr>
            <p:custDataLst>
              <p:tags r:id="rId11"/>
            </p:custDataLst>
          </p:nvPr>
        </p:nvCxnSpPr>
        <p:spPr bwMode="auto">
          <a:xfrm rot="5400000">
            <a:off x="1582476" y="303804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>
            <p:custDataLst>
              <p:tags r:id="rId12"/>
            </p:custDataLst>
          </p:nvPr>
        </p:nvSpPr>
        <p:spPr>
          <a:xfrm>
            <a:off x="1402727" y="251460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valid?   +</a:t>
            </a:r>
          </a:p>
        </p:txBody>
      </p:sp>
      <p:cxnSp>
        <p:nvCxnSpPr>
          <p:cNvPr id="71" name="Elbow Connector 70"/>
          <p:cNvCxnSpPr>
            <a:stCxn id="130" idx="2"/>
          </p:cNvCxnSpPr>
          <p:nvPr>
            <p:custDataLst>
              <p:tags r:id="rId13"/>
            </p:custDataLst>
          </p:nvPr>
        </p:nvCxnSpPr>
        <p:spPr bwMode="auto">
          <a:xfrm rot="5400000">
            <a:off x="5976408" y="1245569"/>
            <a:ext cx="570290" cy="4025173"/>
          </a:xfrm>
          <a:prstGeom prst="bentConnector3">
            <a:avLst>
              <a:gd name="adj1" fmla="val 1750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>
            <p:custDataLst>
              <p:tags r:id="rId14"/>
            </p:custDataLst>
          </p:nvPr>
        </p:nvSpPr>
        <p:spPr>
          <a:xfrm>
            <a:off x="5715000" y="3962400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block offset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Calibri" pitchFamily="34" charset="0"/>
                  </a:rPr>
                  <a:t>Direct-mapped:  One line per set</a:t>
                </a:r>
              </a:p>
              <a:p>
                <a:r>
                  <a:rPr lang="en-US" sz="1800" dirty="0" smtClean="0">
                    <a:latin typeface="Calibri" pitchFamily="34" charset="0"/>
                  </a:rPr>
                  <a:t>Block </a:t>
                </a:r>
                <a:r>
                  <a:rPr lang="en-US" dirty="0" smtClean="0">
                    <a:latin typeface="Calibri" pitchFamily="34" charset="0"/>
                  </a:rPr>
                  <a:t>S</a:t>
                </a:r>
                <a:r>
                  <a:rPr lang="en-US" sz="1800" dirty="0" smtClean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1800" dirty="0" smtClean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blipFill rotWithShape="0">
                <a:blip r:embed="rId34"/>
                <a:stretch>
                  <a:fillRect l="-1689" t="-5660" r="-93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" name="Ink 3"/>
              <p14:cNvContentPartPr/>
              <p14:nvPr/>
            </p14:nvContentPartPr>
            <p14:xfrm>
              <a:off x="2009520" y="2091960"/>
              <a:ext cx="2806560" cy="405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001960" y="2087640"/>
                <a:ext cx="2820600" cy="41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27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9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357762" y="438912"/>
                <a:ext cx="8405238" cy="762000"/>
              </a:xfrm>
            </p:spPr>
            <p:txBody>
              <a:bodyPr/>
              <a:lstStyle/>
              <a:p>
                <a:r>
                  <a:rPr lang="en-US" dirty="0" smtClean="0"/>
                  <a:t>Example:  Direct-Mapped Cache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= 1)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2"/>
                </p:custDataLst>
              </p:nvPr>
            </p:nvSpPr>
            <p:spPr>
              <a:xfrm>
                <a:off x="357762" y="438912"/>
                <a:ext cx="8405238" cy="762000"/>
              </a:xfrm>
              <a:blipFill rotWithShape="0">
                <a:blip r:embed="rId33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lide Number Placeholder 3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dirty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6261278" y="2702162"/>
                <a:ext cx="990600" cy="270848"/>
              </a:xfrm>
              <a:prstGeom prst="rect">
                <a:avLst/>
              </a:prstGeom>
              <a:blipFill rotWithShape="0">
                <a:blip r:embed="rId35"/>
                <a:stretch>
                  <a:fillRect t="-14894" b="-3617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4"/>
            </p:custDataLst>
          </p:nvPr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5"/>
            </p:custDataLst>
          </p:nvPr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>
            <p:custDataLst>
              <p:tags r:id="rId6"/>
            </p:custDataLst>
          </p:nvPr>
        </p:nvSpPr>
        <p:spPr>
          <a:xfrm>
            <a:off x="6172200" y="2362200"/>
            <a:ext cx="170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Address of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alibri" pitchFamily="34" charset="0"/>
              </a:rPr>
              <a:t>:</a:t>
            </a:r>
          </a:p>
        </p:txBody>
      </p:sp>
      <p:grpSp>
        <p:nvGrpSpPr>
          <p:cNvPr id="3" name="Group 145"/>
          <p:cNvGrpSpPr/>
          <p:nvPr>
            <p:custDataLst>
              <p:tags r:id="rId7"/>
            </p:custDataLst>
          </p:nvPr>
        </p:nvGrpSpPr>
        <p:grpSpPr>
          <a:xfrm>
            <a:off x="1524000" y="3124200"/>
            <a:ext cx="3848288" cy="533400"/>
            <a:chOff x="1714312" y="5562600"/>
            <a:chExt cx="3848288" cy="533400"/>
          </a:xfrm>
        </p:grpSpPr>
        <p:sp>
          <p:nvSpPr>
            <p:cNvPr id="147" name="Rectangle 146"/>
            <p:cNvSpPr/>
            <p:nvPr>
              <p:custDataLst>
                <p:tags r:id="rId19"/>
              </p:custDataLst>
            </p:nvPr>
          </p:nvSpPr>
          <p:spPr bwMode="auto">
            <a:xfrm>
              <a:off x="1714312" y="5562600"/>
              <a:ext cx="3848288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 smtClean="0">
                <a:latin typeface="Calibri" pitchFamily="34" charset="0"/>
              </a:endParaRPr>
            </a:p>
          </p:txBody>
        </p:sp>
        <p:sp>
          <p:nvSpPr>
            <p:cNvPr id="148" name="Rectangle 147"/>
            <p:cNvSpPr/>
            <p:nvPr>
              <p:custDataLst>
                <p:tags r:id="rId20"/>
              </p:custDataLst>
            </p:nvPr>
          </p:nvSpPr>
          <p:spPr bwMode="auto">
            <a:xfrm>
              <a:off x="32125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0</a:t>
              </a:r>
            </a:p>
          </p:txBody>
        </p:sp>
        <p:sp>
          <p:nvSpPr>
            <p:cNvPr id="149" name="Rectangle 148"/>
            <p:cNvSpPr/>
            <p:nvPr>
              <p:custDataLst>
                <p:tags r:id="rId21"/>
              </p:custDataLst>
            </p:nvPr>
          </p:nvSpPr>
          <p:spPr bwMode="auto">
            <a:xfrm>
              <a:off x="3485160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1</a:t>
              </a:r>
            </a:p>
          </p:txBody>
        </p:sp>
        <p:sp>
          <p:nvSpPr>
            <p:cNvPr id="150" name="Rectangle 149"/>
            <p:cNvSpPr/>
            <p:nvPr>
              <p:custDataLst>
                <p:tags r:id="rId22"/>
              </p:custDataLst>
            </p:nvPr>
          </p:nvSpPr>
          <p:spPr bwMode="auto">
            <a:xfrm>
              <a:off x="3745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2</a:t>
              </a:r>
            </a:p>
          </p:txBody>
        </p:sp>
        <p:sp>
          <p:nvSpPr>
            <p:cNvPr id="151" name="Rectangle 150"/>
            <p:cNvSpPr/>
            <p:nvPr>
              <p:custDataLst>
                <p:tags r:id="rId23"/>
              </p:custDataLst>
            </p:nvPr>
          </p:nvSpPr>
          <p:spPr bwMode="auto">
            <a:xfrm>
              <a:off x="5168000" y="5676900"/>
              <a:ext cx="292644" cy="304800"/>
            </a:xfrm>
            <a:prstGeom prst="rect">
              <a:avLst/>
            </a:prstGeom>
            <a:solidFill>
              <a:srgbClr val="A9E39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7</a:t>
              </a:r>
            </a:p>
          </p:txBody>
        </p:sp>
        <p:sp>
          <p:nvSpPr>
            <p:cNvPr id="152" name="Rectangle 151"/>
            <p:cNvSpPr/>
            <p:nvPr>
              <p:custDataLst>
                <p:tags r:id="rId24"/>
              </p:custDataLst>
            </p:nvPr>
          </p:nvSpPr>
          <p:spPr bwMode="auto">
            <a:xfrm>
              <a:off x="2309965" y="56769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tag</a:t>
              </a:r>
            </a:p>
          </p:txBody>
        </p:sp>
        <p:sp>
          <p:nvSpPr>
            <p:cNvPr id="153" name="Rectangle 152"/>
            <p:cNvSpPr/>
            <p:nvPr>
              <p:custDataLst>
                <p:tags r:id="rId25"/>
              </p:custDataLst>
            </p:nvPr>
          </p:nvSpPr>
          <p:spPr bwMode="auto">
            <a:xfrm>
              <a:off x="1840955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v</a:t>
              </a:r>
            </a:p>
          </p:txBody>
        </p:sp>
        <p:sp>
          <p:nvSpPr>
            <p:cNvPr id="154" name="Rectangle 153"/>
            <p:cNvSpPr/>
            <p:nvPr>
              <p:custDataLst>
                <p:tags r:id="rId26"/>
              </p:custDataLst>
            </p:nvPr>
          </p:nvSpPr>
          <p:spPr bwMode="auto">
            <a:xfrm>
              <a:off x="4019283" y="567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3</a:t>
              </a:r>
            </a:p>
          </p:txBody>
        </p:sp>
        <p:sp>
          <p:nvSpPr>
            <p:cNvPr id="155" name="Rectangle 154"/>
            <p:cNvSpPr/>
            <p:nvPr>
              <p:custDataLst>
                <p:tags r:id="rId27"/>
              </p:custDataLst>
            </p:nvPr>
          </p:nvSpPr>
          <p:spPr bwMode="auto">
            <a:xfrm>
              <a:off x="4876800" y="5676900"/>
              <a:ext cx="292644" cy="304800"/>
            </a:xfrm>
            <a:prstGeom prst="rect">
              <a:avLst/>
            </a:prstGeom>
            <a:solidFill>
              <a:srgbClr val="A9E39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6</a:t>
              </a:r>
            </a:p>
          </p:txBody>
        </p:sp>
        <p:sp>
          <p:nvSpPr>
            <p:cNvPr id="156" name="Rectangle 155"/>
            <p:cNvSpPr/>
            <p:nvPr>
              <p:custDataLst>
                <p:tags r:id="rId28"/>
              </p:custDataLst>
            </p:nvPr>
          </p:nvSpPr>
          <p:spPr bwMode="auto">
            <a:xfrm>
              <a:off x="4584878" y="5676900"/>
              <a:ext cx="292644" cy="304800"/>
            </a:xfrm>
            <a:prstGeom prst="rect">
              <a:avLst/>
            </a:prstGeom>
            <a:solidFill>
              <a:srgbClr val="A9E39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5</a:t>
              </a:r>
            </a:p>
          </p:txBody>
        </p:sp>
        <p:sp>
          <p:nvSpPr>
            <p:cNvPr id="157" name="Rectangle 156"/>
            <p:cNvSpPr/>
            <p:nvPr>
              <p:custDataLst>
                <p:tags r:id="rId29"/>
              </p:custDataLst>
            </p:nvPr>
          </p:nvSpPr>
          <p:spPr bwMode="auto">
            <a:xfrm>
              <a:off x="4292956" y="5676900"/>
              <a:ext cx="292644" cy="304800"/>
            </a:xfrm>
            <a:prstGeom prst="rect">
              <a:avLst/>
            </a:prstGeom>
            <a:solidFill>
              <a:srgbClr val="A9E39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Calibri" pitchFamily="34" charset="0"/>
                </a:rPr>
                <a:t>4</a:t>
              </a:r>
            </a:p>
          </p:txBody>
        </p:sp>
      </p:grpSp>
      <p:cxnSp>
        <p:nvCxnSpPr>
          <p:cNvPr id="183" name="Shape 182"/>
          <p:cNvCxnSpPr>
            <a:stCxn id="129" idx="2"/>
          </p:cNvCxnSpPr>
          <p:nvPr>
            <p:custDataLst>
              <p:tags r:id="rId8"/>
            </p:custDataLst>
          </p:nvPr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stCxn id="128" idx="1"/>
          </p:cNvCxnSpPr>
          <p:nvPr>
            <p:custDataLst>
              <p:tags r:id="rId9"/>
            </p:custDataLst>
          </p:nvPr>
        </p:nvCxnSpPr>
        <p:spPr bwMode="auto">
          <a:xfrm rot="10800000" flipV="1">
            <a:off x="2478652" y="2837586"/>
            <a:ext cx="3782627" cy="40091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>
            <p:custDataLst>
              <p:tags r:id="rId10"/>
            </p:custDataLst>
          </p:nvPr>
        </p:nvSpPr>
        <p:spPr>
          <a:xfrm>
            <a:off x="2368639" y="2514600"/>
            <a:ext cx="180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match?: yes = hit</a:t>
            </a:r>
          </a:p>
        </p:txBody>
      </p:sp>
      <p:cxnSp>
        <p:nvCxnSpPr>
          <p:cNvPr id="68" name="Straight Connector 67"/>
          <p:cNvCxnSpPr/>
          <p:nvPr>
            <p:custDataLst>
              <p:tags r:id="rId11"/>
            </p:custDataLst>
          </p:nvPr>
        </p:nvCxnSpPr>
        <p:spPr bwMode="auto">
          <a:xfrm rot="5400000">
            <a:off x="1582476" y="303804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>
            <p:custDataLst>
              <p:tags r:id="rId12"/>
            </p:custDataLst>
          </p:nvPr>
        </p:nvSpPr>
        <p:spPr>
          <a:xfrm>
            <a:off x="1402727" y="251460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valid?   +</a:t>
            </a:r>
          </a:p>
        </p:txBody>
      </p:sp>
      <p:cxnSp>
        <p:nvCxnSpPr>
          <p:cNvPr id="71" name="Elbow Connector 70"/>
          <p:cNvCxnSpPr>
            <a:stCxn id="130" idx="2"/>
          </p:cNvCxnSpPr>
          <p:nvPr>
            <p:custDataLst>
              <p:tags r:id="rId13"/>
            </p:custDataLst>
          </p:nvPr>
        </p:nvCxnSpPr>
        <p:spPr bwMode="auto">
          <a:xfrm rot="5400000">
            <a:off x="5976408" y="1245569"/>
            <a:ext cx="570290" cy="4025173"/>
          </a:xfrm>
          <a:prstGeom prst="bentConnector3">
            <a:avLst>
              <a:gd name="adj1" fmla="val 1750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Down Arrow 25"/>
          <p:cNvSpPr/>
          <p:nvPr>
            <p:custDataLst>
              <p:tags r:id="rId14"/>
            </p:custDataLst>
          </p:nvPr>
        </p:nvSpPr>
        <p:spPr bwMode="auto">
          <a:xfrm flipV="1">
            <a:off x="4330522" y="3581400"/>
            <a:ext cx="733658" cy="10668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>
            <p:custDataLst>
              <p:tags r:id="rId15"/>
            </p:custDataLst>
          </p:nvPr>
        </p:nvSpPr>
        <p:spPr>
          <a:xfrm>
            <a:off x="3814641" y="4648200"/>
            <a:ext cx="1765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alibri" pitchFamily="34" charset="0"/>
              </a:rPr>
              <a:t> (4 B) is here</a:t>
            </a:r>
          </a:p>
        </p:txBody>
      </p:sp>
      <p:sp>
        <p:nvSpPr>
          <p:cNvPr id="28" name="TextBox 27"/>
          <p:cNvSpPr txBox="1"/>
          <p:nvPr>
            <p:custDataLst>
              <p:tags r:id="rId16"/>
            </p:custDataLst>
          </p:nvPr>
        </p:nvSpPr>
        <p:spPr>
          <a:xfrm>
            <a:off x="5715000" y="3962400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block offset</a:t>
            </a:r>
          </a:p>
        </p:txBody>
      </p:sp>
      <p:sp>
        <p:nvSpPr>
          <p:cNvPr id="29" name="TextBox 28"/>
          <p:cNvSpPr txBox="1"/>
          <p:nvPr>
            <p:custDataLst>
              <p:tags r:id="rId17"/>
            </p:custDataLst>
          </p:nvPr>
        </p:nvSpPr>
        <p:spPr>
          <a:xfrm>
            <a:off x="457200" y="5715000"/>
            <a:ext cx="6597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No match?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Then old line gets evicted and replaced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419654" y="4779390"/>
            <a:ext cx="2026762" cy="716437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This is why we 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want alignment!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Calibri" pitchFamily="34" charset="0"/>
                  </a:rPr>
                  <a:t>Direct-mapped:  One line per set</a:t>
                </a:r>
              </a:p>
              <a:p>
                <a:r>
                  <a:rPr lang="en-US" sz="1800" dirty="0" smtClean="0">
                    <a:latin typeface="Calibri" pitchFamily="34" charset="0"/>
                  </a:rPr>
                  <a:t>Block </a:t>
                </a:r>
                <a:r>
                  <a:rPr lang="en-US" dirty="0" smtClean="0">
                    <a:latin typeface="Calibri" pitchFamily="34" charset="0"/>
                  </a:rPr>
                  <a:t>S</a:t>
                </a:r>
                <a:r>
                  <a:rPr lang="en-US" sz="1800" dirty="0" smtClean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1800" dirty="0" smtClean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6"/>
                </p:custDataLst>
              </p:nvPr>
            </p:nvSpPr>
            <p:spPr>
              <a:xfrm>
                <a:off x="393192" y="1362456"/>
                <a:ext cx="3251788" cy="646331"/>
              </a:xfrm>
              <a:prstGeom prst="rect">
                <a:avLst/>
              </a:prstGeom>
              <a:blipFill rotWithShape="0">
                <a:blip r:embed="rId37"/>
                <a:stretch>
                  <a:fillRect l="-1689" t="-5660" r="-93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" name="Ink 4"/>
              <p14:cNvContentPartPr/>
              <p14:nvPr/>
            </p14:nvContentPartPr>
            <p14:xfrm>
              <a:off x="6146640" y="5718240"/>
              <a:ext cx="2694960" cy="903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141960" y="5711040"/>
                <a:ext cx="2704320" cy="9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496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357762" y="438912"/>
                <a:ext cx="8245269" cy="762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Example:  Set-Associative Cache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 smtClean="0"/>
                  <a:t> = 2)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109"/>
                </p:custDataLst>
              </p:nvPr>
            </p:nvSpPr>
            <p:spPr>
              <a:xfrm>
                <a:off x="357762" y="438912"/>
                <a:ext cx="8245269" cy="762000"/>
              </a:xfrm>
              <a:blipFill rotWithShape="0">
                <a:blip r:embed="rId110"/>
                <a:stretch>
                  <a:fillRect l="-2293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Slide Number Placeholder 13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125" name="Straight Connector 124"/>
          <p:cNvCxnSpPr/>
          <p:nvPr>
            <p:custDataLst>
              <p:tags r:id="rId3"/>
            </p:custDataLst>
          </p:nvPr>
        </p:nvCxnSpPr>
        <p:spPr bwMode="auto">
          <a:xfrm>
            <a:off x="762000" y="4800600"/>
            <a:ext cx="6598924" cy="17189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dirty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blipFill rotWithShape="0">
                <a:blip r:embed="rId112"/>
                <a:stretch>
                  <a:fillRect t="-17391" b="-3695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5"/>
            </p:custDataLst>
          </p:nvPr>
        </p:nvSpPr>
        <p:spPr bwMode="auto">
          <a:xfrm>
            <a:off x="75566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6"/>
            </p:custDataLst>
          </p:nvPr>
        </p:nvSpPr>
        <p:spPr bwMode="auto">
          <a:xfrm>
            <a:off x="83186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>
            <p:custDataLst>
              <p:tags r:id="rId7"/>
            </p:custDataLst>
          </p:nvPr>
        </p:nvSpPr>
        <p:spPr>
          <a:xfrm>
            <a:off x="6477000" y="1522790"/>
            <a:ext cx="253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Address of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short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alibri" pitchFamily="34" charset="0"/>
              </a:rPr>
              <a:t>:</a:t>
            </a:r>
          </a:p>
        </p:txBody>
      </p:sp>
      <p:cxnSp>
        <p:nvCxnSpPr>
          <p:cNvPr id="231" name="Shape 230"/>
          <p:cNvCxnSpPr>
            <a:stCxn id="129" idx="2"/>
          </p:cNvCxnSpPr>
          <p:nvPr>
            <p:custDataLst>
              <p:tags r:id="rId8"/>
            </p:custDataLst>
          </p:nvPr>
        </p:nvCxnSpPr>
        <p:spPr bwMode="auto">
          <a:xfrm rot="5400000">
            <a:off x="70541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2" name="TextBox 131"/>
          <p:cNvSpPr txBox="1"/>
          <p:nvPr>
            <p:custDataLst>
              <p:tags r:id="rId9"/>
            </p:custDataLst>
          </p:nvPr>
        </p:nvSpPr>
        <p:spPr>
          <a:xfrm>
            <a:off x="7924800" y="324657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find set</a:t>
            </a:r>
          </a:p>
        </p:txBody>
      </p:sp>
      <p:grpSp>
        <p:nvGrpSpPr>
          <p:cNvPr id="150" name="Group 149"/>
          <p:cNvGrpSpPr/>
          <p:nvPr>
            <p:custDataLst>
              <p:tags r:id="rId10"/>
            </p:custDataLst>
          </p:nvPr>
        </p:nvGrpSpPr>
        <p:grpSpPr>
          <a:xfrm>
            <a:off x="457200" y="2514600"/>
            <a:ext cx="7086600" cy="612843"/>
            <a:chOff x="457200" y="2514600"/>
            <a:chExt cx="7086600" cy="612843"/>
          </a:xfrm>
        </p:grpSpPr>
        <p:sp>
          <p:nvSpPr>
            <p:cNvPr id="73" name="Rectangle 72"/>
            <p:cNvSpPr/>
            <p:nvPr>
              <p:custDataLst>
                <p:tags r:id="rId84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 smtClean="0">
                <a:latin typeface="Calibri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87" name="Rectangle 86"/>
              <p:cNvSpPr/>
              <p:nvPr>
                <p:custDataLst>
                  <p:tags r:id="rId96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 smtClean="0">
                  <a:latin typeface="Calibri" pitchFamily="34" charset="0"/>
                </a:endParaRPr>
              </a:p>
            </p:txBody>
          </p:sp>
          <p:sp>
            <p:nvSpPr>
              <p:cNvPr id="88" name="Rectangle 87"/>
              <p:cNvSpPr/>
              <p:nvPr>
                <p:custDataLst>
                  <p:tags r:id="rId97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89" name="Rectangle 88"/>
              <p:cNvSpPr/>
              <p:nvPr>
                <p:custDataLst>
                  <p:tags r:id="rId98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90" name="Rectangle 89"/>
              <p:cNvSpPr/>
              <p:nvPr>
                <p:custDataLst>
                  <p:tags r:id="rId99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91" name="Rectangle 90"/>
              <p:cNvSpPr/>
              <p:nvPr>
                <p:custDataLst>
                  <p:tags r:id="rId100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92" name="Rectangle 91"/>
              <p:cNvSpPr/>
              <p:nvPr>
                <p:custDataLst>
                  <p:tags r:id="rId101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93" name="Rectangle 92"/>
              <p:cNvSpPr/>
              <p:nvPr>
                <p:custDataLst>
                  <p:tags r:id="rId102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94" name="Rectangle 93"/>
              <p:cNvSpPr/>
              <p:nvPr>
                <p:custDataLst>
                  <p:tags r:id="rId103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95" name="Rectangle 94"/>
              <p:cNvSpPr/>
              <p:nvPr>
                <p:custDataLst>
                  <p:tags r:id="rId104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96" name="Rectangle 95"/>
              <p:cNvSpPr/>
              <p:nvPr>
                <p:custDataLst>
                  <p:tags r:id="rId105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97" name="Rectangle 96"/>
              <p:cNvSpPr/>
              <p:nvPr>
                <p:custDataLst>
                  <p:tags r:id="rId106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138" name="Rectangle 137"/>
              <p:cNvSpPr/>
              <p:nvPr>
                <p:custDataLst>
                  <p:tags r:id="rId85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 smtClean="0">
                  <a:latin typeface="Calibri" pitchFamily="34" charset="0"/>
                </a:endParaRPr>
              </a:p>
            </p:txBody>
          </p:sp>
          <p:sp>
            <p:nvSpPr>
              <p:cNvPr id="139" name="Rectangle 138"/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140" name="Rectangle 139"/>
              <p:cNvSpPr/>
              <p:nvPr>
                <p:custDataLst>
                  <p:tags r:id="rId87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41" name="Rectangle 140"/>
              <p:cNvSpPr/>
              <p:nvPr>
                <p:custDataLst>
                  <p:tags r:id="rId88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42" name="Rectangle 141"/>
              <p:cNvSpPr/>
              <p:nvPr>
                <p:custDataLst>
                  <p:tags r:id="rId89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43" name="Rectangle 142"/>
              <p:cNvSpPr/>
              <p:nvPr>
                <p:custDataLst>
                  <p:tags r:id="rId90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144" name="Rectangle 143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145" name="Rectangle 144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147" name="Rectangle 146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148" name="Rectangle 147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149" name="Rectangle 148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4</a:t>
                </a:r>
              </a:p>
            </p:txBody>
          </p:sp>
        </p:grpSp>
      </p:grpSp>
      <p:grpSp>
        <p:nvGrpSpPr>
          <p:cNvPr id="151" name="Group 150"/>
          <p:cNvGrpSpPr/>
          <p:nvPr>
            <p:custDataLst>
              <p:tags r:id="rId11"/>
            </p:custDataLst>
          </p:nvPr>
        </p:nvGrpSpPr>
        <p:grpSpPr>
          <a:xfrm>
            <a:off x="456328" y="3203501"/>
            <a:ext cx="7086600" cy="612843"/>
            <a:chOff x="457200" y="2514600"/>
            <a:chExt cx="7086600" cy="612843"/>
          </a:xfrm>
        </p:grpSpPr>
        <p:sp>
          <p:nvSpPr>
            <p:cNvPr id="152" name="Rectangle 151"/>
            <p:cNvSpPr/>
            <p:nvPr>
              <p:custDataLst>
                <p:tags r:id="rId61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 smtClean="0">
                <a:latin typeface="Calibri" pitchFamily="34" charset="0"/>
              </a:endParaRPr>
            </a:p>
          </p:txBody>
        </p:sp>
        <p:grpSp>
          <p:nvGrpSpPr>
            <p:cNvPr id="153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167" name="Rectangle 166"/>
              <p:cNvSpPr/>
              <p:nvPr>
                <p:custDataLst>
                  <p:tags r:id="rId73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 smtClean="0">
                  <a:latin typeface="Calibri" pitchFamily="34" charset="0"/>
                </a:endParaRPr>
              </a:p>
            </p:txBody>
          </p:sp>
          <p:sp>
            <p:nvSpPr>
              <p:cNvPr id="168" name="Rectangle 167"/>
              <p:cNvSpPr/>
              <p:nvPr>
                <p:custDataLst>
                  <p:tags r:id="rId74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169" name="Rectangle 168"/>
              <p:cNvSpPr/>
              <p:nvPr>
                <p:custDataLst>
                  <p:tags r:id="rId75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71" name="Rectangle 170"/>
              <p:cNvSpPr/>
              <p:nvPr>
                <p:custDataLst>
                  <p:tags r:id="rId76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72" name="Rectangle 171"/>
              <p:cNvSpPr/>
              <p:nvPr>
                <p:custDataLst>
                  <p:tags r:id="rId77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73" name="Rectangle 172"/>
              <p:cNvSpPr/>
              <p:nvPr>
                <p:custDataLst>
                  <p:tags r:id="rId78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174" name="Rectangle 173"/>
              <p:cNvSpPr/>
              <p:nvPr>
                <p:custDataLst>
                  <p:tags r:id="rId79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175" name="Rectangle 174"/>
              <p:cNvSpPr/>
              <p:nvPr>
                <p:custDataLst>
                  <p:tags r:id="rId80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176" name="Rectangle 175"/>
              <p:cNvSpPr/>
              <p:nvPr>
                <p:custDataLst>
                  <p:tags r:id="rId81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177" name="Rectangle 176"/>
              <p:cNvSpPr/>
              <p:nvPr>
                <p:custDataLst>
                  <p:tags r:id="rId82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178" name="Rectangle 177"/>
              <p:cNvSpPr/>
              <p:nvPr>
                <p:custDataLst>
                  <p:tags r:id="rId83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154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155" name="Rectangle 154"/>
              <p:cNvSpPr/>
              <p:nvPr>
                <p:custDataLst>
                  <p:tags r:id="rId62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 smtClean="0">
                  <a:latin typeface="Calibri" pitchFamily="34" charset="0"/>
                </a:endParaRPr>
              </a:p>
            </p:txBody>
          </p:sp>
          <p:sp>
            <p:nvSpPr>
              <p:cNvPr id="156" name="Rectangle 155"/>
              <p:cNvSpPr/>
              <p:nvPr>
                <p:custDataLst>
                  <p:tags r:id="rId63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157" name="Rectangle 156"/>
              <p:cNvSpPr/>
              <p:nvPr>
                <p:custDataLst>
                  <p:tags r:id="rId64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59" name="Rectangle 158"/>
              <p:cNvSpPr/>
              <p:nvPr>
                <p:custDataLst>
                  <p:tags r:id="rId65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60" name="Rectangle 159"/>
              <p:cNvSpPr/>
              <p:nvPr>
                <p:custDataLst>
                  <p:tags r:id="rId66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61" name="Rectangle 160"/>
              <p:cNvSpPr/>
              <p:nvPr>
                <p:custDataLst>
                  <p:tags r:id="rId67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162" name="Rectangle 161"/>
              <p:cNvSpPr/>
              <p:nvPr>
                <p:custDataLst>
                  <p:tags r:id="rId68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163" name="Rectangle 162"/>
              <p:cNvSpPr/>
              <p:nvPr>
                <p:custDataLst>
                  <p:tags r:id="rId69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164" name="Rectangle 163"/>
              <p:cNvSpPr/>
              <p:nvPr>
                <p:custDataLst>
                  <p:tags r:id="rId70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165" name="Rectangle 164"/>
              <p:cNvSpPr/>
              <p:nvPr>
                <p:custDataLst>
                  <p:tags r:id="rId71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166" name="Rectangle 165"/>
              <p:cNvSpPr/>
              <p:nvPr>
                <p:custDataLst>
                  <p:tags r:id="rId72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4</a:t>
                </a:r>
              </a:p>
            </p:txBody>
          </p:sp>
        </p:grpSp>
      </p:grpSp>
      <p:grpSp>
        <p:nvGrpSpPr>
          <p:cNvPr id="179" name="Group 178"/>
          <p:cNvGrpSpPr/>
          <p:nvPr>
            <p:custDataLst>
              <p:tags r:id="rId12"/>
            </p:custDataLst>
          </p:nvPr>
        </p:nvGrpSpPr>
        <p:grpSpPr>
          <a:xfrm>
            <a:off x="455456" y="3892402"/>
            <a:ext cx="7086600" cy="612843"/>
            <a:chOff x="457200" y="2514600"/>
            <a:chExt cx="7086600" cy="612843"/>
          </a:xfrm>
        </p:grpSpPr>
        <p:sp>
          <p:nvSpPr>
            <p:cNvPr id="180" name="Rectangle 179"/>
            <p:cNvSpPr/>
            <p:nvPr>
              <p:custDataLst>
                <p:tags r:id="rId38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 smtClean="0">
                <a:latin typeface="Calibri" pitchFamily="34" charset="0"/>
              </a:endParaRPr>
            </a:p>
          </p:txBody>
        </p:sp>
        <p:grpSp>
          <p:nvGrpSpPr>
            <p:cNvPr id="181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237" name="Rectangle 236"/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 smtClean="0">
                  <a:latin typeface="Calibri" pitchFamily="34" charset="0"/>
                </a:endParaRPr>
              </a:p>
            </p:txBody>
          </p:sp>
          <p:sp>
            <p:nvSpPr>
              <p:cNvPr id="238" name="Rectangle 237"/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239" name="Rectangle 238"/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40" name="Rectangle 239"/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41" name="Rectangle 240"/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42" name="Rectangle 241"/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243" name="Rectangle 242"/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244" name="Rectangle 243"/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245" name="Rectangle 244"/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246" name="Rectangle 245"/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247" name="Rectangle 246"/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183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202" name="Rectangle 201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 smtClean="0">
                  <a:latin typeface="Calibri" pitchFamily="34" charset="0"/>
                </a:endParaRPr>
              </a:p>
            </p:txBody>
          </p:sp>
          <p:sp>
            <p:nvSpPr>
              <p:cNvPr id="203" name="Rectangle 202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204" name="Rectangle 203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06" name="Rectangle 205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07" name="Rectangle 206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30" name="Rectangle 229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232" name="Rectangle 231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233" name="Rectangle 232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234" name="Rectangle 233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235" name="Rectangle 234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236" name="Rectangle 235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4</a:t>
                </a:r>
              </a:p>
            </p:txBody>
          </p:sp>
        </p:grpSp>
      </p:grpSp>
      <p:grpSp>
        <p:nvGrpSpPr>
          <p:cNvPr id="248" name="Group 247"/>
          <p:cNvGrpSpPr/>
          <p:nvPr>
            <p:custDataLst>
              <p:tags r:id="rId13"/>
            </p:custDataLst>
          </p:nvPr>
        </p:nvGrpSpPr>
        <p:grpSpPr>
          <a:xfrm>
            <a:off x="454589" y="5063033"/>
            <a:ext cx="7086600" cy="612843"/>
            <a:chOff x="457200" y="2514600"/>
            <a:chExt cx="7086600" cy="612843"/>
          </a:xfrm>
        </p:grpSpPr>
        <p:sp>
          <p:nvSpPr>
            <p:cNvPr id="249" name="Rectangle 248"/>
            <p:cNvSpPr/>
            <p:nvPr>
              <p:custDataLst>
                <p:tags r:id="rId15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 smtClean="0">
                <a:latin typeface="Calibri" pitchFamily="34" charset="0"/>
              </a:endParaRPr>
            </a:p>
          </p:txBody>
        </p:sp>
        <p:grpSp>
          <p:nvGrpSpPr>
            <p:cNvPr id="250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263" name="Rectangle 262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 smtClean="0">
                  <a:latin typeface="Calibri" pitchFamily="34" charset="0"/>
                </a:endParaRPr>
              </a:p>
            </p:txBody>
          </p:sp>
          <p:sp>
            <p:nvSpPr>
              <p:cNvPr id="264" name="Rectangle 263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265" name="Rectangle 264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66" name="Rectangle 265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67" name="Rectangle 266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68" name="Rectangle 267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269" name="Rectangle 268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270" name="Rectangle 269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271" name="Rectangle 270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272" name="Rectangle 271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273" name="Rectangle 272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251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252" name="Rectangle 251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 smtClean="0">
                  <a:latin typeface="Calibri" pitchFamily="34" charset="0"/>
                </a:endParaRPr>
              </a:p>
            </p:txBody>
          </p:sp>
          <p:sp>
            <p:nvSpPr>
              <p:cNvPr id="253" name="Rectangle 252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254" name="Rectangle 253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55" name="Rectangle 254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56" name="Rectangle 25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57" name="Rectangle 25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258" name="Rectangle 257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259" name="Rectangle 258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260" name="Rectangle 259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261" name="Rectangle 260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262" name="Rectangle 261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Calibri" pitchFamily="34" charset="0"/>
                  </a:rPr>
                  <a:t>2-way:  Two lines per set</a:t>
                </a:r>
              </a:p>
              <a:p>
                <a:r>
                  <a:rPr lang="en-US" sz="1800" dirty="0" smtClean="0">
                    <a:latin typeface="Calibri" pitchFamily="34" charset="0"/>
                  </a:rPr>
                  <a:t>Block </a:t>
                </a:r>
                <a:r>
                  <a:rPr lang="en-US" dirty="0" smtClean="0">
                    <a:latin typeface="Calibri" pitchFamily="34" charset="0"/>
                  </a:rPr>
                  <a:t>S</a:t>
                </a:r>
                <a:r>
                  <a:rPr lang="en-US" sz="1800" dirty="0" smtClean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1800" dirty="0" smtClean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3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blipFill rotWithShape="0">
                <a:blip r:embed="rId114"/>
                <a:stretch>
                  <a:fillRect l="-2206" t="-5660" r="-1471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69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>
            <p:custDataLst>
              <p:tags r:id="rId1"/>
            </p:custDataLst>
          </p:nvPr>
        </p:nvGrpSpPr>
        <p:grpSpPr>
          <a:xfrm>
            <a:off x="465536" y="3201752"/>
            <a:ext cx="7086600" cy="612843"/>
            <a:chOff x="457200" y="2514600"/>
            <a:chExt cx="7086600" cy="612843"/>
          </a:xfrm>
        </p:grpSpPr>
        <p:sp>
          <p:nvSpPr>
            <p:cNvPr id="47" name="Rectangle 46"/>
            <p:cNvSpPr/>
            <p:nvPr>
              <p:custDataLst>
                <p:tags r:id="rId19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 smtClean="0">
                <a:latin typeface="Calibri" pitchFamily="34" charset="0"/>
              </a:endParaRPr>
            </a:p>
          </p:txBody>
        </p:sp>
        <p:grpSp>
          <p:nvGrpSpPr>
            <p:cNvPr id="48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61" name="Rectangle 60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 smtClean="0">
                  <a:latin typeface="Calibri" pitchFamily="34" charset="0"/>
                </a:endParaRPr>
              </a:p>
            </p:txBody>
          </p:sp>
          <p:sp>
            <p:nvSpPr>
              <p:cNvPr id="62" name="Rectangle 61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3" name="Rectangle 62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4" name="Rectangle 63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5" name="Rectangle 64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66" name="Rectangle 65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67" name="Rectangle 66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68" name="Rectangle 67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69" name="Rectangle 68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70" name="Rectangle 69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71" name="Rectangle 70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49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50" name="Rectangle 49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 smtClean="0">
                  <a:latin typeface="Calibri" pitchFamily="34" charset="0"/>
                </a:endParaRPr>
              </a:p>
            </p:txBody>
          </p:sp>
          <p:sp>
            <p:nvSpPr>
              <p:cNvPr id="51" name="Rectangle 50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52" name="Rectangle 51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53" name="Rectangle 52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54" name="Rectangle 53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55" name="Rectangle 54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56" name="Rectangle 55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57" name="Rectangle 56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58" name="Rectangle 57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59" name="Rectangle 58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60" name="Rectangle 59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2"/>
                </p:custDataLst>
              </p:nvPr>
            </p:nvSpPr>
            <p:spPr>
              <a:xfrm>
                <a:off x="357762" y="438912"/>
                <a:ext cx="8245269" cy="762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Example:  Set-Associative Cache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/>
                  <a:t> = 2)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44"/>
                </p:custDataLst>
              </p:nvPr>
            </p:nvSpPr>
            <p:spPr>
              <a:xfrm>
                <a:off x="357762" y="438912"/>
                <a:ext cx="8245269" cy="762000"/>
              </a:xfrm>
              <a:blipFill rotWithShape="0">
                <a:blip r:embed="rId45"/>
                <a:stretch>
                  <a:fillRect l="-2293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Slide Number Placeholder 4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dirty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blipFill rotWithShape="0">
                <a:blip r:embed="rId47"/>
                <a:stretch>
                  <a:fillRect t="-17391" b="-3695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5"/>
            </p:custDataLst>
          </p:nvPr>
        </p:nvSpPr>
        <p:spPr bwMode="auto">
          <a:xfrm>
            <a:off x="75566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6"/>
            </p:custDataLst>
          </p:nvPr>
        </p:nvSpPr>
        <p:spPr bwMode="auto">
          <a:xfrm>
            <a:off x="83186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cxnSp>
        <p:nvCxnSpPr>
          <p:cNvPr id="231" name="Shape 230"/>
          <p:cNvCxnSpPr>
            <a:stCxn id="129" idx="2"/>
          </p:cNvCxnSpPr>
          <p:nvPr>
            <p:custDataLst>
              <p:tags r:id="rId7"/>
            </p:custDataLst>
          </p:nvPr>
        </p:nvCxnSpPr>
        <p:spPr bwMode="auto">
          <a:xfrm rot="5400000">
            <a:off x="70541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hape 131"/>
          <p:cNvCxnSpPr>
            <a:stCxn id="128" idx="1"/>
          </p:cNvCxnSpPr>
          <p:nvPr>
            <p:custDataLst>
              <p:tags r:id="rId8"/>
            </p:custDataLst>
          </p:nvPr>
        </p:nvCxnSpPr>
        <p:spPr bwMode="auto">
          <a:xfrm rot="10800000" flipV="1">
            <a:off x="4905012" y="1998176"/>
            <a:ext cx="1661067" cy="1380336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hape 133"/>
          <p:cNvCxnSpPr>
            <a:stCxn id="128" idx="1"/>
          </p:cNvCxnSpPr>
          <p:nvPr>
            <p:custDataLst>
              <p:tags r:id="rId9"/>
            </p:custDataLst>
          </p:nvPr>
        </p:nvCxnSpPr>
        <p:spPr bwMode="auto">
          <a:xfrm rot="10800000" flipV="1">
            <a:off x="1430684" y="1998175"/>
            <a:ext cx="5135395" cy="1377093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TextBox 134"/>
          <p:cNvSpPr txBox="1"/>
          <p:nvPr>
            <p:custDataLst>
              <p:tags r:id="rId10"/>
            </p:custDataLst>
          </p:nvPr>
        </p:nvSpPr>
        <p:spPr>
          <a:xfrm>
            <a:off x="3429000" y="1981200"/>
            <a:ext cx="157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compare </a:t>
            </a: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both</a:t>
            </a:r>
          </a:p>
        </p:txBody>
      </p:sp>
      <p:cxnSp>
        <p:nvCxnSpPr>
          <p:cNvPr id="136" name="Straight Connector 135"/>
          <p:cNvCxnSpPr/>
          <p:nvPr>
            <p:custDataLst>
              <p:tags r:id="rId11"/>
            </p:custDataLst>
          </p:nvPr>
        </p:nvCxnSpPr>
        <p:spPr bwMode="auto">
          <a:xfrm rot="5400000">
            <a:off x="636949" y="317146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8" name="TextBox 137"/>
          <p:cNvSpPr txBox="1"/>
          <p:nvPr>
            <p:custDataLst>
              <p:tags r:id="rId12"/>
            </p:custDataLst>
          </p:nvPr>
        </p:nvSpPr>
        <p:spPr>
          <a:xfrm>
            <a:off x="457200" y="2628106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valid?  + </a:t>
            </a:r>
          </a:p>
        </p:txBody>
      </p:sp>
      <p:sp>
        <p:nvSpPr>
          <p:cNvPr id="139" name="TextBox 138"/>
          <p:cNvSpPr txBox="1"/>
          <p:nvPr>
            <p:custDataLst>
              <p:tags r:id="rId13"/>
            </p:custDataLst>
          </p:nvPr>
        </p:nvSpPr>
        <p:spPr>
          <a:xfrm>
            <a:off x="1418537" y="2641599"/>
            <a:ext cx="169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match: yes = hit</a:t>
            </a:r>
          </a:p>
        </p:txBody>
      </p:sp>
      <p:cxnSp>
        <p:nvCxnSpPr>
          <p:cNvPr id="143" name="Elbow Connector 142"/>
          <p:cNvCxnSpPr>
            <a:stCxn id="130" idx="2"/>
          </p:cNvCxnSpPr>
          <p:nvPr>
            <p:custDataLst>
              <p:tags r:id="rId14"/>
            </p:custDataLst>
          </p:nvPr>
        </p:nvCxnSpPr>
        <p:spPr bwMode="auto">
          <a:xfrm rot="5400000">
            <a:off x="5016510" y="75949"/>
            <a:ext cx="1504779" cy="5620080"/>
          </a:xfrm>
          <a:prstGeom prst="bentConnector3">
            <a:avLst>
              <a:gd name="adj1" fmla="val 14838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TextBox 144"/>
          <p:cNvSpPr txBox="1"/>
          <p:nvPr>
            <p:custDataLst>
              <p:tags r:id="rId15"/>
            </p:custDataLst>
          </p:nvPr>
        </p:nvSpPr>
        <p:spPr>
          <a:xfrm>
            <a:off x="5105400" y="4355068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block offset</a:t>
            </a:r>
          </a:p>
        </p:txBody>
      </p:sp>
      <p:sp>
        <p:nvSpPr>
          <p:cNvPr id="43" name="Rectangle 42"/>
          <p:cNvSpPr/>
          <p:nvPr>
            <p:custDataLst>
              <p:tags r:id="rId16"/>
            </p:custDataLst>
          </p:nvPr>
        </p:nvSpPr>
        <p:spPr bwMode="auto">
          <a:xfrm>
            <a:off x="1124185" y="3377238"/>
            <a:ext cx="619789" cy="26311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tag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Calibri" pitchFamily="34" charset="0"/>
                  </a:rPr>
                  <a:t>2-way:  Two lines per set</a:t>
                </a:r>
              </a:p>
              <a:p>
                <a:r>
                  <a:rPr lang="en-US" sz="1800" dirty="0" smtClean="0">
                    <a:latin typeface="Calibri" pitchFamily="34" charset="0"/>
                  </a:rPr>
                  <a:t>Block </a:t>
                </a:r>
                <a:r>
                  <a:rPr lang="en-US" dirty="0" smtClean="0">
                    <a:latin typeface="Calibri" pitchFamily="34" charset="0"/>
                  </a:rPr>
                  <a:t>S</a:t>
                </a:r>
                <a:r>
                  <a:rPr lang="en-US" sz="1800" dirty="0" smtClean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1800" dirty="0" smtClean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8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blipFill rotWithShape="0">
                <a:blip r:embed="rId49"/>
                <a:stretch>
                  <a:fillRect l="-2206" t="-5660" r="-1471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>
            <p:custDataLst>
              <p:tags r:id="rId18"/>
            </p:custDataLst>
          </p:nvPr>
        </p:nvSpPr>
        <p:spPr>
          <a:xfrm>
            <a:off x="6477000" y="1522790"/>
            <a:ext cx="253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Address of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short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alibri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663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38" grpId="0"/>
      <p:bldP spid="139" grpId="0"/>
      <p:bldP spid="145" grpId="0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>
            <p:custDataLst>
              <p:tags r:id="rId1"/>
            </p:custDataLst>
          </p:nvPr>
        </p:nvGrpSpPr>
        <p:grpSpPr>
          <a:xfrm>
            <a:off x="465537" y="3190804"/>
            <a:ext cx="7086600" cy="612843"/>
            <a:chOff x="457200" y="2514600"/>
            <a:chExt cx="7086600" cy="612843"/>
          </a:xfrm>
        </p:grpSpPr>
        <p:sp>
          <p:nvSpPr>
            <p:cNvPr id="49" name="Rectangle 48"/>
            <p:cNvSpPr/>
            <p:nvPr>
              <p:custDataLst>
                <p:tags r:id="rId21"/>
              </p:custDataLst>
            </p:nvPr>
          </p:nvSpPr>
          <p:spPr bwMode="auto">
            <a:xfrm>
              <a:off x="457200" y="2514600"/>
              <a:ext cx="7086600" cy="6128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dirty="0" smtClean="0">
                <a:latin typeface="Calibri" pitchFamily="34" charset="0"/>
              </a:endParaRPr>
            </a:p>
          </p:txBody>
        </p:sp>
        <p:grpSp>
          <p:nvGrpSpPr>
            <p:cNvPr id="50" name="Group 134"/>
            <p:cNvGrpSpPr/>
            <p:nvPr/>
          </p:nvGrpSpPr>
          <p:grpSpPr>
            <a:xfrm>
              <a:off x="4080935" y="2594046"/>
              <a:ext cx="3321928" cy="460443"/>
              <a:chOff x="4080935" y="2594046"/>
              <a:chExt cx="3321928" cy="460443"/>
            </a:xfrm>
          </p:grpSpPr>
          <p:sp>
            <p:nvSpPr>
              <p:cNvPr id="63" name="Rectangle 62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 smtClean="0">
                  <a:latin typeface="Calibri" pitchFamily="34" charset="0"/>
                </a:endParaRPr>
              </a:p>
            </p:txBody>
          </p:sp>
          <p:sp>
            <p:nvSpPr>
              <p:cNvPr id="64" name="Rectangle 63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5" name="Rectangle 64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6" name="Rectangle 65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7" name="Rectangle 66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68" name="Rectangle 67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69" name="Rectangle 68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70" name="Rectangle 69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71" name="Rectangle 70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72" name="Rectangle 71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73" name="Rectangle 72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4</a:t>
                </a:r>
              </a:p>
            </p:txBody>
          </p:sp>
        </p:grpSp>
        <p:grpSp>
          <p:nvGrpSpPr>
            <p:cNvPr id="51" name="Group 135"/>
            <p:cNvGrpSpPr/>
            <p:nvPr/>
          </p:nvGrpSpPr>
          <p:grpSpPr>
            <a:xfrm>
              <a:off x="609672" y="2593164"/>
              <a:ext cx="3321928" cy="460443"/>
              <a:chOff x="4080935" y="2594046"/>
              <a:chExt cx="3321928" cy="460443"/>
            </a:xfrm>
          </p:grpSpPr>
          <p:sp>
            <p:nvSpPr>
              <p:cNvPr id="52" name="Rectangle 51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4080935" y="2594046"/>
                <a:ext cx="3321928" cy="46044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400" dirty="0" smtClean="0">
                  <a:latin typeface="Calibri" pitchFamily="34" charset="0"/>
                </a:endParaRPr>
              </a:p>
            </p:txBody>
          </p:sp>
          <p:sp>
            <p:nvSpPr>
              <p:cNvPr id="53" name="Rectangle 52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5374252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54" name="Rectangle 53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5609570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55" name="Rectangle 54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5834695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56" name="Rectangle 55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706223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57" name="Rectangle 56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4595116" y="2692712"/>
                <a:ext cx="619789" cy="26311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58" name="Rectangle 57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4190256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59" name="Rectangle 58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6070637" y="2692712"/>
                <a:ext cx="235319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60" name="Rectangle 59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6810865" y="2692712"/>
                <a:ext cx="252617" cy="26311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61" name="Rectangle 60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6558872" y="2692712"/>
                <a:ext cx="252617" cy="263110"/>
              </a:xfrm>
              <a:prstGeom prst="rect">
                <a:avLst/>
              </a:prstGeom>
              <a:solidFill>
                <a:srgbClr val="5CE455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62" name="Rectangle 61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6306878" y="2692712"/>
                <a:ext cx="252617" cy="263110"/>
              </a:xfrm>
              <a:prstGeom prst="rect">
                <a:avLst/>
              </a:prstGeom>
              <a:solidFill>
                <a:srgbClr val="5CE455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latin typeface="Calibri" pitchFamily="34" charset="0"/>
                  </a:rPr>
                  <a:t>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2"/>
                </p:custDataLst>
              </p:nvPr>
            </p:nvSpPr>
            <p:spPr>
              <a:xfrm>
                <a:off x="357762" y="438912"/>
                <a:ext cx="8245269" cy="762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Example:  Set-Associative Cache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/>
                  <a:t> = 2)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46"/>
                </p:custDataLst>
              </p:nvPr>
            </p:nvSpPr>
            <p:spPr>
              <a:xfrm>
                <a:off x="357762" y="438912"/>
                <a:ext cx="8245269" cy="762000"/>
              </a:xfrm>
              <a:blipFill rotWithShape="0">
                <a:blip r:embed="rId47"/>
                <a:stretch>
                  <a:fillRect l="-2293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Slide Number Placeholder 4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1600" b="1" dirty="0">
                        <a:solidFill>
                          <a:srgbClr val="FF9900"/>
                        </a:solidFill>
                        <a:effectLst>
                          <a:glow rad="127000">
                            <a:schemeClr val="tx1"/>
                          </a:glow>
                        </a:effectLst>
                        <a:latin typeface="Cambria Math" panose="02040503050406030204" pitchFamily="18" charset="0"/>
                      </a:rPr>
                      <m:t>𝐓</m:t>
                    </m:r>
                  </m:oMath>
                </a14:m>
                <a:r>
                  <a:rPr lang="en-US" sz="1600" dirty="0">
                    <a:latin typeface="Calibri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6566078" y="1862752"/>
                <a:ext cx="990600" cy="270848"/>
              </a:xfrm>
              <a:prstGeom prst="rect">
                <a:avLst/>
              </a:prstGeom>
              <a:blipFill rotWithShape="0">
                <a:blip r:embed="rId49"/>
                <a:stretch>
                  <a:fillRect t="-17391" b="-3695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/>
          <p:cNvSpPr/>
          <p:nvPr>
            <p:custDataLst>
              <p:tags r:id="rId5"/>
            </p:custDataLst>
          </p:nvPr>
        </p:nvSpPr>
        <p:spPr bwMode="auto">
          <a:xfrm>
            <a:off x="75566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>
            <p:custDataLst>
              <p:tags r:id="rId6"/>
            </p:custDataLst>
          </p:nvPr>
        </p:nvSpPr>
        <p:spPr bwMode="auto">
          <a:xfrm>
            <a:off x="83186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cxnSp>
        <p:nvCxnSpPr>
          <p:cNvPr id="231" name="Shape 230"/>
          <p:cNvCxnSpPr>
            <a:stCxn id="129" idx="2"/>
          </p:cNvCxnSpPr>
          <p:nvPr>
            <p:custDataLst>
              <p:tags r:id="rId7"/>
            </p:custDataLst>
          </p:nvPr>
        </p:nvCxnSpPr>
        <p:spPr bwMode="auto">
          <a:xfrm rot="5400000">
            <a:off x="70541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hape 131"/>
          <p:cNvCxnSpPr>
            <a:stCxn id="128" idx="1"/>
          </p:cNvCxnSpPr>
          <p:nvPr>
            <p:custDataLst>
              <p:tags r:id="rId8"/>
            </p:custDataLst>
          </p:nvPr>
        </p:nvCxnSpPr>
        <p:spPr bwMode="auto">
          <a:xfrm rot="10800000" flipV="1">
            <a:off x="4905012" y="1998176"/>
            <a:ext cx="1661067" cy="1380336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hape 133"/>
          <p:cNvCxnSpPr>
            <a:stCxn id="128" idx="1"/>
          </p:cNvCxnSpPr>
          <p:nvPr>
            <p:custDataLst>
              <p:tags r:id="rId9"/>
            </p:custDataLst>
          </p:nvPr>
        </p:nvCxnSpPr>
        <p:spPr bwMode="auto">
          <a:xfrm rot="10800000" flipV="1">
            <a:off x="1430684" y="1998175"/>
            <a:ext cx="5135395" cy="1377093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/>
          <p:cNvCxnSpPr/>
          <p:nvPr>
            <p:custDataLst>
              <p:tags r:id="rId10"/>
            </p:custDataLst>
          </p:nvPr>
        </p:nvCxnSpPr>
        <p:spPr bwMode="auto">
          <a:xfrm rot="5400000">
            <a:off x="636949" y="317146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8" name="TextBox 137"/>
          <p:cNvSpPr txBox="1"/>
          <p:nvPr>
            <p:custDataLst>
              <p:tags r:id="rId11"/>
            </p:custDataLst>
          </p:nvPr>
        </p:nvSpPr>
        <p:spPr>
          <a:xfrm>
            <a:off x="457200" y="2628106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valid?  + </a:t>
            </a:r>
          </a:p>
        </p:txBody>
      </p:sp>
      <p:sp>
        <p:nvSpPr>
          <p:cNvPr id="139" name="TextBox 138"/>
          <p:cNvSpPr txBox="1"/>
          <p:nvPr>
            <p:custDataLst>
              <p:tags r:id="rId12"/>
            </p:custDataLst>
          </p:nvPr>
        </p:nvSpPr>
        <p:spPr>
          <a:xfrm>
            <a:off x="1418537" y="2641599"/>
            <a:ext cx="169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match: yes = hit</a:t>
            </a:r>
          </a:p>
        </p:txBody>
      </p:sp>
      <p:cxnSp>
        <p:nvCxnSpPr>
          <p:cNvPr id="143" name="Elbow Connector 142"/>
          <p:cNvCxnSpPr>
            <a:stCxn id="130" idx="2"/>
          </p:cNvCxnSpPr>
          <p:nvPr>
            <p:custDataLst>
              <p:tags r:id="rId13"/>
            </p:custDataLst>
          </p:nvPr>
        </p:nvCxnSpPr>
        <p:spPr bwMode="auto">
          <a:xfrm rot="5400000">
            <a:off x="5016510" y="75949"/>
            <a:ext cx="1504779" cy="5620080"/>
          </a:xfrm>
          <a:prstGeom prst="bentConnector3">
            <a:avLst>
              <a:gd name="adj1" fmla="val 14838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TextBox 144"/>
          <p:cNvSpPr txBox="1"/>
          <p:nvPr>
            <p:custDataLst>
              <p:tags r:id="rId14"/>
            </p:custDataLst>
          </p:nvPr>
        </p:nvSpPr>
        <p:spPr>
          <a:xfrm>
            <a:off x="5105400" y="4355068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block offset</a:t>
            </a:r>
          </a:p>
        </p:txBody>
      </p:sp>
      <p:sp>
        <p:nvSpPr>
          <p:cNvPr id="43" name="Down Arrow 42"/>
          <p:cNvSpPr/>
          <p:nvPr>
            <p:custDataLst>
              <p:tags r:id="rId15"/>
            </p:custDataLst>
          </p:nvPr>
        </p:nvSpPr>
        <p:spPr bwMode="auto">
          <a:xfrm flipV="1">
            <a:off x="2717407" y="3733800"/>
            <a:ext cx="733658" cy="10668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44" name="TextBox 43"/>
          <p:cNvSpPr txBox="1"/>
          <p:nvPr>
            <p:custDataLst>
              <p:tags r:id="rId16"/>
            </p:custDataLst>
          </p:nvPr>
        </p:nvSpPr>
        <p:spPr>
          <a:xfrm>
            <a:off x="1743067" y="4800600"/>
            <a:ext cx="268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short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alibri" pitchFamily="34" charset="0"/>
              </a:rPr>
              <a:t> (2 B) is here</a:t>
            </a:r>
          </a:p>
        </p:txBody>
      </p:sp>
      <p:sp>
        <p:nvSpPr>
          <p:cNvPr id="45" name="TextBox 44"/>
          <p:cNvSpPr txBox="1"/>
          <p:nvPr>
            <p:custDataLst>
              <p:tags r:id="rId17"/>
            </p:custDataLst>
          </p:nvPr>
        </p:nvSpPr>
        <p:spPr>
          <a:xfrm>
            <a:off x="457200" y="5313814"/>
            <a:ext cx="7978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No match?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One line in set is selected for eviction and replacement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Replacement policies: random, least recently used (LRU), …</a:t>
            </a:r>
          </a:p>
        </p:txBody>
      </p:sp>
      <p:sp>
        <p:nvSpPr>
          <p:cNvPr id="76" name="TextBox 75"/>
          <p:cNvSpPr txBox="1"/>
          <p:nvPr>
            <p:custDataLst>
              <p:tags r:id="rId18"/>
            </p:custDataLst>
          </p:nvPr>
        </p:nvSpPr>
        <p:spPr>
          <a:xfrm>
            <a:off x="3429000" y="1981200"/>
            <a:ext cx="157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compare </a:t>
            </a: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both</a:t>
            </a:r>
          </a:p>
        </p:txBody>
      </p:sp>
      <p:sp>
        <p:nvSpPr>
          <p:cNvPr id="74" name="TextBox 73"/>
          <p:cNvSpPr txBox="1"/>
          <p:nvPr>
            <p:custDataLst>
              <p:tags r:id="rId19"/>
            </p:custDataLst>
          </p:nvPr>
        </p:nvSpPr>
        <p:spPr>
          <a:xfrm>
            <a:off x="6477000" y="1522790"/>
            <a:ext cx="253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Address of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short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 smtClean="0">
                <a:latin typeface="Calibri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Calibri" pitchFamily="34" charset="0"/>
                  </a:rPr>
                  <a:t>2-way:  Two lines per set</a:t>
                </a:r>
              </a:p>
              <a:p>
                <a:r>
                  <a:rPr lang="en-US" sz="1800" dirty="0" smtClean="0">
                    <a:latin typeface="Calibri" pitchFamily="34" charset="0"/>
                  </a:rPr>
                  <a:t>Block </a:t>
                </a:r>
                <a:r>
                  <a:rPr lang="en-US" dirty="0" smtClean="0">
                    <a:latin typeface="Calibri" pitchFamily="34" charset="0"/>
                  </a:rPr>
                  <a:t>S</a:t>
                </a:r>
                <a:r>
                  <a:rPr lang="en-US" sz="1800" dirty="0" smtClean="0">
                    <a:latin typeface="Calibri" pitchFamily="34" charset="0"/>
                  </a:rPr>
                  <a:t>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sz="1800" dirty="0" smtClean="0">
                    <a:latin typeface="Calibri" pitchFamily="34" charset="0"/>
                  </a:rPr>
                  <a:t> = 8 B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0"/>
                </p:custDataLst>
              </p:nvPr>
            </p:nvSpPr>
            <p:spPr>
              <a:xfrm>
                <a:off x="393192" y="1362456"/>
                <a:ext cx="2490746" cy="646331"/>
              </a:xfrm>
              <a:prstGeom prst="rect">
                <a:avLst/>
              </a:prstGeom>
              <a:blipFill rotWithShape="0">
                <a:blip r:embed="rId51"/>
                <a:stretch>
                  <a:fillRect l="-2206" t="-5660" r="-1471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25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" id="{98B7FAA9-974A-4C6A-8483-42CB51D32C67}" vid="{BA4853DD-38B7-4989-83F8-4BDDFC359A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UWTheme</Template>
  <TotalTime>2002</TotalTime>
  <Words>2268</Words>
  <Application>Microsoft Office PowerPoint</Application>
  <PresentationFormat>On-screen Show (4:3)</PresentationFormat>
  <Paragraphs>780</Paragraphs>
  <Slides>36</Slides>
  <Notes>27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ＭＳ Ｐゴシック</vt:lpstr>
      <vt:lpstr>Arial</vt:lpstr>
      <vt:lpstr>Arial Narrow</vt:lpstr>
      <vt:lpstr>Calibri</vt:lpstr>
      <vt:lpstr>Cambria Math</vt:lpstr>
      <vt:lpstr>Courier New</vt:lpstr>
      <vt:lpstr>Roboto</vt:lpstr>
      <vt:lpstr>Roboto Regular</vt:lpstr>
      <vt:lpstr>Symbol</vt:lpstr>
      <vt:lpstr>Times New Roman</vt:lpstr>
      <vt:lpstr>Wingdings</vt:lpstr>
      <vt:lpstr>UWTheme</vt:lpstr>
      <vt:lpstr>Caches III CSE 351 Autumn 2016</vt:lpstr>
      <vt:lpstr>Administrivia</vt:lpstr>
      <vt:lpstr>Cache Read</vt:lpstr>
      <vt:lpstr>Example:  Direct-Mapped Cache (N = 1)</vt:lpstr>
      <vt:lpstr>Example:  Direct-Mapped Cache (N = 1)</vt:lpstr>
      <vt:lpstr>Example:  Direct-Mapped Cache (N = 1)</vt:lpstr>
      <vt:lpstr>Example:  Set-Associative Cache (N = 2)</vt:lpstr>
      <vt:lpstr>Example:  Set-Associative Cache (N = 2)</vt:lpstr>
      <vt:lpstr>Example:  Set-Associative Cache (N = 2)</vt:lpstr>
      <vt:lpstr>Types of Cache Misses: 3 C’s!</vt:lpstr>
      <vt:lpstr>Core i7:  Associativity</vt:lpstr>
      <vt:lpstr>What about writes?</vt:lpstr>
      <vt:lpstr>Write-back, write-allocate example</vt:lpstr>
      <vt:lpstr>Write-back, write-allocate example</vt:lpstr>
      <vt:lpstr>Write-back, write-allocate example</vt:lpstr>
      <vt:lpstr>Write-back, write-allocate example</vt:lpstr>
      <vt:lpstr>Write-back, write-allocate example</vt:lpstr>
      <vt:lpstr>Write-back, write-allocate example</vt:lpstr>
      <vt:lpstr>Write-back, write-allocate example</vt:lpstr>
      <vt:lpstr>Where else is caching used?</vt:lpstr>
      <vt:lpstr>Optimizations for the Memory Hierarchy</vt:lpstr>
      <vt:lpstr>Example:  Matrix Multiplication</vt:lpstr>
      <vt:lpstr>Matrices in Memory</vt:lpstr>
      <vt:lpstr>Naïve Matrix Multiply</vt:lpstr>
      <vt:lpstr>Cache Miss Analysis (Naïve)</vt:lpstr>
      <vt:lpstr>Cache Miss Analysis (Naïve)</vt:lpstr>
      <vt:lpstr>Linear Algebra to the Rescue (1)</vt:lpstr>
      <vt:lpstr>Linear Algebra to the Rescue (2)</vt:lpstr>
      <vt:lpstr>Blocked Matrix Multiply</vt:lpstr>
      <vt:lpstr>Cache Miss Analysis (Blocked)</vt:lpstr>
      <vt:lpstr>Cache Miss Analysis (Blocked)</vt:lpstr>
      <vt:lpstr>Matrix Multiply Summary</vt:lpstr>
      <vt:lpstr>Matrix Multiply Visualization</vt:lpstr>
      <vt:lpstr>Cache-Friendly Code</vt:lpstr>
      <vt:lpstr>The Memory Mountain</vt:lpstr>
      <vt:lpstr>Learning About Your Machine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11</dc:title>
  <dc:creator>Justin Hsia</dc:creator>
  <cp:lastModifiedBy>Justin Hsia</cp:lastModifiedBy>
  <cp:revision>58</cp:revision>
  <cp:lastPrinted>2016-11-09T09:48:45Z</cp:lastPrinted>
  <dcterms:created xsi:type="dcterms:W3CDTF">2016-11-03T00:51:31Z</dcterms:created>
  <dcterms:modified xsi:type="dcterms:W3CDTF">2016-11-10T07:27:36Z</dcterms:modified>
</cp:coreProperties>
</file>