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ink/ink5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ink/ink6.xml" ContentType="application/inkml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ink/ink7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ink/ink8.xml" ContentType="application/inkml+xml"/>
  <Override PartName="/ppt/ink/ink9.xml" ContentType="application/inkml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9.xml" ContentType="application/vnd.openxmlformats-officedocument.presentationml.notesSlide+xml"/>
  <Override PartName="/ppt/ink/ink16.xml" ContentType="application/inkml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0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1.xml" ContentType="application/vnd.openxmlformats-officedocument.presentationml.notesSlide+xml"/>
  <Override PartName="/ppt/ink/ink17.xml" ContentType="application/inkml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323" r:id="rId2"/>
    <p:sldId id="324" r:id="rId3"/>
    <p:sldId id="259" r:id="rId4"/>
    <p:sldId id="263" r:id="rId5"/>
    <p:sldId id="264" r:id="rId6"/>
    <p:sldId id="328" r:id="rId7"/>
    <p:sldId id="327" r:id="rId8"/>
    <p:sldId id="265" r:id="rId9"/>
    <p:sldId id="267" r:id="rId10"/>
    <p:sldId id="329" r:id="rId11"/>
    <p:sldId id="330" r:id="rId12"/>
    <p:sldId id="331" r:id="rId13"/>
    <p:sldId id="271" r:id="rId14"/>
    <p:sldId id="332" r:id="rId15"/>
    <p:sldId id="333" r:id="rId16"/>
    <p:sldId id="274" r:id="rId17"/>
    <p:sldId id="334" r:id="rId18"/>
    <p:sldId id="277" r:id="rId19"/>
    <p:sldId id="335" r:id="rId20"/>
    <p:sldId id="279" r:id="rId21"/>
    <p:sldId id="280" r:id="rId22"/>
    <p:sldId id="281" r:id="rId23"/>
    <p:sldId id="33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4B2A85"/>
    <a:srgbClr val="FF9900"/>
    <a:srgbClr val="00CC00"/>
    <a:srgbClr val="F1C7C7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3" autoAdjust="0"/>
    <p:restoredTop sz="86453" autoAdjust="0"/>
  </p:normalViewPr>
  <p:slideViewPr>
    <p:cSldViewPr snapToGrid="0">
      <p:cViewPr varScale="1">
        <p:scale>
          <a:sx n="79" d="100"/>
          <a:sy n="79" d="100"/>
        </p:scale>
        <p:origin x="243" y="57"/>
      </p:cViewPr>
      <p:guideLst/>
    </p:cSldViewPr>
  </p:slideViewPr>
  <p:outlineViewPr>
    <p:cViewPr>
      <p:scale>
        <a:sx n="33" d="100"/>
        <a:sy n="33" d="100"/>
      </p:scale>
      <p:origin x="0" y="-33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sti\Dropbox\teaching\CSE351%20Au16\exams\Midterm_Scores_in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CSE351 Au16 </a:t>
            </a:r>
          </a:p>
          <a:p>
            <a:pPr>
              <a:defRPr/>
            </a:pPr>
            <a:r>
              <a:rPr lang="en-US"/>
              <a:t>Midterm</a:t>
            </a:r>
          </a:p>
        </c:rich>
      </c:tx>
      <c:layout>
        <c:manualLayout>
          <c:xMode val="edge"/>
          <c:yMode val="edge"/>
          <c:x val="0.22056308933605523"/>
          <c:y val="9.7222222222222224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spPr>
            <a:solidFill>
              <a:srgbClr val="4B2A8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[Midterm_Scores_init.xlsx]Histogram!$A$2:$A$14</c:f>
              <c:strCache>
                <c:ptCount val="1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</c:strCache>
              <c:extLst/>
            </c:strRef>
          </c:cat>
          <c:val>
            <c:numRef>
              <c:f>[Midterm_Scores_init.xlsx]Histogram!$B$2:$B$14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16</c:v>
                </c:pt>
                <c:pt idx="6">
                  <c:v>25</c:v>
                </c:pt>
                <c:pt idx="7">
                  <c:v>59</c:v>
                </c:pt>
                <c:pt idx="8">
                  <c:v>52</c:v>
                </c:pt>
                <c:pt idx="9">
                  <c:v>36</c:v>
                </c:pt>
                <c:pt idx="10">
                  <c:v>19</c:v>
                </c:pt>
                <c:pt idx="11">
                  <c:v>5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-2134679968"/>
        <c:axId val="-2134678880"/>
      </c:barChart>
      <c:catAx>
        <c:axId val="-2134679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Unadjusted Score (out of 55)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4678880"/>
        <c:crosses val="autoZero"/>
        <c:auto val="1"/>
        <c:lblAlgn val="ctr"/>
        <c:lblOffset val="100"/>
        <c:noMultiLvlLbl val="0"/>
      </c:catAx>
      <c:valAx>
        <c:axId val="-2134678880"/>
        <c:scaling>
          <c:orientation val="minMax"/>
          <c:max val="6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Students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4679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7T23:47:00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1204 9276 104 0,'9'-5'41'0,"-18"8"-22"0,15-6-7 15,-6 0 13-15,0-2 0 16,0 5 0-16,0 0-3 16,0-5-2-1,0-1 3 1,0 4-13-16,0 2-3 0,0-3-1 16,0 1 1-16,0 2 1 15,0-3 0-15,0 8 0 16,-6 6-2-16,3-3-1 0,0 2-1 15,0 11 2-15,0 3-1 16,1 3 0-16,-4-1-1 16,6 6 2-16,0 0-5 15,6-3-1-15,-4-5 0 16,7-3 0-16,0-3-3 16,3-2 2-16,0 0 3 15,0-5 1-15,3-6 1 16,-6-2 2-16,3-3 1 15,-3-3 1-15,0-2 0 16,-3-6 0-16,0-2-2 16,-1 0-1-16,1-1-6 15,-3 1 1-15,3 3 0 16,-6-1 0-16,3 0 0 16,3 6 0-16,-6-3 0 15,0 6-3-15,3-1 2 16,0 3-1-16,-3 0 0 15,6 8 4-15,3 5 1 16,-6 0-1-16,6 3-2 16,3 0 1-16,0 0-1 15,3 0-3-15,6-6 2 16,-7-2 5-16,4 0 2 16,0-2 2-16,3-6 2 15,-3-3 1-15,3-5 3 16,0-3-1-16,-7-7 0 0,1 2-3 15,-3-5-1-15,-3 0-3 16,-3-8 1-16,0 2-4 0,-3 3-2 16,3 3 0-16,-6 3 1 15,0 4-1-15,-9 4-1 16,3-1 1 0,3 3-10-16,0 3-2 31,3 5-14-31,-6-3-4 0,6 3-25 15,0 0-10-15,6 3-30 16,0 0-42-16,9-3 44 16</inkml:trace>
  <inkml:trace contextRef="#ctx0" brushRef="#br0" timeOffset="277.4842">1791 9292 196 0,'0'-5'74'0,"0"15"-40"0,3-10-27 16,-3 6 20-16,3 2-1 31,-3 13 2-31,0-3-7 0,0 4-2 16,0-1-11-16,3 3-3 0,0-1 1 15,3 1-3-15,-6-3-2 16,3-2-3-16,-3-6-1 16,0-2-27-16,0-3-12 15,0-8-45 1,0-6-48-16,-3-4 45 16</inkml:trace>
  <inkml:trace contextRef="#ctx0" brushRef="#br0" timeOffset="462.169">1737 9073 268 0,'-6'-14'101'0,"6"12"-54"0,-3-4-35 0,3 6 24 16,0 0-24 0,0 0-8-16,0 0-21 15,0 0-7-15,9 0 12 0,0 0-36 0,-3-2-12 16,9-4-44-1</inkml:trace>
  <inkml:trace contextRef="#ctx0" brushRef="#br0" timeOffset="704.6228">2029 8895 184 0,'-3'8'71'0,"3"8"-38"0,0 8-25 0,0-11 18 0,0 8-2 15,0 8 3-15,0 16-9 16,0 6-3-16,0-1-8 16,0 8-5-16,0-5 1 0,0-5 0 0,0-3 1 15,0-3-5-15,0-5-1 16,-3-5-26-16,3-8-11 16,-3-6-13-16,3-5-6 15,-6-10-23 1</inkml:trace>
  <inkml:trace contextRef="#ctx0" brushRef="#br0" timeOffset="909.6817">1919 9303 208 0,'-24'-11'77'0,"39"27"-42"0,-12-29-21 15,3 13 38 1,0 0-14-16,3-13-19 15,3 5-10-15,2 0-6 16,-2 0-5-16,6 0 1 0,-6 3-6 16,6-1-3-16,-3 9-19 15,3-6-6-15,0-7-24 16,-4 10-8-16,1-11-17 16</inkml:trace>
  <inkml:trace contextRef="#ctx0" brushRef="#br0" timeOffset="1439.3235">2184 8943 176 0,'0'-3'68'0,"3"14"-36"0,-3-3-20 0,6-6 21 16,-6 4-15-16,3-1-4 15,0 6-3-15,0 4 0 16,0 9-5-16,-1 19 0 0,-2-1 4 0,0 6 3 16,0-1 2-1,-2 1-6-15,-1-3-1 16,0-3-2-16,0-5-1 0,0-5-3 16,3-6 1-16,0-4 0 15,0-7 1-15,0-1 0 16,0-9 2-16,0-8-1 15,0-5 0-15,0 0-10 16,3-5-2-16,3 3-1 16,5-12-2-1,-2-1 3-15,3 4 4 16,0 1 2-16,0 10-2 16,0-6 0-16,6 12 4 15,-3-1 1-15,3 6 4 16,-1 2 3-16,-2 8 0 0,0 1 2 15,-3 1-2 1,-3 4 2-16,0 2-4 0,-3-2-2 16,0 2 0-16,0-3-1 15,-3 1-13-15,0-6-4 16,0-2-40 0,-3-3-9-16,0-3-6 15,0-5-36 1</inkml:trace>
  <inkml:trace contextRef="#ctx0" brushRef="#br0" timeOffset="1676.6114">2559 9361 204 0,'0'18'77'0,"0"-12"-42"0,0-25-19 16,9 30 22-16,-9-3-11 15,0 5-1-15,3 3-9 16,0 2-2-16,-3 1-9 16,3 2-4-16,-3-2 1 0,0 7-2 15,3-13 2-15,-3 6-15 0,3-9-5 16,-6-4-40 0,3-6-17-16,6-6-31 15</inkml:trace>
  <inkml:trace contextRef="#ctx0" brushRef="#br0" timeOffset="1873.4873">2556 9218 280 0,'-6'0'107'0,"6"21"-58"0,0-34-42 0,3 16 23 0,-3-3-18 15,0 5-5-15,0-5-17 16,0-3-7-16,3 9 9 15,9-6-54-15,-6 0-20 0,6 5-26 16</inkml:trace>
  <inkml:trace contextRef="#ctx0" brushRef="#br0" timeOffset="2323.0792">2719 9303 216 0,'0'2'82'0,"0"6"-44"0,0-2-25 16,0-6 24-16,3 5-17 16,-3 8-3-16,3 3-7 15,0 3-1-15,-3-1-5 16,0 6 8-16,0 2 7 0,0-2-10 0,0 0-2 16,0-3 1-16,0-2 3 15,0-3 0 1,0-1-3-1,3-4 0-15,0-6-3 16,-3-5-5-16,3-5-2 16,3-6-6-16,0-7-2 15,6-1 2-15,6-2 3 16,-3 3-2-16,3 2 2 16,0 0 1-16,-4-3 2 15,4 1-1-15,0 7 1 16,0 9 2-16,-3-1 2 15,9 14-1-15,-3-1 4 16,-4 3 1-16,-2 6 2 16,-3 2 0-16,0 0 0 15,-3 0 0-15,-3-2-4 16,0-6-1-16,0 3-21 16,0-8-76-1,3-8-16-15,3-8-9 16</inkml:trace>
  <inkml:trace contextRef="#ctx0" brushRef="#br0" timeOffset="3187.1209">3157 8948 156 0,'3'8'57'0,"0"-5"-30"0,0-1-12 16,-3-2 20-16,3 8-8 16,3 6-1-16,-6 9-6 15,3 14-3-15,0 11-9 16,0 8 6-16,-3-1 3 0,0-2-5 0,0-5-2 15,0-1-3-15,0-7 0 16,0-3-4-16,0-8-2 0,0-5-7 16,0-8-1-16,0-6-32 15,-3-4-12-15,0-4-47 16,0-17-33 0</inkml:trace>
  <inkml:trace contextRef="#ctx0" brushRef="#br0" timeOffset="3897.2961">3175 9075 104 0,'-9'-5'41'0,"9"2"-22"0,0-2-7 0,0 2 16 0,0 1-3 16,0-4 3-1,-3 1-5-15,3 0-2 0,0-3-11 16,0 0 2-16,0 0 4 0,0 3 5 16,0-1 2-16,3-2-8 15,6 1-4-15,-3-4-4 16,3 0 0-16,6-2 0 15,5 0 1-15,1 5-7 16,0 0 0-16,0 5-1 16,0 6 2-16,-3 5 1 0,-3 3 1 15,-1 2 0-15,-5 3 2 16,-3 2 3-16,-6 3 2 16,-6 22-1-16,0-25-1 15,-3 6-5-15,-8 0-1 16,-4 8 1-16,0-17 2 15,0-4-3-15,3 2-2 16,0 6 0-16,4-14-1 16,2 8-3-16,3-10 2 15,3 2-4-15,3-5 1 16,3 6 0-16,3-9-1 16,3 3 1-16,9-5 3 0,2 7-2 15,7-7 1 1,6 5 0-16,0-3 0 15,3 14 0-15,-4-6 0 16,-2 3 4-16,-3 5 3 16,-6 1 7-16,-3 12 2 0,-6-2 4 15,-3 0 1-15,-6-1 3 16,-9-1 1-16,-3 1-6 16,-6-1 0-16,-3-6-8 15,0-3-3-15,-9 0-3 16,1-5-3-16,2-3-10 15,3-2-6-15,3-1-17 16,3-2-6-16,3-5-19 16,6-5-8-16,4-1-42 15,5-7-43-15,8 4 54 16</inkml:trace>
  <inkml:trace contextRef="#ctx0" brushRef="#br0" timeOffset="4206.3373">3541 8885 140 0,'3'2'52'0,"3"4"-28"0,-3 2-2 0,0 5 20 0,0 3-5 0,0 5 1 16,0 8-5-16,0 27 0 15,0-14 1 1,-3 16-18-16,0-5-5 0,3-3 0 16,0-7-7-16,0-6-2 31,0-6-1-31,0-4 1 16,0-6-10-16,0-5-2 15,-3-3-24-15,3-2-10 0,-3-11-35 16,6-3-14-16,-4-5 5 15</inkml:trace>
  <inkml:trace contextRef="#ctx0" brushRef="#br0" timeOffset="4618.9232">3761 9308 236 0,'-3'0'90'0,"0"16"-48"0,-3-11-40 0,0-2 19 16,0 7-7-16,3 4 2 16,0-1-9-16,6 3-2 15,3 2-3-15,3 3-4 0,0 1 1 16,3-4 7-16,3-2 6 16,0-3-2-16,3-5 2 15,3-3 2-15,-3-7 1 0,2-3-2 16,-5-3 2-16,-3-3 1 15,-3 0-1-15,0-2-3 16,-9-8 0-16,-6 0-3 16,-3 0 0-1,-3 0-5-15,-3 2-3 16,-3 3 0-16,1 6-1 0,2 2-3 16,0 2 0-16,3 4-12 15,0 2-5-15,3-3-7 16,0 3-3-16,6 3-9 15,0-1-2-15,3-2-25 0,6 0-7 16,6 0-26 0</inkml:trace>
  <inkml:trace contextRef="#ctx0" brushRef="#br0" timeOffset="4957.2435">4163 9274 168 0,'0'-6'66'0,"3"-10"-36"0,-6 22-9 16,3-14 25-16,-3 10-9 16,-3-4-1-1,-3 4-16-15,0 6-5 0,-6-5-9 16,-2 10-2-16,-4 1 0 0,0 12-2 15,3-5 1-15,3 3-2 16,3-3 2-16,3 0-4 0,6 0 0 31,3 1 3-31,9-4 1 16,9-5 1-16,3-2 2 16,6-6-5-16,5-7-1 15,1-1-20-15,0-5-9 0,-3 0-23 16,-3-2-9-16,2-14-41 15</inkml:trace>
  <inkml:trace contextRef="#ctx0" brushRef="#br0" timeOffset="5270.5767">4327 8975 192 0,'-3'0'74'0,"6"2"-40"0,-3 9-29 0,0-3 19 15,0 8 0-15,3 15 3 16,-3 7-3-16,3 12-3 16,0-8-11-16,0 8-2 0,3-7-1 15,0-4-1-15,0-2-1 16,-3-5-3-16,0-5-2 15,-1-4-4-15,1-4-2 16,-3-6-30-16,3-7-12 16,-3-6-26-16,9-6-50 15,3-4 26 1</inkml:trace>
  <inkml:trace contextRef="#ctx0" brushRef="#br0" timeOffset="5640.01">4559 9266 172 0,'3'18'66'0,"0"-31"-36"0,-3 16-11 0,0-6 23 15,0 0-10-15,-3 1-1 16,0 7-14-16,-3-2-5 16,-3-1-7-16,-6 1 3 0,0 5 2 15,-3-3-3-15,1 0 1 16,-1 3-3-16,0-2 2 15,3-1 0-15,3 8 5 16,3-2-2 0,9-1 6-16,3 4-7 15,3-1 0-15,3-3-3 16,6 1 1-16,3-3-2 16,3 0 2-16,-1 0-6 15,-2 0-1-15,0 0 0 16,0-3 2-16,-3 0-17 15,0 1-6-15,0-4-56 16,0 1-45 0,-1-3-42-16,-2 0 67 15</inkml:trace>
  <inkml:trace contextRef="#ctx0" brushRef="#br0" timeOffset="5851.1296">4824 9189 368 0,'-3'13'137'0,"3"-26"-74"0,-12 5-65 16,12 8 25-16,0 5-16 15,-3-7-2-15,3 7-27 16,0-8-13-16,0 9 18 15,6 10-47-15,-9-9-18 0,9 4-44 16</inkml:trace>
  <inkml:trace contextRef="#ctx0" brushRef="#br0" timeOffset="6007.1101">4860 9432 280 0,'-3'6'104'0,"3"2"-56"0,0-8-27 0,0 0 28 16,0 0-17-16,0 0-6 15,0 0-13-15,0 0-4 16,0-3-5-16,3 0-23 0,-3 3-7 16,3 0-47-16,3-2-20 0,-1-6-35 15</inkml:trace>
  <inkml:trace contextRef="#ctx0" brushRef="#br0" timeOffset="14073.7081">11271 10038 140 0,'0'-18'55'0,"0"15"-30"0,3 0-12 16,-3 3 19-16,0 0-5 16,0-5 1-16,0 5-6 15,0 0-4-15,0 0-10 16,0 0-5-16,0 0-2 0,3 13-1 16,0 6 0-16,0 2-3 0,0 8 0 15,0 8 4-15,-3 6 1 16,0 2 4-16,0 2 1 15,-3-2-1-15,0 8 1 16,0-5-4-16,3-9-2 0,0-2 0 16,0-10-1-1,0-3 0-15,0-6 0 0,0-5-9 16,0-2-2-16,0-3-18 16,0 0-9-16,0-3-24 15,0-5-44 1,3 3 24-16</inkml:trace>
  <inkml:trace contextRef="#ctx0" brushRef="#br0" timeOffset="16219.3719">11325 10099 108 0,'-3'-5'44'0,"3"-11"-24"0,3 24-17 16,0-11 12-16,0 1 0 0,0-1 0 16,3 0 4-16,3-5 0 15,-1 6-4-15,4-1 1 16,6-2-9-16,6 5-4 16,0-5 0-16,3-1-2 0,-1 4-1 15,1-1 1-15,3 0 1 16,3 1-1-16,-1-1 2 15,1 3 0-15,3 0 3 16,0-3-5-16,2 3-1 16,4 3 2-16,0-3 3 0,-1-3-2 15,-2 1 0-15,3-1-1 16,2 0 1-16,-2 1-2 16,0-1-1-16,-1 0 1 0,1-2-1 15,0 5 0-15,5 0 2 16,-2 0-1-16,0-2-1 15,-1-1 1-15,4 0-1 16,0 1 0-16,2-1 0 16,-2 3 2-16,-4 0 1 15,4 0-4 1,0 0-1-16,-1 0 1 0,-2 0 0 16,6 0 1-16,-4 0 2 15,1-3-1-15,2 1-1 0,-2-1 1 16,6 3 1-1,-4 0-1-15,1 0 2 0,2-3-2 16,7 1-1-16,-4 2 3 16,1-3 2-16,0 3-2 15,2 0 0-15,1 0-1 16,-4 0 1-16,7-3-2 16,-1 1-1-16,4-1 3 15,-4-2 0-15,7 2-4 16,-1 1-1-16,7-1 3 15,-7-2 1-15,0-1-3 16,1 1 1-16,-4 2 4 16,4 1 2-16,-4-1-5 0,1 0-2 15,-1 1 2-15,1-1 1 16,-1 1 0-16,1-1-2 16,-1 0 3-16,-2 1 0 15,-1-1-1-15,1 0-2 16,-4 1 3-16,4-4 2 15,-4 4-4-15,1-4-1 16,-4 4 0-16,1-1 2 0,3 0-1 16,-4 1-1-1,4-1-4-15,-4 1-2 0,1-1 7 16,2 0 6-16,1 1-5 31,-4-1-1-31,-5 0-1 0,17 1 2 16,-5-1-1-16,-7 0 2 15,-2 1-2-15,-3 2-1 16,2-6 3-16,-2 1 0 16,-1 3-4-16,-2-9 1 0,3 8 2 15,-4-5 1-15,-2 8-4 16,0-10 1-16,-4 4 0 16,1-1 0-16,0 4 0 15,-4 0 2-15,1 1-1 16,0-4 2-16,-1 9-2 15,7-6 2-15,0 1 0 16,-1-1 1-16,1 0-2 16,3-2-2-1,-1 2-2-15,4 3 1 0,-4-2 1 0,1-1 0 16,-3 0 2 0,2 1 1-16,-2-1-1 15,3 1-2-15,-1-1 1 0,-2-2-1 16,0 5 2-1,2-3 1-15,1 3 1 0,-4-5 0 16,-2 5-5-16,6-3-1 16,-7 3 1-16,4-5 0 15,-3 5 3-15,-1-3 1 16,-2 3-1-16,-6-5-2 16,3 5 1-16,-1-3-1 15,-2 3 0 1,0-2 0-16,-3-1 0 15,-1 0 0-15,4 6 0 0,3-3 2 16,-4 0-3-16,1 0 0 16,0 3 1-16,0-6 0 15,-1 6 0-15,-5-3 0 16,0 0 0-16,-3-3 2 16,0 3-1-16,-1-3-1 0,1 1 1 15,-6 2 1-15,-3 0-1 0,0 0 2 16,18 0-2-16,-4-3 2 15,1 6-2-15,-3-6-1 16,0 3 1-16,-3-3-1 31,-1 3 0-31,1 0 0 16,0 0 0-16,0-2 0 16,-3 2 0-16,-1 0 0 0,-2-3-3 15,-3 3 2-15,0 0 1 0,-3 0 2 16,0-3-1-1,0 1 2-15,-3 2-4 0,0-6 0 16,-3 6 1-16,3-2 0 16,-1 2 0-16,4 0 2 15,-3 0-3-15,0 0-2 16,0 0 4-16,-6 0 1 16,0 0-3-16,9-3 1 15,-3 0 0-15,0 3 2 16,-3 0-1-16,3 0 2 15,-3 0-4-15,0-2 0 0,0-1 1 32,-3 3 0-32,0 0 0 0,9 0 0 15,-4 0 4-15,-2 0 2 16,-3 0-5-16,-6 0 0 16,0 0-1-16,6 5 2 15,0-2-3-15,-9 2 0 16,3 1 1-16,3 7 2 15,0-2-3-15,-3 7-2 16,0-2 2-16,-2 8 2 16,-1-3 0-16,0 8-1 15,3-5 1-15,0 13-1 16,0-5-3-16,0 5 2 16,0-6 1-16,0 9 2 15,0-8-1-15,3 0 2 16,0-3-2-16,0 0-1 15,0-5 1-15,0-1-1 16,0-1 2-16,0-4 1 0,0-2-4 16,0 0 1-16,0 0 0 15,0 0 0-15,0-3-3 16,0 0 2-16,0-2 3 16,0-1 1-16,0 1-6 15,0-3-2-15,0 0-18 0,-3-3-8 0,3 0-54 16,-3-5-22-16,0 0 6 15</inkml:trace>
  <inkml:trace contextRef="#ctx0" brushRef="#br0" timeOffset="18436.8115">11411 10665 92 0,'0'-5'35'0,"0"5"-18"0,0 0-2 16,0 0 13-16,0 0-2 15,0 0-1-15,3 0 0 16,0-3-1-16,-3 3-13 0,6 0-2 16,6 0 1-16,0 0-4 0,0 0 2 15,3 3 1-15,2 0 2 16,1-1 1-16,3-2 0 16,6 3-2-16,3-6-1 15,-1 3-1-15,1 0 2 16,6 0-3-16,0-2-2 15,8 2 2-15,1 0 0 16,0 0-1-16,2 2-1 16,4-2-6-16,-4 0 1 0,1 0 0 0,3 0 2 31,-1 0 1-31,-2 0 3 16,5 3-3-16,-2 0-2 15,-3-3 2-15,5 0 0 0,-2 0-1 16,-1 0 1-16,4-3 0 15,-6 0 1-15,-4 1-2 16,4 2 1 0,-3-3-2-16,-4 3-1 0,1 0 1 15,0 0-1-15,-1-3 2 16,1 3 1-16,0-2-1 16,-1 2-2-16,1-3-2 15,0 3 1-15,2 0 1 0,1 0 0 16,0 0 0-16,5-3 2 15,-2 1-1-15,-1-1-1 16,1 1 1-16,0-1-1 0,-1 0-3 16,4 3 2-16,-1 0 1 15,-2 0 2-15,-3 0-3 16,5 0 0-16,-2 0 1 16,0-2 2-16,-1 2-1 15,1-3-1 1,-1 3 1-16,1 0-1 15,0 0 0-15,-4-3 0 0,1 3 0 16,3-2 0-16,-1-1 0 16,1 0 0-16,0 1 0 15,-4-1 2-15,1 3-1 16,2-3-1-16,-2 3 1 16,0 0 1-16,-4-2-1 15,7-1 2-15,-3 1-2 0,-1-1-1 16,1 0 1-1,3 1-1-15,-7-1 0 16,1 3 0-16,0 0 0 0,-1 0 0 16,-2 0 2-16,3 0 1 15,-1 0-1 1,-2 0-2 0,0 0 1-16,2-3 1 0,-2 1-1 15,0 2-1-15,-3 0 1 0,-1 0 1 16,1 0-1-16,9-3-1 15,-4 3 3-15,-2 0 0 16,9 0-4-16,-7 0 1 16,1 0 2-16,3-3 1 15,-1 3-4-15,-2 0 1 16,6-2 0-16,-1 2 0 16,-2 0 0-16,-1 0 0 15,-2-3 0-15,3 3 2 16,-1 0-1-16,1 0 2 15,3 0-2-15,-4 0-1 16,4-3-2-16,-3 1 1 16,5-1 3-16,-5 3 1 0,2 0-6 15,1 0 0-15,-3-3 3 16,2 1 2-16,-2-1 2 16,0 1 0-16,-1-1-5 15,1 3-1-15,0-3-2 16,-4 1 3-16,7 2 2 15,-3-8 2-15,2 2-1 16,1 1 1-16,-4 0-2 16,4 2-1-16,3 0-2 15,-4 1 1-15,1-1-1 16,3 1 0-16,-4 2 2 16,-2 0 0-16,2-8-3 15,1 2 2-15,-3 9 3 16,2-3 3-16,-2 3-4 0,-18-3-1 15,-3 0 0-15,8 0 2 16,-5 0-1-16,9-6-1 16,26-2 1-16,1 3-1 15,-10 0 0-15,-5 0 0 0,-6 2-3 16,-1 0 2-16,-2-2 1 16,-15 5 2-16,-3 0-1 15,12-3-1-15,-7 1 1 16,10-1 1-16,-6 0-1 15,5 1-1-15,-5-1 1 16,9 0-1-16,-6 1 0 16,5-1 2-16,-5 0-3 15,6 3-2-15,-6 0 2 0,5-2 0 16,-5-1 1-16,6 1 0 16,-10-1 0-16,7 0 2 15,-6 1-1-15,6-1-1 16,-7 3-2-16,4 0 1 15,-6 0 1-15,6 0 2 16,-6 0-3-16,-1 0 0 16,-2 0 1-16,0-3 2 15,-3 3-1-15,-3-2 2 16,-4 2-13-16,4-3-6 16,-3 0-29-16,0-2-13 0,-3 2-74 15</inkml:trace>
  <inkml:trace contextRef="#ctx0" brushRef="#br0" timeOffset="19815.6762">11572 9483 148 0,'0'-6'57'0,"0"4"-30"0,3-1-21 0,-3 3 15 15,3-3-2-15,-3 3 3 16,0-2-3-16,0-1-2 16,0 1-9-16,0-1 1 0,-3 0 4 15,-3 1-3-15,-3 4 2 0,0 1-5 31,-3 2-2-31,0 6-2 16,-9 2-3-16,3 5 1 0,4 6-1 16,2 11-3-1,9-4 2-15,9 4 1 16,3-6 0-16,5-3-3 0,4-2 2 0,3-5 1 16,6-9 2-16,6-4-1 15,-4-9 2-15,-2-8 0 16,-3 1 1-16,-3-17 4 15,-6 4 3-15,-9-1 7 16,-6 0 6 0,-6 0-9-16,-6 3-1 15,-6 5-6-15,0 0-3 16,-3 6-9-16,3 2-3 16,4 5-36-16,2 0-16 15</inkml:trace>
  <inkml:trace contextRef="#ctx0" brushRef="#br0" timeOffset="20663.9985">18936 9160 108 0,'0'-3'44'0,"3"-13"-24"0,0 3-6 16,-3 10 15-16,0 1-1 15,0-1 1-15</inkml:trace>
  <inkml:trace contextRef="#ctx0" brushRef="#br0" timeOffset="21036.5989">18942 9115 322 0,'0'-3'29'0,"-6"3"-5"0,0 0-11 0,0 3-1 0,-3 7-3 16,-3 6 0 0,0 3-1-16,0 2-7 15,0 3 0-15,0 0-1 16,0 2 0-16,4 1 0 16,2 2 0-16,3-3 0 15,6-2 0-15,3-6 0 16,0 1 2-16,2-6-1 15,4-2 2-15,-3-6 0 16,6-2 1-16,0-3 2 16,0 0 1-16,0-3-1 15,-6-7 7 1,-3-6 0-16,-6 2 4 16,-6 4 2-1,-3-1-4-15,0 3-1 16,-3 0-4-16,-3 3 1 0,0 2-8 15,0 1-2-15,3 2-1 16,1 0 0-16,2 2-11 16,0 1-5-16,6 5-25 15,3-3-11-15,6-5-33 16,3 6-11-16,5-6-4 16</inkml:trace>
  <inkml:trace contextRef="#ctx0" brushRef="#br0" timeOffset="21320.9447">19058 9221 144 0,'-3'0'55'0,"3"-3"-30"0,-3 0-12 15,3 3 17-15</inkml:trace>
  <inkml:trace contextRef="#ctx0" brushRef="#br0" timeOffset="21692.7791">19052 9200 328 0,'3'-14'35'0,"0"4"-11"0,3-1-12 16,3 3-7-16,0 0-2 16,3 3-3-16,-1 0 1 0,-2 2 1 15,0 11-3-15,0 0 0 16,-3 0-1-16,-6 10 5 15,-3 1 3 1,-3-1 3-16,-3-4 2 16,0-1-5-1,0-3-2-15,4 1-4 16,2-3-1-16,3 0 1 0,3 0 0 16,2 0-3-16,7 0 0 15,3 2 2-15,3 4 0 16,0 1-2-16,-3-1 2 15,-3-4 3-15,-3 1 3 16,-3-1 7-16,-9 1 2 16,-6 0 12-16,-3-1 6 15,-6-2-12-15,-3 0-4 16,-3-3-12-16,3 1-5 16,4-1-33-16,2-2-13 15,3 2-97-15</inkml:trace>
  <inkml:trace contextRef="#ctx0" brushRef="#br0" timeOffset="23423.8967">11524 10866 60 0,'3'-5'24'0,"0"3"-12"15,0-1-3-15,-3 3 9 16,3 0 3-16,0-3 2 15,0 1-4-15,0-1 1 16,0 0-2-16,0 1 0 0,0-1 4 0,0 0 3 31,0 1-13-31,0-1 9 0,-3 3 2 0,0 0-3 16,0 0 1-16,0 0-6 16,-3 3 1-16,-3 2-9 15,0 0-2-15,0 6-1 16,-3-1 0-16,0 4-2 15,-3 9-2-15,0 4 1 16,-3-1 1-16,1 4-1 16,2-4-1-16,3-2 1 15,0 2 1-15,3 1-1 0,3-3-1 16,0-3 1-16,9 0-1 16,3-3 0-16,3-2 0 15,3 0 0-15,-1-3 0 16,4-2 2-16,0-3 1 15,0-5 1-15,0-3 0 16,0-3 0-16,0 0 2 16,-1-2-1-16,-2 0 2 15,-3-1 0-15,-6-4 1 16,-3-3-2-16,-3 2-1 16,-6 3-1-16,0-3 0 0,-3 3-2 0,-3 3 1 15,1 0-2-15,-4 2 2 16,0 1-2-16,0 2-1 15,3 0 1-15,0 0-1 16,3 0-5-16,3 0 1 16,0 0-20-16,3 0-9 15,3 0-16 1,3-3-7-16,3 0-47 16,6 1-30-1,0-6 61-15</inkml:trace>
  <inkml:trace contextRef="#ctx0" brushRef="#br0" timeOffset="23773.6299">11801 10880 220 0,'-3'-3'85'0,"3"3"-46"0,0 3-37 0,0-1 19 15,0 4-2-15,0 2 1 16,-3 5-5-16,0 8-1 16,-3 0-8-16,0 0-2 0,0-2 0 15,0-3 0-15,0 0 0 16,3-3-5-16,0-3 1 16,3-2 0-16,0 0 0 15,3-2 0-15,3-4 2 16,3 1-3-16,3-3 0 0,0 0-1 15,3-3-2-15,3 1-6 16,6-4-2 0,-4 4-9-16,-2-4-4 15,0 4-19-15,0-4-8 0,-3 4-40 16</inkml:trace>
  <inkml:trace contextRef="#ctx0" brushRef="#br0" timeOffset="24018.3634">11997 10856 176 0,'-3'-3'68'0,"0"9"-36"0,-3-1-24 0,6 3 16 16,-2 2-6-16,-4 6 0 15,0 16-2 1,3 0 0-16,0-1-8 0,0 1 1 0,0 3 2 0,3-6-4 15,0-3-2 1,0-5-9-16,0-2-3 16,0-3-45-16,3-3-18 15,3-2-26 1</inkml:trace>
  <inkml:trace contextRef="#ctx0" brushRef="#br0" timeOffset="24806.7962">11387 11504 116 0,'0'0'44'0,"0"5"-24"0,0 3-10 0,0-2 12 0,0 2-6 16,0 13-1-16,0 3-5 15,0 7-1-15,0 6-5 16,0 6 4-16,0 4 4 0,-3-4 3 31,3-4 0-31,0-2-7 16,0-5-3-16,0-8-1 0,0-6 0 15,0-2-20-15,0-2-7 0,0-7-59 16,0-1-32 0,0-6 54-16</inkml:trace>
  <inkml:trace contextRef="#ctx0" brushRef="#br0" timeOffset="26973.399">11414 11496 132 0,'0'0'49'0,"0"3"-26"0,3-3-16 0,-3 0 15 16,6 2-2-16,0 1 7 15,12 0-8-15,0-1-10 16,-1 1 1-16,4 0 2 16,0-1-2-16,6-2 2 0,0 3-5 15,-1-3-2-15,1 0 2 16,0 0 0-16,0 3-3 31,0-1-1-31,2 1 3 0,-2-3 1 16,0 3-1-16,6-1-1 15,-3 1-1-15,2-3 0 16,1 0 0-16,0 0 2 16,-1 0-1-16,1-3 2 15,0 1-4-15,0-1 0 0,-1 0-1 16,1 1-2-16,3-1 1 16,-3 0-1-16,5 3 2 15,-2 0 1-15,0-2-4 16,-1 2 1-16,1 0 0 15,6-3 2-15,-3 3 1 16,8-3 3-16,1 3 1 16,-1 0 3-16,10 0-5 15,0-2-3-15,-4 2-1 0,7 0-1 16,-4 0 0-16,1 0 0 16,-1 0 2-16,-2 0 1 15,-1 0-1 1,1 0-2-16,-3 0 1 15,-1 0 1-15,4 0-1 16,-4-3 2-16,1 3-2 16,0 0-1-16,-4 0 1 15,4-3-1-15,-1 3 0 16,-2-2 0-16,0 2 0 16,2-3 0-16,1 3 0 15,3-2 2-15,-1-1-3 16,1 0 0-16,-1 1 3 15,4-1 3-15,-7 3-2 16,7 0-2-16,-3-3 0 0,2 1 1 16,1 2-3-16,-4 0 0 15,1 0 1-15,-1-3 2 16,-2 3-1-16,3-3-1 16,-4 3-2-16,1-2 1 15,2-1 1-15,1 0 2 16,0 1-1-16,-4-1-1 15,1 3 1-15,-1-3-1 16,4 1 0-16,-4 2 2 16,4 0-3-16,0-8 0 15,-1 0 1-15,1 3 2 0,-1-1-3 16,1 1 0-16,3 0 1 16,-1 2 0-16,4-5 0 15,-1 0 0-15,13 0 0 16,-1 8 2-16,-6 0-1 0,-2-8-1 0,2 0 1 15,-2 3-1-15,-1 0 0 16,1 2 2-16,-3 1-3 16,2-1 0-16,-5 0 1 15,8 1 0-15,-5-1 2 16,-4 0 1-16,4 3-6 16,-4-2 0-16,4 2 1 15,-4 0 3-15,1-3-2 16,-1 0 0-16,1 1 1 15,0-1 2-15,2 0-3 16,-2 1 0-16,2 2 1 0,4 0 2 16,-7 0-1-16,4-3-1 15,-4 1 1-15,1-1 1 16,-1 0-1-16,1 1-1 16,5-1 1-16,-5 0-1 31,0 1-3-31,5-1 0 0,-5-2 2 15,-1-1 2-15,1 4 0 16,-4-1 2-16,4 0-4 16,-4 1 0-16,1-1 1 15,-6 1 0-15,5-1 2 16,-2 0 1-16,-1 1-4 16,1-1 1-16,-3 0 0 15,-1 1 0-15,1-1 0 16,-3 3 0-16,-4 0 0 15,-2-3 2-15,3 1-1 16,-4-1-1-16,1 0-2 16,-3 1 1-16,-1-1 1 15,1 1 0-15,-3 2 0 16,0 0 0-16,5 0 0 16,-5 0 2-16,-3 0-1 0,-3 0-1 15,-4 0-2-15,-2 0 1 16,-3-3 1-16,0 3 2 15,-3-3-1-15,9 1-1 16,0 2 3 0,-4 0-4-16,-2 0 0 15,-3 0 1-15,-3 0 0 16,-3 0 0-16,0 0 0 16,-3 0 0-16,0 0 2 15,-3-3-3-15,-3 3 0 16,6 0 1-16,-6 0 0 15,6 0 0-15,0 0 2 16,-6 0-1-16,6 0-1 16,0 0 1-16,-6 0-1 0,0 0-3 15,3 0 2 1,-3 0 1-16,0 0 2 0,0 0-3 16,0 0 0-16,0 0 1 15,0 0 0-15,0 5-3 16,0 3 0-16,-3 5 2 15,0 6 0-15,0 13-2 16,-3 7 0 0,0 1 4-16,3 0 1 0,0-3 0 15,0 10-2-15,3-4-2 16,0-6 1-16,0-3 3 16,0-5 1-16,3-2-1 15,0-9-2-15,-3-2-6 16,0-5-4-16,0-6-36 15,0-5-17-15,0 0-65 16</inkml:trace>
  <inkml:trace contextRef="#ctx0" brushRef="#br0" timeOffset="28652.261">11468 12121 120 0,'-18'0'46'0,"15"0"-24"0,3 0-8 0,0 0 15 0,0 0-12 16,0 0-2-16,0 0-5 0,0 0-1 15,0 0-5-15,0 0-1 0,3 0 1 16,9 0 2-16,0 0 3 31,5 0 5-31,1 0-4 16,6 0 0-16,9 0 0 0,0 0 1 15,2 0-3-15,7 0-3 16,0 0 0-16,11-3-1 16,-2 3 0-16,-1-3 2 15,4 1 3-15,5-1 2 16,7 0-5-16,5 1-2 16,4-1-4-16,5 0-1 15,4-5 1-15,-1 6 2 16,3-6-1-16,-2 3-1 15,-4 2 3-15,3 3 0 16,-2-3-4-16,-1 1 1 16,0-1 0-16,-2 3 0 15,-7 0 0-15,7 0 0 16,-4-3-3-16,0 1 2 0,-5 2 3 16,5 0 1-16,-2 0-1 15,8 0-2-15,-3-3 1 16,4 3-1-16,2 0 2 15,-2-3 1-15,-1 1-4 16,3-4-1-16,1 1 1 16,-4 0 0-16,3 2 1 15,16 1 2-15,-1-1-1 16,-12 0-1-16,0 1-2 16,-2 2-1-16,-7 0 2 15,-2 0 2-15,5-3 2 0,-6 8 1 16,-2-10 0-16,-4 2 0 15,-2 3-9-15,-4 0-2 16,1-2 6-16,-1-1 5 16,-2 0-4-16,2 1 0 15,-2-1 0-15,-4 3 2 16,7 0-3-16,-1 3 0 16,-2-3 1-16,5 0 2 15,-2-3-3-15,2 3 0 0,-2-2 3 16,2 2 1-16,4 0-4 15,-1 0 1-15,1-3 0 16,-1 0 0-16,1 1 0 16,-4-1 0-16,1 3-3 15,-1 0 0-15,4-3 4 16,2 1 1-16,-2-1 0 16,-1 0 1-16,6 1-4 15,-2 2 0-15,-7-3 1 16,1 0 2-16,-4-2 1 15,1 0 3-15,-4 2-1 0,-2 1 0 0,5-1-3 16,-8 0-2 0,0 1 1-1,-1-1 1-15,1 0-1 16,-1 1-1-16,1-1 1 0,-4 0-1 16,1-2 0-16,0 2 2 15,-1 3-1-15,-2-5 2 16,5 2-4-16,1 1-2 15,-3-1 2-15,-1 1 0 16,-2-1 3-16,-3 0 1 16,2-2 1-16,1 0 0 15,-4 2 0-15,1-8 0 0,3 4-2 16,-4 1-2-16,-5 1 3 16,-3 2 2-16,-3-7-2 15,-1-1 0-15,1 11-1 16,-3 0-2-16,-3 0 1 15,-1 0-1-15,1 0 2 16,-3 0 1-16,-3-3-19 16,-3-4-7-16,-3-4-34 15,-4 0-14-15,4 3-45 16</inkml:trace>
  <inkml:trace contextRef="#ctx0" brushRef="#br0" timeOffset="29709.8938">18769 10718 148 0,'0'-5'55'0,"0"5"-30"0,3 0-12 0,-3 0 17 15,0 0-2-15,0 0 3 16</inkml:trace>
  <inkml:trace contextRef="#ctx0" brushRef="#br0" timeOffset="29991.3464">18772 10713 346 0,'-3'0'7'0,"-3"0"-2"0,6 0-4 15,-6 0-1 1,3 0-2-16,0 0-1 0,3 0 2 16,-3 8 0-16,0 0 1 15,3 2 2-15,0 4 5 16,-3 2 6-16,3 2-1 15,-3 3 1-15,0 3-5 16,3 0 0-16,-3 0-3 16,0 2 0-16,0 1-3 15,3-6 1-15,0-3-2 16,-3-2-1-16,0 0 1 16,0-5 1-16,1-1-3 15,-1-2-2-15,6 0-20 16,-1 0-10-1,-2-8-3-15,3 0-32 16,6 0-46-16,0-3 25 16</inkml:trace>
  <inkml:trace contextRef="#ctx0" brushRef="#br0" timeOffset="30622.1224">18826 10824 208 0,'0'-5'77'0,"-3"5"-42"0,9-3-23 16,-6 3 19-16,3-2-12 15,6-1-1-15,-1-2-10 16,4-1-5-16,6 1-2 16,3 0-1-16,-3-1 2 0,0 1-1 15,-3 2-1-15,0 3-4 16,-4 3-2-16,-2 2 3 16,-3 6 1-16,-3 2 4 15,-3 6 3-15,-3 7-2 0,-6 6 0 16,-5-3 3-16,-1 0 1 0,0-2-1 15,0-6 1 1,3 0-2-16,0-5 0 0,0-3-1 16,3-2 2-16,0-3-1 15,3-3 0-15,3 0-1 16,0-2 0-16,0-1-2 16,0-2-2-16,3 0 1 15,0 0-1-15,0-2-3 16,0 2 2-16,0 0 1 15,6 0 2-15,3 0 1 16,6 0 1-16,0-3-2 16,3 1-2-16,3 2 3 15,0 0 0-15,2-3-4 16,1 3 1-16,-3 0 0 16,-3 3 2-16,-3-1-3 0,-3 1 0 15,-3-1 1-15,0-2 0 16,-3 0-25-16,-6 0-10 15,0 0-35 1,3-2-14-16,-3 2-15 16</inkml:trace>
  <inkml:trace contextRef="#ctx0" brushRef="#br0" timeOffset="31204.5904">19135 10800 156 0,'-12'-2'57'0,"9"2"-30"0,-3 0-14 16,6 0 17-16,-3 0 2 15,0 0 4-15,3 0-7 16,0 0-1-16,0 0-15 15,0 0 3-15,0 0 2 0,0 0-4 16,6 0 0-16,0 0-4 16,3 0 1-16,3 0-2 15,6 0 0-15,3 0-5 16,0 2-3-16,2-2-3 0,1 0 1 31,-3 0 1-31,3 0 2 16,-3 0-1-16,0 0-1 15,-4 0 3-15,-2-2 0 0,-3-1-4 0,-3 3 1 16,-3 0 0-16,0 0 2 16,-3 0-3-16,-3 0 0 15,0 0-1-15,3 5 0 0,-6 1 0 16,0 2 0 0,0 5 2-16,-6 3 0 0,-3 2 0 15,3 11 0-15,0 0 0 16,1 0 0-16,-1-2 0 15,3-3 0-15,0 0-3 32,0-6 2-32,3 1 1 0,0-6 2 0,0-3-1 31,3 1 2-31,0 0-22 0,-3-6-7 0,3 0-14 16,-3-2-2-16,0-1-27 15,0-4-61 1</inkml:trace>
  <inkml:trace contextRef="#ctx0" brushRef="#br0" timeOffset="31521.8883">19222 10925 212 0,'-6'-14'79'0,"12"14"-42"0,-9 0-28 16,3 0 22-16,0 0-10 16,3 0-2-16,2-2-7 15,4 2-2-15,3-3-6 16,3 3 6-16,3 0 3 0,9-3-2 16,0 3-1-16,-4 0-4 15,1 0-1-15,-3 0-1 16,-3 0 0-16,-3 0-2 15,-3 0 1-15,-3 0-2 16,0-2-1-16,-3-1-17 16,0 1-6-16,-1-4-55 0,1 4-22 15,-3-4-5 1</inkml:trace>
  <inkml:trace contextRef="#ctx0" brushRef="#br0" timeOffset="45357.1932">2011 14036 104 0,'0'-2'41'0,"3"2"-22"0,3 0 0 15,-6 0 18-15,0 0 2 16,0-3 1-16,0 0-4 16,0 1-2-16,0-1-19 0,-6 0 4 0,3 3 2 15,3 0-3 1,-9 0 2-16,3 0-5 0,-6 3-1 16,0 0-8-16,-6 2-2 15,-5 3-4-15,5 10-1 16,3-2-1-16,0 3-2 15,-6 12 3-15,12-1 0 16,0-7 1-16,6 4 0 16,0-6-3-16,6 5 2 0,0-4 1 15,12 1 0-15,-3-4-3 16,9-3 2-16,-3-3 3 16,6-8 1-16,-6 1 1 15,5-6 2-15,-2 0-1 16,3-6 2-16,-9 1 0 15,0-13 1-15,-3 2 2 16,-3-11 4-16,-1 6-2 16,-5 3 1-16,0 2-1 15,-9-6 2-15,1 4-5 16,-7-1-1-16,0 4-4 0,-3-1-1 16,3 5-6-16,-6 3 0 15,3 0-10-15,0 3-4 16,3 0-16-16,3 2-6 15,1 0-26-15,11 6-8 16,-3 0-50 0</inkml:trace>
  <inkml:trace contextRef="#ctx0" brushRef="#br0" timeOffset="45658.5765">2297 14155 236 0,'-3'3'90'0,"6"-3"-48"0,-3 18-49 0,0-12 16 0,3-1-10 16,-3-2-2-16,3-3-56 15,9 0-22-15,-6 2-4 16</inkml:trace>
  <inkml:trace contextRef="#ctx0" brushRef="#br0" timeOffset="45799.2766">2380 14327 264 0,'-3'0'99'0,"-9"3"-54"0,3-1-53 15,9 1 31 1,-3-3-16-16,3 0-34 0,0 0-104 16,12 0-19-1</inkml:trace>
  <inkml:trace contextRef="#ctx0" brushRef="#br0" timeOffset="47104.9118">1928 15094 120 0,'-3'3'46'0,"-12"2"-24"0,6-2-8 0,9 0 28 15,-9 2-10 1,0 3-9-16,0 8-5 16,3 0-11-16,-3 0 2 0,0 5 2 15,3 3 0 1,0 2 1-16,6 3-4 15,0-2-3-15,0-4 0 16,3-1 1-16,3 1-1 0,6 1 0 16,0-3 1-16,6-10 1 15,3-3 1-15,-3-3 2 16,0-5 1-16,-1-2 1 16,-2-1-2-16,0-2 1 0,-3-3-2 15,3 0 2-15,-9-3-6 16,0 1-3-16,-3-1 3 15,-3 0 1-15,-3 3 2 16,-3 0 0-16,0 1-2 16,-3 1 1-1,-6 1-4-15,-6 2 0 0,6 3-1 16,-5 3 1-16,-1 2-4 16,0 1-2-16,6-1-5 15,3 0-2-15,3 0-20 16,0 1-5-16,3-4-26 15,3 1-9-15,12 2-40 16</inkml:trace>
  <inkml:trace contextRef="#ctx0" brushRef="#br0" timeOffset="47774.0832">2097 15139 160 0,'-3'-2'63'0,"3"4"-34"0,0-2-14 0,0 0 18 16,0 0-3-16,0-2 2 16,0-1-14-16,0 3-5 0,3-2-8 0,-3-1 1 15,0 0 0-15,6 1 11 16,3-1-10-16,-6 0 0 31,3 1-5-31,0-1-2 16,0 3-2-16,3 3-1 15,-3-1 4-15,3 4 1 16,-3-1 0-16,3 3 1 0,-9 5-2 16,0 0-1-16,0 1 3 15,-6-1 0-15,3 0-1 16,-3 0 1-16,3-2-2 15,0-1-1-15,0 1-2 16,3 0-1-16,0-1-1 0,3 1 3 16,3-1 0-16,0 1 3 15,3 2-3-15,-3 0 0 16,0 1 3-16,-3-4 1 16,-3 1 10-16,-3-1 3 15,-3-2 1-15,0-2 0 16,0-1-7-16,-3 3-4 15,0-3-3-15,-3 0 0 0,-3-2-11 16,6 0-4 0,-3-1-23-16,3-2-8 15,3 0-26-15,0 0-11 0</inkml:trace>
  <inkml:trace contextRef="#ctx0" brushRef="#br0" timeOffset="47992.9353">2398 15214 244 0,'-3'-3'90'0,"3"3"-48"0,0 3-47 0,0-3 15 16,0 2-11-16,0-2 1 15,3 3-57-15,0 2-27 16,0 3-4-16,-3 3 0 16</inkml:trace>
  <inkml:trace contextRef="#ctx0" brushRef="#br0" timeOffset="48132.2959">2422 15412 184 0,'-3'0'71'0,"6"0"-38"0,-3 0-36 0,0 0 11 16,3 0-46-16,3-3-17 0,0-2-14 15,3-3-6-15</inkml:trace>
  <inkml:trace contextRef="#ctx0" brushRef="#br0" timeOffset="49321.711">1892 16063 140 0,'0'-3'55'0,"0"3"-30"0,0 0-5 0,0 0 21 0,0 0-7 15,0 6-2 1,-3-1-10-16,-6 3-3 0,0 0-11 16,0 2-1-16,0 6 3 0,0 3-4 15,3 7-1-15,-6-2-2 16,4-3-3-16,-1 3 3 16,0 2 0-16,3 1-1 15,3 2 1-15,3 0 0 16,3-3 1-16,3 1-2 0,3-1-2 15,0-4 3-15,5-4 2 16,7-7-4-16,0-1-1 16,0-4 0-16,-3-6 2 15,0 0-1-15,-3 0 2 16,-1 0 0-16,-5-11 3 16,6-15-3-16,-3 2 0 15,-3 0-1-15,-3 8 1 0,-3 0-2 16,-6 3 2-16,-3 0 2 15,-3 5 4-15,3 0-2 16,-9 3-2-16,-6-1-5 16,1 1-2-16,5 2-2 15,-6 3 3-15,6 0-5 16,3 0 0-16,3 0-22 16,0 0-6-16,3 0-16 15,3 0-6-15</inkml:trace>
  <inkml:trace contextRef="#ctx0" brushRef="#br0" timeOffset="49651.7769">2097 16145 188 0,'3'-3'71'15,"-3"6"-38"-15,0-3-23 0,0 0 20 0,0 5-9 16,0 3 0-16,-6 3-8 16,3 2-3-16,-6 0-5 15,4 3-6-15,2-3 0 0,0 0 1 16,3 1 0-16,-6-4 0 16,6-2 2-16,6 0-3 15,-6-3-2-15,8-5 2 16,4 0 0-16,0 0 1 15,0 0-7-15,3 0 0 16,0 0-13-16,3 0-2 16,-6 0-15-16,0 0-4 0,0 0-33 15,2 0-22 1,-5 0 42-16</inkml:trace>
  <inkml:trace contextRef="#ctx0" brushRef="#br0" timeOffset="49962.3943">2276 16116 160 0,'-3'-3'60'0,"3"3"-32"0,0 0-17 0,0 0 18 16,0 5-6-16,0 3 1 15,0 6 4-15,0 4 3 16,0 6-17-16,0-3-1 0,0 6 0 15,-3 7-1 1,0 3 1-16,0 3-7 0,3-3-2 16,0-6-2-16,0-1 1 15,0-7-2-15,0-4-1 16,0-3-8-16,0-6-5 16,0-2-20-16,0-2-8 15,0-6-28-15,3-3-9 16,0-10-7-1</inkml:trace>
  <inkml:trace contextRef="#ctx0" brushRef="#br0" timeOffset="50149.8348">2502 16214 300 0,'-6'-3'112'0,"0"0"-60"0,12 3-50 15,-6 0 25-15,0 3-16 16,0 0-3-16,0-1-12 16,0-2-3-16,0 0 4 15,0 6-50-15,3-1-18 0,0 3-51 16</inkml:trace>
  <inkml:trace contextRef="#ctx0" brushRef="#br0" timeOffset="50297.6032">2526 16510 252 0,'0'5'96'0,"0"-5"-52"0,0-5-49 15,6 5 15-15,-3 0-30 16,0 0-12-16,6-5-71 16,-9 2-31-16</inkml:trace>
  <inkml:trace contextRef="#ctx0" brushRef="#br0" timeOffset="52285.9839">3800 14044 112 0,'3'-8'44'0,"-3"6"-24"0,0-1-2 15,0 3 20-15,0 0-4 16,-3 0 3-16,0 0-6 0,0 0-1 16,0 0 2-1,-6 3-17-15,-6-1 1 0,-3-2 0 16,0 3-6-16,4 2-3 15,-4 11-2-15,3 0-1 16,0 2-5-16,3 4-1 16,0 4 1-16,6-5 0 15,3-2-2-15,3 4 2 16,3 9-1-16,3 0 0 16,9 0 0-16,3-11-2 15,-3-5 3-15,6 0 2 16,-4 0 0-16,10-9 2 0,-3 1 4 15,3-8 4-15,-3 0 0 16,5-10 3-16,-8 2-1 16,0-5 0-16,-3 2 1 15,-3-13 2-15,-3-13-3 16,-6 3 2-16,-3-1 1 16,-6 4-1-16,-3 4-5 15,-6 3-2-15,0 6-4 16,0 5-1-16,3 2-6 15,0 3 0-15,0 3-6 16,0 0-1-16,3 2-17 16,0 3-6-16,6 5-17 15,0 6-9-15,3-1-23 0,3 6-11 16,6 0-5 0</inkml:trace>
  <inkml:trace contextRef="#ctx0" brushRef="#br0" timeOffset="52680.1486">4249 14332 220 0,'0'0'82'0,"-3"0"-44"0,3 6-18 0,0-6 24 16,0 2-9-16,-3 1-1 16,3 0-13-16,0-1-3 15,-3 1-10-15,1-3-5 0,-1 3 0 16,0-3-2-16,0 0-1 16,0-3-2-1,3 0 1-15,3 1-1 16,0-1-2-16,0 0 3 0,0 3 0 15,-1 0 1-15,1 0 0 16,-3 0 0-16,0 0 0 16,0 0 0-16,0 0 0 15,0 0-11-15,0 0-5 16,0 0-36-16,0 0-16 16,3 3-51-1</inkml:trace>
  <inkml:trace contextRef="#ctx0" brushRef="#br0" timeOffset="52990.1111">4467 14359 228 0,'-3'0'88'0,"3"0"-48"0,3 3-34 15,-3-3 22-15,0 0-4 16,0 0 1-16,0 0-14 15,3 0-4-15,0-3-5 16,0 0-6-16,0 1 0 0,-3 2 0 16,3 0 2-16,-3 0 1 15,0 0 3-15,0 0-3 0,0 0 0 16,0 0 1-16,0 0 0 16,3 2 0-16,-3-2 2 0,0 0-1 15,0 0 2 1,0 0-33-16,3 3-14 0,0-3-55 31,2 0-40-31,1 0 58 16</inkml:trace>
  <inkml:trace contextRef="#ctx0" brushRef="#br0" timeOffset="53294.18">4794 14364 220 0,'-3'3'82'0,"3"-3"-44"0,0 3-25 0,0-3 24 16,0 0-17-16,0 0-3 16,0 0-13-16,0 0-3 0,3 0-1 15,-3 0-9-15,6 0-2 0,3-3 1 16,0 3 1-16,-3 0 6 15,-3 0 1-15,3 3 2 16,-3-1 2-16,0 1-1 16,-3-1 2-16,0 1-7 15,0 0 1-15,0-3-50 16,0 0-21-16,0 0-18 16</inkml:trace>
  <inkml:trace contextRef="#ctx0" brushRef="#br0" timeOffset="54781.5683">5360 14023 156 0,'-6'-3'57'0,"3"1"-30"0,-3-1-14 0,3 3 17 0,0 0-4 31,-6 3 2-31,0-1-14 16,-6 4-3-16,0 7-7 16,0 3-5-16,0 7-2 0,1 4-1 15,5-6 3-15,0 0 0 0,3 6 3 16,3-3 1-16,6 2 3 15,-3-5-1-15,12 0 0 16,-3-2 5-16,8-9 4 16,1-2 1-16,9-8 4 0,-3 0-5 15,3-10 2-15,-6-1 0 0,-1-7-1 16,1-14 1 0,-3-5 0-16,-12 3 3 0,-9 2 0 15,-3 3-6-15,-9 5 0 16,0 3-15-16,0 5-3 15,1 5-11-15,2 3-5 16,3 3-20-16,3 2-9 16,3 3-28-16,3 0-11 15,9 0-15 1</inkml:trace>
  <inkml:trace contextRef="#ctx0" brushRef="#br0" timeOffset="55202.4776">5812 14041 156 0,'0'-18'57'0,"0"15"-30"0,-3 1-3 0,3 2 24 16,-3 0-9-16,0 0 0 15,-3 2-11-15,-3 4-3 16,-6 4-14-16,1 9-4 0,-4-1-1 16,3 6-3-16,6-3-2 15,0-2 0-15,3 10 1 16,0-5-1-16,6 2 2 16,9 8 0-16,3-12 1 15,-3-6 9-15,12-9 6 16,-4 1-6-16,10-10 0 0,-3-1 2 15,6-10 0-15,9-11 5 16,-10-8 4-16,-5 1-3 16,-12-4-1-16,-12-2-7 0,-6 3 0 15,-3 5-8 1,-9 2-1-16,-3 6-20 0,1 5-9 16,-1 6-42-16,6 4-20 15,-9 6-73 1</inkml:trace>
  <inkml:trace contextRef="#ctx0" brushRef="#br0" timeOffset="57952.6749">6140 13428 108 0,'0'0'41'0,"0"2"-22"0,0 1-16 15,0-3 12-15,0 5-3 16,0 3 3-16,0 0 1 16,0 3-1-16,0 2-1 15,0 3 1-15,0 2-8 16,0 1 0-16,-3 2 0 0,3 5-1 15,0 1 1-15,0-1-4 0,0 1 0 16,0 2-1-16,0-8-2 16,0-2 1-16,0 4-1 15,0-1 0 1,0 4 2-16,0-5 1 0,0 8 1 16,0-5 2-16,0 5 1 15,0-5 1-15,0 0 0 16,0-3-2-16,0 3-1 15,0 8-3-15,0-11 1 0,0-3-2 0,0 6-1 16,0-3 1-16,0 3-1 16,0-3 0-16,0 3 0 15,0-3 0-15,0 3 2 16,0-3-1-16,0 3-1 16,0-3 1-16,0 6 1 15,0-6 1 1,0 3 1-16,0-3 0 15,0 0 0-15,0-3-5 0,0 4-1 16,0-4 3 0,0 6 3-16,0-3-1 0,0 6-2 15,0-6-3-15,0 5 1 16,0 1 1-16,0-1 0 16,0-2 0-16,0 2 2 15,0-4-1-15,0 4-1 16,0-2 1-16,0 2 1 15,0-5-1-15,0 3-1 16,0-3 1-16,0 1 1 16,0-4-3-1,0 14 0-15,0-3 3 0,0-5 1 16,0-3-1-16,0 3 1 16,0-3-2-16,-3 8 2 15,0-8-2-15,3 8 2 16,0-5 0-16,-3 8 1 15,0-3-2-15,3 3 1 0,0-6 0 16,0 1 1-16,0-4-2 0,0 1 1 16,0 3-2-16,0-1-1 15,0-2 1-15,0 2-1 16,0-4 0-16,0 1 0 16,0-1 0-16,0 1 2 15,0-7 1-15,0 8 3 16,0-5-3-16,0 7 0 15,0-5-3-15,0 8-1 16,0-5 1-16,0 8 0 16,0-6 2-16,0 3 3 15,0-2-2-15,0-3 0 0,0-6-1 16,0 14 1-16,0-6-2 16,0-7-1-16,0-3-2 15,0 5 1-15,0-5 3 16,-3 8 1-16,3-6-1 15,0 1-2-15,0 2 1 16,0 0-1-16,0-2 0 16,3 4 2-16,-3-1-3 15,3-4 0-15,-3 3 1 16,3 3 0-16,0-3 0 16,0-2 0-16,-3-1 0 15,0 1 2-15,0-3-1 16,3 0 2-16,0-3-4 15,-3 0 0-15,0 0 1 0,0 0 2 16,0 1-1 0,0-1 2-1,0 0-4-15,0 3 0 0,0 0 1 16,0 0 0-16,0 2 0 16,0 1 0-16,0-3 0 15,0 0 0-15,0-3 0 16,0 3 0-16,0-3-3 15,0 3 2-15,0-3 3 16,0 3 1-16,0-3-1 16,0 0-2-16,0-2 1 15,0 2 1-15,0-2-1 16,0-1 2-16,0-2-7 0,0-2-1 16,0 2-14-16,0-6-3 15,0 1-32-15,2-11-13 16,-2 3-42-1</inkml:trace>
  <inkml:trace contextRef="#ctx0" brushRef="#br0" timeOffset="61002.1944">6595 13999 140 0,'-3'0'55'0,"3"3"-30"0,-6-1-16 15,3 1 16-15,0 0-3 16,-3 2 1-16,0 3-6 0,0 3-2 16,0 4-9-16,0 4-2 0,0 2 0 15,3 3-5-15,3-3 1 16,0 0 0-16,6 3 0 16,6 8-3-16,0-6 2 15,6-5 10-15,6-2 3 16,-3-6 1-16,2-5 0 15,1-5 1-15,0-9 2 16,-3-7-1-16,-3-3 1 16,-3-5-2-16,-3 0 1 15,-6 0 1-15,-6-3 2 16,-6 0 1-16,-3 0 1 0,-3 3-9 16,0 3-2-16,0 2-5 15,-3 5-1-15,0 3-6 16,3 0-2-16,6 3-18 15,-6 0-5-15,9 2-21 16,3 3-7-16,6 0-10 16,3 0-4-16,6 0-23 15</inkml:trace>
  <inkml:trace contextRef="#ctx0" brushRef="#br0" timeOffset="61652.1027">7068 14020 108 0,'0'-2'41'0,"3"2"-22"0,-3 0-11 0,0 0 13 15,0 0 1-15,0 0 4 16,0 0 3-16,0 0 2 15,0 0-16-15,0 0 2 0,-3 0 3 16,0 0-2-16,0 2 1 16,-3 1-6-16,0 2-3 15,0 1-5-15,-3 7-4 16,1 5-3-16,2 1 1 16,0 5-1-16,3-6 0 15,0 1 2-15,6 4 0 16,0-1 0-16,6-1 0 15,-1-3 0-15,10 1 2 16,-3-3 1-16,6-6 1 16,9-2 6-16,0-5 4 0,-4-6-3 15,-8-5 1-15,-3 0 4 16,0-5 2-16,0-8-1 16,-6-3 2-16,-6-2-10 15,-6-1-5-15,-6 1-3 16,0 5 1-16,-3 2 1 15,0 6 3-15,3 2-21 16,0 1-9-16,3 4-17 16,3 4-5-16,3-1-21 15,3 3-10-15,6 5-25 16</inkml:trace>
  <inkml:trace contextRef="#ctx0" brushRef="#br0" timeOffset="62257.7394">7601 14020 184 0,'-3'-8'68'0,"0"6"-36"0,0-1-22 0,3 3 20 0,-6 0-9 16,0 3-2-16,-3-1-9 15,0 4-4-15,-3 4-3 16,1 6-3-16,-1 3 1 0,0 4-4 16,3 4 2-16,0 2-1 15,6-8 0-15,0-2 2 16,6 2 0-16,0-3-3 15,9 1 2-15,-3-3 7 16,9-3 4-16,-1-2 1 16,7-9 1-16,-3 1 0 15,3-11 2-15,-3 0 2 16,-3-8-1-16,2-8-1 16,-5 0 1-16,-6-2-6 0,-9-3-3 15,-3 2-3-15,-6 6 0 16,0 3-20-16,0 5-6 15,1 5-21-15,-1 2-8 16,0 9-38 0,6 8-44-16,3-4 43 15</inkml:trace>
  <inkml:trace contextRef="#ctx0" brushRef="#br0" timeOffset="62843.494">8187 14020 148 0,'-3'-2'57'0,"3"2"-30"0,-6-3-12 0,3 3 20 15,1 0-6-15,-4 0-2 16,0 3-11-16,-3 2-5 16,-3 6-6-16,0 4-4 0,0 7 2 15,3-1-2-15,0 3 2 16,3 2 0-16,3-5 3 0,3-2-1 16,3 2 0-16,0-5-3 15,6 0-2-15,0-3 12 16,3-3 4-16,0-2-2 0,3-5 2 15,-3 0 0-15,5-11-1 16,-2 2-1 0,3-9-1-16,3-9-5 0,-6-3 0 15,-9-2-3-15,-9-3 0 16,-3 6-3-16,0 2 1 16,-3 3-13-16,-3 5-3 15,-3 3-18-15,0 5-6 16,3 5-15-16,1 3-6 15,2 3-52 1</inkml:trace>
  <inkml:trace contextRef="#ctx0" brushRef="#br0" timeOffset="63377.9649">8640 14004 108 0,'-6'3'41'0,"3"-3"-22"0,-3 5-3 0,3 1 16 0,-3-1-2 15,0 6 0-15,-3 4-9 16,0 1-2-16,3 0-11 16,0 0-1-16,3 3 3 0,3-1 0 0,3 3 4 15,6 0-1-15,3 1 0 16,3-1 1-16,0-3 4 15,12-5-6-15,-3-2 1 16,-1-3-4-16,1-5 2 16,0-6 0-16,-3-2 3 15,-3-9-3-15,-6 4 1 16,-4-6-1-16,-5-3 3 16,-6 1-5-16,1-3-1 15,-7-3-9 1,-6 0-1-16,-3 6-20 15,0 2-8-15,0 5-11 16,3 1-4-16,3 4-14 16,3 9-3-16,3-3-34 15</inkml:trace>
  <inkml:trace contextRef="#ctx0" brushRef="#br0" timeOffset="63924.8054">9140 13973 168 0,'0'-3'66'0,"0"3"-36"0,0-3-20 16,0 3 20-16,-3 0-1 16,0 0 3-16,0 0-6 15,-3 0-2-15,-3 3-13 16,0 2-4-16,-3 3-1 0,-3 3-3 15,0 5 0-15,1 10 1 16,2 1 0-16,3 2-2 16,6 0 1-16,3 5 2 15,6-7 2-15,6-1-1 16,3-2-1-16,2-6 3 0,7-4 5 16,3-6-3-16,3-3 0 15,0-8-4-15,-1-5 1 16,-5-5 5-16,0-3 4 15,-6-5 3-15,-6-3 1 16,0 6 0-16,-12-19 0 16,-3 2-7-16,-6 4-3 15,0 7-10-15,-12-3-5 16,-6 6-19-16,3 5-10 16,1 6-26-16,-1 4-12 15,3 6-77 1</inkml:trace>
  <inkml:trace contextRef="#ctx0" brushRef="#br0" timeOffset="65364.0137">6654 15031 112 0,'-3'-3'44'0,"-8"-5"-24"0,17 8-10 0,-6 0 12 16,0 0 5-16,0 0 4 0,0 0-2 31,3-2 0-31,-3 2-16 0,0 0 3 0,-3 2 4 0,0 4-5 16,6 4 2-16,0 6-6 15,-1 8 1-15,-2 5-3 32,0 0 2-32,0 3-2 15,0 0 0-15,3-3-3 16,-3-3-1-16,6-5-1 0,-6 1 0 0,0-7-2 16,0-1 1-16,0-4-11 15,0 3-2-15,0-5-13 16,0-2-3-16,0-6-15 15,0 0-4-15,0-3-60 32</inkml:trace>
  <inkml:trace contextRef="#ctx0" brushRef="#br0" timeOffset="65999.3661">7175 15018 148 0,'0'13'55'0,"0"-13"-30"0,0-11-10 15,0 11 18-15,0 8-3 0,0 0 0 16,0 3-6-16,0 10-1 16,3 8-12-16,0 0-2 0,0 3 1 15,0 0 0-15,0-1 2 16,0-1-2-16,0-4-1 16,-3-2-5-16,0-6-1 15,0-2-3-15,0-3-1 16,0-5-8-16,0 0-4 15,0-2-9-15,0-6-3 0,3 0-62 32,3-8-54-32,0-3 47 0</inkml:trace>
  <inkml:trace contextRef="#ctx0" brushRef="#br0" timeOffset="66515.4005">7643 14983 156 0,'0'40'57'0,"0"-40"-30"0,0 13-12 15,0-10 20-15,3 2-10 16,0 11-3-16,0 0-3 16,0 0-1-16,0 5-9 15,0-2-1-15,0 4-1 0,-3-4 1 16,3 5 0-16,-3-6-2 15,2 1-1-15,1-3-8 16,0-3 0-16,0 0-48 16,0-8-20-16,0 1-30 15</inkml:trace>
  <inkml:trace contextRef="#ctx0" brushRef="#br0" timeOffset="67072.5853">8223 14893 192 0,'-3'0'71'0,"3"3"-38"0,0 0-28 0,0 2 17 15,0 3-1-15,0 5 2 16,3 8-4-16,0 3 1 15,0 0-11-15,0-3 1 0,3 8 1 16,0-2 0-16,-3-1 1 16,0-2-4-16,0 2-3 15,0-4-2-15,0-1-3 16,0-3-6-16,-3-2-4 16,0-3-19-16,0 1-6 0,0-4-9 15,6-5-2-15,0 1-50 16</inkml:trace>
  <inkml:trace contextRef="#ctx0" brushRef="#br0" timeOffset="67597.736">8765 14909 164 0,'0'-2'63'0,"0"2"-34"0,0-3-14 16,0 3 18-16,0 0-5 15,0 0-2-15,0 0-6 16,0 5-2-16,3 3-10 15,0 5 1-15,-3 11 4 0,0 3 2 0,0-1 3 16,0-5-4-16,0 11 0 0,0-8-6 16,3 5-3-1,0-5-2-15,0 2-3 0,-3-5 3 16,0 1 2-16,0-7-15 16,3-1-6-16,-3-1-19 15,3-8-7-15,0 1-73 31,3-9-39-31,0 0 71 16</inkml:trace>
  <inkml:trace contextRef="#ctx0" brushRef="#br0" timeOffset="68505.5048">9232 14856 88 0,'0'-5'35'0,"0"5"-18"0,0-5-7 16,0 5 14-16,0-3-2 16,0 0 1-16,0 1-3 15,3-1-3-15,0 1 4 0,-3-1 3 16,3 0-12-16,-3 3 4 0,0 0 2 15,3 6-2-15,0 1 3 0,0 4-1 16,0 5-2-16,-3 5 3 16,0 8 0-16,0 3-4 15,0 0 1 1,0-1-7-16,0-9-1 16,0-4-4-16,3 9-3 15,0-9 2-15,0 1 0 16,-3-3-1-16,3-1-2 15,0-1-2-15,-3-1-1 16,0-3-25-16,3-2-11 16,-3 0-24-16,0-2-11 15,0-1-29-15</inkml:trace>
  <inkml:trace contextRef="#ctx0" brushRef="#br0" timeOffset="70168.4042">3788 15094 148 0,'3'-10'55'0,"-6"5"-30"0,3-1-3 0,0 4 20 15,-3-1-3-15,0 0 0 16,-3-2-11-16,-6 0-3 0,0 2-14 16,-3 3-2-16,1 3 1 0,-1 5-6 15,0 0 0-15,-3 2-4 16,0 11-3 0,3 3-1-16,9-3 3 15,0-5-2-15,6 13 1 16,0-5 0-16,9 8 0 15,3-6 2-15,9 4 0 0,-3-7 0 16,9-4 2-16,-4-3 3 16,10-16 2-16,-6 0 5 15,0-11 3-15,-3 3 0 16,2-10 1-16,-8 2-2 16,-3-11 1-16,-3 6-2 15,-6-5 0-15,-9-14 1 16,-6 6 4-16,-3 5-12 15,-3 7-4-15,0 6-6 16,-2 6 0-16,2 2-16 16,3 5-4-16,3 3-23 15,3 6-10-15,6 2-28 16,6-1-8-16,3-1-8 16</inkml:trace>
  <inkml:trace contextRef="#ctx0" brushRef="#br0" timeOffset="70451.1209">4217 15298 324 0,'-6'8'123'0,"6"-8"-66"0,0 8-58 0,0-5 25 31,0-1-18-31,0 1-4 16,0 0-1-16,0-1-1 16,3-2 0-16,0 0-20 0,0 0-9 15,-3 0-29-15,3 0-11 0,6-2-48 16</inkml:trace>
  <inkml:trace contextRef="#ctx0" brushRef="#br0" timeOffset="70641.3294">4437 15288 276 0,'-3'-3'104'0,"3"3"-56"0,0 3-47 16,0-1 19-16,0-2-16 15,0 0-1-15,3 3-25 16,0-3-10-16,3 0-66 16,0 0-26-16,3 0 42 15,0 0 21-15</inkml:trace>
  <inkml:trace contextRef="#ctx0" brushRef="#br0" timeOffset="70797.371">4696 15341 264 0,'3'2'99'0,"-3"-2"-54"0,3 3-33 0,0-1 24 16,0-2-19-16,0 0-5 16,0 0-23-16,0 0-7 15,0 0-69-15,0 0-28 16,6-2 15-16,-3-1 8 16</inkml:trace>
  <inkml:trace contextRef="#ctx0" brushRef="#br0" timeOffset="71416.1626">5330 15039 208 0,'-9'-3'79'0,"-3"6"-42"0,3 2-39 0,3 1 17 15,-3 4-7-15,0 3 3 16,0 6-2-16,0 5 0 15,4 2-5-15,-1 3-7 0,6 3-1 16,8-3 2-16,4-5 1 16,3-3 7-16,6-2 6 15,3-9 7-15,3-7 5 16,2-8-3-16,4-9-3 16,3-4 1-16,-6-1 0 0,-6-7 3 15,-10-1 1-15,-11-2-1 16,-6 3 1-16,-6-1-13 15,-2-2-3-15,-4 5-7 16,-3-2-3-16,-3 13-20 16,0 2-8-16,3 11-22 15,6 5-8-15,3 3-34 16,4 3-57-16,5 0 40 16</inkml:trace>
  <inkml:trace contextRef="#ctx0" brushRef="#br0" timeOffset="71800.5008">5812 15063 192 0,'-12'-3'74'0,"9"3"-40"0,-6 0-22 0,6 3 19 31,-3-1-16-31,-6 4-6 16,1 4-3-16,-1 6-2 0,0 3-2 16,0 4-2-16,3 4 3 15,6 2 2-15,3 0 2 0,9-2 1 16,3-6 2-16,3-5 10 16,3-6 5-16,5-4-2 15,4-12 0-15,3-7-3 0,-3-3-1 16,-1-5 1-16,-5-3 0 0,-9-5-7 15,-6 3-3-15,-3-4-1 16,-9 7-1-16,-9-6-15 16,-3 7-8-16,-5 9-28 15,-4 8-12-15,-3 5-75 32,0 5-55-32,4 3 75 15</inkml:trace>
  <inkml:trace contextRef="#ctx0" brushRef="#br0" timeOffset="72879.6252">3705 15960 128 0,'-3'-11'49'0,"3"6"-26"0,0 23-3 15,0-12 19-15,0-4-4 16,0 1 2-16,-3-3-6 15,0 0 1-15,0-13-18 16,-3-3 3-16,0 18 9 0,-6 6-7 16,3 0-12-16,0 8-6 15,-12 11-2-15,9-4 0 16,3-4-4-16,6 10 1 0,0-5 0 0,9 16 2 31,0-6 1-31,9-5 1 16,0 3 0-16,9-11 0 15,-3 3 4-15,6-8 2 16,-4-3 9-16,4-21 4 0,-3 3-3 16,0-14 1-16,-3 3-1 15,-3-8-1 1,-1 3-3-16,-8-2-2 0,-3-1 0 16,-9-3 1-16,3 3-3 15,-9 9 0-15,3-1-7 16,-8 5-1-16,2 1-11 15,-3 4-5-15,3 1-19 16,3 8-7-16,0-1-25 16,6 6-9-16,3 3-48 15</inkml:trace>
  <inkml:trace contextRef="#ctx0" brushRef="#br0" timeOffset="73099.7159">4166 16222 296 0,'0'0'112'0,"0"0"-60"0,0 2-50 16,0-2 25-16,0 0-16 16,0 0-1-16,0 0-19 15,0 0-9-15,0 0 9 16,0 0-56-16,6 0-22 15,6 0-25 1</inkml:trace>
  <inkml:trace contextRef="#ctx0" brushRef="#br0" timeOffset="73368.68">4565 16288 264 0,'-3'8'101'0,"3"-8"-54"0,0 2-50 0,0-2 16 15,0 0-9-15,0 0-3 16,3 0-18-16,-3 0-9 15,3 0-68-15,0 0-31 16,12 0 47-16,-3 0 23 16</inkml:trace>
  <inkml:trace contextRef="#ctx0" brushRef="#br0" timeOffset="74567.8091">4485 16243 148 0,'0'0'55'0,"0"0"-30"0,3 0-10 0,-3 0 20 0,3 0-4 16,-1 0-1-16,1 0-8 0,0 0-1 16,0 0-12-16,0 0 3 0,-3 10 2 15,0-7-3-15,0-3-1 16,0 0-6-16,0 0-3 16,0 0 0-16,0 8-1 15,0-3-3-15,3-5 0 16,0 0-1-16,0 6 3 0,0-1 2 15,-3 0 2-15,0-2 5 16,-3-3 5-16,3 5-3 31,-3-2 2-31,0-1-9 16,-3 6-2-16,3-2-19 16,0-6-8-16,0 0-33 0,3 0-12 0,0 0-34 31</inkml:trace>
  <inkml:trace contextRef="#ctx0" brushRef="#br0" timeOffset="74864.2024">4752 16351 240 0,'-6'0'90'0,"6"0"-48"0,-5 0-38 16,5 0 19-16,0 3-18 0,0-3-4 16,0 0-1-16,0 0 1 15,3-3 0-15,-3 1-3 0,2 2-1 16,1 0 2-16,0 2 0 0,0 1 7 16,-3-3 4-16,0 0-3 31,0 0 1-31,0 5-5 15,0-5-2-15,0 0-22 0,0 0-11 16,0 0-81 0</inkml:trace>
  <inkml:trace contextRef="#ctx0" brushRef="#br0" timeOffset="75533.1617">5184 16005 132 0,'-6'-6'49'0,"6"6"-26"0,-9 0-5 0,9 0 18 15,-3 3-9-15,0 0-1 16,-3-1-15-16,3 6-7 15,-3 8-2-15,3-3 2 0,0 11 2 16,0-3 2-16,6 6 0 16,0-3-4-16,6 5-3 15,-3-5 11-15,9-9 4 32,-3-1 3-32,12-20 3 15,-6 6-3-15,6-16-2 16,-4 3 4-16,-2-11 1 15,0 3 11-15,-9-5 3 0,-3 5-5 16,-9-6-4 0,0 6-13-16,-12 0-6 15,3 2-21-15,-9 9-8 16,4-1-43-16,-10 6-16 0,6-3-74 16</inkml:trace>
  <inkml:trace contextRef="#ctx0" brushRef="#br0" timeOffset="76395.1952">5711 15923 152 0,'0'0'57'0,"0"0"-30"0,15 0-21 0,-12 0 15 15,0 0-9-15,0 0-2 16,0 5 1-16,0-2 0 16,0 2-5-16,0 0 5 0,0 3 4 15,0 3 4-15,0 15 3 0,0-5-3 16,0 6-2-16,-1 2-1 16,1 8 0-16,0-5 0 15,0 5 0-15,0-6-8 16,0-1-3-16,0-7-3 15,-3-1-2-15,0-4-2 16,0-2-1-16,0-3-31 16,3 0-13-16,-3-2-75 0,6-6-36 15,0-2 80-15</inkml:trace>
  <inkml:trace contextRef="#ctx0" brushRef="#br0" timeOffset="77584.8876">6729 15915 104 0,'-6'-11'41'0,"6"11"-22"0,-3-42-3 0,3 31 16 0,-3-2 0 15,0 5 1-15,0 3-5 16,3-1 0-1,-3-1-16-15,0 7 2 0,-6-3 2 0,3 0-2 0,-6 9 0 32,0-6-11-32,0 10-1 15,-2 17-4-15,5 4-2 16,3-4 3-16,6 2 2 0,0 13-2 16,9-15 0-1,0-4 1-15,5-7 0 0,13 0 6 16,-9-8 6-16,-3 0-2 0,3-11 2 15,-3 1 4-15,0-9 2 16,-3-2-5 0,-7-3 0-16,1 0-6 0,-6-8 1 15,0 3-7-15,-6-5-3 16,1 5 1-16,-4-1 0 16,3 7-21-16,0 1-8 15,-3-2-27-15,3 6-9 16,6 2-44-1</inkml:trace>
  <inkml:trace contextRef="#ctx0" brushRef="#br0" timeOffset="78070.0921">7193 15806 176 0,'-12'0'66'0,"12"0"-36"0,-12 19-20 0,12-11 20 15,-3 5-14-15,0-3-1 16,-5 6-7 0,2-2-3-16,-3 9-2 0,0 4 0 15,6 5 2-15,0-3-2 0,9 2-2 16,0-1 2-16,6-4 2 16,-1-5 2-16,10-2 3 15,-3-6 1-15,12-13 3 16,-6 0-3-16,3-11-1 15,-4 3 0-15,-5-13 1 16,0 3 1-16,-9-6 0 16,0 3-2-16,-12-8-1 15,0 2-5-15,-6-2-1 16,0 8-8-16,-3 2-2 16,3 4-25-16,0 1-9 15,0 4-39-15,3 15-16 16,1 0 2-1</inkml:trace>
  <inkml:trace contextRef="#ctx0" brushRef="#br0" timeOffset="78493.8334">7753 15753 176 0,'-12'-5'66'0,"12"5"-36"0,-15 3-24 0,15-1 17 16,-6 4-8-16,0-1 0 16,-3 8-9-16,3 0-2 15,0 9-2-15,0 1 3 0,3 9 1 16,0-5 0-16,9 7-1 15,-3-5-1-15,9 5 0 16,0-7-2-16,12-3 1 16,-3-3 2-16,3-8 2 15,-1-2 3-15,1-14 1 16,-3 3 3-16,0-16 2 0,-3 3-5 16,-6-11-1-16,-3 0-4 15,-6-10 1-15,-3 5-4 16,-6-6-2-16,0 12-5 15,-6-4-2-15,0 3-24 16,-3 6-8-16,0 2-18 16,0 11-7-16</inkml:trace>
  <inkml:trace contextRef="#ctx0" brushRef="#br0" timeOffset="78979.2316">8289 15745 164 0,'-21'-8'63'0,"21"8"-34"0,-18 3-14 16,12-3 18-16,3 8-12 0,0-5-2 16,-3 7-11-16,0-2-3 15,-3 16-3-15,3-5 5 0,0 12 5 16,3-7-4-16,3 10-2 16,0-4-1-16,15 1 1 15,-3 1 3-15,9-5 2 16,-3-6-3-16,6-5-3 15,-4-3 6-15,10-11 5 16,-6 1 1-16,0-16-1 16,-3 2 3-16,-6-7 0 0,-1 2-6 15,-11-13 0-15,0 2-8 16,-9 1-3-16,0-1-1 16,-5 6-1-16,2 0-16 15,-6 3-4-15,3 2-19 16,-6 8-7-16,3 0-38 15,3 13-14-15,0-2-1 16</inkml:trace>
  <inkml:trace contextRef="#ctx0" brushRef="#br0" timeOffset="79482.6145">8857 15745 148 0,'-6'-5'57'0,"6"10"-30"0,-6-2-10 0,3 2 20 0,-3 3-13 15,0 3-1-15,-3 2-7 0,-2 8-2 32,-1 6-8-32,3 4 3 0,0-1 3 15,3-7-4-15,9 9 0 0,0 0 0 16,9 2 0-16,-3-5 0 15,14-5 2-15,-2-3 6 16,9-10 4-16,-6-6-4 16,9-5-1-16,-7-2-3 15,1-17 0-15,6-18-2 16,-9-3 1-16,-9-2-2 16,-9 5 2-16,-6 3-8 0,-9 2-2 15,-3 3-6-15,-3 8-1 0,-3 5-24 16,-6 5-10-16,3 8-17 15,0 6-5-15,4 2-56 16</inkml:trace>
  <inkml:trace contextRef="#ctx0" brushRef="#br0" timeOffset="80122.7842">9378 15767 188 0,'-3'-8'71'0,"-12"8"-38"0,6-6-19 0,6 6 20 15,0 0-2-15,-3 0 1 16,-3 6-18-16,-3-1-7 16,1 3-5-16,-1 5-3 0,-3 14 1 0,3 7-4 15,6-5 2-15,0-5 1 16,6 13 0-16,0-5 2 15,9 5 3-15,0-8 9 16,12-5 5-16,-3-3 2 16,8-16 2-16,1 0-4 15,3-15-2-15,-6 2 8 16,0-16 6-16,-1-21-1 16,-11-3 2-16,-9 3-12 15,-6 0-2-15,-6 6-15 16,0 15-6-16,3 3-32 15,-8 2-13-15,-10-5-54 0,3 14-25 16,0 5-15 0</inkml:trace>
  <inkml:trace contextRef="#ctx0" brushRef="#br0" timeOffset="87963.7366">6193 13684 52 0,'-3'0'22'0,"3"0"-12"0,-3 0-12 15,0 0 15-15,0 0 3 16,0-5 3-16,0 5 1 16,0 0-7-16,0 0-3 0,0 0 3 15,0 0 4-15,0 0 8 16,3 0 5-16,-3 0-1 15,0 0 0-15,3 0-16 16,0 0-1-16,0 0-1 0,0 0-2 16,0 0 0-16,0 0-1 15,6 5 2-15,3-2 1 16,3 0 3-16,0-1-1 0,3 1 0 16,9-3-1-16,3 0 0 15,2 0-2-15,7 0-1 16,3 0-1-16,2 0 0 15,4-3-2-15,0 3-1 16,2 0-3-16,1 0 1 16,0 0-2-16,-4 0 2 15,-2 3-2-15,-3-3-1 16,-1 0 5-16,-2 0 1 0,-3 0 2 16,-6 0 0-16,-4 0-4 15,-5 0-1-15,-3 0 1 31,0 0 0-31,-3-3-2 16,-3 3 1-16,-3 0 0 16,0-2 1-16,3 2-5 0,-6-3 1 15,0 0 0-15,0 3 0 16,-3-5-11-16,3 2-3 16,-3 3-13-16,0-2-5 15,0 2-21-15,0 0-6 16,3 0-37-1,3 0-39-15,-4-3 51 0</inkml:trace>
  <inkml:trace contextRef="#ctx0" brushRef="#br0" timeOffset="88423.6464">7006 13555 132 0,'-9'-6'52'16,"6"4"-28"-16,3-1-11 0,0 3 19 0,0 0-1 0,0 0 2 16,0 0-10-16,-3 0-1 15,3 0-13 1,0 0-5-16,0 0-3 0,0 0 3 0,0 0 5 16,6 3-3-1,6-1 2-15,-3 4-1 0,0-1 3 16,2 0-7-16,7 8-2 15,0-2-1-15,0 5 2 16,0 0-1-16,0-3-1 16,0 0 1-16,-4-2-1 0,-2-1 0 31,0 1 2-31,-6 2 1 16,-6-2 1-1,-3 2 2-15,-6 0 1 0,0 0 3 16,-8 3 1-16,-1 0 1 15,0-3-6-15,0 3-2 16,3-2-2-16,3-4 1 0,0 1-2 16,3-3 2-1,0 0-22-15,3-3-9 16,3 0-41-16,1 3-16 16,2-8-20-16</inkml:trace>
  <inkml:trace contextRef="#ctx0" brushRef="#br0" timeOffset="89579.8">5973 13671 140 0,'-9'8'52'0,"15"-8"-28"0,-12 0-17 0,6 0 13 15,-3 5 5-15,0-2 7 0,0 0-4 16,0-1-2-16,-3-2-14 16,0 0 1-16,-3 3 1 0,-3-1 1 15,-3 1 1-15,0-3 0 16,-5 3 0-16,-1-1-2 0,-6 1-1 0,-3 0-3 16,3-1 1-16,-2 1-2 15,-1 0 2 1,0-3 0-16,-3 0 1 0,1 0-6 15,-1 0-4-15,-3 0 5 16,1 0 3-16,2 0-3 16,0 0-2-16,0 0 0 15,1-3 1-15,2 3-5 16,0 0-1-16,3 0 2 16,3 0 1-16,1-3-4 31,2 3 1-31,0 0 2 0,0 0 1 15,3 0-4-15,3-2-1 0,3 2 5 32,4-3-2-32,-4 3 0 15,3 0-3-15,6 0 1 16,-3 0-12-16,3 0-7 16,3 0-16-16,0 0-7 15,6-3-24-15,3 1-7 16,0-1-43-1</inkml:trace>
  <inkml:trace contextRef="#ctx0" brushRef="#br0" timeOffset="90066.2456">5279 13515 96 0,'-3'-3'35'0,"3"3"-18"0,-12 0 15 0,12 0 22 16,-3 0-6-16,0 0-4 15,0 3-13-15,-2 0-5 16,-4-1-15-16,-3 4 2 0,-3-1 1 0,-3 3-3 31,-6 0-1-31,0 0-4 16,-2 0 1-16,-1 7-4 15,0 7 0-15,3-4-1 0,3-2-2 16,0-3-2 0,4 0 1-16,2-2 3 0,0 2 1 15,3-2-4-15,3-1-1 0,0 1 1 16,3-3 0 0,0 0 1-16,3-3 2 0,0-2-1 15,3 2-1-15,0 0 1 16,3-2-1-16,6 0-3 15,0-1 2-15,6 1 1 16,3 2 2-16,0-2-1 16,5 2-1-16,1 1-2 15,3-1 1-15,0 0 1 16,0 6 2-16,-4-3-1 16,-2 2-1-16,-3-5-26 15,0 1-10-15,-3 4-83 16</inkml:trace>
  <inkml:trace contextRef="#ctx0" brushRef="#br0" timeOffset="93073.0768">3499 12891 108 0,'-3'0'44'0,"3"0"-24"0,0 0-13 0,0 0 15 0,0-3 0 16,0 3 4-16,0-3 1 16,0 3 3-16,0-2-16 15,0 2 3-15,0-3 3 0,0 3-5 16,0 0 2-16,0 0-10 16,0 5-2-16,0 8-1 15,0 6 0-15,0 2 0 16,0 6 2-16,0-1-1 15,0 1 0-15,0-1-3 16,0 3 1-16,0 0 2 0,0-2 2 31,0-4-3-31,0-4-1 16,0-3-1-16,0-6-2 16,0-2 1-16,0 0 1 0,0-2-1 0,0 2 2 15,0-8-2-15,0 2-1 16,0-2 3-16,0 0 0 15,0 0-1-15,0 0 1 16,0-13 0 0,3-6 1-1,-3 4-5-15,3-1-1 16,0 0 1-16,3 0 0 16,0 3-2-16,3-1 2 0,0 1 3 15,6 3 1-15,-6 2-4 16,3 0-1-16,0 2 1 15,6 4 2-15,-7 2-5 16,4 5 1-16,-3 3 1 16,3 5 1-1,-3 1 3-15,0 4 1 16,-3 3 5-16,-3 0 5 16,0-2-1-16,-6-1 1 0,-3-2-1 15,-3 0 0-15,-3-5-4 16,-3-3-3-16,-3 0-2 15,-3-3-3-15,0 0 1 16,1-2-1-16,-1 0-7 16,3-1 0-16,0 1 1 15,3-3 1-15,0 0-8 16,6 0-4-16,0-3-18 16,3 1-5-16,3-4-14 15,6-4-7-15,3-12-39 16</inkml:trace>
  <inkml:trace contextRef="#ctx0" brushRef="#br0" timeOffset="93377.9874">3734 12864 160 0,'0'-3'60'0,"3"3"-32"0,-3 3-15 0,0-3 17 16,0 5-4-16,-3 1-1 16,6 7-5-16,0 3 0 15,0 2-11-15,-3 3 3 0,0 6 4 0,0 2-2 32,-3 0 0-32,0-2-8 0,3 4-2 15,0-4-4-15,3-1-1 16,0-5-1-1,0-2 0-15,-3-3-27 0,3-3-13 16,0-5-29-16,-3 3-11 16</inkml:trace>
  <inkml:trace contextRef="#ctx0" brushRef="#br0" timeOffset="93724.7471">3868 13081 152 0,'-6'0'57'0,"1"3"-30"0,-1-1-21 15,3 4 17-15,0 2-3 16,-3 2 3-16,3 3-9 16,0 6-3-16,0-1-6 15,3 1-4-15,6-1 0 0,0-2 1 16,3 0 3-16,2-5 7 15,1-3 4-15,3-6 3 16,0 1 3-16,-3-6-6 16,0-7-1-16,0-1-3 0,-3-7 2 15,-3 2-1-15,-3 0 2 16,-3-3-6-16,0 4-1 16,-3-1-6-16,-3 0-2 15,0 3-9-15,-3 2-2 16,0 3-21-16,3 3-6 15,0 2-23-15,0 3-9 16,9 0-31 0</inkml:trace>
  <inkml:trace contextRef="#ctx0" brushRef="#br0" timeOffset="94052.8959">4130 13055 152 0,'-6'-3'57'0,"6"3"-30"0,-3 0-23 16,3 0 13-16,-3 0 7 15,-3 3 5-15,-2 2-7 16,-4 0 0-16,-3 3-13 16,0 3-5-16,0 2-3 0,3 5-1 15,3 4 0-15,3-1 2 16,0-3 1-16,6 1-1 15,3-3-2-15,6 2 1 0,3-5 1 16,6-5 1-16,0-2 1 16,3-4-5-16,2-4 1 15,-2-4-13-15,0-2-7 16,-3-5-18-16,-3-8-8 16,-3 2-40-1</inkml:trace>
  <inkml:trace contextRef="#ctx0" brushRef="#br0" timeOffset="94304.726">4220 12859 144 0,'0'5'55'0,"0"-2"-30"0,3 7-10 0,-3-2 20 0,3 5 1 16,0 6 0-16,0 5-6 15,0 2-4-15,0 6-14 16,-1 0-5-16,1-1-1 0,0 4-3 16,0-3 0-16,0-6 1 15,-3-2 0-15,0-3-18 16,0-5-7-16,3 0-32 16,-3-6-11-16</inkml:trace>
  <inkml:trace contextRef="#ctx0" brushRef="#br0" timeOffset="94633.377">4389 13070 144 0,'-15'-2'55'0,"15"2"-30"0,0 2-29 0,0-2 14 15,-9 6 0 1,-2-1 6-16,-1 0 2 0,0 1-9 15,0-1 1-15,0 3 3 0,0-3 2 16,3 0 3-16,3 1-6 16,0-1 1-16,3 0-8 15,3 3-1-15,3 0 0 16,0 3 0-16,3-1 0 16,3 1 2-16,0-1-3 15,0 1 0 1,3 0-1-16,0 2 1 15,3-3-2-15,0-2-1 0,-4 0-21 16,1-2-11-16,0-1-64 16,3-5-36-1,0 0 60-15</inkml:trace>
  <inkml:trace contextRef="#ctx0" brushRef="#br0" timeOffset="95174.1597">4592 13115 164 0,'-3'11'63'0,"3"-3"-34"0,-3 16-16 31,3-11 19-31,0 0-3 0,0 3 1 16,-3-3-17-16,0 3-6 15,3-5-4-15,0-3-3 0,0-3 3 16,0 0 0-16,0 1 1 16,0-4-2-16,0-4 1 15,0-1-4-15,0-5 0 0,0-5 1 16,0-8 0-16,0 2-3 15,3 1 0-15,0 2 2 16,6 2 2-16,0 1 0 16,3 3-1-16,-1 2 3 15,1 2 2-15,0 1 2 16,0 5 1-16,-3 3 2 16,3 2 1-16,-3 3-1 15,0 3 1-15,0 7-2 16,-3 1 2-16,0 4-4 15,-3 4-2-15,0-3-2 16,0-6-3-16,3 1 1 16,-3-3 1-16,-3-3-10 15,3-5-4-15,-1-3-25 16,-2-5-9-16,3-3-20 16,3-2-7-16,0-5-15 15</inkml:trace>
  <inkml:trace contextRef="#ctx0" brushRef="#br0" timeOffset="95617.3479">4812 13107 192 0,'-15'-2'74'0,"27"-1"-40"0,-6 1-40 16,-6 2 18-16,3 5 4 16,-6 3 8-16,0 2 2 15,0 12-13-15,9 1-1 0,-3 1 1 16,0 0-3-16,3 0 2 15,0-6-5-15,3 1 1 16,0-6-3-16,0-2 2 16,0-6 0-16,-1-2 1 0,1-3 0 15,0-6 2-15,0-4-5 16,0-4-1-16,0-4-4 16,-3-3-1-16,-3-3 3 15,0 3 1-15,-3 2-1 16,0 3-2-16,0 3 1 0,0 3-1 15,0 4-5 1,0 4 1-16,0 2 2 0,-3 2 1 16,3 9 1-16,0 5 0 15,0 0 0-15,0 2 2 0,0 1-1 16,3 2 2-16,0-5-4 16,0 0-2-16,3-3-9 31,0 0-3-31,0-5-23 15,0 0-10-15,0-3-24 16,0-5-7-16,3-2-7 16</inkml:trace>
  <inkml:trace contextRef="#ctx0" brushRef="#br0" timeOffset="96232.4299">5005 13118 180 0,'0'0'68'0,"3"3"-36"0,0 2-18 15,0 0 22-15,0 6 0 16,0 5 2-16,0 0-9 0,-3-1-5 16,0 4-14-16,0 2-2 0,0-2-1 15,0-3-3-15,0-3-1 16,0-3-1-16,0-2 1 16,0 0 0-16,0-2 1 15,0-6-2-15,0 0 1 0,0-6-7 31,3 1-1-31,0-6-5 16,0-2 1-16,0-11 3 16,0 3 3-16,3-3 0 15,3 6-1-15,3 5 0 0,0 2 3 16,0 3 0-16,0 3 3 16,-3 5 5-16,0 5 6 15,-1 6-3-15,-2 2 0 16,-3 0-6-16,0 3-1 15,0 0 1-15,0-6 0 16,-3 1-2-16,0-3 1 0,3-3-4 16,-3 1 0-1,0-6 1-15,3 0 0 0,0-3-5 16,3-5 1-16,0-5-3 16,0-8 0-16,0 2 1 0,3 3 2 15,0 3-1 1,-3 2 4-16,3 3 0 0,0 3 1 15,0 5 6-15,-3 3 6 16,3 5-2-16,0 5 2 16,-4 3-5-16,1 0 1 15,0 5-3 1,-3-3 2-16,0 1-6 0,-6-3-3 16,0-3-10-16,6-2-3 15,0-3-23-15,0-3-10 16,0-3-30-16,3-4-14 15,0-6-3 1</inkml:trace>
  <inkml:trace contextRef="#ctx0" brushRef="#br0" timeOffset="96705.1713">5354 12872 140 0,'-3'-3'52'0,"6"3"-28"0,3 3-17 16,-6-3 13-16,3 8 16 16,3 10 10-16,0 1-9 15,0 7-4 1,-1 9-19-16,-2 2 0 0,0 8 2 0,-3-3 1 16,0-2 1-1,0-6-7-15,0-5-4 0,0-2-2 16,0-9-1-16,0-2 0 0,0-8 2 15,0-3-1-15,0-7 0 16,0-3-6-16,0-6 1 16,3-13-7-16,0-2 0 15,0 2-4-15,3 0 2 16,3 3 5-16,0 5 4 16,3 3-1-16,-3 5-2 15,3 5 2-15,0 6 0 31,3 5 9-31,-3 5 7 0,-1 8 4 16,-2 0 1-16,-3 0-3 16,-9-2 0-16,0 2-5 15,-3-2-2-15,-2-3-4 16,-4-3 1-16,-3-3-13 16,0 1-5-16,0-6-24 15,3-2-8-15,-3-6-23 16,6-2-9-16,3-3-46 15</inkml:trace>
  <inkml:trace contextRef="#ctx0" brushRef="#br0" timeOffset="97045.8678">5532 13139 260 0,'3'3'96'0,"15"5"-52"0,-6 5-38 0,-6-8 20 0,0-2-1 15,0 0 2-15,3 2-6 16,0 0-2-16,3-5-11 15,0-5-3-15,-1 0-1 16,-2-3 0-16,0 0 0 16,0 0-5-16,-3-3 1 15,-3 1 2-15,-3-1 1 0,-3 3-4 16,-3 0 1-16,-3 6-7 16,-3 2 0-16,4 5-2 15,-4 3 1-15,3 2 2 16,0 6 4-16,3 3 1 15,3 2 3-15,3 3 1 0,3 0 1 16,0-3-2-16,3-5-2 16,3-1 1-16,0-1 1 0,2-4-23 15,1-4-8 1,0-4-41-16,0-4-15 0,6-4-27 16</inkml:trace>
  <inkml:trace contextRef="#ctx0" brushRef="#br0" timeOffset="97370.8367">5788 13211 192 0,'-3'0'74'0,"6"8"-40"0,-3 5-31 15,0-5 15-15,0 2 13 16,0 1 7-16,0 2-11 16,-3 0-5-16,3-2-13 15,-3 0-4-15,3-4-1 0,0-1 2 0,0-1 3 16,0-2 0-1,0-3 0-15,0-3-5 16,0-2-1-16,3-6-1 0,0-2 1 16,3-3 0-16,0-10 3 15,3 2-8-15,3 3-3 16,0 5 0-16,3 3 3 31,0 2-1-31,3 3 1 16,-1 3 2-16,1 5 0 15,3 5-16-15,0-2-6 0,3-3-95 16,0-11-55 0,-7 6 74-16</inkml:trace>
  <inkml:trace contextRef="#ctx0" brushRef="#br0" timeOffset="98958.3344">6583 12801 168 0,'-3'-3'63'0,"6"0"-34"0,-3 1-23 0,0 2 15 16,0 5-7-16,0 3 0 15,-3 5-2 1,3 6 2-16,-3 7-7 16,3 3 5-16,-3 6 3 0,0 2-1 15,0 0 0-15,0 0-4 16,3 0-1-16,0-3-3 15,0-5-1-15,0-5-3 16,0-5 1-16,0-4-2 0,0-4 2 16,0 0-2-16,0-3 2 15,0-6 0-15,0-2 3 16,3 0-1-16,0-10 0 16,0-4-3-16,3 1 1 15,0 0-2-15,0-3-1 0,0-2 3 31,0-4 2-31,0 4-4 0,6-1-3 16,0 3-2-16,0 3 0 16,-1 3 0-16,1 4 3 15,0 4-2-15,3 4-1 16,0 9 0-16,0 2 3 16,0 3 0-16,0 0 3 15,-3 2 8-15,-3 6 3 16,-4 0 2-16,-5-5 1 0,-3-1-4 15,-2-2 0-15,-4 0-5 16,-3-6-2-16,-3-2-2 16,-3-2-3-16,-3-4-6 15,0-2-1-15,3-2-13 16,1-4-2-16,2-2-8 16,3-2-4-16,3-3-17 15,6-3-5-15,3 0-27 16,6-5-30-1,6 0 40-15</inkml:trace>
  <inkml:trace contextRef="#ctx0" brushRef="#br0" timeOffset="99056.5923">6925 12801 196 0,'-3'-11'74'0,"-6"14"-40"0,15-6-38 0,-6 3 15 0</inkml:trace>
  <inkml:trace contextRef="#ctx0" brushRef="#br0" timeOffset="99210.3147">6922 12803 347 0,'-3'19'29'0,"0"7"-13"16,0 3-1-16,0 6-1 0,0 2-5 15,-2 0-3 1,2-3-3-16,0 1 0 0,3-1-2 16,0-5-1-1,0-5-8-15,0-3-3 0,3-5-32 16,3-6-14-16,-1-4-47 15</inkml:trace>
  <inkml:trace contextRef="#ctx0" brushRef="#br0" timeOffset="99547.4477">7056 13033 156 0,'0'0'57'0,"0"3"-30"0,-3 2-27 16,0 1 13-16,0 2 13 15,-3 2 8-15,3 6-2 0,0 3 1 16,3 4-19 0,0-1-4-16,3-1 1 0,6-3-3 0,3-2 1 0,3-5 3 15,0-3 5-15,3-3-3 32,0-5 0-32,0-11-6 0,-3-2 0 15,-1 0-1-15,-2 0 1 16,-6-6 0-16,-3 1 0 15,-6-4-4-15,-3 4-1 16,0-1-6-16,-3 6 0 16,0 3-15-16,1 2-3 15,-1 2-22-15,3 6-10 16,0 0-25-16,3 0-11 16</inkml:trace>
  <inkml:trace contextRef="#ctx0" brushRef="#br0" timeOffset="99848.8523">7425 13012 212 0,'-3'-2'79'0,"3"2"-42"0,-3-3-32 0,0 3 19 0,0 0 0 16,-2 0 3-16,-10 3-8 16,-3 2-1-16,-3 5-11 15,0 4-4-15,0 4 0 0,3 1-4 16,7-1-2-16,5 9 2 15,3-3 2-15,6-1-2 16,6-4 0-16,5-3 1 16,7-6 2-16,3 4-1 15,-3-9 2-15,3-5-13 16,-3-3-3-16,-1-13-16 16,-2 3-7-16,-3-3-7 15,-3-2-1-15,-3-3-22 31,-3-3-33-31,0 0 32 16</inkml:trace>
  <inkml:trace contextRef="#ctx0" brushRef="#br0" timeOffset="100049.7545">7482 12869 148 0,'0'-5'57'0,"3"8"-30"0,0-3-25 16,0 2 12-16,0 4 6 15,0 2 5-15,0 10-2 16,0 3 0-16,0 6-12 15,0 4 9-15,-3 4 3 0,3 7-7 16,-3-2-4-16,0-3-5 16,0 0-2-16,0-5-1 0,0-3 0 15,0-5-20-15,-3-6-7 16,3-2-30-16,0-5-11 16,6-9-31-1</inkml:trace>
  <inkml:trace contextRef="#ctx0" brushRef="#br0" timeOffset="100332.9048">7696 13073 192 0,'-6'-3'71'0,"6"3"-38"0,-3-2-41 16,0 2 12-16,-3 2-4 0,-5 1 2 15,-1 2 5-15,-6 1 4 16,-3 2-6-16,3 0-1 0,0-1 0 15,3-1 4-15,3-1 3 16,3 0 2-16,1 1 5 0,5-1-6 16,0 3-2-16,12 5-1 15,2 3-1-15,1-3-4 16,3 0-1 0,0-2-1-16,3 0 1 15,0 2-7-15,-3-5-1 16,3-3-38-16,-4-2-16 15,1-3-43 1</inkml:trace>
  <inkml:trace contextRef="#ctx0" brushRef="#br0" timeOffset="100753.7193">8071 13078 140 0,'-3'0'55'0,"3"0"-30"0,-3 0-7 0,3 3 18 16,-3 0-5-16,0 2-1 0,-6 3-8 15,1 2-3-15,-4 4-11 16,6 7-1-16,0-3 3 0,6 4-8 31,0-4-1-31,6 1 5 0,3-1 6 16,0-7 0-16,2-6 3 15,4-2-6-15,3-6-3 16,-3-2-1-16,0-6 1 16,-3-7-1-16,-3 2 2 15,-6-3-4-15,-6 1 0 16,-3-1-1-16,-3 1 1 15,-3 4-9-15,0 4-3 16,3 2-22-16,0 3-10 16,3 5-22-16,3 0-9 15,6 0-23-15</inkml:trace>
  <inkml:trace contextRef="#ctx0" brushRef="#br0" timeOffset="101040.907">8369 12935 204 0,'0'-31'77'0,"-3"23"-42"0,3-11-28 16,0 11 20-16,-3-2 4 15,-3-1 5-15,-3 1-13 16,0 2-5-16,-6 2-11 0,3 4-7 0,-2 7-3 16,-1 6-1-16,3 4 3 15,0 12-2 1,6 2 1-16,3 5 2 0,0 3 2 15,6 3 1-15,-6 5 1 16,0-3-2-16,6-4-2 16,-3-7 1-16,0-4 1 0,3-3-25 15,-6-9-10-15,-3-4-56 16,0-6-58 0,-6-5 47-16</inkml:trace>
  <inkml:trace contextRef="#ctx0" brushRef="#br0" timeOffset="101229.28">8095 13031 228 0,'-3'-8'85'0,"12"8"-46"0,12-8-48 16,-6 5 14-16,3 1-1 0,8-1 2 16,4 0 0-16,0 3-1 15,0 3-3-15,0 0-13 0,-4 2-4 16,4 0-53-1,6-2-53-15,-3-1 32 16</inkml:trace>
  <inkml:trace contextRef="#ctx0" brushRef="#br0" timeOffset="101479.3965">8625 12883 208 0,'-9'-19'77'0,"6"14"-42"0,-6-11-32 0,6 11 15 16,-3-1 11-16,-3 1 6 15,-6 0-14-15,3 2-4 0,1 3-11 16,-4 8-8-16,-3 5-4 0,0 8 5 16,3 6 2-16,0 7 5 15,6 6 3-15,3 2-2 16,3 6 1-16,-3-3-5 16,6-3 0-16,6-2 1 15,-9-6 0-15,3-2-16 16,6-13-6-16,-9-6-35 15,0-3-16-15,0-10-41 16</inkml:trace>
  <inkml:trace contextRef="#ctx0" brushRef="#br0" timeOffset="101667.173">8303 13073 256 0,'-2'-8'96'0,"10"8"-52"0,4-3-49 0,-3 3 15 31,3 0-2-31,3-2 5 16,9-1-5-16,3 3 0 0,2 0-4 0,1 0-14 0,0 3-3 15,0-1-47-15,-3 1-20 16,2 0-19 0</inkml:trace>
  <inkml:trace contextRef="#ctx0" brushRef="#br0" timeOffset="101927.3925">8780 13028 288 0,'-9'-8'107'0,"6"6"-58"0,-6-4-51 0,0 6 20 15,-6 3-7-15,-3 0 1 16,0 2-4-16,1 3-3 16,2 2-2-16,3 4-7 0,3 1 0 15,6 1 4-15,6 5 2 16,3 6 0-16,3-3-2 15,3 0 1-15,-1-3 1 0,-2 3 5 16,-3-6 4 0,-6-5 2-16,-3-2 3 0,-3-1-7 15,-2-4-3-15,-4-4-12 16,0-2-4-16,0 0-28 16,0-5-13-16,3 0-31 15,6-3-13-15</inkml:trace>
  <inkml:trace contextRef="#ctx0" brushRef="#br0" timeOffset="102287.8255">8830 13168 256 0,'12'3'96'0,"-3"2"-52"0,6 8-49 0,-9-13 15 16,6 0 7-16,0-2 6 15,3-6-5 1,-3 0 0-16,0 0-11 15,-1 0-4-15,-2 0-2 0,-3 0-1 0,-3-2 2 16,-3-1 1-16,-6 3 1 16,-9 3-9-16,1 2-2 15,-4 3 2-15,0 5 0 16,0 3 0-16,3 6 4 16,0 2-5-16,3 2 2 15,3 3 11-15,6 0 4 16,3 3-2-16,9-3-3 0,3-2-1 15,0-6 1-15,6-2-1 16,3-3 0-16,3-6-12 16,-1-2-5-16,1-5-25 15,3-3-11-15,0-5-59 16,-3-11-43 0,2-10 60-16</inkml:trace>
  <inkml:trace contextRef="#ctx0" brushRef="#br0" timeOffset="102512.6773">9182 12830 260 0,'-18'-14'96'0,"18"17"-52"0,-6 0-54 0,9-1 16 15,-3 4 7-15,3 4 6 16,0 11 10-16,0 6 7 16,0 7-19-16,0 9 2 0,-3 4 1 15,0 9-11-15,0-3-5 0,0-3-5 16,0-5 0-16,0-5 1 15,0-9 2-15,0-4-34 16,0-6-16-16,-3-18-123 16,0-6 44-1</inkml:trace>
  <inkml:trace contextRef="#ctx0" brushRef="#br0" timeOffset="102707.7251">8961 13012 252 0,'0'-8'96'0,"12"6"-52"0,15-4-34 15,-9 6 25-15,9 0 7 16,11-2 7-16,7 2-11 16,0-3-5-16,8 3-19 15,-2-3-11-15,-4 1-3 0,1-1-51 16,-6-13-20-16,-1-2-84 15</inkml:trace>
  <inkml:trace contextRef="#ctx0" brushRef="#br0" timeOffset="107423.4762">20198 5741 168 0,'-9'-5'63'0,"9"5"-34"0,-3 0-14 16,3 0 20-16,0 0-2 31,0 0 3-31,-3 0-7 16,3 0-1-16,0 0-15 15,-3-2 3-15,3 2 2 0,0 0-4 0,0 0 0 16,0 0-6-16,0 0 0 15,0 0-5-15,0 0 0 16,6 5 1-16,0 0 0 16,3 0-2-16,0 1 1 0,3-4-2 15,3-2-1-15,2 3 1 0,-2 0-1 32,0-3 4-32,3 0 2 0,0-3-2 15,0 3-3-15,0 0-3 16,2 0 1-1,-5 0 1-15,0 0 2 0,0 0 1 16,-3 0 3-16,0-3-3 16,-3 3-2-16,0-2 0 0,0 2-1 15,-3 0 0-15,0 0 0 16,0 0 0-16,-3 0 2 16,-1-3-1-16,-2 3-1 15,3 0 1-15,0-3 1 16,-3 3-1-16,0 0-1 15,0 0 3-15,0 0 0 0,0 0-8 16,0 0-4-16,0 0-15 16,0 0-7-16,0 0-20 15,0 0-5-15,-3-2-16 16,0 2-8-16,1 2-11 16</inkml:trace>
  <inkml:trace contextRef="#ctx0" brushRef="#br0" timeOffset="108004.1628">20204 5953 104 0,'-9'5'41'0,"6"-2"-22"0,-3 0-7 0,6-3 16 16,0 0-14 0,0 0-2-16,0 0-4 15,0 0 2-15,0 0-5 16,0 0 4-16,3 2 3 0,-3-2 7 15,0 0 5-15,3 3-3 16,0 0-3-16,-3-3-4 16,3 2 1-16,0 1-4 15,3 0-1-15,0-1-4 16,3 1 1-16,0 0-2 0,2-1 2 0,1 1-2 16,3-1 0-16,0-2-1 31,3 0 0-31,0 0 2 0,3 0 3 15,0 0-4-15,2 0-1 16,-2 0 2-16,-3 0 3 16,0 0-2-16,-3 0-2 15,0 0 2-15,-3 0 0 16,-3 0 1-16,-1 0 2 16,-2 0-3-16,0 0 1 15,-3 0-5-15,-3 0 0 16,0 0 1-16,0 0 0 15,0 0-2-15,0 0-2 16,0 0-19-16,0 0-8 16,0 0-72-16,6-2-32 15,3-3 16-15</inkml:trace>
  <inkml:trace contextRef="#ctx0" brushRef="#br0" timeOffset="109187.3313">20656 5665 140 0,'-3'-8'52'0,"3"8"-28"0,-3 0-11 15,3 0 17-15,0-3-2 16,0 3 14 0,0-8-10-16,0 3-17 15,0-6-4-15,3 1-1 0,3-1-2 16,3 1 3 0,3 2-2-16,3 0 2 15,3 0-6-15,-3 2-3 16,0 4-1-16,-1 2-1 0,1 5-3 15,0 14 0-15,-3 2 4 16,0 0 1-16,-3 3 0 16,-3 2-2-16,-6 11 3 15,-3-2 0-15,-3 2 3 16,-3 2 1-16,-3 1 1 16,-6 2 2-16,0-2-5 15,1-3-1-15,-1-2-2 16,0-6 1-16,3-6 0 15,0-1 3-15,3-9 1 16,3 0 3-16,3-2-3 0,0-3-2 16,3 0-7-16,3-3-1 15,3-2 1-15,3-1 3 16,3-2 2-16,3 3 3 16,6-1-5-16,3-2-1 15,-3 0 0-15,0 3 0 16,-1 0 0-16,1-1 2 15,0 1-3-15,-3 0 0 16,-3 2 3-16,-3-2 1 0,0-1-1 0,-3 1 1 16,0-3-9-16,-6 0-3 15,0 0-26-15,3-3-12 16,-3 1-42-16,3-4-16 16,0-4 6-1</inkml:trace>
  <inkml:trace contextRef="#ctx0" brushRef="#br0" timeOffset="109803.4846">21043 5363 156 0,'0'-10'57'0,"3"7"-30"0,0 3-16 0,-3 0 18 16,0 0 0-16,0 0 5 16,0 0-3-16,0 0-1 0,-3 5-17 15,-6 0 8-15,-3 6 2 0,-3 0-7 16,1 2-4-16,-4 5-7 16,3 9-2-16,0-1-1 15,3 3 1-15,6 6-2 16,3-1 2-16,3-2-2 15,6-3-1-15,3-5 3 16,3-3 0-16,6-5-1 16,3-6-2-16,2-4 3 15,1-4 0-15,-3-4 1 0,-3-4 0 16,-3 1-2-16,-3-3 1 16,-3-5 4-16,-3-3 6 15,-6 0-1-15,-3 3 1 16,-3 0-5-16,-6 2 0 15,0 3-3-15,-3 3 0 16,-6 2-3-16,3 1-2 0,0 2-13 16,4 2-6-16,2 6-26 31,3-2-11-31,3-1-188 16,24-18 114-1</inkml:trace>
  <inkml:trace contextRef="#ctx0" brushRef="#br0" timeOffset="114674.0255">21740 5522 112 0,'0'0'44'0,"0"0"-24"0,0 0-4 15,0 0 16-15,0 0-9 16,0 0-3-16,0 0-3 0,0 0-1 16,0 0-8-16,0 0 1 0,0 0 2 15,0 0-4 1,0 3-2-16,0-3 0 15,0 5 1-15,0 0 3 16,0 0 5-16,-3 1-4 16,-3 7 2-16,0 8 2 15,-3 0 1-15,-9 3 3 0,3 0 3 16,0 0-7 0,0 2-3-16,-2 1-6 0,2-1-4 15,0 1 2-15,3-4 0 16,0 1-4-16,3-3-1 15,-3-2 3-15,3-1 1 16,3-4 0-16,0-4-2 0,0 1 1 16,6-3-1-16,-3 0 0 15,3 0 0-15,3-3 0 16,3 3 0-16,0 0-3 16,3 0 0-1,3 0 2-15,0 0 2 0,0 5-2 16,3 0 0-16,-3-2 1 15,3-1 0-15,-4 6 0 16,-2-3 0-16,0-2 0 16,-3-1 2-16,0-2-17 15,0-2-4-15,-3-4-20 16,0 1-5-16,-3-3-17 16,3-8-6-16,0 0-19 15</inkml:trace>
  <inkml:trace contextRef="#ctx0" brushRef="#br0" timeOffset="115093.1826">21630 5773 148 0,'-9'-5'57'0,"9"5"-30"0,0 3-12 0,0-3 20 0,0 0-8 16,0 0-1-16,0 0-6 0,0 0-3 16,6 2-9-16,3 4 8 0,2-4 6 15,1-2 2-15,3 3 3 16,6-3-4-16,6 5 0 16,6 0-6-16,8-5-2 15,1 0-7-15,0 0-3 16,-1 0-2-1,4 0-3-15,-12 0 3 16,-1 0 0-16,-5-2 1 0,-3 2 0 16,-6-3-5-16,-3 0 1 15,-3 3 2-15,-3-2 3 16,-3 2-4-16,-3 0-1 16,-1-3-18-16,-2 3-5 15,-2 0-18-15,-1 0-6 0,0 0-35 16,-12 3-70-1</inkml:trace>
  <inkml:trace contextRef="#ctx0" brushRef="#br0" timeOffset="115553.6306">21621 5988 148 0,'-6'0'55'0,"6"0"-30"0,0 0-12 0,0 0 19 0,0 0-14 16,0 0-2-16,0 0-4 15,0 0 2-15,6 2-7 16,3-2 11-16,-1 0 5 0,4 0 0 16,0 0 0-16,3 0-3 15,9 0-3-15,6 0-1 16,3 0 3-16,8 0-9 16,1 0-1-16,0 0-5 15,-7 3-3-15,1-3 0 0,-3 2 1 16,-7 1-1-16,-5 0 2 15,-3-3 0 1,-6 0 1-16,-3 0 0 16,-9 0-38-1,0 0-12-15,0-3-8 16,-3-2-48 0,0 0-46-16,0-1 56 15</inkml:trace>
  <inkml:trace contextRef="#ctx0" brushRef="#br0" timeOffset="115750.5386">22079 5567 176 0,'-3'-3'66'0,"3"3"-36"0,0 0-22 0,0 0 18 16,0 0 0-16,0 0 4 0</inkml:trace>
  <inkml:trace contextRef="#ctx0" brushRef="#br0" timeOffset="116078.1943">22088 5577 391 0,'9'16'18'0,"3"0"-4"0,0 0-2 16,0 0 2-16,0 2-7 15,2 1-4-15,1-1 0 16,0-2 0-16,3 0-1 15,0 3 1-15,0 2-4 16,-3-5 0-16,-1 0 1 16,-2-3 2-16,-3-3-1 15,0-2 2-15,-3 0-2 16,-3 0 2-16,-3 0-2 16,-3 0-1-16,-3 3 3 0,-3 7 0 15,-6 3 3-15,-2 3 1 31,-1 13 5-31,0-2 3 0,-3 2 7 16,-3-6 4-16,3-4-8 16,4-3-3-16,2-6-8 15,6-2-5-15,0-3-10 16,3-2-5-16,3-3-33 16,0-3-15-16,3-7-191 15,-3-6 119 1</inkml:trace>
  <inkml:trace contextRef="#ctx0" brushRef="#br0" timeOffset="117903.6428">22677 5514 80 0,'0'-5'33'0,"0"5"-18"0,6-3-7 0,-3 3 13 15,0-3 1-15,0 1 4 16,0-1 6-16,0 0 2 15,0 3 4-15,-3 0 1 16,0 0-21-16,0 0 5 0,-3 3 1 0,-3 2-1 16,0 1 0-16,-3 2-3 15,3 2-3-15,-3 3-3 16,0 14-1-16,1-1-5 16,-1 1-3-16,-3 5 0 15,6-6 1-15,0-2-3 16,-3 10-2-16,0 19-3 15,6-19 1-15,0-4 1 16,6 12 2-16,3 13-1 16,3-10-1-16,3-7 1 0,6-7-1 15,2-4 0 1,1-9 2-16,6-7-1 0,3-9 2 16,-3-4 2-16,-1-3 2 15,-2-6-3 1,-6-5-3-16,3 3 2 0,-6-3 0 15,-6-3-1-15,-3 1-2 16,-6-1 3-16,-3 1 0 16,-6-1-1-16,-9 3 1 15,6 3-2-15,-9 3 2 16,0 2 0-16,-2 2 3 16,-1 4 1-16,-3 2 1 0,6 2-4 15,3 4-3-15,0 2-3 16,4 0-1-16,2 0-1 15,0-3 3-15,9 0-20 16,0 0-6-16,0 3-26 16,3-2-9-16,3-1-22 15,3-2-10-15,3-6-7 16</inkml:trace>
  <inkml:trace contextRef="#ctx0" brushRef="#br0" timeOffset="118197.1434">22948 5771 300 0,'-9'-3'112'0,"9"6"-60"0,-3-9-32 0,3 6 30 16,0 0-23-16,0 0-5 15,6 0-13-15,0 0-6 16,3 0-2-16,6-2-4 0,3 2 2 16,-6 0 1-1,6-3 2-15,-6 3-3 16,5-3 0-16,-2 3-21 0,0 0-10 16,0 0-28-16,-6 0-12 15,3 0-59 1</inkml:trace>
  <inkml:trace contextRef="#ctx0" brushRef="#br0" timeOffset="118290.859">22978 5866 260 0,'-6'0'99'0,"6"0"-54"0,3 0-28 15,-3 0 27-15</inkml:trace>
  <inkml:trace contextRef="#ctx0" brushRef="#br0" timeOffset="118431.8167">22987 5868 497 0,'15'3'18'0,"0"-3"-11"16,0 0-6-16,2 0 0 0,1 0-1 16,-3 0 0-16,0 0-16 15,0 0-4-15,-3 0-14 0,-3 0-4 16,6 0-29-16,-9 0-9 16,5 0-20-1</inkml:trace>
  <inkml:trace contextRef="#ctx0" brushRef="#br0" timeOffset="118797.9018">23347 5564 164 0,'3'-5'63'0,"0"2"-34"0,0 3-14 0,-3 0 18 0,0 0 1 31,0 6 13-31,0 12-14 16,0 6-18-16,0 0-1 0,0 5 0 15,0 5 1-15,0 1 4 16,-3-4-7-16,0 1-2 15,3-3-5-15,0-2-4 0,0-1 0 16,0-2-1-16,0-6-3 16,0-2 0-16,0-5-18 15,3-1-9-15,0-4-13 0,-3-1-6 16,0-5-28 0,0-3-51-16,9-2 31 15</inkml:trace>
  <inkml:trace contextRef="#ctx0" brushRef="#br0" timeOffset="119262.761">23484 5837 160 0,'-6'10'63'0,"6"-10"-34"0,0 3-21 15,-6-3 18-15,3 3-9 16,6 2 1-16,-3 3-2 0,-3 2 2 16,-3 6-10-16,0 0 2 15,12 0 3-15,0 0-7 0,0 0-1 16,3-3-1-16,0 6 2 16,0-4 3-16,-3-9 2 15,12-4 1-15,-6-2 0 16,5-2-4-16,-2-4 0 15,0-2 1-15,-3-2 5 32,-3-3 3-32,0-1 2 15,-6-1-2-15,-3-1 2 16,-3 2-4-16,-3-4 1 0,-3 2-9 16,-3 3-4-1,3-3-9-15,3 3-1 0,-3 2-10 16,0 3-22-1,3 3 6-15,3 13-48 16,3 0-21 0,3 0-46-1,3-8 49-15</inkml:trace>
  <inkml:trace contextRef="#ctx0" brushRef="#br0" timeOffset="119859.9587">23799 5779 220 0,'-8'-8'85'0,"5"8"-46"0,-3 0-26 0,6 0 24 16,0 2-15-16,0 1-4 15,-9 5-9 1,-6 0-6-16,-3 5 1 0,6 3-1 0,-6 0-1 15,3 2 1-15,0 3-2 16,4 3 2-16,2-3-2 0,3-2-1 16,3-3-2-16,6-3 1 15,3 0 1-15,0-5 2 16,2-3-1-16,7-2 2 16,6-6 0-16,-3-2 1 15,-6-3 0-15,6-5 0 16,-6 0-2-16,-3 0 1 0,-6-3-2 31,6 2 2-31,-9 1-2 16,0 0-1-16,0 0-2 0,0 2 1 15,5 6-1-15,-5 0-2 0,0-1 3 16,0 6-2 0,0 6-1-16,0 4 3 15,0 11 0-15,3 3 1 16,0 8 0-16,3 10 0 15,-3 1 2-15,3-4 10 16,-3-2 4-16,-3-2-3 16,-3-4-3-16,-3-1 3 15,-3-7 2-15,-5-1-4 16,-7-7-1-16,0-4-6 16,-3-3-3-1,-3-3-14-15,3-7-4 16,1-1-15-16,2-8-8 0,3 1-16 0,6-1-5 15,3 1-53 1</inkml:trace>
  <inkml:trace contextRef="#ctx0" brushRef="#br0" timeOffset="120387.7815">23904 6006 268 0,'-3'-3'101'0,"3"3"-54"0,0 0-55 15,9-2 42 1,3-1-20-16,-1-2-6 16,1 0-5-16,-3 2-2 15,0 0-1-15,0 3 0 0,0 6-3 16,-6 1 2-16,6 9 1 0,-9 8 0 16,0-3 8-16,-3 3 7 0,-6-3-3 15,0 0-2 1,-3-2-1-16,0-3 1 15,-3 0-5-15,9-6-1 0,-2 1 0 16,2-3 0 0,3 0-5-16,-3 0-1 0,6-6 3 15,0-2 1-15,9 0 2 16,5 0 0-16,-2 0 0 16,0 3 2-16,0 0-5 15,0-3-1-15,-3 0 0 16,0 2 2-16,-3 1-8 15,0-3-1-15,0 5-25 0,-3-5-9 16,3-2-30-16,-3-1-10 16,3-2-30-1</inkml:trace>
  <inkml:trace contextRef="#ctx0" brushRef="#br0" timeOffset="120837.8164">24294 5559 180 0,'-6'-5'68'0,"6"2"-36"0,-3 0-15 0,-3 3 20 16,6 0-8-16,-3 0 0 16,-6 0-12-16,0 3-3 0,3 2-8 15,-9 3 0-15,0 13 4 0,-3 1-4 16,0 1-1-16,-2 4 4 15,5 7 4-15,0 3-3 0,0 0 2 16,6 3-7 0,3 0-3-16,6-1-1 15,6 9-1-15,3-8 2 0,6-3 1 16,3-8-8-16,3-5-4 16,-1-6-20-16,-2-5-8 15,-3-5-30-15,3-2-12 16,-6-9-20-1</inkml:trace>
  <inkml:trace contextRef="#ctx0" brushRef="#br0" timeOffset="121382.2028">24520 5620 192 0,'-3'-3'74'0,"-3"6"-40"0,6-3-13 0,0 0 40 15,-6 10-14 1,0 1-17-16,-3 0-9 15,0 2-13-15,-3 3 4 0,3-1 3 16,-3 7-3-16,-5 7 1 16,-4 0-6-16,9 3-2 15,3 2-2-15,0-2 0 16,3 2 0 0,9 1 1-16,0-1-2 15,6-2-2-15,6-6 1 16,-3-5 1-16,3-5-1 0,2-5 2 15,4-3 0 1,0-6 1-16,-3-7-2 0,0-6 1 0,-6-2 2 16,0 0 4-16,-6-3-2 15,-4 0 1-15,-2 0-5 16,-5 3 0-16,-7 0-6 16,3 2 0-16,-6 3-15 15,0 3-3-15,-6 2-2 16,0 1 1-16,0 2-4 15,7 0 2 1,-1 0-11-16,3 0-3 16,12-3-57-16,3-2-14 15</inkml:trace>
  <inkml:trace contextRef="#ctx0" brushRef="#br0" timeOffset="121774.5575">24603 5686 288 0,'3'-5'107'0,"0"7"-58"0,0 1-40 0,-3-3 34 16,0 8-16-1,0 2-8-15,0 1-5 16,0 2-9-1,-3 6-1-15,0 2 2 0,-3-3-3 16,-3-2-2-16,6 0 0 0,-3-3 1 16,3 1-3-16,0-4 0 15,-3-2-6-15,6 0 0 16,6-3 7-16,-3 3 5 16,0-5-2-16,12-3 0 15,-3 0-3-15,6-3-1 16,-3-2-1-16,6 2 0 15,0 1-3-15,-4-1 1 0,-5 0-11 16,3 1-6-16,-9-1-13 16,3 3-6-16,3 0-29 15,-12-2-11-15,6-4-24 16</inkml:trace>
  <inkml:trace contextRef="#ctx0" brushRef="#br0" timeOffset="122080.4499">24755 5662 192 0,'0'-5'71'0,"6"5"-38"0,-6-3-14 32,0 3 23-32,3 5-6 15,-3 3 2-15,0 3-9 16,0 5-3-16,0 5-14 15,0 11 1-15,-3 0 3 0,-3 5 3 16,6 0 1-16,-3 2-9 16,0-2-4-16,-3 3-2 15,6-8-1-15,0-6-9 16,0-5-10-16,0-5-6 16,0-3-22-16,0-2-8 15,0-6-39-15,6-13-18 16,-3-2 9-1</inkml:trace>
  <inkml:trace contextRef="#ctx0" brushRef="#br0" timeOffset="122503.3653">24901 5564 244 0,'-6'0'90'0,"6"3"-48"0,0-3-25 0,0 0 25 15,0 0-13-15,0 0-5 16,6 5-7-16,0 6-3 15,0 7-8 1,3 3-2-16,3 3 2 0,-1 3 6 16,1 10 2-16,3 0-5 15,-3 0-1-15,-3 5-2 16,0 0 1-16,-3 3 0 16,-6 3 1-16,0-6-2 0,0-5 1 15,-6-2-4-15,-3-9 0 16,0 1-8-16,0-6-2 15,-3-5-27-15,3-3-10 16,0-2-31-16,1-3-12 16,-7-1-38-1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8T00:21:51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11590 12232 144 0,'-6'0'55'0,"6"0"-30"0,-3-3-10 0,3 3 20 0,3 0-4 15,-3-3-1-15,3-2-8 16,3 0-3-16,5-6-11 16,7-2-1-16,3-3 3 0,6 0-6 15,3 3 0 1,2 2-4-16,-2 4-3 16,-3 1 2-16,6 1 2 15,-6 2-5-15,-1 9 1 0,-5 4-1 16,-3 9 2-1,-6 4 3-15,-9 15 4 0,-12 1 0 0,-3 1 2 16,-6 10-2-16,-6-7 2 16,-5-4-4-16,-1 1 0 15,3-3 3-15,-3-3 1 0,-2-2-1 16,5-5-1 0,6-6-3-16,0-3 1 0,6-2 2 15,3-5 4-15,0-3-2 16,6 0-2-16,4-3-2 15,2-5-3-15,14 0 3 16,4-3 0-16,9-2-1 16,9-3-2-16,5 3 3 15,7-1 0-15,0 4-1 16,-4 2-2-16,-5 2-2 16,-3 1 1-16,-4 2 1 15,-2-2 0-15,-6 0 2 16,-3-1 1-16,-3 1-8 15,-6 0-4-15,0-1-31 0,-3-2-11 16,-4 0-29-16,1 0-10 16,0-2 4-1</inkml:trace>
  <inkml:trace contextRef="#ctx0" brushRef="#br0" timeOffset="502.8534">12301 12139 128 0,'0'-5'49'0,"0"5"-26"0,3 2-14 0,0 4 16 0,0 2 10 16,0 5 8-16,-3 5-8 15,0 17-3-15,0 5-18 16,0 2-2-16,0 8 1 0,-3-10-3 16,0-3 0-16,3-3-4 0,-3 1 1 15,3-4-4-15,-3-4 0 16,0-3-1-16,0-3-2 31,0-3 1-31,0-4 1 16,0-4-32-16,0-2-12 0,-3-5-52 15,0-3-46 1,3-6 49-16</inkml:trace>
  <inkml:trace contextRef="#ctx0" brushRef="#br0" timeOffset="1262.551">12292 12171 136 0,'-3'-3'52'0,"3"1"-28"0,0-1-11 0,0 3 19 16,0-3-7-16,0 1 0 15,3-4-8-15,3 1-2 16,0-3-9-16,3 0 3 0,3 0 3 15,9 0 0-15,-1 0 1 16,4 0-1-16,0 3 2 16,-3 0-7-16,6 5-4 15,-6 0-7-15,5 5 0 16,-8 3 4-16,-3 0 4 16,-3 5-1-16,-6 3-2 15,-6 3 0-15,-9-1-1 16,-3 6 2-16,-3 2 1 15,-6-2-1-15,1-3-2 16,-4-2 1-16,0 2 1 0,3-8-1 16,3-2 2-16,3-1-2 15,3-4 2-15,1-1-4 16,5 0-2-16,0-2 2 16,6-3 2-16,6-3-2 15,8-2-2-15,7 2 2 16,6-2 0-16,3 5 1 15,6 3 2-15,2 2 3 16,-2 6 2-16,3 2 3 16,-4 3 1-16,-2 5-1 15,-6 3-1-15,-6-3 1 16,-6 0 1-16,-9 0-1 0,-9 0 1 16,-9 1-2-16,-12-1 0 15,-12-3-3 1,-5 1 1-16,-4-6-4 0,-3-2-2 15,1-3 2-15,5-3 0 16,6 0-17-16,6-2-7 16,7-3-63-16,8 0-27 15</inkml:trace>
  <inkml:trace contextRef="#ctx0" brushRef="#br0" timeOffset="2539.7776">11575 14867 152 0,'3'-8'57'0,"-3"8"-30"0,3-3-16 0,-3 3 15 0,0 0-8 16,0 0 0-16,3 11-2 16,0 10 2-16,0 11-10 15,0 5 7-15,-3 5 4 0,0 6-1 16,-3 5-1-16,0 0-3 16,0 8 1-16,0-1-4 0,0-1 1 15,0-6-5-15,0-1-2 16,3-7-5-16,-3-5-2 15,0-8 3-15,3-8 3 16,0-3-1-16,-3-5-2 16,3-3-11-16,0-2-6 15,0-4-19-15,0-4-7 16,0-3-20-16,0-8-6 16,6-5-21-1</inkml:trace>
  <inkml:trace contextRef="#ctx0" brushRef="#br0" timeOffset="3143.3463">12030 14907 140 0,'3'-3'55'0,"-3"3"-30"0,0 3-14 16,0-3 15-16,0 2-3 15,-3 9 0-15,-3-1-1 16,-3 12-2-16,-3 4-10 16,-8 3 5-16,-4 6 2 0,3 4-1 15,0 4 3-15,3 4-4 16,3 14 1-16,3-3-7 16,6-2-3-16,6-9-1 0,9 4-1 15,6-9 0 1,6 0 0-16,6-10-2 0,0-8 1 15,5-6 0 1,1-7 3-16,0-11-3 0,0-11-2 16,-4-2-5-16,-5-3 0 15,-3-2 2-15,-9-1 1 16,-6-7 1-16,-9-1 2 16,-3 4 1-16,-9 1 3 15,-9 7 3-15,-3 1 2 16,-2 6-5-16,-7 3-2 15,0 0-2-15,4 7-2 16,2 9-2-16,3 0 1 16,6-1-8-16,6-2-2 15,3 5-29-15,9-2-14 0,9 0-34 16,12-9-56 0,6 1 37-16</inkml:trace>
  <inkml:trace contextRef="#ctx0" brushRef="#br0" timeOffset="3502.4099">12494 15031 192 0,'-2'0'71'0,"2"5"-38"0,2 6-25 16,-2 2 16-16,0 3 3 15,-2 10 6-15,2 4-5 16,0 4 0-16,-3 8-15 15,0 6-6-15,0 2 0 16,3 0-4-16,0-2 0 16,0-6-1-16,0 1 1 15,0-6 0-15,-3-11 3 16,0-2-41-16,0-5-18 0,0-6-42 16</inkml:trace>
  <inkml:trace contextRef="#ctx0" brushRef="#br0" timeOffset="4273.3005">12471 15124 140 0,'-3'-8'52'0,"3"8"-28"0,0-6-8 15,0 4 18-15,3-1-7 0,0 0-1 16,0-2-9-16,3-3-2 15,0 0-9-15,8-2 3 0,4-1 3 16,0-10 5-16,0 5 2 16,3-5-6-16,0 5-3 15,0 3-5-15,-1 5-2 16,-2 3-6-16,0 15-2 16,0 3 2-16,-3 3 3 15,-3 0 5-15,-6 3 4 16,-3-1-2-16,-6 9-2 15,-3-6 0-15,-6 3-1 16,-3-3-2-16,0-3-2 16,0 1 3-1,-6-3 0-15,-2-3-1 0,5-3-2 16,3-2-2-16,3 0 1 16,0-2 1-16,3-1 2 15,3-2-3-15,18-3-4 16,0 0 2-1,6 0 2-15,6-3 1 16,2 3 2-16,7 3 3 16,6 2 2-16,-1 5 1 15,-2 4 0-15,-3 4 2 16,-3 6-1-16,-4 5 2 0,-5 3 0 16,-3 0 3-16,-3-1-1 15,-9-4 0-15,-6 2-5 16,-6 0 0-16,-9-2-3 15,-12-4 0-15,-5-2-3 16,-7-2 1-16,-3-3-7 16,-2 0-1-16,-4-6-29 15,6-2-10-15,4-5-40 16,2-3-16-16,6-5-20 16</inkml:trace>
  <inkml:trace contextRef="#ctx0" brushRef="#br0" timeOffset="17419.0357">14492 13309 72 0,'0'0'30'0,"6"0"-16"0,3 0-14 0,-3 0 7 0,3 0-4 16,2 0 0-16,4 0 1 31,0 0 2-31,9 2 3 16,3-2 5-16,0 3-8 15,5-3-1-15,4 0 1 0,6 2 3 16,2-2-2-16,7 0 1 16,6 0 1-16,2 3 2 15,4 0-5-15,8-3-2 16,6 0-2-16,1 0 1 0,8 2 2 15,6-2-2-15,4 0 0 16,2 0-1-16,9 3-2 16,-3 2 3-16,3-5 0 15,3 0-4-15,7 0-1 16,-1 0 1-16,3-5 0 0,6 0 1 16,-3 2 2-16,6-5-3 15,3 0 0-15,6 3 3 16,0-3 3-16,2 0-2 15,1 0 0-15,3 3-1 16,-3-3-2-16,0 0 1 16,9 3-1-16,-3-1 0 15,0 1 2-15,2 0-1 16,1-8-1-16,0 13 1 16,33 0 1-1,-16 0 5-15,-8 0 6 0,3 0-3 16,-3 0 0-16,-4 0-4 0,-8 0 1 15,0 5-4-15,-9-2 0 16,-6-1-1-16,3 1 1 16,-12-3-2-16,-9 2 2 15,-6-2-4-15,-12 0 0 16,-14 0-34-16,-4 3-17 16,-14 2-31-1</inkml:trace>
  <inkml:trace contextRef="#ctx0" brushRef="#br0" timeOffset="18485.3555">14602 14208 80 0,'-9'-3'33'0,"9"3"-18"0,-3 0-16 16,3 0 7-16,0 0-7 15,0 0-1-15,0 0 12 16,6 0 5-16,3 0 4 16,0 0 1-16,6 0-5 15,3 0-1-15,5 0-4 16,4 0-1-16,12-2-5 15,3-1-3-15,8 1 0 0,7-1-1 16,2 3 0-16,7 0 0 16,8-3 2-16,3 3-1 15,10 0-1-15,2 0 1 0,6-2-1 16,4-1 4-16,2 3 2 0,12 0-5 31,0 0 0-31,0-3-1 16,0 3 2-16,3 0-1 0,0-2-1 15,3-1 1-15,3 3-1 0,-5 0 2 16,2-3 1-16,3 1-1 16,0-1-2-16,-3 3 3 15,6-3 0-15,-6 1 1 16,3 2 0-16,3 0-2 16,-6-3-2-16,0 1 3 15,-3 2 0-15,6 0-1 16,-3 0-2-16,3 0-2 15,-6 0-1-15,3 0 4 0,-2 0 1 16,5 2-3-16,14 1 1 16,-2-3 4-1,-9 2 2-15,-6 4 0 0,-2-6 1 16,5 2-6-16,-9-2-1 16,3 3 0-16,-9-3 2 15,-3 0-3-15,-3-3 0 16,-2 1 3-16,-13 2 1 15,0 2-4-15,-5-4-1 16,2-1-48 0,-6 0-61-16,-5-2 21 15</inkml:trace>
  <inkml:trace contextRef="#ctx0" brushRef="#br0" timeOffset="21415.5624">16334 13380 80 0,'3'-3'33'15,"0"-7"-18"-15,-3 2-16 0,0 8 7 0,0 5-4 16,0 0 1-16,0-2 2 16,0 2 4-16,0 3-2 15,0 3 1-15,0-1 1 16,-3 6 2-16,0 8-3 15,0 5 0-15,0 16-5 32,-3 3-2-32,3-1 0 0,0 12 1 15,0-4-1-15,0-2-3 0,3-3-1 16,0 3 4-16,3 0 3 0,0-5-3 16,3-6-1-16,0-5-13 15,0-8-7-15</inkml:trace>
  <inkml:trace contextRef="#ctx0" brushRef="#br0" timeOffset="22287.2685">16688 13539 88 0,'0'0'33'0,"0"0"-18"0,3 2-16 16,-3-2 7-16,3 6 11 15,-3 2 8-15,0 18-3 16,0 1-1-1,0-1-6-15,0 3-1 0,0 0-8 16,0 8-4-16,0-5 1 16,0-6 0-16,0-2 1 0,0-5 0 15,0-3 0-15,0-6-16 16,3-2-4-16,0-3-30 16,-3-5-41-1,6 3 20-15</inkml:trace>
  <inkml:trace contextRef="#ctx0" brushRef="#br0" timeOffset="22648.7186">16855 13578 144 0,'-6'6'55'0,"6"15"-30"0,-3 11-27 0,0-19 9 16,0 0 1-16,0-2 5 16,0 2-5-16,0-3-2 15,0 1-3-15,0-3 0 0,3 0 0 16,0 0-1-16,0-3-2 16,3 0 1-16,0 1-1 0,3-4 6 0,0 1 4 15,0-3-5-15,3 0-1 16,3 0 0-16,3-3 0 15,3 1-2-15,-6-1 1 16,3 0-7-16,-4 1-1 31,1-1-14-31,-3 1-5 0,0-1-12 16,0 0-46 0,-3 1 2-16</inkml:trace>
  <inkml:trace contextRef="#ctx0" brushRef="#br0" timeOffset="22935.3528">16992 13576 108 0,'0'0'44'0,"0"2"-24"0,0 1-24 15,0 13 36-15,0 2-1 16,0 1-2-16,-3 2 0 15,3 3-11-15,0 0 0 16,0-3-11-16,0 3-4 0,0 0-2 16,0-3-1-16,3-3 0 15,0-2 0-15,-3-3 2 16,3-2-1-16,0 0-1 16,0-4-17-16,0-1-6 15,0-1-51-15,3-2-37 16,0-9 45-16</inkml:trace>
  <inkml:trace contextRef="#ctx0" brushRef="#br0" timeOffset="23692.3808">17430 13388 96 0,'0'-3'38'0,"3"6"-20"0,-3-3-19 0,0 0 9 0,0 0-1 32,0 0 1-32,0 5 2 0,0 3 1 15,0 3 3-15,0 2 2 0,0 5-12 16,-3 9-1-16,0 7-3 15,3 6 6-15,-3 0 4 0,3-1-5 32,-3-2-1-32,3 6 0 15,0-4 2-15,0-1-5 16,-3-1-1-16,3-3 0 0,0 0 0 16,0 3-3-16,0-5 2 15,0 0-23-15,0-6-12 16,3-2-30-1</inkml:trace>
  <inkml:trace contextRef="#ctx0" brushRef="#br0" timeOffset="24336.8733">17811 13499 56 0,'0'0'24'0,"0"3"-12"0,3-1-5 15,-3-2 9-15,0 0 3 16,3 6 1-16,-3 2 0 15,0 2 0-15,0 9-3 16,0 7 0-16,0 3-1 16,0 0 3-16,0 0-11 15,0 1-2-15,-3-7-2 0,0 4-2 0,3-1 1 16,-3-5 0-16,0-2 3 16,0-3-10-1,0-3-24-15,0-5-9 16</inkml:trace>
  <inkml:trace contextRef="#ctx0" brushRef="#br0" timeOffset="24894.6821">18004 13573 124 0,'15'0'46'16,"-15"5"-24"-16,0 17-10 0,0-9 13 16,-3 0-5-16,0 3-1 0,-3-3-7 15,3 0-2-15,0-2-6 16,0 2-1-16,0-2 1 0,0-3-2 0,0-3-2 16,3 0 1-16,0 1 1 15,0-6-3-15,0 2 0 16,0-2 1-16,9 0 0 15,9 0 0 1,-3-2 0-16,0-1 2 16,0 3-3-16,3 0-2 0,-1 3 2 15,1-1 2-15,-3 4 2 16,0 1 3-16,-3 1 3 31,-3 3 2-31,-3 2 1 0,-6 6 2 16,-3-3-7-16,-3-3-2 15,-3 0-1-15,-3-2 0 16,0-1-9-16,0-2-2 16,0 0-16-16,-3-3-5 15,4-2-21-15</inkml:trace>
  <inkml:trace contextRef="#ctx0" brushRef="#br0" timeOffset="25149.7315">17977 13552 88 0,'3'-5'35'0,"3"5"-18"0,15-3-2 15,-6 3 13-15,0 0 0 16,3-3 3-16,6 3-13 15,2-2-3-15,1 2-9 16,-3 0-4-16,9 0 1 0,-7-3-44 31,-2 3-57-31,0-3 16 16</inkml:trace>
  <inkml:trace contextRef="#ctx0" brushRef="#br0" timeOffset="25971.7248">18629 13332 88 0,'0'-2'33'0,"0"4"-18"0,0 6-11 0,0 3 10 15,0 2 5 1,0 3 3-16,0 5-3 0,0 11-1 0,0 10-4 16,0 14-1-16,0-1-7 15,0 9-4-15,0-3-1 0,3-6-1 32,0-2 2-32,0 0 1 15,0 0 1-15,0-5-5 16,0-9 1-16,0-4-2 15,-3-9 0-15,0-5-60 16,3-2-39-16,-3-6 38 16</inkml:trace>
  <inkml:trace contextRef="#ctx0" brushRef="#br0" timeOffset="26659.8603">19076 13483 96 0,'-3'0'35'0,"3"5"-18"0,0 6-18 0,0-3 9 15,0 5 10-15,-3 19 8 0,0 2 2 31,0 3 1-31,0-2-14 16,0 4-6-16,3-1-6 16,0-7 0-16,0-2 2 0,3-5-2 0,0-5 0 15,0-3-19 1,0-3-7-16,3-3-26 0,0-4-37 31,3-4 17-31</inkml:trace>
  <inkml:trace contextRef="#ctx0" brushRef="#br0" timeOffset="27134.3383">19436 13533 72 0,'6'-7'27'0,"-6"7"-14"0,3-3-2 16,-3 3 12-16,0 0-1 15,0 0-1 1,0 0-5-16,0 5 0 0,-3 0-5 0,0 3-1 16,-6 11-6-16,0 7 8 0,-6 3 5 0,3 3-5 31,0 0 1-31,3 2-6 0,3 1-2 15,3-6-2-15,0-5 0 0,9-3-2 16,6-3-1 0,3-4 7-16,0-4 3 0,0-5-5 31,3-2-3-31,0-3-1 0,-3-8 1 16,-4 0 1-1,-2-5 1-15,-3 0 0 0,-6 2 0 16,-6-2 0-16,-3 2 2 15,-2 1-3-15,-7 5-2 16,-3 2-3-16,0 0-1 16,3 3-9-16,0 3-5 15,6 0-20-15,0-1-9 16,7-2-37-16</inkml:trace>
  <inkml:trace contextRef="#ctx0" brushRef="#br0" timeOffset="28676.4609">20177 13504 116 0,'0'0'44'0,"0"6"-24"0,3 4-10 0,0-2 12 15,0 11-1 1,-3 7-1-16,0 9-6 0,0-1-1 16,0 0-8-1,-3 3-5-15,3 0-1 0,0-5 3 0,0-5 1 16,0-4-1-16,0-4 1 0,0-3-31 16,0-3-11-1,0-5-33 1</inkml:trace>
  <inkml:trace contextRef="#ctx0" brushRef="#br0" timeOffset="29079.508">20266 13557 124 0,'-3'-5'49'0,"6"5"-26"0,12-3-20 16,-18 3 10-16,9 0-2 16,6 0 3-16,0 0 2 15,3-2-1-15,6-1-7 16,2 0-3-16,4 1-1 0,-3-1-5 0,3 0 1 16,-3 1 0-16,0 2 0 15,-7 0 0-15,-2 2 2 16,-3 4-3-16,-3 2 0 15,-3 2 1-15,-6 14 2 16,-3 0 5-16,-3 5 6 16,0 0 2-16,0 0 3 0,0 0-6 15,0 3 1-15,0-5-8 16,0-4-3 0,3-4-6-1,0-3 0-15,0-3-16 0,3-2-6 16,0-4-23-16,0-1-8 15,0-1-17 1</inkml:trace>
  <inkml:trace contextRef="#ctx0" brushRef="#br0" timeOffset="29318.8085">20397 13716 176 0,'-9'-5'66'0,"9"5"-36"0,3 0-37 16,-3 0 10-16,3 2 6 16,3 1 3-16,3-3 6 0,6 0 3 15,3 3-11-15,6-3-1 0,3 0 1 0,-1 0-6 16,1 0 0-16,-3 0-26 31,0 0-11-31,-6 0-135 16,-4-3 89-1</inkml:trace>
  <inkml:trace contextRef="#ctx0" brushRef="#br0" timeOffset="34877.5826">19796 13330 104 0,'3'-3'41'0,"-6"6"-22"15,6-9-14-15,-3 6 11 0,0 0-7 16,0 0-1-16,0 0-4 16,0 6-3-16,0 2 2 15,0 5 2-15,0 5-2 16,-3 6-2-16,0 8 2 0,3 10 0 16,0 9 1-16,0 4-2 15,0 3-2-15,0 6 1 16,0-3 1-1,0-3-1-15,0 5 2 16,3-4 0-16,-3-9 1 16,0-8-5-16,3-2-1 15</inkml:trace>
  <inkml:trace contextRef="#ctx0" brushRef="#br0" timeOffset="35766.4673">20963 13354 104 0,'0'-3'38'0,"0"3"-20"0,0 16-21 16,0-6 6-16,0 1 3 0,0 0 4 15,0 4 6-15,0 7 2 16,0 4-3-16,0 19-1 16,3 3-6-16,-3-1-3 15,0 11-2-15,0-2 0 0,3-6 2 16,3-2-2-16,0-3 0 15,6 0 1-15,-3-3 2 16,-1-5-5-16,-2-8-3 16,0-5-6-16,0-5 0 0,-3-6-60 15,0-3-33 1,0-2 47-16</inkml:trace>
  <inkml:trace contextRef="#ctx0" brushRef="#br0" timeOffset="36635.8316">21347 13867 156 0,'-3'-3'60'0,"3"6"-32"0,3-3-35 16,-3 0 8-16,0 0-7 16,0 0 1-16,0 0-30 15,6 2-12-15,-3 1-5 0,3-3-1 16</inkml:trace>
  <inkml:trace contextRef="#ctx0" brushRef="#br0" timeOffset="36781.0913">21564 13822 160 0,'-6'-16'60'0,"12"29"-32"0,-3-5-48 16,-3-8 2-16,3 3-46 16,0-1-16-16</inkml:trace>
  <inkml:trace contextRef="#ctx0" brushRef="#br0" timeOffset="36927.3298">21802 13859 144 0,'-6'-3'55'0,"12"6"-30"0,-3-14-91 16,0 9-17-16</inkml:trace>
  <inkml:trace contextRef="#ctx0" brushRef="#br0" timeOffset="38325.7702">21284 13891 48 0,'0'-3'19'0,"3"3"-10"0,3-3 5 16,-3 3 12-16,0 0 3 15,3 0 3-15,0 0-2 0,0 0 1 16,-6 0-11-16,0 0-4 16,0 0-5-16,0 0 0 15,0 6-6-15,-3-4 1 16,0 1 4-16,-3-3-4 0,0 0 2 16,0 0-5-1,3-3 0-15,0 1-1 0,3-1-2 0,3-2-2 16,3 2 1-16,0-5-1 31,0 5 0-31,0 1 0 16,0 2 0-16,0 0 2 0,-6 0 2 15,0 0 3-15,0 2 4 16,-3-2-2-16,0 0-2 16,0 0 0-16,0 0-1 15,0 0-7-15,3 0-2 16,3 0-45-16,3-7-16 0,6-7-18 15</inkml:trace>
  <inkml:trace contextRef="#ctx0" brushRef="#br0" timeOffset="38633.1559">21570 13856 112 0,'-12'11'44'0,"6"-6"-24"0,0-2-10 0,3-1 12 16,0-2 3-16,0 0 4 16,0 0-4-16,0 0-1 15,0 0-13-15,0 0-4 0,3 0-3 16,3-2-7-16,0-1 0 15,3-2-8 1,-3 5-1-16,3-3 0 16,-6 3-18-16,3 3-5 0</inkml:trace>
  <inkml:trace contextRef="#ctx0" brushRef="#br0" timeOffset="38927.1259">21766 13885 192 0,'-5'-2'71'0,"5"2"-38"0,0 2-39 15,0-2 14-15,0 0-7 16,-3 0 2-16,3 0-4 15,0 0 0-15,0 0 1 16,0 0 0-16,3 0 2 0,-3 0-3 16,0 0 0-16,0 0 1 15,0 0 2-15,0 0-3 16,0 0 0-16,0 0 1 16,0 0 2-16,0 0-23 0,0 0-8 15</inkml:trace>
  <inkml:trace contextRef="#ctx0" brushRef="#br0" timeOffset="41907.2872">15599 13547 104 0,'3'-3'41'0,"-3"3"-22"0,0 5-9 15,3 1 12-15,0 2-4 16,0 10 2-16,0 3-2 0,0 6-2 15,-3 4-8-15,0 9-3 0,0-5-1 16,0-4-2-16,3 1-2 16,0-3 1-16,0-2 1 15,0-4-25-15,0-4-12 0,3-3-37 16</inkml:trace>
  <inkml:trace contextRef="#ctx0" brushRef="#br0" timeOffset="42593.2655">15781 13565 128 0,'0'-5'49'0,"3"5"-26"0,0-3-18 15,0 3 11-15,0-2-5 0,2-1-1 0,4-2-4 16,3-1 1-1,3 4-4-15,3-1-2 0,0 3 2 0,-3 5 0 16,-3 1 1-16,-3 2 2 31,-3 7 3-31,-6 7-2 0,-3-4-2 16,-3-2-2-16,0 0-3 16,0-3 3-16,0 0 2 15,3-2-4-15,3 0-3 16,3-4-2-16,6 4 3 15,3-3-2-15,0 3 1 0,5 2 2 16,-2 8 0-16,3 0 0 16,-3-2 0-16,0-1 6 15,-12 1 4-15,-6-1 6 16,-3-2 2-16,-3-3-5 16,-3 1 0-16,-3-4-8 0,-3-2-1 15,1-3-20-15,-1 1-9 16,3-6-42-1,3 2-53-15,3 1 33 16</inkml:trace>
  <inkml:trace contextRef="#ctx0" brushRef="#br0" timeOffset="43829.4321">14530 13547 60 0,'-3'-3'24'0,"6"6"-12"0,-3-3-5 0,0 0 9 15,0 0 1-15,3 5 1 16,0 3 6-16,0 16 2 16,0 2-5-16,-3 6-2 0,0 0-14 15,0 13-2-15,0-3-3 16,0-2 0-16,0-3 2 0,0-6-1 16,0-1-1-16,0-7 3 15,3-4 2-15,0-3-37 16,0-6-56-16,0-2 9 0</inkml:trace>
  <inkml:trace contextRef="#ctx0" brushRef="#br0" timeOffset="44212.974">14712 13690 148 0,'0'-11'57'0,"6"11"-30"0,3-5-25 0,-3 5 14 0,3-3-6 15,0 3 0-15,3 3-6 16,3 2-3-16,-1 6 0 16,1 2 1-16,0 3 1 0,-6 0-1 0,-6 7-2 15,-3 4 1-15,-6-3-1 31,-3 2 0-31,-3 1 2 16,0-1-1-16,0-2 2 16,4-3-4-16,-1-3 0 0,3-4 1 15,0-1 2-15,3-2-3 16,3-4-2-16,6-1 4 16,3-1 3-16,8-2-1 15,4-3-2-15,0-3 0 16,3 0-1-16,3 1-33 0,-6-1-13 15,-1 0-26 1</inkml:trace>
  <inkml:trace contextRef="#ctx0" brushRef="#br0" timeOffset="44705.7761">15120 13518 104 0,'3'45'38'0,"-3"5"-20"0,3 11-12 16,0-27 11-16,0 6-9 15,-3 5-4-15,3 5-6 16,0 6 1-16,0-4 5 15,3-4 2-15,0-6-60 16,0-5-25-16</inkml:trace>
  <inkml:trace contextRef="#ctx0" brushRef="#br0" timeOffset="47184.9294">13352 13803 140 0,'0'-2'52'0,"0"2"-28"0,3 13-22 16,0-8 12-16,0-2-5 15,0-1 2-15,0 1-6 16,0 0-3-16,3-1-1 16,0 1-4-16,-1 0 2 0,4 2-48 15,6-5-43-15,3 0 27 16</inkml:trace>
  <inkml:trace contextRef="#ctx0" brushRef="#br0" timeOffset="47300.3762">13685 13806 192 0,'-3'-19'71'0,"3"25"-38"0,3-4-41 0,-3-2 12 0</inkml:trace>
  <inkml:trace contextRef="#ctx0" brushRef="#br0" timeOffset="47359.3237">13703 13811 188 0,'15'6'-102'0</inkml:trace>
  <inkml:trace contextRef="#ctx0" brushRef="#br0" timeOffset="47512.3208">14027 13867 188 0,'3'0'71'0,"0"0"-38"0,3 0-39 16,0 2 12-16,0-2-39 15,0 3-13-15,0 0-26 16,0 2-7-16</inkml:trace>
  <inkml:trace contextRef="#ctx0" brushRef="#br0" timeOffset="53648.6517">16281 13293 96 0,'-3'-3'35'0,"3"6"-18"0,0-3-7 0,0 0 12 0,0 0 1 15,3-3 1-15,0 0-7 16,0 1 0-16,0-4-8 16,0 1-3-16,3 0-3 15,2 0-3-15,1-3 3 0,3-6 0 16,0 1 3-16,3-8-5 15,0 5-1-15,6 0 0 16,3 3 0-16,2 0 0 0,-5 2 2 31,0 1-1-31,0-1-1 0,0 3 1 16,-3 0 1 0,-1 0 1-16,4 0 3 0,3 3 1 0,-3 0 1 15,0-1-2 1,0 4-1-16,2-1-3 0,1 3 1 0,0 3-2 15,0 2-1-15,0 0 3 16,0 3 2-16,2 3 0 16,1-3 0-16,0 0-3 15,0 0-2-15,-1-3 3 16,1 0 0-16,6-5 1 16,0 0 0-16,-1-2 0 15,4-4 0-15,0 1-2 0,0-3-2 16,-4-2 1-16,7-1 1 15,0 0 1-15,-4 1 3 16,-2-1-5-16,-3 1-1 16,0-4 0-16,-6 4 2 15,-1-1-1-15,1-2-1 16,-3-6 1-16,0 1-1 31,-3 5 0-31,-3-1 0 16,-3 4-3-16,-4 2 2 15,1 3 1-15,-3 2 0 16,0 0-3-16,-6 3 0 16,3 8 2-16,0 0 0 15,0 3 1-15,0-1 0 16,0 1 0-16,0 0 0 0,3-1 0 16,0 3 0-16,6 1-3 15,0-4 2-15,6 1 1 16,0-1 2-16,2 1-1 15,10-3-1-15,0-3 3 0,3-2 0 16,-4-3-4-16,1-3 1 16,3-2-2-16,0 0-2 15,-1-1 3-15,-2-2 0 16,3 0-4-16,0 3 1 16,-1 0-3-16,-2 0 2 15,3 2 1-15,0 0-1 16,-4 6 4-16,1 2 0 15,-3 3 1-15,-3 5 2 16,0 1-3-16,-4-1 0 0,-5 0 1 16,0 0 2-16,-6 1-10 15,3-1-2-15,-3-3-70 16,0-2-47 0,-3-13 52-16</inkml:trace>
  <inkml:trace contextRef="#ctx0" brushRef="#br0" timeOffset="58738.544">16617 12560 100 0,'0'0'38'0,"0"8"-20"0,0 5-15 16,0-2 10-16,3 2 5 16,-3 5 6-16,3 6-7 15,-3 5-2-15,3-2-4 16,0-1-2-16,-3-2-5 0,0-3-1 16,3-5 1-16,0-3-2 15,-3-2 1-15,0-3 7 0,0-3 3 16,0 0-4-16,0-2-1 15,-3-3-2-15,3-3-1 16,0 1-3-16,0-4-2 16,0-2-2-16,0 0 1 15,6-5 5-15,3 0-6 16,0-8-4-16,0 5 4 16,0 3 2-16,2 2-1 15,1 3 0-15,3 3-1 16,0 2 0-16,3 3 0 15,-3 8-2-15,0 8 3 0,0 0 2 16,-3 0-2-16,-3 2 0 16,-4-4 10-16,-2 1 3 31,-3-1-3-31,-3-1-1 16,-2-2-2-16,-4-4 1 15,-3-1-4-15,0-1-2 0,-3-2 0 16,3-3 1-16,0 0-1 15,-3 0-1-15,3-3-6 16,-3 3-1-16,3-3-6 16,4 3-2-16,-1 0-11 15,3-2-4-15,6-1-22 16</inkml:trace>
  <inkml:trace contextRef="#ctx0" brushRef="#br0" timeOffset="59082.6801">16867 12539 104 0,'-3'-3'38'0,"3"6"-20"0,0-1-17 0,0 4 8 15,0 1 10-15,0 4 7 16,0 5 0-16,0 5-1 16,0 8-9-16,0 6-5 15,0-4-6-15,3-2-4 0,0-2 0 16,0-1-1-16,0-7 2 16,0-1 1-16,3-4 3 0,0-4-21 15,0-2-9-15,3-3-39 16,3-5-35-1,0-2 34-15</inkml:trace>
  <inkml:trace contextRef="#ctx0" brushRef="#br0" timeOffset="59364.7605">17019 12684 104 0,'-9'0'38'0,"6"5"-20"0,3 11-23 16,0-2 6-16,-3-1 14 15,0 3 7-15,3 2 1 0,0 1-2 16,0-3-3-16,6-1 1 16,3-1-10-16,0-1-1 0,0-3-1 15,0 1 3-15,6-6 1 16,-4-2-3-16,7-8 0 16,-3-3-3-16,-3-3-3 15,-3 1 2-15,-3-1-5 16,-6-8 0-16,-3-2 1 15,0 3 0-15,-6 2-5 16,0 5-1-16,0 3-17 0,0 8-8 16,0 0-19-1</inkml:trace>
  <inkml:trace contextRef="#ctx0" brushRef="#br0" timeOffset="59663.0406">17314 12668 116 0,'-12'3'44'0,"6"0"-24"0,-3 2-26 16,3 5 8-16,-3 1 4 15,0 5 6-15,-3 2-2 16,3 1 2-16,0-1-5 15,3-2-2-15,0 0-2 16,6 0-3-16,9-3 3 0,0 1-2 0,3-4-1 16,3-2 3-16,3-3 2 15,9 1-2-15,-4-6-2 16,1-3-16-16,0-2-7 16,-3-3-42-1</inkml:trace>
  <inkml:trace contextRef="#ctx0" brushRef="#br0" timeOffset="59913.0324">17507 12557 72 0,'-6'-3'27'0,"9"6"-14"0,-3 5-4 15,0-3 11-15,0 6 2 16,0 5 4-16,0 5-3 15,0 11 0-15,0 2-6 16,0 1-2-16,0-4-9 16,0 1-6-16,0-6-1 0,0-2 1 0,3-5 2 15,0-1-12-15,0-7-3 16,0-3-25 0,0-3-43-1,3-7 7-15</inkml:trace>
  <inkml:trace contextRef="#ctx0" brushRef="#br0" timeOffset="60179.4455">17659 12708 104 0,'-9'-19'38'0,"6"22"-20"0,-3 13-19 0,3-11 7 15,-3 1-7-15,-3 7 1 16,-6-3 11-16,0-2 5 15,3 0-8-15,1 3-4 16,-1-3-3-16,3-3 1 16,3 0-1-16,3 1-1 0,3 2 1 15,3-1 1-15,6 1 1 0,3 0-1 16,2-2 1-16,4 2-2 16,3-3-1-16,3 0-43 15,3-2-37 1,3-1 26-16</inkml:trace>
  <inkml:trace contextRef="#ctx0" brushRef="#br0" timeOffset="61474.4157">18680 13168 132 0,'0'0'52'0,"0"-13"-28"0,3 5-17 0,-3 8 15 16,0-2-4-16,3-1-1 16,0-2-5-16,6-1 0 15,0-2-7-15,5 0-1 0,1-2 0 16,3-1-5-16,3 1-1 16,3-1 3-16,-3 0 1 15,5 1 0-15,1 2-2 0,0 0 1 16,0 3 1-16,3-1-1 0,2 4 2 15,1 2-2-15,3 0 2 16,5 2 0-16,1 4 3 16,0-1 1-16,2-2 1 15,4-3-2-15,0 0-1 16,-1 0-1-16,1-3 0 16,-3 0 0-16,-1 1 0 15,-5-1 0-15,-3-2 0 16,-4 0 0-16,-5-1 2 15,-6 1-3-15,-6 0 0 16,0-1 1-16,-3-2 2 0,-3 0-3 16,-3 1-2-16,0-4 0 31,0 6 1-31,-4-3-1 16,1 8-1-16,3-6-4 0,0 6 0 15,0 0 2-15,3 0 1 16,-3 3-2-16,9 5 2 15,6 0 1 1,-3 0 0-16,0 0 0 16,2 2 0-16,4 1 0 15,3 0 0-15,0-1 0 16,6-2 0-16,2 0 0 16,1-3 2-16,-3-2 1 15,3-3-4-15,-4-3 1 16,10-2 2-16,-3 0 3 15,-4-1-2-15,1-1-2 0,-3 1 0 16,0 1 1-16,2 0-3 16,-2-1 0-16,0 4 1 15,-1-1 0-15,-2 3 0 16,0 3 0-16,0 2-3 16,3 0 2-16,2 3-1 15,-5 3-2-15,-3 2 3 16,-3 0 0-16,-4-2-30 15,-2-1-12-15,-3-2-35 16,0 0-40 0,0-5 40-16</inkml:trace>
  <inkml:trace contextRef="#ctx0" brushRef="#br0" timeOffset="62486.3873">19073 12486 132 0,'3'0'52'0,"0"13"-28"0,0 0-15 0,0-5 16 16,0 5-3-16,0 6-1 16,-3 7-5-16,0 6-2 15,0 5-8-15,0-5 0 0,0-6 4 16,3-2-6-16,0-5-2 15,-3-1 1-15,2-5 0 16,1-5 1-16,0-2 2 16,-3-6-3-16,3 0 0 0,3-11-1 15,3-5-2-15,0-2-4 16,3 4-2-16,3 4 0 16,3-1 2-16,0 3-1 15,0 6 4-15,-1 2-2 16,1 8 1-16,-3 5 2 15,0 0 2-15,-3 3 8 16,-3 2 3-16,-3-4 0 16,-6-1 2-16,-3 0-4 15,-3 0-1-15,-3-5-9 16,0 0 0-16,-3-2 3 16,-3-1 2-16,-3-5-7 0,1 0-4 15,2-5-17-15,0 2-6 16,3-2-10-16,3-1-4 15,0 1 1-15,3-3 0 16,3-8-26 0</inkml:trace>
  <inkml:trace contextRef="#ctx0" brushRef="#br0" timeOffset="62731.6489">19364 12507 104 0,'12'-8'41'0,"-9"19"-22"0,-3-4-11 15,0-1 13-15,-6 2 5 16,3 2 5-16,0 6-6 16,-3 5-3-16,3 6-12 15,0 10-6-15,0-3-1 0,3-2 0 16,0-3 1-16,0-5-2 0,0 0-2 15,6-6-4-15,0-5 0 16,0-2-33-16,0-3-16 16</inkml:trace>
  <inkml:trace contextRef="#ctx0" brushRef="#br0" timeOffset="63047.5975">19507 12668 92 0,'-9'0'35'0,"9"6"-18"0,-6 1-22 16,6 4 6-16,-3 8 16 0,3-1 11 15,0-2-3-15,3 0 0 32,3 0 1-32,3 0 3 15,3-6-15-15,3-2 1 0,0-3-1 0,3-2-5 16,6-6-1-16,-7-2-2 15,-2-3-1-15,-3-5-3 16,0 2-2-16,-12-12 7 16,-6 4-6-16,0 1 0 15,-3 4-3-15,0 1 0 0,0 5-11 16,1 0-7-16,-1 3-22 16,0 2-11-16,6 1-27 15</inkml:trace>
  <inkml:trace contextRef="#ctx0" brushRef="#br0" timeOffset="63344.3675">19823 12637 116 0,'-24'0'44'0,"18"5"-24"0,-3 0-21 0,6-2 7 15,-6 2 2-15,-3 3 3 16,0 5 9-16,0 8 5 16,4-2-11-16,2-1-5 15,3 1-6-15,3 2 2 0,6-5 1 16,5-3 6-16,4 0 5 16,6-5-5-16,6-2-2 15,0-4-5-15,0-2-2 16,-4-2-14-16,1-4-8 0,0 1-15 0,-3-3-3 0,-6-8-41 31</inkml:trace>
  <inkml:trace contextRef="#ctx0" brushRef="#br0" timeOffset="63594.2391">20034 12491 108 0,'0'0'44'0,"0"16"-24"0,3-6-10 0,-3-2 12 16,0 3 12-16,0 5 6 15,0 8-8-15,0 10-4 16,-3 8-16-16,0-2-5 0,0-3-3 0,0-5-2 16,0 2 1-16,0-5 0 0,3-5 1 15,0-5-11-15,3-3-5 16,0-6-30-16,9-12-69 31</inkml:trace>
  <inkml:trace contextRef="#ctx0" brushRef="#br0" timeOffset="63878.8146">20204 12668 140 0,'0'-8'55'0,"3"8"-30"0,-6 0-34 0,0 3 7 15,-3 0-4-15,-3-1 2 16,-3 4 4-16,-3-1 4 16,-6 5 3-16,3 1 1 15,4 0-4-15,2 4-1 0,3-1-1 16,0-1 1-16,6 0 0 16,6-2 12-16,3-1 5 15,9 4-6-15,0-4-3 0,2 3-4 31,1-5 0-31,3 0-4 16,0 0-2-16,-3 0-5 16,3 0 0-16,-4-3-130 15,1-2 42 1</inkml:trace>
  <inkml:trace contextRef="#ctx0" brushRef="#br0" timeOffset="64493.1795">14129 13253 60 0,'-3'0'24'0,"6"3"-12"0,0-1-41 15,-3-2-5-15</inkml:trace>
  <inkml:trace contextRef="#ctx0" brushRef="#br0" timeOffset="65264.1178">14152 13250 56 0,'-3'-2'22'0,"3"-1"-12"0,0 3 10 0,0 0 16 16,0 0-4-16,0 0-1 16,0 0-6-16,-3 3-4 15,1-1-3-15,-1 1 1 16,0 0-10-16,0-3 1 0,0 2 3 16,3-2-3-16,0 0 2 15,3-5-5-15,3-3-2 16,5-5-2-16,7-8 0 15,3-1-2-15,6 1 2 0,0-2-2 16,5-1 2-16,1 3-2 16,0-1 2-16,-3 6-2 15,-1 3-1-15,-2 3-2 16,-3 4-1-16,0 4-3 16,0 7 1-16,-3 6 3 15,2 4 3 1,4 7 2-16,0 4 1 15,3 1-2-15,-1-4-2 0,4 1 1 16,3-5 1 0,0-6 1-16,-1-2 1 0,1-6-2 15,3-5-2-15,-4-8 3 16,-2-11 0-16,0 6-1 16,-3 0-2-16,-1-3 1 15,-5-2-1-15,0-1 0 16,0 0 0-16,-3 4-5 15,0-1 1-15,-4 2 0 16,-2 4 2-16,0-1-1 16,-3 3 1-16,0 3 2 15,-3 0 0-15,3 2-3 0,0 1 0 16,-3-1 2-16,0 3 0 16,-3 0 1-16,6 5-3 15,-1 0 2 1,1 3-1-16,3 3 0 15,3 2 2-15,3 3 2 16,6 0-1-16,2 5-1 16,7 3 1-16,0 0 1 15,3-6-3-15,-1-5 0 16,7 1 1-16,0-9 2 16,-7 0 1-16,-2-10 1 15,0 0-5-15,-1-1 1 16,-2 4 0-16,-3-1 0 15,3 6 0-15,-1-1 0 0,-2 6-3 16,-3 0 2-16,-3 6 1 16,-6-4 0-16,-3 1-31 15,-4-1-12-15,-2 1-46 16</inkml:trace>
  <inkml:trace contextRef="#ctx0" brushRef="#br0" timeOffset="66150.4913">14697 12552 88 0,'-6'10'35'0,"6"6"-18"0,-3 13-13 15,3-13 10 1,-3 8-2-16,3 8 3 16,-3 0-6-16,3-6-1 15,0-2 0-15,0 0 2 0,0-8-3 16,0-3-2-16,0-3-2 15,0-2 6-15,0-2 4 0,0-6-6 16,3-3-2-16,3-2-3 16,0-1 1-16,3 1-4 15,3 0-2-15,0-1-1 16,3 6 0 0,-3 3 0-16,6 2 0 0,-4 6 5 15,1 0 1-15,-3-1 0 0,-3 1 1 16,-12 7 22-1,-3-2-9-15,-3 0-3 16,-3-3-5-16,0-2-3 16,-2-3-8-16,-1-6-2 15,0-2-20-15,3 0-9 16,-3-8-46 0</inkml:trace>
  <inkml:trace contextRef="#ctx0" brushRef="#br0" timeOffset="66463.7831">14876 12568 124 0,'-3'16'46'0,"3"2"-24"0,0 9-13 0,0-14 14 15,0 19-2-15,0-1-1 16,0-2-10-16,0 3-4 16,0-5-4-16,0-4 1 0,0 4 0 15,0-6 1-15,0-2 0 16,0-1-29-16,0-2-10 15</inkml:trace>
  <inkml:trace contextRef="#ctx0" brushRef="#br0" timeOffset="66844.9467">14992 12793 84 0,'-3'2'33'0,"3"1"-18"0,-3 5-7 16,0-3 13-16,0 6 1 16,3 2 2-16,0 0 0 15,3 6 0-15,3-3-7 16,3 2-2-16,0-2-9 15,3-3 3-15,2-5 3 0,4-3 0 0,0-5 1 16,0-5-7 0,-3 0-2-16,-3-3 0 0,0 0 0 15,-6 0 0-15,-3-3 0 16,-3-2-2-16,-6 0 1 16,-3 0-2-16,0 2 2 0,0 3-4 15,0 0 0-15,0 3-12 16,0 2-7-16,0 3-29 15,3 0-11-15,6 3-20 16</inkml:trace>
  <inkml:trace contextRef="#ctx0" brushRef="#br0" timeOffset="67127.2363">15307 12785 132 0,'-12'-6'49'0,"9"6"-26"0,-2 6-14 0,-1-4 14 15,-3 1 2-15,-3 2 2 16,-3 3-12-16,3 3-4 16,0 2-7-16,0 0-3 0,3 0 0 15,6 1-4-15,3 2 2 16,6-3 3-16,3 0 1 15,9-5-1-15,3 0 1 16,0-3-2-16,-1-2-1 16,1-3-13-16,0-8-4 15,0 0-26 1,-3 0-55-16,0-3 11 16</inkml:trace>
  <inkml:trace contextRef="#ctx0" brushRef="#br0" timeOffset="67376.8548">15486 12565 112 0,'-6'-3'44'0,"6"6"-24"0,0 2-24 16,0 1 8-16,0 4 13 16,0 6 9-16,-3 5 2 15,0 16 3-15,0 3-11 16,0-3-2-16,0 0-10 15,0 0-5-15,0-5 0 0,0-3-2 16,3-5-1-16,0-6 1 0,0-2 1 16,0-3-32-1,0-2-14-15,-3-3-40 16</inkml:trace>
  <inkml:trace contextRef="#ctx0" brushRef="#br0" timeOffset="67666.8736">15644 12806 124 0,'0'-3'49'0,"3"1"-26"0,-6 4-20 0,0 1 12 16,-3-1-5-16,-3 4 0 15,-6-1 0-15,-3 3 1 0,-3-3-5 16,3 3-2-16,1-2 0 0,2-1-5 0,3 0 1 15,3 0-2-15,3 1 0 0,3-1 6 16,6 0 5-16,6 3-3 16,6 3-1-16,3-1 0 15,2 1-1 1,1 0-5 0,0-1-1-16,0 1-26 0,-3-3-11 15,3 2-33 1</inkml:trace>
  <inkml:trace contextRef="#ctx0" brushRef="#br0" timeOffset="72535.6459">14697 12856 84 0,'0'-5'33'0,"0"7"-18"0,0-4-5 0,0 2 12 16,0 0-4-16,0-3 0 15,3 3-6-15,-3 0 0 16,0 0-12-16,3-2-4 16,-3 2 2-1,0 2 2-15,0 3 3 0,0 3 5 16,0 0 3-16,0 3 0 16,0 2 3-16,-3 3-1 15,3-3 2-15,0-2-6 16,0-1-1-16,0-2 5 15,0 0 1-15,-3-2-7 0,3-1-4 16,0-5 0-16,0 3 0 16,0-3-1-16,0 2-2 15,0-2 1-15,0 0-1 16,0 0 0-16,0 0 0 0,0 0-3 16,0 0 2-16,0 0 1 15,0 0 2-15,0 0-3 16,0 0 0-16,0 0 3 15,6 0 1 1,0 0-4-16,0 0-1 16,0 0 1-16,0 0 0 0,0 0 1 15,0 0 2-15,0 0-1 16,-6 0-1-16,3 3-28 16,0-1-14-16</inkml:trace>
  <inkml:trace contextRef="#ctx0" brushRef="#br0" timeOffset="75665.7294">16334 13449 88 0,'-6'-6'33'16,"9"4"-18"-16,-3-1-16 0,3 3 7 0,0-2 9 15,0-1 5-15,0 0 3 16,0-5 3-16,0 3-3 16,-3 0-2-16,0-1-5 15,0 4 0-15,0-1 2 16,0 6-10-16,-3 2-2 15,0 6 0-15,-3 10-1 16,0 11 2-16,-3 18 2 16,3 5 5-16,0 9 1 0,0-3 3 15,1-6-8-15,2-2-3 16,0-5 0-16,3-3 0 16,0-8-3-16,0-8-1 31,0-8 3-31,0-2 1 15,0-9 5-15,0-10 3 0,-3-5-11 16,3-8-1-16,0-8-5 0,0-3 0 16,0-11-3-1,-3-2 1-15,0-2 0 0,0-14-1 16,0 2-1-16,0 4 1 16,3-1 1-16,0 9 2 15,0 4 1-15,0 6 1 16,0 5-3-16,0 6 0 15,0 4-3-15,3 9 1 16,3 10 3-16,0 17 1 16,0 23 5-16,-3 8 2 15,0 7-5-15,-3 1-2 16,0-5 2-16,0-6 1 16,0-5 2-16,0-3 2 15,0-10-1-15,0-8 0 0,-3-16 10 16,0-8-11-1,3-11-1-15,0-7-9 16,0-17-4-16,3-4-8 16,0-6-3-16,-1-19 2 15,1 1 1-15,0 5 11 16,-3 13 6-16,0 7 1 16,0 9 0-16,0 8 5 15,0 8 1-15,0 8-5 16,0 13 0-16,0 8 3 0,0 21 5 15,0 5-3-15,0 6 2 16,-3 4-5-16,0-4 0 16,1-3-1-16,-1-3 1 15,0-5-18-15,0-7-6 16,3-9-78 0,6-11-50-16,2-7 59 15</inkml:trace>
  <inkml:trace contextRef="#ctx0" brushRef="#br0" timeOffset="76810.6198">18635 13372 172 0,'-9'-16'66'0,"9"27"-36"0,0-17-40 0,3 14 11 16,0 6 3-1,0 7 7-15,-3 13 10 0,0 22 5 16,-3 7-14-16,0 9 0 0,-3-1 1 15,0-5-1-15,3-8 3 16,0 3-4-16,0-10-1 31,0-12 2-31,3-10 3 0,-3-15 16 16,3-14-13 0,0-11-4-16,0-10-8 15,0-6-3-15,0-12-6 16,0-9 0-16,0-15-4 15,0-6 2-15,0 0-2 16,0 6 0-16,0 4 4 16,3 9 3-16,-3 10-1 15,0 11-2-15,3 8-3 16,0 16-1-16,3 13 4 16,-3 18 1-16,0 27-1 15,0 11 2-15,0 7 1 0,-3-2 0 16,0-6 2-16,0-7 3 15,0-8 2-15,0-11 1 16,0-8-2-16,0-6-1 16,0-7 1-16,0-10 3 15,-3-12-4-15,0-10-1 0,0-7-4 0,0-17-1 16,0-5-6-16,0-18-3 16,3-4 3-16,0 4 4 15,0 7-3-15,0 11 0 16,0 6 3-16,0 15 1 15,3 11-3-15,-3 13 1 16,3 21 4-16,-3 26 2 16,-3 22 2-16,-3 8 0 15,0 0-2-15,0 2 1 16,3-8-2-16,0-10 2 16,3-13-13-16,3-11-3 15,3-11-58-15,3-10-23 0,3-10-7 16</inkml:trace>
  <inkml:trace contextRef="#ctx0" brushRef="#br0" timeOffset="77285.8158">21034 13367 140 0,'-6'-40'55'0,"-6"29"-30"0,18-7-14 0,-9 13 18 15,6-1-8-15,-6 4-2 16</inkml:trace>
  <inkml:trace contextRef="#ctx0" brushRef="#br0" timeOffset="77834.9952">21022 13306 310 0,'3'32'19'0,"-6"18"7"16,0 27-7-16,0 13-1 16,-6 0-8-16,1-3-4 15,2 3-3-15,3-11-3 16,0-13 7-16,0-13 3 16,6-10 3-16,0-12 3 0,-3-15 13 31,0-16-14-31,3-13-3 0,0-16-5 15,5-11 0-15,-2-10-9 16,0-14-3-16,0-15-6 16,0-6-1-16,-3 3-1 15,0 6 3-15,-3 4 6 16,0 9 2-16,0 10 4 0,0 13 1 16,0 11-1-16,0 10-2 15,0 14-4-15,-6 21-2 16,0 21 0-16,-3 35 4 15,-2 15 1-15,-1 3 1 0,3 0 0 16,3-8 2-16,3-3-1 16,0-15-1-16,3-9 5 15,0-15 1-15,0-11 0 16,0-8 1-16,3-13-4 16,-3-21 0-16,6-11-3 15,0-10-1-15,-3-14-8 16,0-5-4-1,0-18 0-15,-6 5 2 16,6 7 7-16,-3 12 2 16,0 12 4-16,-3 12 3 15,0 12-7-15,0 19 0 16,0 16-2-16,0 7 2 16,-3 20 1-16,3-1 3 15,0 3-1-15,0 2 2 16,3 4-11-16,0-12-4 15,3-7-49-15,15-16-80 16</inkml:trace>
  <inkml:trace contextRef="#ctx0" brushRef="#br0" timeOffset="82815.5232">14486 13340 92 0,'3'0'35'0,"0"0"-18"0,-3 0-9 15,0 0 11-15,0 0-9 16,0 0-3-16,0 0-2 16,3 0-1-16,-3 0-2 15,0 0-2-15,3 3 5 16,-3-3 1-16,0 0 4 16,0 0 4-1,0 0 3-15,0 0 2 16,0 0-10-16,0 0-5 0,-3 0-3 0,0-3 1 15,-3 3 3-15,0 0-2 16,0 0 0-16,-3 0-1 16,0 0-2-16,-3 0 1 15,-6 0 1-15,0 0-3 16,1 0 0-16,-1 0 3 16,0 0 1-16,0 0-1 15,0 0-2-15,3 0-2 16,3 0 1-16,0 0 7 15,1 0 4-15,2 3-5 16,3-3-3-16,0 0-1 16,3 3 1-16,3-1-3 0,0 4-2 15,3 1-1-15,0 1 0 16,3 3 3-16,0 2 2 16,0 8 0-16,-1 8 2 15,-2 11-2-15,-3 13 2 16,-3 5 0-16,0 3 1 15,1 0 2-15,-1-5 1 16,0-4 3-16,0-1 4 16,0-4-8-16,3-4-1 15,0-9-1-15,0-7 2 16,0-4-3-16,0-7 0 0,-3 0 3 0,3-5 1 16,0-1-3-16,0-2-3 15,0 3-3-15,0-3 1 16,0 0 1-16,0 0 0 15,0-3 0-15,0 0 0 16,0 1-5-16,0-1 1 16,-3-3 6-16,3 4 4 15,0-4-3-15,0-2 0 16,0 6-3-16,0-6-1 16,0 5 1-16,0 0 0 15,-3 1-3-15,3-1 2 16,0 0 1-16,0 3 0 15,0-3 0-15,-3 3 2 0,3-2-1 32,-3 2-1-32,0-1-2 0,3-1 1 15,-3 2 1-15,3-3 2 16,0 0 1-16,0-5 1 16,0 3-5-16,0-3-1 15,0 0 1-15,6 3 0 16,0-3-2-16,3 0 2 15,3-3 5-15,2-2 2 16,4 2-2-16,6-2-3 16,0 2 0-16,0 0-1 15,2 6 0-15,4 0 2 16,3 2-3-16,-3 3 0 16,3-3-4-16,2 1 1 15,-2-1-18-15,-3 0-8 0,-3 0-37 16,-4 1-57-1,-5-6 24 1</inkml:trace>
  <inkml:trace contextRef="#ctx0" brushRef="#br0" timeOffset="83401.2388">14263 13364 132 0,'-3'-21'52'0,"3"18"-28"0,-3-2-15 0,3 5 14 0</inkml:trace>
  <inkml:trace contextRef="#ctx0" brushRef="#br0" timeOffset="83821.0498">14257 13354 263 0,'0'26'22'0,"0"16"-13"16,-3 24 7-16,0 11 1 0,0 3-7 16,-3 10-1-16,0-3-5 15,3-8-3-15,0-10 11 16,3-8 4-16,0-14-6 16,0-9-1-16,0-7 1 15,3-20 6 1,-3-14-5-16,0-21-5 15,3-7-2-15,-3-12-7 16,0-10 0-16,3-7-10 0,-3-9-2 16,3-11 3-16,-3 4 5 15,3 2 2-15,-3 13 3 16,0 10 1-16,0 9 1 16,0 10 6-1,-3 22 2-15,0 12-7 16,0 22-4-16,0 27-4 15,-6 15 6-15,0 10 5 16,-3 9 0-16,3 5 1 16,3-13-3-16,0-14-2 15,0-10 5-15,3-13 1 16,0-11 2-16,0-11 0 16,3-12-4-16,6-17-1 15,-3-15-14-15,9-14-8 16,-3-13-65-1,3-8-63-15,0-13 46 0</inkml:trace>
  <inkml:trace contextRef="#ctx0" brushRef="#br0" timeOffset="87394.7863">12494 16743 96 0,'3'0'35'0,"-3"0"-18"0,0 13-5 16,3-5 13-16,-3 3 2 15,3 4 3-15,-3 12-5 16,0 10-3-16,0-3-12 15,-3 17 5-15,0-4 2 0,3 11-5 0,0-5-2 16,0 0-5 0,3-2-2-1,-3-4 1-15,3-7 2 16,-3-8-23-16,6-6-8 16,-3-2-72-16</inkml:trace>
  <inkml:trace contextRef="#ctx0" brushRef="#br0" timeOffset="89722.2811">12542 16674 112 0,'18'0'44'0,"-3"0"-24"0,0 3-17 0,-6-1 10 0,3-2 0 32,5 0 3-32,10 6-5 15,3-6-1-15,9 2-4 0,5 4 1 16,4-6-4-16,9 5-4 0,2-2 0 0,7-3 3 16,5 2 1-16,3 1-1 15,7-3-2-15,5 0 3 16,3-3 2-16,7 3-4 15,2-2-3-15,0-6 3 16,3 5 1-16,3 0-3 16,-2-5-1-16,5 6 1 15,-3-4 2-15,3 1 0 16,-6 0 2-16,4 2-2 0,-4-2 2 16,0 0-4-16,0 2 0 15,0-2 1-15,1-1 2 16,2 1 1-16,-3 2 1 15,-3-2-5-15,3 5 1 16,-2-3 0-16,-1 1 2 16,3-1-3-16,-6 3-2 15,1-5 2 1,-10 5 2-16,3-3 4 16,3 3 2-16,-2 0-1 15,-4 0 1-15,21-2-9 16,-6 2 0-16,1 0 2 15,-7 2 2-15,-3-2-3 16,0-2 1-16,1 2 0 16,-4 0 2-16,3 2-1 15,-5-2-1-15,2 0 1 16,-3-2 1-16,3-1-3 0,1 3 0 16,-7 0 1-16,0-5 2 15,-5 5-1-15,-4-3-1 16,-2 0 1-1,-4 1-1-15,-5 2 0 0,-7 0 2 16,-5-6-1-16,8 6-1 16,-5 0 1-16,-6 0 1 15,-1 0-1-15,-5 0-1 16,-6 0 3-16,-7 0 2 16,-2 0-2-16,-3 0 0 15,-6 0 5-15,3 0 7 16,-6 0-6-1,-4 0-2-15,1 0 0 0,-6 0-4 16,0 0-2-16,0 0 0 16,0 6-1-16,0-4 0 15,0 4 0-15,-3 2 0 16,3 5 0-16,0 5-3 16,3 9 0-16,-3 18 2 0,0 0 2 15,-3 8 0-15,0 0-1 16,0 15 1-16,-3-7 1 15,3 16-1-15,3-8-1 16,0-11 1-16,0-2-1 16,-1-14 0-16,-2-5 2 15,0-11 1-15,-3-4 1 16,0-4-2-16,0-7 1 0,-3-3-4 16,0-3 0-16,-5-2 1 15,-1 2 2-15,-6-5-1 16,-15-5 2-16,0 5-4 15,-6-6 0-15,-2-2 1 16,-4 8 2-16,-17-2-3 16,-1-9 0-16,-11 3 1 15,-4-2 2-15,-8 2-3 16,-12 2-2-16,-16-2-1 16,-2 0 0-16,6 3 3 15,-3 5 0-15,-9-5 1 16,0 0 0-16,-3 2 0 15,9-2 2-15,-6 2 1 16,6-2 1-16,0-1-2 16,5 6-2-16,1-5 1 0,3-3 1 15,3 8-1-15,0-2-1 16,5-1 1-16,-5-5-1 16,3 5 0-16,6 1 0 15,-4-6 2-15,4 8 1 0,0-6 1 16,0 6 0-16,-1 0-5 31,-5 0 1-31,-3 0 0 16,3-2 2-16,-1-4-1 0,1 6-1 15,6 0 1-15,-3 0-1 16,-1 0-3-16,7 0 0 16,-3 8 4-16,3-2 1 15,-7 4 0-15,4-2-2 0,-3 0-2 16,0 5 1-16,-1-5 1 0,4-2 0 15,6-6 0-15,2 5 2 16,10 0-1 0,-3-2-1-16,2 2 1 0,1 3-1 15,-1 5-3-15,-2-7 0 16,-6 7 2-16,2 0 2 31,4-2 0-31,-4-3 2 16,7-3-2-16,3-2-1 15,5 7-2-15,4-2-1 0,5 0-23 16,6-3-7 0,13 9-74-16</inkml:trace>
  <inkml:trace contextRef="#ctx0" brushRef="#br0" timeOffset="91898.9499">18769 16576 84 0,'0'0'33'0,"3"0"-18"0,0 0-7 0,0 0 13 16,3 0-3-16,3 0 1 15,6 0-4-15,-3 0 1 0,3 0-7 32,8-2-1-32,7-1-4 15,0 0-3-15,6-2 0 0,5 5 7 16,13-3 5-16,2 3-2 0,13 0 1 16,5-2-9-16,7-1-2 15,8-2-1-15,0 5 0 16,9-3 2-1,-2 0 1-15,5-5 3 0,-6 6 1 16,-3 2-1-16,-5-5 1 16,-10 5-9-16,-8-6 0 15,-10 6 0-15,-8-2 3 0,-7-1-27 16,-11 0-9-16,-9 9-47 16</inkml:trace>
  <inkml:trace contextRef="#ctx0" brushRef="#br0" timeOffset="92535.8318">18891 17425 132 0,'12'-2'52'0,"6"2"-28"0,12-13-13 0,-18 7 18 0,8 6-4 16,10-2 0-16,9-9-7 16,8 6-1-16,7-3-10 15,12 0-2-15,11-3 1 0,9 9-5 16,7-4-1-16,8 1-2 15,6-3 0-15,0 8 4 16,-3-5 1-16,-3 5-1 16,-5-5-2-16,-10-3 1 15,-9 8 1-15,-5-3-14 16,-7 0-7-16,-11 1-30 16,-12-4-13-16,-7 4-15 15</inkml:trace>
  <inkml:trace contextRef="#ctx0" brushRef="#br0" timeOffset="94268.5982">19210 16703 116 0,'0'3'46'0,"6"10"-24"0,-18 0-13 16,15 0 16-16,0 6 1 31,0 2 4-31,0 3-12 0,0 5-3 16,0 0-9-16,-1 0-6 0,1-2-1 15,3 2 1-15,-3-3 2 0,0-5-1 16,-3 3-1-16,0-8-26 16,0 3-10-16,0-11-37 15,0 2-23-15,0-4 47 16</inkml:trace>
  <inkml:trace contextRef="#ctx0" brushRef="#br0" timeOffset="94731.6239">19433 16785 64 0,'0'3'24'0,"3"-1"-12"0,-3 6-1 0,0-2 10 0,0 2-3 16,-3 2 0 0,0 6 3-16,-3 8 1 15,0 2 0-15,0 1 1 0,0-3-9 16,3-3-3-16,0 5-6 16,6-2-2-16,0-3 1 0,3-2-2 15,0-3-2-15,3-3 5 16,3-3 4-16,3-4-3 15,0-6 2-15,2-3-5 16,-2-5-2-16,-3 3 2 16,0-8 0-16,-6 5 3 15,-3-3 3-15,-3 1 5 16,-3-1 1-16,-3 6-4 16,-3-3-1-16,-3 8-9 0,0-3-2 15,0 3-7-15,1 0 0 16,2 3-18-16,0-3-6 15,-3 5-45 1,3 0-40-16,3-2 42 16</inkml:trace>
  <inkml:trace contextRef="#ctx0" brushRef="#br0" timeOffset="96318.3774">12977 16888 108 0,'0'-8'44'0,"3"3"-24"0,-6 2-10 16,3 3 12-16,0 0 1 15,0-2 1-15,-3 2-7 16,0 0 0-16,-3 0-10 31,0 2-2-31,-3 6-1 0,0 0 0 16,-3 16 0-16,3-3 0 15,0 1 2-15,6 7-3 0,0 0 0 16,6-3-1-16,3 1-2 16,6-1 3-16,0-7 2 15,12 2 0-15,0-16 2 0,-1-5 0 16,4-5 3-16,3-8-3 15,-3-9 1-15,-3 7-3 16,-7-9 2-16,-5 5 5 16,-6 1 2-16,-6-4-3 15,-6 1 1-15,-6 3-5 16,1-1 1-16,-4 6-7 16,-3 5-1-16,3 3-20 15,0 2-7-15,3 3-39 16,0 8-17-16</inkml:trace>
  <inkml:trace contextRef="#ctx0" brushRef="#br0" timeOffset="96809.8678">13405 16843 120 0,'3'29'46'0,"0"-2"-24"0,-6 15-8 0,3-28 15 16,0 12-1-16,0 0 1 16,0 4-10-16,0-1-1 15,0 8-11-15,0-6-6 0,3-1-4 16,0-4 4-16,0-2 1 0,0-6-29 16,-3-2-12-16,0-3-44 15</inkml:trace>
  <inkml:trace contextRef="#ctx0" brushRef="#br0" timeOffset="97355.654">13882 16883 92 0,'3'5'35'0,"-3"3"-18"0,0 6 4 15,3-4 19-15,-3 6-4 16,0 3-1-16,2-1-11 16,1 3-2-16,-3 3-13 15,3-3-3-15,-3-2-2 0,6 2-2 16,0-5 1-16,0 0-15 15,-3-3-157 17,-6 0 79-32</inkml:trace>
  <inkml:trace contextRef="#ctx0" brushRef="#br0" timeOffset="97991.0236">14307 16693 92 0,'0'0'35'0,"0"8"-18"0,0 10 4 0,3-5 19 16,0 0-4-16,-3 11-1 15,0 5-6-15,0 11-1 0,-3 2-16 16,0 6 0-16,0 2-1 0,0 6-2 16,3-6 2-16,-3 3-4 31,0-8-2-31,3-8-2 15,-3-8 0-15,0 0-13 16,0-2-6-16,0-6-64 16,0-8-58-16,0-8 45 15</inkml:trace>
  <inkml:trace contextRef="#ctx0" brushRef="#br0" timeOffset="98685.859">13402 16738 56 0,'6'-6'22'0,"-3"12"-12"0,0-4-12 16,0 9 26-1,0-3-3-15,0 8 3 16,0-1 0-16,-3 4-2 15,0 2-2-15,0 6 1 16,0 4 1-16,0 9-3 0,-3 5 0 16,0 8-10-16,3 5 1 0,-3-5 3 15,3-8-3-15,0 0 0 0,0-11-4 16,0 3-1 0,0-7-3-16,0-7 1 0,0-1-31 15,0-7-13-15</inkml:trace>
  <inkml:trace contextRef="#ctx0" brushRef="#br0" timeOffset="99241.4039">14742 17023 212 0,'0'-2'79'0,"0"2"-42"0,3 0-37 0,-3 0 16 15,0 0-11-15,0 0-3 0,3 2-1 16,3 1 1-16,-6-3-1 16,3 0-27-16,3 5-10 0,0-2-55 15</inkml:trace>
  <inkml:trace contextRef="#ctx0" brushRef="#br0" timeOffset="99485.093">15147 16994 152 0,'0'-2'57'0,"3"2"-30"0,3 0-18 15,-6 0 16-15,0 0-10 16,0 0-3-16,3 2-7 15,-1 1-4-15,-2-3 0 16,3 2-15-16,0-2-5 0,3 6-61 16</inkml:trace>
  <inkml:trace contextRef="#ctx0" brushRef="#br0" timeOffset="99645.7664">15435 16999 164 0,'-3'-5'63'0,"6"5"-34"0,3 0-36 0,-3 0 10 16,0 0-8-16,0 0 1 0,-3 0-64 16,3 0-27-16</inkml:trace>
  <inkml:trace contextRef="#ctx0" brushRef="#br0" timeOffset="100689.0204">16084 16666 56 0,'0'-5'24'0,"0"5"-12"0,0 0-19 15,0 0 3-15,0 0-19 16,0 0-8-16</inkml:trace>
  <inkml:trace contextRef="#ctx0" brushRef="#br0" timeOffset="101053.9999">16090 16666 124 0,'0'-5'46'0,"3"5"-24"0,-3 0-21 16,0 0 11-16,0 0-8 15,0 0 0-15,3 0 0 16,0 8 0-16,0 0-2 0,0 8 12 15,-3 10 5-15,0 11 2 0,0 5 2 16,-3 3-7-16,0 8 1 16,0-2-1-1,0-6 2-15,0 0-6 0,0 0 1 16,3-6-4-16,0-10 0 16,0 0-8-16,0-5 0 15,0-5-39-15,0-6-16 16,0 0-48-1</inkml:trace>
  <inkml:trace contextRef="#ctx0" brushRef="#br0" timeOffset="102662.0855">16349 16809 96 0,'-3'0'35'0,"6"0"-18"0,-3 8-5 15,3-3 16-15,0 3 1 16,0 5 3-16,0 11-4 31,-3-3-3-31,3 6-13 0,0-3-1 0,0-3 0 16,-3 0-6-16,0-3-3 15,3 4-1-15,-3-6-1 16,0-1 0-16,0-1 2 0,0-4-34 16,0-2-16-16,0-3-37 15</inkml:trace>
  <inkml:trace contextRef="#ctx0" brushRef="#br0" timeOffset="103293.0855">16513 16849 104 0,'-3'-6'41'0,"3"6"-22"0,-3 0-7 0,3 0 16 16,0 0-5-16,3-2-1 16,0-1-8-16,3-5-1 0,0 6-8 15,3-4-1-15,3-2 2 0,2-5-1 16,1 8 2-16,3-1-4 16,-3 6 0-16,3 0-1 15,-3 8-2-15,-3-2 1 16,-3 7 1-16,-3 0 1 15,-6 0 1-15,-6 1 0 16,0-1 2-16,3 0-5 16,-3 0-3-16,3 1 1 15,0-4 0-15,9-2-2 16,6 5-2 0,0 1 2-16,0-1 2 15,-1 0 3-15,-2 0 3 16,-3 0 9-16,-3 1 3 15,-3-1-2-15,-3-3 1 16,-6-2-9-16,0 3-2 16,-2-3-1-16,-4-3 0 15,3-2-9-15,0-3-2 16,0 0-20-16,3-3-8 0,0-2-31 16,3 5-45-1,6-5 23-15</inkml:trace>
  <inkml:trace contextRef="#ctx0" brushRef="#br0" timeOffset="103627.5773">16974 16666 64 0,'6'3'27'0,"-6"7"-14"0,3 17 15 0,-3-9 19 16,0 3-2-16,-3 11-2 16,0 13-18-16,0-5-5 15,0 8-12-15,0-3-3 0,0-3 1 16,0 0-3-16,3 1 0 15,0-6-1-15,0-6 1 16,0-4-4 0,3-9-2-16,0 1-34 15,0-6-15-15,0-5-31 16</inkml:trace>
  <inkml:trace contextRef="#ctx0" brushRef="#br0" timeOffset="103924.5561">17308 16835 136 0,'0'22'52'0,"3"-4"-28"0,-3 3-13 0,0-2 18 15,-3-1-6-15,-3 4-1 0,0-4-10 16,0 6-3-16,3-3-5 16,0-2-1-16,0-4 1 0,3 4-42 15,0-6-17-15,0-5-25 16</inkml:trace>
  <inkml:trace contextRef="#ctx0" brushRef="#br0" timeOffset="104240.3537">17519 16817 120 0,'-6'8'46'0,"6"2"-24"0,-6 6-19 0,6-10 12 15,-3 7-3-15,-3-3 1 16,3-2-5-16,0 14 0 16,0-12-7-1,0 3-1-15,3-5 2 0,0 6 1 16,3-9-4-16,3 3 1 15,0-3 0-15,0 3 2 16,3-5-8-16,0-1-3 16,3-2-20-1,0 0-48-15,3 6 4 0</inkml:trace>
  <inkml:trace contextRef="#ctx0" brushRef="#br0" timeOffset="104517.6148">17650 16862 132 0,'0'13'52'0,"-3"0"-28"0,0 22-8 0,3-19 16 0,-3 0-11 16,0 10-4-16,0-2-8 15,0-3-1-15,0 3-5 16,0-8-2-16,3 2 0 0,0-5-12 16,0 1-3-16,0-1-79 31</inkml:trace>
  <inkml:trace contextRef="#ctx0" brushRef="#br0" timeOffset="104894.8798">17948 16674 168 0,'-3'19'66'0,"6"7"-36"0,-6 19-15 15,3-21 18-15,0 10-10 16,-3 6 0-16,0 5-12 15,-3 3-2-15,3-4-5 0,0 9 2 0,0-8 0 16,0-5-2-16,0-3-1 16,3-8-1-16,0-5-2 15,-3-3-35-15,3-8-14 16,0 3-52 0</inkml:trace>
  <inkml:trace contextRef="#ctx0" brushRef="#br0" timeOffset="105326.2247">18195 16838 156 0,'3'16'57'0,"-3"-3"-30"0,3 8-14 0,-3 1 17 15,0-4-9-15,-3 3-1 16,-3 3-8-16,0 2 0 16,0 1-7-16,0-1-1 0,3-2 0 15,0 3-2-15,0-1-2 0,0-5-21 16,0-2-11-16,0-1-61 15</inkml:trace>
  <inkml:trace contextRef="#ctx0" brushRef="#br0" timeOffset="105513.518">18358 16883 156 0,'-3'-3'57'0,"6"9"-30"0,0-4-21 0,-3 9 17 0</inkml:trace>
  <inkml:trace contextRef="#ctx0" brushRef="#br0" timeOffset="105742.0846">18358 16915 311 0,'-3'13'28'0,"0"0"-14"31,3-2-6-31,0-3-4 0,0 0-2 0,3-3 1 16,0 6-4-16,3-9 0 16,0 6 1-16,3-3 2 15,3 1-3-15,0 2 0 16,3 0 1-16,3-3 0 16,-3 8 11-16,-4 0 7 15,-2 1 0-15,-6-1 1 16,-3 0-1-16,0-2-2 15,-9-3-2-15,-2 5-10 16,-1-5-4-16,0-3-39 16,-3 0-14-16,0-5-52 15</inkml:trace>
  <inkml:trace contextRef="#ctx0" brushRef="#br0" timeOffset="105956.4571">18397 16841 188 0,'24'-11'71'0,"-12"11"-38"0,23 0-36 0,-23 0 13 0,3 0-9 15,0 0-3-15,0 0-46 31,0 0-20-31,-3 0-1 16,0-2 4-16</inkml:trace>
  <inkml:trace contextRef="#ctx0" brushRef="#br0" timeOffset="106637.9374">17522 16822 140 0,'-3'0'52'0,"9"6"-28"0,-3-4-8 16,-3-2 16-16,0 5-6 15,3 3-1-15,-3 0-8 16,-3 3 0-16,3-1-10 15,-3 6-2-15,0-2 1 0,0 4-1 16,0-2 0-16,0-3-1 16,0-2 0-16,0-3-5 15,0-3 1-15,3 3 0 0,0-3 2 16,3-5-1-16,0 6-1 16,3-4 1-1,0 1 1-15,0-3-3 16,6 0-2-1,-3 0 4-15,0 0-3 16,0 2-1-16,-3-2-14 0,2 0-6 16,1 0-26-16,-3 0-9 15,0 0-22 1</inkml:trace>
  <inkml:trace contextRef="#ctx0" brushRef="#br0" timeOffset="106858.9992">17617 16843 104 0,'-3'8'41'0,"6"-2"-22"0,-6 12 11 16,3-10 23-16,-6 11-13 15,3 4-3-15,-3 1-19 16,3 0-6-16,-6 2-8 15,6 1-3-15,-3-1 0 0,1-7-26 16,-1 7-8-16,0-7-58 16</inkml:trace>
  <inkml:trace contextRef="#ctx0" brushRef="#br0" timeOffset="109184.6734">12483 16536 144 0,'-6'-2'55'0,"3"2"-30"0,3 2-29 0,0-2 8 0,0 0-2 16,0 0 1-16,0 0 7 16,0 0 6-16,0 0-8 15,6 0 11-15,0 0 4 0,0 0-9 0,-1-2-3 32,10-3-3-32,-3-1 2 15,3-7-5-15,0 5-3 0,3-5-1 16,0 2-1-16,6-2 0 15,2 0 0-15,1 0 0 16,6-3 0-16,3 2 0 0,-1 1 2 16,1 0-3-16,0-3-2 15,2 11 2-15,1-8 2 16,-3 2-2-16,3 0 0 16,2 9-1-16,1-1 0 15,0 8 2-15,2 1 0 16,4-1-3-16,-1-2 2 15,7 7 3-15,-6-2 1 16,-1-3-1-16,4 1-2 0,-1 2 3 16,7-3 0-16,-3-2-1 15,-1 5-2-15,4-3 1 16,-4 0 1-16,1-2-1 16,-1-1-1-16,1 1 3 15,0-3 2-15,2 5 0 16,4 1 0-16,-7-4-6 15,4-2-1-15,-1 0 3 16,1 0 1-16,0 0 0 0,-1 0-2 16,1 0 1-16,-1 6 1 15,-2-6-1 1,2 0-1-16,1 0 3 0,2-6 0 16,1 6 3-16,2-2 1 15,-2-4-6-15,0 1-2 16,2-3-3-16,-5-2 3 15,-1-9 0-15,1 3 3 16,-4-5-1 0,1 3 2-16,-4-1-2 15,1 0 2-15,-6 1-2 16,-7-3-1-16,-2 8-2 16,-3-3 1-16,3 2 1 15,-10 1 0-15,-5 3-3 0,-3 2 2 16,-3 2 1-16,-3 1 0 15,0 5 0-15,-3 5 0 16,-3 1 0-16,0 4 0 16,0 4-3-16,-1-4 2 0,1 14 1 15,3 2 0 1,3-2 0-16,3 0 0 0,3-3 0 16,3-2 0-1,3 2 0-15,8 0 0 0,1-5-3 16,3-3 2-16,3 0 3 15,2 1 1-15,1-6-1 16,3-6-2-16,5 1 1 16,1-3 1-16,5 0-3 15,1 0 0-15,5-5 1 16,-5-3 0-16,-1 5 0 16,1-8 2-16,0 6-3 15,2 2 0-15,1-2 1 16,-1 2 2-16,1-2-1 0,-1 0 2 15,-2 0-4 1,2-3-2-16,4 0 2 0,-1 2 2 16,4 1 0-16,-7 0-1 15,1 2-2-15,-1-7-1 16,1-1 2-16,0 0 2 16,5 9 0-16,-3-3 2 15,1-1-4-15,2 14 0 16,-5-10 1-16,0 7 0 15,-1-3-3-15,4 9 2 16,-1-3 1-16,-2 0 2 0,-7 5-3 16,7 0 0-16,-10 1 1 15,-2-1 2-15,-6 0-1 16,-4 6-1-16,-5 2-4 16,-6-5-2-16,-3-3-83 15,-6-5-57 1,-7-16 54-16</inkml:trace>
  <inkml:trace contextRef="#ctx0" brushRef="#br0" timeOffset="115955.2592">15025 15544 152 0,'-6'-5'57'0,"6"-3"-30"0,0 13-34 0,3 1 8 0,0-4 9 32,0 14 7-32,0 3 7 0,-1 4 5 0,1 12-15 15,0 5-6-15,0 10-1 0,-3 3-2 16,3-8 2 0,-3-6-4-16,0 1-2 15,0-8 4-15,0-8 4 16,0-3-1-16,0-5 1 15,0-16 3 1,3-6-8-16,0-4-5 16,0-6-8-16,6-5-5 15,0-6 5-15,3 6 3 0,0 3 1 16,3 2 4-16,0 3-2 16,3 2 1-1,-1 6 0-15,1 10 0 0,0 8 0 16,3 3 0-16,-3 3 6 15,-3 2 5-15,0-5-1 16,-9 5 3-16,-3 3 0 16,-9-1 3-16,-3-1-5 15,-3-7-1-15,-3-1-4 16,-3-9-1-16,-3 0-6 0,0-10 0 0,-2-3-15 16,2 0-3-16,0 3-9 15,3-3-2-15,6-3-15 16,3 6-8-16,3-3-19 15</inkml:trace>
  <inkml:trace contextRef="#ctx0" brushRef="#br0" timeOffset="116231.1791">15373 15613 172 0,'-3'13'66'0,"3"-10"-36"0,-3 10-22 0,3-5 16 0,-3 8-3 16,0 8 2 0,0 10-7-16,0 9 1 0,3-4-10 15,0-2-6-15,0-5-2 0,0-3 1 0,0-5 2 16,0 2-3-16,3-12-2 15,0 4-36-15,0-10-14 16,3-5-41 0</inkml:trace>
  <inkml:trace contextRef="#ctx0" brushRef="#br0" timeOffset="116521.3095">15489 15849 140 0,'-6'0'52'0,"3"2"-28"0,-3 27-22 0,6-18 12 16,-3 2 8-16,3 3 6 16,0 0-3-16,3-3-3 15,3 3-12-15,0-3-2 0,3-5 2 0,3 0 0 16,6-5 2-16,-1-3-4 16,1-6 0-16,0-2-5 15,-3-5 0-15,-3 0-3 16,-3 0-1-16,-6-8 3 15,-3 2 1-15,-6 1-4 16,0-1 1-16,-6 3-5 16,0 3-1-1,0 8-19-15,0-3-9 16,0 8-40-16,4 8-43 16,5 5 35-16</inkml:trace>
  <inkml:trace contextRef="#ctx0" brushRef="#br0" timeOffset="116818.0426">15804 15798 180 0,'-3'-5'68'0,"3"5"-36"0,-3 0-35 16,0 3 13-16,-5 2 2 15,-1 6 2-15,-3 2-5 0,-3 5-1 16,3 1-4-1,0-1-5-15,3 3 0 0,6-2 1 0,3 2 2 16,0-2-1-16,9-6 2 16,6 5 0-16,3-4 1 15,0-12-5-15,0-2 1 16,-1 0-11-16,4-2-5 16,-3-6-17-16,0-3-4 15,0-5-15-15,-3 3-32 16,-3-21 21-16</inkml:trace>
  <inkml:trace contextRef="#ctx0" brushRef="#br0" timeOffset="117028.599">15983 15626 148 0,'12'-13'55'0,"-18"13"-30"0,9 11-23 16,0-6 14-16,-6 8 5 15,0 6 5 1,0 5-3-16,0 2 0 0,0 16-12 15,0-2-2-15,0-3-2 0,0 0-3 16,3-5-1-16,-3 0-1 16,3-1-2-16,-3-2-10 15,0-7-4-15,0-4-42 16,3-5-15-16</inkml:trace>
  <inkml:trace contextRef="#ctx0" brushRef="#br0" timeOffset="117317.5023">16150 15825 124 0,'0'-16'49'0,"3"19"-26"0,-6-3-20 0,0 0 10 15,-3 0-6-15,-3 0 1 16,-3 10-1-16,-3-2 1 15,-6 0-4-15,0 5 2 0,4 0 0 16,-1 1-2-16,3-4-3 16,6 1 6-16,3-1 3 15,6 1 3-15,9 0 5 16,3 2-8-16,3 0-3 16,2 0-2-16,4 0-1 15,0-2-2-15,6-3-2 0,0 3-37 16,2-3-15-16,1 5-31 15</inkml:trace>
  <inkml:trace contextRef="#ctx0" brushRef="#br0" timeOffset="118823.1618">18939 16555 148 0,'0'0'57'0,"0"0"-30"0,0 0-10 0,0 0 20 16,0 0-8-16,0 0 0 0,0 0-14 16,0 0-4-16,0-5-7 15,0 5-1-15,3-3 3 0,6 0-3 16,0-5-2-16,2-5 0 15,4 0-1-15,0 0 0 16,3 0 0-16,3-1 0 16,3 4 0-16,3-1 0 15,2-2 2-15,4 0 1 16,3 2 1-16,-1-2-2 16,7 8-2-16,-3-3 3 15,3 2 0 1,2 1-1-16,1 2 1 0,-1 1-7 15,7 2-1-15,0 2 10 16,-1 1 7-16,4 0-4 0,-1-1-2 16,1 4-3-16,3-1 0 15,5 0 0 1,1 3 3-16,-4 0-3 0,7-3 0 16,-4-2-1-16,4 0 1 15,-4-3 0-15,4-3 1 16,-1-5-5-16,-2 5 1 15,-4-7 0-15,4-3 0 16,2-11 0-16,-2-3 0 16,-4 4 2-16,1-1 1 15,-7 0-1-15,-2 0-2 0,-4 0 1 16,-2 3-1-16,0 3 0 16,-7-1 0-16,1-2-3 31,-6 2 2-31,-3 4 1 0,-4-4 0 15,1 3 0-15,-3 3 2 16,-3 2-1-16,-3 1-1 16,0 4-2-16,-3-1-1 15,-1 7 2-15,1-3 0 16,-3 3-2-16,-3 0 2 16,6 13 1-16,-3 0 0 15,0 3 0-15,3 0-3 16,3 5 0-16,5 0 2 15,4 1 2-15,6-4 0 16,6 1-1-16,8-6 1 16,7 0 1-16,5-2-1 15,1-3-1-15,2-3 1 16,4-8 1-16,-1 1-3 16,-2-4 0-16,-4-2-1 15,1 3 0-15,-10 0-42 16,1 0-20-16,-6-1-50 15</inkml:trace>
  <inkml:trace contextRef="#ctx0" brushRef="#br0" timeOffset="121256.8985">18879 16608 108 0,'-3'-27'44'0,"3"17"-24"0,0-3 1 0,0 5 19 16,0 5-4-16,3-2-1 15,-3-1-15-15,0 6-7 16,0 0-8-16,3 11 5 0,0 10 5 16,0 19 2-16,-3 18 1 15,0 14-14-15,-3 4-6 16,0-2 6-16,3 16 4 15,-3-16 8-15,3-2 2 16,0-14-7-16,0-5-4 16,0-8-2-16,0-13-1 15,0-6 0-15,0-5 0 16,0-7 0-16,0-9 0 0,0-5-2 16,3-13-2-16,0-6 3 15,-3-13 0-15,0-7-4 16,0-9-1-16,0-2-6 15,3-6 0-15,0-2 4 16,-3 0 4-16,0-8-1 16,0 2-2-16,0 6 2 15,0 5 0-15,-3 8 1 16,3 11 0-16,0 5 0 16,0 5 0-16,0 8-3 15,0 8 0-15,0 16-3 16,3 21 1-16,-3 29 5 0,-3 16 2 15,0 32 0-15,-3 5-2 16,0-8 3-16,0-7 0 16,0-14 10-16,0-14 3 15,3-9-1-15,0-17-1 16,3-5-2-16,0-16 0 16,0-8 0-16,0-13 0 15,6-8-9-15,-3-13-1 16,0-10 0-16,-3-12 1 0,0-23-15 15,-3 0-4-15,0-5-5 16,0-6-3-16,0-3 5 16,0-4 1-16,3 12 11 15,-3 6 3-15,3 13 4 16,-2 8 0-16,2 11 0 16,0 7 0-16,0 9-3 15,0 10 2-15,2 11 3 16,1 26 1-16,-3 13 1 15,0 16 0-15,0 6-5 16,0 2 1-16,3-5 0 16,0-3 2-16,3-5-12 0,0-13-6 15,3-9-110 1</inkml:trace>
  <inkml:trace contextRef="#ctx0" brushRef="#br0" timeOffset="122999.9151">12483 16671 128 0,'0'-23'49'0,"0"9"-26"0,0 1-3 0,0 13 19 31,0-3-8-31,0 3-1 16,3 11-11-16,0 13-1 0,-3 21-11 15,0 16 0-15,-3 21 3 0,3 16-4 16,0-3-1-16,0-8 2 16,3-13 2-16,0-10 0 15,-1-17 0-15,1-7 3 16,-3-8 3-16,0-11 0 15,0-16 4-15,0-10-11 16,0-16-2-16,-3-11-6 16,1-13-1-16,-1-16-6 15,0 3 0-15,0-13-4 0,0-3 0 16,0-3 3-16,3 5 5 16,3 14 0-16,0 18-1 15,0 9 0-15,0 17 0 16,2 25 0-16,-2 10 0 15,-3 19 3-15,0 5 0 0,-3 8 1 16,1-3 2-16,-4-8 5 16,0-10 4-16,3-5-2 15,0-4 2-15,0-9-4 16,0-9 1-16,3-10-5 16,3-14 0-16,0 1-3 15,3-22-1-15,-3-2 1 16,0-17 2-16,0-4-1 0,-3 10-1 31,0 3-2-31,0 15 1 16,0 12-4-16,-3 15-1 0,0 18 0 15,-3 25 2 1,0 17 2-16,-3 12 1 0,0 7 1 16,0 1 0-16,0-6 11 15,0-10 5-15,3-11-4 16,3-14-2-16,0-4-5 15,0-14-4-15,3-13 2 16,3-16 2-16,3-13-9 16,0-11-4-16,0-13-16 15,0-5-7-15,0-13-2 0,-3 5 2 0,0 5 16 16,-3 16 8-16,0 26 0 16,0 27 7-1,0 19 2-15,-3 18 6 16,0 23 3-16,0 17-4 15,-3 0 1-15,3-11-3 16,3-13 0-16,0-11-1 16,3-10 0-16,3-3-60 0,0-16-24 15</inkml:trace>
  <inkml:trace contextRef="#ctx0" brushRef="#br0" timeOffset="124431.9624">19802 16621 112 0,'0'-8'44'0,"0"8"-24"0,3 0-19 0,3 3 11 0,-6-3-2 15,0 5 4-15,0 14-3 16,0 10 1-16,0 8-7 15,-3 2-1-15,-3 17-2 16,-3-3-2-16,0 5 3 0,0-5-2 16,3 5-1-16,0-5 3 15,0-5 0-15,3-8-10 32,0-9-3-32,0-4-52 15,3-3-31-15,3-11 44 0</inkml:trace>
  <inkml:trace contextRef="#ctx0" brushRef="#br0" timeOffset="124683.0594">20094 16925 232 0,'-6'-18'88'0,"9"23"-48"0,-3-2-49 0,0-3 14 15</inkml:trace>
  <inkml:trace contextRef="#ctx0" brushRef="#br0" timeOffset="124729.9389">20100 16923 241 0,'9'5'-131'16</inkml:trace>
  <inkml:trace contextRef="#ctx0" brushRef="#br0" timeOffset="124855.2643">20317 16968 200 0,'-15'-13'77'0,"18"13"-42"0,12 0-67 16,-9 0-1-16,0 0-46 16,0 5-15-16</inkml:trace>
  <inkml:trace contextRef="#ctx0" brushRef="#br0" timeOffset="124958.1302">20570 16952 196 0,'0'-3'74'0,"0"3"-40"0,3 3-71 16,0 0 0-16</inkml:trace>
  <inkml:trace contextRef="#ctx0" brushRef="#br0" timeOffset="126096.4183">20391 15359 108 0,'3'-5'44'0,"-3"5"-24"0,3 0-6 0,-3 0 17 16,0 0-15-1,3 5 14 1,0 22 2-16,0 2-17 15,0 2-1-15,0 9 0 0,0 0-10 16,0-8-2-16,0-3-2 16,0-3 2-16,0-5 1 0,0-5 1 0,0-3 0 15,0-2 0-15,0-6-2 16,-3-5 1-16,6-2-4 31,0-4 0-31,3 1-4 16,3-6-1-16,3 3-6 15,2-2-3-15,1 2 6 16,0 8 5-16,0 0 1 0,0 5 1 16,-3 3 8-1,-3 3 4-15,-3 2 12 0,-6 0 6 16,-6 0-6-16,-3 1 0 16,-6-4-9-16,-3-2-3 15,0-5-5-15,-3 2-2 16,0-5-3-16,0-5-1 15,1 2-17-15,-1-2-5 16,6-3-18-16,0 0-6 16,6 0-52-1</inkml:trace>
  <inkml:trace contextRef="#ctx0" brushRef="#br0" timeOffset="126339.6815">20751 15322 200 0,'0'-5'77'0,"0"13"-42"0,0 10-37 16,0 6 17-16,0 2-7 15,0 9 3-15,-5 5 0 32,-4-1 3-32,3-2-7 15,0 0-4-15,3-5 0 0,0-3-2 16,3-2 2-16,0-6-22 0,9-5-47 15,6-6-2 1,-1-7-15 0</inkml:trace>
  <inkml:trace contextRef="#ctx0" brushRef="#br0" timeOffset="126588.9759">20853 15642 184 0,'-12'8'68'0,"9"0"-36"0,3 8-35 15,3-5 11-15,3 2 7 16,3 0 5-16,3 0-2 16,2-2 2-16,4-6-11 0,0 0 1 15,0-5 1-15,3-5-6 0,-3 0-1 16,-3-3 0-16,-3-3 0 16,-4-2-7-16,-8 0-2 15,-3-3 6-15,-5-3 4 16,-1 1-11-1,0 2-5-15,-3 5-17 16,3 3-8-16,0 3-38 16</inkml:trace>
  <inkml:trace contextRef="#ctx0" brushRef="#br0" timeOffset="126865.4062">21263 15605 192 0,'-11'-3'74'0,"8"3"-40"0,-18 3-44 16,9 5 11-16,-3 0-3 15,0 0 1-15,0 5 16 16,3 3 7-16,-3 0-10 16,9 0-5-16,3 0-2 0,6 0-1 0,6-1 2 31,12-4-3-31,-3-6 0 0,3 3-3 15,3-8-3-15,0-2-16 16,-1-6-5-16,1-3-19 16,-3-2-8-16,-3 0-23 15</inkml:trace>
  <inkml:trace contextRef="#ctx0" brushRef="#br0" timeOffset="127068.6494">21424 15359 132 0,'3'3'52'0,"0"18"-28"0,0 13-15 16,3-18 14-16,-6 5 2 0,0 11 4 15,0 5-9 1,-3-2-2-16,3-1-10 16,0 3-5-16,-3 0 0 0,3 3-2 0,-3 2 2 15,3-8-31-15,-3-4-13 16</inkml:trace>
  <inkml:trace contextRef="#ctx0" brushRef="#br0" timeOffset="127343.126">21606 15634 148 0,'-6'-13'57'0,"3"13"-30"0,-12 8-45 15,6-3 3-15,-3-2 32 16,-9 0 17-16,-3-1-1 16,4 3 1-16,2 1-19 15,3-1-9-15,6 0-4 16,3 3 2-16,6 0 5 0,9 3 1 16,6 2 2-16,6 3-6 15,2-3-2-15,1 0-2 16,3-5 1-16,3 3-20 15,-6-6-8-15,-1 0-53 16,-2-5-47-16,-3-2 41 16</inkml:trace>
  <inkml:trace contextRef="#ctx0" brushRef="#br0" timeOffset="127909.1624">20859 15642 124 0,'-9'-2'49'0,"6"2"-26"0,-3 0-20 16,3 0 10-16,0 0-4 16,0 2 0-16,0-2-5 0,-3 8-1 15,0-3-1-15,3 3-4 0,0 3-1 16,0 2-27 0,3 0-45-16,3 1 3 15</inkml:trace>
  <inkml:trace contextRef="#ctx0" brushRef="#br0" timeOffset="128697.9201">20808 15706 132 0,'0'-6'52'0,"0"4"-28"0,0-1-15 0,0 3 14 16,0-3-2-16,0 1-1 0,0-1-8 15,0-2-3 1,3 0-5-1,0-1-1-15,3 1 1 0,0 0-2 0,3-1 1 16,3-2 0-16,0 1 3 16,0-7 1-16,-1 4 1 15,1-1-7-15,0 3 0 16,-3 3-1-16,0 2 2 16,0 1-6-16,0 10-61 15,3-3-55 1,3 3 30-16</inkml:trace>
  <inkml:trace contextRef="#ctx0" brushRef="#br0" timeOffset="145643.1961">5708 8419 132 0,'3'-3'52'0,"-6"1"-28"0,3-1-11 0,0 3 19 15,0 0-7-15,0 0-2 16,0 0-2-16,3 0 1 15,-3 0-12-15,6 0 3 0,-6 0 3 0,6 0-4 32,-6 3 1-32,3 2-2 15,-6 3 3-15,6 0-7 0,0 5-2 16,0 3 6-16,-3 0 2 16,-3 2-4-16,6 1-3 15,-3 5-1-15,0 0-1 16,0-1 0-1,0 1 2-15,3 13-3 16,-3-5-2-16,0 0 2 16,0-1 0-16,0 1-1 15,0-11 1-15,0-2-2 0,0 7-1 16,0 11 1 0,0-10 1-16,0-6 1 0,0 8 1 15,0-5-2-15,0 5-2 16,0-5 3-16,0 10 0 15,-3 17 1-15,3-20 0 0,0-2-2 0,0 8-2 16,0-5 1-16,-3 5-1 16,0-8-3-16,3 8 2 15,0-5 1-15,0 3 2 16,0-6 1-16,0 8 1 16,0-6-2-16,-3 9-2 15,0-8 3-15,3 8 2 16,0-6-4-16,-3 6-1 15,3-9 2-15,0 6 1 16,0-5 1-16,0 5 2 16,0-5-5-16,-3 2-3 0,3-5-2 15,0 9 3 1,0-7 0 0,-3 12 3-16,0-12 1 15,0 6 3-15,0-5-5 16,0 5-1-16,0-5 0 0,0 5 2 15,0-5-1-15,3 5 2 16,0-5 0-16,0 5 1 16,0-6-5-16,0 9 1 15,0-3 0-15,-3 0 0 16,0-5 0-16,3 2 0 16,0-5 0-16,-3 6 2 15,3-6-1-15,0 8 2 16,0-8 0-16,-3 8 1 15,3-5-5-15,0 5 1 16,0-8 0-16,-3 11 2 16,3-9-1-16,0 1 2 15,0-3-4-15,-3 0 0 16,3-2 3-16,-3 2 1 0,3-5 1 16,-3 7 0-16,0-4-2 15,0 2-2-15,0-5 3 16,0 2 0-16,0-5-1 15,0 1 1-15,3-4-2 16,0-2-1-16,0-3 1 16,0 0 1-16,0-2-3 15,0 2 0-15,0-5 3 16,0 0 3-16,0-3-4 16,0 1-3-16,0-1 3 0,0-2 1 15,0-1-3-15,6 1 1 16,0-3 0-16,3 0 2 15,0 0-3-15,6-3 0 0,-3 1 1 16,6-1 0-16,-3 0 0 16,3 3 0-16,-4 0 0 15,4 0 0-15,0 0-3 16,0 3 2-16,-3 0 1 16,0-1 0-16,-3 1 0 15,0 0 2-15,-3-1-6 0,-1-4 1 31,1-1-8-31,-3 6-1 0,0-1-13 16,-3-4-4 0,0-1-23-16,0 0-9 0,0 1-9 15,0-1-2 1</inkml:trace>
  <inkml:trace contextRef="#ctx0" brushRef="#br0" timeOffset="146044.9571">5961 11282 108 0,'-12'-13'44'0,"12"13"-24"0,0-8-6 0,0 5 15 15,0 0 1-15,0 3 2 16,0-2-6-16,0-1-2 16,0 0-13-16,0 1 4 0,0 2 3 15,0 0 3-15,0 0 2 16,0 0-4-16,0 0-1 15,0 0-8-15,0 2-2 16,0-2 0-16,6 6 0 16,3 4-4-16,0-2-1 15,0 0-1-15,0 5-2 16,0-2 3-16,0 2 0 16,-1-2-1-16,1 2 1 0,0-2-2 15,-3 2-1-15,0-3 3 16,-3 1 2-16,0 8 2 15,-3-6 1-15,-6-3 0 16,-6 4 2-16,-3 1 1 16,1-1 3-16,-1-1-7 15,0-2-2-15,0-1-8 0,3-2 0 16,0-3-28-16,3-2-9 16,3-6-75-1</inkml:trace>
  <inkml:trace contextRef="#ctx0" brushRef="#br0" timeOffset="147627.7721">6345 11316 132 0,'0'-5'52'0,"0"2"-28"0,0-2-8 0,0 5 18 31,0 0 2-31,0 0 2 16,0 0-14-16,0 0-4 0,3 3-12 16,0 5-3-16,0 2 1 0,0 3 1 15,0 14 1 1,0 5-2-16,0-9 1 15,0-1 5-15,0 9 2 16,-3-4-7-16,0 2-4 0,0-3 0 16,0 1 0-1,0-3 1-15,0-3 0 0,0-5 0 16,0-3 0 0,0 0-2-16,0-5-2 0,0 0 3 15,0-5 0-15,0-1 1 16,0-4 0-16,0-1-2 15,0-5 1-15,0 3-2 16,0-11-1-16,0 3 1 16,-3-8-1-16,0-9-3 15,0 1 2-15,3-8 1 16,0 3 0-16,0 5 0 16,3 0 2-16,3 2-3 15,0 1 0-15,3 5-1 0,2 2-2 16,10 3 3-16,-3 3 0 15,3 5-2-15,0 5 2 16,-3 6 1-16,-3 5 2 16,-3 3 1-16,-1 2 3 15,1 3 1-15,-6 5 1 16,-3 0-2-16,-3 0-1 16,-6-2-1-16,0-3 0 15,-6-3-2-15,-5-3 1 16,-4-2-4-16,0-2 0 15,3-4-4-15,0-2-1 16,3 0-8-16,0 0-4 0,4-2-15 0,5-1-4 16,3-2-20-1,3-1-9 1,0-4-33-16</inkml:trace>
  <inkml:trace contextRef="#ctx0" brushRef="#br0" timeOffset="148102.5373">6565 11308 212 0,'-3'-2'82'0,"3"4"-44"0,3-2-29 0,-3 0 19 16,0 6-14-1,0 4-5-15,3 1-4 16,0 5-1-16,0 5-2 15,3 3 1-15,0-3 0 0,0-3-1 0,3-2-2 16,3 0 1-16,-3-5-1 16,0-3 2-16,3-6 3 15,-1-4-4-15,1-1-1 16,-3-10-7-16,0 2 0 16,-3-5 3-16,0 0 2 15,0 0 2-15,-3 1 2 16,0-4-3-16,0 6 0 15,-3 0 1-15,0 2 0 16,0 3 2-16,0 3 3 16,0 5 0-16,0 0 0 0,3 8-3 15,0 2 1 1,0 6-2-16,0 8-1 0,0 0 3 16,0-3 0-16,3-2-1 15,0-4-2-15,0-1-8 16,0-4-3-16,0-2-14 15,0-3-4-15,3-5-29 16,-1-2-13-16,4-6-11 16</inkml:trace>
  <inkml:trace contextRef="#ctx0" brushRef="#br0" timeOffset="148386.1085">6922 11102 160 0,'0'0'60'0,"0"0"-32"0,0 5-13 15,3-2 20-15,0 5-6 16,0 5-2-16,0 6-7 16,0 7 0-16,0 8-11 15,0 1-1-15,0-1-1 0,0 3-3 16,0-2-1-16,0-6-1 15,0 0-2-15,0-8 1 0,0-2-1 16,0-4-20 0,0-4-9-16,-3-3-14 15,0-8-4-15,3-3-45 16</inkml:trace>
  <inkml:trace contextRef="#ctx0" brushRef="#br0" timeOffset="148671.6395">7047 11075 176 0,'3'3'66'0,"-3"5"-36"0,3 5-22 15,0-5 16-15,-3 11-6 16,0 2 0-16,0 5-6 15,3 6-2-15,-3 3-6 16,0 2 2-16,0 2 3 0,0-2-3 16,3-5 2-16,-3 0-5 0,3-8 0 31,0-6-6-31,-3-5-2 16,3-2-36-16,-3-3-15 15,0-8-40 1</inkml:trace>
  <inkml:trace contextRef="#ctx0" brushRef="#br0" timeOffset="149867.6302">7271 11300 112 0,'0'-2'44'0,"0"2"-24"0,0 0 1 15,0 0 17-15,0 0-3 0,0 0 0 16,0-3-5-16,-3 3 1 16,0 0-17-16,0 0-1 0,-3 0 0 15,-3 0-3-15,0 3 2 0,0 2-5 16,0 0 1-16,0 1-5 31,0-1-2-31,3 0 0 16,0 0-1-16,3 1-5 0,3-1 1 15,3 0 0-15,3 1-1 16,3 4-1-16,3 6-1 16,3 3 1-16,0-4 2 15,-3 1 4-15,0-2 2 16,-3-1 4-16,-3 0 3 0,-4-2 11 16,-2-3 5-1,0 0-7-15,-5-1 0 0,-1-1-9 16,-6-1-3-16,-6-2-3 15,3-1-3-15,0-2-21 16,3 0-11-16,3-2-33 16,3-1-11-16,3-2-35 15</inkml:trace>
  <inkml:trace contextRef="#ctx0" brushRef="#br0" timeOffset="150985.2292">7762 11075 200 0,'-3'0'77'0,"3"-2"-42"0,0 2-26 0,0 0 19 16,0 2-12-16,0-2-2 0,0 6-6 16,0 2 0-1,0 8-5-15,3 7-2 0,0 4 2 16,0 5 4-16,0-1 6 15,0 1-1-15,-3 0 3 16,3 2-4-16,-3-5-1 16,0-2-4-16,0-3 1 0,0-6-4 15,0-5 0 1,0-2-1-16,0-3-2 16,0 0 1-16,0-3 1 15,0-2 1-15,0-3 1 16,0-3-7-16,0-5 0 0,0 0 1 15,0-8 1 1,0 0 1-16,0 3-3 16,9-8 0-16,8 3-1 15,-2 2 3-15,0 0-2 16,0 3 1-16,3 2 0 16,-3 3 0-16,0 3 0 15,0 5 0-15,-4 5 2 16,1 3 0-16,0 5-3 15,-3 0 2-15,-3 9 10 16,-3-1 3-16,-3 0 1 16,-3-3 0-16,-3 1-5 0,-3-3-3 0,0 0 0 15,-6-6-1-15,1 1-2 16,-4-6-2-16,0-2-2 16,-3-3 1-16,3 0-12 15,3-3-5-15,0 1-14 16,4-4-8-16,-1 1-5 15,3-8-2-15,3 2-34 16,3-5-39 0,12 0 41-16</inkml:trace>
  <inkml:trace contextRef="#ctx0" brushRef="#br0" timeOffset="151283.7887">8015 11097 184 0,'-3'-3'68'0,"6"8"-36"0,0-2-37 16,0 5 45 0,0 5-11-16,3 6-5 15,0 2-4-15,-3 5-12 16,0 3 6-16,0 0 3 0,-3-2-9 15,3 10-2-15,-3-3-4 16,0-5-2-16,2 1 3 16,-2-7 0-16,0-4-12 0,0-3-4 15,0-3-14-15,3-2-5 16,-3-3-16-16,0-1-5 16,0-1-36-1</inkml:trace>
  <inkml:trace contextRef="#ctx0" brushRef="#br0" timeOffset="151691.5607">8164 11308 156 0,'-6'3'57'0,"3"2"-30"0,-3 3-23 0,6-3 15 0,-3 3-2 16,0 6-1-16,0 7-2 16,3 0 1-16,0-3-8 15,3 1 0-15,0 0 3 0,3-4-4 16,3-1 2-16,0-4-1 16,2-2 1-16,1 0 4 15,3-5 3-15,3-6-4 16,0-2-1-16,-3-3-4 15,-3-3-1-15,0-5-3 16,-3-2 1-16,-3-1-2 16,-3 3 2-16,-3 1-2 15,-6-1 2-15,-6 5-4 0,0 1 0 16,0 2-15-16,3 2-4 16,0 1-3-16,3 2-2 15,0 1-29-15,3 2-15 16</inkml:trace>
  <inkml:trace contextRef="#ctx0" brushRef="#br0" timeOffset="152021.8433">8509 11295 164 0,'-3'-3'63'0,"0"1"-34"0,0-1-34 15,-3 6 69 1,-6-1-24-16,0 1-11 16,0 2-10-16,0 3-13 15,-3 3-2-15,4 5 2 0,-1 5-3 16,3 0 0-16,0 3-1 16,6-6-2-16,3 1-2 15,3-3 1-15,3 0 1 0,3-3 2 16,6-2-1-16,2-4 2 15,1-1-9-15,-3-4-1 16,0-2-12-16,0-2-5 16,0-4-16-16,0-1-5 15,0-1-27 1,-4-8-31-16,1-8 37 16</inkml:trace>
  <inkml:trace contextRef="#ctx0" brushRef="#br0" timeOffset="152287.9327">8604 11120 156 0,'0'0'57'16,"0"3"-30"-16,3 13-10 0,-3-5 20 0,0 2-13 15,3 3-1-15,0 5-2 0,0 5-1 16,-3 3-11-16,0 6 1 0,0 2 3 15,0-3-5-15,0 1-2 16,3-12-6-16,0-1 0 16,-3-4-9-16,3-5-2 15,-3 1-12-15,3-6-3 16,-3-3-19-16,0-3-7 0,0-2-34 31</inkml:trace>
  <inkml:trace contextRef="#ctx0" brushRef="#br0" timeOffset="152434.5146">8768 11319 152 0,'0'-3'57'0,"0"3"-30"0,-3-2-23 15,3 2 13-15</inkml:trace>
  <inkml:trace contextRef="#ctx0" brushRef="#br0" timeOffset="152638.4511">8747 11314 281 0,'-15'2'16'0,"0"4"-9"15,0-1 5-15,0 0 1 0,4 0 2 0,-1 1 4 16,3-1-5-16,3 6 0 16,0-1-2-16,6 11 5 15,6-2-6 1,3-1-5-16,3-2-2 15,5 0-4-15,1-3-1 16,0 1 3-16,0-4 1 16,0-2-32-16,-3 0-15 15,0 0-71 1</inkml:trace>
  <inkml:trace contextRef="#ctx0" brushRef="#br0" timeOffset="153508.9789">9324 11306 132 0,'0'-6'52'0,"0"4"-28"0,3-4-8 15,-3 4 18-15,0-1-5 16,0 0 0-16,0-2-7 15,-3 0-4-15,0 0-10 16,-2 2 8-16,-1 0 6 0,-3 1-5 16,0 2-2-16,-3 2-4 15,0 4 0-15,-6 4-6 16,-3 3-1-16,3 1-4 16,6 7-3-16,1 5 4 0,8-5 1 15,0 3-3 1,9-3 1-16,2-2 0 0,4-1 0 15,3-2-14-15,0-5-3 16,3-3-13-16,0-3-4 16,-3-5-22-16,3 0-9 15,-1-5-20 1</inkml:trace>
  <inkml:trace contextRef="#ctx0" brushRef="#br0" timeOffset="153830.0516">9435 11322 164 0,'-9'-3'63'0,"6"0"-34"0,0 3-19 0,-3 3 20 16,0 0-7-16,0 2-1 0,0 3-6 15,-3 2 0-15,3 12-9 16,0-4-2-16,6 6 1 0,3-6-1 16,6 1 0-16,0-3 3 0,3-3 5 15,0-2-1 1,3-3 1-16,-1-6-3 15,1-2 1-15,0-2-4 0,0-4 1 32,-3-2-3-32,-3-5 0 15,-3-5 1-15,-6 2 1 16,-3 0-6-16,-3 0 0 0,0-3-3 16,-3 6 0-16,0 0-11 15,0 2-7-15,0 3-16 16,0 3-7-16,3 2-24 15,0 1-9-15,6-1-13 16</inkml:trace>
  <inkml:trace contextRef="#ctx0" brushRef="#br0" timeOffset="154235.4926">9533 11308 184 0,'0'6'68'15,"3"2"-36"-15,3 5-18 0,-3-5 20 0,0 8-8 16,0 2-3-16,-3 3-7 16,0-2 0-16,3-3-9 15,0-3-6-15,-3-3-2 0,0-2 3 16,0-2 1-16,0-6-1 16,0 0 1-16,3-3-4 15,3-8 0-15,0-7-8 16,-1-1-2-16,7 1 6 15,6-3 4 1,0 2 2-16,0 6-1 0,0 2 5 16,-3 6 1-16,0 2 0 15,-4 6 1-15,1 5 2 16,-3 5 2-16,0 8-1 16,-3 3 1-16,-3 0-4 15,-3-5 1-15,0-4-5 0,0 1-2 16,0-5-9-16,0 0-5 15,0-4-20-15,0-1-8 16,0-6-19-16,0 0-5 16</inkml:trace>
  <inkml:trace contextRef="#ctx0" brushRef="#br0" timeOffset="154534.6679">9869 11089 216 0,'0'0'82'0,"0"0"-44"0,0 13-31 0,0-8 27 15,0 19-12 1,0 5-6-16,0 3-5 15,0 2-7-15,0 3 2 0,0 6 0 16,0-6 0-16,0-6 1 16,0-1-6-16,0-7-3 0,0-4-19 15,0-6-7-15,0-2-27 16,-3-3-74 15</inkml:trace>
  <inkml:trace contextRef="#ctx0" brushRef="#br0" timeOffset="154787.0215">9741 11242 208 0,'-6'-2'77'0,"6"2"-42"0,0 0-23 0,0 0 19 16,6 0-1-16,3 0 4 15,3 0-7-15,6 0-4 16,6-3-13-16,-1 0-6 0,1 1-3 16,0-1-1-16,-3 3 0 15,-3 0-36-15,0 0-13 16,-3 0-54 0,-1 3-45-16,-2 2 57 15</inkml:trace>
  <inkml:trace contextRef="#ctx0" brushRef="#br0" timeOffset="155301.6188">10086 11271 184 0,'-6'-5'68'0,"6"2"-36"0,-14 1-20 15,11 2 21-15,-3 0-13 16,-3 2-1-16,-3 4-11 16,0 2-3-16,-3 2-3 15,0 3 1-15,0 9 2 0,3 4 0 16,3-2 2-16,4 0-4 16,2-3 0-16,3-3 1 15,5-2 0-15,4-3 0 0,0-2 0 16,3-6 0-16,0-2 2 15,0-3-3-15,3-3 0 16,0-2-3-16,-3-8-1 16,-3 0-1-16,3-3 0 15,-4 0 0-15,-5-3 0 16,0 1 0-16,-3 5 0 0,0-1 2 16,0 6 0-16,0 0-3 15,0 6 0 1,0 2 2-16,0 0 2 0,3 8 6 15,3 5 4-15,-6 5 0 16,9 1 3-16,-3-1-3 16,3-2-1-1,-3 0-6-15,3-3-1 0,-3 1-3 16,6-4-1-16,-3 1-23 16,0-3-12-16,0-3-23 15,-3-2-11-15,6-3-31 16</inkml:trace>
  <inkml:trace contextRef="#ctx0" brushRef="#br0" timeOffset="155535.7916">10247 11295 236 0,'-3'3'90'0,"6"2"-48"0,-3 6-34 0,0-3 24 15,3 2-11-15,0 6 0 16,0 8-10-16,-3 2-2 16,0-5-5-16,3 1-3 0,-3-4 2 15,3-2-13-15,-3-5-6 16,0-1-27-16,0-5-12 16,0-5-57-1</inkml:trace>
  <inkml:trace contextRef="#ctx0" brushRef="#br0" timeOffset="155723.6017">10244 11187 244 0,'0'-3'93'0,"3"3"-50"0,-3-5-35 15,0 5 24-15,0 0-20 16,0 0-4-16,0 0-7 15,3 2-4-15,0 4-67 16,0-1 39-16,6 3-74 16</inkml:trace>
  <inkml:trace contextRef="#ctx0" brushRef="#br0" timeOffset="156186.3595">10334 11277 192 0,'-3'5'71'0,"3"0"-38"0,0 6-19 0,0-3 22 16,0 2-5-16,0 6-1 15,0 8-5-15,0-3-2 16,0 3-12-16,0-8-2 0,3 0 1 16,-3-3-4-16,0-3 2 15,0-2-5-15,0-2-2 16,2-1 2-16,-2-5 2 15,0 0-4-15,3-3-1 16,0-10-5-16,3-5-1 0,0-1-2 16,0 1 2-1,0-1 2-15,3 3 2 0,0 3-1 16,0 2 1-16,3 1 0 16,-3 2 0-16,0 5 2 15,0 1 2-15,0 4 3 16,0 3 2-16,0 3 3 15,-4 8 1-15,1 8-3 16,-3 0 0-16,0-3-5 16,0 0 0-16,-3-2-1 15,0-3 1-15,0 0-4 16,0-3 0-16,0-3-4 16,0-2-1-16,0-2-17 0,0-1-8 15,0-5-23-15,0 0-9 16,0-3-50-1</inkml:trace>
  <inkml:trace contextRef="#ctx0" brushRef="#br0" timeOffset="156451.9706">10584 11300 208 0,'-3'3'77'0,"6"0"-42"0,-3 7-19 0,0-2 22 16,0 5-7-16,3 3 2 16,-1 5-13-16,-2 1-2 15,3-4-10-15,-3-2-5 0,0-3 0 16,0 0-9-16,0-5-3 16,0 0-31-16,0-2-13 15,0-4-61 1,0-2-32-16,0 0 73 15</inkml:trace>
  <inkml:trace contextRef="#ctx0" brushRef="#br0" timeOffset="156640.2944">10542 11181 264 0,'-3'-10'101'0,"3"20"-54"0,0-4-53 16,0-6 15 0,9 2-13-16,0 1-48 15,-3 2-23-15,3 0-24 16,0 3-7-16</inkml:trace>
  <inkml:trace contextRef="#ctx0" brushRef="#br0" timeOffset="157111.2856">10643 11269 156 0,'-3'0'60'0,"6"2"-32"0,-3 4-13 0,0-1 20 16,3 3-4-16,0 0-1 16,0 2-3-16,-3 9 0 15,3 5-15-15,-3-3 2 0,0 3 0 16,0-6-3-16,0-2 1 15,3-3-3-15,-3-2 0 16,0-3-3-16,0-3-1 0,0 0-1 16,0-5 2-16,3-2-3 15,0-4-2-15,0 1-3 16,3-16-5 0,0 0 1-16,0 0 1 15,0-1 0-15,6 4 1 16,2 5 3-16,1 2-2 15,-3 3 1-15,0 3 2 16,0 5 2-16,0 3 8 16,-3 2 3-16,0 3-2 15,0 5 1-15,-3 8-1 16,0 0 1-16,-3-2-6 16,-3-3-4-16,0 0-1 0,0-3-1 15,3-3-16 16,0-2-6-31,-3 0-18 0,3-2-5 16,0-4-14-16,0 1-5 16,2-3-38-16</inkml:trace>
  <inkml:trace contextRef="#ctx0" brushRef="#br0" timeOffset="157618.8991">10994 11324 220 0,'0'-8'85'0,"0"6"-46"0,0-4-19 16,-3 4 27-16,0-1-14 15,0 3-4-15,0 0-12 16,-3 0-6-16,0 5-6 16,-2 3-8-16,-1 3-1 0,0 5 4 15,-3 5 2-15,6 0 0 16,0 0-2-16,3-5 1 15,3 0 1-15,6-3-1 16,0-2-1-16,6-3 1 0,0-8 1 16,3 0-3-16,-1-6-2 15,-2 1-3-15,0-5 1 16,-3-6 3-16,0 0 1 16,-3 3 1-16,0-1 2 0,-3-2-1 15,-3 6-1-15,3 2 1 16,-3 0-1-16,3 5-5 15,-3 3-1-15,0 11 3 16,3 7 1-16,0 9 2 16,0-1 0-16,3 6 8 15,0 5 7-15,-3 0 6 16,0 0 4-16,-3 0 4 16,0-5 2-16,-3-3-8 15,-6-2-1-15,-3-6-11 16,-9-8-4-16,-3-2-13 0,-3-6-6 15,-2-5-27 1,-4-3-10-16,0-5-46 0,6-2-18 16,-2-1-16-1</inkml:trace>
  <inkml:trace contextRef="#ctx0" brushRef="#br0" timeOffset="158818.2826">11607 11115 148 0,'0'-10'55'0,"6"7"-30"0,-3-8-10 0,0 9 34 15,3 2-6 1,0 5-13 0,0 3-17-16,-3 8 1 0,0 5-1 15,-6 3-2-15,0 2-1 16,0 1-2-16,0-1 0 15,6-2-2-15,-6-3-1 16,0-2-3-16,3-1-2 16,0-2 1-16,-3-3 1 15,0-2-14-15,3-1-5 16,0 6-18 0,0-5-1-1,0-3 2-15,0-8-39 16,6-3-13-1</inkml:trace>
  <inkml:trace contextRef="#ctx0" brushRef="#br0" timeOffset="159202.181">11762 11099 204 0,'0'-2'77'0,"3"10"-42"0,-3-6-30 0,3 1 17 0,0 7-3 16,-3 6 3-16,0 0 1 16,-3 0 1-16,0 3-13 15,0-1-4-15,0 1-1 0,0-3-1 16,0-3 0-16,0-3-3 15,0-2-2-15,3-2 1 16,0-1 1-16,3-3-3 16,3-2 0-16,0 0 3 15,3-2 1-15,3-1-4 16,0 1 1-16,0-1-2 16,0 0 0-16,0 1-7 15,3-1-4-15,-3 0-11 0,-1 3-5 16,4 0-11-16,-9 0-5 15,0 0-35-15</inkml:trace>
  <inkml:trace contextRef="#ctx0" brushRef="#br0" timeOffset="159517.9458">11944 11091 152 0,'0'-2'57'0,"3"4"-30"0,-6 4-21 0,3-1 17 16,0 3 1-16,0 8 5 16,-6 5-6-16,0 5-2 15,3 6-12-15,0 3 6 0,0 7 4 16,0-2 1-16,0-6 0 15,3 0-8-15,0-7-5 16,0-3-4-16,3-6 0 16,-3-5-9-16,3-2-3 15,0-3-35-15,0 0-14 0,0-3-54 16</inkml:trace>
  <inkml:trace contextRef="#ctx0" brushRef="#br0" timeOffset="160148.0568">12322 11298 172 0,'0'2'66'0,"0"6"-36"0,0 3-13 0,0-3 22 15,0 8-16-15,3 8-4 16,-3-1-10-16,0-4-4 15,3-1-2-15,-3-2-3 0,0-5 3 16,0-1-15-16,0-2-5 16,0 0-29-16,0-2-12 15,6-4-28 1</inkml:trace>
  <inkml:trace contextRef="#ctx0" brushRef="#br0" timeOffset="160329.6676">12355 11221 196 0,'-3'-5'74'0,"3"5"-40"0,0 0-33 16,0 0 14-16,0 0-13 15,0 0 0-15,0 0-18 16,9 2-4-16,-1 1-30 15,1 0-10-15,-3 2-4 16,0-2-1-16</inkml:trace>
  <inkml:trace contextRef="#ctx0" brushRef="#br0" timeOffset="160680.4194">12426 11316 152 0,'3'27'57'0,"0"-3"-30"0,-3 10-7 16,0-24 19-16,0 1-8 0,0 2-1 15,0-2-6-15,0-3-3 16,0-3-11-16,-3 0-2 0,3-2 2 15,0-3-6-15,0 0 0 16,0-5 2-16,3-6 1 16,0 1-8-16,3-6-1 15,0-3-5-15,0 3 2 16,0-2 1-16,3 5 2 16,0 2-1-16,0 6-1 15,-1 2 3-15,10 6 0 16,-6 7 3-16,3 9 3 15,-3 2 4-15,0-3 2 16,-3-2-1-16,-3 0-1 16,0 0-5-16,-3-3-1 15,0-2-1-15,0-3-2 0,0 0-24 16,-6-3-17 0,9-2-9-16,0-3-15 15,-3-3-4-15,3-2-12 16</inkml:trace>
  <inkml:trace contextRef="#ctx0" brushRef="#br0" timeOffset="160912.9901">12703 11184 212 0,'0'0'82'0,"3"-8"-44"0,0 16-29 0,0-3 22 16,0 3-10-16,3 8 0 15,-3 5-6-15,3 6-1 16,0 12-8-16,0-2-4 0,-3-2 1 16,-1-1-2-16,1-7 2 15,0-4-2-15,-3-4-1 16,0-3-30-16,0-3-13 16,-3-5-40-1,0 0-50-15,1-3 35 0</inkml:trace>
  <inkml:trace contextRef="#ctx0" brushRef="#br0" timeOffset="161163.0176">12599 11314 244 0,'-3'-3'93'0,"6"3"-50"0,3-3-39 16,0 3 19-16,3-2-11 16,5-4-2-16,7 1-5 0,3 0-2 15,-3-1-1 1,3 1-21-16,2 3-10 0,-2 2-29 0,-3 0-14 16,-3 5-19-1</inkml:trace>
  <inkml:trace contextRef="#ctx0" brushRef="#br0" timeOffset="161461.6021">12896 11409 164 0,'-12'21'63'0,"12"-13"-34"0,-3 3-19 0,3-6 17 16,3 3-2-16,0 2 2 0,3-2-6 15,3 0-1-15,0-2-11 16,3-4 1-16,0-2 3 15,6 0-3-15,-3-2 2 0,3-4-1 16,-3-2 3-16,-4-5-5 16,-8 0-1-16,0-6-2 15,-9 3-1-15,-3 1-1 16,-2-4 2-16,-1 6-5 16,0 2-1-16,0 3-9 15,0 3-4-15,0 2-22 16,3 3-10-16,3 0-42 15,3 6-55-15,6 2 42 16</inkml:trace>
  <inkml:trace contextRef="#ctx0" brushRef="#br0" timeOffset="162627.574">12914 11337 116 0,'-3'-5'44'0,"6"5"-24"0,-6-3-4 0,3 3 16 0,0 0-6 16,-3 0-1-1,0 3-12-15,-3 0-3 0,0 2-6 16,0 8-3-16,0 3 2 0,0 0-4 15,1 3 0-15,5-4-1 16,0 4-2-16,5-3-33 16,4 0-12-16,3 0-25 15</inkml:trace>
  <inkml:trace contextRef="#ctx0" brushRef="#br0" timeOffset="163775.8818">13649 11126 144 0,'3'0'55'0,"0"-3"-30"0,0 3-3 0,0 0 23 16,0-3-5-16,0 1 1 16,-3-1-10-16,0 1-2 15,0-1-16 1,0-2 3-16,-3 2 4 0,0-2-5 16,-3 2 2-16,-3 3-6 15,-5-3-1-15,-4 6-4 16,0 0-1-16,-6 2-3 15,-6 0-2-15,3 1-2 16,4 1 1-16,2 4 1 16,3-3 2-16,0 0-3 15,6 0 0-15,3 0-1 0,3 0 0 16,0-3 0-16,6 0-2 16,0 1 3-16,6-1 2 15,6 0 0-15,6 3-1 16,3-3-2-16,3 1-1 15,2-1 2-15,4 3 0 16,0 0 1-16,0 2 2 16,3 4-3-16,-4 2 0 15,-2-1-1-15,-6 1 0 16,-6 3 11-16,-3-3 3 16,-6 2 1-16,-6 1 2 15,-9-1-4-15,-3-2 1 16,-3-3-7-16,-6-2-1 0,-6 0-2 15,1-4 1-15,-1-1-4 16,0-1-2-16,-3-2-14 16,0-3-4-16,7 0-13 0,2 0-7 15,0 0-26-15,6-3-12 16,3 0-38 0</inkml:trace>
  <inkml:trace contextRef="#ctx0" brushRef="#br0" timeOffset="164295.3825">13435 11001 188 0,'3'-2'71'0,"-3"-1"-38"0,15 3-30 15,-9 3 15-15,0-3-7 16,-3 0 1-16,6 2-3 15,-3 1 2-15,0 0-6 16,0-1 4-16,0 4 1 0,0 2-1 16,-1 2 2-16,1 6-2 0,0 0 0 15,-3 10-3-15,0 1-1 16,0 2-3-16,0 5-2 16,-3 3 1-16,0 11 1 15,0-6 3-15,0 1 4 16,0-4 2-16,0-7 3 15,3-5-5-15,0-1-3 0,0 0-1 16,3-4 1 0,0-4-3-16,0 1-2 0,-3-9-3 15,0 3-1-15,0-7-29 16,0-4-14-16,-3-2-67 16,6-5-42-1,-3-3 65-15</inkml:trace>
  <inkml:trace contextRef="#ctx0" brushRef="#br0" timeOffset="169194.4247">8655 8427 92 0,'0'0'35'0,"0"0"-18"0,0 0 2 0,0 0 16 16,0 0-4-16,0 0-1 0,0 0-3 15,0 0-2-15,0 0-14 16,0 3 2-16,-3-1 1 0,3-2-1 16,-3 3 0-16,3 0-10 15,0-1-1-15,0 1-4 16,0 0 0-16,0 12 4 15,0-1-1 1,0-1-1-16,0 3 5 16,0 2 1-1,0 3 0-15,0 3 1 16,0 0-2-16,0 0 0 16,0 5-3-16,0 3 1 15,0-3-2-15,0 0-1 0,0 0 3 16,0-8 0-16,0-5-1 15,3 11-2-15,-3-6-2 16,3 5 1-16,-3-2 3 16,0 5 3-16,0-5 0 0,0 5 2 15,0-3-4-15,0 4 0 16,0-7-1-16,0 9 1 16,0-3-2-16,0 0-1 0,0-2 1 15,0 7 1-15,0-5-3 16,0 3 0-16,0-6 5 15,-3 9 2-15,0-6-2 16,0 3-1-16,0-6-1 16,0 3-2-1,3-5 1-15,0 3-1 0,0-6 0 16,0 5 2-16,0 1-3 16,0-1 0-16,0-2 1 15,0 0 2 1,0-3-1-16,-3 8 2 15,3-5-4-15,0 5 0 16,0-5 1-16,0 2 2 0,0-2-1 16,-3 2-1-1,3-4 1-15,0 1-1 16,0-1 2-16,0-1 3 16,0-3-2-16,0 3-2 0,0-2-3 0,0 2 1 15,0-5 3-15,0 3 1 16,0-4-4-16,-3 4-1 15,3-3 3-15,-3 0 1 16,3-3-3-16,0 8 1 16,0-5 0-16,0 2 2 15,0-2-1-15,0 3-1 0,0-3 1 16,0 2 1-16,0-2-1 16,-3 3-1-16,3-3 1 15,-3 2-1-15,3-2 0 16,0 0 2-16,0-3 1 15,0 0 1-15,0-2-5 16,0-1-1-16,0-2 1 16,0 0 2-16,0 0 0 31,0-2 2-31,0-1-2 0,0 0-1 16,0 0 1-16,0-2-1 15,0 0-5-15,3-1 1 0,0 1 4 16,3 0 4-16,0-3-1 15,6 2-2-15,-3-2 0 16,9 0-1-16,-4 0 0 16,7 0 2-16,-3 0-3 0,6-2 0 15,-6-1 1-15,6 3 0 16,-4 0 0-16,1 0 0 16,-3 0 0-16,0 0 2 15,-3 0-1-15,-3 0-1 16,-3 0 1-16,0 0 1 15,-3 0 1-15,0 0 3 16,-1 0-3-16,-2 0-2 16,0 0 0-1,0 0 1-15,0 0-6 16,-3 0 1-16,0 0-10 16,0 0-4-16,0 0-16 0,-3 0-4 15,3 0-26-15,0-3-11 16,0 1-26-1</inkml:trace>
  <inkml:trace contextRef="#ctx0" brushRef="#br0" timeOffset="169754.503">8914 10202 208 0,'-15'0'77'0,"15"0"-42"0,0-2-32 0,0 2 15 16,6 2-3-16,-3 1 1 16,0 0-4-16,0-1-2 15,3 1-6-15,0 0 2 0,0 10 0 16,-1 0 2-16,4 0 2 15,-3-2-5-15,3 2-3 16,-3-2 1-16,3 2 2 16,0-3-7-16,0 4 0 15,0-4 2-15,0 4 2 16,-3-4 0-16,0 1 1 16,0-3 0-16,-3 0 1 15,0-1-2-15,-3 1-2 0,0-2 1 16,-3 2-1-16,3 0 4 15,-3 0 2-15,0-1 4 16,-3 1 4 0,0 0-4-16,-3 11 2 15,3-6-3-15,-3 3 0 16,0-3-3-16,-3 0-1 16,0-2-3-16,0 0 1 15,3-3-2-15,1-1-1 16,2 1-2-16,0-2-1 15,0-1-18-15,0 0-7 16,3 1-16-16,0-1-7 16,0-2-48-1,0-1-45-15,-3-2 53 16</inkml:trace>
  <inkml:trace contextRef="#ctx0" brushRef="#br0" timeOffset="172134.6033">9321 10184 160 0,'-3'2'63'0,"3"-2"-34"0,0 0-34 16,0 8 51-16,0 6-18 0,0 2-4 16,3 5-5-1,0 5-11-15,0 6 6 0,-3-8 3 16,0-6-3-16,3 9 2 16,-3-6-3-16,0 8 0 15,0-5-5-15,0 5 0 16,0 3-5-16,0-6-2 0,0-7 0 15,0-6-1-15,0-3 0 16,0-2 0-16,0 0-14 16,0-2-3-16,-3-4-11 15,0 1-5-15,0-3-13 16,3 0-4-16,-3-3-15 16</inkml:trace>
  <inkml:trace contextRef="#ctx0" brushRef="#br0" timeOffset="172615.6245">9455 10218 184 0,'-3'-5'71'0,"3"5"-38"0,3 0-25 0,-3 5 18 0,3 3 0 31,0 0 4-31,0 8-5 0,0 0-3 16,-3 0-12-16,0 2 0 0,0 3 3 16,-3 1-1-16,0-4 1 15,0 1-5-15,0-4 0 0,0-1-5 16,3-4-2-16,0 1 0 15,0-3-1-15,0 0 0 16,0-3 0-16,0-2 0 16,3-1 2-16,3 1-3 0,0-3 0 15,3 0 1-15,3 0 0 16,0 0 0-16,0 0 0 16,0 0-11-16,0 0-3 15,0 0-9-15,-3 3-2 16,0-3-9-16,2 0-28 31,-2 0 9-31,0 0-16 16,-3-3-28-1,0-2 31-15</inkml:trace>
  <inkml:trace contextRef="#ctx0" brushRef="#br0" timeOffset="172927.4209">9586 10266 152 0,'0'-8'57'0,"0"-8"-30"0,0 11-32 15,0 2 56 1,3 8-21-16,-3 3-7 16,0 6-7-16,3-1-10 15,0 3 3-15,3 7 1 0,0 7 3 16,0 1 3-16,-3 6-1 15,0 0 4-15,-3 3-7 0,-3-16-2 16,3-3-5-16,3 3-4 31,0-3-3-31,0 0 1 0,0-2-4 16,0-3-1-16,-3-3-24 16,6-5-10-16,0-3-52 15,0-5-47 1,0 0 50-16</inkml:trace>
  <inkml:trace contextRef="#ctx0" brushRef="#br0" timeOffset="173415.6367">10075 10499 180 0,'3'-14'68'0,"-3"12"-36"0,2-1-18 0,-2 1 20 16</inkml:trace>
  <inkml:trace contextRef="#ctx0" brushRef="#br0" timeOffset="173807.1286">10075 10472 382 0,'-6'-5'36'16,"0"2"-18"-16,-3 3-7 0,0 0-1 16,-3 8-6-16,0 3-2 15,0 5-4-15,0 0-1 16,0 2 2-16,3 1 0 0,3-4 1 16,3 1 0-16,6 0 0 15,0-5 0-15,0-3 0 16,3 0 0-16,0-3 0 15,3-2 0-15,0-1-7 16,3-4 0-16,3-4 1 16,-3 1 1-16,-3-3 3 0,-3-2 1 15,0-1 1 1,0-2 0-16,-3-3 0 16,0 3 0-16,-3 2 0 15,0 3 2-15,0 0-3 0,0 13 0 16,2 1 3-1,-2 2 3-15,3 2 2 16,0 1-6-16,3 2 0 16,0 0-1-16,0-2 2 15,0-3-6-15,0 0 1 16,0 0-19-16,0-3-6 16,-3 0-18-16,3-2-9 15,3-3-39 1</inkml:trace>
  <inkml:trace contextRef="#ctx0" brushRef="#br0" timeOffset="174230.4661">10197 10491 204 0,'-3'16'77'0,"6"2"-42"0,0-5-23 0,-3-5 21 15,0 3-10-15,3-1-4 16,-3 1-6-16,3 0-3 16,-3-3-6-16,2 0-1 0,-2-3 3 15,0-5-3-15,0 0 0 0,0 0 1 16,0-3 0-16,0-2-2 16,0-3-2-1,3 0-2-15,0 0 1 16,0-5-1-16,0-3 0 15,6 3 0-15,0 2 0 16,3 1 0-16,3-1 0 16,0 3 4-16,-3 5 1 0,0 3 3 15,0 8 1-15,0 6 3 16,-4 1 4-16,1 1-8 16,-3 0-1-16,0 0-1 0,-3-3 0 15,0-2-2-15,0-3-2 16,-3 0-19-16,3-3-10 15,0 3-16-15,0-5-7 16,0-1-14-16,0 1-4 16,0-3-8-16</inkml:trace>
  <inkml:trace contextRef="#ctx0" brushRef="#br0" timeOffset="174744.4558">10530 10549 188 0,'0'-8'71'0,"0"-5"-38"0,-12 5-21 16,9 8 19-16,-3-5-7 16,0 5 0-16,-3 0-9 15,0 2-4-15,0 9-6 16,-3-1-10-16,4 1-2 0,-1 2 3 0,3 0 4 16,0 1-1-16,3-4 0 15,3-2 3-15,3 0 1 16,3 5 1-16,3-5 0 15,0-2-5-15,-1-4-1 16,1-2 1 0,3-2 2-16,0-4 0 15,-3-2-1-15,0-2-2 16,3-6-1-16,-3-5 6 16,-3-3 5-16,-6-5-6 15,0 0-1-15,0-6-6 16,0 6-1-16,0 3 0 15,0 5 4-15,-3-3 7 16,-3 5 5-16,6 6-5 16,-6 8-1-16,3 2-2 15,0 6 1-15,0 5 2 0,0 8 2 16,3 5 1-16,6 2 0 0,0 12-2 16,3-1-1-16,-3 3-1 15,3-5 2-15,0-3-3 16,-3-10-2-16,-3-3-3 15,3 2-1-15,3-2-34 16,-1-5-12-16,-2-6-58 16,6-5-36-1,0-3 61-15</inkml:trace>
  <inkml:trace contextRef="#ctx0" brushRef="#br0" timeOffset="175036.3544">10941 10245 172 0,'0'-16'66'0,"0"32"-36"0,0-8-7 0,0-8 26 15,0 0-10-15,0 2-2 16</inkml:trace>
  <inkml:trace contextRef="#ctx0" brushRef="#br0" timeOffset="175225.767">10941 10271 449 0,'0'16'23'0,"3"3"-3"16,-3 4-4-16,0 4 0 0,0-1-2 16,0 11 1-16,0-2-6 15,0-4-1-15,0-4-4 16,0-3-1-16,0-6-1 16,0-2-2-16,0-3-4 15,0-2-2-15,0-3-13 16,0-3-3-16,0 0-10 15,0-2-5-15,-3-6-16 16,0 1-6-16,-3-3-52 16</inkml:trace>
  <inkml:trace contextRef="#ctx0" brushRef="#br0" timeOffset="175690.4075">11054 10327 192 0,'0'-3'74'0,"-3"3"-40"0,6 3-13 0,-3-3 22 16,0 0-4-16,0 0 2 16,3 5-12-16,0 3-3 15,0 3-15-15,-3-1 0 0,0 3 0 16,0 1-2-16,0-1 2 0,0-3-4 15,0 1-2 1,0-3-2-16,3 0-3 0,0-3 1 16,3-2-1-16,0-1 0 0,3-2 0 15,-1 0-3-15,4 0 0 16,0 0 2-16,6 0 0 16,3 3 1-16,0 2 0 15,-3 1 0-15,0 15 0 16,-4-5-3-16,-2 2 0 15,0-2 8-15,-6 0 6 16,-3 0 1 0,-3-3 1-16,-3 0-7 15,-3-2-2-15,-6-1-2 16,-3-2-2-16,-2 0-17 16,-4-5-6-16,0 0-20 15,3-3-5-15,0-3-24 16,0-2-6-16,3-3-32 15</inkml:trace>
  <inkml:trace contextRef="#ctx0" brushRef="#br0" timeOffset="175930.9261">11042 10298 244 0,'6'-3'90'0,"-3"0"-48"0,6-5-25 0,0 8 25 16,3 0-11-16,3 3-1 15,5 0-13-15,7 2-3 16,-3-2-8-16,0-1-4 0,0 1 1 16,-4-3-7-16,-2 0 1 15,0 0-45-15,-3-5-21 0,0-9-63 16</inkml:trace>
  <inkml:trace contextRef="#ctx0" brushRef="#br0" timeOffset="177743.8807">11599 10480 152 0,'3'-18'57'0,"-3"18"-30"0,0-3-7 0,0 3 21 0,0 0-5 16,-3-3-1-16,0 3-8 16,0 0-5-16,-3 0-12 0,-3 0-4 0,0 3 0 31,-3 2-5-31,0 9-1 15,0 1-2-15,-6 4 0 16,6-1 0-16,0 4 0 16,3-7 2-16,6-1 0 15,1-4 0-15,4 1 0 16,1-3-3-16,6 0 2 16,-3 0-4-16,6-6-1 0,-3 1-4 15,3-6-1 1,3-5 1-16,0-2 4 0,-3-1 1 15,-3 1 3-15,-3-12 7 16,-3 4 3 0,-3 2 0-16,0 3 2 15,0 0 4-15,0 2-4 16,0 3 0-16,0 5-6 0,0 3-1 16,0 6-1-16,0 4-2 15,3 4-2-15,0 1-1 16,3 1 4-16,-4 0 1 15,7-3-3-15,0-2 1 16,0-3-22-16,3-3-8 0,0 1-27 16,0-4-9-16,0-2-25 15</inkml:trace>
  <inkml:trace contextRef="#ctx0" brushRef="#br0" timeOffset="178108.303">11724 10440 184 0,'-9'0'71'0,"9"0"-38"0,0 3-28 15,3 0 19-15,-3 2-4 0,6 8 0 16,-3 8-8-16,0-2-3 16,-1-1-5-16,1 1 2 0,0-3 3 15,0-3-3-15,0-2 2 0,-3-3-3 16,0 0 0-16,0-3 1 15,0-2 3-15,0-3 0 16,0 0 0 0,0-3-1-16,0-2 0 15,0-1-2-15,0-2 1 16,3-5 0-16,0-5 3 16,3 2-3-1,0 0-2-15,3 3-2 0,0-1-3 16,0 4-4-16,0 2 0 0,0 0-22 15,0 5-11-15,0 3-20 16,0 0-7-16</inkml:trace>
  <inkml:trace contextRef="#ctx0" brushRef="#br0" timeOffset="178523.895">11944 10509 220 0,'0'3'82'0,"0"-3"-44"0,6 3-31 15,-3 4 18-15,3-1-9 16,0-1-1-16,3-2-7 16,0-1 0-16,-1-7-5 15,4 0 0-15,-3-3 3 0,0 0-1 16,0 0 2-16,-3 0-2 0,-3 0 2 0,0 0-4 15,-3 0 0-15,0-2-1 16,-3 2-2-16,-3 2 1 16,-3 1 1-16,0 2-1 31,0 1-1-31,-3 2-2 16,-2 2-1-16,-7 4-1 0,3 2 3 15,3 16 0-15,3-6 1 16,3 1 0-16,3-1 2 15,3 1 3-15,6-4 2 16,6 1-1-16,3-2 1 16,3-4-4-16,0-2 0 15,3-3-10-15,-1-2-3 0,1-3-28 16,0-3-11-16,3 1-69 16</inkml:trace>
  <inkml:trace contextRef="#ctx0" brushRef="#br0" timeOffset="178798.8685">12313 10459 160 0,'0'3'63'0,"0"-1"-34"0,3 19-8 15,-3-13 22-15</inkml:trace>
  <inkml:trace contextRef="#ctx0" brushRef="#br0" timeOffset="178939.8606">12319 10520 360 0,'9'16'25'0,"-3"0"-14"0,0-1-8 15,0-1-2-15,-3-4-1 0,0 1 2 16,0-1-1-16,0-2-1 16,0-2-8-16,-3-4-5 15,0-2-22-15,0 0-10 16</inkml:trace>
  <inkml:trace contextRef="#ctx0" brushRef="#br0" timeOffset="179359.2429">12441 10459 164 0,'3'5'63'0,"0"16"-34"0,0 6-19 16,0-19 17-16,-3 2-4 16,3 1-2-16,-3 0-11 15,0-1-4-15,0 1-4 16,0-3 1-16,0 0 0 0,0-3-1 16,0 0-2-16,0-5 1 0,0-2 1 15,3-1-8-15,0-2-3 16,0-3 0-16,3-6 0 0,0-4-1 15,3 2 1-15,-1 0 3 16,10 6 3 0,3 4 4-16,-3 9 13 15,-3 10 6-15,-3 3-2 0,-3 0 0 16,0 0-8-16,-3 2-2 16,0-2 0-1,-3 0 0-15,0-3-4 0,-3-2-27 16,3-3-10-1,-3 5-29-15,0-13-14 16,0 0-3 0</inkml:trace>
  <inkml:trace contextRef="#ctx0" brushRef="#br0" timeOffset="179587.1687">12277 10303 244 0,'-3'-3'93'0,"3"6"-50"0,3-3-50 15,3 0 16-15,0 0-8 16,3 0 2-16,6 0-40 15,6 0-14-15,-3 3-46 16,2-6-16-16</inkml:trace>
  <inkml:trace contextRef="#ctx0" brushRef="#br0" timeOffset="180084.5685">12902 10205 188 0,'-3'-5'71'0,"3"5"-38"0,0 0-17 15,0 0 24 1,0 0-17-16,0 5-2 15,3 8-4 1,0 6 1-16,0 5-10 16,0 5 0-16,0 2-1 0,-3 4 1 15,0 7 2-15,3-2-5 0,0-3-3 16,-3-8 1-16,0-3 0 16,0-4-8-16,0-7-2 0,-3-1-34 15,3-4-13-15,-3-2-60 16,3-2-29-1,-3-4 72 1</inkml:trace>
  <inkml:trace contextRef="#ctx0" brushRef="#br0" timeOffset="180185.45">12792 10414 204 0,'-15'-8'77'0,"15"5"-42"0,0 1-17 0,0 2 23 15</inkml:trace>
  <inkml:trace contextRef="#ctx0" brushRef="#br0" timeOffset="180298.1054">12804 10393 430 0,'21'-5'24'0,"0"-1"-13"15,0 4-8-15,-4-1-1 0,1 0-19 16,-3 1-6-16,0-1-26 16,-3 0-9-16</inkml:trace>
  <inkml:trace contextRef="#ctx0" brushRef="#br0" timeOffset="180728.4641">13057 10224 168 0,'0'2'63'0,"0"19"-34"0,0 11-16 0,0-21 17 15,0 5-9-15,0 2 1 16,0 6 0-16,0 0 3 16,0 5-13-16,0 5-2 0,0-5 0 0,0-2-6 15,0-6 0-15,0-3 0 16,0-4 0-16,0-4-2 16,0-2 1-16,0 0-9 0,0-3-3 15,0-5-2-15,0-2 1 31,3-9-5-31,0-5-1 16,0 0 4-16,3 1 3 0,0 1 5 16,0 4 2-16,3 2 2 15,0 3 2-15,0 2 3 16,0 3 4-16,-1 8 5 16,1 8 1-16,-3 0-6 15,0-1-1-15,-3 4-2 0,0-3 1 16,0 0-13-16,0-6-5 15,0 1-26-15,0-3-9 16,0-3-55 0</inkml:trace>
  <inkml:trace contextRef="#ctx0" brushRef="#br0" timeOffset="181113.7036">13304 10491 164 0,'3'13'63'0,"0"-10"-34"0,3-1-12 16,0 6 20-16,0-3-13 16,0-5-1-16,0 6-4 15,0-9-3-15,3 0-8 16,-3 1-3-16,0-1 1 0,0-7 1 16,0-1-6-16,-3 0-2 15,-3-2 2 1,0 0 1-16,-6 2 2 15,0 1 0-15,-3 2-7 16,0 3-2-16,-3 2 2 0,-3 3 1 16,-3 5 2-1,-3 3 2-15,6 3 3 0,0 15 4 16,4-2 2-16,2 0 3 16,3-3 2-16,3 0-1 15,6-2-3-15,6-1-2 0,6-2-4 16,2-5-1-16,7-3-12 15,0-6-5-15,0-4-65 16,6-4-26-16,-4-2-14 16</inkml:trace>
  <inkml:trace contextRef="#ctx0" brushRef="#br0" timeOffset="182163.4685">13849 10422 168 0,'0'-3'66'0,"0"3"-36"0,-3-2-11 0,3 2 23 16,-3 0-8-16,0 0-2 15,-3 2-10-15,-3 1-1 16,0 2-12-16,-3 1-3 0,3 1-2 16,-3 1-5-16,9 0-1 15,0 3 1-15,3 2 0 16,6 0 1-16,3 1 0 0,0 1-3 16,3-1 2-16,0 2-1 15,0-1 0-15,-6-1 6 16,-3-1 2-16,-3 0 9 15,-6 0 4 1,0-2-7-16,-6 0-4 0,0-6-5 16,-3-3-3-1,0 1-4-15,0-3-2 0,1-3-24 16,8 1-8-16,3-1-13 16,9-2-6-16,3-3-46 15</inkml:trace>
  <inkml:trace contextRef="#ctx0" brushRef="#br0" timeOffset="182641.1863">13998 10451 236 0,'-9'0'88'0,"6"-3"-48"0,-3 3-29 0,3 3 23 15,0 0-14-15,-6 2-1 16,-3 8-11-16,3 3-3 15,0 0-3-15,0 0-2 0,3 2 1 16,0 1-4-16,3-1 2 16,9-2-1-16,0 0 0 0,3-5 2 15,3-3 0-15,0-3 2 16,0-2 1-16,0-3 1 16,0-3 0-16,0-2-2 15,-3-3-2-15,-1 0 1 16,-2-3 1-16,-3-5 3 15,0 3 2-15,-3-5-1 0,0 2 1 16,-3 0-2-16,0 3 2 16,0 5-4-16,0 0 0 15,0 2-3-15,1 6-1 16,2 0 1-16,0 8 2 16,0 8-3-16,2 0 0 15,4 0 1-15,0 0 2 16,3-3-1-16,0 0-1 0,0-2-6 15,0-3-4-15,0-3-19 16,3 0-6-16,-3-5-13 16,0 0-5-16,0 0-44 15,-3-2-29 1</inkml:trace>
  <inkml:trace contextRef="#ctx0" brushRef="#br0" timeOffset="183196.0457">14135 10451 156 0,'-3'-8'57'0,"3"5"-30"0,0 3-12 0,0 0 18 32,0 0-10-32,0 0 0 0,3 6-3 15,0 2 0 1,0 5-11-16,0 11 3 0,-1-6 4 0,-2 1-2 16,0-1 0-16,0-2-6 15,3-3 0-15,-3-2-5 16,0-3 0-16,0-3-1 15,0-5-4 1,9 0 1-16,-3-2-4 16,0-6-1-1,6-6 0-15,0-4 4 0,-3-1-1 16,0 3 1-16,0 3 2 0,0 3 0 16,0 2 0-1,0 2 0-15,0 6 6 0,0 14 4 16,-1 2-1-1,-2-1 2-15,-3 1 3 0,0-2 3 16,0-1-5-16,-3 0 1 16,0-2-10-16,0-3-2 15,0-3-1-15,0-3 2 16,0-2-8-16,3-2-1 16,3-3-3-16,0-3-1 15,0-3-1-15,3-10 2 16,6 0 6-16,-3 2 2 15,3 1-1-15,0 4 2 0,-3 6 5 16,-1 6 5 0,1 10 6-16,-3 8 3 0,0-1-7 15,0 1-4-15,-3 0-2 16,0 0-1-16,-3-3-2 16,0-2 1-16,0-3-18 15,0 0-6-15,0-3-30 16,0-2-10-16,0-1-45 15</inkml:trace>
  <inkml:trace contextRef="#ctx0" brushRef="#br0" timeOffset="183583.2569">14566 10451 204 0,'0'3'77'0,"6"-3"-42"0,0 2-21 15,0 1 20-15,0 0-4 16,6-1 0-16,3 1-11 0,0 2-4 16,0-5-8-16,-4 0-3 0,1-5 0 15,0 2-5 1,0-2 1-16,-3 0 0 0,-3-3 2 16,0 0-1-16,-3-3 2 15,-3 1 0-15,-3 2 1 16,-3 0-7-16,-3 0-2 15,-3 3-1-15,-6 5 4 16,3 2 1-16,-2 6 1 16,2 3-3-16,0 2 2 15,3 5 7-15,3 6 4 0,3 3-1 16,3-6 2-16,3-3-4 0,6 1 1 16,6-3-5-1,6-3 0-15,0-5-8 0,0 0-4 16,2-5-26-16,1-3-12 15,0-3-82 1</inkml:trace>
  <inkml:trace contextRef="#ctx0" brushRef="#br0" timeOffset="184301.7062">15084 10205 124 0,'0'-3'46'0,"0"9"-24"0,3 2-6 0,-3 2 16 15,3 6 2-15,0 3 2 16,3 4-13-16,0 9-4 16,-3 5-11-16,0 8 8 0,-3-5 6 15,3 0 0-15,-3-3 1 16,0-6-12-16,0-4-7 16,-3-9-2-16,3-2 0 15,0-5-1-15,3-3-1 16,3-6-4-16,-3-4-2 0,0-4-2 15,3-4 2-15,0-3-5 16,0-6-1-16,3-2 7 31,2 2 2-31,1 3 0 16,0 3 2-16,3 5-1 16,3 8 0-16,0 3 2 0,0 8 2 15,0 2 8-15,-4 0 3 16,-5 3 0-16,-3 0 2 15,-6 0-2-15,-3 0 0 16,-9-3-5-16,1 0-3 16,-1-2-9-16,-3-6-5 15,0-3-15-15,0-2-5 16,0-5-20-16,0 0-7 16,0-3-41-1,3-3-24-15,7-2 60 16</inkml:trace>
  <inkml:trace contextRef="#ctx0" brushRef="#br0" timeOffset="184543.9323">15328 10224 208 0,'3'-3'77'0,"0"3"-42"0,3 21-23 15,-3-8 21-15,0 0-4 16,0 3 1-16,0 8-9 15,0 5 0-15,0 8-12 16,0 6-3-16,0-6 0 0,0 0-3 0,0-6-2 16,0-4 2-16,0-6 0 15,0-2-21-15,0-6-8 16,0-3-29-16,0-2-12 16,3-2-42-16</inkml:trace>
  <inkml:trace contextRef="#ctx0" brushRef="#br0" timeOffset="184922.9725">15489 10438 164 0,'-6'5'63'0,"3"0"-34"0,-3 6-12 0,6 2 22 15,-3 6-11-15,3-1-1 16,0 1-12-16,0-1-2 0,3-2-7 16,3 0 3-16,0-3 3 0,3 1-6 15,3-4-1-15,3 1-3 16,0-3 1-16,-4-3-2 16,4-5-1-1,-3-3 1-15,0-2 1 0,-3-3-1 16,0 0 2-16,-3-5-4 15,-3-6 0-15,-3 3 1 0,-3-5 0 0,0 5-7 16,-3 3 0-16,-6 0-6 16,3 5 1-16,-3 0-7 15,0 3-3-15,3 2-10 16,1 8-128 15,10 9 64-31</inkml:trace>
  <inkml:trace contextRef="#ctx0" brushRef="#br0" timeOffset="185249.6891">15813 10454 204 0,'-6'-6'77'0,"6"6"-42"0,-6-2-17 0,6 2 23 15,-3 0-8-15,-5 0-2 16,-7 2-13-16,3 1-6 0,0 2-7 16,0 6-4-16,0 7 0 15,0-2 1-15,3 0 3 16,0 0 2-16,3 3 1 0,3-1-2 16,6 1-1-16,3-3-3 15,6-3 1-15,0-3-4 0,6-2 0 16,0-2-10-16,0-6-3 15,2-3-15 1,-2 0-4-16,0-2-12 16,0-3-4-16,-3-3-17 15,0-7-44-15,-3-9 22 16</inkml:trace>
  <inkml:trace contextRef="#ctx0" brushRef="#br0" timeOffset="185517.4654">15938 10287 176 0,'0'-21'66'0,"0"18"-36"0,0 3-18 16,0 0 19-16,0 0-7 31,0 0 0-31,0 8 0 0,3 0 2 16,0 3-14-16,-3 7 4 0,3 6 4 16,-3 2-2-16,0 17-1 15,0-4-3-15,0 1 1 16,0-5-8-16,0-4-4 15,0-4-2-15,0-1-15 16,0-2-5 0,0-5-23-16,0-6-9 15,3-3-2-15,9-10-72 32</inkml:trace>
  <inkml:trace contextRef="#ctx0" brushRef="#br0" timeOffset="185874.5828">16138 10451 192 0,'0'0'74'0,"0"0"-40"0,-3 3-24 16,0-1 20-16,-3 1-7 15,0 5 1-15,-6 3-4 16,-3-4-1-16,-6 7-10 16,0-1-3-16,1-3-2 0,-1 1-2 0,3 0-2 15,3-3 1-15,3 0-1 16,3 2 0-16,3 1 0 16,3-3 4-16,3 0 5 15,6 2-3-15,6 1 2 0,6-1-5 16,3 1 0-16,0-1-6 0,3-2 0 15,-4 3-10-15,-2-6-4 16,-3 3-44-16,0-5-20 16,-6 0-24-1</inkml:trace>
  <inkml:trace contextRef="#ctx0" brushRef="#br0" timeOffset="188489.4766">11482 8416 92 0,'0'-2'35'0,"0"2"-18"0,0-3-5 0,0 3 16 16,0 0-7-16,0 0-2 16,3-3-3-16,-3 3 0 15,0 0-8-15,0 0-1 0,0 0 3 16,0 0 0-16,0 0 4 0,0 6-1 16,0-1 2-16,3 6-6 15,0 2-1-15,-3 3-2 16,3 0 1-16,-3 2 0 15,0 6 1-15,0 2 0 16,3 6 0-16,-3 0-2 0,0 8 1 0,0-3-4 16,0 2 0-16,0-2 1 15,0-10 2-15,0-3-3 16,0 5-2-16,0-5 0 16,3 7 1-16,-3-4 1 15,3 5 1-15,0-6-2 16,0 0 1-16,0-2-2 0,0 0-1 15,-3-3 3-15,0 3 2 32,0 0 0-32,0-14 2 15,0 1-2-15,0 0 0 16,0-3-1-16,0-1-2 16,0-1 1-16,0-1 0 15,0 0 1-15,0 1-2 16,0-1 1-16,0 0-2 15,0-2 2-15,0 0 0 16,0-3 1-16,0 0-5 16,0 0 1-16,0 0 2 15,3 0 1-15,0 0 1 16,0-3 0-16,-3 0-2 16,6 3-2-16,-3 0 1 0,3-2 1 15,6-1-1-15,3 0-1 16,3 1 1-16,5 2-1 0,1-6 0 15,0 6 0-15,0 0 0 16,0 8 0-16,3-10-3 31,-7 7 2-31,-2-8 1 0,-3 1 2 16,-3-1-3 0,0-2 0-16,-6 5 3 15,0 0-3-15,-3 0-2 16,-3 0-16-16,0 0-7 15,0 0-14-15,0 0-5 16,0 0-39 0,0 0-52-16,0 0 40 15</inkml:trace>
  <inkml:trace contextRef="#ctx0" brushRef="#br0" timeOffset="188979.5102">11777 9033 184 0,'-6'-3'68'0,"6"3"-36"0,0 0-22 15,0 0 17-15,0 0-7 16,0 0 1-16,3 3-3 15,0 0 0-15,0 2-9 16,3 0-1-16,3 3-1 0,0 0 1 16,3 3 0-16,0-3-7 0,3 2 0 0,5 3-1 15,-2-5 2-15,0 0-3 16,-3 0-2-16,0 3 2 16,0-3 2-16,-3 0 0 31,-3-3 2-31,0 5-2 0,-3-2 2 15,-3-2-2 1,-3-1-1-16,0 3 3 0,-3 3 2 16,-3-1-4-16,-6 3-1 0,-6-2 4 15,0 2 2-15,0 0 4 16,6-5 1-16,3 0-3 16,-3 0 0-16,3 0-7 15,1 0-1-15,-1-3 2 16,3 3 3-16,0 0-24 15,3-5-12-15,0 0-26 0,3-3-12 16,0 0-40 0</inkml:trace>
  <inkml:trace contextRef="#ctx0" brushRef="#br0" timeOffset="190306.1497">12274 8858 136 0,'0'-2'52'0,"3"-1"-28"0,-3 3-6 0,0 0 18 15,0 0-9-15,0 0 8 16,3 5-9-16,0 6-14 15,0 10 4-15,0 3 1 0,-3 5-1 16,0 5 1 0,0 9 2-16,0-1 2 0,0-2-2 0,-3-3-2 31,0-6-5-31,3-1-2 16,0-7-6-16,0-7-3 0,0 0-3 15,0-3 1-15,0 1 1 16,0 1 2-16,0-1-3 15,3 2 0-15,-3-3 3 0,3-3 1 16,-3-2 1 0,0 0 0-16,0 0-11 0,0-3-5 15,0 1-14-15,0-12-4 16,0 4-13-16,0-3-5 16,0-1-21-16,0-2-8 15,-3-2-8 1</inkml:trace>
  <inkml:trace contextRef="#ctx0" brushRef="#br0" timeOffset="190797.4687">12408 8977 192 0,'0'-8'71'0,"3"6"-38"0,0 2-23 0,-3 0 20 16,0 0-3-16,3 5 2 15,0 3-3-15,0 3 1 16,0 2-15-16,-3 3 0 0,3 0 1 16,0-1-1-16,-3 1 1 15,0-2-5-15,0-4-3 16,0 3 0-16,0-5-1 0,0-2-5 0,0-6 1 15,6 2 0-15,0-2 0 0,3-2-3 16,0-1 2 0,3 0-1-16,6 1 0 0,5 2 2 31,-5 2 0-31,0 4-3 16,-3 7 2-16,-3 5 3 0,0 3 1 15,-3 1 1-15,-6-1 0 16,-3-3 4-16,0 1 3 0,-9 2-4 15,0-8-2-15,0-2-2 16,-3 2 0-16,0-2-9 16,-3-1-1-16,3-2-16 15,-3-5-5-15,0-1-15 0,-2-4-5 16,-7-6-14-16,3-3-6 16,0-2-27-1</inkml:trace>
  <inkml:trace contextRef="#ctx0" brushRef="#br0" timeOffset="190984.9724">12408 8969 252 0,'0'-5'93'0,"6"5"-50"0,0-3-30 0,0 1 22 15,3-1-12-15,3 1-3 16,3-1-9-16,6-5-5 0,-4 3-3 15,7-3-3-15,-6 2 3 0,-3 1-37 16,0 2-17 0,0 1-78-16</inkml:trace>
  <inkml:trace contextRef="#ctx0" brushRef="#br0" timeOffset="191811.4613">12962 9070 156 0,'3'-8'57'0,"-3"5"-30"0,-3 1-12 16,3 2 20-16,-3 0-4 16,0-3-1-16,0 3-10 15,-3 0-2-15,-3 3-11 16,0 2-4-16,-3 6 0 0,0 2 0 16,0 13 3-16,-3-2-5 15,4 3-1-15,8-4 0 16,0-1 0-16,6-4 2 15,0-2 1-15,3-3-1 16,-1-2-2-16,4-6 1 0,0-2-1 16,0-6-3-16,0-2 2 15,0-3 1 1,0 0 0 0,-3 0 0-16,0-5 2 15,-3-6-3-15,0 3 0 0,-3 3 10 16,3 2 3-16,-3 4-3 15,0 7-1 1,0 0-2-16,3 10-4 16,0 3 2-16,0 3-3 15,0 0 2-15,0 3-4 16,3-4 0-16,0-1 1 16,3-1 2-16,0-5-25 15,-4 0-12-15,1-3-24 0,0-2-9 0</inkml:trace>
  <inkml:trace contextRef="#ctx0" brushRef="#br0" timeOffset="192236.5921">13069 9107 160 0,'0'5'63'0,"3"3"-34"0,-3 3-16 15,0-1 17-15,0 12-4 0,3-4 2 16,-3 1-10 0,0-4 0-16,0 1-11 0,0-2-4 15,0-4 0-15,0 1 0 0,0-3 1 16,0-3-2-16,0-5 1 16,0 0 2-16,3-3 2 15,0-5-3-15,0 0-3 16,0-7-3-16,3-7-1 15,0 4-1-15,3 2 3 0,0 3 0 16,2 2 1 0,1 3 0-16,0 3 2 0,0 2 3 31,0 11 4-31,0 8 2 16,-3 3 1-16,0-3-4 15,-3 2 0-15,-3 3-3 16,0-5 0-16,-3-3-8 15,0 1 0-15,0-7-28 16,0 1-9-16,6 0-33 16,-6-8-11-16,9 3-7 15</inkml:trace>
  <inkml:trace contextRef="#ctx0" brushRef="#br0" timeOffset="192726.8756">13376 9112 216 0,'-9'-5'82'0,"6"5"-44"0,-6 3-33 16,6-1 19-16,-3 1-13 15,0 2-1-15,0 8-6 16,-3 6-1-16,-3 5-1 16,3-3-4-16,3 3-1 0,-3 0 2 15,15-3 2-15,-3-3 0 16,3-2 2-16,3 0 2 15,3-11 2-15,0-2-8 16,0-6-4-16,0-2 9 16,0-6 4-16,-3-2-3 0,-4-3-1 15,1-8 0 1,0-5 0-16,-3 0-2 0,-3-2 1 16,0-4-2-16,-3 3-1 15,0-2-2-15,0 5-1 16,3 5 2-16,0 6 2 15,-3 2 0-15,3 8-1 16,0 5 3-16,0 6 0 16,0 5 3-16,3 2 3 15,0 6 2-15,3 8 3 16,0 0-5-16,0 13-1 16,6 0-4-16,-3-3-1 15,6-5-1-15,-3 0-2 0,0-5-2 16,-3-3 1-16,0-5-30 15,0-2-14-15,-3-7-28 16,-1 1-10 0,4-2-12-16</inkml:trace>
  <inkml:trace contextRef="#ctx0" brushRef="#br0" timeOffset="193145.0546">13849 8930 216 0,'-3'10'82'0,"6"4"-44"0,-3 1-25 16,0-7 24-16,3 8-6 31,-3 5 2-31,0 11-13 0,3 5-2 0,-3 0-10 16,0-2-5-16,-3-4 0 0,3-2-2 0,0 1 2 15,0-7-4-15,0 6-6 16,3-10-3-1,0-6-31 1,0 0-10-16,-3-13-152 31,3-2 94-15</inkml:trace>
  <inkml:trace contextRef="#ctx0" brushRef="#br0" timeOffset="193670.1122">14087 8991 248 0,'-3'0'93'0,"-3"0"-50"0,0 5-28 0,3 0 24 16,-3 3-8-16,0 3-1 16,-3 5-8-16,3 2-3 15,0 9-11-15,0 4 1 0,3 1 2 16,0-3-4-16,3-2-2 16,3-1-2-16,0 6-3 15,3-6-8-15,3 1-3 16,0-3 12-16,3-3 9 15,0-3-5-15,6-5-2 0,-3-2-9 16,3-6-1-16,5-5-6 16,1-5-2-16,-3-8-2 15,-3 2-3-15,-3 1 7 16,0-4 3-16,-6-4 8 0,-3 5 6 16,-6-1 13-1,-6-1 0-15,-6 4 1 16,-6 3-4-16,-3 5-1 15,0 1-1-15,0 2 0 16,1 2-6-16,-1 1-4 16,3 2-1-16,3 1 1 15,0-1-28-15,6 0-11 16,6-2-66-16,3-3-26 16,3 0 12-1</inkml:trace>
  <inkml:trace contextRef="#ctx0" brushRef="#br0" timeOffset="194571.1031">14709 9165 160 0,'-6'-2'63'0,"3"-1"-34"0,0-10-14 0,3 18 20 0,-3-8-4 0,-9 1-1 32,-3-1-8-32,3 11-3 15,-2 5-11-15,-1 3-3 0,0 3 1 16,0 4-3-16,6-7-2 15,3-3 0-15,3 11 1 0,0 5-1 16,3-10-1 0,0-3 3-16,6-3 0 0,6 0 3 15,-3-5 1 1,-3-3-3-16,6-7-3 16,3-9 0-16,-3-2-1 0,-4-3-3 0,1 0 0 15,-3 0 2-15,-3 1 0 16,-3-1 1-16,0 2 2 15,0 4 1-15,-3 2 3 16,3 3-3 0,0 5-4-16,3 8 0 15,0 5 1-15,3 0 0 16,0 3 0-16,0-3 0 16,0 3-3-16,3-3 2 15,-3-7-28-15,0 1-10 16,0-1-32-16,3-6-10 15,3-3-6 1</inkml:trace>
  <inkml:trace contextRef="#ctx0" brushRef="#br0" timeOffset="194963.0368">14819 9170 200 0,'12'3'74'0,"-9"16"-40"0,-3 4-29 15,3-15 19-15,0 3-6 0,0 0-1 16,3 2-1-16,0 0 0 16,-6 0-8-1,3-5-1-15,-3 0 3 0,0-3-6 0,0 1 0 16,-3-4 15 0,0-2-8-16,0 0 0 15,0-2-3-15,3-4 2 16,-3-2 1-16,-3 1 3 15,6-1-3-15,0-3-1 16,3 0-4 0,-3-4 1-16,9 1 0 0,-3-4 1 15,0 2-9 1,6 3-4-16,-3 2 3 0,0 3 0 16,0 3-18-16,-1 8-7 15,1-1-24-15,0 3-10 16,0-2-5-16,0 0-2 0,0-3-72 31,3 2 67-31</inkml:trace>
  <inkml:trace contextRef="#ctx0" brushRef="#br0" timeOffset="195294.592">15019 9221 220 0,'3'8'85'0,"0"-8"-46"0,3 8-26 16,-4-3 24-16,4 0-10 0,0 0-1 15,3 1-6-15,0-1-3 16,3 0-9-1,0-5-5-15,0 0 0 0,0-5-4 0,-3 2 0 16,0-2 3-16,0 0 1 16,-6-8-1-16,0-1 1 15,-3 4-2-15,-3-3-1 16,0 2 1 0,-6 0-1-16,-6 3-5 15,0 3 1-15,0 10 2 0,0 9 1 16,0-1-2-1,3 5 2-15,1-4 5 16,2 9 7-16,6 4-4 16,3-6-3-16,6 0-3 15,2-7 0-15,10-4-1 16,3-2-14-16,0-8-5 16,3-5-56-16,0-1-24 0,-4-1-13 15</inkml:trace>
  <inkml:trace contextRef="#ctx0" brushRef="#br0" timeOffset="201521.7153">15545 9075 188 0,'3'-2'71'0,"6"4"-38"0,-3 4-19 16,0-1 22-16,-3 5-9 15,0 1-1-15,0 10-6 16,0 6-3-16,-3-4-9 16,-3 4-3-16,3-9 1 0,0-2-1 15,0 0 2-15,0 0-2 16,0-3 2-16,0-2-6 16,0-3-1-16,0-3 2 15,0-2 3-15,0-1 0 0,0-4 0 16,3-6-3-16,0 0-2 15,0-5 1-15,0-1 1 0,3-4-3 32,0-3 0-32,3 0 1 15,0 2 0-15,0 6-3 0,3 2 0 16,3 3 2-16,-3 6 0 16,-1 4-2-16,4 11 2 15,0 1 1-15,0 7 2 16,-3 3-1-16,-3-8-1 15,-3-3 1-15,-6 11 1 16,0 5-3-16,0-3 0 16,0-7-19-16,0-3-7 15,0-6-35-15,3-5-12 16,0 1-30 0</inkml:trace>
  <inkml:trace contextRef="#ctx0" brushRef="#br0" timeOffset="201876.9705">15858 9197 216 0,'-6'-21'82'0,"3"21"-44"0,0 18-27 16,3-12 21-16,-3 2-15 16,0 2-2-16,0 3-7 15,0 1-3-15,0 1-2 16,3 1-5-16,3 5-1 0,3-2 2 15,3 0 2-15,3-4 0 16,3-4 2-16,0-6 4 16,9-10 6-16,2 0-3 15,-5-3 0-15,-3-5-2 0,-3-1 0 16,-3-4-2-16,-3 2-1 16,-3-5-1-16,-15 2 2 15,-3-2-1-15,-3 3 0 16,-3 2-6-16,0 5 1 15,0 8-16-15,1-5-4 16,2 11-25-16,6-3-12 16,3-5-46-1,6 5-35 1,6-11 59-16</inkml:trace>
  <inkml:trace contextRef="#ctx0" brushRef="#br0" timeOffset="202154.3062">16090 8887 256 0,'-6'-5'96'0,"9"5"-52"0,-3 3-40 16,0 2 19-16,3 0-2 0,0 9 4 16,0 7-11-16,0 8-3 15,0 8-7-15,0 10-3 0,0 6 2 16,0-8-2-16,0-13 2 15,0-5-2-15,0 4 2 16,0 4-7-16,-3-4-1 16,0-7-38-16,0-8-181 31,-3-16 93-31</inkml:trace>
  <inkml:trace contextRef="#ctx0" brushRef="#br0" timeOffset="202360.9709">15932 9046 296 0,'-6'-3'112'0,"9"3"-60"0,3 3-43 16,0-3 25-16,3 0-13 16,12 0 1-16,6 0-11 15,3 0-4-15,2 0-4 16,1-3-7-16,0 1-2 0,-3-1-35 15,-4 3-15-15,-2 0-66 16,-6 3-47-16,-3 2 69 16</inkml:trace>
  <inkml:trace contextRef="#ctx0" brushRef="#br0" timeOffset="202923.8586">15540 9493 216 0,'0'-2'82'0,"2"2"-44"0,13-3-25 0,-9 3 24 16,0 0-8-16,3 0 0 15,3 0-12-15,3-3-5 16,3 1-7-16,0-1-2 0,14 0 1 16,1 1 2-16,3-1 1 15,6 0-3-15,5 1-3 16,7-1 0-16,-7 1-1 15,-5-1 0-15,-3 3 2 16,-6 0-1-16,-7 0-1 16,-5 0 1-16,-3 0 1 15,-3 0-17-15,-3 0-4 16,-3 0-13 0,-3 0-3-16,-3 0-58 15,-3 0-53 1,0 3 48-16</inkml:trace>
  <inkml:trace contextRef="#ctx0" brushRef="#br0" timeOffset="203955.2091">16581 9118 188 0,'0'0'71'0,"3"5"-38"0,0 3-19 15,-3-3 20-15,3 11-4 16,-3 2 0-16,0 6-6 0,3-5-1 31,-3 2-12-31,3 0-4 0,0-8-1 0,-3-2-3 16,3 0-2-16,-3-1-3 16,0-2-1-16,0 0-27 15,0-3-10-15,0-2-20 16,0-3-5-1,0 0-27 1</inkml:trace>
  <inkml:trace contextRef="#ctx0" brushRef="#br0" timeOffset="204133.3721">16617 9041 236 0,'-3'-8'88'0,"0"8"-48"0,6-3-40 0,-3 3 16 16,0 0-16-16,0 0-4 0,0 0-36 16,6 0-16-16,3 3-35 15,0 2-16-15</inkml:trace>
  <inkml:trace contextRef="#ctx0" brushRef="#br0" timeOffset="204496.9957">16703 9144 188 0,'-3'24'71'0,"6"0"-38"0,0-8-21 16,0-9 19-16,-3 4-5 15,0 2-1-15,0 0-9 16,0-2-3-16,0 0-7 16,0-1-2-16,0-4 0 0,0-1 0 15,0-3 2-15,0 1 1 16,0-3 3-16,0 0-5 15,0-5-1-15,3 0-4 0,0-6-3 16,3 0-3-16,3-15 1 16,3 2 3-1,0 6 1-15,0 4 1 16,0 4 2-16,0 4 1 16,-3 17 3-16,0 2 3 15,-4 1 0-15,1 4 0 16,0-2-5-16,-3 2-1 15,0-2 1-15,-3-2 0 16,3-1-20-16,0 3-35 16,0-11-18-1,3-2-50-15</inkml:trace>
  <inkml:trace contextRef="#ctx0" brushRef="#br0" timeOffset="204991.8774">17221 8887 164 0,'-3'0'63'0,"6"-2"-34"0,-3 7-16 0,0 3 19 0,6 8 2 16,-3 2 1-16,0 6-10 15,0 8-2-15,-3 2-14 16,0 14 1-16,0 0 3 0,0-6-3 31,0-18 0-31,0-3-6 0,0 5-1 16,0 3-10-16,0-10-5 15,0-3-36-15,0-8-14 16,-3 0-47 0,3-6-23-16,0 1 67 0</inkml:trace>
  <inkml:trace contextRef="#ctx0" brushRef="#br0" timeOffset="205180.3702">17120 9088 224 0,'-3'-5'85'0,"3"3"-46"0,15-1-28 16,-9 3 21-16,0 0-6 16,3-3-1-16,3 1-11 15,6-1-6 1,2 0-5-16,4 1-3 0,-3-1 3 0,3-2-9 16,-3 2-1-16,3-2-36 15,-4-1-14-15,-2 1-57 16</inkml:trace>
  <inkml:trace contextRef="#ctx0" brushRef="#br0" timeOffset="205599.1962">17430 8935 176 0,'-3'24'66'0,"6"-16"-36"0,0 10-15 16,-3-5 20-16,3 9-2 15,-3 1 1-15,0 12-13 16,-3 5-3-16,3-3-10 16,0-6-5-16,-3-4 0 0,3-3-2 15,0-9-1 1,0-1 5-16,-3-4 1 0,0 1-5 16,0-6 0-1,0 0-10-15,3-7-2 0,0-6 1 16,0-3 1-16,3-2 1 15,3-5 2-15,0 2 4 16,0-3 1-16,0 3 3 16,-1 3 3-16,4 2 2 15,-3 6 1-15,0 5 4 16,3 3 3-16,-3 7-4 0,0 4-1 16,0-1-9-16,-3 3 0 15,0 2 1-15,-3 1 1 16,3-3-15-16,-3-6-4 15,0-2-34-15,3-3-15 0,0 3-43 32</inkml:trace>
  <inkml:trace contextRef="#ctx0" brushRef="#br0" timeOffset="205988.5223">17626 9223 200 0,'-3'-2'77'0,"6"10"-42"0,-3-6-26 16,0-2 22 0,6 6-8-16,0-4 1 0,0 1-7 15,3 0-2-15,0-3-9 16,0 0-4-16,0-3 1 0,0 3 2 16,0-3 4-16,-1-2-4 15,-2-6-3-15,-3-4-4 16,-3 1-1-16,-3 1-5 15,-3 0-2-15,-2 2-2 16,-1 1 0-16,-3 4 4 16,0 4 3-16,0 2 3 15,-9 8 1-15,6 5 3 16,0 3 3 0,3 0 4-16,3 2 2 0,3 1 6 15,4-1 1-15,4-2-7 16,1 0-4-16,6-3-4 15,3 3 0-15,3-3-9 16,3-7-3-16,0-4-39 16,-3-2-17-16,-3 0-50 15</inkml:trace>
  <inkml:trace contextRef="#ctx0" brushRef="#br0" timeOffset="206643.6896">18123 9099 196 0,'-3'-3'74'0,"0"3"-40"0,0 0-22 0,0 0 21 15,0 3 1-15,-3 0 1 16,0 2-14-16,-6 0-7 16,1 1-9-16,2 4-4 0,3 1 2 15,0-3-4-15,9 10-2 16,3-2 4-16,3 0-3 16,0 0 1-16,2 0 1 15,-2 0 0-15,0-1 8 16,-3 1 5-16,-6-2 5 0,-3-4 1 31,0-2-10-31,-3 5-3 16,0-7-4-16,-6-1-2 15,4-5-28-15,-1 3-14 0,3-6-49 16,0 0-33 0</inkml:trace>
  <inkml:trace contextRef="#ctx0" brushRef="#br0" timeOffset="207165.3922">18233 9173 200 0,'3'-40'74'0,"-3"40"-40"0,0-2-18 15,0 2 22-15,0 0-7 0,0 0-1 16,0 0-12-16,-3 2-4 15,-3 1-2 1,-6 18-6-16,1 0 0 0,2 3 1 16,0-3-1-16,3 1-1 15,3-1-3-15,3 3-2 16,3-6 1-16,3 3-1 16,3-10 0-16,0 2 2 15,2-8-1-15,1-5 2 16,0-8-2-16,3 3-1 15,-3-5 1-15,-3 2-1 16,0-6-3-16,-3 1 2 0,-3-11 5 16,-6 3-2-1,0 5-1-15,0 3-3 16,0 2-1 0,0 4 2-16,3 12 6 15,0 3 3 1,0 2 0-16,6 4-2 15,0-1-1-15,0 3-3 16,3 0-2-16,0-3 1 16,0 3-1-16,0-3-5 15,-1 3 1-15,1-3-27 0,0-5-9 16,0-3-29-16,0-7-9 16,0 4-29-1</inkml:trace>
  <inkml:trace contextRef="#ctx0" brushRef="#br0" timeOffset="207791.7747">18412 9118 188 0,'0'0'71'0,"0"15"-38"0,0-20-10 15,0 5 24-15,3 8-9 16,0 5-2-16,3 3-12 15,-3 3-4-15,0 2-12 16,-3 0 4-16,3 0 1 0,-3-2-4 16,3-3-3-16,-3-3-1 15,0-3-1-15,0-2-2 16,0-2-2-16,0-4-2 16,0-2 1-16,0-2-8 15,3-4-4-15,-3-2-2 16,9-2 1-16,0-3-3 15,-4-1 0-15,7-4 10 16,0 2 3-16,0 3 4 16,-3-3 0-16,0 5 8 0,0 19 12 15,0 3-4 1,-3 2 1-16,0 0-1 16,-3 0-7-16,-3 1-3 15,0-4-1-15,0 1-1 16,0-3-5-16,0 0 1 15,0-3 0-15,0-5 0 16,3 0-5-16,3-3 1 0,0-5-5 16,0 1-1-1,3-7-4-15,2-7 1 16,1-3 7-16,3 3 3 0,0 3 3 16,-3 4 0-16,0 4 11 15,3 10 5-15,0 2-2 16,-3 14 0-16,0 0 0 15,-6 5 4-15,-4 1-6 16,1-4-2-16,-3 1-5 16,0-1-2-16,0-2-6 15,0-3-2-15,0-2-27 16,3-3-11-16,0-3-33 0,6-8-90 31</inkml:trace>
  <inkml:trace contextRef="#ctx0" brushRef="#br0" timeOffset="208160.1512">18802 9200 256 0,'3'0'96'0,"3"0"-52"0,0 8-32 16,0-3 26-16,0 3-18 15,3-6-6-15,2 4-6 16,1-6-1-16,0 0-4 15,3-3 3-15,0 3 0 16,0 0-2-16,-3-8-3 0,0-2 2 16,-3-6 0-16,-3 2-6 15,-9 1-2-15,-6 3-7 16,0-1-3-16,-3 3 4 16,0 3 4-16,-3 2 2 15,0 3 3-15,0 8 1 16,0 8 3-16,4 0 5 15,-1 5 6-15,3 0-1 0,3 3 3 16,6-3-6-16,6 0-3 31,3 0-3-31,3 3 0 16,2-8-7-16,7 0 1 0,3-3-32 16,0-7-12-16,0-4-86 15</inkml:trace>
  <inkml:trace contextRef="#ctx0" brushRef="#br0" timeOffset="209117.6852">19352 8901 156 0,'0'0'57'0,"0"0"-30"0,15 0-16 0,-9 2 15 15,-3 6 3-15,0 8 5 16,0 5-13-16,0 6-4 16,-3 4-10-16,6 14 2 0,-6-5 3 15,0 0 7-15,0-8 5 0,-6-1-8 16,6-7-4-16,0-5-5 15,0-6 0 1,0 3-2-16,0-6-5 16,0-2 0-16,0-5 0 0,0-3 2 31,3-5-6-31,6-1 1 16,0-2-4-16,0-10 2 15,0 2 1-15,0-5-1 0,0 2 1 16,3 6 0-16,3 2 3 15,-1 6 0-15,4 16 1 16,-3-1 0-16,0 4 0 0,-3 1 2 16,-3 1 8-16,-3 0 5 15,-3 0-1-15,-6 0 0 16,-3 5-4-16,-3-5-1 16,-3-3-5-16,-3-2-3 15,0-1 0-15,0-2-1 16,-5-2-14-16,-4-9-3 0,3 3-15 31,3-3-6-31,3-2-17 0,3 0-5 16,3-1-45-1</inkml:trace>
  <inkml:trace contextRef="#ctx0" brushRef="#br0" timeOffset="209386.8634">19582 8879 224 0,'6'-2'85'0,"-3"4"-46"0,0 6-32 16,0 3 18-16,0 5 4 16,0 8 7-16,-3 7-10 15,0 6-6-15,0 14-11 16,0-1-4-16,0-5 1 0,0-5-3 15,0-1-2-15,0-7 0 16,0 0-26 0,0-8-8-16,14-11-71 15,1-10-19 1</inkml:trace>
  <inkml:trace contextRef="#ctx0" brushRef="#br0" timeOffset="209711.299">19745 9163 244 0,'-12'2'90'0,"10"17"-48"0,-4-1-34 0,3-10 24 16,0 3-9-16,3 5 1 15,0-1-11-15,3 1-5 16,3 0-5-16,2-3-3 0,1 3 3 15,3-5 4-15,6 0 4 16,-3-11-4-16,6-3 1 16,-3 0-3-16,-3-2 0 15,-3-3-3-15,-4 0-2 16,-2-3 3-16,-3 1 2 0,-6-1-4 16,-8-2-1-16,-1 2-11 15,0 4-3-15,-3-7-20 16,3 9-5-16,0 2-33 15,0 1-12-15,6-1-17 16</inkml:trace>
  <inkml:trace contextRef="#ctx0" brushRef="#br0" timeOffset="210026.457">19986 9173 248 0,'-5'-3'93'0,"2"3"-50"0,-6-15-33 0,6 20 23 16,-3-2-5-16,-3-1 1 15,0 9-14-15,0-1-6 16,0 4-6-16,-6-4-3 0,3 6 1 16,3 3-1-16,3-1 2 15,6-2-3-15,3 5 0 16,3 3 1-16,3-6 0 0,6-2-3 15,3-2 2-15,3-4-6 16,0-2-3-16,-1-8-16 16,10-5-9-16,-6-1-10 15,0-4-5-15,-6-1-45 16,0-5-30 0,-4 1 57-16</inkml:trace>
  <inkml:trace contextRef="#ctx0" brushRef="#br0" timeOffset="210277.8978">20168 8903 204 0,'0'-5'77'0,"-3"2"-42"0,3 6-23 0,3 2 21 16,-3 3-4-16,3 5 3 0,0 6-12 31,0 10-2-31,-3 5-10 15,0 11-1-15,0 3 3 0,0 0-4 16,-3-9 2-16,3-4-5 0,-3 2 0 16,0-3-1-1,3-7-2-15,0-6-24 0,0-5-9 16,0-3-29-16,0-3-14 16</inkml:trace>
  <inkml:trace contextRef="#ctx0" brushRef="#br0" timeOffset="210643.2958">20367 9144 168 0,'0'-19'66'0,"6"19"-36"0,-6 0-13 0,0 0 20 15,-6 3-13-15,4 0-3 16,-4 5-4-16,-6 0-1 16,-6 5-8-16,0-3 1 0,3 1 4 15,0 0-1-15,0-3 3 16,3-3-6-16,3 3-1 16,1 0-2-16,2 0 1 15,6 5-2-15,3 0 0 16,3 0-3-16,8 1 1 15,4-1-4-15,3 5 0 0,0-4 1 32,0 4 0-32,0-2-3 15,-1-3 2-15,-5 0-39 16,-3-2-15-16,-3 0-70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8T00:25:43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11197 11994 88 0,'-3'0'35'0,"6"10"-18"0,0 17-11 0,-3-14 9 15,0 8 7-15,0 8 6 16,0 19 0-16,3 7 1 16,-3 9-12-1,0 5-5-15,0-3-7 16,0 8 1-16,6 0 0 0,0-5-2 0,0-8-1 15,-4-3-3-15,1-3-3 16,0-12-3-16,0-6-1 16,-6-11-32-16,0-7-11 0,-2-11-24 31</inkml:trace>
  <inkml:trace contextRef="#ctx0" brushRef="#br0" timeOffset="669.5784">11182 12065 200 0,'-15'-13'74'0,"30"10"-40"0,6 3-38 0,-9-5 13 0,5 0 4 16,13-1 3-16,12-2 1 15,14 0 0-15,16-2-9 16,11-3 1-16,15-3 4 0,7 0-14 16,11 0-3-16,0-5 5 0,-6 5 4 15,-12 3-7 1,-6 2-3-16,-8-5 3 0,-13 3 0 15,-5 5-1-15,-7-3 2 0,-8 14 3 16,-7 10 1-16,-5 1-1 16,-3 7-2-16,-3 8 9 15,-7 8 6-15,-2 8-3 16,-6 18 1-16,-3 14-8 16,-3 8-1-1,0-1-4-15,3-2-1 0,0 8 3 16,-1-10 1-16,1-9 1 15,0-10 0 1,-3-8-2-16,-3-8-2 16,0-11 1-16,-3-2 1 0,-3-8 1 15,-6-6 1-15,-6-2-2 16,-6-5 1-16,-15-1-2 16,-8-2 2-16,-13-2-2 15,-14-6-1-15,-10 2 1 16,-20 4-1-16,-21-4 2 0,-3 1 1 15,-12 2 5 1,0 1 3-16,6-1 2 0,3 0 3 16,9 0-9-16,11 1-2 0,19 2-3 15,12-3 1-15,8 0-9 16,16 1-1-16,26-1-84 31,15 0-57-15</inkml:trace>
  <inkml:trace contextRef="#ctx0" brushRef="#br0" timeOffset="1332.9484">11128 12078 120 0,'6'-16'46'0,"-3"14"-24"0,0 2-15 0,-3 0 13 15,6 5-1-15,0 6 1 16,6 7 2-16,-3 14 3 31,0 23-13-31,-3 14-2 0,-3 11 0 0,-6-1-4 16,0 8-1-16,0-7-5 15,0-12 0-15,3-9 2 16,-3-6 1-16,3-6-1 16,6-10 1-16,-3-8-2 15,0-5 2-15,0-8-33 16,-6-8-52-1,0-11-38-15,-3-5 46 16</inkml:trace>
  <inkml:trace contextRef="#ctx0" brushRef="#br0" timeOffset="1742.0263">11107 12091 172 0,'-11'-13'66'0,"11"13"-36"0,0-2-35 16,5-1 25-1,7-2-9-15,15-6 9 16,9 0 2-16,11-2-12 15,19 0 8-15,8-3 2 0,16 0-10 16,8 0-6-16,12 3 2 16,9 0 3-1,0 0-7-15,0 2-1 16,-6 3-1-16,-3 3 2 16,-11-6-1-16,-10 3-1 15,-15 8 1-15,-8 0-1 16,-15 3 0-16,-13-3 0 15,-5 0 2-15,-6 0 1 0,-6 0-8 16,-10 0-21 0,-2 0-5-16,-3 3-8 0,0-1-3 15,-3 1-8 1</inkml:trace>
  <inkml:trace contextRef="#ctx0" brushRef="#br0" timeOffset="2017.8634">12849 11890 196 0,'-3'-8'74'0,"6"11"-40"0,-3 0-42 15,3 2 10-15,0 3 5 16,0 5 5-16,0 11 8 16,0 8 4-1,3 10-12-15,-1 16 2 0,1 14 2 16,3 4-4-16,0 1-2 15,0 3-5-15,-3-9-4 16,0 6 2-16,0-11 2 16,-3-8-2-16,-3-10 0 15,0-9-8-15,0-2-2 16,-3-10-49-16,-3-6-23 0,-3-5-23 16</inkml:trace>
  <inkml:trace contextRef="#ctx0" brushRef="#br0" timeOffset="2418.5109">11087 13028 104 0,'-9'3'38'0,"9"-1"-20"0,6-2 7 0,0 0 20 0,8-2-2 16,19-4 1-16,15 1-7 15,17-3 0-15,13 0-21 16,17-5 4-16,15 2 1 0,12 4-11 0,12-1-6 16,3 2-2-16,-6 4 0 15,-3-1-3-15,-15 0 0 16,-6 1-10-16,0-4-3 31,-11 1-55-31,-13 0-24 0,-3-8-7 16</inkml:trace>
  <inkml:trace contextRef="#ctx0" brushRef="#br0" timeOffset="3249.7888">11098 14938 100 0,'6'-60'38'0,"0"38"-20"0,0-4 1 16,0 15 16-16,-3 1 11 16,0-1 7-16,0 3-20 15,0 3-6-15,0 5-17 16,0 11-6-16,-3 15-1 0,0 24 4 16,-3 19 4-16,-6 13-6 0,0 16-3 15,0 0-1-15,3-8-1 16,3-13 0-16,0-11 2 15,3-11-6 1,3-7-1-16,0-11-20 16,3-11-7-16,0-10-34 15,0-10-52 1,0-17 25-16</inkml:trace>
  <inkml:trace contextRef="#ctx0" brushRef="#br0" timeOffset="3646.7559">11158 14793 240 0,'9'-40'90'0,"9"38"-48"0,15-14-53 0,-16 5 13 16,16 3-2-16,18 0 4 16,8 0 5-1,19 0 5-15,17 0-8 0,18 3-1 0,18 0 1 16,12 2-3-16,-3 3 0 15,9-5-1-15,-4 2-2 16,-8 3-2-16,-9-2 1 16,-18-1 1-16,-8 0 2 15,-13 3 1-15,-12 3 3 16,-8 2-3-16,-13 3 0 0,-11 5 1 16,-9 6 0-16,-12 7 6 0,-10 19 4 15,-5 24-5-15,-9 11-3 16,-3 9-3-16,-3 23-3 15,1-12 3-15,2 1 2 16,3-9-2-16,3-4 0 16,-1-6-1-16,1-11-2 15,-3-10-19-15,-3-13-8 16,-2-11-37-16,-4-8-14 16,-9-11-27-1</inkml:trace>
  <inkml:trace contextRef="#ctx0" brushRef="#br0" timeOffset="4021.0921">11110 15772 232 0,'-14'-11'88'0,"11"14"-48"0,6 2-40 16,2 0 16-16,4 3 2 15,9 0 6-15,12-2 4 16,12-1 6-16,14 0-19 16,22 6 3-16,14-9 0 0,30 4-6 15,18 4 1-15,18 6-6 0,8-3-2 16,10 1-2-1,-3-1-3-15,-4-3 1 16,-14-2-1-16,-9 0-3 16,-18-2 0-16,-12 2-20 0,-15-6-8 15,-15-2-46 1,-17 0-18-16</inkml:trace>
  <inkml:trace contextRef="#ctx0" brushRef="#br0" timeOffset="4527.4786">11090 14695 208 0,'8'-5'77'0,"1"21"-42"0,6 13-32 15,-6-8 15-15,-3 16 8 16,0 29 9-16,-6 13-15 15,-3 17-6-15,0 15-8 16,-3-5-3-16,0-11 3 0,0-8-1 16,0-5 2-16,3-13-6 15,0-11-1-15,3-8-18 0,0-15-5 16,0-22-62 0,0-13-28-1</inkml:trace>
  <inkml:trace contextRef="#ctx0" brushRef="#br0" timeOffset="4958.9445">11188 14801 168 0,'38'-27'63'0,"-17"19"-34"0,27 0-14 16,-21 3 20-16,23 0-4 15,19 5 2-15,14 0-15 16,21 0-3-16,18 5-9 16,12 0-4-16,9 3-1 0,12 0 1 15,0-2 1-15,-6-1-4 16,-10-2 1-16,-17-3 0 16,-17 2 0-16,-19 1 2 15,-12 0 1-15,-8-1 5 0,-13 1 5 31,-8-1-5-31,-12 4-2 0,-6-1 3 16,-7 3 2-16,-5 5 0 0,-6 8 3 0,-3 19-5 16,-6 5-1-16,-3 8-4 15,-3 5-1-15,0 8 1 16,0 11 0-16,0 2-2 16,1-5-2-16,-1-2 1 15,3-9 1-15,0-2-8 16,0-5-3-16,0-14-37 15,3-2-17-15</inkml:trace>
  <inkml:trace contextRef="#ctx0" brushRef="#br0" timeOffset="5473.669">11146 15777 228 0,'6'-13'88'0,"15"8"-48"0,9-1-34 16,-12 4 20-16,14-1-1 16,13 3 2-16,11 0-6 15,19 0 0-15,17 0-12 16,21 5-3-16,18 1-2 0,12 2-2 16,12-1-2-16,12 1 1 15,-1 3 1-15,4-3-1 16,-9 3 2-16,-10 2-13 0,-11-5-3 15,-15 8-27-15,-12-6-12 16,-17-2-69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8T00:26:11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 8046 84 0,'-6'0'33'0,"6"0"-18"0,0 3 0 16,0-3 15 0,-3 0-3-16,3 0 1 0,0 0-2 15,0 2-1 1,-6 1-8-16,0-3-2 0,3 3-9 15,0-1 5-15,0 1 2 0,0-3 2 0,0-3 1 16,0 1 3-16,3 4 0 0,0-4-4 31,0 2-1-31,3 0-6 16,3 0 0-16,-3-3-1 16,6 3 1-16,0 0-2 0,0 0-1 15,3 0-1-15,3-3 2 16,3 3 1-16,-1 0 1 15,7 0-2-15,-3-2-1 0,3-1-3 16,3 3-2-16,-1-3 3 16,4 3 0-16,0 0-1 15,-6 0-2-15,3 0 3 16,2-2 0-16,1-1-4 16,-3 3 1-16,0 0 0 15,0-3 0-15,-4 3 0 16,1-2 0-16,3-1 0 15,0 0 2-15,-3 1-1 16,-1-1 2-16,1 3 0 16,3 3 3-16,0-6-3 0,3 1-2 15,-1 2 0-15,-8-3 1 16,9 3 3-16,-6 0 2 16,2 0-3-16,-2 0-1 15,0 0-1-15,0 0-2 16,0 0 1-16,-9 0 1 0,-1 0-1 15,4 0 2-15,0 0-2 32,3 0 2-32,9-3-2 15,-3 1-1-15,-1-1 1 0,-5 3 1 16,-3 0-3-16,3 0 0 16,6 3 1-16,-3 2 2 15,-4-5-1-15,-2 0-1 16,-3 0 1-16,-3-3-1 15,-3 3-16-15,0 0-6 16,-6-2-75-16,-6 2-31 16,3-6 1-1</inkml:trace>
  <inkml:trace contextRef="#ctx0" brushRef="#br0" timeOffset="1590.3716">2350 11160 132 0,'0'0'52'0,"0"0"-28"0,0 0-17 16,0 0 15-16,0 0 2 15,0 0 5-15,0 0-4 0,0 0-1 16,0 0-13-16,0 0 0 0,0 0 9 16,9 0-3-16,3 3-1 15,0-6-3-15,3 3-5 16,3 0 0-16,-3 0-1 16,3-3 3-16,5 3-3 15,1-5-2-15,0 0-2 16,3 0-3-16,0 2 1 15,2-2-1-15,1-1 0 16,0 1 2-16,0 2-1 16,-1 3 2-16,1 6-2 15,-3-9-1-15,3 0 1 16,0 1 1-16,-4 2-3 16,4-3 0-16,3 1 3 0,-3-1 1 15,-1-2 1-15,1 5 0 16,3-6-2-16,0 4 1 15,-4-1-2-15,-2 3 2 16,3-3-4-16,0 3-2 16,-1-5 2-16,-2 8 2 15,0-3 0-15,0 0-1 16,0 0-2-16,-1 0 1 16,1 2 1-16,-3-2 2 15,0 0-1-15,-3 0-1 16,-1-2 3-16,1 4 2 15,0-2 2-15,0 0 1 16,0 0-4-16,0 0-3 0,-3 0 0 16,-1 0-1-16,-2 0 0 31,-3 0 2-31,0 0-1 16,-3 0-1-16,0 0 1 15,0 0-1-15,0 3-20 0,3-3-9 16,0-3-38-16,0 3-17 15,-1 0-31 1</inkml:trace>
  <inkml:trace contextRef="#ctx0" brushRef="#br0" timeOffset="3186.1803">4485 10665 140 0,'-3'0'52'0,"3"0"-28"16,-3 0-8-16,3 0 18 0,0 0-1 16,0 0 1-16,0 0-2 15,-3 0 0-15,3 0-17 16,-3 0 9-16,0 0 3 0,0-2-1 15,0 2-1-15,0-3-7 16,0 0-3-16,0 1-7 16,0-1 0-16,0 0-7 0,0 1-1 15,0-1 0-15,0 1 2 0,0-1-3 16,0 0-2 0,3 1-3-16,-3 2-1 0,3 0 1 15,-3-3 2-15,3 3-1 16,-3 0 4-16,0 0 0 0,3 0 1 31,0 0 0-31,-3 0 0 16,3 0 0-16,0 0 0 15,0 0 0-15,0 0 2 16,0-3-1-16,3 1 2 16,0-1 2-16,3-2 2 15,3-1-1-15,3-1-1 16,3-1-6-16,0 2 1 0,-1 1 2 0,1 2 3 31,0 3-7-31,-3 0-3 0,0 3 3 16,3 5 0-1,-3 0 2-15,0 2 0 0,-3 4 0 16,-3 4 0-16,0 1 0 0,-9 2 2 16,0 0-1-16,-3 0-1 15,-3 3 1-15,-3 0-1 0,-3 0 0 16,-3-3 2-16,0 0 1 15,3-5 1-15,0-3-5 16,7 0-1 0,-1-2 1-16,3-3 0 0,0 2-2 15,3-4 2-15,3-4 1 16,0-2 2-16,6 3-1 16,6-3-1-16,2 0 3 31,4-3 0-31,0 1-1 0,3 2 1 15,3 2-4-15,-3 1 0 16,-3 0 1-16,-4 5 2 16,4-3-1-16,-6 0 2 15,-3-2-4-15,0 2 0 16,-3-2-4-16,0-3 1 0,-6 0-25 16,0 0-8-16,3 0-19 15,0-6-7-15,-3-1-59 16</inkml:trace>
  <inkml:trace contextRef="#ctx0" brushRef="#br0" timeOffset="3616.4716">4764 10586 240 0,'-3'-5'90'0,"6"2"-48"0,-3 6-31 0,3-1 23 16,0 4-3-16,-3 2 4 15,0 5-10-15,0 0-6 16,0 6-10-16,-3-4-2 0,0 4 3 16,3-3-6-16,-3-3 0 15,0 0 0-15,3-2 2 16,0-1-5-16,0-2-1 15,0-2-2-15,0-1 0 16,0-5 2-16,9 3 2 16,3-1 1-16,0-2-4 15,3 0 1-15,0 0 0 16,0 0 0-16,0 0 0 16,-3 0 2-16,-1 0-3 15,1 0-2-15,0 0-14 16,0-2-4-16,-3 2-16 15,0-3-6-15,0 0-19 0,-3 1-9 16</inkml:trace>
  <inkml:trace contextRef="#ctx0" brushRef="#br0" timeOffset="3889.0501">4958 10594 172 0,'-3'-11'66'0,"3"6"-36"0,0 5-11 0,0 0 21 16,0 0-14-16,0 0-4 16,3 5 0-16,0 6 0 15,0 2-11-15,0 8 7 0,0 6 2 16,0-1 1-16,-3 6-1 16,0 0-4-16,0-1-2 15,0-1-8-15,3-4-4 16,-3 1-4-16,0-4 1 15,3 1-4-15,-3 0 1 16,0-8-20-16,0-6-9 16,0 1-32-16,0-3-11 0,-3-3-37 31</inkml:trace>
  <inkml:trace contextRef="#ctx0" brushRef="#br0" timeOffset="5504.3557">4919 7615 140 0,'3'-14'55'0,"0"14"-30"0,0-2-12 15,-3 2 17-15,0 0 0 16,3 0 2-16,-3 0-9 16,0 0-3-16,3 0-12 15,0 0 4-15,-3-5 3 0,0-1-1 0,0 1 2 16,0 0-3-16,-3 2 0 15,0-2-3-15,-3-1 1 16,0 4-4-16,-3-1-2 16,-6 1-2-16,3-1-3 15,-11 3 3 1,-1-3-2-16,0 1-1 16,3 2 1-16,0 0-1 15,0 2-3-15,4 1 2 16,-4 0 1-16,3 4 2 15,3 1-3-15,-3 6-4 16,6-4 2-16,-3 1 2 16,6-1 1-16,6-2-3 15,3 0 0-15,3 0 2 16,6-3 0-16,0 3-2 16,6 0 2-16,-3 0 1 15,0 0 2-15,3 0-1 16,-3 3-1-16,0-1-2 15,0 4 1-15,0-1-1 16,5 0 0-16,4 0 2 16,0 6 2-16,-3-3-1 15,3 5-1-15,-3-3 1 0,-4-2 1 16,1 0-1-16,-3 0-1 16,-3 0 1-16,-3-3-1 15,-3 0 8 1,-6-2 5-16,-3 2-2 15,-3-2-1-15,-6-3-4 16,-2 0 1-16,-4-3-4 16,-3 0 0-16,0 0-3 15,0-2-1-15,0-3 1 0,1-3 2 16,-4-2-3-16,6 0 0 16,3-3 1-16,-3 3 0 15,9-1-3-15,3-2 0 16,1-2 2-16,5-1 0 15,3-5-2-15,6 0 0 16,5-2 2-16,4-3 0 16,6 0 5-16,0-3 2 15,0 0 0-15,6-2 1 16,2 2-4-16,-2-3 0 16,-3 3 5-16,-3-2 3 15,-3 2-4-15,-3 3-2 16,-7 2 0-16,1 4-1 15,-3 1-5-15,-6 4 1 0,0 2-24 16,0 0-12-16,0 0-63 16,0 0-28-16</inkml:trace>
  <inkml:trace contextRef="#ctx0" brushRef="#br0" timeOffset="7930.2073">15447 7557 156 0,'0'-6'60'0,"-3"6"-32"0,0-2-11 0,3-1 20 16,-3 3-4-16,-3 0 1 0,-3 0-8 15,0 0-2-15,-2 0-13 16,-4 3 0-16,0-1 2 0,-3 4-5 16,-3 7 0-16,3 3-4 15,0 2-3-15,4 3 0 16,-1 8 1-16,6 3-3 15,3 13 0-15,6-5-1 16,9 0-2-16,6-6 3 0,-4-10 0 16,-2-6 3-16,12-2 1 15,-3-3 1-15,12-10 0 16,20-11 0-16,-5-13 2 31,-3-6-5-31,-9-2-1 16,-7-2 2-16,-8-1 1 0,-6 3 3 0,-9-3 3 31,-6 0-2-31,-6 3-2 0,-6 3 6 16,-3 4 3-16,-2 4-7 15,-1 5-2-15,3 2-8 16,0 3 0-16,3 3-21 16,3 2-9-16,6 3-34 0,3 0-15 15,9-2-33-15</inkml:trace>
  <inkml:trace contextRef="#ctx0" brushRef="#br0" timeOffset="8438.2861">15760 7506 176 0,'-3'0'68'0,"3"3"-36"0,12 5-22 15,-9 0 20-15,0 8-9 16,0 7 0-16,0 7-3 15,-3 4-2-15,0 0-8 16,3 6 4-16,-3 5 1 0,3-5-9 16,-3-6-1-16,0-5-1 15,0-2 3-15,0-6-11 16,0-8-3-16,0-2-40 16,3-3-18-16,2 0-36 31</inkml:trace>
  <inkml:trace contextRef="#ctx0" brushRef="#br0" timeOffset="9642.8105">16861 7684 128 0,'-3'-3'49'0,"3"3"-26"0,-3-3-3 16,3 3 21-16,0 0-2 15,0-2 1-15,0-1-9 16,0 0-2-16,0 1-16 15,0-1-1-15,3 0-1 0,3-2-2 16,3 0 2-16,9-6-4 16,0 3 1-16,0-5-5 15,-1 5 0-15,1-3-1 16,0 4 1-16,-3 1-4 0,0 9 0 16,-3 5 1-1,-3 2-3-15,0 1 2 16,-6 2 1-16,-3 6 2 15,-3-1-1 1,0 3 2-16,-3 1 4 0,-3 7 4 16,-6 0-4-16,3-5 1 15,-6 5-3-15,0-5 2 16,3-3-2-16,1-3 0 16,2-2-3-16,3 0-2 15,0-5 1-15,3-3 1 16,3-1-1-16,0-1 2 15,3-4 0-15,15-2 3 16,0 0 1 0,3-2 1-16,-1 2 2 0,1-3-3 15,3 3-2-15,3 0-2 16,-3 0-3-16,-3 0 1 16,-4 0 1-16,-2 0-3 15,-3 3 0 1,3-1 3-1,-3-2-12-15,-6 0-28 16,-3 0-1 0,9-2-17-16,-9 2-4 15,0-3-137 1,12-5 85-16</inkml:trace>
  <inkml:trace contextRef="#ctx0" brushRef="#br0" timeOffset="10055.323">17206 7546 228 0,'3'-3'88'0,"0"6"-48"0,0 0-34 0,-3-3 38 16,3 15-11-1,-3 4-4-15,0-1-2 16,-3 4-16-16,-3 1-2 0,0 1 1 16,0-3 0-16,1-2 2 0,2-1-9 15,0-4-3-15,0-1-1 16,3-2 0-16,0-4 1 16,3-1 0-16,3-1 0 15,5-2 0-15,4-3-3 16,6-3 2-16,-3 0 3 15,6 1 1-15,3-1-1 16,-4-2-2-16,-2 2-4 16,-3 1 0-1,-3-1-11-15,-3 0-6 0,-3 1-8 0,-3-1-5 16,0 0-19-16,-3-2-6 16,0 0-48-1</inkml:trace>
  <inkml:trace contextRef="#ctx0" brushRef="#br0" timeOffset="10363.5145">17430 7546 192 0,'-6'-5'74'0,"9"2"-40"0,-6 6-29 0,3-1 17 15,0 4-3-15,0 4 3 16,0 6-1 0,0 5 2-16,0 6-13 15,3 4 8-15,-3 1 4 0,0 8 0 16,0-3-1-16,3 0-9 0,-3-5-3 16,0-3-5-16,0-5-3 15,3-3 2-15,-3-5 0 16,3-3-17-16,-3-3-7 15,3-2-23-15,-3-2-10 16,0-6-48 0,0 0-44-16,0-6 55 0</inkml:trace>
  <inkml:trace contextRef="#ctx0" brushRef="#br0" timeOffset="11195.7425">17793 7681 168 0,'-18'-3'66'0,"18"1"-36"0,0-1-13 16,0 0 20-16,3 1-10 15,6-4-1-15,0 1-9 16,3-3 0-16,3 0-10 15,-1 0 0-15,1 0 3 0,3-2-2 16,0-1 3-16,-3 3-4 16,0 3-2-16,0 5-2 15,-3 5-3-15,-3 3-2 16,-4 3 1-16,1 5 3 16,-3 2 1-16,-3 3 3 15,-3 3 3-15,-3 5-2 0,-2 3 1 16,-4-3-3-16,0-2 2 15,0-4-2-15,0-2 0 16,0-2-3-16,0-3 1 16,0-3-2-1,3-2 2-15,3-3 0 0,6 0 3 16,0-3-3-16,0-5 0 16,6 3 3-16,3-3 3 15,3 0-4-15,3 0-1 16,3-3-2-16,0 3 1 15,3 0-2-15,2 0 2 16,-5 0-4-16,-3 3 0 16,3-1 1-16,-6 1 0 15,-3-3-3-15,-3 0 2 0,0 0-15 16,-3 0-6-16,-3 0-20 0,3 0-6 16,0 0-32-16,0-3-14 15,3-2-3 1</inkml:trace>
  <inkml:trace contextRef="#ctx0" brushRef="#br0" timeOffset="11693.7478">18102 7599 220 0,'0'0'85'0,"3"13"-46"0,-3-5-21 16,3-3 23-16,0 1-8 15,-3 2-2-15,0-1-6 16,0 4-2-16,0 2-12 16,-3 1-2-16,0-1-2 0,0 0 1 15,0 0 0-15,3-5-4 16,0 0-1-16,0 0-3 15,0-3-3-15,0 1 2 16,3-4 0-16,3-2 1 16,6 0 0-16,0 0-3 0,3-2 2 15,3 2 1-15,0 0 0 16,3 2-3-16,-1 4 0 16,1 1 2-16,-6 1 0 15,0 6 3-15,-6 2 3 16,-3-1 4-16,-6 1 5 15,-3 0-2-15,-6 0 1 16,-3-3-10-16,-3 0-1 16,-3-2-7-16,0-3 1 0,-2 0-16 0,-1-3-4 15,3-2-17-15,0-3-4 16,3 0-11-16,-3-3-3 16,3-2-39-1,4-3-32-15,2-11 56 16</inkml:trace>
  <inkml:trace contextRef="#ctx0" brushRef="#br0" timeOffset="11886.8642">18081 7636 260 0,'0'-3'96'0,"6"1"-52"0,9 2-34 15,-6 0 23-15,6-6-9 16,6 6-2-16,6-5-12 31,6 0-4-31,-4 2-4 0,1-5-6 0,-3 0-2 16,-3 0-48-16,-1 0-21 15,-5-2-46 1</inkml:trace>
  <inkml:trace contextRef="#ctx0" brushRef="#br0" timeOffset="12893.8369">18686 7713 116 0,'-6'0'44'0,"6"0"-24"0,-3 0-6 0,3 0 17 0,0 0 3 16,0 0 4-16,0-3-6 16,0 0 1-16,0 1-19 15,0-4 5-15,3 1 2 0,0 0-3 16,3-3 2-16,3 0-5 16,6 0-1-16,-1 0-4 15,4-3-1-15,0 4-3 16,0-1-1-16,3 2-6 15,-6 6-1-15,0 6 1 32,-4 2 2-32,-2 5 0 0,-3 5 2 15,-3 6 0-15,-6 8 3 16,-3 0 1-16,-3-1 1 16,-2-2-2-16,-4-5 1 15,-3 0-2-15,-6-3 0 16,6-2-1-16,3-6 0 15,3-2-2-15,0-3 1 16,4-1-7-16,2-1-1 16,0-4 6-16,3 4 6 0,3-6-5 15,9 2-1-15,3-2 3 16,2 0 2-16,4 0 0 16,3 0 1-16,0 0-4 15,3 3-2-15,-6 0 0 16,-1-1 1-16,1-2-1 15,-3 0-1-15,-3 0-10 16,-6 0-33-16,3 0-3 16,-9-2-19-16,6-1-4 15,3-2-51 1</inkml:trace>
  <inkml:trace contextRef="#ctx0" brushRef="#br0" timeOffset="13068.5493">19174 7609 152 0,'0'-15'57'0,"3"15"-30"0,-3-11-7 16,3 8 21-16,-3 1-5 15,0 2 2-15</inkml:trace>
  <inkml:trace contextRef="#ctx0" brushRef="#br0" timeOffset="13446.6167">19174 7583 400 0,'-6'11'20'0,"-3"-1"-3"0,-3 1-8 0,0 2-1 15,-3 5 2-15,3 6 1 16,1 3-3-16,2 7-3 16,0 1-2-16,6-4-3 15,0 1 1-15,6-6 1 16,3-2 1-16,0-5 3 15,3-3-1 1,2-6 2-16,4 1 0 0,3-6 1 16,3-5-2-16,-3-5 1 15,0-3-4-15,0-3-2 16,-4-5 0-16,-2 1 1 16,-3-4-1-16,-3 3 2 15,-3 0 0-15,-3 0 3 16,-6 3 3-16,-6 0 5 15,0 2-4-15,-5 3 0 16,-4 6-6-16,0 2-1 16,-3 2-1-16,3 4-2 15,0-1-4-15,7 0 0 16,2 6-18-16,3 0-6 16,3-4-27-16,6-1-10 15,6-12-61-15,3 1-37 0,0-3 75 16</inkml:trace>
  <inkml:trace contextRef="#ctx0" brushRef="#br0" timeOffset="14341.0424">19579 7657 164 0,'-9'-3'63'0,"6"3"-34"0,0-2-5 0,3 2 24 16,0 0-4-16,0-3 1 15,0 0-12-15,3 1-5 16,3-1-16-16,0-5 1 0,6 0 1 15,2-2-5-15,1 2-1 16,3 0-4-16,0 3-1 16,-3-1-1-16,0 4 1 15,0 4-4-15,-3 6 0 16,-3 3-1-16,-3 2 0 16,-6 6 4-16,-3 4 1 0,-3 4 1 15,-3 5 2-15,-6-1 1 16,-3 1 1-16,3-3 0 15,0-2 0-15,0-6 0 16,3-3 2-16,3-2-5 16,1-3-1-16,2-2-2 15,0-3 1-15,3-3-4 16,-3 1 0-16,6-1 1 16,6-3 0-16,0 1 2 15,5-3 3-15,4 0 2 16,3 0 1-16,3 3-4 15,0-1-1-15,-6 1-1 0,6 2 1 16,-4-2 0-16,-2 0 1 16,3-1-5-16,-3 4 1 15,-3-4 0-15,-3-2 0 16,0 0-18-16,-9-2-41 31,0-1-4-15,0-2-36-16,9-3-12 15,0-3-3 1</inkml:trace>
  <inkml:trace contextRef="#ctx0" brushRef="#br0" timeOffset="14875.5732">19864 7639 256 0,'-17'-6'96'0,"17"9"-52"0,12 0-27 0,-12-3 25 0,0 0-13 15,0 0-2 1,5 2-12-16,1-2-2 0,0 0-7 15,3 0-4-15,6-2 1 16,3-1 0-16,6-5 1 16,0 3-2-16,5-6-2 15,4 3 3-15,-3 3 0 16,-3-3-4-16,0 3 1 0,-4-1-5 16,-2 1 1-16,-6 5 0 15,0 0 2-15,-6 5 1 0,0 3 1 16,-3 3 0-16,-6 2 2 31,-3 6 5-31,0 4 4 16,0 4 2-16,-3 7 3 0,0 6-5 15,0-3 1-15,3-3-5 16,0-2 1-16,0-5-5 16,3-4 0-16,0-4-1 0,-3-3-2 15,3-6-8-15,0 1-3 16,0-3-18-1,0-3-7-15,0-2-25 0,-3-6-11 16,0-2-55 0,0 0-32-16,-3-3 75 15</inkml:trace>
  <inkml:trace contextRef="#ctx0" brushRef="#br0" timeOffset="15111.9646">19972 7800 256 0,'-6'-3'96'0,"6"3"-52"0,3 0-23 0,-3 0 30 0,6 0-16 16,3-2-5-16,2-1-6 15,10 3-4-15,6 0-10 16,3-3 2-16,3 1 2 0,-4-1-3 16,7-2 1-16,-3-1-7 15,-3 1-1-15,-4 0-2 16,-5 0-2-16,-3-1-19 15,-3-2-8-15,-3 3-26 16,-3 0-11-16</inkml:trace>
  <inkml:trace contextRef="#ctx0" brushRef="#br0" timeOffset="21872.2965">18480 1233 204 0,'15'0'0'0,"-6"-5"22"16,-6 2-1-16,3 3 7 15,-3 0 3-15,0 0 0 16,0 0 1 0,3-5-6-16,-3-3-2 0,0-3 0 15,-3-2 9 1,0 0-8-16,-3 5-4 15,0-5-3-15,-3 5-4 0,-3 2 1 0,-9-4-6 16,0 7-3-16,-2-2-3 16,-4 5 0-16,0 0-2 15,-9 0 2-15,0 13-2 16,1-5-1-16,2 11-2 16,0-1 1-16,3 1-1 15,4-4 0-15,2 4 0 16,6-8 0-1,3 2 2-15,3 0 0 16,3 0-3-16,6 3 2 0,6-3-1 16,6 1 0-16,3-1 2 0,3 0 0 15,8-2 0-15,4 2 0 16,3 0-3-16,0 0 2 31,-1 6-4-31,1 7 1 16,-3-7 4-16,-6 2 2 15,-6 11 0-15,-9-3 1 16,-6 0 0-16,-9-8 1 16,-6 3 0-16,-3-3 0 15,-6-8 0-15,-6 1 0 16,-3-1-2-16,4-8 1 16,-1-5-2-16,0 0 2 0,3 0-2 15,6 0-1-15,3-13-4 16,7-6-2-16,5-2-2 15,3 3 0-15,6-9-2 16,2 1-1-16,4-1 1 16,6-2 1-16,0 0 3 15,3 0 2-15,0 0 4 16,0-3 2-16,-4 6-3 16,1-1-1-16,-3 1 3 15,-6 2 1-15,0 8 4 0,-6-10 1 16,0 2-3-1,-3 5-16-15,0 11-5 16,0 0-31-16,6 16-113 31</inkml:trace>
  <inkml:trace contextRef="#ctx0" brushRef="#br0" timeOffset="22068.9993">18802 1349 236 0,'-3'14'88'0,"-3"-14"-48"0,3 2-47 0,3 4 14 15</inkml:trace>
  <inkml:trace contextRef="#ctx0" brushRef="#br0" timeOffset="22115.8764">18790 1381 240 0,'3'8'-130'0</inkml:trace>
  <inkml:trace contextRef="#ctx0" brushRef="#br0" timeOffset="22249.5467">18802 1593 228 0,'-12'0'85'0,"15"5"-46"0,3-5-43 15,-6 0 15-15,0-8-39 16,0 3-13 0,3-3-51-16,3-5-18 15</inkml:trace>
  <inkml:trace contextRef="#ctx0" brushRef="#br0" timeOffset="23341.9006">17951 2315 116 0,'-6'-10'44'0,"6"10"-24"0,-3-3 1 0,0-5 39 16,6 8-32-16,-3-3 11 15,0-5-7-15,0 0 3 16,0 3-4-16,0-5-1 16,3-1-17-16,3-8 3 0,2-4 4 15,7 7-5-15,3-3 2 0,3 6-10 16,-3 0-4-16,0 7-5 16,0 4 1-16,-4 4 1 15,1 9 0-15,-3 0-3 16,-6 7 0-16,0-2 2 15,-6 11 2-15,0-6-2 16,-6 8 0-16,0-5 3 16,-6 7 3-16,3-2-4 15,-5 3-1-15,2-5 2 0,0 2 1 16,0-5 3-16,0-1 1 16,3-4-1-16,-3-3-1 15,6-3-1-15,3 0 0 16,0-2 4-16,3-3 3 15,0 0-2-15,12-3 2 16,0-2-4-16,6-3-2 0,-3 0-2 31,6 0-3-31,-4 0 1 16,1 0-1-16,-3 0-7 0,0 0-3 16,-3 0-12-16,0 0-6 15,-3 0-10-15,0 0-1 16,0 0-25-16,-3 0-10 15,0 0-42 1</inkml:trace>
  <inkml:trace contextRef="#ctx0" brushRef="#br0" timeOffset="23755.0199">18394 2088 288 0,'3'-8'110'0,"3"8"-60"0,-3 0-43 16,0 2 26-16,-3 4-12 16,0 4-2-16,0 6-9 15,-3 3-2 1,0-6-4-16,3 0-1 0,-3 6 3 0,-3 7-5 15,0 0-3-15,3-10 3 16,0 3 3-16,0-1-1 16,3-7-2-16,0 0 0 15,3-1-1-15,0-2 2 16,3-3 1-16,3-2 1 16,6 0 0-16,6-3 0 15,-6 0 0-15,-1 0-2 16,4-3-2-16,0 0 1 15,3 3-1-15,6-8-9 16,-3 3-4-16,-4 5-13 16,-8-5-4-16,0 2-19 0,-3-2-7 15,0-8-52 1</inkml:trace>
  <inkml:trace contextRef="#ctx0" brushRef="#br0" timeOffset="24056.688">18653 2074 248 0,'-3'19'93'0,"3"-19"-50"0,-3 13-35 0,0-8 35 16,6 3-26-16,-6 11 12 16,3 5-18-16,-3 7 8 15,3 6-11-15,-3 3 2 16,0-3-6-16,0 0 2 15,3-5-3-15,-3-3 0 16,6 0-1-16,-3 3-2 16,0-8 1-16,0-3-12 15,0-8 6-15,0 6-36 16,0-3 23-16,0-6-78 16,0 1 54-16,0-6-94 15,0-2 77-15</inkml:trace>
  <inkml:trace contextRef="#ctx0" brushRef="#br0" timeOffset="24309.0646">18900 2167 296 0,'0'-3'112'0,"3"6"-60"0,-6 2-52 16,3-5 23-16,0 6-13 15,0 1-3-15,0-1-13 16,0-1-6-16,0 3 6 16,0 8-50-16,-3 0-22 0,3 5-37 15</inkml:trace>
  <inkml:trace contextRef="#ctx0" brushRef="#br0" timeOffset="24469.6801">18873 2516 280 0,'0'-16'107'0,"0"16"-58"0,0 0-57 15,3 0 40-15,0-2-65 16,0-6-22-16,0 2-62 15,0-7-27-15</inkml:trace>
  <inkml:trace contextRef="#ctx0" brushRef="#br0" timeOffset="25777.2049">19805 1251 164 0,'0'-7'63'0,"-6"7"-34"0,-3-3-19 16,6 3 17-16,0 3-4 16,-3-1 0-16,-3 3-12 0,-3 3-4 15,3 3-5-15,3-3 1 0,-3 10 0 16,1 12 1-16,2 1 0 16,3 6-7-16,3-10 0 15,0-9 1-15,6 17 1 16,0-9 9-16,8-2 5 15,16 10-2-15,-9-15 1 16,-3-6-3-16,6-13 2 0,-6 0 0 16,5-10 1-16,-2 2-4 31,-3-16 0-31,0 8-3 0,-9-8 2 16,0 3 5-16,-12-5 4 15,-6-14 1-15,-3 8-1 16,-6 0-2-16,-6 11 1 15,0 3-10-15,4-1-3 16,2 6-9-16,3 5 0 16,3 8-28-16,6-5-12 15,3 5-41-15,9 5-20 16,18 0 3 0</inkml:trace>
  <inkml:trace contextRef="#ctx0" brushRef="#br0" timeOffset="26774.222">20245 1259 156 0,'0'-5'57'0,"0"2"-30"0,0-2-7 0,0 5 19 15,0 0-6-15,0-2-2 16,-3-1-9-16,1 3-1 16,-4 0-12-16,0 3 1 0,0 4 1 15,-3-1-6-15,0 7-3 16,0 3-4-16,0 10 1 0,0 1 1 16,6 2 2-16,0 5-3 15,6-2-2-15,3-5 4 16,6 4 1-1,3-10 0-15,6 1 1 0,5-7 4 0,1-7 4 16,3-13-2-16,3-3 2 16,2-5-6-16,-5-6-1 15,-6-2 9-15,-9 8 3 16,-3 0 1-16,-3-11 0 16,0 5-3-16,-9-2 1 15,-9-16 3-15,-6 8 3 0,-3 3-5 16,-3-1-1-16,-9 1-12 15,4 13-3-15,2 7-19 16,3 1-5-16,3 0-23 16,6 10-10-16,3 0-50 15,6-2-18-15,0 2 14 16</inkml:trace>
  <inkml:trace contextRef="#ctx0" brushRef="#br0" timeOffset="27871.2105">20897 1214 152 0,'0'-2'57'0,"0"4"-30"0,0 4-7 16,0-1 19-16,3 3-2 15,0 0 1-15,0 5-8 16,0 11-2-16,0 2-15 16,0 6-1-16,0-3-1 0,0 8 0 15,0-5 3-15,0-5-7 0,-3 4-2 16,0 4-1-16,0-9 0 16,0 1 0-1,0-4-5-15,0-7 1 16,0 0-18-16,0-5-5 15,0-1-20-15,3-2-5 16,-3-8-41 0,6 6-44-1,-3-20 42-15</inkml:trace>
  <inkml:trace contextRef="#ctx0" brushRef="#br0" timeOffset="28793.1274">21380 1270 128 0,'0'-16'49'0,"0"13"-26"0,-3-2-5 0,3 5 18 0,-3-2-5 16,0 2 2 0,0-3-8-16,-3 3-3 15,0 0-12-15,-3 5 0 0,-3 3 1 0,0 3-2 16,0 2 0-16,0 13-5 0,0 1-1 31,3 5 1-31,3-1 0 16,0-2-2-16,3 3-2 0,3 5 1 15,6 3-1-15,3-11 2 0,6 0 3 0,6-13 2 16,3-3 3-16,9-7 1 16,-1-14 1-16,1-11-2 15,0-2-1-15,-3-3-1 16,-7-5 2-16,-2-3 1 16,-6 1 3-16,-6-1 2 31,-6 0-1-31,-6 0 1 15,-6 3 3-15,-3 5-7 0,-9 3 1 16,1-5-10-16,-4 7-2 16,0 11-17-16,3 8-6 15,3 0-27-15,3-5-9 16,9 10-178 0,3-2 93-1</inkml:trace>
  <inkml:trace contextRef="#ctx0" brushRef="#br0" timeOffset="29632.175">22147 1265 160 0,'-17'-11'60'0,"14"8"-32"0,0 3-33 15,-6 0 49 1,0 0-15-16,0 0-9 16,-3 0-7-16,3 8-8 15,-3 3-2-15,0 5 1 0,0 8 6 16,0 2 4-16,3 1-7 16,1 4-4-16,2 4 6 15,6-9 4-15,3 6 0 16,6 0 0-16,2-3 1 15,10-5 2-15,6-11-5 0,0-13 1 16,3-5-3-16,2-3 0 16,-2-11-1-16,-3 1 2 15,-3-4 1-15,-6 1 3 16,-4-10-1-16,-5-1 2 16,-3 5-4-16,-9-4 1 15,-6 9-1-15,-2-4 3 0,-4 7-14 16,0 1-6-16,0 10-18 0,3 0-7 15,0-3-20-15,6 9-5 16,0 2-56 0,6 8-56-16,6-8 60 15</inkml:trace>
  <inkml:trace contextRef="#ctx0" brushRef="#br0" timeOffset="30292.4275">22659 1304 148 0,'0'-5'57'0,"0"5"-30"0,0 0-12 0,0 0 20 16,0 0-6-16,0-3 0 0,0 3-5 0,-3 0-1 16,0-5-12-1,-2 5 0-15,-1 0 2 0,-9 8-5 0,3-3-2 16,-6 9-3-16,-3 4-3 16,9-2 1-16,-3 8-1 15,6 2-3-15,0 1 2 16,4 7 1-16,5-2 2 15,5 5-3-15,7-11 0 16,6 1 3-16,6-9 3 0,3-4 0 16,3-1 0-16,2-18-3 15,7-9 1-15,-3 1 2 16,-6-8 2-16,-4-6 10 16,-5 1 4-16,-3 2 2 15,-12-13 3-15,0 8 1 31,-12-3 1-31,0 6-4 16,-9-1-3-16,0 9-14 16,-3-3-4-16,-2 7-15 0,-1 1-6 15,0 8-28-15,0 0-12 16,6 5-80 0,6 5-58-16,6 0 78 15</inkml:trace>
  <inkml:trace contextRef="#ctx0" brushRef="#br0" timeOffset="31274.9945">19894 2260 148 0,'-3'-8'57'0,"3"8"-30"0,-6-22-10 0,6 17 22 16,-3 3-9-16,0-1 0 16,-6 0-8-16,-5-7-2 15,-1 7-11-15,0 3 3 0,3 3 2 16,3-1-5-16,-6 14-1 16,3-5-2-16,-3 15-1 15,3-5-6-15,0 14-1 16,4-6 1-16,5 11 0 15,0-6 1-15,9 3 0 16,-1-5 6-16,19-6 6 0,-6-5 3 0,12-7 0 16,-6-1-3-16,8-24-2 15,-5 9-2-15,6-20 2 16,-6 7 6-16,-3-12 4 16,-7 6-1-16,-8-6 0 15,0 4 1-15,-12-6 0 16,0 2-5-16,-9 1-1 15,-8-6-11-15,2 5-3 16,3 9-19-16,-3 5-5 0,3-1-26 16,9 14-10-1,0-5-48-15,9 5-20 0,0 0 14 16</inkml:trace>
  <inkml:trace contextRef="#ctx0" brushRef="#br0" timeOffset="31857.2376">20341 2133 200 0,'-3'-8'77'0,"3"8"-42"0,0 2-21 0,0-2 20 0,0 6-6 32,0-1-2-32,0 5-3 0,0 14-3 15,0-5-10-15,0-3 5 0,0 15 2 16,0-7-5-16,0 8 1 16,0-6-8-16,3 4-1 15,-3-4-2-15,3 3 1 16,-3-5-7-16,3 0-1 15,-3-11-40-15,3 0-18 16,0 0-69 0</inkml:trace>
  <inkml:trace contextRef="#ctx0" brushRef="#br0" timeOffset="32589.3722">20993 2109 172 0,'0'-3'66'0,"3"6"-36"0,-3-6-13 15,0 3 20-15,0 0-10 16,0 0-3-16,3 8-6 15,0 5 1-15,-3 0-10 16,0 1 6-16,2 12 2 0,-2-2-3 0,0 8 2 16,0-6-7-16,0 6-1 15,0-6-2 1,0 4-1-16,0-7-3 16,0-2 1-16,0-2-9 0,0-3-1 15,9-3-64 1,-3-8-52-1,0-5-39-15,0 0 75 16</inkml:trace>
  <inkml:trace contextRef="#ctx0" brushRef="#br0" timeOffset="33314.2576">21478 2080 168 0,'-18'-19'63'0,"15"32"-34"0,-3-21-16 0,0 8 19 16,0 8-3-16,-3 0 1 15,-3 3-13 1,0-3-5-16,-3 10-7 15,-2 1 3-15,2 15 4 0,0-2 3 16,3 2 0-16,6 3-5 16,3 3-4-16,6-8-1 15,3-6 1-15,0-5 1 16,9 3 1-16,17 3 2 0,1-17 4 16,0-10-2-1,-9-2 1-15,-3-6-1 0,8-8 0 16,-5 3-2-16,0-16-1 15,-3 5 1-15,-9-11 1 16,-6-23 3-16,-6 11 2 16,-6-1-5-16,-3 11 1 15,0 5-14-15,-3 8-5 16,-3 6-26-16,3 5-11 16,3 5-37-16,0 8-16 15</inkml:trace>
  <inkml:trace contextRef="#ctx0" brushRef="#br0" timeOffset="34056.2999">22145 2111 176 0,'-15'-10'66'0,"15"15"-36"0,-3-5-18 16,3 0 21-16,-6 3-13 15,-3 2-1-15,0 3-7 0,-3 3-2 16,0 2-6-16,0 3-1 0,0 13 1 15,3 0 4-15,3 8 3 16,3-5-2-16,6 2 0 16,3-2 3-16,12 0 5 15,3 2 4-15,3-16 4 16,3-12-4-16,2-9-1 16,1-7-7-16,0-9 0 15,3-5-6-15,-7-2 1 0,-5-9 1 16,-3 1 5-16,-6 0-6 15,-12 4 0-15,0 4 2 16,-12-14 1-16,3 9-5 16,-6 4-2-16,-3 9-15 15,1 4-6-15,-1 1-15 16,0 13-8-16,0 13-31 16,3-7-15-16</inkml:trace>
  <inkml:trace contextRef="#ctx0" brushRef="#br0" timeOffset="34707.7585">22636 2172 92 0,'0'-5'35'0,"0"2"-18"0,3 3-9 15,-3 0 11-15,3 0-11 16,0-2-4-16,0-1 1 0,0 3 1 16,-1-5 13-16,1-1 5 15,0 4 1-15,0-4 2 16,0 4 0-16,-3-3 3 16,0 5-16-16,0-6 5 0,-3 4 4 15,-3-1-3-15,1 3 0 16,-4 0-7-16,-6 0 0 15,9 0-6-15,-15 5 1 16,3 6-5-16,-3 5-2 16,3 8 2-16,1 2 0 0,5 8-4 15,3 1 1-15,6-1 2 16,6 6 1-16,6 2-1 16,3-5 1-16,14-21 7 15,4 0 5-15,9-13 2 16,2-9-1-16,4-4-8 15,-3-9-5-15,-1-2 6 16,-8-3 6-16,-6-7 4 16,-12 9 3-16,0 4 1 15,-9-3 3-15,-12-19-5 0,-3 8-1 16,-12 0-13-16,0 6-7 16,-9 2-18-16,7 0-8 15,-4 6-38-15,3 13-14 16,9 10-93-1</inkml:trace>
  <inkml:trace contextRef="#ctx0" brushRef="#br0" timeOffset="45110.4044">20585 847 56 0,'0'0'22'0,"0"0"-12"0,0 0-1 16,0 0 11-16,0 0-9 16,0 0-3-16,0 2-1 0,0 4 0 15,3-1 1-15,-3 0 2 0,0 3-3 16,0 0 1-16,0 3-3 31,0 2 0-31,3 0-1 16,-3-5 0-16,3 11-5 15,-3-6-1-15,3 5 1 16,0-4 2-16,0 7 0 16,0-8 2-16,0 5-4 15,-3-2 0-15,3 8 1 16,0-3 2-16,0 3-3 16,0-5 0-16,-1 2 1 0,1-3 2 15,0 4-1 1,0-4-1-16,0 3 1 0,-3-2 1 15,0 2-1-15,0 3-1 0,0-3 3 16,0-3-4-16,0 1-2 16,0-3 2-16,3 8 0 15,0-9-2-15,0 9 2 16,-3-10 1-16,3 7 2 16,0-3 1-16,-3 6 1 0,0-3-5 15,0-2 1-15,0 2-2 16,0-3 0-16,0-2 2 15,0 3 2-15,0-1-3 16,0 1 0-16,0-6 1 16,0 8 2-16,0-8-3 15,3 6 0-15,0-1 1 16,-3-2 0-16,0-2 0 16,0 4 0-16,0-7 0 0,0 5 0 15,0 2 0-15,0-5 2 16,0 6-1-16,0-6 2 15,0 0-4-15,0 3 0 16,0-3 7-16,0 3 4 16,0-2-5-16,0 7-3 15,0-8-4-15,0 5 1 16,0-4 1-16,0 2 2 16,0-1-1-16,0-1 2 15,0-1-4-15,0 3 0 16,0-3 1-16,0 3 2 15,0-3-1-15,0 8-1 16,0-2-2-16,0-1 1 16,0 3 1-16,0-2 2 15,0-3-1-15,3 8-1 16,0-11 1-16,-3 8-1 16,0-2 0-16,3-1 2 15,0 3-1-15,-3 0-1 0,0 3-2 16,0-3 1-16,0 1 1 15,0 1 0-15,0-4-3 16,3 7 2-16,-3-7 1 16,3 5 2-16,0-3-3 15,0 5 0-15,0-5 1 16,0 11 0-16,0-5 2 16,-3-1 1-16,0-5-4 0,0 3 1 15,0-3 0 1,3 3 0-16,-3-3 0 0,3 0 0 15,-3-2-29 1,3-1-48-16,-3-4 5 16</inkml:trace>
  <inkml:trace contextRef="#ctx0" brushRef="#br0" timeOffset="46798.2584">21755 873 64 0,'0'19'27'16,"0"-19"-14"-16,3 34-9 0,-3-29 8 0,0 9-5 16,0-6-2-16,0 10-2 15,0-5-3-15,0 6 1 16,0-6 1-16,3 13-3 15,0-7 0-15,-1 7 1 0,-2 1 2 32,3-6-1-32,-3 0-1 15,3 3 1-15,-3-3-1 16,0 3-3-16,0-3 2 0,3 6 1 16,-3-4 2-16,3 4-1 15,0-9 2-15,0 6-4 16,-3 0 0-16,3 3 1 15,-3-9 2-15,3 9-1 16,-3-1-1-16,3 0 1 16,-3-2 1-16,0 0-3 0,0 0 0 15,0-3 1 1,0-2 2-16,3 2-1 0,-3-5-1 16,0 5 1-16,0-8-1 15,0 11 0-15,0-3 0 16,0 5 6-16,0-7 6 15,0-3-4-15,0 0 0 16,0 5-2-16,0-8 1 0,0 6-4 16,0-4 0-16,0 4 1 15,0 0 2-15,0-6-3 16,0 3-2-16,0 7 0 16,0-4-1-16,0 2 2 0,0-2-3 15,0-1 0-15,0-2 1 0,0 3 2 16,0-1-1-16,0-5-1 15,0 3-2-15,0 8 1 16,0-3 1-16,0 3 2 16,0-5-1-16,0 2 2 15,0-3-4-15,0 3 0 16,0-2 1-16,0-3 0 16,0 0 0-16,-3 0 0 15,3 2 0-15,0-5 0 16,0 0 0-1,0 1 2-15,0-4-3 16,0 11 0-16,0-2 5 16,0 2 5-16,0-2-5 15,0 2-2-15,0-3-4 16,3 4 1-16,-3-4 1 0,0 3 2 16,0-5-1-16,0 0-1 15,0-3 1-15,0 6-1 16,0-1 2-16,0-2 1 15,0-3-4-15,0 3-1 16,0 0 1-16,0 3 2 16,0-4 0-16,0 4 2 15,0-3-2-15,0-3-1 16,0 0-10-16,0-2-6 0,0 0-50 16</inkml:trace>
  <inkml:trace contextRef="#ctx0" brushRef="#br0" timeOffset="49422.5922">20037 3133 148 0,'0'-21'55'0,"0"21"-30"0,3 0-14 16,-3 0 15-16,3 0-3 16,-3 0 0-16,3 0-6 15,0 0 0-15,0 0-10 16,0 0 7-16,3 13 5 0,0-5-4 16,0 8 2-16,0-3-4 0,3 16 0 15,0-5-1-15,-3 13 0 16,0-8-2-16,-3 11-1 0,-1-14-5 31,4 6-3-31,-3-6 0 16,0 1 1-16,0-4 1 0,-3-4 1 15,0-3-16-15,-3-3-6 16,0-5-31-16,-3-3-13 16,3-5-54-1</inkml:trace>
  <inkml:trace contextRef="#ctx0" brushRef="#br0" timeOffset="49847.8329">19888 3074 132 0,'-12'-2'52'0,"12"2"-28"0,-15 0-4 0,15 0 21 15,-2 0-9 1,2 0-3-16,-3 0-11 16,3 0-3-16,0 2-9 0,0-2-2 0,3 0 2 15,-1 0 6-15,4 3 2 16,0-3 1-16,6 0 1 15,0 0-2-15,12 0 1 16,-3 0 1-16,15-3-1 16,-4 1-5-16,7-1-4 15,-6 3-3-15,2 0 0 16,-2 0 0-16,-3 0 1 16,-6 0-2-16,0 0 1 15,-7 0-22-15,1-2-7 0,-3-1-36 16,3-2-12-16,-3-1-41 15</inkml:trace>
  <inkml:trace contextRef="#ctx0" brushRef="#br0" timeOffset="50551.4473">21308 3098 144 0,'0'0'55'0,"0"0"-30"0,0 0-12 16,0 0 17-16,0 3-4 0,0 0-1 16,3 5-5-16,-3-1-2 15,3 12-10-15,0-6 4 0,0 14 1 16,0-6 2-16,0 16 1 15,0-5 0-15,0 2 3 16,0-2-13-16,0-3-4 16,0-3 1-16,0-2 0 15,-3-3-8-15,0-5-4 0,0-3-22 16,0-2-7-16,0 0-27 16,0-9-9-16,0 1-14 15</inkml:trace>
  <inkml:trace contextRef="#ctx0" brushRef="#br0" timeOffset="50951.4003">21115 3112 176 0,'-9'-6'68'0,"12"12"-36"0,0-6-29 16,-3 0 17-16,3 0 3 15,0 0 6-15,3 2-5 16,-1-2 0-16,10 0-13 16,0 0 4-16,6-2 3 0,-3 2-4 15,6-6 0-15,-3 4-6 16,5-1 0-16,-5 0-5 15,3 3 0-15,-3-5-1 16,0 5 1-16,-3 0 0 0,-4 0 1 16,-2 0-5-1,3 0 1-15,-3 0 2 0,-3 0 1 16,0 0-17-16,-6 5-7 16,0-5-21-1,0 0-9-15,-3 0-32 16,0 0-50-16,0 0 38 15</inkml:trace>
  <inkml:trace contextRef="#ctx0" brushRef="#br0" timeOffset="51313.417">21174 3535 176 0,'-3'0'66'0,"3"0"-36"0,0 2-24 0,0-2 32 16,15 0-6-16,-3 0-6 15,-3 0-1-15,6-2-14 16,0 2 4-16,5-3 5 0,-2 1-11 15,9-1-2-15,-3 0-5 16,3 3 1-16,-3 0-2 16,-1 0 2-16,-2 0-2 15,-3 0 2-15,-3 0-24 16,0-2-11-16,-3 2-54 16,3-6-62-1,-1-4 41-15</inkml:trace>
  <inkml:trace contextRef="#ctx0" brushRef="#br0" timeOffset="52482.3028">22531 3067 140 0,'0'-11'55'0,"0"14"-30"0,0-9-12 16,3 4 17-16,-3-1-2 15,0-2 3-15,-3 2-4 16,-2-5-2-16,2 3-13 15,-3 0-1-15,-3-1 2 0,0 4-5 0,-3-4 0 16,0 4 0-16,-3 2 0 16,-3 2-2-16,-3 4 1 15,0 2-2-15,1-1 2 16,-1 4-2-16,0 2 2 16,0 6-2-16,3 7 0 15,3-5-6-15,1 9-1 16,5-1 3-16,6-6 1 0,0-1 0 15,6 12-2-15,6 11-2 16,-4-13 1 0,7-6 1-16,9 3 2 15,12 8-3-15,-9-15 0 16,-3-4 3-16,8-2 3 16,13-3 0-16,-6-5 2 0,-6-5 0 15,-4-6 1-15,-2-5 2 16,-6-5 1-16,-3 2-1 15,0-10-1-15,3-16-5 16,-6-5-1-16,-4 5 1 16,-5-14 2-16,-6 7-3 15,-2 4-2-15,-4 5 4 16,-12 1 1-16,0 5 0 16,6 10 1-16,0 4-2 15,-6 4 0-15,3 0-6 16,-5 6-1-16,-10-6-17 15,15 9-5-15,0 2-43 16,9 0-17-16,0 0-53 16</inkml:trace>
  <inkml:trace contextRef="#ctx0" brushRef="#br0" timeOffset="54723.7621">21314 1037 100 0,'0'-5'38'0,"0"5"-20"0,0 0-8 15,0 0 12-15,0 0-1 16,0 0 2-16,0 0-4 15,0 0 0-15,-3 0-10 0,0 0 1 0,0 0 3 16,0 0-5-16,-3-3-2 16,3 3 1-16,0 0 2 31,0 0-4-31,0 0-1 16,0 0 0-16,-3 0 2 15,3 0-1-15,0-5 2 16,0 5-2-16,-3 0 0 15,1-5-1-15,-1 2 0 0,0 3-2 16,-3-5-2-16,0 5 3 16,0-6 2-16,0 4-2 15,0 2-2-15,0 0 0 0,-3 0 1 16,3 0-3 0,-6 0 0-16,6 0 1 0,-3 0 2 15,4 0-1-15,-1 0-1 16,0 0 1-16,0 0-1 15,0 2 0-15,-3 4 0 16,3-6 0-16,0 5 0 16,0 3 0-16,-3-3 0 15,3-2 0-15,0 7 0 16,0-7-3-16,1 8 2 16,-1-9 1-16,3 9 2 0,0-6-3 15,0 3 0-15,0-3 1 16,0 3 0-16,0-2 0 15,0 7 0-15,3-5 0 16,-3 10 0-16,3-4-3 16,-3-1 2-16,3-5 1 15,-3 5 0-15,3-2 0 16,-3 2 2-16,3 0-1 16,0 0-1-16,0-5-2 15,-3 3 1-15,3 2 7 16,0-5 4-16,0 0-12 15,0 10-3-15,0-10 0 0,-3 6 0 16,3-4 3-16,1 3 3 16,-1 1 0-16,0-1-1 15,0-5 1-15,0 5-1 16,0-2 0-16,0 2 0 16,0 0 0-16,0 0 2 15,0 1-1-15,0-1-1 16,0-5-2-16,0 5-1 15,0-3 2-15,3 6 0 16,0 0 3-16,0 5 1 16,0-2-1-16,0 2-2 0,0-8-2 15,-3 6-1 1,3-3 4-16,0 0 1 0,0-3 0 16,0 0 1-16,0 0-7 15,0 1 1-15,0-7 1 16,0 12 1-16,0-1 1 15,0 4 0-15,0-9 2 0,-3 5 1 16,3-2-4-16,0 3-1 16,0-1 1-16,-3 1 0 31,3-6 1-31,0 3 2 16,0-3-1-16,0 3-1 15,0-3 1-15,0 3 1 16,0 3-1-16,0-1-1 15,0-5-2-15,0 3-1 0,0-2 2 16,0 1 2-16,0-1-2 16,0 2 0-1,0-3 3-15,0 0 3 0,0 0-4 16,0 0-3-16,0-2 1 16,0 2 2-16,0-7 0 15,0 7-1-15,0 0-2 16,0-8 1-16,0 6-21 0,3-1-10 0,0-7-70 15</inkml:trace>
  <inkml:trace contextRef="#ctx0" brushRef="#br0" timeOffset="57906.5828">20808 2119 64 0,'-3'0'27'0,"3"-5"-14"0,0 10-11 16,0-5 6-16,0 0 9 15,0 0 4-15,0 0-3 16,0 0 2-16,0 3-7 16,0 2-3-16,0 1-3 15,3-1 0-15,-3 3-4 16,0-6 3-16,0 4 3 0,3-1-1 0,-3 3 1 0,0 0-3 16,3 2 1-16,-3-4-2 15,3 10 0 1,0 7 1-1,0-4-1-15,0 2 0 16,0-2 1-16,0-3-1 16,0 2 2-16,0 1-4 15,0-1 0-15,3 3 3 16,-3-8 1-16,3 6-1 16,-3-6-1-16,0 3-1 15,0 8 0 1,0-3-2-16,3-2 1 15,-4-1 0-15,1-2 1 16,0 0-2-16,3-3-2 16,-3 0 1-16,3 1-1 15,0-1 0-15,0 0 0 16,0 0 0-16,0 3 0 16,0-3 2-16,0 6 3 15,0-6-2-15,0 0 0 0,0 1-3 16,3-4-1-16,0 3 1 15,6-7 0-15,-3 2 0 16,-1 0 2-16,1-1 1 16,0 1 1-16,0 0-2 15,0 6-2-15,0-6-2 16,0-1 1-16,0 4 1 16,0-6 0-16,0 3 0 0,0-2 2 15,-1 2-1-15,4-6 2 16,0 3-2-16,0-2 2 0,0 0-2 15,-3-1-1-15,0 1 1 16,0-3 1-16,0 0 1 16,-1 0 1-16,1 0-2 15,0-3-2-15,0 1 3 16,3-1 0-16,0 0-1 16,0-2 1-16,-3 3-2 15,0-6 2-15,0 2 0 0,-1-4 1 16,4 2-2-16,0 0 1 15,3-3-2-15,-3 3-1 16,0 0 1-16,-3-2 1 16,0 2-1-16,0 0 2 15,-1-3 0-15,-2 3 1 16,0 0-2-16,0 3-2 16,0-8 1-1,0 2-1-15,0 1 0 16,0-3 0-16,0 2 0 15,0-2-3-15,-3 2 2 16,0 1 3-16,0-1 1 16,6 3-1-1,-3-3-2 1,-1 1 1-16,-2 5-1 0,3-3 0 16,0 0 0-16,-3-6 0 15,0 4 0-15,0-1 0 16,0-5 0-1,0 1 0-15,-3 1 0 16,0 1 0-16,0 3-3 16,0-1 2-16,0 0 1 15,0 1 2-15,0-1-1 16,0 3-1-16,0-2 1 0,0-1 1 16,0 0-3-16,0 4 0 15,0-7 1-15,0 4 0 16,0 2 0-16,0-5 0 15,0-1 0-15,0 1 0 16,0-8 0 0,0 5 2-16,0 3 3 15,-3 0-7-15,3-1 0 16,-3 6 0-16,3-5 1 16,0 0 1-16,-1 0 0 15,1 2 0-15,0 3 0 16,0-5 0-16,0 0 0 0,0 5 0 15,0-5 2-15,0-1-1 16,-3 4-1-16,0-3-2 16,0-1 1-16,0 4 3 15,3-1 1-15,-3 6-4 16,3-8 1-16,-3 2 0 16,3 3 0-16,-3 0 0 15,0-5 0-15,0 2 0 16,0 3 2-16,0-5-3 15,0 3 0-15,0-1 1 0,0 0 2 16,0 4-3-16,0-7 0 16,0 1 1-16,0 0 0 15,0-11 0-15,0 8 0 16,-3 0 0-16,0 0 0 16,0 3 0-16,0 0 0 0,0-3 0 15,0 3 2-15,0-3-1 16,0 5-1-16,0-2-2 15,0-3 1 1,1-10 3-16,-1 7-3 16,0-5-2-16,0 3 4 15,0 0 1-15,0 3-3 16,0-1-1-16,0 1 1 16,0 2 2-16,0 2 2 0,0-4 1 15,0 5-5-15,0 0 1 16,0-1 0-1,0 1 0-15,0-5-3 16,0-4 2-16,0 4 1 0,0-1 2 16,0 3-3-1,0 1 0-15,0-1 1 16,0-3 2-16,3 6-1 0,-3-11-1 16,-3-5-2-1,0 5 1 1,3 3 1-16,0-3 2 15,0 3-3-15,0 3 0 16,0 2 1-16,-3-3 2 16,0-2-1-16,0 2 2 15,-3 6 0-15,4 0 3 16,-4 0-1-16,0 0 2 16,0-1-2-16,0 1 0 0,-3 3-1 15,0 2 0-15,0-6-2 16,-3 9-2-16,-3-3-2 15,0-2-1-15,1 7 2 16,2-2 0 0,3-1-24-16,3 4-8 15,0-4-43-15,18-2-73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8T00:27:43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21680 5696 140 0,'-12'-2'55'0,"12"2"-30"0,0-5-12 0,0 5 19 0,0 0-5 15,0 0 1 1,-6 0-4-16,3 0-1 0,-3 0-12 0,-6 2 0 0,1 3 2 15,-4 3-7-15,3 3-1 16,3-3-3-16,-3 10 1 31,0-2-4-31,-3 11 0 0,3-3-1 0,6 10 0 16,0-5 0 0,6 13 0-16,0-7 0 15,6 2 0-15,0-5 2 0,9-1 2 16,-3-4-3-16,9-6 0 15,-3-5 1-15,6-6 0 16,-7 1 2 0,7-8 3-16,-3-3 2 0,0-8 3 15,-3 0 1-15,-6-11 3 16,0 3-1-16,-6-7 0 16,-1 1-3-16,-5-4 1 15,0 2 0-15,-5-5 1 16,-1 5-6-16,-3-2-4 15,3 5-1-15,0-1 1 0,0 7-3 16,-3-1-2-16,0-3-9 16,0 6-3-16,3 2-25 15,3 6-9-15,0 2-19 16,6 1-8-16,0-1-18 16</inkml:trace>
  <inkml:trace contextRef="#ctx0" brushRef="#br0" timeOffset="403.6921">21966 5794 200 0,'-6'0'77'0,"6"0"-42"0,-3 0-17 15,3 0 23-15,0 3-15 16,0 0-2-16,0-1-16 15,0 1-6 1,6 0-1-16,-3-1-1 0,6 1 0 16,-3-3 0-16,3 0 0 15,0 0 0-15,3 0 0 16,-4 0-9-16,1 0-4 16,0 0-26-16,-3 3-13 15,0-1-43 1,-3 1-26-16,0-1 60 15</inkml:trace>
  <inkml:trace contextRef="#ctx0" brushRef="#br0" timeOffset="617.6991">21957 5966 184 0,'-9'0'71'0,"9"0"-38"0,3 3-28 0,0-3 17 15,0 0-10-15,0 0 1 16,3 0-8-16,0 0-3 16,6 0-1-16,-3 0-4 0,3 0 2 15,0 0-39-15,2 0-18 16,1 0-25 0</inkml:trace>
  <inkml:trace contextRef="#ctx0" brushRef="#br0" timeOffset="1376.5188">21856 5847 120 0,'-3'-2'46'0,"3"2"-24"0,-6 0-6 0,6 0 16 15,0 0-2-15,0 0 0 16,0 0-11-16,0 0-4 15,6 0-8-15,-3 0 6 0,3 0 4 16,0 0-5-16,9-3 1 31,-4 3-2-31,4 0 1 0,0 0-6 16,6-3-2-16,-6 1-2 16,3 2-2-16,-3 0 1 15,0 0 1-15,-4 0-1 16,4 0 2-16,-3 0-2 15,0 0 2-15,-3 0-2 0,0 0-1 16,-3 0-8-16,-3 0-5 0,0 0-9 16,-3 0-3-16,0 0-14 15,0 0-5-15,0 0-34 32,0 2-25-32,0 1 40 15</inkml:trace>
  <inkml:trace contextRef="#ctx0" brushRef="#br0" timeOffset="1706.3566">21915 5950 140 0,'-3'-2'52'0,"3"2"-28"0,0 2-11 16,0-2 17-16,3 0-11 15,-3 0-3-15,6 0 2 16,0 0 2-16,3 0-10 16,0 0 1-16,0 0 0 0,0 0-4 15,3 3 1-15,-3 0-5 16,3-1-2-16,0 1 0 15,-1-3-1-15,1 0 0 16,3 0 0-16,-3 0-25 0,0-3-10 16,-3 3-64-1</inkml:trace>
  <inkml:trace contextRef="#ctx0" brushRef="#br0" timeOffset="4221.1521">22177 6189 108 0,'-6'8'44'0,"6"-8"-24"0,3 2-8 0,-3 1 16 0,3-1-7 16,-3-2 0-16,3 3-3 15,0-3 0 1,3 0-9-16,0 0 3 0,3-5 2 0,-3 2-3 16,3-5 1-16,0 0-1 15,0-2 1-15,0 2-6 16,0-8-2-16,0 3 2 15,-1-8 1-15,-2 2-3 16,0-5-3-16,0 6 0 16,-3-6 1-16,0 3-3 15,0-3-2-15,-3 5 2 16,0-7 2-16,0 5 0 0,0 0-1 16,0-1 1-16,-3 4 1 15,0-6-1-15,0 3 2 16,0 2-4-16,0 4 0 15,0 1-1-15,0 4-2 16,-3 2 0-16,6 2 3 16,-2 1-2-16,-1 0 1 15,0 2-3-15,0 1 1 16,0 2 2-16,0 2 1 16,0 1-2-16,0 2 2 15,0 0-1-15,0 1 0 16,0-1 4-16,0 6 1 15,0-1-4-15,0 6-1 16,0-3 1-16,0 3 0 0,0 0 1 16,0 5 0-16,0-2 0 15,3 5 0-15,0-6-3 16,3 6 0-16,0-3 2 16,3 3 0-16,0-3 1 15,0 0 0-15,0-5 2 16,0 0 1-16,0-3-1 15,0-2-2-15,2 2 1 16,-2-5 1-16,0-3 1 16,0 1 1-16,0-1-2 0,0-3 1 15,0 1-2-15,0-3 2 16,0 0 0 0,-3-8 3-16,3 0-3 15,0-2 0-15,3-6-1 16,-3 5-2-16,0 1-2 15,3-1 1-15,0-5 1 16,3 0 0-16,-3 3 0 16,-1 2 0-16,1 1-3 15,0 2 2-15,0 3 1 0,-3 2 0 16,0 0 0-16,3 3 2 16,3 0-3-16,-6 0-2 15,0 0 4-15,3 3 1 0,0 0-3 31,-3-1-1-31,0 1 3 16,0-3 1-16,0 0 2 16,-3 0 2-16,0 0-5 15,-3 0-1-15,0 0 0 16,0 0 2-16,0 0-1 16,0-3-1-16,-3 1 1 0,3-1 1 15,0 0-1-15,-3 3-1 16,0 0-4-16,-3 0 0 15,3 0 0-15,-3 3 2 16,0 0-1-16,-3 2 1 16,0-2 2-16,3 5 0 15,-6 2 0-15,6-2 0 16,0-3-3-16,0 9 2 16,0-4-1-16,3 3-2 15,-3 1 3-15,6 1 0 16,0-1 1-16,9-1 0 15,0 0-3-15,-3-2 2 0,0-3 3 16,3-3 1-16,0 0-1 16,0-5-2-16,0 0 3 15,0-2 0-15,0-1-1 16,0-2 1-16,0 2 2 16,-1-10 2-16,1-6-1 15,-6 6-1-15,0 2-3 16,0 1-2-16,-6-6 3 15,0 0 0-15,0 3-4 16,-3 0 1-16,3 2 2 16,-5 3 1-16,5 0-4 0,-3 3 1 15,3 0 0-15,0 2 0 16,0 0 0-16,3 1 0 16,0 2 2-16,0 0 3 0,-3-3-4 15,3 0-3-15,0 1 3 16,3-1 1-16,0 0-3 15,3 1 1-15,0-1-2 16,2 1 0-16,1-1 2 16,3 0 2-16,0 1-1 15,0-1-1-15,0 0 1 16,-3 3-1-16,3 0 0 16,0 0 0-16,0 0 0 15,-3 3 0-15,0 0-3 16,-1-1 0-16,1 1 4 15,0 0 1-15,0-1 0 16,-3 1 1-16,0-1-4 16,-3-2-2-16,-3 0 2 15,0 0 0-15,0 0 1 16,0 0 0-16,0 0 2 16,0 3 1-16,-3 0-1 15,0-1-2-15,-3 1-2 0,0 2 1 16,0 1 3-16,0-1 1 15,0 0-4-15,0 1-1 16,-2 1-2-16,2 1 3 0,0 16-5 16,0-3 4-1,0-2 1-15,6-1 1 32,0-2 2-32,0 0-6 15,0-5 1-15,9-1 1 16,0-2 3-16,-1 0-2 15,4-8 0-15,0 0 3 16,3-5 1-16,0 0-1 16,0-9-2-16,0-4 1 0,-3-1 1 15,-3 3-1-15,-3 1-1 16,0-1 3-16,-3 3 2 16,-3-1-2-16,0 1-2 15,-3 2 0-15,0 1-1 16,0 2 0-16,-3 3 0 15,3 2-3-15,-3 3 2 16,6 5-4-16,-3 3 1 16,0 3 2-16,3 5 1 15,3 10-2-15,0-2 2 16,6 2 1-16,-3-2 2 0,0 3-1 16,0-1-1-1,-3 3 1-15,-3-2-1 0,0-1 2 16,0-2 1-16,0 0-4 15,-6 0-1-15,-3-3 3 16,3-5 3-16,-3-3-3 16,0 0-1-1,-12 0-5-15,3-5-1 0,3-2-2 16,0-4 0-16,3-2-2 16,1 0 1-16,2 0-4 15,-3-2 1-15,6-6 1 16,3 2 2-16,0 1 3 0,3-3 4 15,3-5 3-15,3 2 2 16,-3 3 7-16,15-13 4 16,5-5 1-16,-2-1 1 15,0 1-6-15,3 2-4 16,-3 0 1-16,-6-2 2 16,2-1 0-16,-5 1 2 15,3 2-6-15,-6 3-1 16,-3 0-2-16,3 2 1 15,-3 3-4-15,0 0-2 16,-6 3-20-16,6 0-10 16,-3 2-23-16,0 1-7 15,0 2-31-15</inkml:trace>
  <inkml:trace contextRef="#ctx0" brushRef="#br0" timeOffset="4776.6256">22918 6167 180 0,'0'-2'68'0,"3"-1"-36"0,3 1-29 15,-3-1 17-15,3 0-6 16,3-2 0-16,-3 0-8 15,12 2-2-15,-6 0-2 16,6 3-2-16,-3 3 1 0,-3 0 1 16,-6 2 3-16,2 0 4 15,-2 3 5-15,-3 3-6 16,-6-1 0-16,-6 4-4 16,-2 1-3-16,-1 1 2 15,0-2 2-15,3-1-7 16,-3-3-3-16,9-2 0 15,-3 0 3-15,0-2-1 16,3-1 1 0,3 0 2-16,0-5 0 0,6 3 2 15,0-1 3-15,12 4-2 16,0-4-2 0,-3 1 2-16,-1 0-2 15,-2-3-1-15,0 0-50 16,0 0-24-16,0-6-22 15</inkml:trace>
  <inkml:trace contextRef="#ctx0" brushRef="#br0" timeOffset="6556.8873">23344 5712 148 0,'-3'3'55'0,"3"-3"-30"0,-6-3-7 0,6 3 18 15,0 0-14-15,-9 3-2 16,0 2-8-16,-6 1-2 15,-2 4-6-15,5 1-3 0,-6 10 2 16,-3 0 0-16,3 0 3 16,0 3 1-16,0 3 1 15,3 2 0-15,4-3 0 16,8 8-7-16,3 4-2 16,3-4-3-16,5-2 3 15,4-6 0-15,3-2 3 0,12-6-17 16,-3-4-4-16,0-4-37 0,-3-4-17 15,-1-6-8 1</inkml:trace>
  <inkml:trace contextRef="#ctx0" brushRef="#br0" timeOffset="6934.924">23395 5784 192 0,'-9'2'71'0,"9"12"-38"0,0-4-17 0,0-2 22 0,0 3-11 15,0 5-1-15,6 2-6 0,-6 9-3 16,3-4-9-16,0 7 1 0,-3 1 2 16,3 1-6-16,-3-5-3 15,0-4-1-15,0-2 1 16,0-2-1-16,3-3 2 16,-3-3-11-16,0-2-4 31,0-3-16-31,0-3-8 15,0-5-16-15,0 0-5 16,0-3-37 0</inkml:trace>
  <inkml:trace contextRef="#ctx0" brushRef="#br0" timeOffset="7398.9553">23573 5855 204 0,'-3'0'77'0,"0"3"-42"0,-6 2-21 0,9-2 20 16,-6 2-11-16,0 0 0 15,-5 6-10-15,-4-3 0 16,-3 0-8-16,3 2-3 0,0 1 1 16,0-3-2-16,0 0-1 15,0 0 1-15,3 0-1 0,4-3 2 16,-1 0 1-16,3 1-1 16,0-1-2-16,6 0-4 15,0 1 0-15,9-1 2 16,-3 0 3-16,0 6 2 15,14-1 3-15,1 1-1 16,0-1 2-16,-3 4-2 16,0-1 0-16,0-5-1 15,-3 2 0-15,-4-2-2 16,-2 0-2-16,3-2-24 16,-3-4-9-16,-3-2-34 0,-3 0-12 15</inkml:trace>
  <inkml:trace contextRef="#ctx0" brushRef="#br0" timeOffset="7713.1902">23686 5718 184 0,'0'0'68'0,"3"5"-36"0,3-2-22 0,-6-3 31 15,15 10-11 1,3 6-10-16,0 8-6 16,-3 2-8-16,0 6 5 0,-3 5 4 15,-4 5-1-15,-5 1 0 0,-3-4-6 16,-3-1 0-16,-2-4-5 15,-7-5 0-15,-6-3-8 16,6-7-2-16,-6-3-40 16,6-6-17-16,-6-4-51 15</inkml:trace>
  <inkml:trace contextRef="#ctx0" brushRef="#br0" timeOffset="8131.7869">23996 5903 244 0,'-6'0'90'0,"6"3"-48"0,-6-3-14 0,6 0 30 15,0 0-17-15,0 0-6 16,0 0-16-16,9 0-7 0,0 0-7 15,3 0-4-15,0-3 0 0,3 0-1 16,-1 1 2-16,1 2-1 16,0 0-1-16,-3 0-13 15,-3 0-4-15,0 0-15 16,0 0-8-16,-3 0-20 16,-6 0-8-16,0 0-45 15</inkml:trace>
  <inkml:trace contextRef="#ctx0" brushRef="#br0" timeOffset="8401.2757">23975 6003 236 0,'-12'3'88'0,"3"0"-48"0,6-1-27 15,3-2 22-15,3 0-14 16,3 0-4-16,-3 3-6 0,9 0-2 16,-3-1-5-16,9 1-3 0,-6 0 2 0,9-3 0 15,-4 2 1-15,1 6-5 16,-3-8 1-16,-3 0-18 16,-3-2-8-16,0-1-37 15,-3 0-15-15</inkml:trace>
  <inkml:trace contextRef="#ctx0" brushRef="#br0" timeOffset="9110.4195">24294 5876 220 0,'0'-5'85'0,"3"2"-46"0,-3 1-30 16,0 2 19-16,3-3-12 15,5 1-4-15,-2-1-3 16,3-2-1-16,6-1-4 15,3 1 4-15,0 0 2 0,-3 7-1 16,-3-4 0-16,-3 7-5 16,0 0-1-16,3 1 1 15,-7 4 0-15,-2 3 0 0,3 6 0 16,-6 2-2 0,-6 0-2-16,6 6-8 0,-8 4-3 15,-7-1-7-15,-3-7-2 16,0 1 6-16,-3-3 4 15,6-2 6-15,0-3 2 16,3-3 4-16,0-2 1 16,1-3 5-16,5-3 3 0,-3 0-4 15,9-2 1-15,0-3 1 16,6 0 2-16,6 0-1 16,-1 0-1-16,16 0 3 15,-6 0 5-15,0 0-3 16,0 0 2-16,0 0-7 15,-4 0-1-15,1 0-4 32,-3 2-3-32,-3 1-14 15,3 0-6-15,-3-1-48 0,-3-2-21 16,-6-2-38 0</inkml:trace>
  <inkml:trace contextRef="#ctx0" brushRef="#br0" timeOffset="12946.9404">21552 8239 80 0,'0'-3'33'0,"0"3"-18"0,0-2 2 0,0 2 14 0,0 0 3 16,0 0 5-1,0 0-9-15,0 0-3 0,3 0-2 16,-3 0-1-16,0 0-13 15,0 0-4-15,0 2-1 0,0 1 6 0,3 13 2 16,0-3-7-16,-3 8-4 16,0-2 2-16,0 7 1 15,0-2 0-15,0 5 1 16,0-5-4-16,0 3 0 0,0-6-3 16,0 3-3-16,0-6-1 15,0 1 3-15,0-4-11 16,0-1-2-16,0-4-13 15,-3-2-5-15,0 0-25 16,0-3-9-16,3-2-14 16</inkml:trace>
  <inkml:trace contextRef="#ctx0" brushRef="#br0" timeOffset="13330.9004">21397 8311 200 0,'-12'-22'77'0,"12"22"-42"0,-2-15-21 0,2 15 22 0,0-3-11 31,0 3-5-15,2-3-7-16,1 1-1 0,6-1-7 16,-3 0 1-16,12 1 4 0,-3-1-6 15,6 0-2-15,-3 1-1 0,6-1 1 16,-7 0-1-16,7 1 2 16,-3-1-2-16,0 0 2 0,-3 1-4 15,-3-1-2 1,0 1-16-16,-4-1-7 15,1 3-12-15,-3 0-3 16,0 0-11-16,-3 0-3 16,-3 0-23-1</inkml:trace>
  <inkml:trace contextRef="#ctx0" brushRef="#br0" timeOffset="13718.8998">21439 8620 144 0,'9'0'55'0,"-9"0"-30"0,6 0-14 16,-3 0 15-16,6 0-6 15,-3 0 1-15,6-3 1 16,0 1 3-16,5-1-13 16,-2 1-2-16,9-1 0 0,-3 0-6 15,3 1-2-15,-6 2-1 16,3 0-1-16,-4 0 2 0,1 0 1 15,-3 0-1-15,-3 2-2 16,-3 1-10-16,0-3-4 16,-3 0-24-16,0 0-10 15,0 0-44 1</inkml:trace>
  <inkml:trace contextRef="#ctx0" brushRef="#br0" timeOffset="14018.343">21772 8411 244 0,'-3'0'93'0,"3"0"-50"0,6 0-46 16,-3 0 19-16,3 0-8 16,-3 0 3-16,6 0-8 15,0 0-2-15,3-3-1 0,-3 3-3 0,6 0 0 16,-3 0-7-16,3 0-4 16,-3 0-23-16,-1 0-9 15,1 0-49 1</inkml:trace>
  <inkml:trace contextRef="#ctx0" brushRef="#br0" timeOffset="14250.583">21781 8520 220 0,'-6'0'85'0,"6"0"-46"0,0 0-37 16,0 0 19-16,6 0-9 15,-3 0-2-15,6 0-3 0,0 0-2 16,9 0-3-16,-3 0-4 0,6-3 1 16,-3 0-26-16,-1 1-11 15,1 2-45 1,0-3-37-16,0 0 43 16</inkml:trace>
  <inkml:trace contextRef="#ctx0" brushRef="#br0" timeOffset="16140.1454">22055 8652 132 0,'0'5'52'0,"0"-5"-28"0,0 3-8 0,0-1 18 0,3 1-7 15,0-3-1-15,0 0-11 16,0 0-2-16,6-3-7 16,-3 1-2-16,6-6 2 0,-3 3-1 15,0-6 2-15,0 0-2 16,0-2 0-16,0 3-3 15,-1-14 1-15,-2 5-2 16,0-5-1-16,0 3 1 16,-3-3-1-16,0 3-5 15,-3-10 1-15,0 4 0 0,0 1 2 16,0 4 1-16,0 4 1 16,0 2-5-1,-3 3-1-15,3 0 3 16,-3 2 1-16,3 3 2 15,-3 3 0-15,3 0-3 16,-6 7 0-16,3 1 4 16,0 7 3-16,0-2 1 0,1 6 2 0,-1-4-2 15,0 11 0-15,3-5-3 16,-3 11 1-16,3-4-2 16,3 4 2-16,0-3-2 15,0 0 2-15,-1-3 0 16,1 0 1-16,0-3-5 15,0-2-1 1,0-2 3-16,3-4 3 16,-3-2-1-16,3-3-2 15,-3 1 0-15,0-4-1 16,0 1 2-16,0-6 3 16,0 1-2-16,3-4-2 15,-3 4 2-15,3-6 0 16,-3 2-4-16,3-1 1 15,0-1 0-15,3-3 0 16,0 0-3-16,3 1 2 0,-3-1-1 16,3 1 0-16,-4 2 2 15,7 2 0-15,-3 1 0 16,3 2 0-16,-3 1 0 16,0 2 0-16,-3 0 0 15,0 0 2-15,0 0 1 0,-6-3 3 16,6 1-1-16,-9 2 2 15,0 0-4-15,-9-3-2 16,9 0 0-16,-6 1 1 16,0-1-1-16,0 6 2 0,0-1-4 15,-3 1 0-15,0 0-1 16,0 4-2-16,0-1 3 16,0 2 0-16,3 0 1 15,0 2 0-15,0 1-5 16,3 2 1-16,0 0 2 15,3 1 1-15,0-1 3 16,6-3 1-16,0 1-4 16,3-3-1-16,-3-3 3 15,9-5 3 1,-3 0-1-16,3-5-2 0,-3 2 2 16,0-5 0-16,3 3 1 15,-6-6 0-15,-1 3-5 16,-2 1 1-16,0-1 0 15,-3-3 0-15,-3 3 0 16,0-5 0-16,0 2 0 16,-6 1 2-16,0 2-3 15,0 0 0-15,1 0 1 16,2 3 0-16,0-1-3 0,0 4 0 31,0-1 2-31,3 0 2 16,0 1 0-16,3-1 2 15,0 0 0-15,3 1 1 0,-1-1-2 16,7 0 1 0,-3 3-2-16,3-2-1 0,-3-1 1 15,6 3-1-15,-3 0 0 16,0 0 2-16,-3 0-3 16,6 0 0-16,-3 0 1 15,2 0 2-15,-2 0-3 16,-3 0-2-16,0 0 4 15,-3 0 1-15,0 0 0 16,0 0-2-16,-3 0 1 16,-3 3-1-16,0-3 0 15,-9 5 2-15,9 0-3 16,-6 6-2-16,0-3 2 0,0 5 0 16,0-2-2-16,3 5 2 15,0-3-1-15,3 3 0 16,0-3 0-16,0 0 0 15,0-2 2-15,9-3 0 16,-3-3 0-16,3-5 0 16,-3 0 0-16,3-5 0 15,0 2 0-15,0-5 2 16,-3 3-1-16,0-3-1 16,0 0 1-16,-3-3 1 0,0 3 1 15,-3-5 1-15,0 3-7 16,0 2 0-16,0 0 1 15,0 8 1-15,0 0-4 16,6 8-1-16,-6-3 0 0,3 11 4 0,0-3 1 16,3 8 1-16,0-2-3 15,-4 12 0-15,1-1 4 16,-3-1 3-16,0-3 1 16,-3 1 0-16,3-6-3 15,-2 0 1-15,-1-3-2 16,-6-2 2-16,-3-2-13 15,0-6-3-15,0-1-3 16,-3-4 2-16,3-3 3 16,0-3 2-16,3 1 1 15,3-6 0-15,0 3 0 16,6-3 2-16,0 2 2 16,9-12 2-16,0 2 1 0,3-8 3 15,0 3 14-15,6-8 7 31,-3 5-5-31,6-8 0 16,-4 3-7-16,1 3-1 16,0-9-2-16,-3 6 0 15,-3 8-4-15,-6 5-3 16,-3 3-25-16,-3 2-9 16,0 6-32-16,0 2-13 15,0 1-12-15</inkml:trace>
  <inkml:trace contextRef="#ctx0" brushRef="#br0" timeOffset="16615.135">22844 8586 204 0,'-3'-3'77'0,"9"3"-42"0,-6 0-34 0,0 0 16 16,3-3-5-16,3 1 1 15,0-1-7-15,3 1-2 0,0 2-2 16,0 0-2-16,0 2 1 15,-6 3-1-15,5 3 0 16,-8 3 0-16,0 5 2 16,-2 0-1-16,-4 8 2 0,-3-6-2 15,-3 3 2-15,9-2-2 16,-9-1-1-16,-3-2 1 16,6 0-1-16,-3-3 0 15,12-2-3 1,0-3 0-16,9-3 4 15,0-2-3-15,3-3 1 16,0 0 1-16,-3 0 0 16,6 0-9-1,-3 0-4-15,-4 0-35 0,1 0-16 16,3-3-20 0</inkml:trace>
  <inkml:trace contextRef="#ctx0" brushRef="#br0" timeOffset="17356.2193">23154 8157 168 0,'-3'-5'66'0,"0"5"-36"0,-6 0-20 0,3 0 20 16,3 2-7-16,-6 4 1 16,0 2-9-16,0 5-4 15,-6 3-6-15,-3 13 3 0,0 5 4 16,3 6-6-16,4 2-1 15,2 3-3-15,9 0 1 16,9-2-4-16,2-6 0 16,4-3-15-16,6-5-6 15,0-8-60-15,3-7-52 16,3-9 41-16</inkml:trace>
  <inkml:trace contextRef="#ctx0" brushRef="#br0" timeOffset="21557.9778">23341 8329 116 0,'0'-5'44'0,"0"0"-24"0,3-11-4 15,-3 13 16-15,0-5-4 16,-3 3-2-16,-3-1-6 16,3 1 0-16,-9 0-11 15,-3 2-1-15,0 1-1 0,-2 7-3 16,-1 8-1-16,-3 3-1 15,0 3-2-15,3-1 1 0,0 3-1 16,6 0-3-16,1 3 2 16,8 3 1-16,3-4 0 15,3-1-3-15,11-4 0 16,1-2 2-16,6-5 0 16,6-3 3-16,-3-3 1 15,6-3-12-15,-4-2-4 16,-5 0-27-16,-3-5-12 15,3 0-25 1</inkml:trace>
  <inkml:trace contextRef="#ctx0" brushRef="#br0" timeOffset="21876.3855">23529 8205 124 0,'0'0'49'0,"0"2"-26"0,0 4-16 0,0-1 15 16,-3 11 4-16,0 8 7 15,-3 2-9-15,-9 9-5 16,0 2-10-16,0 2-6 0,0 1 0 0,0-3-2 16,0-3-1-16,3-2 1 15,4-3 1-15,-1-5-10 16,3-5-4-16,0-6-27 16,6-5-10-16,0-8-30 15</inkml:trace>
  <inkml:trace contextRef="#ctx0" brushRef="#br0" timeOffset="22160.4949">23543 8271 192 0,'0'-19'74'0,"0"22"-40"0,3-3-33 0,-3 0 25 16,3 24-8 0,0 2-6-16,-3 6-3 15,-3 8-5-15,0-3 2 0,0-3 0 16,-2-2-2-16,5-3-1 16,0-3-3-16,0-2-1 15,0-3-1-15,0-5 0 16,0-5-31-16,5-3-13 15,-2-6-50-15</inkml:trace>
  <inkml:trace contextRef="#ctx0" brushRef="#br0" timeOffset="22505.0408">23689 8348 160 0,'0'0'63'0,"0"2"-34"0,0 1-25 0,-3 2 13 15,-3 0-4-15,3 3 2 16,-8 3-6-16,-4 0-1 16,0-1-4-16,0 3 2 0,0 3 0 15,-3-2 2-15,6-4 0 16,0 1 0-16,3 2 2 15,3-3-5 1,3-2-3-16,3 0-1 16,3-2-4-16,6-1 2 15,3 0 1-15,3 1 2 16,3-1-1-16,0 0-1 0,-3 0-8 16,0 1-5-16,3-1-22 15,-7-2-10-15,4-3-34 16</inkml:trace>
  <inkml:trace contextRef="#ctx0" brushRef="#br0" timeOffset="22828.0368">23773 8170 188 0,'3'-8'71'0,"3"8"-38"0,0 0-32 0,-3 3 16 16,5 2-5-16,1 9 3 31,3 7-6-31,0 13-3 0,-3 3-3 16,0 3 2-16,-6 5 4 0,3-3-1 15,-6-5 3-15,-6 0-4 16,0-2-2-16,-9-4-2 15,6-4-3-15,-12-6-10 16,1-5-4-16,5-3-26 16,0-5-9-16,3 0-43 15</inkml:trace>
  <inkml:trace contextRef="#ctx0" brushRef="#br0" timeOffset="23151.8053">24055 8358 248 0,'-5'-5'93'0,"5"8"-50"0,0-3-35 16,0 0 21-16,0 0-6 0,5 2-2 16,1-2-11-16,3 0-4 15,3 0-4-15,3-2-4 0,0 2 1 16,0-3 1-16,3-2 0 16,0 2-31-16,-4 3-14 0,1 0-156 31,0 0 87-31</inkml:trace>
  <inkml:trace contextRef="#ctx0" brushRef="#br0" timeOffset="23363.3964">24082 8501 228 0,'-3'-11'88'0,"9"11"-48"0,3-2-36 0,-3 2 21 16,0-5-12-16,9-1-2 16,0 4-9-16,3 2-1 15,0 2-1-15,-4 1-20 0,1 0-7 16,-3-1-70 0,0 3-42-16</inkml:trace>
  <inkml:trace contextRef="#ctx0" brushRef="#br0" timeOffset="24012.3331">24431 8316 212 0,'-6'-24'79'0,"6"24"-42"0,-6-3-43 16,6-5 62 0,6 1-24-16,0-1-8 15,-1-3-7-15,4 0-11 16,3 1-2-16,0 2 0 0,6 3-2 0,0 2 1 16,-3 6-4-16,3 2 0 15,-3 8 1-15,-7 8 2 16,1 3-1-16,-3 3 2 15,-12 2-2-15,-3 8-1 16,-2-3-4-16,-7 3 0 16,-3-2 0-16,6-1 2 15,-3-2-1 1,0-3-1-16,3-5 3 0,-2-3 0 16,8-5-2-1,6-6 5-15,6-2 0 16,3-3 4-16,0-2 1 15,11 0 1-15,4-3 0 16,9 0 9-16,3 0 4 16,-4 0-7-16,1 2-1 15,0-2-5-15,-9 3-3 16,0 0 0-16,0-1-1 0,-7 1-44 16,1 0-20-16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8T00:28:40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6312 14859 124 0,'-3'-8'49'0,"6"5"-26"0,-3-2-7 16,0 5 16-16,0-3-4 15,3 1 0-15,-3-1-4 16,3 1-3-16,-3-1-11 0,0 3-4 0,0 0 0 16,0 0-1-1,0 5 0-15,0 0 1 16,0 6 3-16,-3 0 2 16,0 2 1-16,0 5-2 15,0 9 1-15,0-1-4 16,0 1 1-16,0-3-3 0,0-1 0 15,0 1-1-15,0 5 0 16,0-2 2-16,0-3 1 16,0-3-6-16,3 0 0 15,0 0-1-15,3 0 2 16,3 0-1-16,0-2-1 16,3-1 3-16,3 1 2 15,0-3 0-15,3 0 2 0,0-3-2 16,0 3 0-16,3-3-1 15,5 3 2-15,4-3-1 16,0 0 2-16,0-2-4 16,3-3-2-16,2-3 2 15,1 1 2-15,0-9-2 16,-1 0 0-16,1 1 1 16,-3-1 0-16,-3 0-2 15,-3 1-2-15,-7 2 1 16,-2 0-1-16,0 0-3 15,-3 0 2-15,-3 0-4 16,0 0 1-16,-3 0-11 16,0 0-3-16,-3 0-18 0,-3 0-4 15,3 0-32 1,6-3-12-16</inkml:trace>
  <inkml:trace contextRef="#ctx0" brushRef="#br0" timeOffset="700.7447">6842 15266 140 0,'-6'-2'55'0,"3"2"-30"0,0 0-16 15,0 0 14-15,0 0-2 16,0 0-1-16,0 0-4 15,0 0 0-15,0 0-9 16,3 0 2-16,0 0 4 0,0 0-3 16,-3 0 0-16,3 0-4 15,-3 0-1-15,3 0-3 16,-3 0-2-16,0 0 3 16,3 0 2-16,0 0-2 15,0 0 0-15,0 0-3 16,0 0-3-16,0 0 10 0,0 0 5 15,6 5-3-15,3 0-3 16,3 1 1-16,0-1 2 16,3 3-2-16,6 0-2 15,0 0-2-15,-1 0 0 16,1 0-4-16,-3 0 0 16,0 0 1-16,-3-1 2 15,3 4-1-15,-6 0 2 16,-3-3 0-16,-1 0 1 15,-5 5-5-15,0-3 1 16,-3 4 0-16,-6-4 2 16,-5 3 1-16,-1 3 1 0,-6 0 0 15,0 0 2 1,-3 0-1-16,0 5 0 16,0 3-3-16,4-6-2 0,2-2 3 15,3-3 0-15,3-2-1 16,0-3 1-16,6 0-18 15,0 0-6-15,3-3-52 16,9 0-22-16</inkml:trace>
  <inkml:trace contextRef="#ctx0" brushRef="#br0" timeOffset="2305.2291">8580 15155 72 0,'6'-16'27'0,"0"16"-14"0,0-2 0 15,-3 2 14-15,0-3 2 16,0 1 5-16,-3-1-1 16,0 0 0-16,0 1-5 15,-3-1-3-15,0 0-13 16,-3 1 1-16,-3-1 3 0,0 0-6 0,-6 1-1 16,4-1-1-16,-4 3 2 15,-9 0-1-15,3 3 0 16,0-1-5-16,3 4-1 15,0-4-3-15,4 4-3 16,2-1 2-16,3 0 2 0,3 0-2 16,9 6 0-1,3 2 1-15,6 1 0 16,5-1 0-16,4 3 0 16,3 2 0-16,0 1 4 15,0 2 5-15,0 0 1 16,-7 5 4-16,1 4-1 15,-9-4 0-15,-6-5-5 16,-6 0 0-16,-6-5-1 16,-6 0 1-16,1-3-4 15,-4-5-1-15,-6-2-1 0,3-6 1 16,0-3-2-16,3-2-1 16,3-9 1-16,7 1 1 15,2-3-6-15,6-5 1 16,8-3 1-16,7-2 1 15,6-3 1-15,3 0 0 16,3-3 0-16,0 0 0 16,-4 3 2-16,1 3 1 15,-9 2 1-15,-3 3 0 16,-3 2-7-16,-3 1 0 16,-6 4-39-16,-3 4-14 15,-3 2-47 1,0 8-53-16,3 5 51 0</inkml:trace>
  <inkml:trace contextRef="#ctx0" brushRef="#br0" timeOffset="3426.6258">8280 15923 124 0,'-15'-3'46'0,"12"3"-24"0,0-5-6 16,3 5 18-16,0-6-1 15,3 6 12 1,9-13-17-16,3-5-14 16,2-1-3-16,4 3 0 0,0 3-6 0,3 2-1 15,-3 4-4-15,0 1-3 16,-4 4 2-16,-2 4 2 16,-3 9 2-16,-3 7 3 15,-3 6 1-15,-6 0 3 16,-9 2-3-16,-3 1 1 15,-3 2-3-15,1 0 0 0,-4-5-1 16,3-3 2-16,0-2 1 16,3-4 3-16,0-1-1 15,3-4 0-15,3-2-1 16,0 0 0-16,6-3 0 16,0-5 0-16,6 0 2 15,6 0 4-15,3-2-4 16,6-1 0-16,-3 0-4 15,3-2 1-15,-1 5-6 0,1-2-1 16,-3-1 0-16,0 3 0 16,0 0 0-16,-3 0 0 15,-3 0-20-15,-1 0-7 16,1 3-13-16,0-1-5 16,-3-2-26-16,-3 5-10 15,0-2-21 1</inkml:trace>
  <inkml:trace contextRef="#ctx0" brushRef="#br0" timeOffset="3818.7166">8679 15761 220 0,'-3'-8'82'0,"3"8"-44"0,0 6-40 16,0-1 14-16,0 3 0 16,-3 2 5-16,0 6-3 15,0 8 0-15,0 0-8 16,0-3 0-16,0-2 1 0,0-4 3 16,3-1 1-16,0-1-1 15,0-5 1-15,0 2-4 16,3-7-2-16,0 2 0 15,3-2 1-15,0-3-3 16,5-3-2-16,7-2 0 16,0 5-1-16,0-3 0 0,0 1 0 15,-3-1-9-15,0 3-4 16,-3 0-15-16,0 0-5 16,-4 0-10-16,-2 0 0 15,0 3-12-15,-3-6-3 16,0 3-15-1</inkml:trace>
  <inkml:trace contextRef="#ctx0" brushRef="#br0" timeOffset="4034.1686">8798 15788 208 0,'-6'-6'77'0,"6"6"-42"0,0 3-32 16,0 0 17-16,0 5 3 15,0 13 6-15,0 0-1 16,0 11 1-16,0-1-16 16,0 4-3-16,0-1 0 0,3 1-6 15,0-6 0-15,0 0-2 0,0-5 1 0,0-6-26 16,0 3-10-16,-1-5-49 16,4-5-20-16,-6-6 4 15</inkml:trace>
  <inkml:trace contextRef="#ctx0" brushRef="#br0" timeOffset="8535.7386">11810 15132 120 0,'-3'-3'46'0,"3"-2"-24"0,-3 2-15 0,3 3 15 15,0-3 4-15,0 3 7 0,-3 0-3 16,0 0 0-1,-3 0-17-15,-3 3-1 0,0 0 1 0,-3 7-7 16,0 1-3-16,3 2-2 16,0 0 1-16,4-2-1 15,-4-3-1-15,9 0-2 16,6-3-1-16,2 3 2 16,4 0 0-16,3 0 5 15,0 0 2-15,0 2 2 0,-3 1 0 16,-3-1 2-16,-3 1 1 15,-3 2-1-15,-6-2 1 16,-6-1-6-16,-3-2-3 16,0 0-1-16,0-2-1 15,0-4-11-15,3-2-5 16,0-2-19-16,6-1-5 16,3-2-30-1,3-3-50-15,6-3 27 0</inkml:trace>
  <inkml:trace contextRef="#ctx0" brushRef="#br0" timeOffset="8889.6765">11974 15155 200 0,'-15'3'77'0,"12"-6"-42"0,-3 14-34 16,0-3 16-16,0 0 0 0,0 0 2 15,0 2-2-15,3 4 0 16,3-1-9-16,6 3-3 0,3-3 1 16,0 0-1-16,3-2 0 15,0-3 3-15,0-6 3 16,2-2 0-16,-2-5 1 16,-3-3-4-16,0 0-3 15,-3 0-2-15,-3-2-3 16,-3 2 1-16,-3 0-1 15,0-3-3-15,-3 3 2 16,0-2-15-16,0 4-4 0,0-2-23 16,0 3-8-16,3 0-28 15,3 0-43 1,6-3 34-16</inkml:trace>
  <inkml:trace contextRef="#ctx0" brushRef="#br0" timeOffset="9216.0657">12072 14923 164 0,'3'-6'63'0,"9"4"-34"0,-3 2-16 16,-9 0 17-1,3 2-2-15,0 9 3 0,6 7-4 16,-4 6 1-16,1 3-16 16,0 2 6-16,-3 10 3 0,-3-4-3 15,0-3 0-15,0-1-8 16,0-2-4 0,0-2-3-16,0-3 0 0,3-3-4 15,0-5-2-15,0 0-23 16,0-6-7-16,0-2-22 15,3-5-7-15,-3-3-27 16,3-6-31 0,0 1 43-16</inkml:trace>
  <inkml:trace contextRef="#ctx0" brushRef="#br0" timeOffset="9590.9783">12194 15200 140 0,'0'-5'55'0,"0"-6"-30"0,3 6-16 16,-3 5 14-16,0 0 4 16,3 5 6-16,0-2-3 0,3 2 2 15,0 1-18-15,0-1 3 0,0 3 1 16,3 0-6-16,-1 0 1 16,-2 0-6-16,0 0-2 15,0 0 0-15,0-3-1 16,0 0-2-16,0-2 1 15,-6-3 0-15,6 0 1 16,-3 0-2-16,0-3 1 16,0-2 0-16,-3 0 1 15,0-3 0-15,0 0 2 16,0-3-3-16,0-5-2 16,0 3-3-16,0 0-1 0,0 2-5 15,3 3-2-15,-3 0-17 16,3 3-6-16,0 0-13 15,0 2-4-15,0 0-26 16,6 3-38 0,6 0 35-16</inkml:trace>
  <inkml:trace contextRef="#ctx0" brushRef="#br0" timeOffset="9967.9393">12423 15184 200 0,'0'3'77'0,"3"0"-42"0,3 7-26 0,-3-7 19 15,3 0-5-15,0-1-2 16,0-2-5-16,0-2 0 16,3-1-9-16,0-2-4 0,0 2 0 15,-1-8 0 1,-2 1-1-16,3 2-2 16,-6-3 1-1,-3 1-6-15,-3 2 1 16,-6 3-3-16,1 2 2 15,-4 3 1-15,0 3-1 16,0 2-1-16,-6 3 1 16,3 5 7-16,3 0 4 15,0 0 1-15,0 3 3 16,6 0-1-16,3 0 2 0,9 0-6 16,0 0-3-16,3-3-4 15,0-2 1-15,6-3-10 16,3-6-3-16,0-2-24 15,6-5-10-15,5 0-30 16,-2-3-40 0,0 0 35-16</inkml:trace>
  <inkml:trace contextRef="#ctx0" brushRef="#br0" timeOffset="10251.2858">12682 15102 228 0,'-3'-5'88'0,"0"5"-48"0,-3-3-36 0,6 3 21 16,-3 0-5-16,-3 3 3 16,0 0-7-16,0 2-1 15,3 0-9-15,0 1-4 0,6 7 1 16,0 3 0 0,3-3 3-16,3 0 3 15,-3 0 2-15,0 3 3 16,-3 0-1-16,-3 0 2 0,-3 0-6 15,-6-3-3-15,0-2-3 16,0-1-3-16,-6-2-37 16,1-2-15-16,-4-4-62 15,3-4-56 1,-3-1 61-16</inkml:trace>
  <inkml:trace contextRef="#ctx0" brushRef="#br0" timeOffset="13097.8907">11852 15605 116 0,'3'-3'44'0,"0"3"-24"0,-3-15-8 15,0 20 16-15,0-8-3 16,0 1 3 0,0-1-5-16,-3 0 0 0,0 1-12 15,-3-1 2-15,0 3 3 0,-3 0-6 16,-3 8-3-16,-3-3-4 15,0 6 0-15,3-1-2 16,0 4 2-16,0-1-2 16,3 0 2-1,3 3 0-15,3 0 1 16,3 0-2-16,6-3-2 16,3 0 3-16,3-2 2 0,6-6-7 0,0 6 0 15,6-9-11-15,3 4-4 16,-4-6-20-16,-2-6-9 15,-3 4-19 1,-3-9-34-16,-3 6 27 16</inkml:trace>
  <inkml:trace contextRef="#ctx0" brushRef="#br0" timeOffset="13419.6535">11971 15616 140 0,'-6'-3'52'0,"3"6"-28"0,0-3-19 16,3 0 18-1,-3 8-9-15,0-3-1 16,3 6 2-16,0-1-9 16,0 3 1-16,3 3 3 0,0 0 0 15,3 0 2-15,3-3 0 16,2-2 0-16,1-6-2 16,3 3-1-16,-3-8-1 15,6-3 2-15,-3-2-1 16,-3-3 2-16,-3 0-4 15,-3 0 1-15,-9-2-3 16,0-1 0 0,-3 1-3-16,-3 2 1 0,0-3-7 15,0 0 1-15,0 3-15 16,0 1-3-16,0 1-11 16,3 1-5-16,3 5-20 15,0 0-50 1,6-3 15-16</inkml:trace>
  <inkml:trace contextRef="#ctx0" brushRef="#br0" timeOffset="13802.4073">12113 15576 160 0,'-2'0'63'0,"2"16"-34"0,0-6-34 0,2 1 38 16,4 2-7-16,-3 1-1 15,-3-4 0-15,0 1-15 16,0-1-1-16,3-2-2 0,0-2-6 16,0-1 0-16,-3-5 1 15,3 0 3-15,0-3-2 16,0-2 0-16,0 0-3 16,3-9-1-16,0 4 1 0,0-6 0 15,3 3 0-15,0 2 2 16,0 8-3-16,3 3 0 15,0 8 5-15,0 0 2 16,-3 3-5-16,-1-1-2 16,1 1 0-16,-3 2 2 15,0-2 0-15,0-1 2 16,-3 1-22-16,0-3-9 16,0-3-24-16,3-2-9 15,-3-3-23 1</inkml:trace>
  <inkml:trace contextRef="#ctx0" brushRef="#br0" timeOffset="14103.3045">12477 15428 136 0,'-9'-24'52'0,"3"21"-28"0,-3-10-15 16,6 11 16-16,-3-1-1 16,0 0 3-16,-6 1-9 0,0 7-3 15,-3 3-8-15,0 5-7 0,3 3-1 16,4 5 5-16,-1 0 5 16,3 8-5-16,3 6 0 15,6-6 0-15,0 0 0 16,0-3-2-16,0 1-2 15,5-3-2-15,-2-6-1 16,0-2-25-16,-3-3-9 16,3-5-32-1,-9-2-35-15,3-6 33 16</inkml:trace>
  <inkml:trace contextRef="#ctx0" brushRef="#br0" timeOffset="14283.275">12268 15608 184 0,'3'-3'68'0,"3"3"-36"0,6-3-29 16,-6-2 15-16,9 0-9 15,3 5-3-15,3-3-3 16,-1 1-3-16,1 2 1 16,0 0-30-16,-3-3-10 0,0 3-43 15</inkml:trace>
  <inkml:trace contextRef="#ctx0" brushRef="#br0" timeOffset="14409.9809">12563 15386 152 0,'-6'-19'57'0,"-6"35"-30"0,18-21-21 16,-3 10 17-16</inkml:trace>
  <inkml:trace contextRef="#ctx0" brushRef="#br0" timeOffset="14552.4024">12560 15407 311 0,'3'21'33'0,"6"3"-17"16,-3 2-3-16,0 9 0 0,-3-4-5 15,0 1 0-15,0-6-6 0,0-2-2 16,3-8-9-16,-3 3-4 16,0-9-26-16,0-2-13 15,0-2-41 1</inkml:trace>
  <inkml:trace contextRef="#ctx0" brushRef="#br0" timeOffset="14728.5346">12685 15624 148 0,'-6'16'57'0,"6"-14"-30"0,-6 9-32 15,6-6 10-15,0 0-5 16,0 1 0-16,3-1-49 0,-3-5-19 16,3 5 18-16,3-2 11 15</inkml:trace>
  <inkml:trace contextRef="#ctx0" brushRef="#br0" timeOffset="14887.7512">12682 15502 220 0,'-12'-8'85'0,"12"8"-46"0,0 0-48 0,0 0 14 15,6 0-14-15,3 0-4 16,0 0-24-16,3 0-9 0,3 3-31 16,6-1-12-16</inkml:trace>
  <inkml:trace contextRef="#ctx0" brushRef="#br0" timeOffset="15123.4406">12887 15528 176 0,'-9'3'68'0,"6"2"-36"0,-8-2-33 15,8 2 12-15,-6 1-3 16,0 7 2-16,-3-3-3 16,0 6 1-16,3 0-5 15,3 0 0-15,3-3 3 0,6 0-1 0,6-2 0 16,3-3-3-16,0 0-2 15,3-5-4-15,3-3 0 16,-1-3-7-16,1-2-3 16,-3-6-32-1,0-5-57-15,6 0 13 16</inkml:trace>
  <inkml:trace contextRef="#ctx0" brushRef="#br0" timeOffset="15326.9238">12959 15311 172 0,'-3'0'66'0,"3"8"-36"0,3 6-22 15,-3-6 18-15,3 15-4 16,3 4-1-16,0 2-9 16,3-3-5-16,0 1-4 15,-3 2-3-15,-1 5 3 0,1-7-9 16,0-3-1-16,-3-6-34 15,0-2-13-15,0-3-32 16</inkml:trace>
  <inkml:trace contextRef="#ctx0" brushRef="#br0" timeOffset="15548.9394">12867 15502 244 0,'0'-5'90'0,"6"-1"-48"0,8-2-38 0,-2 6 19 0,3-6-11 16,9-3 1-16,3-5-13 16,3 3-4-16,-4-3-60 15,1 3-27-15,0 0-7 16,-6 0-1-16</inkml:trace>
  <inkml:trace contextRef="#ctx0" brushRef="#br0" timeOffset="16617.8181">11828 16100 112 0,'-3'-3'44'0,"3"3"-24"15,0 3-13-15,3 2 15 0,0 3 4 16,0 3 5-16,0 7-6 31,3 6-1-31,0 8-13 0,-3 5 2 0,0 0 3 16,2-8-8-16,-2 3-2 15,6-6-4-15,-3-2 1 16,0-8 0-16,-3-3 3 16,0-2-1-16,-6-11 2 15,0-6-4-15,0-4-2 16,0-3 0-16,-3-14-1 16,0-2 2-16,3-3-1 0,0-2 2 15,3-1-2-15,3 6-1 16,6-2 5-16,0-1 1 15,6 5-2-15,0 6-1 16,0 5-3-16,0 6-3 0,0 10 4 16,0 8 1-16,-1 2 8 15,-2 4 6-15,-3 1-4 16,-3 7 1-16,-6-4-6 16,0 6-2-16,-6-6-2 15,-3 4 0-15,0-9-9 16,-5-5-3-16,-1-3-13 15,-6-5-6-15,3 0-12 16,3-5-2-16,3-1-27 16,3-1-47-1,6-1 26-15</inkml:trace>
  <inkml:trace contextRef="#ctx0" brushRef="#br0" timeOffset="16999.2119">12057 16097 184 0,'-3'-2'68'0,"3"2"-36"0,3 2-29 0,0 1 15 0,0 2 0 16,6 3 3-16,0-3-5 15,0 9 1-15,3-4-10 16,-3 3 0-16,-1 1 3 0,-2-4-6 15,0 1 0-15,-3-3 0 16,-3-3 0-16,-3 3 0 16,0-5-2-1,0-3 1-15,0-6-2 16,0-2 2-16,0-2-2 16,3-3 2-16,6-1 0 15,0 1 1-15,0-5-2 0,3-4 1 16,0 4-2-16,0 2-1 15,3 3-4-15,0 5-2 16,0 0-26-16,0 3-9 16,0-3-36-1,0 8-49-15,-1 5 34 16</inkml:trace>
  <inkml:trace contextRef="#ctx0" brushRef="#br0" timeOffset="17269.8424">12274 16097 176 0,'-6'0'66'0,"6"3"-36"0,-3 2-24 16,3-5 17-16,0 8 1 16,0-3 3-16,3 9-8 15,0-4-4-15,3 1-8 16,3-1-3-16,0-2 0 0,6-2 0 0,6-6 2 16,-3-3 1-16,-3-2 1 15,-1-6-7-15,-2 3 0 16,-3-2 1-16,-3-1 1 15,-6-2-1-15,-3 2 1 16,-6 3-4-16,-6 0 0 16,1 0-19-16,-1-2-7 15,0 7-24-15,3-5-10 16,3 8-31 0</inkml:trace>
  <inkml:trace contextRef="#ctx0" brushRef="#br0" timeOffset="17677.4541">12414 15896 208 0,'0'-5'79'0,"6"15"-42"0,-3 4-28 16,0-6 22-16,0 10-10 15,3 1 0-15,0 10-6 16,0-5-1-16,0-3-8 15,-3 3-4-15,3-6 1 0,-3 1-2 16,0-9 2-16,-3 3 0 16,0-5 1-16,0-2-2 15,0-6 1-15,0 0-4 16,3-3-2-16,0-2-5 16,3-1 0-16,3-7 2 15,-1 8 1-15,10-3 0 0,0 3 4 16,0 7 0-16,0 4 3 15,-3-1 3-15,-3 0 2 16,-3 6 3-16,-3-1 4 16,-3 1-4-16,-6-3 0 15,-6 5-6-15,-6-5-3 16,-3-3-16-16,0-2-7 16,0-3-20-16,0-3-9 15,0-2-16-15,4-3-6 16,5 3-5-16</inkml:trace>
  <inkml:trace contextRef="#ctx0" brushRef="#br0" timeOffset="17901.1292">12614 15878 208 0,'-3'-22'77'0,"6"44"-42"0,0-9-28 16,0-5 18-16,2 2-2 15,1 4 3-15,0-1-5 16,0 13-1 0,0 3-11-16,0-2-5 0,-3-1-1 15,3-2-4-15,-3-3 0 16,3-5-21-16,0 3-10 16,0-6-22-16,0-5-6 15</inkml:trace>
  <inkml:trace contextRef="#ctx0" brushRef="#br0" timeOffset="18303.7825">12745 16034 192 0,'0'-13'71'0,"2"26"-38"0,1-3-32 16,3-7 16-16,0 2 2 15,6 3 3-15,0 0 2 0,3-3 0 0,0-2-13 16,0 0-4-16,0-1-1 0,-3-2-1 15,0-2 2-15,-4-1-4 16,1-5 0-16,-3 3 1 16,0-3 0-16,-3 0-5 15,-6 3-1-15,-3-3-8 16,-9 5-2-16,4 0 5 16,-7 3 1-16,-3 6-1 15,3 7 2-15,3-2 1 16,0-1 2-16,3 1 5 15,6-1 6-15,3 1 4 16,3-1 2-16,3-2-6 16,3 6-3-16,12-4-3 0,0 1-3 15,0-6-2-15,-3 3-1 16,0-5-25-16,0-3-9 16,-1-3-25-16,-2 0-9 15,-3-2-17 1</inkml:trace>
  <inkml:trace contextRef="#ctx0" brushRef="#br0" timeOffset="18783.8814">12923 16063 152 0,'3'-5'57'0,"3"-6"-30"0,-3 6-32 16,0 10 49 0,0 8-15-16,0-2-2 15,0 2-2-15,-3 0-15 16,0 0 1-16,0 1 0 0,0-6-6 15,0 2-1-15,0-7 0 16,0 5 0-16,0-8-5 16,3-3 1-16,0-2 0 15,0-3 0-15,0-5-3 16,3-1 0-16,0-1 2 16,6-1 0-16,-3 3 1 15,5 2 0-15,-2 3 2 16,-3 13 3-16,0 3 7 31,-3 3 4-31,-3-1-2 0,0 1 0 16,0-3-6-16,-3-3 0 15,-3 3-5-15,3-8 0 16,3 0-3-16,3-3-1 16,0-2 1-16,0-3 2 15,3-8-1-15,0 3 2 16,3 0-4-16,0 2-2 15,-3 6-1-15,-1 0 3 0,1 13 0 16,0 2 1-16,-3 1 2 16,0-1 1-16,-3 4-1 0,-3-1 1 15,0 0-11-15,3-2-4 16,0-3-34-16,0 2-13 16,0-7-55-1</inkml:trace>
  <inkml:trace contextRef="#ctx0" brushRef="#br0" timeOffset="18943.2235">13316 16126 172 0,'-6'6'66'0,"9"2"-36"0,-3-3-37 0,0-5 8 0,0 5-13 15,0-5-5-15,0 0-24 16,0 0-11-16,0-5 0 15,0 5 2-15</inkml:trace>
  <inkml:trace contextRef="#ctx0" brushRef="#br0" timeOffset="19175.4286">13328 15647 204 0,'-6'-5'77'0,"6"5"-42"0,-3 0-30 0,0 11 19 16,0 2 5-16,3 8 4 15,-3 6-11-15,0 10-5 16,-3 0-10-16,0-3-3 0,6-5 0 16,0-2-27-16,0-6-9 15,3-3-88 1</inkml:trace>
  <inkml:trace contextRef="#ctx0" brushRef="#br0" timeOffset="20947.4032">13307 16118 104 0,'3'-2'41'0,"0"2"-22"0,3 0-3 16,-6 0 16-16,3 0-2 16,3 2 0-16,-6-2 0 15,0 0 4-15,0 0-19 16,0 0 7-16,0 0 5 0,-3 0-9 16,0 0 0-16,-6 0-10 15,0 0-5-15,3 0 0 0,-3 0 2 16,3-2-4-16,3-1-1 15,0 0 0-15,9-2-3 32,0 5 0-32,6 0 2 15,-3 5 0-15,-3-5-2 16,-3 3 2-16,-3-3 5 0,0 0 2 16,0 0 0-16,-3 0 1 15,3 0-4-15,-3 0-2 16,0 0-29-16,3-3-14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7T23:06:42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6934 7779 200 0,'-6'-11'74'0,"6"11"-40"0,0 3-44 16,3-1 11-16,0 4-3 15,0 7 3-15,0 8 9 16,-3 6 5-16,3 4-7 15,0 6 4-15,3 0 2 0,0 8-7 0,3 8-2 16,0 11-3-16,0 2-2 31,0 5 1-31,3-4-1 0,-6-1 0 16,-3 3 2-16,-3-1 5 16,0-4 4-16,-3-3 0 15,0-8 1-15,0-8-4 16,-3-8 0-16,3-8-3 15,3-5 2-15,0-9-44 16,9-1-17-16,-3-12-41 16,6-4-34-1,-1-9 54-15</inkml:trace>
  <inkml:trace contextRef="#ctx0" brushRef="#br0" timeOffset="1901.7028">6860 7977 180 0,'-6'-16'68'0,"6"14"-36"0,3-1-33 16,0 3 12-1,3-3-7-15,6 1-3 0,6-1 0 16,5 0 1-16,4-2-1 16,3 0-1-16,6 0 3 0,-4-1 0 15,7 1 3-15,6 0-3 16,5-3-2-16,1 0 2 0,6 3 0 15,2-6 3-15,1 3 1 16,-1-3-3-16,4 1-1 16,-4 2-1-16,1 3-2 15,-4 5 1-15,1 0-1 16,5 0 2-16,-5-6 1 16,5 1 3-16,4 0 1 15,2 2-3-15,1 0-1 0,2 1-1 16,1-1-2-16,2 1 1 15,0-1 1-15,-2 0-1 16,-1 1 2-16,-2-1 4 16,-1 0 4-16,1-2-9 15,2 0 0-15,-2-1 0 16,-4 4 3 0,1-1-2-16,-4-2 0 0,1 0-1 15,-1-1 1 1,4 1-2-16,-1 0-1 0,-5 2 1 15,-1 0 1-15,1 3-1 16,-1-2 2-16,1-1-4 16,-1 0 0-16,7 1 1 15,2 2 2-15,1 0-1 16,2 0-1-16,-2-3 1 16,2 0-1-16,9 1 2 15,-8 2 1-15,2 0-1 0,1 0-2 16,-1 0 3-16,6-3 2 15,19 1 0-15,-7 2 0 16,-9 2-6-16,4-2-1 16,-10-2 3-16,0-4 1 15,1 4 0-15,-7 2 1 16,1 2-2-16,-31 4-1 16,-5-4 1-16,15-2 1 15,-7 0-1-15,16 0-1 16,-10 0 1-16,10 0 1 15,-6 0-1-15,5-2 2 0,-8 2-2 16,11-6-1-16,-8 4-2 16,11 2 1-16,-8 0 1 15,11 0 2-15,-11 0-1 16,11-3-1-16,-8 3 1 16,5-3-1-16,-11 1 0 15,-4-1 2-15,-2 0-1 16,-6 1 2-16,-7-1-2 15,1 0-1-15,-3 3-2 16,0 0 1-16,-4 0 1 16,7-2 0-16,-6 2 0 15,3 0 0-15,-4 0 0 0,-2 0 0 16,-6 0 0-16,0 2 0 16,-3-2-3-16,-3 6 2 15,0-1-1-15,-1 8-2 16,-2 3 3-16,0 13 2 15,-3-5-2-15,0 16-2 16,0-6-1-16,0 8 3 16,-3-4 0-16,3 12 1 15,-3-8 2-15,3 14 1 16,-3-9-4-16,0 6 1 16,0-10 0-16,-1-1 0 15,-2-5 2-15,3-3 1 16,-3-5-4-16,3 1 1 15,0-7 0-15,0 4 2 0,0-6 1 16,0 3 1-16,-3-3-5 16,3 0 1-16,-3-5 0 15,3 0 2-15,-3-3-1 16,3 0-1-16,-3-2 1 16,0-1 1-16,0-2-1 15,0 3 2-15,0-6-4 16,-3 1 0-16,0-1 3 15,-3 0 3-15,0 0-4 16,-9-2-1-16,0 0 0 16,-9-1 2-16,3 1-1 15,-17-3-1-15,5 0 1 0,-21-3-1 16,7 3 0-16,-19 0 0 16,10 0 0-16,-19 0 2 15,10 0-3-15,-19 0 0 16,13 0 1-16,-22 3 0 15,19 0 0-15,-21-1 0 16,11 1 0-16,-17 0 0 16,15-1 0-16,-12 1 0 15,-81 2-3-15,21 8 2 16,24-5 1-16,15 8 0 16,9-5 2-16,6-1 1 0,0 1-4 15,-1-6 1-15,4 3 0 16,9-2 2-16,3-1-1 15,-1 0-1-15,4 0-2 16,2 1 1-16,1-1 1 16,-3-2 0-16,-1 2 0 15,-5-5 2 1,6 3-1-16,-1-3-1 0,1 2 3 16,3-2 0-1,-7 6-4-15,4-4-1 0,-3 3 1 16,2-2 2-16,7-3-2 15,-3 3 0-15,-1-1 1 16,4 4 0-16,0 2 0 16,-1-6 0-16,4-2 0 15,-1 3 0-15,-5 0 0 16,3 2 0-16,-7-3 0 16,-5 4 2-16,3-4-3 15,-10 4 0-15,4 2-1 16,0-3 0-16,0-2 4 0,-1 5 1 31,-2-3-1-31,0 0-2 16,2 3 1-16,-2 0-1 0,-3-3-3 15,6 3 2-15,5-2-6 16,10-1 0-16,9 3-125 16</inkml:trace>
  <inkml:trace contextRef="#ctx0" brushRef="#br0" timeOffset="17136.6853">10244 10819 32 0,'-9'-3'13'0,"9"3"-6"0,-3 0 14 0,3 0 14 0,0 0-7 16,0 0-1-1,0 0-3-15,0 0 2 16,0 0 3-16,0 0 2 0,0 0-12 16,0 0-4-1,0 0-9-15,0 0 0 0,0 0 4 0,0 0-2 16,0 3 1-16,0-3 1 16,6 2 1-16,0-2 1 15,6 0 2-15,0 0 2 16,9 0-1-16,-3 0-7 15,11 0-3-15,-2 0-3 16,9 0 1-16,-6 0-2 16,5 0-1-16,-5 0 3 15,12 0 0-15,-6 0 1 16,5 0 2-16,-5 0-3 16,9 0-2-16,-10 0 0 15,7 0 1-15,-6 0-1 16,2 0 2-16,-5 0-2 15,0 0-1-15,0 0 3 0,-4 0 2 16,-5 0 0-16,3 0 0 16,-6 0-6-16,6 0 1 15,-3 0 0-15,-1 0 2 16,-2 0-6-16,3 0-1 16,-6 0 6-16,3 0 4 15,-3 0-5-15,2 0 1 16,-2 0-1-16,-3 0 0 0,0 0 0 0,-3 0 0 15,-3 0 2-15,0 0 1 16,0 0-1-16,-3 0 1 16,-3 0-4-16,-3 0 0 15,0 0-1-15,-6 0 0 16,0 0 2-16,-6 3 2 16,0-3 1-16,-9 3 1 15,3-1-5-15,-12-2-1 16,7 0 1-16,-16 0 0 15,6 0-2-15,-11 0 2 16,5 0 1-16,-12 3 0 0,7 0 0 16,-7 2 0-16,9-2 0 15,-8-1 0-15,8 1 0 16,-6 2 2-16,7-2-1 16,-7 2-1-1,6-2-2-15,1 2 1 0,5-2 1 16,0 2 0-16,7-2 0 15,-4-1 2-15,6 1-1 16,0-3-1-16,6 0 1 16,4 0 1-16,-1 0-3 15,3 0 0-15,3 0 1 16,3 0 0 0,3 0 0-16,6 0 0 15,0 0 2-15,12-3 1 16,0 1-4-16,18-4-1 15,-4 4 1-15,19-1 2 16,-6 3 0-16,17-3-1 16,-8 1-2-16,17 2 1 15,-11 0-26-15,8 5-11 0,-8 0-91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8T00:29:41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24692 1408 104 0,'6'-6'38'0,"-6"6"-20"0,0-5-4 16,0 5 17-1,3 0 3-15,-3-3 4 0,0-2-8 16,0 5-1 0,0 0-16-16,0-5 3 0,0 5 4 0,0-3 0 15,0 3 0-15,0 0-4 0,0 0-2 16,0 0-6-16,0 0 0 16,0 0-5-16,0 0 0 31,0 0 1-31,0 8 6 15,0 5 2-15,0 1-4 16,0 4 0-16,3 3 6 0,-3 3 3 16,0 2-4-1,0 1 0-15,6 2-2 16,-3 0 1-16,-3-2-2 16,0-1 1-16,0-5-4 0,0 3 1 15,0-3-3-15,0 0 2 16,0 3 0-16,0-5 1 15,0-3-4-15,0-3-3 16,0-3 2-16,0-2 0 16,0-2-1-16,0-1-2 15,0 3-4-15,0-8-2 16,0 0-19-16,0 0-7 0,6-11-65 16,-3 1-15-1,6-1-11-15,-6-7 15 16</inkml:trace>
  <inkml:trace contextRef="#ctx0" brushRef="#br0" timeOffset="680.5199">24954 1416 168 0,'0'0'66'0,"0"0"-36"0,0 0-13 0,0 0 20 15,0 0-8-15,0 0-2 16,0 0-2-16,-3 5-1 16,-3 3-13-16,3-3 9 0,-5 3 6 0,-1 3-3 0,-9 2-1 15,3 0-6-15,-3 0 0 32,0 0-5-32,-3 1 1 0,0 4-9 0,7 3-2 31,-4 1 1-31,0-4 1 0,9-5 1 0,-3-5 2 15,3 3-3-15,3-6 0 16,0 3-1-16,6-5-2 16,0 2 5-16,0 0 1 15,9 1-2-15,-6-4-1 16,6 4-1-16,0-1-2 16,3-3 3-16,6 4 2 15,3 2-4-15,-4 2-1 16,-2-2 2-16,6-2 1 0,-3 1-4 15,-6 4-1-15,6-3 3 16,-6 5 1-16,3-5 2 16,-4 3 0-1,-2 2-2-15,-3-5-2 16,0-3 1-16,-3 3-1 16,3 0 0 15,-3-3 2-31,-3 1-14 15,0-1-5-15,0-5-15 0,0 3-6 16,0-3-21 0,0-8-113-1</inkml:trace>
  <inkml:trace contextRef="#ctx0" brushRef="#br0" timeOffset="1754.9572">24692 2273 196 0,'6'-11'74'0,"-6"9"-40"0,3-1-40 16,-3 3 67 0,0-8-21-16,0 3-5 15,-3 5-6-15,-3-8-18 0,6 2 0 16,-8 1 2-16,-4 3 2 0,-6-1 0 15,6 0-3-15,-3 3 0 16,-3 0-7-16,-3 8-3 16,0 0-1-16,1 5-1 15,-1 1 0-15,3-1 2 16,0 3 1-16,6 2 1 31,0 3-2-31,3 1 1 16,3 1-2-16,3 6 2 15,3 8-4-15,6-7 0 16,6-1 3-16,3-3 1 16,6-5-1-16,3-2 1 0,0-6 0 15,2 0 1-15,1-5-2 16,0 3 1-16,-3-11-9 16,0 0-1-16,-4 0-18 0,-5-5-7 0,3-1-25 15,-6-2-11-15,-3-2-61 16</inkml:trace>
  <inkml:trace contextRef="#ctx0" brushRef="#br0" timeOffset="2210.2848">24963 2135 200 0,'3'-2'77'0,"-3"2"-42"0,0 0-19 0,0 0 22 16,0 0-16-16,0 0-4 15,0 5-7-15,0 3-2 16,-9 5-5-16,6 0 8 0,-6 8 5 16,1 9 2-16,2-1 1 15,-3 8-3-15,-6-3 0 0,3 14-7 16,-3-6-2 0,0-2-2-16,3-3-1 0,3-3-6 15,0-7 1-15,3-1 2 16,0-7 1-16,3-4-12 15,-3-1-7-15,4-4-7 16,-4-2-1-16,6-3-11 16,-3-2-3-16,3-3-20 15,0-3-5-15,3-4-35 16</inkml:trace>
  <inkml:trace contextRef="#ctx0" brushRef="#br0" timeOffset="2632.413">24975 2257 216 0,'0'0'82'0,"6"-5"-44"0,-3 10-27 0,-3-5 21 0,0 0-15 15,0 0 5 1,3 8-5-16,-3 5-9 16,6 3 2-16,-3 5 3 0,-3 6 4 15,0-1 4-15,0 11-5 16,6 0 1-16,-3-2-8 15,0-1-1-15,-3-8-6 16,6 1-2-16,-3-11 0 16,-3 0 2-16,0-3-3 15,0 0-2-15,0-8-14 16,0 3-6-16,0-8-21 16,0 0-8-16,0-8-38 15,0 3-55-15,0-6 40 16</inkml:trace>
  <inkml:trace contextRef="#ctx0" brushRef="#br0" timeOffset="3166.915">25219 2204 172 0,'9'-5'66'0,"-6"5"-36"0,3 5-15 0,-3-5 18 0,-3 3-5 16,6-1 0-16,-3 12-2 16,-3-4 1-16,-3 3-15 15,-3 1 2-15,-6 1 0 0,3 1-1 16,0 3 0-16,-6-1-3 15,-2 1 1-15,-4 2-4 16,0-8-2-16,3 0-5 16,3 1 0-16,0-4 0 15,3-2 2-15,3 0-3 16,1-3 0-16,8 1 1 16,0 2 0-16,0-8 0 15,0 5 0-15,8 3 4 16,7 0 5-16,0-3-3 15,-3 3-1-15,6 3 2 0,-6 2 2 16,9 0-4 0,-3-5-1-16,-1 5 0 0,-2 6 0 15,0-9 2-15,0 4 1 16,6-1-1-16,-6 0 1 16,0 0-4-16,-6-2 0 15,3-1 1-15,-4-7 0 16,-2 0-16-16,-3-1-6 15,-3-2-38-15,3 0-13 16,6-5-77 0</inkml:trace>
  <inkml:trace contextRef="#ctx0" brushRef="#br0" timeOffset="4732.901">24785 3000 140 0,'6'-8'52'0,"-3"6"-28"0,-3-3-2 0,0 5 23 15,0 0-5-15,0 0-1 16,0 0-16-16,0 5-6 16,0 5-10-16,0 4 4 0,-3 1 4 15,-3 12 4 1,-6 5 3-16,3-1-1 15,0 6 2-15,3-2-2 16,-3-3-1-16,0-3-6 0,0 0-4 16,0-3-5-16,6 1-2 15,-3-9-1-15,3-2 1 16,0-3 0-16,-3-2 1 16,6-3-5-16,0-3-1 15,0 0 3-15,0-2 1 16,0 2 0-16,0-13-2 15,0 3 3 1,0 0-2-16,6-6 2 0,-3 1-4 16,0-1 0-1,3-2 1-15,-3-3 0 0,6 0 0 16,-3 0 2-16,0-8-1 16,3 3 2-16,0-2-2 15,0-4-1-15,0 1-2 16,-6 2 1-16,6 0 1 15,-6-2 0-15,6 2-3 16,0 3 2-16,0-3 1 16,-7 8 2-16,7-3-3 15,-3 1 0-15,0 5 1 16,0 7-3-16,3 4 2 16,-3 7-1-16,0 3 0 15,3 0 0-15,0 2-2 16,-3 4 3-16,3 1 0 15,3 9 1-15,-3 3 2 16,0-3 1-16,3 5 3 16,2 0-3-16,1 5 0 0,0-7-1 15,0 2-2-15,-3-5 1 16,3 2-1-16,-3 6 2 16,-3-11 3-16,0-3-2 15,-3-2-2-15,0 0 4 16,-4-8 1-16,-2 0-13 15,0-3-6-15,-2-2-13 16,-4 0-4-16,3-9-4 16,-6 1 1-16,0 2-9 15,3-5-3-15,-3 6-13 16,0-9-4-16,-3 1-17 16,-3-1-23-1,3 3 40-15</inkml:trace>
  <inkml:trace contextRef="#ctx0" brushRef="#br0" timeOffset="4982.9412">24761 3268 152 0,'-6'-8'57'0,"3"5"-30"0,3 0-7 0,0 3 21 15,0-2-5-15,3-1 2 16,-3 0-11-16,9 1-4 15,-3-1-13-15,3 1 7 0,6-1 5 16,5 3-5-16,1-5 1 0,0 2-9 16,-3 0-3-16,3 1-3 15,0 2 0-15,-3-6-20 16,-7 4-8-16,1 2-62 16,-3 0-28-16,-3 2 6 15</inkml:trace>
  <inkml:trace contextRef="#ctx0" brushRef="#br0" timeOffset="10599.8378">9580 13168 44 0,'-3'-2'16'0,"6"-12"-8"0,-3 7 4 0,0 7 8 16,3-3-4-16,0 0-1 16,0 1 2-16,0-1 3 15,6 0-8-15,-3 1-4 16,0-4 6-16,-3 1 2 16,0 0 8-16,0-1 5 15</inkml:trace>
  <inkml:trace contextRef="#ctx0" brushRef="#br0" timeOffset="10961.1127">9619 13097 312 0,'-6'-5'31'0,"0"2"-6"0,-3 0-8 15,0 3-3-15,-3 3-4 16,1 0-1-16,-4 2-5 16,0 3-3-16,0 2 2 0,0 4 0 15,3 7-1-15,0 0 1 32,3 3 0-32,3 5 3 15,3-3-5-15,3 3-1 16,3 1 0-16,6-7 2 15,3-1 1-15,3-7 1 16,3-1 2-16,6-6 3 16,5-6 0-16,-2-2 2 15,-3-5-4-15,-3-3 1 16,-6-3 1-16,-3-2 5 16,-3-3-4-16,-3-5 0 0,-6-5 0 15,-3-1 1-15,-6 1-1 16,-6-1-1-16,3 6-1 15,0 3 0-15,0 4-4 16,3 4-3-16,0 2-11 16,3 0-6-16,0 3-23 15,3 2-8-15,3 3-26 16,18 5-86 0</inkml:trace>
  <inkml:trace contextRef="#ctx0" brushRef="#br0" timeOffset="11506.9481">9801 13158 116 0,'0'5'44'0,"3"-2"-24"0,-3-3-8 16,0-3 16-16,0 0 4 15,0 3 3-15,0-2-4 16,0 2-1-16,0 2-17 16,-3 1 1-16,0 0 2 0,0 2-4 15,-3 6-2-15,0 2-5 0,0 3-2 0,0 5-3 16,3 0-1-1,0 0 1-15,3 3 0 0,3 0 0 16,3-6 2-16,6 1-1 16,3-3-1-16,3-3 1 15,-4-5 1-15,1-3 5 16,0-2 6-16,0-6-3 16,0-7 2-16,-3-1-1 15,0-5 3-15,-3 0-3 16,-3-5 1-16,-3 0-3 15,-3-3 0-15,-3-2-1 16,-3 2 2-16,-3 0-1 0,0 5 2 16,-3 6-6-16,-6 3-1 15,0 2-7-15,0 5 0 16,3 0-17-16,1 3-6 16,2 6-31-16,6 4-12 15,3 4-60 1</inkml:trace>
  <inkml:trace contextRef="#ctx0" brushRef="#br0" timeOffset="12446.0399">9652 14497 160 0,'-18'-19'63'0,"18"19"-34"0,-3-3-14 16,3 3 20-16,0 0-10 16,-6 0-5-16,-3 3-9 0,0 8-3 15,0 4-4-15,0 1-1 0,0 6 3 16,1-1-3-16,-1 0-2 16,0 3 0-16,3 5 1 15,6-3 1-15,3-2 1 16,3-3 0-16,3-2 0 15,11-6 6-15,4-2 6 16,0-6-2-16,-6-3 2 16,0 1 0-16,3-8-1 15,2-14-1-15,4 1-1 0,-6-3 1 0,-9-1 2 16,-6-7-3-16,-3 3 2 16,-6-6-4-16,-6 8 1 15,-3 3-5-15,0 3 1 16,-3 4-12-16,-6 4-4 15,4 2-16-15,2 3-5 16,0 2-25-16,9 3-8 16,9 0-27-16,3 0-9 15,3 5 7 1</inkml:trace>
  <inkml:trace contextRef="#ctx0" brushRef="#br0" timeOffset="12734.4706">9917 14420 208 0,'-6'-5'79'0,"9"7"-42"0,-3-2-28 0,0 0 19 16,3 5-5-16,0 6-2 15,3 8-3-15,0 7 1 16,-3 3-10-16,0 3 1 0,0-6 1 16,-3-2-6-16,0 5-1 15,0-5-2-15,0 0-2 16,0 5-4-16,0-5-2 16,0-6-48-16,0-4-21 15,3-4-39-15</inkml:trace>
  <inkml:trace contextRef="#ctx0" brushRef="#br0" timeOffset="13587.5318">9482 15796 152 0,'-3'-8'57'0,"0"5"-30"0,3 3-10 0,0 0 20 16,0 0-13-16,0 3-1 16,0 5-7-16,3 8-2 15,0 7-8-15,0 6 3 0,0-5 3 16,0-3 5-16,0 11 2 0,0-5-8 15,0 4-2-15,-3-9-5 16,3 4-1-16,-3 0-1 16,3-4-2-16,0-4-17 15,0-2-9-15,0-3-26 16,0-5-12-16,0-3-35 16</inkml:trace>
  <inkml:trace contextRef="#ctx0" brushRef="#br0" timeOffset="14153.8016">9807 15936 116 0,'3'-5'46'0,"-3"-3"-24"0,-3 5-4 0,3 3 18 16,0 0-1-1,0-3 4-15,-3 3-12 16,0 0-5-16,-3 3-12 15,3 0-4-15,-3 2 0 0,0 3-1 16,0 0 0-16,0 2-1 16,3 1 0-16,0-3-5 15,3 13 1-15,0-8 2 16,3 14 3-16,0-9-2 0,3 6-2 16,0-5-5-16,9-4-2 15,-3 1 18-15,6-10 9 16,-4 4-2-16,4-12 2 15,0 2-6-15,3-11-1 16,-3 0-4-16,-3-10 1 16,3-10 0-16,-10-1 1 15,-5-3 0-15,-6-2 0 16,-5 8-2-16,-4 3-1 16,0 5-5-16,-6 5-3 15,0 5-3-15,0 3 1 16,3 3-23-16,3 2-10 15,3 9-33-15,3 1-12 16,12 4-49-16</inkml:trace>
  <inkml:trace contextRef="#ctx0" brushRef="#br0" timeOffset="14997.022">9551 17216 148 0,'0'-23'55'0,"0"23"-30"0,0 16-10 0,0-9 20 0,0-4-6 32,0 0 0-32,0 2-7 0,0 0-4 15,3 9-10-15,-3-7 8 16,3 20 4-16,-3-6-2 0,0 6 2 15,0-9-7-15,0 14-3 16,0-6-5-16,0 1-2 16,0-9-1-16,0 3-2 15,0-2 3-15,0-1 0 16,0-4-15-16,0-6-6 16,0 2-20-16,3-7-6 0,-3-3-30 15,3 0-57 1,0-3 29-16</inkml:trace>
  <inkml:trace contextRef="#ctx0" brushRef="#br0" timeOffset="15372.4794">9765 17209 176 0,'0'-27'66'0,"0"27"-36"0,6 21-24 0,-3-18 17 16,-3 0 1-16,0 4 5 15,3-1-2-15,0 4 1 16,0 4-16-16,0-1 2 0,0 8 2 15,0-3-2-15,0 9 2 16,0-6-7-16,-3 6-1 16,0-1-2-16,3 0-1 15,0-7-6-15,0 5 1 0,-3-8 2 16,0-3 1-16,0 0-23 16,6-8-12-16,-3 3-25 15,-3-8-12-15,0 0-40 16</inkml:trace>
  <inkml:trace contextRef="#ctx0" brushRef="#br0" timeOffset="16944.9609">1821 12782 116 0,'-3'-3'44'0,"6"3"-24"0,0-2-13 0,-3-4 15 0,0 1 4 16,0-3 7-16</inkml:trace>
  <inkml:trace contextRef="#ctx0" brushRef="#br0" timeOffset="17319.2631">1821 12742 325 0,'-3'-8'41'0,"3"3"-3"0,-9 5-11 15,0 3-5-15,-3-1-6 16,0 9-2-16,3 0-8 15,-6 7-2-15,3 1-4 16,0 2-1-16,3 5 3 16,6-5 3-16,3-2-2 15,0 5-2-15,0 7 0 16,3-1 1-16,6-4-3 16,3-5-2-16,6-5 2 15,-3-5 2-15,3-9 6 16,9-7 4-16,-4-6-4 15,4-2 1-15,-3-8-3 16,-3-3 0-16,-3 0 1 0,-6-2 1 16,-3 2 1-16,-1 0 2 15,-8-2 1-15,0 2 1 16,-6 3 0-16,-5 2 0 16,-7-2-6-16,3 5-4 15,-3 6-4-15,6 2 1 16,0 0-15-16,3 3-6 15,3 2-25-15,3 0-7 16,3 9-14-16,3-1-3 16,6 5-43-1</inkml:trace>
  <inkml:trace contextRef="#ctx0" brushRef="#br0" timeOffset="17752.8964">2121 12795 188 0,'-18'-8'71'0,"15"8"-38"0,0-2-12 0,-3 2 22 16,0 0-8-16,0 0-3 15,1 2-14-15,-4 4-6 0,6 4-7 16,-6 6-6-16,3 3 0 0,6 7 1 15,0 1 0-15,6-1-3 16,3-2 0-16,3-3 2 16,-1-5 0-16,4-3 7 15,-3-8 4-15,-3 1 1 16,6-9 3-16,12-2-5 16,-9-14-1-16,3 1 2 15,-1-4 4-15,-11-1 3 16,3-1 2-16,-12-5-4 15,0-3 1-15,-6 3-5 16,-3 5 1-16,3 0-9 0,-3 6-2 16,-2 5-10-16,2 2-4 15,0 6-22-15,3 2-8 16,0 11-23-16,6 0-11 16,0 5-41-1,6 0-24-15,3-2 69 16</inkml:trace>
  <inkml:trace contextRef="#ctx0" brushRef="#br0" timeOffset="18128.8671">2455 12782 204 0,'-6'-8'77'0,"3"5"-42"0,-3 1-15 0,3 2 24 0,0 2-11 16,-3 4-2-16,-3-1-16 15,-3 6-6-15,0 4-6 16,-3 4-5-16,3 10 1 0,3 0 3 16,6 0 3-16,12 3-4 15,-3-3-3-15,9-5 5 16,3-3 3-16,3-8 5 16,3-5 4-16,-1-8 0 15,4-8 1-15,-3-2 0 16,0-9 3-16,-12-5 0 15,0-2 1-15,-3 0-5 16,-6-1 1-16,-3-7-7 0,-12-1-3 16,0 6-6-16,0 3 0 15,-6 2-20-15,6 8-7 16,-3 5-35-16,3 11-15 16,0 11-69-1,3 5-34-15,0 5 90 16</inkml:trace>
  <inkml:trace contextRef="#ctx0" brushRef="#br0" timeOffset="18885.816">1824 13425 148 0,'-6'-8'57'0,"6"8"-30"0,-6-3-14 0,3 3 17 16,3-2-4-16,-9 2-1 15,0 0-7-15,0 2-3 16,-3 4-9-16,0 2 0 0,0 2 1 15,3 3-3 1,-6 6-1-16,9 2-1 16,0-5 1-16,3-3 2 0,3 11 2 15,9 10-3-15,-3-2-1 16,9-5-3-16,0-11-3 16,0-3 8-16,6-3 6 0,-6 1 6 15,8-14 4-15,-2 3-7 16,3-16-3-16,-3 6 0 15,-3-11 3-15,3-16-2 16,-6 0 3-16,-7 0-6 16,-2-1-1-16,-6 4-4 0,-6 2-3 15,4 6-3-15,-7 5-1 16,6 5-23 0,-6 5-10-16,-3 6-17 15,6 5-7-15,3 5-31 16,3 3-43-1,0-3 45-15</inkml:trace>
  <inkml:trace contextRef="#ctx0" brushRef="#br0" timeOffset="19339.4854">2166 13449 172 0,'-3'-6'66'0,"3"4"-36"0,-6 2-13 0,6 0 20 16,-3 0-2-16,0 0 2 15,0 0-16-15,-3 0-5 16,-6 5-10-16,3 3-4 0,-6 5 1 16,3 8-2-16,0 3 2 15,4 8-2-15,5 0-1 16,3 2 1-16,3-10-1 15,0-5 0-15,5-1 0 16,1 1 6-16,9-6 6 16,-6-3 5-16,9-10 4 15,9-5-7-15,-3-13-3 0,-4-4 0 16,-2 1 0-16,-3-5 6 16,-12-3 1-16,0 0-3 15,-6-1-1 1,-6 7-4-16,0 1-1 0,-6 4-10 15,3 2-1-15,-6 3-18 16,3 8-6-16,1 2-14 16,5 3-5-16,0 0-17 15,6 3-9-15,-6 2-27 16,6 3-33 0,6 0 50-16</inkml:trace>
  <inkml:trace contextRef="#ctx0" brushRef="#br0" timeOffset="19647.4763">2526 13388 248 0,'-3'-3'93'0,"15"3"-50"0,-15 3-37 0,3 2 20 0,0 3-3 15,-3 5 1-15,3 11-5 16,6 5-1-16,-9 3-10 16,3 2 6-16,0 1 5 0,-3-1-8 15,3-10-1-15,0-3-6 16,0 0-3-16,0 1-5 16,0-4-2-16,0-2-24 0,-3-3-10 15,3-2-72 1,-3-3-65-16,0 0 62 15</inkml:trace>
  <inkml:trace contextRef="#ctx0" brushRef="#br0" timeOffset="20583.4157">1812 14153 140 0,'0'-8'55'0,"0"0"-30"0,0 2-7 0,0 4 18 15,0-1-3-15,-3 0 3 16,3 1-9-16,-9-1-4 0,0 3-13 16,0 5 0-16,-3 1 3 0,0 7-3 0,0 0 0 15,-3 8-4 1,0 8-1-16,-3 6-3 0,16 2 1 16,-4 3-2-16,6-3 2 15,6-3-4 1,5-2 0-16,7-8 3 0,3-3 3 15,3-8 7-15,-3 0 4 16,-3-2-2-16,5-19 0 16,13-13-4-16,-9-6 1 15,-3-2-2-15,-3-3 2 16,-9-2 0-16,-4 0 1 16,-8 2-4-16,-6 0 0 15,-5 3-7-15,-4 5-1 16,-3 6-2-16,3-1 0 0,0 11-14 15,3 3-6-15,3 2-16 16,-3 3-4-16,9 0-17 16,3 6-7-16,3-4-18 15,9 4-40 1,3-1 36-16</inkml:trace>
  <inkml:trace contextRef="#ctx0" brushRef="#br0" timeOffset="20881.3151">2151 14131 212 0,'-3'-5'79'0,"3"10"-42"0,0-5-28 0,0 6 19 16,0 4-3-16,0 1 0 15,0 7-3-15,0 9 1 16,0-6-13-16,0-2 1 0,0 4 2 16,0 12-7-16,0-4-1 15,0-4-3-15,0-3-2 16,0-3-2-16,0-5 1 16,0-3-26-16,0-2-11 0,0-1-17 15,3-2-5 1</inkml:trace>
  <inkml:trace contextRef="#ctx0" brushRef="#br0" timeOffset="21384.2607">2446 14203 168 0,'-12'-8'66'0,"9"8"-36"0,-3 3-18 0,3-1 21 0,0 1-10 15,0-1-1-15,-3 6-9 16,3-2 0-16,-6 7-8 16,0 11-1-16,3-3 2 0,0-3-3 15,3 12-2-15,3-4-3 16,6 8 1-16,0-4 1 16,6-1 0-16,-3-6 8 15,9-4 5-15,-3-3 5 16,5-14 3-16,-2 1 0 15,3-16-1-15,-3 2 3 0,-3-10 2 16,0 3 2-16,-6-11 3 16,3 5-3-16,-12-8-2 15,-9-13-13-15,3 5-5 16,-6 9-14-16,3 4-5 16,-3 9-30-16,0 4-12 15,0 6-47-15,0 11-21 16,0 2-1-1</inkml:trace>
  <inkml:trace contextRef="#ctx0" brushRef="#br0" timeOffset="22340.7794">1943 14819 140 0,'0'-10'55'0,"-3"4"-30"0,3-1-10 0,0 4 20 16,-9 0-6-1,3 1 0-15,-6-1-5 0,0 0-3 16,0 1-11-16,-3 2 0 0,0 0 3 16,-3 5-5-16,1 6 0 15,-4 4-2-15,6 9 1 16,-3 0-4-16,6 10 0 15,6 6-1-15,6 0-2 16,6 2 1-16,3-2 1 16,3-6-1-16,6-7 2 15,9-11 7-15,-1-11 5 16,1-5 2-16,0-11 1 16,-3-7-5-16,-6-9-3 15,-4-2-1-15,-2 0-1 0,-6 0-4 16,-6-5-1-1,-3-1 1-15,-3 6 0 16,-9 3-2-16,4 4-2 0,2 7-13 16,0 1-6-16,3 6-23 15,0 6-11-15,6 2-21 16,6 8-8-16,0 2-18 16</inkml:trace>
  <inkml:trace contextRef="#ctx0" brushRef="#br0" timeOffset="22703.0676">2207 14801 192 0,'-2'-3'71'0,"-1"6"-38"0,3 2-25 0,0 0 16 0,0 3-1 15,0 3 1-15,0 5-5 16,0 5 1-16,0 3-11 16,0 5 8-16,-3 3 3 0,0 2-6 15,0-5-3-15,3 3-4 16,0-3-2-16,0-8-3 15,0-5 1-15,0-3-9 16,3-2-1-16,0-3-27 16,-3-8-10-16,6-6-20 15,-4 1-7-15,4-3-24 16</inkml:trace>
  <inkml:trace contextRef="#ctx0" brushRef="#br0" timeOffset="23023.7407">2449 14806 180 0,'6'-5'68'0,"-3"5"-36"0,-1-3-18 16,-2 3 20-16,6 3-11 15,-6 5 0-15,3 2-3 32,0 6 2-32,0 8-12 15,-3 0 5-15,0 10 5 0,3 3-7 0,-3 0 0 16,0 3-5-16,0 0-3 16,0-11-2-16,0-5 0 15,0-3-7-15,0-5 1 16,0-3-45-16,0-8-21 15,0-13-55 1</inkml:trace>
  <inkml:trace contextRef="#ctx0" brushRef="#br0" timeOffset="23894.5963">1737 15499 124 0,'0'-13'46'0,"3"5"-24"0,3 3-4 0,-6 5 18 0,0 0-5 15,0 0 2-15,0 5-8 16,0 3-1-16,3 8-13 15,0 13 9-15,-3-2 3 0,0-6 0 16,0 16 0-16,0-6 3 16,0 1 1-16,-3 16-10 15,3-8-5-15,0-9-7 0,0-4-2 16,0-1-12-16,3-5-4 16,3-2-23-16,-3-16-9 15,6-11-45-15,0-3-17 16,0-2 10-1</inkml:trace>
  <inkml:trace contextRef="#ctx0" brushRef="#br0" timeOffset="24391.4066">2035 15542 188 0,'-6'-11'71'0,"3"11"-38"0,-3 5-21 15,6-5 21-15,0 6-10 16,0-4-1-16,-9 6-7 15,3 5 1-15,0 3-9 0,0-2 2 0,3 9 2 16,3 17-4 0,0-3-2-16,0-5-2 0,9 0-3 15,3-9 1-15,0 1-1 16,6-8 2-16,3-8 1 16,-6-3 7-1,2-5 6-15,1-10-4 0,-6 4 1 16,-3-1-4-16,0-12 0 15,-3 3 1-15,-3-8 1 16,0 3-1-16,-6-11-1 16,0-13-5-16,-3 6-3 15,-3 7-3-15,3 6-1 16,0 4-18-16,0 9-7 16,3 0-23-16,3 18-73 31,0 8-33-31,3 3 46 15</inkml:trace>
  <inkml:trace contextRef="#ctx0" brushRef="#br0" timeOffset="24782.978">2416 15563 200 0,'-12'-8'77'0,"9"8"-42"0,0-11-23 16,0 11 21-16,3 0-10 16,0 6-1-16,-6-4-9 15,-9 4-3-15,6 7-5 16,0-3-4-16,0 11 2 0,-5 17 0 16,2 1 1-16,6-2 0 0,6-5 2 15,3 0-3-15,6-3-2 16,-1-5 6-16,10-6 3 15,-3-2 8-15,6-19 3 16,15-10-6-16,-12 5-2 16,-4-2 2-16,-2-11 2 15,0 2 4-15,-6-7 4 16,0-1-4-16,-9-2-1 16,0 3-9-16,-9-4-2 15,3 4-12-15,-6 5-3 16,0 2-28-16,-3 1-13 15,-3-1-41-15,3 11-17 16,1 6-31 0</inkml:trace>
  <inkml:trace contextRef="#ctx0" brushRef="#br0" timeOffset="26029.383">1701 16150 160 0,'-3'-10'60'0,"3"10"-32"0,3 0-17 0,-3 0 18 0,0 2-8 15,0 1 0-15,6 2-3 32,-6 8 0-32,3 3-9 15,3-2 3-15,-6 17 4 0,3-4 3 0,0 7 3 16,0-5-3 0,0 8-2-16,-3-5-7 0,0-3-4 15,0 3-3-15,3-8-3 16,-3-8-13-16,6-3-4 0,-3 0-33 15,3-2-15 1</inkml:trace>
  <inkml:trace contextRef="#ctx0" brushRef="#br0" timeOffset="26800.1017">2112 16171 168 0,'-12'-8'66'0,"12"3"-36"0,-3 0-35 16,-3 2 56-16,6 3-15 16,-6 3-10-16,3-3-8 15,-2 5-11-15,-1 6-5 0,-3 2 1 16,3-2 0-16,0 7 1 16,0 8-2-16,3 9 1 15,3-6-2-15,6 8 2 16,9-8-4-16,-3-2 0 15,5-12 7-15,-5-7 4 16,6-5 6-16,-6-11 4 16,3-10-1-16,-6 15-2 0,0-2-1 15,-3-11 3-15,0-13-2 16,-6 13-1-16,0 0-6 16,-3-5-2-16,0 2-6 15,-3 1-4-15,3-6-8 16,-3 13-2-16,3-2-28 15,0 8-14-15,0 0-34 16,3 7-14-16,6 3-4 16</inkml:trace>
  <inkml:trace contextRef="#ctx0" brushRef="#br0" timeOffset="27175.1079">2490 16145 180 0,'-3'5'68'0,"3"-5"-36"0,-3 0-18 0,3 0 20 16,0 3-6-16,-3 2-2 0,3 8-3 16,0-5-3-16,0 8-10 15,-3 5 0-15,3 11 1 0,0-8-4 16,0 5 1 0,0-5-5-16,3 0-2 0,-3-3-3 15,0 0 1-15,0-3-28 16,3-10-10-16,0 0-32 15,-3 6-10-15,0-6-10 16</inkml:trace>
  <inkml:trace contextRef="#ctx0" brushRef="#br0" timeOffset="28148.3231">1707 16825 144 0,'-6'-8'55'0,"6"8"-30"0,0 5-12 0,0-2 19 0,0-3-5 15,0 0-1-15,0 3-6 16,0-1-2 0,0 9-10-16,0-3 6 0,0 15 3 0,0 1-1 15,0 8 3 1,0 0-4-16,0 5 1 16,0-8-9-16,0 8-2 0,0-8-3 15,0-2-2-15,0-4-13 16,6-9-6-16,-6 4-32 15,9-10-13-15,-9 3-43 16</inkml:trace>
  <inkml:trace contextRef="#ctx0" brushRef="#br0" timeOffset="28666.858">2014 16857 152 0,'6'13'57'0,"-6"-13"-30"0,0 2-14 15,0 1 17-15,0-3-4 16,0 5 2-16,0 1-5 16,3-4-2-16,0 22-11 15,0-8 2-15,0 11 4 0,0-9 3 16,3 14 3-16,-6-11-10 16,3 11-2-16,0-6-4 0,-3 1-1 15,0-4-8 1,3-7 0-16,-3 3-34 0,3-9-13 15,0 1-35 1,3-19-51-16,-3 0 36 16</inkml:trace>
  <inkml:trace contextRef="#ctx0" brushRef="#br0" timeOffset="29229.7289">2419 16955 120 0,'0'-35'46'0,"3"25"-24"0,-3 28-10 0,0-10 13 0,0-8 4 31,0 0 5-31,0-3 1 0,0-2 0 16,-3 5-18-16,0-3 3 0,-3 3 1 15,3 0-5-15,-9 3-1 16,0 5-7-16,0 3-3 15,6-3-2-15,-6 10-3 16,3-5 1-16,9 14-1 16,-6-6 0-16,12 11 0 15,0-6 0-15,9 1 0 16,-3-4 0-16,6-9 0 16,3-1 6-16,0-13 4 15,-3-5-1-15,5-9 2 16,-5 6 3-16,3-13 1 15,-9 3 0-15,0-14 1 0,-3 11-2 16,-6-8 1-16,0 5-4 16,-12 0-1-16,3 6-6 15,-6-1-3-15,0 3-16 16,-3 6-5-16,3 2-36 16,0 5-14-16,0 3-74 15</inkml:trace>
  <inkml:trace contextRef="#ctx0" brushRef="#br0" timeOffset="29947.578">1597 17476 148 0,'0'-6'57'0,"0"6"-30"0,0 0-14 0,0 0 17 16,3 6-6-16,3-1 0 15,-3 8-7-15,3 0-2 16,0 14-9-16,-3-1 9 0,0 1 5 16,0-1-6-16,3 1-1 15,-6-3-7-15,0-3-4 16,0 0-1-16,0-3-1 15,0 1 0-15,0-1 0 16,0-4-20-16,3-6-7 16,-3 5-21-16,6-13-10 15,-6 5-33-15</inkml:trace>
  <inkml:trace contextRef="#ctx0" brushRef="#br0" timeOffset="30361.252">2002 17552 184 0,'0'-5'71'0,"0"5"-38"0,3 0-23 0,-3 0 20 16,0 0-12-16,0 0 0 15,6 5-4-15,-6-2-1 16,9 10-7-16,-9-2 5 0,6 10 2 15,0 0-2-15,3 3-1 16,-6-3-6-16,0 8-3 16,0-7 2-16,0-1 0 0,0-3-12 15,3 3-4-15,-6-5-29 0,3-5-11 16,3-1-29 0,-3-2-38-16,5-16 42 15</inkml:trace>
  <inkml:trace contextRef="#ctx0" brushRef="#br0" timeOffset="30805.5753">2469 17523 200 0,'-3'-2'77'0,"3"2"-42"0,0 2-30 0,0-2 19 16,0 6-6-16,0-1 1 16,0 3-1-16,0 2 0 15,6 12-9-15,-3 1 3 0,3 7 2 16,-3-4-5-16,0 11-1 16,0-10-4-16,3 7-3 15,-6-34-40 16,0 32-25-31,3-6-12 32,0-2-24-32,0-8-9 0</inkml:trace>
  <inkml:trace contextRef="#ctx0" brushRef="#br0" timeOffset="33838.9644">5116 14928 108 0,'-3'-5'41'0,"6"5"-22"0,-3-3-7 15,0 3 13-15,3-3 6 16,-3 3 6 0,0-2-5-16,0 2-2 15,0-3-16-15,0 3-4 0,0-3 0 16,0 1-4-16,-6-1-1 16,3 0 2-16,0 3 9 15,0 0-2 1,0-2 4-16,3 2 1 15,-3 0-6-15,9 2 4 16,0 4-5 0,0-1-3-16,3 3 0 15,-1 2 1-15,1 4 4 0,3 2-4 16,0 5 0-16,0 0 2 16,0 0 3-16,0 0-4 15,0 3-1-15,0-8-4 0,-3 0-1 16,3-6-1-16,-4 4 0 15,-2-9-2-15,0 0 1 16,0 0-2-16,0-2-1 16,-6-3 5-1,6-3-3-15,-3 3 1 16,3-5-1-16,-3 3-2 16,0-6 1-16,0 0 1 15,-3-6-3-15,3-1 0 16,0 4 3-16,3-18 3 15,0 2-2-15,0-2-2 16,0 5-3-16,6-13 1 16,3 0 1-16,0 6 0 15,-1-1 2-15,1-2 1 16,0 4-1-16,3 4 1 0,-3 2-2 16,-3 3-1-16,0 5 1 15,-3 3-1-15,-3 2-3 16,3 3 0-1,-1 3 2-15,-2 0-7 16,0 2-2 0,0 0-10-16,-3 3-2 15,-3 0-16-15,9 0-3 0,-3 0-60 16,3 0-26-16,0-5 13 16</inkml:trace>
  <inkml:trace contextRef="#ctx0" brushRef="#br0" timeOffset="36536.4566">12298 16883 196 0,'-3'-8'74'0,"6"5"-40"0,0 6-29 0,-3-3 19 16,6 5 2-16,0 1 5 15,6 4-6-15,3 4-1 16,0 1-13-16,2 1-2 0,-5 3-2 16,-3-6 1-16,0 0 2 15,6 8-1-15,-3-5 0 16,-3-5 1-16,0-6 1 0,-3 3 1 16,3-8 2-16,-3-8-5 15,0 8-1-15,0-2 0 16,3-17 2-16,5-15-3 15,7-9-2-15,-3 4 2 16,0-6 0-16,0 10-1 0,3-4-1 16,-3 1-3-16,-1 4-2 15,-2 2 1-15,-3 11 1 16,-3 3-6-16,-3-1 1 16,0 6-15-16,-3 8-3 15,0-3-29-15,0 8-10 16,-3 5-37-16,0 3-16 15,0 5 11 1</inkml:trace>
  <inkml:trace contextRef="#ctx0" brushRef="#br0" timeOffset="37261.4938">12417 17690 160 0,'0'-18'63'0,"0"18"-34"0,3-32-14 16,0 24 18-16,-3 3-1 0,0 2 1 15,3 0-12-15,0 1-3 16,0 4-10-16,0 1 4 0,3 5 1 15,0 0 2-15,3 5 4 16,-3 0-7-16,3 0 1 16,-3-2-4-16,0-3 0 0,0 3-5 15,-1-3-1-15,-2-3-1 16,0-3 1-16,0 4-2 16,3-1-1-16,-3-2 3 15,0-3 0-15,0 0 3 16,6 0 1-16,-3 0 3 15,3-8 4-15,0 0-2 16,3-16 1-16,-3 8-7 16,6-16-2-1,0 6-2-15,5-16 1 0,10-19-2 16,-12 29-1-16,-3 11-2 16,0-16 1-16,9-11-23 15,-6 8-12-15,-4 11-39 16,-2 8-14-16,-3 8-40 15</inkml:trace>
  <inkml:trace contextRef="#ctx0" brushRef="#br0" timeOffset="38800.0041">776 14370 148 0,'0'-3'55'0,"0"3"-30"0,0 3-18 16,0-3 13-16,0 0-4 15,0 5 3-15,0 3 1 16,0 2 0-16,0 6-11 16,-6 8 6-16,3 5 4 0,3 0 1 15,-3 3 0-15,3 0-6 0,-6 5-4 0,3 2 1 16,3-4 0-16,0-1-3 16,0 1-3-16,9-4 0 31,-6-1 1-31,6-4-3 0,9-2-2 15,-3 2 4-15,11-5 1 16,-2-2 2-16,15-1 0 16,2-2-2-16,1-10-1 15,6-1-1-15,-10-2 2 16,-2-9-1-16,0 4 2 0,-3-1-4 16,-7 0 0-16,-2 1-1 15,-3-1-2-15,-3 0-2 16,-3 1 1-1,0-1-17-15,-12 0-8 0,3 1-24 0,-3 2-8 16,-3-3-67 0</inkml:trace>
  <inkml:trace contextRef="#ctx0" brushRef="#br0" timeOffset="39320.852">1234 14803 168 0,'-12'0'66'0,"12"0"-36"0,-3 3-15 0,3-3 18 15,0 0-3-15,0 0 2 16,0 0-14-16,0 0-5 15,0 0-8-15,0 0 3 0,0 0 2 16,0 0-1-16,0 0 2 16,0 0-2-16,0 0 0 15,0 0 3-15,0 0 3 16,0 0-6-16,0 0-1 16,0 0-4-16,0 3-3 15,6 2 0-15,0 0-1 16,3 3 0-16,3 0 0 0,6 0 0 15,-6 3 0-15,6-3 0 16,-3 0 0-16,2 0 0 16,-5-1 0-16,0-1 0 15,-3-1 2-15,-3 0-1 16,-3 1-1-16,-6 7 5 16,-3 0 4-16,-3 6-5 15,-6 2 0-15,-3 0-2 16,1 0 1-16,2-2-2 15,0-1-1-15,0 1-2 16,6-6-1-16,3-3-5 16,0-2 0-16,6-5-49 15,0 2-22-15,6-5-50 16</inkml:trace>
  <inkml:trace contextRef="#ctx0" brushRef="#br0" timeOffset="40888.7091">8812 16851 164 0,'3'-8'63'0,"-3"3"-34"0,0-3-12 15,0 8 22-15,3-2-11 16,0-1-1-16,0 0-10 15,0-2 0-15,0 5-10 16,-3-3 2-16,0 3 4 0,0 0 2 31,0 0 0-31,0 3-1 16,0 10-1-16,-3 0-1 0,0 1 2 16,-3 4-1-16,0 9 0 15,4-4-3-15,-4 1-1 16,0 5-1-16,0 0 0 15,3 3-4-15,-3 0-1 0,3-6 1 16,0 6 2-16,0-5-3 16,0 4-2-16,6-9 4 15,0 4 1-15,3-2-2 16,3-3-3-16,3-8-3 16,2 6 1-16,4-6 1 15,6-5 2-15,3 2-1 16,0-7 2-16,-1 8-4 15,1-9-2-15,0 4 4 16,0 2 1-16,-3-11 0 16,-4-2 1-16,-2 5-2 15,-3-6-1-15,0 6-13 0,-3 0-4 16,0 0-40 0,3 0-6-16,-9 0-4 15,3 0-14-15,0 0-3 16,-3 0-4-1</inkml:trace>
  <inkml:trace contextRef="#ctx0" brushRef="#br0" timeOffset="41281.68">9137 17259 164 0,'-21'-11'63'0,"18"11"-34"0,-3-2-14 16,3-4 18-16,0 6-1 15,-3 0 3-15,0-5-10 16,3 5-3-16,0 0-13 16,0 0 3-16,0 0 2 0,3 0-5 15,0 0-1-15,0 0 2 16,3 5 4-16,3-5 1 16,3 6 0-16,0-4-3 15,6 3-2-15,3 3-6 16,0-2-1-16,0 4-1 15,0 1 1-15,-4-1-2 16,1-2 2-16,-3 3-4 0,-3 0 0 16,-3-1 7-1,-3 9 4-15,-6-6 1 0,-3 0 1 16,0 0-4-16,-6 1 0 16,-3-1-5-16,0 0 0 15,4 0-3-15,2 1-1 16,0-7-15-16,3 7-4 15,9-9-54-15,0 3-22 16,9-5-43 0</inkml:trace>
  <inkml:trace contextRef="#ctx0" brushRef="#br0" timeOffset="42949.7958">16697 15994 156 0,'-3'-5'60'0,"3"2"-32"0,0 0-13 16,0 3 18-16,0 0-3 16,0 0 2-16,0-2-12 15,0-1-2-15,0 3-10 16,0 0 1-16,0 0 4 0,0 8 4 16,0 0-3-1,-3 13 2-15,-3-2-3 0,4 5 2 31,-1-1-2-31,0 1 2 0,0 8-2 16,0-3 0 0,0 8-3-16,0 0 1 0,3-2-2 15,0-4 0-15,0-2-5 16,3 0-1-16,0 1-1 16,3-1 1-16,0-3-2 15,-1-5 2-15,1-7-2 16,0 4 2-16,0-10 4 15,3 5 4-15,0-5-4 16,3-3-2-16,0 1 0 16,9-1-1-16,0-2-2 0,5-3 1 15,1 0-4-15,0 5-2 16,0-2 4-16,0-1 3 16,-7 1-3-16,1-3-3 15,-3 0 1-15,0 0 0 16,-3 0 1-16,-3 0 0 15,-3 0-11-15,0 0-3 16,-3 0-13-16,0 0-3 16,-6 0-17-16,6 0-6 15,-6 0-22-15,2 0-8 0,1-3-23 16</inkml:trace>
  <inkml:trace contextRef="#ctx0" brushRef="#br0" timeOffset="43378.4589">17025 16462 172 0,'-12'-2'66'0,"9"-1"-36"0,-3-2-18 0,6 5 21 16,-3 0-4-16,0 0 1 15,3 0-6-15,-3 0-1 16,3 0-12-1,-3 0 0-15,3 0 2 0,0 0-1 0,6 5 3 0,0 0-2 16,3-2 0-16,3 0-5 16,6-1 0-16,0 6-5 15,2-2 0-15,-2-1-1 16,0 3-2-16,0 2 3 16,-3-2 0-16,-3 0-4 15,-3 0 1-15,-6-3 9 16,-3 9 3-16,-3-1-1 15,-3 0-1-15,-6 3-4 16,-3 0 1-16,-3-3-4 16,3 6 0-16,3-6 1 15,0 0 0-15,0-2-9 16,7-1-4-16,-1-4-26 0,6 2-70 16,6-8-3-1,-4-8-16 1</inkml:trace>
  <inkml:trace contextRef="#ctx0" brushRef="#br0" timeOffset="44617.4977">19510 15550 164 0,'0'0'63'0,"3"0"-34"0,3 0-25 0,-3 2 13 16,3 1 7-16,0 7 7 0,3 1 4 31,0 2 0-31,3 3-18 15,3-3-1-15,6 3 0 0,-7 0-6 0,1-3-1 16,-3 1-1-16,0-4 2 16,-3-2 4-16,-3 0 3 15,0-3-5-15,0-2-2 16,0-3-3-16,0 0 0 16,0 0 0-16,0-3 1 15,0 1-2-15,0-4 1 16,3-2 0-16,-1-2 3 15,1-6-1-15,3-8 0 16,0-5-5-16,6-3-1 16,-3-10 1-16,3 0 2 15,-3 5-5-15,-3 2-3 0,0 6-6 16,-4 5 0-16,-2 6-20 16,0-1-7-16,0 11-31 15,0 3-12-15,0 2-56 16</inkml:trace>
  <inkml:trace contextRef="#ctx0" brushRef="#br0" timeOffset="45400.7538">19522 16216 184 0,'-6'-5'68'0,"6"5"-36"0,0 0-29 0,0 0 17 16,3 3 1-16,0-1 4 15,3 4 0-15,-3-1 2 0,6 11-15 16,-3 2 0-16,3 3 1 0,0-2-1 0,3 2 3 16,0-2-4-16,0-6-1 15,-1 3-4-15,-2-3-1 16,0-2-1-16,0-6 2 16,-3 5-3-16,0-7 0 15,3-3-1-15,-3 0 1 16,0 5 0-16,3-15 3 15,3-14-1-15,0-5 2 16,0 0-2-16,0-8 0 31,2 2 3-31,1-2 5 0,-3 6-7 16,6-4-3-16,-6 3-2 16,0 11-1-16,-3 0-20 15,-3 5-7-15,0 3-26 16,0 0-11-16,-3 7-169 31,-9 6 127-31</inkml:trace>
  <inkml:trace contextRef="#ctx0" brushRef="#br0" timeOffset="46124.6037">19522 17007 136 0,'-3'-13'52'0,"3"5"-28"0,3 6 0 16,0-4 22-1,0 1-8-15,0 0 0 16,0 10-6-16,3-5-2 16,0 8-17-16,0-3-1 0,3 6-1 15,0-1 2-15,0 4 3 16,6-1-5-16,-6-3 1 16,5-2-3-16,-2 3 0 0,0-8-3 15,-6 2-1-15,3-10 3 16,0 2 5-16,0-8-1 15,3-2 1-15,0-5 1 16,3-9 4-16,0-2-6 16,2-8-2-16,-2-3-1 15,9 1 1-15,-3 4-5 16,-3-2-3-16,0 11-15 16,-3-1-6-16,-1 6-19 0,-2 3-8 15,-3 4-36-15,0 4-12 16</inkml:trace>
  <inkml:trace contextRef="#ctx0" brushRef="#br0" timeOffset="46873.9346">19486 17555 212 0,'-6'-8'79'0,"9"8"-42"0,-3 0-34 15,0 0 15-15,3 5 2 16,0-2 2-16,3 8-5 16,0-3 0-16,3 0-10 15,0 5 2-15,0 5 4 0,0 1-3 0,0-6 0 16,-3 6-2-16,0-11 2 15,0 5-3-15,0-3-2 16,-3 1 0-16,0-6-1 16,0 6-2-16,0-9-2 15,3 4 5-15,-3-1 1 16,-3-5 2-16,3 0 0 16,6 0 4-16,-1-5 5 15,4-1 0-15,0-7-1 16,3-5 5-16,0-3 1 15,3-6-5-15,0-5 0 0,0 1-4 16,-1-4 0-16,-2 3-7 16,6 1-4-16,-3 4-4 15,-3 1-16 1,3 5-6-16,-9 2-23 16,-3 6-10-16,0 0-47 15,0 7-19-15</inkml:trace>
  <inkml:trace contextRef="#ctx0" brushRef="#br0" timeOffset="50180.8838">4624 11647 168 0,'0'-3'63'15,"0"3"-34"-15,0 3-14 0,0-3 20 0,0 5-6 16,0 1-2-16,0 9-2 16,0-1 1-16,0 12-14 15,0-2 0-15,0 8 1 0,0-3-5 16,-3-3 0-16,1-2-4 16,-1-3-3-16,0-2-5 15,0-3-2-15,0-3-15 16,0-3-6-16,3-2-19 15,-3-2-7-15,0-4-33 16,0-4-30-16,0 2 48 16</inkml:trace>
  <inkml:trace contextRef="#ctx0" brushRef="#br0" timeOffset="50593.5695">4657 11668 228 0,'-3'-8'85'0,"3"8"-46"0,3-2-24 16,-3 2 26-16,0 0-20 15,0 0-4-15,3 2-4 0,0 1 1 16,3 7-7-16,0 12 0 16,0-4 0-16,0-2 1 0,3 5 0 15,0-2-4-15,0 4-1 16,0-1-1-16,3-1 1 15,-3 0-2-15,5-2 2 16,-2-4 0-16,0-4 1 16,-3 0-2-16,3-6 1 15,-3-3 2-15,0-4 2 16,0 2-1-16,-3-13-1 16,0 2-1-16,0-5 2 15,0 0-1-15,-3-10 2 16,0 5-2-16,0-3 0 15,0 5-3-15,0 1-2 0,0-3-2 16,-3 7 1-16,0 4-4 16,0 2-1-16,2-3-26 15,1 9-11-15,0-1-25 16,0 3-9-16,0 0-43 16</inkml:trace>
  <inkml:trace contextRef="#ctx0" brushRef="#br0" timeOffset="50861.6897">5035 11755 304 0,'0'-2'115'0,"0"2"-62"0,3-3-53 0,0 3 21 16,6 0-10-16,6-2-1 16,-3 2-6-16,0 0-3 15,3-3 0-15,0 3-1 0,-1 0 0 16,1 0-18-16,-3 0-5 16,0 0-29-16,-3 3-9 0,3 2-56 15</inkml:trace>
  <inkml:trace contextRef="#ctx0" brushRef="#br0" timeOffset="51094.2932">5092 11832 244 0,'-18'-2'90'0,"18"2"-48"0,0 2-25 16,0-2 27-16,0 3-19 15,3 2-3-15,0-5-10 16,0 0-2-16,6 3-6 15,-3 2-5-15,9-2 0 0,-3-1 1 16,2-2 2-16,-2 0-6 16,3 3-1-16,0-3-16 0,3 0-6 15,-3 0-19-15,0 0-9 16,-3 0-56 0</inkml:trace>
  <inkml:trace contextRef="#ctx0" brushRef="#br0" timeOffset="51397.1653">5378 11681 220 0,'0'-2'82'0,"0"2"-44"0,3 2-29 0,-3 1 19 15,2 2-5-15,1 6-2 0,-3-1-3 16,0-2 1-16,0 11-10 16,0 13 1-16,0-9 3 0,0-1-3 15,0 4 0-15,0-2-6 0,0 0-3 16,0-3-3-16,0 0 1 16,0-2-23-16,0-9-12 15,0 1-54 1,3-9-68-16,0 1 41 15</inkml:trace>
  <inkml:trace contextRef="#ctx0" brushRef="#br0" timeOffset="52455.274">11039 11639 188 0,'0'-5'71'0,"0"5"-38"0,-3 0-17 0,3 0 35 15,-3 5-18-15,-3 14-8 16,3-4-4-16,-6 15-12 16,3-7-1-16,0 14-1 0,-3 11-1 15,6-19-1-15,0 0-3 31,0 0-2-31,0-5-8 16,0-8-3-16,0-3-23 0,3-2-10 16,0-3-19-16,0-6-8 0,0-2-15 15</inkml:trace>
  <inkml:trace contextRef="#ctx0" brushRef="#br0" timeOffset="52830.6424">10979 11660 232 0,'-11'-2'88'0,"11"2"-48"0,0 0-31 15,0 0 30-15,5 2-11 16,7 9-8-16,-3-3-5 16,3 10-9-16,-3-2 0 0,6 5 1 15,3 11-1-15,-3-11 1 16,-3-2-2-16,0-1 0 15,5 6-3-15,-2-8-2 16,3-5 7 0,3-6-2-16,-3-10 0 15,-3-6 4-15,-3-2 2 16,0-8-2-16,-6 2 2 16,-1 3 0-16,1-8 1 15,0 6-2-15,0-9-1 16,-3-7-5-16,0 7-1 15,0 6-3-15,0 11-3 0,0-1-20 16,0 3-8-16,0 3-17 16,0 10-8-16,0 1-51 15,3 1-56 1,3 7 53-16</inkml:trace>
  <inkml:trace contextRef="#ctx0" brushRef="#br0" timeOffset="53095.9769">11363 11755 296 0,'-6'-2'110'0,"6"2"-60"0,3 0-52 0,-3 0 20 15,6 0-5-15,3 0 5 16,6-3-10-16,6 1-4 15,3-1-3-15,-3-2-1 0,-6 2 0 16,-1 0-3-16,1 1 0 16,3-1-25-16,-3 0-9 15,-3 3-27-15,-3 3-13 16,-3 2-27 0</inkml:trace>
  <inkml:trace contextRef="#ctx0" brushRef="#br0" timeOffset="53299.264">11411 11893 284 0,'-3'-3'107'0,"3"1"-58"0,3 4-40 15,-3-2 25-15,9 0-15 16,0-5-3-16,6 0-9 16,3 0-5-16,-1-3-1 15,1 0 1-15,0 2 1 0,-3 1-10 16,-3 0-5-16,-3 2-32 15,0 0-11-15,9-2-45 16,-6 3-47 0,-3-1 49-16</inkml:trace>
  <inkml:trace contextRef="#ctx0" brushRef="#br0" timeOffset="53727.5242">11732 11724 272 0,'-5'-11'101'0,"5"11"-54"0,3-8-28 0,-1 6 26 15,1-4-17-15,3 1-5 0,3 0-14 16,3-1-4 0,3 4-3-16,0 2-2 0,0 2 3 0,0 6-4 15,-3 6 0-15,-3 4 1 16,-3 3 0-16,-6 3-3 15,-3 5 2-15,-3 0-1 16,-6 3 0-16,0-6 0 16,3-10 0-16,0-2 4 15,0-1 1-15,0 0-1 16,0-2 1-16,3-3-2 16,3-1 2-16,0-1-2 0,3-1-1 15,0-2 3-15,9-3 2 16,0 0 0-16,9 0 2 15,15 0-2-15,-1 0 0 16,-2 0-3-16,-9 2-2 16,-3 1-6-16,-3 0-1 15,0-1-52-15,-3 1-21 16,0-3-60 15</inkml:trace>
  <inkml:trace contextRef="#ctx0" brushRef="#br0" timeOffset="54842.5394">18323 11708 160 0,'-6'0'60'0,"3"2"-32"0,0 4-13 0,3-1 20 16,0 3-6-16,0 0 0 15,-6 8-10-15,0 13-1 16,0-5-11-16,0-3 0 0,0 8 0 15,0-5-3-15,0 2-1 16,3-2-1-16,0 0 1 16,0-3-22-16,0-5-7 15,3 0-11-15,3-8-5 16,0-3-24-16,0-10-36 16,0-6 26-16</inkml:trace>
  <inkml:trace contextRef="#ctx0" brushRef="#br0" timeOffset="55227.0524">18236 11761 144 0,'0'-19'55'0,"0"11"-30"0,0-2-3 0,0 10 20 0,3-3-5 15,-3 0-2-15,3 3-15 16,-3 0-5-16,6 3-9 16,6 5 3-16,-3 3 3 0,0-3 0 15,3 7 1-15,0 1-3 16,3 8-1-16,-3-3-3 15,2 6-1-15,1-6-3 16,0 0-2-16,-3-2 1 16,3-6 1-16,0-3 5 15,3-4 6-15,3-9-1 16,-4-5 3-16,-2-10-2 0,0-1 2 16,-3 1-2-16,-3-4 2 15,-3-1-4 1,0-1-1-16,-3 0-11 0,0 0-1 15,0 6 0-15,0 2 1 16,0 2-4-16,0 4 1 16,0 2-22-16,0 5-11 15,0 1-16-15,0 7-7 16,3 6-53 0,3 2-40-16,0-3 65 15</inkml:trace>
  <inkml:trace contextRef="#ctx0" brushRef="#br0" timeOffset="55524.0172">18671 11785 264 0,'-3'-3'99'0,"6"3"-54"0,-3 0-31 16,0 0 28-16,3 0-16 16,0 0-5-16,6 0-8 15,9 0-3-15,-4 0-6 16,-2 0-3-16,6-3 0 0,6-2-1 16,3 0 0-16,-6-1-7 0,-3 1-3 15,2 2-36-15,-8 1-15 16,-6 2-51-1,0 5-40-15,-3 0 62 16</inkml:trace>
  <inkml:trace contextRef="#ctx0" brushRef="#br0" timeOffset="55602.1853">18763 11898 256 0,'-9'6'96'0,"-6"-4"-52"0,6 1-27 0,9-3 27 16</inkml:trace>
  <inkml:trace contextRef="#ctx0" brushRef="#br0" timeOffset="55695.9238">18751 11909 507 0,'18'-3'21'0,"3"1"-11"0,0-1-21 16,-3 0-7-16,-4 3-34 15,1-2-14-15</inkml:trace>
  <inkml:trace contextRef="#ctx0" brushRef="#br0" timeOffset="56070.9554">19049 11695 260 0,'-6'-6'96'0,"6"6"-52"0,0 0-34 0,0 0 23 15,0 6-14 1,0 2-3-16,-3 2-5 0,0 3-2 15,0 3-5-15,0 0-3 0,-3 3 0 16,0-1 1-16,0 3 3 16,3-2 2-16,0-1 1 15,0-4-2-15,3-4 1 16,0-2-4-16,3 0-2 16,3-3 2-16,3-2 0 15,3-3-4-15,3-3 1 16,0-5 0-16,3 3 0 15,2 0-11-15,4 2-3 16,-3-2-15-16,-3 2-7 16,0 1-20-16,-3-1-7 0,-3 0-33 15,0 1-27 1,-1-1 52-16</inkml:trace>
  <inkml:trace contextRef="#ctx0" brushRef="#br0" timeOffset="56323.6561">19242 11687 176 0,'-6'-11'68'0,"6"11"-36"0,-3 0-22 15,3 0 17-15,0 5-4 16,-3 3 0-16,0 6 1 16,3 4 2-16,-3 6-14 15,1 5 6-15,-1 8 5 0,3 5-6 0,0-13 1 16,0-2-7-16,0 2 1 15,0-5-9-15,0 0-4 16,0-3-11-16,3-3-5 16,-1-2-42-16,1-5-19 15,0-1-41 1</inkml:trace>
  <inkml:trace contextRef="#ctx0" brushRef="#br0" timeOffset="61424.586">7146 10620 120 0,'-3'0'46'0,"3"0"-24"0,0 0-13 0,0 0 16 15,0 0 3-15,0 0 6 16,0 0 1-16,0 0 3 16,0-2-21-16,0 2 8 0,0-3 3 15,-6-2-4 1,6 0-2-16,0-1-6 15,3 1-2 1,0 0-8-16,3-9-2 0,3-4-4 0,5-1-3 16,4 3 2-16,3 3 0 15,0 5 1-15,0 3 0 16,0 5-3-16,-4 11 0 16,1 2 2-16,-3 3 2 15,-9 2 0-15,0 1 2 0,-9-1 0 16,-3 6 1-16,-3 3 4 15,-3-6 3-15,-3-3-4 16,1-2 1-16,-1-3-5 16,3-2 0-16,3-3-1 15,0 0 1-15,3-3-7 16,6-2 1-16,3-1 1 16,6-2 1-16,6 0-2 15,3 3 0-15,5 0-1 16,4 2 3-16,0 6 0 15,-3 2 1-15,-3 5 0 16,-6 3 2-16,-4 1 5 0,-2-1 4 16,-6 3 11-16,-6-1 6 15,-6 1-6 1,-5-3-2-16,-7-7-8 0,-3-1-2 16,-3-5-6-16,-3 2-1 15,4-2-17-15,-1-2-5 16,0-9-31-16,6 0-10 15,3 1-55-15,9-12-72 32</inkml:trace>
  <inkml:trace contextRef="#ctx0" brushRef="#br0" timeOffset="63012.7007">14239 10623 156 0,'-9'3'57'0,"6"2"-30"0,-3-5-10 16,6 0 46-1,-6 0-9-15,0 0-13 16,3 0-8-16,0-3-20 15,9-2-1-15,0 0-1 0,3-6 0 0,3 1 3 16,6-6-5 0,2-3-3-16,4 1-6 15,0 2 0-15,0 3-2 16,-3 5 0-16,-3 2 2 16,-1 17 0-16,-2 5-3 0,-3 5 2 15,-6 5 3-15,-6 11 1 0,-3 0 1 16,-6 1 0-16,-6 1 0 15,-2-2 2-15,-1-2-1 16,0-1 2-16,-3-2 2 16,3-3 2-16,0-5-1 15,3 0-1-15,3-9-1 16,4-1 0-16,2-6-2 16,0 0 1-16,6-8-4 15,6 2-2 1,3-7 2-16,8 0 0 0,7-1-4 15,6-2 1-15,3 3 0 16,2 0 2-16,1 7-3 16,0 1 0-16,-6 5 1 15,-4 0 2-15,-2 0 1 16,0-3 3-16,-9 0-3 16,0 1-2-16,-3-4-29 15,-3 1-14-15,0-3-36 16,0 0-13-16,-1-3-45 15</inkml:trace>
  <inkml:trace contextRef="#ctx0" brushRef="#br0" timeOffset="64549.7952">21150 10639 156 0,'0'-3'57'0,"0"3"-30"0,0 0-7 15,0 0 19-15,0 0-4 16,0 0 2-16,0 0-8 15,0 0-3-15,0 0-14 16,0 0-3-16,3 0 1 0,6-2-4 16,-3-4-1-16,3 1-2 15,0-3-3-15,3 0 1 16,0-2 1-16,-3-6-1 16,0 2 2-16,0 1-2 15,-3-3-1-15,0 3 3 16,-3 3 0-16,0 2 1 15,-1 2-2-15,1 1-2 16,-3 2 1-16,3 1 1 16,0 18 3-1,0 2 0-15,-3 3 0 16,0 0-1-16,0 9 0 16,0 1 2-16,0 1 1 15,0 0-1-15,0 0 1 16,0-1-4-16,-3-2-2 0,3-2 4 15,0-3 4-15,0 2-3 16,0-5 2-16,0 3-5 16,0-5-2-16,0 2 0 0,0-8-1 15,0-2 2-15,0-3 1 16,0-3-1-16,0 0 1 16,0 0-7-16,0-2 1 15,0-3-4-15,0 3 2 16,0-3-28-16,0 0-13 15,0 0-27-15,3 0-87 32</inkml:trace>
  <inkml:trace contextRef="#ctx0" brushRef="#br0" timeOffset="64882.9762">21118 11023 228 0,'-6'-6'85'0,"9"9"-46"0,-6 0-30 0,3-3 19 15,0 0-5-15,6 2 0 16,3-2-1-16,8 0-2 15,7 0-10-15,0 3 2 0,3-3 2 16,3 2-7-16,-1 1-2 16,1 0-5-16,-6 2-1 15,0-2 1-15,-3-1 0 16,-4 1 2-16,-2 0 1 16,-3-1-1-16,-6 1-21 15,-6-3-12-15,0-3-48 16,-3 3-20-16,-3-2-10 15</inkml:trace>
  <inkml:trace contextRef="#ctx0" brushRef="#br0" timeOffset="69528.4386">21100 7535 156 0,'0'-2'57'0,"-3"2"-30"0,3 0-10 15,0 0 22-15,0 0-7 16,0 0 1-16,0 0-7 0,3 2-2 16,-3-2-13-16,3 3 11 0,-3-3 5 15,6 0-3-15,0 0 0 16,0 3-2-16,2-3 1 0,1 0-4 16,6 0 0-1,6 0-6-15,-3 0-3 16,3-3-3-16,0 0-2 15,0 1-3-15,2-1-2 16,1 0 1-16,-3 1 1 0,-3-1-3 16,0 0 0-16,-3 3-1 15,-4 0 0-15,-2 0-3 16,-3 0-1-16,0 0-11 16,-3 0-1-16,-3 0-11 15,0 0-4-15,0 0-13 16,0 0-4-16,0 0-26 15,-3 3-9-15,0 0-12 16</inkml:trace>
  <inkml:trace contextRef="#ctx0" brushRef="#br0" timeOffset="69921.1083">21112 7691 196 0,'-6'3'74'0,"6"-3"-40"0,-3 0-16 0,3 0 25 0,0 0-11 16,0 0-1-16,3 0-9 15,3 0-2-15,3 0-11 16,-1 0 8-16,7 0 3 0,9 0 1 16,-3 0 2-16,0 0-7 15,3 0-1-15,-1-3-12 16,1 3-3-16,0 0 1 16,-3 0 1-16,0 0 0 15,-3 0-2-15,-3 0-6 0,-4 0-1 16,-2 0-26-16,-3 0-10 15,6 0-75 1</inkml:trace>
  <inkml:trace contextRef="#ctx0" brushRef="#br0" timeOffset="70662.4802">21659 7366 184 0,'0'-19'68'0,"0"19"-36"0,0 0-11 15,0 0 25-15,0 0-11 16,0 0 0-16,0 0-11 16,3 6-5-16,-3 15 2 0,0 3 1 15,0 0-3-15,-6-1 1 16,0 1-5-16,0-3 1 15,0 3-5-15,1 0 1 16,2-5-7-16,-3-4-1 16,3 1-4-16,0-3-1 15,0-2 1-15,0 0 2 16,0-3-1-16,3-3-1 0,0 0 1 16,0-2-1-16,0-3 0 15,0 0 2-15,6 0 3 16,0 0 2-16,9 0 1 15,2-3-2 1,1 1-1-16,0-1-6 16,3-2-1-16,3-3 1 15,0 2 0-15,-4 1 1 16,-2 2 2-16,0 1-1 16,-3-1-1-16,-3 3 1 15,0 0-1-15,-3 0-16 0,3 0-37 16,-3 0-1-1,-3 0-17-15,-1 0-3 16,-2-3-47-16</inkml:trace>
  <inkml:trace contextRef="#ctx0" brushRef="#br0" timeOffset="71007.3346">21874 7355 224 0,'0'0'85'0,"3"0"-46"0,-3 19-28 0,0-11 21 16,0 8-8 0,3 0 0-16,-3 5 0 0,3 3 0 15,0 7-13-15,-3 4 7 0,3 2 2 16,-3 0 1-16,5 3 2 15,1-3-7-15,-3 8 1 16,0-8-8-16,0-3-1 16,0-8-4-16,0-2-1 15,3-8-3-15,0 0-1 16,-3-5-21-16,0-6-8 16,-3-5-29-16,0 0-10 15,3-3-74 1</inkml:trace>
  <inkml:trace contextRef="#ctx0" brushRef="#br0" timeOffset="79250.325">14995 6017 104 0,'0'0'38'15,"0"0"-20"-15,0 0-4 0,0 0 17 0,0 0-2 16,0 0 1 0,0 0-6-16,0 0-1 0,0 0-12 15,0 0 0-15,0 0 0 16,0 0-2-16,0 0 0 0,0 0-3 0,0 0 1 15,3 5 0-15,0 6 1 16,0 10 0 0,0-3 0-1,0-2 0 1,3 3 0-16,0-4-2 16,0 1-1-16,-1-2-6 0,4-4 1 15,-3-2 4-15,6 3 2 16,3 5 0-16,0-3-1 15,0-3 1-15,-6-2 1 16,0-2 1-16,3-1 2 16,0 0-5-1,2-5-1-15,1 0 2 0,0-2 3 16,6-1-2-16,3-2 1 16,-3 2-5-16,0-2 0 0,2-1-1 15,4 1-2-15,0 0 3 16,3-1 0-16,-1 1-1 15,7 3 1 1,-3-1-2-16,-3 0-1 0,-1 6-2 16,-2 0 1-16,0 2 1 15,-3 0 0-15,-3 3 2 16,6 3 3-16,-10 2-2 16,4 0-2-16,-3 0-3 15,-3-2 1-15,-3 0 3 16,-3-4 3-16,0 1-4 15,-3 0-1-15,0 0 2 0,0-2 3 16,-3-1 0-16,0-3 2 16,-3-2-4-16,0 0 0 15,2 3 3-15,-2-3 1 16,0 0-1-16,0 0 1 16,0 0-4-16,0 0-2 15,0 0 0-15,0 0-1 16,0 0 0-16,0 0 0 15,0 0 0-15,3 0 2 16,3-3-6-16,0 1 1 16,0-1 3-16,3 1 2 15,0-4-3-15,3 1 1 16,0 0 0-16,3-1 0 16,0-2-3-16,0 3 2 0,5-5 1 15,-2 2 0-15,6 0 0 16,0 0 2-16,0 2-1 15,0 1 2-15,-1 0-2 16,1 0-1-16,0 2 1 16,0 0-1-16,0 3 0 15,-4-2 0-15,1 2-3 16,0 0 2-16,0 0 1 16,0 2 2-16,3-2-3 15,-1 8-2-15,1 0 2 16,-3-3 2-16,9-2 0 15,-3 0-1-15,-1-1-2 16,4 1 1-16,-6-3 3 16,0 0 1-16,-3 0-1 0,-3 0-2 15,5 0 1-15,1-5 1 16,-3-1 1-16,0-1 3 16,-3-1-3-16,0-3-2 15,-1 3 2-15,1-3 2 16,-3 1 4-16,-3-1 5 15,0 1-8-15,-3-11-3 16,-3-3 0-16,0 3 0 16,-3 2-4-16,-3 1 1 15,0 2-9-15,-3 2-2 16,0 4-25-16,-3 2-11 16,0 3-34-16,0 2-11 0</inkml:trace>
  <inkml:trace contextRef="#ctx0" brushRef="#br0" timeOffset="80602.4983">15239 6718 116 0,'0'-6'46'0,"3"6"-24"0,0 0-6 0,0 0 16 16,-3 0 5 0,0-7 2-16,0 4-8 0,0 0-2 15,0 1-16-15,0-1 5 0,-3-2 5 0,0 2-3 16,0 3-2-16,0 0-8 16,-3 5-4-16,3 1-3 15,-3 4-3-15,0-2 1 16,0 5 1-1,3 1-1-15,0 4-1 16,3 6 1-16,6 0 1 16,3-6-3-16,6-2 0 15,6-5 3-15,0-3 3 16,-1-6 2-16,-5-4 3 16,0 2-3-16,3-8-2 15,3-6 2-15,-9 7 2 16,-3-1 5-16,-3-3 3 15,-3-5-5-15,-3 3 1 16,0 2-4-16,-6-2 0 16,0 0-5-16,-3 2-1 0,3 1-6 15,-3 2-2-15,-3-3-20 16,6 6-9 0,0 0-35-16,9 2-16 0,3-5-46 15</inkml:trace>
  <inkml:trace contextRef="#ctx0" brushRef="#br0" timeOffset="80993.1816">15647 6554 176 0,'-9'-16'68'0,"6"0"-36"0,3 5-11 0,-3 3 22 16,0 1-8-16,0-4-1 15,-3 3-4-15,0 0 1 16,-3 0-17-16,3 3-4 0,-9 5 3 16,0 2-6-1,3 9-3-15,0 10 0 16,4 6-5-16,2 2-2 15,3 5-1-15,3-7 3 16,0-6 0-16,3 5 3 16,0-5-1-16,0 6 2 15,0 7-11-15,-3-13-2 16,0-5-15-16,0-2-4 0,0 1-14 16,-3-7-5-16,0-2-18 15,-3-6-53 1,0 0 23-16</inkml:trace>
  <inkml:trace contextRef="#ctx0" brushRef="#br0" timeOffset="81180.6841">15394 6691 208 0,'-3'-18'79'0,"3"18"-42"0,6 0-26 16,-3 0 21-16,3 0-2 16,0 0 2-16,5 0-4 15,1 0 0-15,12 0-16 16,9-3-2-16,-9 3-3 0,-6 0-3 0,2 0-3 15,7 0-11-15,-12 0-6 16,0 0-43-16,-3 0-16 16,3-2-44-1</inkml:trace>
  <inkml:trace contextRef="#ctx0" brushRef="#br0" timeOffset="81721.7392">15861 6596 172 0,'3'-8'66'0,"0"3"-36"0,0-6-7 0,-3 9 24 15,0-9-9-15,0 3 0 16,-3-5-4-16,-3 0 1 16,0 2-19-16,-3 0 0 0,0 4-2 15,0 1-10-15,-6 4-1 16,3 15-3-16,-5 0 2 16,2 6-3-16,3 2-2 15,3 3-1-15,0 5 0 16,3 0 3-16,6-8 2 15,0-3-2-15,6 6 0 0,0-3 1 16,0 1 2-16,3 4-12 16,-3-2-3-16,0-6-18 15,-3-4-8-15,-6-6-59 16,0-3-17 0</inkml:trace>
  <inkml:trace contextRef="#ctx0" brushRef="#br0" timeOffset="81929.6207">15632 6710 248 0,'-6'-5'93'0,"6"5"-50"0,0-8-28 15,0 8 26-15,6 0-13 16,-3 0-1-16,9-3-10 16,11-2 0-16,4 2-10 15,0 0-4-15,3 1 0 0,0-1 0 16,-4 3 1-16,1 0-22 31,-6-3-8-31,-3 3-47 16,-3-2-20-16,-3-3-24 15</inkml:trace>
  <inkml:trace contextRef="#ctx0" brushRef="#br0" timeOffset="82594.0339">15346 6654 168 0,'0'-2'66'0,"0"-1"-36"0,0 3-13 0,0 0 22 15,0 0-7 1,0 0 1-16,-3 3-12 0,-6-3-5 15,3 0-9-15,0 0-5 0,-3 2 1 16,-6 4-4-16,4-1 0 16,-1 0-21-16,6 3-8 15,0-3-40 1,3 3-59-16,0-2 26 16</inkml:trace>
  <inkml:trace contextRef="#ctx0" brushRef="#br0" timeOffset="83728.9002">16123 6673 232 0,'-3'-3'88'0,"3"1"-48"0,-3-1-25 16,0 3 26-16,0-3-9 16,0 1 1-16,-3-1-9 15,-3 3-3-15,-3 3-12 16,-3-3-1-16,6 2-1 0,1 1-6 0,-4 5 0 31,-3 0-3-31,3 0-2 16,3 5 0-16,9-3 3 15,3 1-2-15,9 0 1 16,0-1 2-16,3 3 0 16,-1 1 0-16,1-1 0 15,-3 0 2-15,-3 0 1 16,-3-2 14-16,-6-3 6 15,-3 0-5-15,-6-3 0 0,-6-2-9 16,-6-3-1-16,1-3-4 16,-1 0-3-16,3 1-5 15,0-1-2-15,3 1-26 16,6-1-11-16,3 0-27 16,3 1-11-16,6-1-51 15</inkml:trace>
  <inkml:trace contextRef="#ctx0" brushRef="#br0" timeOffset="84239.6218">16212 6750 180 0,'-3'0'68'0,"3"0"-36"0,0 2-13 16,0-2 21-16,6 3-7 0,-3-1 0 16,3 1-12-16,3 0-3 15,3-3-10-15,3 0 1 0,0 0 4 16,0-3-3-16,-1 0 2 16,1 1-3-16,-3-6 2 15,0 3-4-15,-3-1 1 16,-3 1-3-16,-3 0 0 15,-3-6-3-15,-3 3 1 16,-6 3-4-16,-3 0 0 16,0-1-1-16,-3 4 0 15,1 7 0-15,-4 0-2 16,-6 6 0-16,6-1 0 16,3 1 5-16,0 2 1 15,6 0 0-15,0 3-2 0,6 0 5 16,3 3 4-16,9-6-5 15,3 0-2-15,0-2-1 16,6-1 1-16,3-2-1 16,3-5 2-16,-1-3-9 15,1-3-3-15,3-2-28 16,-6 0-12-16,3-3-34 16,-3-3-12-16,2 1-7 15</inkml:trace>
  <inkml:trace contextRef="#ctx0" brushRef="#br0" timeOffset="84364.639">16531 6477 236 0,'-3'-16'90'0,"6"19"-48"0,-3-3-25 0,0 0 27 16</inkml:trace>
  <inkml:trace contextRef="#ctx0" brushRef="#br0" timeOffset="84508.0361">16531 6493 479 0,'3'26'30'16,"-3"6"-17"0,3 5-6-16,0 0-3 0,0 0-2 15,0 3 1-15,0-3-2 16,0-5-1-16,0-6 3 16,-3-2 2-16,0-6-18 15,2-4-8-15,-2-6-33 16,3-3-14-16,0-8-57 15</inkml:trace>
  <inkml:trace contextRef="#ctx0" brushRef="#br0" timeOffset="84742.4308">16367 6657 236 0,'-6'-3'90'0,"9"3"-48"0,0-2-29 0,3 2 22 15,3 0-7-15,6 0 0 16,9 0-2-16,8-3-1 16,-2 3-14-16,3-3-2 0,0 1 1 15,-1-1-8-15,-5 0-1 16,-3 1-8-16,-3-4 0 16,-3 1-59-16,-4 0-25 15,1 0-40 1</inkml:trace>
  <inkml:trace contextRef="#ctx0" brushRef="#br0" timeOffset="100069.4137">12890 5403 104 0,'3'-3'38'0,"0"-2"-20"0,-3 2-1 15,0 3 14-15,3 3 1 16,0-3 1-16,0-3-5 16,0 6 0-16,0-6-16 15,0 3 0-15,0 0 1 0,-3 0-1 16,0 0 1-16,0-2-7 15,0 2-2-15,0 0-2 16,0 0-2-16,0 0-2 0,0 0-1 16,0 0-5-16,0 0 0 15,0 0 4-15,0 0 2 16,0 0-1-16,0 0 2 16,0 0-1-16,0 0 0 15,0 0 4-15,3 0 1 16,-3 0 1-1,0 0 0-15,0 0 4 16,0 0 3-16,0 0-4 0,0 0-2 16,3 5 0-1,0 0-1-15,0 3 0 0,0 3 0 0,0 5 0 16,-3-3 2-16,3 3-1 16,-3 0 0-16,0 2-1 15,0-2 0-15,0 5-2 0,3 0 1 16,-3-2-4-16,3-3 0 15,0-3-15-15,-3-3-6 16,3-10-69 0,0-2-21-1</inkml:trace>
  <inkml:trace contextRef="#ctx0" brushRef="#br0" timeOffset="101589.2483">12950 5405 84 0,'-3'-2'33'0,"3"4"-18"0,0-2-18 15,0-2 36 1,0 2-8-16,0 0 0 16,0 0-1-16,0 0-3 15,0 0 2-15,0 0-13 16,0 0 3-16,0 0 1 0,0 0 4 0,0 0 3 16,0 0-5-16,0 0-1 15,0 0-1-15,0 0 2 31,0 0-9-31,0 0-4 16,0 0 2-16,6 2 1 16,0-2 2-16,0 0 0 15,6 3 0-15,0-3 2 16,2 3-5-16,-2-3-1 16,0 0 0-16,0 0 0 15,3 0-2-15,0 0 1 16,0 0 0-16,0 0 3 15,0 0-3-15,2 0 0 0,1 0 1 16,0 0 0 0,-3 0 0-16,3-3 0 0,3 0 0 15,-3 1 0-15,-1 2-2 16,1-3 1-16,3 3-2 16,-3 0-1-16,-3 0 1 15,0-2 1-15,0 2-1 16,0 0-1-16,-4 0 1 15,7-3-1-15,-3 0 0 16,3 3 2-16,-3-2-1 16,0 4-1-16,-3 1-2 15,0-3 1-15,3 0-1 16,-4-3 0-16,1 1 4 0,0 4 1 16,0 1-1-16,0-3-2 15,0 3-2-15,0-6-1 16,0 3 2-16,0 0 2 15,0-3 0-15,0 3-1 16,-1-2 1-16,1-1 1 16,0 3-1-16,0 0-1 15,0 0 1-15,3 0-1 16,0 0-3-16,0 0 2 16,-3 3 3-16,0-3 1 15,2 2-4-15,-2-4 1 16,3 2 0-16,-3 0 2 15,3-3-6-15,0 3 1 16,3 0 1-16,-3 0 3 0,2 0 0 16,-2 0 2-16,0-3-2 15,0 3-1-15,-3 0-2 16,0 0 1-16,0 0 1 16,3 0 2-16,-3 0-1 15,2 0 2-15,-2 0-2 16,3 0-1-16,-3 0-2 15,0 0 1-15,3 0 1 16,-3 0 0-16,0 0 0 16,-3 0 0-16,0 0 0 0,0 0 0 15,2 0 0-15,1 0 0 16,3-2 0-16,-3 2 0 16,0 0 0-16,0 0 0 15,0 0 0-15,0 0 2 16,-3 0-3-16,0 0 0 15,0 0 1-15,0 0 0 16,-1 0 0-16,1 0 2 16,0 0-1-16,-3 0-1 15,0 0 1-15,3 0-1 16,-3 0-3-16,0-3 2 16,0 3 1-16,6 0 0 15,-3 0 0-15,0 0 0 16,-3 0 0-16,6 0 0 15,-3 0 2-15,-3 0-1 16,-1 0-1-16,1 0-2 16,0 0 1-1,-3 0 1-15,-3 0 0 16,3 0 2-16,0 0-3 16,0 0 0-16,-3 0 1 15,0 0 0-15,3 0 2 16,-3 0 1-16,3 0-4 0,-3 0 1 15,0 0 0-15,0 0 2 16,3 0-3-16,-3 0-2 0,3 5 2 16,0 1 0-16,-3-1-4 15,0 0 1-15,0 0 4 16,0 1 4 0,0 2-1-16,0 2-2 15,0 1-3-15,0 2 1 16,0 0 1-16,0 3 2 15,0 0-3-15,0 0 0 16,0-3 1-16,0-2 0 16,0-1-3-16,0 4 2 15,0-4-6-15,0-2-3 0,3-11-104 16,3-2-25 0</inkml:trace>
  <inkml:trace contextRef="#ctx0" brushRef="#br0" timeOffset="103190.5585">13396 4874 104 0,'0'-6'38'0,"0"9"-20"0,-3-3-1 0,3 0 16 16,0 0-2-1,0 0-1-15,0 0-5 0,0 0-2 16,0 0-12-16,0 0 0 0,0 0 0 16,0 0 0-16,3 5 1 15,0 1-2-15,-3 4 1 16,3 3 0-16,-3 3 3 15,0 0-1-15,0 3 0 0,0 4-3 16,0-1 1-16,0-1-2 16,0-3 0-1,3 1-5-15,0-3-3 16,-3-3 0-16,3 3-1 16,-3 0 0-16,0-6 2 15,3 1-1-15,-3-3-1 16,0-3-15-1,0 0-9-15,0-2-4 16,0-3-16-16,-3 0-7 0,3-8-34 16,-3 0-36-16,0 0 47 15</inkml:trace>
  <inkml:trace contextRef="#ctx0" brushRef="#br0" timeOffset="103664.1278">13319 4887 160 0,'-3'-3'60'0,"3"3"-32"0,-3-2-15 0,3 2 17 0,0 0-9 0,-3 0-1 16,3 0-6-16,0 0-1 16,0-3-7-16,0 3 0 0,0 0 1 15,3-3 1-15,-3 3 0 16,3-2 2-16,3 2 4 16,0 0-2-16,0 0 3 15,3 0 1-15,3-3-1 16,0 0-1-16,3 3 1 15,2 0-4-15,4-2-1 16,-3 2-6-16,-3 0-1 16,0-3 1-16,-3 3 0 15,0 0-2-15,-3 0-2 16,-1 0-2-16,-2 0 1 16,0 0-6-16,0-3 0 0,0 3-19 15,-3 0-6-15,0 0-16 16,0 0-8-16,-3 0-31 15,0 0-41 1,0 0 42-16</inkml:trace>
  <inkml:trace contextRef="#ctx0" brushRef="#br0" timeOffset="104157.3881">13256 5226 108 0,'0'0'41'0,"0"2"-22"0,3-2 0 0,-3 0 18 15,0 0 0-15,9-2 0 16,0-1-7-16,0 0-4 15,3 1-14-15,-3-6 3 0,3 2 3 16,3 1-6-16,0 0 1 16,0-1-6-16,0 4-2 15,2-1-2-15,4 1 0 16,-3-6-2-16,0 2-1 16,-3 1 1-16,-3 0 1 15,0-1-6-15,0 4-1 16,-4-1-23-16,1 1-8 15,-3-4-40-15,0 4-53 16,0-4 33-16</inkml:trace>
  <inkml:trace contextRef="#ctx0" brushRef="#br0" timeOffset="104750.7081">13637 5069 100 0,'0'-2'38'0,"0"2"-20"0,0 0-10 15,0 0 13-15,0 0-14 16,0 0-4-16,0 0-4 0,0 0-1 16,0 0-25-16,0 0-9 15,0 0-9-15,0 0-2 16</inkml:trace>
  <inkml:trace contextRef="#ctx0" brushRef="#br0" timeOffset="105902.241">13626 5077 96 0,'0'-2'38'0,"0"-1"-20"0,3 3-4 0,-3 0 15 16,0 0-3-1,0 0-1-15,0 0-2 16,0 0 0-16,0 0-13 16,0 0 3-16,0 0 1 0,0 0-3 0,3 5 1 15,0 1-5-15,-1 2 1 0,-2 2-1 16,0 6 1-16,0 8 4 15,0-6 3-15,0 1-4 16,0-1-1 0,0-2-4-16,3-2-1 15,-3-4-3-15,0-2-2 0,0 3-2 16,0-6-1-16,0 0-14 16,0 1-4-16,0-6-11 15,0 0-5-15,0 0-5 16,0 2-1-16,0-2-7 15,-3 0-30 1,3-2 15-16</inkml:trace>
  <inkml:trace contextRef="#ctx0" brushRef="#br0" timeOffset="106402.7272">13632 5083 104 0,'0'-3'38'0,"3"3"-20"0,-3 0-8 0,0 0 14 15,0 0 0-15,2 3 1 16,1 2 1-16,3 0 1 16,-3 1-14-16,3 1 1 0,0 1 2 15,0 6 1-15,0 4-1 16,0-2-2-16,0 3 1 15,3-6-4-15,0 0 1 16,0 0-7-16,3-2-3 16,-3-3 1-16,0 0 0 0,0-3-1 15,0 3 1-15,-4-3-2 16,1-2 2-16,0-3 4 16,-3 0 6-16,3-3-5 15,-3-2 0-15,0-3 0 16,-3 0 0-16,0-5-4 15,0-6-1-15,0 3 1 16,0 1 2-16,0 1-1 16,0 1 0-16,0 3-3 15,0-1-2-15,0 3 1 16,0 0-1-16,0 3-3 16,0-1 0-16,0 1-16 15,0 3-5-15,0-1-26 16,3 0-8-16,0 1-44 15,3-1-35-15,-3 0 59 16</inkml:trace>
  <inkml:trace contextRef="#ctx0" brushRef="#br0" timeOffset="106834.4479">13870 5120 200 0,'0'0'74'0,"3"0"-40"0,-3 2-16 0,0-2 23 16,0 0-12-16,0 0-2 0,0 0-10 16,0 0-2-16,6 0-9 15,0 0-2-15,5 0 2 0,1-2-3 16,0-1-2-16,0 0 0 15,0 1-1-15,0-1-11 16,0 0-5-16,-3 3-21 16,0 0-6-16,-3 0-20 15,0 0-5-15</inkml:trace>
  <inkml:trace contextRef="#ctx0" brushRef="#br0" timeOffset="107102.269">13899 5215 152 0,'-3'0'57'0,"3"0"-30"0,-3 0-10 0,3 0 20 16,0 0-10-16,0 0-1 15,0 0-9-15,0 0-2 16,0 0 6-1,9 3-12-15,3-1-2 0,0 1-2 16,0-3-1-16,0 0 0 0,0 0-2 16,0-8-2-16,0 11-13 15,-3-1-4-15,0 1-15 16,0-3-8-16,-4 0-18 16,1 3-50-1</inkml:trace>
  <inkml:trace contextRef="#ctx0" brushRef="#br0" timeOffset="107395.6589">14123 5061 176 0,'0'0'68'0,"3"3"-36"0,0 2-24 16,-3 1 18-16,0 2-11 0,0 2-3 16,0 1-5-16,0 13 0 15,0-1-4-15,0 1 0 0,-3-3 3 16,0 1-3-16,0-7-2 16,0 1-3-16,3-2 1 15,0-4-48-15,-3-2-21 16,0-5-16-1</inkml:trace>
  <inkml:trace contextRef="#ctx0" brushRef="#br0" timeOffset="109979.8548">13926 6104 72 0,'0'-3'27'0,"0"1"-14"0,0-1-15 16,0-2 45-16,0-1-6 15,0 4-9-15,0-1-4 16</inkml:trace>
  <inkml:trace contextRef="#ctx0" brushRef="#br0" timeOffset="110871.1395">13926 6083 277 0,'0'-3'23'0,"0"3"-6"0,0 0-7 16,0 5-5 0,0-5 2-16,0 6 2 0,3-1 0 15,-3 3 0-15,0 0-1 16,0 2 0-16,0 1 0 16,0 2 0-16,3 1 4 15,-3-1 3-15,3-3-4 16,-3 1-1-16,0 2 0 15,0 0-3 1,0-2-2 0,6-3 0-16,-6-3-3 15,3 0 1-15,0 1 0 0,0-4 3 16,-3-2-3 0,0 0-2-16,0 0 0 0,0 0-1 15,3 3 2-15,-3-3 3 16,3 3 0-16,3-3 0 15,-3 0-3-15,3 0 1 16,-3 0-2-16,3-6 2 16,3 1 0-1,0 0-4-15,0 2 1 16,2 1-2-16,4-1 0 16,0 0 2-16,0 1 2 15,0 2 1-15,3-3 3 0,3 3-5 16,3 0-3-16,-4 0 1 15,1 3 0-15,0 2 1 16,0-5 2-16,-3 0-3 16,0 5 0-16,-1-5 1 15,-2 0 2-15,-3 3-1 16,0-1-1-16,-3 1 1 16,3 0-1-16,0-1 0 15,-3-4 2-15,0-1-1 16,3 6-3-1,-3-6 1-15,0 6 1 16,-1-6 2-16,-2 6-1 16,0-6-1-16,0 0-2 15,0 1 1-15,-3 4-1 0,0-4 0 16,0 4 2-16,-3-2 2 16,3 3-3-16,0 0 0 15,-3-3 3-15,3 0 1 16,0-3-1-1,0 0-2-15,0 1 1 16,-3-1-1-16,0 1 2 16,0 2 1-1,3-3-4-15,-3 0 1 16,0 1 0-16,3-4 2 16,-3 1-1-16,0-3-1 15,3 0 3-15,-3-2 2 0,0 2 0 16,3-3 0-16,-3 0 1 15,0 1 3-15,0 2 0 16,0 0 0 0,0 0-5-16,0 3-1 0,0-1-3 15,0-4-5 1,0 2 0-16,0 8-61 16,3 5-41-1,0 1-23-15,0-1 18 16</inkml:trace>
  <inkml:trace contextRef="#ctx0" brushRef="#br0" timeOffset="112248.7607">13935 6355 112 0,'0'-2'44'0,"0"4"-24"0,0-2-24 0,6 3 43 0,0 0-12 16,-3-1-2-16,0 4 0 0,0-1-15 15,0 3 5-15,0 0 5 0,-3 2-2 16,0 1 1-16,0-1-6 31,3 1-3-31,-3 0-1 16,0 2 1-16,0 0-5 0,0-2-1 15,3-3-4 1,-3 7-1 0,0-1 3-16,0-4-6 15,0-2-1-15,0-2-18 0,0-1-8 16,0 0-5-16,0-5-4 16,0 0-26-1,0 0-32-15,0 0 30 16</inkml:trace>
  <inkml:trace contextRef="#ctx0" brushRef="#br0" timeOffset="112703.2498">13870 6361 112 0,'-3'-3'44'0,"3"3"-24"0,0 0-8 0,0 0 16 16,0 0 1-16,0 0 3 16,0 0 0-16,0 0 0 15,0 0-17-15,0 0 4 0,0 0 2 16,0 0-3-16,0 0 0 15,6 0-6-15,0 0 0 16,5 0 6 0,4 0-5-16,0-3-1 15,3 1 0-15,0-1 0 16,0 0-6-16,0 1-4 16,0-1-1-16,-4-2-1 15,-2 5 0-15,0 0 0 16,-3 0 0-16,-3 0 0 15,0 0-11-15,-3 0-3 0,-3 0-15 16,0 0-4-16,0 0-12 16,0 0-2-16,0 8-29 15,-3-6-47 1,-3 4 35-16</inkml:trace>
  <inkml:trace contextRef="#ctx0" brushRef="#br0" timeOffset="113076.3897">13834 6593 168 0,'0'3'66'0,"3"-8"-36"0,0 5-22 0,-3 0 16 16,0 0-1-16,6 2 1 16,3-2-2-16,0 0-2 15,6 0-10-15,2 0 0 0,1 0 1 16,0-2-4-16,0 2 1 15,0 0-7-15,0 0-1 0,-3 0 0 16,0 0 0-16,-4 0-16 16,-2 0-6-16,0 0-20 15,-3 0-6-15,0 0-48 16</inkml:trace>
  <inkml:trace contextRef="#ctx0" brushRef="#br0" timeOffset="113521.6012">14132 6464 108 0,'0'0'41'0,"3"0"-22"0,0 2 0 0,-3-2 33 15,3 11 1 1,-3 10-14 0,0 0-22-16,-3-2-2 0,3-1-1 0,0-2-5 0,0-3-1 15,0 1-4-15,0-4-1 16,0-2-3-16,0 0-1 16,0-3-19-16,0 1-9 15,0-6-18-15,0 0-6 16,0 0-29-1</inkml:trace>
  <inkml:trace contextRef="#ctx0" brushRef="#br0" timeOffset="113981.8815">14138 6559 164 0,'3'-3'63'0,"-3"3"-34"0,0 0-23 16,0 0 15-16,0 0-2 16,0 0 1-16,3 3-5 15,-1 0 1-15,7-3-9 16,-3 5 5-16,0-2 1 0,0 2-2 16,3 0-1-16,0 3-2 15,0 0 0-15,0 0-4 16,0 0-3-16,-3 0 0 0,0 0 1 15,0-3-3-15,0 0 0 16,0 1 1-16,0-4 2 16,-6-2 1-16,6 0 1 15,-3-2 2-15,0-1 1 32,0-2-1-32,-1-3-1 15,1 0-6-15,0-3 1 0,0-2 0 16,0-5 2-16,0 2-1 15,0-3-1-15,0 6 3 16,0 0 0-16,-3 2-6 16,0 3 0-16,0 3-10 15,0 2-2-15,0 3-45 16,0 0-27 0,3 11-43-1,-3-11 38-15</inkml:trace>
  <inkml:trace contextRef="#ctx0" brushRef="#br0" timeOffset="114314.9944">14343 6551 252 0,'0'3'93'0,"0"-3"-50"0,0 2-35 0,0-2 24 0,0 0-20 16,3 0-4-16,0-2-7 15,6 2-2-15,3 0 1 16,0-8 0-16,0 3 0 0,-1-1-9 15,1 1-4-15,-3 2-18 0,0 1-5 16,0-1-27-16,-3 3-11 16,-3 8-6-1</inkml:trace>
  <inkml:trace contextRef="#ctx0" brushRef="#br0" timeOffset="114535.5089">14355 6625 180 0,'-6'0'68'0,"6"0"-36"0,-3 3-15 15,3-3 20-15,0 0-15 0,0 0-4 0,9 0-7 16,0-3-2-16,3 3-5 16,0 0-5-16,-1-2 0 0,1 2-4 15,0 0 1-15,-3 0-27 16,0 0-9-16,0 0-48 15,0 0-30 1,-3 0 53-16</inkml:trace>
  <inkml:trace contextRef="#ctx0" brushRef="#br0" timeOffset="114876.9077">14542 6506 176 0,'0'0'68'0,"3"3"-36"0,-3-1-37 16,0 9 58-16,0 0-24 16,0-1-9-16,0 1-5 15,-3-1-10-15,0-2-3 0,3 0 1 16,0 0-4-16,0-3-2 15,0 1 2-15,0-1 2 16,0 0 0-16,0-5 2 16,3 3-4-16,3 0 0 15,0-3 1-15,0 0 2 16,0 0-14-16,3 0-7 16,-3 0-17-16,0-3-7 15,3 3-37-15,0-3-27 16,-3 3 48-16</inkml:trace>
  <inkml:trace contextRef="#ctx0" brushRef="#br0" timeOffset="115127.4066">14632 6530 160 0,'0'24'63'0,"0"-22"-34"0,0 12-14 0,0-6 20 16,0 2-13-16,3 3-2 15,-3 1-12-15,0-1-3 16,0-3-3-16,0 1-4 0,0 2 1 16,0-2-56-1,0-1-66-15</inkml:trace>
  <inkml:trace contextRef="#ctx0" brushRef="#br0" timeOffset="117843.659">13471 6670 132 0,'0'-2'49'0,"0"-1"-26"0,0 6-9 0,0-3 15 31,0 0-3-31,0 0 2 16,0 0-5-16,0 0 0 0,0 0-12 15,0 0 0-15,0 0 0 0,0 0-2 0,0 0 0 16,0 0-3-16,3 7 1 16,3 1 0-16,0 6 3 15,0-1-1-15,-3-3 2 0,0 1-2 32,0 2 0-32,0-2-3 15,0-1 1-15,-1 1-4 16,1 0 0-16,-3-1-1 0,3 3 1 15,-3-2 0-15,0-3 1 16,3-3-2-16,-3 0 1 16,0 1-2-16,0-4 2 15,0 1-2-15,0-3 2 0,0 0-2 16,0 0 2-16,0 0-4 16,0 0 0-16,3 3 1 15,-3-3 2-15,0 0 1 16,0 0 1-16,6 0 0 15,0 0 0-15,0 0-2 16,0-3-2-16,0 3 5 16,3-3 4-16,0 1-1 15,3-1 1-15,0 0-5 16,3 1-3-16,0-1 0 0,-1 3 1 16,1 0-3-16,3 0 0 15,3 0 3-15,0 0 1 16,-3 0-4-16,0 0-1 15,-1 0 1-15,4 0 2 16,0 0-2-16,-3 0 0 16,3 0 1-16,0 0 0 15,0 0 0-15,-1 0 0 16,-2 0 0-16,0-2 2 16,0 2-6-16,3-3 1 15,-3 0 1-15,-1 3 1 16,1 0 5-16,0 0 5 15,0 0-7-15,0 0-3 16,-3 0 0-16,3 0 2 0,3 0 0 16,-4 3-1-16,-2-3-2 15,0 3 1-15,-3-1-1 16,0 1 0-16,0-3 2 16,0 0 0-1,-3 2 0-15,3 1 2 0,-3-3-1 16,2 0 2-16,-2 0-2 15,0 3-1-15,0-1 1 16,0-2-1-16,0 3-3 16,-3 0 2-16,6-3 1 15,-3 2 2-15,0-2-3 16,3 0 0-16,0 0 1 16,0 0 2-16,-4 0-3 15,4 0 0-15,0 0 1 0,0 0 2 16,0 0-1-16,0 0-1 15,0 0 1-15,0 0-1 16,0 0 0-16,0 0 0 16,2 3-5-1,-2-3 1-15,0 0 4 16,0 0 2-16,0 0 0 16,3 0-2-16,-3 3 1 15,3-1 1-15,-3-2-3 0,0 3 0 16,-1-3 1-16,-2 0 2 15,0 3-1-15,0-1-1 16,-3-2 1-16,0 0-1 16,0 3 0-16,0 0 0 15,-3-3 0-15,0 0 2 16,-3 0-3-16,0 0-2 16,3 2 2-16,-3-2 2 15,0 0 0-15,0 0 2 16,0 0-2-16,0 0-1 15,6 0-2-15,-3 0 1 0,0-2 3 16,-3-1 1-16,3 0-1 16,-3-2-2-16,0 0 1 15,0-3-1-15,0-3 0 16,0 1 2-16,0-1-3 16,0-2 0-16,0 0 3 15,0 2 1-15,0-2 1 16,0 2 2-16,0 3-1 15,0 0 0-15,0 3-3 0,0 0 1 16,0-1-15 0,0-2-22-16,0 6-9 15,0 2-33-15,0 0-14 16,-3 5-32 0</inkml:trace>
  <inkml:trace contextRef="#ctx0" brushRef="#br0" timeOffset="118485.6632">13843 6966 140 0,'0'-15'52'0,"0"28"-28"0,3-24-4 15,0 11 21-15,-3 0-7 16,0 0-2-16</inkml:trace>
  <inkml:trace contextRef="#ctx0" brushRef="#br0" timeOffset="118648.0519">13852 6964 379 0,'3'13'26'0,"0"3"-2"16,0 5-6-16,-3-2-1 0,0 2-3 16,0 0-1-16,0 0-5 15,0-2-3-15,0-1-2 16,0-5-3-16,0-2 1 16,0 0-1-16,0-3-29 15,-3-3-13-15,3 0-14 16,-3-2-3-16,0-1-45 15</inkml:trace>
  <inkml:trace contextRef="#ctx0" brushRef="#br0" timeOffset="118994.8944">13724 6990 212 0,'-3'-5'79'0,"3"5"-42"0,0-13-17 0,0 10 24 16,3 0-11-16,0 1 9 31,9-1-11-31,0 3-17 16,2-2 1-16,7-1 1 15,-3-2-6-15,9-1-3 0,0 1-4 16,0 0-3-16,-4-1 1 16,-2 4-1-16,-3-1-11 15,0 1-3-15,-3 2-20 16,-3 0-5-16,-6 7-55 16,-6 12-110 15,0-1 107-31</inkml:trace>
  <inkml:trace contextRef="#ctx0" brushRef="#br0" timeOffset="119260.5342">13742 7223 180 0,'-18'8'68'0,"18"-8"-36"0,0 3-18 0,0-3 36 15,12 0-11 1,3-3-13-16,-1 0-9 16,7 1-10-16,3-4 4 0,3 1 4 15,0 3-7-15,-1-1-2 16,-2 0-4-16,-3 1-2 16,-3-1-4-16,-3 0 0 15,-3 1-29-15,-3 2-11 0,0 0-52 16,-3 2-45-1,0 1 52-15</inkml:trace>
  <inkml:trace contextRef="#ctx0" brushRef="#br0" timeOffset="119575.7008">14051 7168 192 0,'-3'13'74'0,"0"-8"-40"0,0 6-24 0,3-6 17 15,-3 6-9-15,0 2 0 16,0 0-11-16,0 3-4 15,3 0-2-15,0-3-1 0,0-2 2 16,-3-3-25-16,3-1-10 0,0-1-51 31,0-4-37-31,0-2 48 0</inkml:trace>
  <inkml:trace contextRef="#ctx0" brushRef="#br0" timeOffset="119920.5955">14042 7186 160 0,'0'-3'63'0,"3"6"-34"0,3 0-14 0,-3-1 18 16,3 1-7 0,0 2-3-16,3 3-7 0,3 3-2 15,-3 2-8-15,0 0 5 0,0 3 2 16,-3-3-4-16,0 1-1 15,0-4 5-15,0-2 1 16,-3-3-10-16,0 1-1 16,-1-4 3-16,1-2 4 15,6-2-3-15,-3-4-2 16,-6-1-2-16,6-4-3 16,-6 0 1-16,0-2 1 15,-3-3-1-15,0 6-1 16,0-1 1-16,3 3-1 15,0 3-3-15,0 0 2 0,-3-1-21 16,3 4-10-16,0-1-15 16,6 0-50-1</inkml:trace>
  <inkml:trace contextRef="#ctx0" brushRef="#br0" timeOffset="120205.5111">14251 7199 252 0,'0'0'93'0,"3"0"-50"0,0-2-37 0,-3 2 20 16,6 0-12-16,0 0-1 15,2-3-9-15,1-2-5 16,3 2 0-16,-3-2 0 0,0 2 1 16,0 1-29-16,-3-1-13 0,0 0-40 15,-6 3-51 1,0 6 40-16</inkml:trace>
  <inkml:trace contextRef="#ctx0" brushRef="#br0" timeOffset="120415.1358">14251 7287 236 0,'-3'2'88'0,"6"-2"-48"0,0 0-31 0,0 0 22 16,3-2-17 0,2-1-5-16,1-2-3 0,0 2-2 15,3-2-2-15,-3-1-4 0,0 1-1 16,0 0-25-16,0 2-11 15,-3 1-29-15,0-1-10 32,3 3-2-32</inkml:trace>
  <inkml:trace contextRef="#ctx0" brushRef="#br0" timeOffset="120871.1321">14453 7186 228 0,'0'-3'85'0,"3"-7"-46"0,3 2-26 0,-3 5 22 16,3 1-12-1,3-4 0-15,0-2-10 0,3 6-3 16,-3 2-5-16,0-3-4 0,-1 6 0 15,1 2-1-15,-3 3 0 16,-3 3 0-16,-3 2 0 16,-3 0 0-16,-3 3 2 15,-3 2-1-15,-2 1 2 16,-1 2-4-16,0-2 0 16,3-3 1-16,0-3 0 15,3-3 0 1,3-2 0-16,0 0 0 0,3-3 6 15,3-2 6-15,6-3-4 16,0 0-2-16,3-3-3 16,3 1 0-16,0-1-2 15,-1 1 2-15,-2-1-4 16,0 0 0-16,-3 1-19 16,-3 2-9-16,0 0-54 15,-6 0-21-15,-3 0-1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8T00:33:36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3157 12793 208 0,'0'-11'79'0,"0"8"-42"0,0-18-23 0,3 19 20 15,-3-1-11-15,0 8-3 0,3 6-7 16,-3 2-1-16,0 6-7 16,0 10 6-16,-3 2 2 0,0 6-6 15,-3 6-2-15,-3-1-1 16,0-5 2-16,3 0-3 16,3 0-2-16,-6-5 0 0,6-6-1 15,0-2 0-15,0-5 2 16,3-6-17-16,0-2-4 15,0-3-13-15,0-8-5 16,0-11-22-16,0-2-8 16,3-3-24-1</inkml:trace>
  <inkml:trace contextRef="#ctx0" brushRef="#br0" timeOffset="570.8159">3163 12806 148 0,'-3'-11'57'0,"3"6"-30"0,3 2-16 16,-3 3 18-16,3-2-2 15,0 2 8 1,3-8-12-16,0 8-13 15,0 5 5-15,0 6 4 0,0 4 3 16,3 7 2-16,3 7-2 0,-4 3 1 16,1 2-7-1,0 3-1-15,3 0-7 0,0-3-3 16,0-2-2-16,0-3 0 16,3-2-4-16,-3-3-2 15,0-6 4-15,0-2 1 16,-1-3 0-16,-2-2 1 15,0-3 0-15,-3-3 3 16,0-8 1-16,0-2 1 16,0-3 2-1,0-3 1-15,0-2-3 16,0-8-3-16,0-3 2 16,3-2 0-16,0 2-1 15,-3-5 1-15,3-3-2 16,-3 0 0-16,0 3 1 15,0 5 1-15,-1-2-3 16,-2 5-1-16,0 2-1 16,-3 3-2-16,0 3 5 15,0 5-12-15,0 0-2 16,3 0-18-16,0 3-8 16,0 2-12-16,3 1-6 15,0 2-29-15,3 0-10 16,3 2-19-1</inkml:trace>
  <inkml:trace contextRef="#ctx0" brushRef="#br0" timeOffset="930.6791">3645 12980 208 0,'-6'-2'79'0,"6"2"-42"0,-3-3-15 0,3 3 26 16,0 0-8-16,0 0 2 16,0 0-20-1,0 0-5-15,3 0-11 0,3 0-2 0,3 0 2 16,0 0-3-16,9-2 0 15,0-1-1-15,-3 0 1 16,0 3-2-16,-1 0 2 16,1-2-4-16,-3-1-2 15,0 0-16-15,-3 1-5 16,0 2-19-16,-3-3-5 16,0 3-28-16,-3 0-9 15,-3 0-6 1</inkml:trace>
  <inkml:trace contextRef="#ctx0" brushRef="#br0" timeOffset="1186.7886">3660 13084 220 0,'-6'2'85'0,"6"1"-46"0,0-3-24 15,0 0 26-15,0 0-9 16,0 0 1-16,6 0-12 15,0 0-3-15,6-3-10 16,6 1-1-16,3-1 0 0,-1-2-3 16,1 2-3-16,0 0 0 15,0 1-1-15,-3-1-5 0,3 0-1 16,-3 1-19-16,-1 2-9 16,-5-3-20-1,-3 1-90 1</inkml:trace>
  <inkml:trace contextRef="#ctx0" brushRef="#br0" timeOffset="1693.5837">4199 12748 164 0,'3'-14'63'0,"0"28"-34"0,0-22-14 0,-3 13 18 16,3-5-12-16,-3 0 9 15,3 16-6 1,0 5-13-16,0 3 7 0,-3 5 2 15,0 3 1-15,0 5 2 16,0 2-4-16,0 1 0 0,0-3-8 16,0-5-4-16,3-3-4 15,-3-3-3-15,3-4 1 32,0-4 1-32,-3-5-19 15,3-5-6-15,-3-8-28 16,3-2-10-16,2-6-61 15</inkml:trace>
  <inkml:trace contextRef="#ctx0" brushRef="#br0" timeOffset="2109.1904">4199 12724 140 0,'0'0'55'0,"0"-11"-30"0,0 17-14 16,0-9 15-16,0 6-3 15,0 2 0-15</inkml:trace>
  <inkml:trace contextRef="#ctx0" brushRef="#br0" timeOffset="2312.8048">4193 12745 329 0,'-6'16'21'0,"-3"2"-1"0,0-2-2 0,0 0 0 15,0-3-3-15,0 1-1 16,0-4-8-16,3-2-2 15,0 0 0-15,3-3 2 16,0 1-3-16,0-4-2 16,3-2 0-16,3-2 1 15,0-4-8-15,3 1-1 16,3-3-12-16,-3 0-3 16,3 0-23-16,3-2-12 15,0 4-42 1</inkml:trace>
  <inkml:trace contextRef="#ctx0" brushRef="#br0" timeOffset="3009.6997">4118 13256 116 0,'0'-6'44'0,"0"6"-24"0,0-2-2 0,0 2 20 16,0 0-1-16,0 0 0 15,0 0-9-15,0 0-3 16,0 0-14-16,0 0 0 0,0 0 0 16,0 0-4-16,0 0 1 15,6 0 1-15,3 0 5 16,0 0-2-16,6 0 3 16,3-3-4-16,0 3 1 15,0 0-3-15,0-3 2 16,-1 3-6-16,1-2-3 15,-3 2-1-15,-3-3 1 16,3 0-1-16,-3 3-1 0,0 0-13 16,-9-2-6-16,6 2-30 15,-9-3-13-15,9 3-56 16</inkml:trace>
  <inkml:trace contextRef="#ctx0" brushRef="#br0" timeOffset="4159.7856">4988 12671 160 0,'0'-8'63'0,"0"8"-34"0,-3-3-12 0,0 3 20 0,0 0-10 15,-3 0-3-15,-3 3-8 16,-3 2-2-16,0 3-8 16,-3 16 0-16,-3 0 1 0,-6 5-1 15,4 5-1 1,2 6-1-16,3 0 0 15,3 2-2-15,3 3 1 0,6-3-2 16,9 3 2-16,6-2-4 16,3-6-2-16,3-3-20 0,5-5-8 15,1-5-33-15,0-5-11 16,6-6-10 0</inkml:trace>
  <inkml:trace contextRef="#ctx0" brushRef="#br0" timeOffset="5245.0269">5238 12999 156 0,'-3'-3'57'0,"3"6"-30"0,-6-3-21 0,3 3 15 15,0 2-5-15,-3 0 1 16,-3 3-12-16,0 3-2 16,0 5-3-16,0 2 0 0,3 1 0 15,0-1 2-15,6 3 1 16,3-2-4-16,3-3 1 16,3-3 0-16,0-5 2 31,0-8 3-31,3-5 4 15,3-3-4-15,0-6-1 0,-4 1 0 16,1-3 2-16,0-2 1 16,-3-1 1-16,-3 3 0 15,0 1 0-15,-6-7-2 16,-3-4-1-16,3 2-1 16,-3 0 0-16,-3 0 0 15,0 1 0-15,0 2 0 16,0 5 0-16,3 0-2 15,0 5 1-15,0 3 2 16,0 3 4-16,0 5-4 16,3 5-3-16,0 6 3 0,0 5 4 15,6 8-1 1,-3-1 1-16,0 4-1 16,3 2 0-16,-3 0-4 0,3-3-1 15,3-2-1-15,-3-3 1 16,0 3-2-16,0-5-1 15,3-3-24-15,-3-3-17 16,3-5-9-16,-3-8-44 16,3-3-43-1,0-5 48-15</inkml:trace>
  <inkml:trace contextRef="#ctx0" brushRef="#br0" timeOffset="5490.6171">5443 13007 236 0,'-6'-5'90'0,"6"5"-48"0,0 0-31 0,0 0 23 0,0 0-18 16,0 5-4-16,3 3-3 16,0 2-1-16,0 4-4 15,0 2-3-15,0-1 0 0,0-1-1 16,0-1 2-16,0 0-17 15,0-2-4-15,0-1-51 16,-3-10-107 0,3-2 72-1</inkml:trace>
  <inkml:trace contextRef="#ctx0" brushRef="#br0" timeOffset="5656.5782">5449 12930 260 0,'-6'-2'96'0,"6"-12"-52"0,0 9-45 0,0 5 20 0,0 0-18 15,3 5-2-15,0 1-33 16,3-1-13-16,0 0-58 16</inkml:trace>
  <inkml:trace contextRef="#ctx0" brushRef="#br0" timeOffset="6065.6976">5571 12978 180 0,'0'0'68'0,"3"0"-36"0,-3 5-24 16,0 0 18-16,3 3-4 15,0 6 1-15,0 1-3 16,0 4-1-1,0-1-10-15,0 1 3 0,0-3 2 0,0 0-5 16,0-3-1-16,-3-2-2 16,0-3-1-16,3-1 1 15,-3-7 1-15,0 0 3 16,3-2 4-16,-3-3-6 16,3-3-2-16,0-6-6 15,3-2-2-15,0 1 3 16,0-1 1-16,-1 2 2 0,1 1 0 15,3 3-2-15,-3 2-2 16,0 2-2-16,3 1 1 16,-3 3-4-16,0-1-1 15,0 3-17-15,6 0-38 16,-3 3 1 0,0-1-7-16,3-2 0 15,-3 0-14 1</inkml:trace>
  <inkml:trace contextRef="#ctx0" brushRef="#br0" timeOffset="6444.7025">5782 13031 148 0,'0'2'57'0,"0"1"-30"0,0 2-16 0,0 1 18 0,0-1-4 16,3 0 3-16,0 0-5 16,0-2-2-16,3 0-11 15,0-1-2-15,3 1-1 0,0-3-3 16,3 0-3-16,0-3 4 15,0 1 4-15,0-4-5 16,-3 1-2-16,0 0 1 16,-1 0 0-16,-2-1-1 15,-3 1-2 1,0 0 1-16,-3-1 1 16,-3 1-1-16,-3 0-1 0,0 0-2 15,-2 2-1-15,-4 3-1 16,0 0 3-16,0 5 0 15,0 1 1-15,0 1-3 16,3 4 2-16,0 2 1 0,3 0 0 16,0 1 4-1,3 2 2 1,3 2-2-16,3 3-3 0,3-2 0 0,3-3 1 16,6-6-12-16,3-7-6 15,0-3-33-15,0-8-14 16,11 0-35-1</inkml:trace>
  <inkml:trace contextRef="#ctx0" brushRef="#br0" timeOffset="6742.9293">6107 12999 208 0,'-9'-3'79'0,"3"3"-42"0,-3 0-30 15,6 0 20-15,-3 3-7 0,-3 2-2 16,0 1-10 0,-3 2-5-16,3 2-2 15,0 6 1-15,3 0 1 0,1 2-1 0,7 1-2 16,1-1 1 0,6 1-1-16,3-3 0 0,3-6 2 15,3-4-3-15,0-4-2 16,-3-4-18-16,6-6-7 15,-1 0-18-15,1-3-9 16,-3-2-28 0,-3-3-16-16,-3 0 50 15</inkml:trace>
  <inkml:trace contextRef="#ctx0" brushRef="#br0" timeOffset="6970.3677">6259 12811 240 0,'-3'-5'90'0,"3"5"-48"0,0 2-45 16,0-2 19-16,3 6-3 16,0 4 4-16,0 4-9 15,0 12-2-15,-1 1-4 16,-2 4 1-16,3 4 2 0,-3-1-2 16,3-2 0-16,0 0-3 15,0 2-1-15,0-5-23 16,-3-5-12-16,0-6-19 0,0-2-8 0,3-5-26 15</inkml:trace>
  <inkml:trace contextRef="#ctx0" brushRef="#br0" timeOffset="7205.1345">6137 12949 196 0,'-3'-3'74'0,"3"6"-40"0,6-3-20 16,-3 2 20-16,5 4-4 0,7-1 0 15,3-2-13-15,3-3-5 16,6 0-7-16,0 0-2 0,-1 0 3 16,-2-3-10-16,-3 0-4 15,3 1-38-15,-6-1-15 16</inkml:trace>
  <inkml:trace contextRef="#ctx0" brushRef="#br0" timeOffset="7432.4699">6410 13023 220 0,'0'0'82'0,"3"0"-44"0,15 0-33 0,-6 0 17 15,3 0-10-15,3 0-2 16,0 2-8-16,0-2-3 16,-1 0 0-16,1 0-33 0,-3 0-14 15,6 0-49 1</inkml:trace>
  <inkml:trace contextRef="#ctx0" brushRef="#br0" timeOffset="8212.3414">6693 13025 196 0,'-3'14'74'0,"3"-4"-40"0,0 6-22 0,0-8 19 0,0 3-14 16,0-1-2-16,3 1-9 15,-3 5-2-15,0-3-2 16,0 3 1-16,0-3 2 0,0-2-4 16,0-11 3-1,0 0 3-15,0 0-2 16,3-8-3 0,0-3-1-16,0 1-3 15,3-4 1-15,0 1 1 16,0 0 0-16,0 0 0 15,0-1 0-15,3 1 2 16,0 3 3-16,0 2 0 16,0 0 0-16,0 2-1 0,-4 1 2 15,4 2-3-15,0 3-2 16,-3 6 6-16,0 2 3 16,0 5-1-16,0 0 0 15,-3 0-1-15,0 1 2 16,0-1-7-16,0 3-2 15,0-3-1-15,0-2 2 32,0-4-1-32,-3-1 2 0,0-6-4 15,3-3 0-15,0-2 3 16,0 0 1-16,0-6-4 16,0 0-1-16,6-2-2 15,0 0 0-15,3 0 0 16,0 2 3-16,-1 3 0 15,1 0 1-15,0 6-3 16,0 2 0-16,0 2 4 16,0 3 1-16,0 3 2 15,-3 0 0-15,3 3-2 16,-6 0-2-16,0-1 1 0,0 1 1 16,-3-1-10-1,0 1-4-15,-1-3-23 0,4-3-8 16,0-2-23-16,0-1-11 15</inkml:trace>
  <inkml:trace contextRef="#ctx0" brushRef="#br0" timeOffset="8607.0312">7214 13055 236 0,'-3'-8'90'0,"0"2"-48"15,0 1-31-15,0 2 23 0,0 1-5 16,-3-1 1-16,0 0-15 15,-3 3-4-15,0 3-7 16,-2 5-5-16,-4 3-2 16,3 2 2-16,0 3 0 15,3 0 1-15,3-1 0 0,0 1-3 16,9 3 2 0,6-9 3-16,3-10-1 15,0-2 2-15,0-3-2 16,0-3 2-16,-1-3 0 15,1 0 1-15,0-2-2 16,-3 0 1-16,0 2 2 16,-3 1 2-16,0 2-6 15,-3 3 0-15,0 2-3 16,-3 3 0-16,3 5 2 16,0 6 2-16,0-1-1 0,3 4-1 0,0-1 1 15,0 3-1 1,0-3-7-16,0-2 0 0,0-4-24 15,3-1-9 1,-1-1-39-16,4-2-17 0,6-3-2 16</inkml:trace>
  <inkml:trace contextRef="#ctx0" brushRef="#br0" timeOffset="9199.8376">7452 13031 152 0,'0'2'57'0,"0"6"-30"0,-3 0-7 0,3 0 19 16,0 5-2-16,0 1 1 15,0 4-13 1,0 9-5-16,0-1-11 16,0 3-2-16,0 0 3 0,3 0-6 15,-3-5-2-15,0 3 1 0,0-6 0 16,0-3-1-16,0-4-2 15,3-1 3-15,-3-5 0 16,0-3-4-16,-3 0 1 16,3-2-2-16,-3-3-2 0,3 0 3 31,-3-3 2-31,3-2 0 16,-3 0 2-16,0-3-2 0,0-3-1 15,0-2 5 1,0 0 4-16,0-3-1 15,0 0 3-15,3-5-4 0,-3-3-2 16,3 3 0-16,0-6 1 16,3 6-1-16,0 0 2 15,3 3-6-15,0 2-1 16,3 0 2-16,0 3 1 0,0 2-4 16,0 0-1-16,3 3 1 15,3 6 2-15,-3 2 2 16,-3 2 1-16,0 4-2 15,-1 2-2-15,-2 0 3 16,-3 2 0-16,-6 1 1 16,0 2 0-16,-5 0-2 15,-1-2-2-15,0 2-10 16,0-2-4-16,0-6-13 16,0 3-5-16,0-11-19 15,3 1-7-15,6-6-132 16,6-3 92-1</inkml:trace>
  <inkml:trace contextRef="#ctx0" brushRef="#br0" timeOffset="9734.0304">7625 13044 184 0,'0'0'71'0,"0"3"-38"0,0-1-23 15,0-2 20-15,0 8-1 16,3 3 3-16,0 2-6 16,0 8-2-16,-3 6-13 15,0-1 2-15,0 1 1 0,0-1-5 16,0 0-1-16,0-4-6 16,0-6-2-16,0-1 0 15,0-4 2-15,0 0 1 16,0-4 1-16,-3-1-5 15,0-6 1-15,0-3 0 16,0-2 2-16,0-3-1 0,0-3-1 16,0-2 1-16,0 0 1 15,3-11-3-15,0 3-2 16,0-3 2-16,3 3 2 16,0 2 2-16,3 1 1 15,0-1 0-15,3 1 2 16,3 2-3-16,0 3 0 15,2 2-1-15,1 3-2 16,0 3 3-16,0 2 0 16,-3 3 1-16,0 3 0 15,0 5 2-15,-6 2 3 16,-3 4 2-16,-3-1 1 0,-3 0-2 16,-3 3-1-16,0 3-5 15,-3-4-3-15,0-1-16 16,0-4-7-16,0-2-16 15,0-3-6-15,3-7-18 16,0-9-9-16,3 1-45 16</inkml:trace>
  <inkml:trace contextRef="#ctx0" brushRef="#br0" timeOffset="10140.0121">7762 13055 252 0,'3'2'93'0,"3"1"-50"0,0 2-30 16,3 0 22-16,2 1-5 16,1-1 2-16,0 3-12 15,3-3-2 1,0 1-10-16,3-4-3 0,-3-2 1 16,0-2-3-16,0-1 0 15,-1-2-1-15,-5-3 1 0,0 0-2 16,-3 0-1-16,0 0 1 15,-3-3 1 1,-3 3-6-16,-3 0-1 0,0 0-3 16,-3 1 0-16,-3 1 0 0,0 4 2 15,-2 2 2-15,-1 2 2 16,3 4 1-16,0 1 1 16,0 4 6-16,0 2 6 15,6 3 0-15,-3 0 1 16,3 0-3-16,3-3-1 15,3 0-5-15,0 1-1 0,6-4-10 16,0-2-5-16,6-3-25 16,0-7-9-16,5-4-20 15,1-1-9-15,3-1-41 16</inkml:trace>
  <inkml:trace contextRef="#ctx0" brushRef="#br0" timeOffset="10629.4558">8149 13015 244 0,'3'-11'90'0,"-3"9"-48"0,0-4-31 16,0 6 21-16,0-2-11 0,-3 2 1 31,-3 0-11-31,0 0-2 16,-3 2-5-16,-3 4-3 0,0 2 2 16,3 2-2-16,0 3 2 15,0 3 2-15,0 3 2 0,6-3-3 0,0-3-1 16,3 5 1-16,3-4 0 15,3-1 0-15,3-5 2 16,3-8-1-16,0-3 2 16,0-2-4-16,3-3 0 15,-3-3-1-15,0-2-2 16,-3-3 1-16,-3-2-1 0,-1-1 0 16,-2-5 2-16,-3-2-3 15,-3-1 0-15,-2 4-1 16,-1-1 0-16,0 3 2 15,0 2 0-15,0 6-5 16,3 2 1-16,0 6 0 16,0 2 2-16,0 3 1 15,3 6 3-15,3 2 1 16,0 10 1-16,3 3 4 16,3 3 3-16,0 3-4 15,0-1 1-15,-1 1-3 16,1-1 0-16,0-2-10 15,0 0-2-15,3-3-34 16,0 0-13-16,3-5-16 16,0-3-5-16,3-10-36 31</inkml:trace>
  <inkml:trace contextRef="#ctx0" brushRef="#br0" timeOffset="11048.4763">8467 12650 200 0,'0'-11'74'0,"0"9"-40"0,0-4-22 0,0 6 19 16,0 0-5-16,0 0 8 15,9 3-8-15,-3 2-13 16,0 3-2-16,3 3 2 0,0 15 2 16,3 1 3-16,0 4-1 15,0 6-1-15,-3 6 0 16,-1-1 3-16,-2 3-5 0,-3 0 2 15,-3-3-7 1,-3 9-1-16,-3-4-2 0,-2-4 1 16,-1-6-4-16,-6-6 0 15,-6 1-32-15,0-11-13 16,0-2-36-16,6-6-16 16,0-5-41-1</inkml:trace>
  <inkml:trace contextRef="#ctx0" brushRef="#br0" timeOffset="26291.4958">5827 8453 160 0,'-3'-5'60'0,"3"8"-32"0,0-3-24 15,0 0 22 1,0 0-7-16,3 8 0 16,0 0-3-16,0 5-6 15,0 0-2-15,0 0-2 16,0 1-1-16,0 1-1 0,0 4 0 16,0 5 0-16,-3 0 0 15,0 5 2-15,0 8 1 16,0-5-1-16,0-1 1 15,3 1-6-15,-3 5-3 0,3-3-2 16,-3-2 3-16,0 0 4 16,0 0 6-1,0 2-5-15,3-2 0 16,-3 0 0-16,0-1 0 16,3 12 0-16,-3-9 0 0,3 0 0 15,-3 1 0-15,3 2-2 16,-3 0-2-16,0-5 3 15,0-3 2-15,3 0 2 16,-3 0 1-16,0 0-7 16,0 0 0-16,0 0-1 0,0-2 2 15,0-1-1-15,0 11 2 16,3-5-2-16,-3 2-1 16,3-2 1-16,-3 0 1 15,0 0 1-15,0-3 1 16,0-3-2-16,0 3-2 15,0-2 1 1,0-1 1-16,0 1-1 16,0-1-1-16,0-2 3 15,0-8 0-15,0-3-4 16,0 8-1-16,0 0 1 16,3 3 2-16,-3-3 0 0,3 9-1 15,-3 12 3 1,0-16 0-16,0-2-4 0,0 0-1 15,0-3 3-15,3 3 1 0,-3-3-3 16,0 3 1-16,0-3-2 16,2 3 0-16,-2 8 4 15,3-6 1-15,-3 1-1 16,0-1-2-16,0 3 1 16,0-5-1-16,0-3 0 15,0 0 0-15,0 0 0 16,0-2 0-16,0-3 2 0,0 2 1 15,0 3-4-15,0-2 1 16,-3-3 0-16,1 0 2 16,-1 0-1-16,3-3-1 15,0-3 3-15,-3 4 0 16,0 4-1-16,0 1 1 16,0-3-4-16,0-1 0 15,3-1 3-15,0-4 1 16,0-2 1-16,0-2 0 15,0-1-2-15,3 0-2 16,0-2 1-16,3-3 1 16,2 0-1-16,1 0-1 15,3-3 3-15,3 0 2 0,3 3-4 16,6 0-1-16,0 0-2 16,2 0-2-16,1 3 3 15,-6 0 0-15,0-1 3 16,-3 4 1-16,-3-4-4 15,-3 1 1-15,-3 0-9 16,-4-3-2-16,1 0-14 16,-3-3-4-16,6-2-16 15,0-6-6-15,-3 1-22 32,0-4-52-32,6 4 25 0</inkml:trace>
  <inkml:trace contextRef="#ctx0" brushRef="#br0" timeOffset="31478.2831">6092 10734 116 0,'-3'-13'44'0,"-3"13"-24"0,6-3 3 16,0 3 18-16,0 0-6 16,0 0-1-16,0 0-8 15,0 0-2-15,0 0-13 16,0 0 2-16,0 0 1 0,6 0-3 0,0 6 1 15,0-4-1-15,0 4 3 16,0-1-3-16,3 0 1 16,-3 0-3-16,6 1 0 15,-1-1-5 1,4 0-1-16,-3 1-1 16,0-1-2-16,0 0 1 15,-3-2-1-15,3 2 0 0,-3-2 0 16,-3-1 0-16,0 1 2 15,0 0-1-15,0-1-1 16,0 1 1-16,-6-3-1 16,3 3 0-16,-3-3 0 15,3 2 0-15,-1 1 0 16,-2-3 0-16,0 0 0 16,0 0 0-16,0 5 2 15,0 0-1-15,0 1-1 16,0-1 1-16,-2 3-1 15,-1 0 2-15,-3 3 1 0,0-1-1 16,0 9-2-16,-6 4 1 0,-3 1-1 16,-3-3 0-16,6 1 0 15,0-1 0-15,3-3 2 16,0-5-3-16,0 1 0 16,3-6 1-16,4 0 2 15,-4-3-1-15,3 0-1 16,3-5-32-16,0 3-16 15,3-6-174 1,0-2 100 0</inkml:trace>
  <inkml:trace contextRef="#ctx0" brushRef="#br0" timeOffset="33402.1704">6592 10774 168 0,'0'-3'66'0,"3"6"-36"0,0-1-22 15,-3 4 18-15,3 4-6 16,0 6-2-16,0 8-2 16,0 8 3-16,0 5-11 15,0 5 7-15,0-2 2 0,0 0-7 16,3-3-1-16,-6-8-1 0,6-3 0 15,-3-5-4-15,0-5-3 16,0-3 2-16,-6-10 2 16,0-6-2-1,0-7-4-15,0-3 0 0,0-6 1 16,0 1 2-16,0-6-1 16,3-3-1-16,-3 3 3 15,3 1 0-15,0-4 1 0,6 1 0 16,0-3-2-16,6 2-2 15,-1 3 3-15,1 1 0 16,0 4-1-16,0 3 1 16,0 6-4-16,3 4 0 31,-3 9 1-31,0 5 0 16,0 8 6-16,-3 0 6 15,-3 2-4-15,-6 3-2 0,-3 3-1 16,-3 3 1-16,-3-6-3 15,0-3 0-15,0-4-3 16,-3-4-1-16,0-2-15 16,-3-3-6-16,3-5-11 15,0-2-5-15,3-6-21 16,9-3-10-16,0-5-32 16</inkml:trace>
  <inkml:trace contextRef="#ctx0" brushRef="#br0" timeOffset="33785.9118">6824 10795 220 0,'0'0'85'0,"0"3"-46"0,0 5-26 0,3 0 22 0,-3 2-9 16,3 6-3-16,0 0-13 15,0 2-4 1,3 9-4-16,0-3 1 0,6-3 0 0,-3-5-4 15,6-6 1-15,0-2 0 16,-1-5 2-16,1-11-12 16,0 0-3-16,0-3-1 15,-3-2 1-15,0-5 5 16,-3-1 3 0,-3 1 3-16,3-1 3 15,-6 3 2-15,0 3 1 16,-3 2 2-16,0 1 3 0,3 2-4 15,-3 3-3 1,0 5 1-16,3 8 2 0,0 5 0 16,0 3 0-1,3 2-1-15,-1 3 0 0,1 3-5 16,0 0 1-16,0-8 0 16,0 0 0-16,6-3-33 15,0-5-13-15,0-3-37 16</inkml:trace>
  <inkml:trace contextRef="#ctx0" brushRef="#br0" timeOffset="34042.6941">7184 10623 168 0,'-3'0'66'0,"3"3"-36"0,0 5-20 0,3 0 20 0,0 5-7 16,0 8 1-16,0 3-7 16,0 5-2-16,0 5-9 15,0-2-2-15,0 2 0 0,0 3 0 16,3-5 2-16,-3-5-12 16,3-1-5-16,-3-7-20 15,0-6-7-15,3-5-22 16</inkml:trace>
  <inkml:trace contextRef="#ctx0" brushRef="#br0" timeOffset="34359.3779">7339 10607 164 0,'0'-2'63'0,"-9"2"-34"0,6 2-27 0,6 3 14 16,0 3 5-16,-3 0 7 15,6 8-11-15,0 8-2 16,-3 2-9-16,0 4 5 0,0 4 2 0,3 0-2 16,0 1-1-1,0-1-6-15,0-2-1 16,0-6-1-16,-3 1-2 0,0-6-28 15,0-8-11-15,0-2-52 16,3-6-36 0,-3-2 51-16</inkml:trace>
  <inkml:trace contextRef="#ctx0" brushRef="#br0" timeOffset="44207.5435">7592 10821 64 0,'0'-2'27'0,"0"2"-14"0,0-3-13 0,0 3 7 16,0 0 5-16,0 0 2 16,0 0 6-16,3 0 4 15,0 0 3-15,-3-2 3 16,0-1-3-16,0 0 1 15,0 1-7-15,0-1-1 16,0 3 9 0,-6 0-17-16,-6 0-3 0,0 3-2 0,0 2-2 15,3 0 0-15,1 0-6 16,2 1 1-16,0-1 0 16,0 0 2-16,3 1-3 15,6 2 0 1,6-3 1-16,5 3 0 15,1 0 0-15,-3 0 0 16,0 0 0-16,-3 0 0 0,0 5 0 16,-3 8 8-16,-3-5 7 0,-3-3-1 15,-9 0 0-15,0-2-6 16,-6-3 0-16,3-3-7 16,0 0-3-16,0-2-19 15,4 0-7-15,-1-3-27 16,3 0-10-16,6 0-34 15</inkml:trace>
  <inkml:trace contextRef="#ctx0" brushRef="#br0" timeOffset="45188.6922">7970 10636 168 0,'0'13'66'0,"3"3"-36"0,-3 21-22 0,0-21 16 0,0 8-1 15,0 3 1-15,3 2 0 16,0 2 2-16,-3-4-14 16,3 2-5-16,-3-5-2 0,0 0-1 15,3-9 0-15,-3-1-2 16,0-4 1-16,0-2-2 16,0 0-1-16,3-3 1 15,-3-5 1-15,6 0-1 16,-6 0-1-16,0-5 1 15,0 0 1-15,0-6-1 0,0 1 2 16,6-1 0 0,-3 3 3-16,0-2-5 15,3-4-3-15,3 4 3 16,0-1 1-16,0 1-3 0,2-1 1 16,1 3-2-16,3 0 0 15,3 6 2-15,0 2 0 16,-3 5-3-16,0 3 2 15,-3 2 3-15,0 6 3 0,-4 5 7 0,-5 3 2 16,-3-5-3-16,-3-3 1 16,-5-1-5-16,-1 1-2 15,-3-2-2-15,0-4 0 16,-3-2-4-16,3-3 0 16,-3-2-17-16,-6-3-8 15,9-3-24-15,-2-2-8 16,2-3-38-1</inkml:trace>
  <inkml:trace contextRef="#ctx0" brushRef="#br0" timeOffset="45508.0833">8256 10660 200 0,'0'8'77'0,"3"13"-42"0,0 8-15 0,-3-15 27 16,3 4-12-16,0 6 0 15,-3 2-11-15,3 1-5 16,-3 2-11-16,0 0-7 0,0 0-2 15,0-2 1-15,0-6 2 16,0-3-19-16,0-2-6 16,0-3-30-16,9-5-93 15</inkml:trace>
  <inkml:trace contextRef="#ctx0" brushRef="#br0" timeOffset="45852.5701">8384 10888 212 0,'-3'-3'79'0,"3"6"-42"0,0 2-30 16,0 0 20-16,-3 6-7 16,0 5 0-16,0 5-7 0,3-3 0 15,0 1-8-15,3-1-3 0,3-2 1 16,3 0 2-16,0-8 2 15,0-5 1-15,12-3 2 16,-4-3-5-16,1 0-3 16,-3 1-1-1,-3-4 1-15,0-7 1 16,-3-5 3-16,-3 2-3 0,-3 0 0 16,-3 0-3-16,-3 0-1 15,-6 0-4-15,0 6 1 16,-6 4-25-1,0 1-1-15,3 5-3 16,3-2-15-16,3 2-5 16,3-3-39-16</inkml:trace>
  <inkml:trace contextRef="#ctx0" brushRef="#br0" timeOffset="46151.8599">8682 10848 244 0,'0'0'93'0,"0"0"-50"0,-3 0-35 0,3 3 24 0,-3-1-11 16,-3 1 0-16,-3 2-10 16,0 3-2-16,-3 3-5 15,0 5-3-15,0 7 0 0,0 4-4 16,3-6 2-16,6 0-1 15,3-2 0-15,6-3 2 16,3-3 0-16,3 0-5 0,3-5 1 16,3-3-14-16,6-5-3 15,-1-2-16-15,-5-6-4 16,0 0-18-16,0-3-7 0,-3-7-14 16</inkml:trace>
  <inkml:trace contextRef="#ctx0" brushRef="#br0" timeOffset="46417.665">8815 10671 184 0,'-3'-3'68'0,"3"6"-36"0,0 5-20 0,0 5 21 15,0 0-6-15,3 6 1 16,0 4-2-1,-3 6-1-15,3 6-14 0,-3 5-2 0,0-3 1 16,0 0-6-16,0 0 0 16,0-6-2-16,0-4-2 15,0-6-15-15,0-5-7 16,3-3-33-16,0-2-13 16</inkml:trace>
  <inkml:trace contextRef="#ctx0" brushRef="#br0" timeOffset="46721.068">8979 10882 184 0,'-3'-2'71'0,"0"2"-38"0,0 0-25 16,0 0 16-16,-3 2-8 15,-6 1-1-15,-2 2-1 0,-1 1 2 32,0-1-9-32,-3 0 2 0,6 3 4 0,0 0-1 15,3 3 3-15,0 2-2 0,3-3 0 16,3 4-3-16,6-1 1 16,3-3-6-16,6 6-1 15,3-2-2-15,3-1 1 16,0-3-9-16,0-2-3 15,-1 0-48-15,-2-2-20 16</inkml:trace>
  <inkml:trace contextRef="#ctx0" brushRef="#br0" timeOffset="47708.7168">9470 10882 152 0,'0'-2'57'0,"3"2"-30"16,0-6-14-16,-3 6 17 0,0-2-4 15,0-1 2-15,0 0-3 16,-3-2 2-16,0 0-15 0,-3 2 4 0,-3 1 2 15,-2 2-6-15,-1 5-2 16,-6 3-3-16,0 2-2 16,3 6-3-1,3 5-2-15,0 3-2 0,6 0 1 0,3 0-1 16,3-3 0-16,9 0 2 31,6-8 2-31,0 1-14 16,-3-6-5-16,-3 0-26 15,6-3-13-15,6 0-50 16</inkml:trace>
  <inkml:trace contextRef="#ctx0" brushRef="#br0" timeOffset="48081.6372">9574 10903 204 0,'-8'-2'77'0,"2"4"-42"0,-3 1-23 15,6 0 21-15,-3-1-15 16,0 4-2-16,0 7-10 16,0 5-4-16,3 1-1 15,3 0-1-15,3-1 2 0,3 3-3 0,3-2 0 16,0-3 1-16,3-3 2 16,8 0 5-16,1-5 4 15,0-5-4-15,0-9 1 16,-3 1-3-16,-3-6 2 0,-3 1-4 15,-1-3 0-15,-2-6 3 16,-3 3 3-16,-6-5 0 16,-3 3 0-16,-3 2-5 15,-5 2-1-15,-7 1-3 16,3 0-1-16,0 5-17 16,0 3-8-16,0 2-19 15,3 0-10-15,3 3-47 16,3 0-29-1,3-2 60-15</inkml:trace>
  <inkml:trace contextRef="#ctx0" brushRef="#br0" timeOffset="48478.0932">9750 10869 188 0,'0'11'71'0,"6"2"-38"0,-3 11-25 0,0-16 16 15,0 10-1-15,0 1 1 16,-3-1-7-16,0 1 0 16,0-1-10-16,0-5-4 0,0-2 0 15,0 0-2-15,0-6-1 16,0-5 7-16,0 0 3 0,3-5-3 16,0-6-2-16,3-5-5 15,-3-5-2-15,3 0 1 31,3 0 0-31,6 0 1 0,-3 2 0 16,-1 6 0-16,1 5 2 16,0 5-1-16,0 6-1 15,0 7 3-15,-3 12 2 16,0-4-2-16,-3 3-2 16,-3 0 0-16,0-2-1 15,0-3 0-15,0-3 2 16,-3-2-21-16,3-3-7 15,-3 0-31-15,3-1-12 16,-3-7-29 0</inkml:trace>
  <inkml:trace contextRef="#ctx0" brushRef="#br0" timeOffset="48734.581">10063 10657 200 0,'15'-5'77'0,"-21"5"-42"0,12 0-30 15,-6 0 23 1,2 13-8-16,1 9-1 16,0 4-3-16,0 6-8 0,3 5-3 0,0 10 1 15,0-2-3-15,-3-5 0 16,0 2 1-16,0-7 0 15,0-3-9-15,-3-9-4 16,0-1-53-16,-6-9-21 16,6 0-15-16</inkml:trace>
  <inkml:trace contextRef="#ctx0" brushRef="#br0" timeOffset="48970.3771">9964 10845 268 0,'-6'-5'101'0,"9"5"-54"0,3-3-46 0,0 3 21 16,6-2-8-16,3-1 0 16,12 0-11-16,0 1-1 15,-1-1-2-15,1 3-18 0,-3 0-5 16,0 0-40-16,-6 0-14 15,3 3-24 1</inkml:trace>
  <inkml:trace contextRef="#ctx0" brushRef="#br0" timeOffset="49412.7788">10339 10845 200 0,'-5'-2'74'15,"2"2"-40"-15,-3 0-16 0,0 0 25 0,0 2-15 16,-3 4-6-16,-3 2-9 16,0-1-3-16,0 4-6 15,0 13-3-15,0 0 2 16,3 2-4-16,0-2-2 16,6-3-1-16,3-2 3 0,6-6 2 15,0 0 4-15,6-2-2 16,0-9-2-16,3-2-3 15,-3-2 1-15,0-4 1 0,-3-2 0 16,0 0 0 0,-3-7 0-1,0-7 2-15,-3 1 1 16,-3 3-1-16,0 2-2 16,0 0 5-16,0 5 1 15,0 3-5-15,0 6-2 16,0 2 2-16,3 2 1 15,-1 12 4-15,1 7 3 16,3-3 0-16,0 1 0 0,0-3-5 16,0 0-3-16,0-3 0 15,0 0-1-15,3-2-33 16,0-3-13-16,0-6-63 16,0 1-47-1,0-6 60-15</inkml:trace>
  <inkml:trace contextRef="#ctx0" brushRef="#br0" timeOffset="49619.8296">10467 10848 260 0,'-3'5'99'0,"3"6"-54"0,3 5-33 15,-3-8 24-15,3 7-15 0,0 7-2 16,0 1-11-16,-3-4-5 15,3 0-2-15,-3-1-12 0,0-5-3 16,0-2-46-16,0-3-18 16,0-3-37-1</inkml:trace>
  <inkml:trace contextRef="#ctx0" brushRef="#br0" timeOffset="49810.8881">10459 10769 236 0,'-3'-8'90'0,"3"8"-48"0,3-3-38 0,-3 3 19 15,0 0-18-15,2 0-2 16,4 0-22-16,0 0-10 16,0 3-67-16,0-1-27 15,3 1 52-15,0 2 28 16</inkml:trace>
  <inkml:trace contextRef="#ctx0" brushRef="#br0" timeOffset="50161.6876">10589 10877 220 0,'3'24'82'0,"-3"-3"-44"0,0 13-25 0,0-20 24 16,3-4-8-16,-3 3-2 0,0 1-7 31,0-4 0-31,0-2-11 15,3-3-1-15,-3 1-1 0,0-6 5 0,3-3 3 16,0 0-8-16,0-4-2 16,0-7-3-16,0-7-2 15,3 0 1-15,0 0 1 16,3 0-3-16,-3 5-2 16,3 3-1-16,0 2 0 0,3 6 0 15,3 5 3-15,-3 5 0 16,0 8 3-16,-4 8-3 15,-2 1-2-15,0-1 4 16,-3 0 3-16,0 0-3 16,0-5-3-16,-9 0 1 15,3 0-22 1,6-8-9-16,0-3-28 0,0-5-10 31,3 0-45-31</inkml:trace>
  <inkml:trace contextRef="#ctx0" brushRef="#br0" timeOffset="50398.5446">10857 10869 204 0,'6'3'77'0,"-3"5"-42"0,0 2-23 16,0-2 21-16,0 13-4 15,0 3 1-15,0-3-13 0,0-2-5 16,0-1-7-16,-3-2-4 0,0-3 2 16,0-2-18-16,0-3-6 15,0-3-56-15,-3 1-25 16,0-6 9 0</inkml:trace>
  <inkml:trace contextRef="#ctx0" brushRef="#br0" timeOffset="50578.9127">10848 10787 264 0,'-3'-5'101'0,"3"5"-54"0,0-3-33 0,0 3 26 16,0 0-24-16,6 0-6 16,0 0-18-16,0 0-5 15,3 0 6-15,0 0-43 0,-3 0-18 16,3 0-45-1</inkml:trace>
  <inkml:trace contextRef="#ctx0" brushRef="#br0" timeOffset="50957.9045">10976 10856 208 0,'15'21'77'0,"-15"-8"-42"0,3 16-23 15,0-10 19-15,-3-3-1 0,0 2 2 16,0 1-11-1,0-1-3-15,0-2-10 16,0-5-1-16,0-1 3 0,0-4-4 16,0-1 2-16,0-5 1 0,0 0 5 15,3-5-8 1,3-3-3-16,0 0-2 0,0-8-1 16,0-5 0-16,0 0 0 15,0-1 0-15,3 1 0 16,0 0-3-16,3 8 0 0,0 2 2 15,0 3 0-15,-1 6-2 16,1 4 2-16,-3 6 3 16,0 5 1-1,0 9 5-15,0-1 3 16,-3 0-6-16,-3-2-3 16,-3-4-1-16,0 1 1 15,0-3-12-15,0-2-3 16,0 0-32-16,0-6-10 0,3 0-36 15,-3-5-13-15,12-2 12 16</inkml:trace>
  <inkml:trace contextRef="#ctx0" brushRef="#br0" timeOffset="51392.0002">11328 10856 256 0,'-3'-8'96'0,"0"8"-52"0,0 0-34 15,0 0 25-15,-3 3-15 16,0 2-1-16,-3 3-9 0,0 2-4 16,0 9-3-16,3 5 0 0,0 0 2 15,3-6-2-15,3 1-2 0,0-4 2 16,3-4 0-16,0 0-1 16,3-6-2-16,3-2-2 15,0-3 1-15,0 0-6 16,-3-6 0-16,0 1 3 0,0-11-2 15,-3 0-1 17,0 3 1-32,0 2 2 0,0 3-1 15,0 3 1 1,3 8 0-16,0 7 0 16,-1 6 3-16,4 5 2 0,0 3 4 15,0 13 2-15,0-2 12 16,-3 2 7-16,0 2 9 15,0-2 3-15,-6-5-16 16,-3-5-5-16,-3-6-9 0,-6-3 0 16,-9-4-32-16,-8-6-10 15,-10-6-70-15,0-2-28 16,1-5 1 0</inkml:trace>
  <inkml:trace contextRef="#ctx0" brushRef="#br0" timeOffset="53189.8545">11840 10644 172 0,'3'-5'66'0,"0"5"-36"0,0 0-11 0,-3 0 21 16,0 0-3-16,0 0 3 16,3 5-16-16,0 0-6 0,-3 9-11 15,3 4 4-15,-3 6 2 0,0 5 0 16,0 3 0-1,0 0-1-15,0 2 0 16,2 3-4-16,1-3 0 16,-3-2-7-16,3-8-1 15,0-5 0-15,-3-6 2 16,0-3-14-16,3-2-5 0,-3-2-15 0,6-6-8 16,0-3-31-16,-3-8-15 15,0 1-16 1</inkml:trace>
  <inkml:trace contextRef="#ctx0" brushRef="#br0" timeOffset="53650.5011">12072 10665 200 0,'0'3'74'0,"-3"-3"-40"0,0 3-24 15,0-1 20-15,0 6-12 16,0 5 0-16,-3 3-4 15,0 6-1-15,0 4-7 16,3 6-4-16,0-1 1 0,3 7 0 0,6-1 1 16,3-8-5-16,6-3 1 15,6-7 6-15,0-9 6 16,2-4-4-16,4-17-2 16,-3-5-1-16,0-2 1 15,-3-9-1 1,-9 1 2-16,-4 2 7 15,-8 0 5-15,-5-2 0 16,-4-4 0-16,-6 7-6 16,3 4-3-16,-6 3-12 15,3 6-4-15,-3 2-39 16,3 0-18-16,3 2-80 16</inkml:trace>
  <inkml:trace contextRef="#ctx0" brushRef="#br0" timeOffset="54450.1183">12042 10718 112 0,'0'0'44'0,"0"0"-24"0,-3 0-4 0,3 0 16 0,0 0-6 16,0 0-3-16,0 0 0 16,0-5 0-16,3 0-12 15,0-1-2-15,3 1 1 0,0 0-4 16,6 0 2 0,-3 2-5-16,0 0-2 15,3 3-3-15,0 6 1 0,-4-9-32 16,1 11-13-16,0 0-45 15</inkml:trace>
  <inkml:trace contextRef="#ctx0" brushRef="#br0" timeOffset="55339.4936">11813 10623 168 0,'0'0'66'0,"0"5"-36"0,3 1-26 16,-3-1 15-16,0 0-7 15,0 8 1-15,-3 3-2 0,0 0 1 16,0 0-6-16,-3-3 3 16,0 1 1-16,0-4-5 0,0 1-1 15,3-3-7-15,0-3 0 16,3 0-30-16,0-5-11 0,0 0-45 31</inkml:trace>
  <inkml:trace contextRef="#ctx0" brushRef="#br0" timeOffset="56233.0905">11777 11070 128 0,'0'-2'49'0,"0"2"-26"0,0 0-14 16,0 0 16-16,0 0-3 16,0 0 1-16,0 0-3 15,0 0-3-15,3 0-9 16,0-3-1-16,0 3 0 0,0 0 8 0,3 0 2 15,0-3-6-15,0 3-2 16,3 0 6-16,0 0 4 16,3 3-5-16,3-3-1 15,5 0-7 1,1 0-2-16,0 0-2 0,-3 0-2 16,0-3 3-16,-3 3 0 15,0 0-1-15,-4 0-2 16,-2 0-4-16,0 0 0 0,-3-2-18 15,-3 2-8-15,-3-3-59 16,0 3-58 0,-3 0 46-16</inkml:trace>
  <inkml:trace contextRef="#ctx0" brushRef="#br0" timeOffset="57426.348">12524 10853 208 0,'-3'-2'79'0,"3"4"-42"0,0 4-34 0,0-1 17 16,0 3-6-16,0 2 2 16,0 1 0-16,0 2-1 15,0 0-7-15,0 6-5 0,0-6-2 0,0 0-1 16,0-2 2-16,0-3-6 16,-3 2 1-16,0-4-21 15,3-1-9-15,-3-5-38 31</inkml:trace>
  <inkml:trace contextRef="#ctx0" brushRef="#br0" timeOffset="57632.8847">12524 10766 216 0,'-3'-8'82'0,"3"8"-44"0,0 0-38 31,0 0 16-31,0 0-16 0,0 0-4 16,0 0-27-16,9 3-12 15,0-1-44-15,-3 1-18 16</inkml:trace>
  <inkml:trace contextRef="#ctx0" brushRef="#br0" timeOffset="57980.615">12608 10935 208 0,'0'27'77'16,"3"-3"-42"-16,-3-9-28 0,0-9 20 15,0-1-7-15,0 0-2 0,0-5-15 16,0 0-4-16,0 0 0 16,3-5 13-16,3-6 9 15,-1-2-10-15,1 0-6 16,0 0-3-16,3-3 0 0,3 0 3 15,0 0 2-15,0 3-3 0,0 5-3 16,3 3-3 0,0 5-1-16,-3 5 2 0,-1 3 2 15,4 5 0-15,-3 8-1 16,-3-2 3-16,-9-1 0 16,0 1-1-16,0-6 1 15,0-2-13-15,0-1-6 16,0-2-18-16,0-3-6 15,6-5-58 1</inkml:trace>
  <inkml:trace contextRef="#ctx0" brushRef="#br0" timeOffset="58219.1135">12926 10726 204 0,'3'-18'77'0,"-3"18"-42"0,0-11-23 16,3 8 30 0,0 14-16-16,0 5-6 15,0 5-5-15,0 6-9 16,-3 2 0-16,0 2 1 0,0 4-3 16,0-1-3-16,0 1-3 0,0-9-1 15,0-2-25-15,0-3-11 16,0-5-33-16,-3-3-12 15,3-5 0 1</inkml:trace>
  <inkml:trace contextRef="#ctx0" brushRef="#br0" timeOffset="58460.6799">12852 10835 276 0,'-3'-3'104'0,"6"3"-56"0,3-3-45 16,0 3 23-16,3 0-19 16,5 0-4-16,1 0-13 0,0 0-4 15,6 0 7-15,6 3-27 0,-3 0-12 0,-4-1-12 16,-2 4-2-1,-3-1-20 1</inkml:trace>
  <inkml:trace contextRef="#ctx0" brushRef="#br0" timeOffset="58740.558">13099 10938 176 0,'-9'24'68'0,"9"-3"-36"0,0-3-22 0,0-12 28 0,3 7-13 31,3 0-8-31,3 0-3 0,0-2-9 16,2-6 1-16,4 1 1 0,3-4 1 16,3-4 0-16,-3-6-7 15,3 0 0-15,-6-3-1 0,-3-2 2 16,-9-3 5 0,-6 0 4-16,-3 3 0 0,-6 0 3 15,-3-1-5-15,0 4-3 16,0 2-3-16,0 0 0 15,3-3-33-15,3 6-12 16,6 2-67 0,3-2-43-16,6 0 64 15</inkml:trace>
  <inkml:trace contextRef="#ctx0" brushRef="#br0" timeOffset="60174.7423">13873 10681 132 0,'6'0'49'0,"0"0"-26"0,-6-5-1 0,3 5 20 16,-1-3 0 0,1 1-1-16,0-1-9 15,3-2-3-15,-6-1-16 16,0 1 5-16,0 0 5 0,0 2-1 15,-3 1 1-15,-3-1-8 16,-2 0-2-16,-4 3-5 16,-3 0-3-16,-3 3-2 15,-9 0 0-15,0 2 0 0,1 0 1 16,2 6-2 0,0-1-2-16,3-2-2 15,3 3-1-15,3-1 2 16,3-2 2-16,3 0-2 0,4 0-2 15,5-2 2-15,3-1 0 16,2 0-2-16,7 3 2 16,6-3-4-16,6 3 1 15,3 0-3-15,0 3 2 16,-1 2 3-16,-2 0 1 16,3 3 1-16,-3 0 2 15,0 0-3-15,-4 0 0 16,-8 10 12-1,-6-2 7-15,-9 0 4 16,-3-8-7-16,-6 0-4 0,-2-6-4 0,-7-5 0 16,-3 1-4-16,-3-4-2 15,0-2-11-15,4-8-6 16,2-2-17-16,3-1-6 16,3 1-23-16,3-1-11 15,3 1-54 1</inkml:trace>
  <inkml:trace contextRef="#ctx0" brushRef="#br0" timeOffset="60537.0929">13774 10528 212 0,'-3'-13'82'0,"6"13"-44"0,-6 13-27 0,3-8 21 32,0 3-8-32,0 3-2 15,0 4-6-15,0 7 0 16,3 7-9-16,0 5 5 0,0 6 3 0,0 5-3 15,-3 2 1-15,3 4-4 16,0-4 0-16,-3 1-3 16,3-8-1-16,0-3-3 15,-3-16 1-15,0-3-22 16,0-4-7-16,0 1-42 16,0-4-17-1,0-11-32-15</inkml:trace>
  <inkml:trace contextRef="#ctx0" brushRef="#br0" timeOffset="61522.9805">13155 10911 124 0,'0'0'49'0,"0"0"-26"0,0 0-14 0,0 0 16 16,0 0-5-16,0 0-2 16,0 0-4-16,0 0 1 15,0-2-8-15,-3 2 0 0,0-3 3 16,0 3 0-16,-3 0 2 15,0 3-6-15,0-1-4 16,-2 1 1-16,2 5 0 16,0 3-1-16,0 2-17 15,3 0-7 1,3-2-73 0</inkml:trace>
  <inkml:trace contextRef="#ctx0" brushRef="#br0" timeOffset="69098.0126">11491 8530 76 0,'-6'-2'30'0,"3"2"-16"0,-11 2-6 16,11-2 13-16,0 0-3 16,0 0-1-16,3 0-1 15,-3 0 9 1,0 0-7-16,-3 0 2 0,6 0-1 15,-6 0-10 1,3 0-1-16,0 0 2 0,0 0 3 16,0 0 4-16,0 0 0 0,3 0 1 15,0 0 2-15,0 0 0 16,0 0-3-16,0 0 2 16,0 0-4-16,0 0-1 15,0 0-2-15,0 0 2 0,0 0-5 16,18-2 4-1,3-1-1 1,5 0-2-16,13 3 1 0,6-5-2 16,11-3 2-16,16-3-4 15,8 3 1-15,3 1-5 16,1-1-2-16,-1 2 0 16,0 4-1-16,-8 2 0 15,-10 0 2-15,-11 0 1 0,-6 0 3 31,-13 0 3-31,7-3 11 16,-15 3-2-16,0 0-7 16,-13 0-4-16,1 0-2 15,-3 0 1-15,-3-3-3 16,-3 3 0-16,0 0-6 16,-6 0 0-16,3 0-6 15,-3 0-1-15,0 0-13 16,3 6-25-1,-3-6 6-15,0 0-27 16,-6 0-105 0</inkml:trace>
  <inkml:trace contextRef="#ctx0" brushRef="#br0" timeOffset="114880.3941">3303 13975 192 0,'0'-2'71'0,"0"2"-38"0,3 0-17 15,-3 0 24 1,0 5-10-16,3 0-2 16,0 6-5-16,0 5-3 15,0 5-10-15,0 3-4 0,0-1 0 16,0 1-3-16,0-3-2 15,0 3 0-15,0-5 1 16,0-6-21-16,-3 0-7 16,0-5-40-16,-3-3-17 0,-3-5-19 31</inkml:trace>
  <inkml:trace contextRef="#ctx0" brushRef="#br0" timeOffset="115052.1575">3318 13814 240 0,'-12'-19'90'0,"9"22"-48"0,3 0-51 16,0-3 12-16,0 0-9 16,0 0 1-16,6 2-39 15,0 6-18-15,3-2-23 0,3 1-8 0</inkml:trace>
  <inkml:trace contextRef="#ctx0" brushRef="#br0" timeOffset="115333.5232">3612 13761 164 0,'-9'-16'63'0,"7"11"-34"0,-4-3-21 0,3 5 16 15,-3-2 10-15,-3 0 8 16,0-1-16-16,-3 4-7 16,6 2-11-16,-9 8-8 0,3 5-1 15,3 8 1-15,0 11 0 16,3 5 0-16,3 3 0 16,3 5 0-16,0 2 2 15,3-2 1-15,0-5 1 0,0-6-22 16,0-5-8-16,-3-5-36 15,0-5-12-15,3-6-13 16</inkml:trace>
  <inkml:trace contextRef="#ctx0" brushRef="#br0" timeOffset="115493.3982">3398 13986 288 0,'-6'-11'110'0,"9"9"-60"0,6-4-47 0,3 4 23 0,6-4-6 16,3-2 3-16,2 1-13 15,7-1-3-15,3 0-5 16,-3 2-48-16,8 4-21 0</inkml:trace>
  <inkml:trace contextRef="#ctx0" brushRef="#br0" timeOffset="116305.6319">4169 13793 192 0,'-3'-8'74'16,"0"3"-40"-16,0 5-27 0,3 0 20 16,-3 2-3-1,0 14 3-15,0 5 0 0,0 8 3 16,0 8-16-16,0 16-8 15,-3 0-2-15,3-5-3 0,0-6 2 16,0-2-2-16,3-6 2 16,0-7-2-16,0-6 2 15,0-11-13-15,0-4-6 16,3-9-13-16,0-5-7 16,3-5-19-16,0-6-5 15,-3-12-30 1</inkml:trace>
  <inkml:trace contextRef="#ctx0" brushRef="#br0" timeOffset="116681.0623">4136 13806 188 0,'0'-29'71'0,"3"24"-38"0,-3-1-17 15,3 4 22-15,3 2-11 16,-6 0-1-16,6 2-11 16,0 4-2-16,3 7-7 15,3 5 7-15,0 6 4 0,3 8-7 16,0 5-3-16,2 8-2 15,1-3-1-15,6-2 2 16,-3-6 1-16,0-5-1 16,0-2-1-16,-6-6-1 15,-1-5 2-15,-2-5 3 16,-3-6 5-16,0-5-2 0,-3-3 3 16,-3-5-2-16,0-10 0 15,0-6-5-15,0-8 0 16,-3-2-5-16,0-1 0 15,0-2-1-15,0 0-2 16,0 6 1-16,0 1 1 16,0 7-3-16,0 1 0 15,0 9-1-15,0 0-2 16,0 2-24-16,3 3-11 16,3 6-22-16,0 2-10 15,6 0-63-15</inkml:trace>
  <inkml:trace contextRef="#ctx0" brushRef="#br0" timeOffset="117101.0033">4571 13827 204 0,'-3'-3'77'0,"3"6"-42"0,6 13-34 15,-3-11 16-15,6 1 0 0,6-1 2 16,3 0-6-16,-1 3-3 0,10 0-5 31,-3-3-2-31,6 1 3 0,2-1-3 16,-5 0 0-16,0-2-1 15,-6 0-2-15,-3-1 1 0,-6 1 1 16,-6 2-8-16,-6 3-3 16,-6 3 22-16,-9 2 10 15,-6 0-2-15,0 0-1 16,-3 1-8-16,0 1 0 16,-2 1-7-16,2 3-1 0,3-3-4 15,6-3-1 1,3 0-15-16,3-2-6 0,6-3-33 15,12-3-13-15,3 0-46 32</inkml:trace>
  <inkml:trace contextRef="#ctx0" brushRef="#br0" timeOffset="117565.3361">5014 13880 208 0,'0'0'79'0,"3"3"-42"0,0-3-21 0,-3 0 22 16,0 0-3-16,6-3 4 16,-3 0-17-1,3-2-8-15,0-3-8 16,3-5-3-16,0-3 1 0,-3 3-2 16,0-3 1-16,3 5-2 0,-6 1-1 15,3-1-2-15,0 6-1 16,-6 2-1-16,6 3 3 15,-3 6-5-15,3 4 2 16,-3 6 2-16,3 3 3 16,-3 4 6-16,0 4 4 15,-1 5-4-15,1 2-2 16,0 3-2-16,0 0-3 0,-3-5-8 16,0 0-3-16,0-6-43 15,0-2-19-15,3-3-48 16</inkml:trace>
  <inkml:trace contextRef="#ctx0" brushRef="#br0" timeOffset="117753.9286">4943 14208 228 0,'-9'0'85'0,"12"-3"-46"0,0 6-32 15,0 0 20-15,6-3-1 16,3 0 2-16,3 0-13 15,8 0-6-15,7 0-6 16,0-3-5-16,3 0-1 0,-3 1-45 31,-1-3-17-31,4 2-50 16</inkml:trace>
  <inkml:trace contextRef="#ctx0" brushRef="#br0" timeOffset="117928.6422">5395 14182 264 0,'0'13'99'0,"0"0"-54"0,-6-2-37 0,0-1 24 0,1 1-18 0,-4 2-2 16,-6-2-48-16,-3-3-18 31,0-3-66-31,0 6-28 16</inkml:trace>
  <inkml:trace contextRef="#ctx0" brushRef="#br0" timeOffset="118803.812">5744 13766 164 0,'-3'-2'63'0,"3"4"-34"0,0 4-25 15,3-1 15-15,-3 13 4 0,3 6 3 16,3 11-7-16,-6 10-4 16,0 7-8-16,0-1 2 0,0-4 1 15,0-7 3-15,0-8 3 16,0-3-7-16,0-11-1 15,0-2 0-15,0-5 0 16,-3-3 0-16,3-8 0 16,0-3-4-16,6-5-3 15,0-5 0-15,-1 0 1 16,4-8-6-16,0-3 1 16,3 5-1-16,3 11-1 15,3 6 4-15,0 10 2 16,0 0-5-16,0 2 1 0,-4 3 3 15,-5 1 2 1,-3-1 4-16,-6-3 3 0,-6 1 0 16,-3 0 0-16,-5-3-8 15,-4-1 0-15,3-1-17 16,0-1-4-16,3-2-21 16,-3-1-7-16,9-4-51 15,6-4-37 1,6-2 60-16</inkml:trace>
  <inkml:trace contextRef="#ctx0" brushRef="#br0" timeOffset="119097.9724">5964 14126 200 0,'-15'16'74'0,"12"0"-40"0,-6 5-27 16,9-10 18-16,-3-1 0 15,3 1 2-15,3-3-6 16,3 2-2-16,6 1-11 15,3-3-1-15,3-8 3 0,3-5-6 16,-1-3 0-16,-2-3-2 16,-3 0 1-16,-3-2 2 15,-6 0 2-15,-3 2-3 16,-9-2-3-16,-6 3-3 16,-3-9 1-16,-3 6-17 15,1-6-8-15,2 3-17 16,3 3-6-1,6 0-60 1,9 0-24-16,6-3 69 16</inkml:trace>
  <inkml:trace contextRef="#ctx0" brushRef="#br0" timeOffset="119285.547">6148 13822 240 0,'-3'-16'90'0,"3"27"-48"0,0-4-51 0,0 1 14 0,0 3 8 15,0 8 6-15,0 7 2 16,3 11-1-16,-3 8-10 16,3 3-6-16,0-3-3 0,0-3 1 15,6-2 1-15,0-11-23 16,-3 0-9-16,0-11-59 16,6-2-58-1,-9-5 44-15</inkml:trace>
  <inkml:trace contextRef="#ctx0" brushRef="#br0" timeOffset="119481.2382">6026 14041 248 0,'-6'-15'93'0,"9"12"-50"0,3-2-50 0,0 2 16 15,3-2-2-15,3-1 6 16,3 1-14-16,3 0-3 15,9 0 1-15,0-1 1 0,-4 1 4 0,1 0-41 16,-3-3-18-16,0 0-42 16</inkml:trace>
  <inkml:trace contextRef="#ctx0" brushRef="#br0" timeOffset="119793.0084">6324 13862 184 0,'-3'5'68'0,"6"8"-36"0,-3 19-24 0,3-11 18 16,-3 16 2-16,0 3 6 16,0-1-8-16,0-2-3 15,0-5-13-15,0-3-4 0,0-2-2 16,0-9 0 0,3-7 2-1,3-9-1-15,0-4-3 16,3-6-1-16,3-3-7 0,0-2-4 15,11-3 3-15,-2 6 4 16,0 2 0-16,0 13 1 16,-3 8 2-16,-3 3 0 0,-3 8 2 15,0 0 1 1,-4-3-1-16,-2-3-2 16,0-2-57-16,0-2-24 0,-3-9-25 15</inkml:trace>
  <inkml:trace contextRef="#ctx0" brushRef="#br0" timeOffset="120821.9995">6955 13817 156 0,'-6'-16'57'0,"3"18"-30"0,3-4-27 0,0 2 13 15,0 0 2-15,0 0 5 0,6 8 7 16,0 7 4-16,0 7-17 16,0 7-1-16,-3 10 0 0,0 6-7 15,-3 0-1-15,3-2 1 0,-3-9 3 16,0-5 0-16,0-5 0 15,0-3-3 1,-3-8 1 0,3-2-2-16,-3-3 0 0,3-8-1 15,0-5 0 1,0-6-7-16,3-2 0 0,6-8-10 16,3 0-2-16,3 2 3 15,0 6 3-15,2 10 7 16,1 11 6-16,0 3-4 15,-3 2 0-15,-3 3 9 0,-3 2 5 16,-3-2 0-16,-6 0 2 16,-9-3-7-16,-3 0-1 15,-6-2-4 1,-3 0-1-16,0-6-8 0,1 0-4 16,-7-7-26-16,6-1-10 15,6-2-43 1,3-6-50-16,12-5 43 15</inkml:trace>
  <inkml:trace contextRef="#ctx0" brushRef="#br0" timeOffset="121049.3189">7202 13769 228 0,'-12'0'88'0,"9"5"-48"0,0 22-45 0,3-11 15 15,-3 5 9-15,0 8 10 0,3 3-9 16,0 15-1-16,0-4-11 16,3-4-5-16,3-2 0 0,0-5-11 0,0-6-2 15,3-2-28-15,0-8-13 16,-3-3-46 0,3-5-34-16,0-5 56 15</inkml:trace>
  <inkml:trace contextRef="#ctx0" brushRef="#br0" timeOffset="121306.4754">7306 14129 208 0,'-3'5'77'0,"0"8"-42"0,0 3-34 15,3-5 14-15,3-3 5 16,0 0 7-16,3 0-1 16,3-1 2-16,6-4-16 15,3-3-2-15,-3-5-3 0,3-3-1 16,-3-3-1-16,-1 1-3 15,-5-11-2-15,-3-1-2 16,-6 1 1-16,0 0 1 16,-6 3 0-16,0 2-9 15,-5 2-4-15,-7 4-24 16,3 2-9-16,3 3-47 31,3 5-39-31,9 0 47 0</inkml:trace>
  <inkml:trace contextRef="#ctx0" brushRef="#br0" timeOffset="121516.4234">7539 14002 196 0,'-24'8'74'0,"18"-3"-40"0,-6 19-31 15,6-11 17-15,-3 3 3 16,3 2 6-16,3 1-14 15,3-1-3-15,3 4-8 16,6-4-5-16,3-2 0 0,9-5 1 0,0-3 0 16,-1-6-5-16,4-4-1 15,-3-4-22-15,-3-2-8 16,0-2-33-16</inkml:trace>
  <inkml:trace contextRef="#ctx0" brushRef="#br0" timeOffset="121729.3141">7628 13827 168 0,'-3'-3'66'0,"6"6"-36"0,0 2-22 0,0 3 18 0,3 6-6 16,0 4 0 0,0 6-2-16,0 5 0 15,0 13-9-15,-1 1-1 0,-2-4-1 16,0-2-6-16,0-5 0 15,3-3-3-15,-3-8 0 16,3 3-119-16</inkml:trace>
  <inkml:trace contextRef="#ctx0" brushRef="#br0" timeOffset="121994.9358">7839 14020 132 0,'-27'-2'49'0,"9"2"-26"0,-2 5-14 0,11 6 14 15,-3-4 15-15,0 1 9 16,0 6-17-16,3-4-6 16,3 1-15-16,3-3-4 0,6 0 1 15,6 0 1-15,3 0 1 16,9-1-2-16,0 1-1 15,2 3-21-15,-2-3-7 16,-3-3-23-16,0-2-9 16,0 2-37-1</inkml:trace>
  <inkml:trace contextRef="#ctx0" brushRef="#br0" timeOffset="122235.0446">7955 14018 228 0,'-9'-8'88'0,"6"8"-48"0,-6 2-42 16,6 1 17-16,-3 0-2 16,3-1 4-1,3 14-7-15,3 0-5 16,3 3-1-16,0-1-1 0,3 3 1 16,0-2 0-1,-3 5 4-15,-3-6 5 0,-6-2-3 16,-6-3 0-16,-3 0-9 15,-3-2-2-15,-2-3-66 16,-13 3-28-16,0-11-16 16</inkml:trace>
  <inkml:trace contextRef="#ctx0" brushRef="#br0" timeOffset="123691.7002">8500 13970 144 0,'-3'-8'55'0,"0"8"-30"0,-12-3-12 0,6 6 17 16,0 0-9-16,-3 2 1 15,0 3-9-15,-2 5 0 0,-4 11-8 16,3 2-1-16,0 4 2 0,6-1-3 16,3 0 0-16,6-3 1 15,6-5 0-15,6-2-7 16,6-6 0-16,6-5-19 16,2-3-8-16,1-7-57 15,3-1-30 1,-3-5 56-1</inkml:trace>
  <inkml:trace contextRef="#ctx0" brushRef="#br0" timeOffset="123949.4811">8637 14068 184 0,'-21'3'71'16,"9"18"-38"-16,0 0-32 0,9-11 14 0,0 4 12 15,0 4 7-15,3-2-9 16,3 0-2-16,6 2-13 15,3-2-4-15,3-5-2 0,6-6 2 16,3-2 1-16,-4-6-1 16,-2-2-1-16,-3-3-1 15,-6-5 0-15,-3 0-2 16,-6-3-2-16,-3 2-2 16,-6-7 1-16,-3-3-8 15,0 6-4-15,0 5-18 16,1 2-7-16,2 3-27 0,3 0-8 15,3 0-11 1</inkml:trace>
  <inkml:trace contextRef="#ctx0" brushRef="#br0" timeOffset="124270.7487">8765 14039 200 0,'-3'16'77'0,"3"2"-42"0,0 6-30 0,3-13 17 16,0 2-10-16,0 3 1 15,3 2-4-15,0-5 0 16,0 1-5-16,3-6-3 0,0-3 2 16,2-5-7-16,1-3 1 0,-3-5-6 15,0 0-1-15,-3-5 5 16,0 0 2-16,-3-11 3 16,0 11 0-16,-3-3 0 15,3 8 2-15,0 5-3 16,0 11 0-16,3 0 5 15,3 6 2-15,0 1-2 16,0 1-3-16,3-2 2 16,-3-4 0-16,-1-2-12 15,1 0-7-15,-3-5-33 16,3-3-16-16,-3-3-17 16</inkml:trace>
  <inkml:trace contextRef="#ctx0" brushRef="#br0" timeOffset="124491.8487">8982 13835 188 0,'-3'-3'71'0,"6"6"-38"0,-3 13-25 0,0-8 16 16,3 5 1-16,0 6 2 15,0 7-6-15,0 14 0 16,0-1-12-16,0-1-5 0,0-4-1 0,3-2-2 15,0-6-1-15,3-2-21 16,0-8-11-16,3-6-35 16,3-4-12-16,-1-6-8 15</inkml:trace>
  <inkml:trace contextRef="#ctx0" brushRef="#br0" timeOffset="124874.3896">9211 14002 176 0,'-15'-3'68'0,"4"6"-36"0,-10 5-29 0,15 2 17 0,-3 9 1 16,0 2 2-16,0 3-1 16,0 0-2-16,6-3-10 31,3 0-6-31,3-5-3 0,3-3 1 16,3-5 3-16,6-3-2 15,0-7-2-15,0-6-3 16,-1-6-1-16,-2-7 2 0,-3-10 0 15,-6-1-2-15,0-3 2 16,-3 1 1-16,-3 2 0 16,-6-7 0-16,0 4 2 15,3 6 1-15,-2 5 3 16,-1 6 1-16,3 18 1 16,3 10-2-16,3 9 1 15,3 10 2-15,6 8-2 16,0 5 1-16,5 1-3 0,1-4 0 15,-3-4-1 1,3-4 2-16,0-1-34 0,0-12-13 16,9-5-84-1</inkml:trace>
  <inkml:trace contextRef="#ctx0" brushRef="#br0" timeOffset="125212.5379">9768 14010 180 0,'-12'-6'68'0,"3"9"-36"0,-6 0-18 0,9-1 20 16,-3 4-6-16,-9 4 0 15,4 6-2-15,-4 5-1 16,3 0-14-16,3 1-2 0,3-1-2 16,9 5-3-16,9-5-1 0,3-2-6 15,0-3-2-15,3-6-25 16,3-2-10-16,-1-5-39 15,1-6-54 1,0 1 31-16</inkml:trace>
  <inkml:trace contextRef="#ctx0" brushRef="#br0" timeOffset="125506.7409">9816 14065 184 0,'-21'-2'71'0,"18"20"-38"0,-3-2-25 0,3-8 16 16,0 3 8-16,3 2 7 15,0 5-10-15,3 1-5 16,3-3-13-16,0 0-3 0,18-11 6 31,-1-3-1-31,1-2 0 16,-3-5-1-16,0-3-4 16,-6-2-3-16,-6-4 0 0,-3-4-1 15,-9-9 0 1,-3 6 0-16,-3 3-2 0,-6 2-2 15,-6 5-13-15,3 3-4 16,3 0-26-16,3 3-13 16,3 8-63-1,4-1-39-15,2-2 74 16</inkml:trace>
  <inkml:trace contextRef="#ctx0" brushRef="#br0" timeOffset="135390.7145">10122 14110 192 0,'-6'3'71'0,"9"-6"-38"0,-3 9-23 16,3-9 17-1,-3 3 0-15,6 0 1 16,0 5-11-16,3 0-3 16,6 1-8-16,-3-4-2 0,0 4 0 15,3-1 4-15,-4-5 3 16,1 0-6-16,0 0-1 16,0-5 0-16,-3 2 0 15,0-2 0-15,-3-8 0 16,-6 2-2-16,0 0-2 15,-6-2 1-15,-3 3-1 16,-3 2 0-16,0 2-3 16,-3 4 2-16,-2 4 3 15,-4 1 1-15,3 8-4 0,-3-1 1 16,6 1 2-16,3 2 3 16,6 3 0-16,3 0 2 15,9 5-2-15,0-3 2 16,3-2-4-16,3 0 0 15,6 0-1-15,0-5 1 16,0-6-11-16,5-2-2 16,1-6-26-16,0 0-9 15,0-2-30-15,0-3-10 0,0-3-10 16</inkml:trace>
  <inkml:trace contextRef="#ctx0" brushRef="#br0" timeOffset="135593.9511">10467 14105 216 0,'0'-3'82'0,"0"-10"-44"0,0 21-27 16,0-3 21-16,0-5-4 15,-3 6 1-15,0 2-8 0,-5 2-2 16,-4 6-11 0,0-3-5-16,-3 6 0 0,0-6-2 15,3 0-1-15,0 3-10 0,0-3-4 16,6-2-33-16,0-8-14 15,3-3-54 1</inkml:trace>
  <inkml:trace contextRef="#ctx0" brushRef="#br0" timeOffset="135794.4492">10342 14049 256 0,'-6'-18'96'0,"6"18"-52"0,0 13-43 0,0-8 21 16,3 1 1-16,3-4 6 15,0 9-3-15,6-1-1 0,3 4-13 16,0 2-5-16,3-1-1 0,0 7-3 16,0-6 0-1,-4-1-1-15,4-1-2 0,3-1-32 16,-3-3-14 0,0-4-39-16,-3-4-16 0,0-2-6 31</inkml:trace>
  <inkml:trace contextRef="#ctx0" brushRef="#br0" timeOffset="135982.1859">10640 14100 248 0,'-3'2'93'0,"6"1"-50"0,-3 8-33 16,0-4 23-16,0 7-12 15,0 4 1-15,0-2-15 16,0 3-7-16,0-6 0 15,0 0-19-15,3-5-4 0,0 0-55 0,3-3-22 16,-6-5 3 0</inkml:trace>
  <inkml:trace contextRef="#ctx0" brushRef="#br0" timeOffset="136138.4269">10673 13954 252 0,'-6'-8'93'0,"6"8"-50"0,0 0-55 0,0 0 15 16,0 0-18-16,3 5-6 15,3 1-30-15,3-1-13 16,3 0-15-16,8 1-6 0</inkml:trace>
  <inkml:trace contextRef="#ctx0" brushRef="#br0" timeOffset="136394.6127">10840 13999 232 0,'0'3'88'0,"-3"-1"-48"0,-3 1-27 16,3 0 22-16,-3-1-12 16,0 4 0-16,-3 4-10 15,3 1-3 1,3 7-10-16,0-2-2 0,6 0 0 16,3 0 1-16,3 0 1 15,0 0 2-15,0 0 5 16,-3-3 4-16,-6-3 2 15,-6 1 5-15,-3-3-10 0,-6-3-4 16,-3-2-8-16,0-3 0 16,3 0-20-16,0-5-9 15,3-1-23-15,3-2-10 32,6-2-46-17</inkml:trace>
  <inkml:trace contextRef="#ctx0" brushRef="#br0" timeOffset="136644.5926">11000 13867 248 0,'-3'-3'93'0,"3"6"-50"0,0 2-44 16,0 0 20-16,0 6 4 15,-3 8 6-15,0 4-2 16,0 14-2-16,3 6-13 15,-3-4-1-15,6 4 0 0,0-4-9 0,0-2-2 16,0-7-15-16,0-7-2 16,-3-4-34-16,0-3-12 15</inkml:trace>
  <inkml:trace contextRef="#ctx0" brushRef="#br0" timeOffset="136832.0815">10881 14023 256 0,'-6'-3'96'0,"9"3"-52"0,6-2-36 0,-3 2 24 0,6-3-9 16,3 0-1 0,15 1-12-16,2-1-6 15,1-2-3-15,-3-1-23 0,3 1-8 16,2 0-97-16,1 0-46 15,-6-1 86-15</inkml:trace>
  <inkml:trace contextRef="#ctx0" brushRef="#br0" timeOffset="137095.7098">11414 14094 260 0,'0'35'99'0,"0"-19"-54"0,-3 2-39 0,3-7 20 16,0-1-14-16,0 1-2 15,3-1-11-15,-3-2-4 16,0-2 3-16,0-1-48 0,9-2-96 31</inkml:trace>
  <inkml:trace contextRef="#ctx0" brushRef="#br0" timeOffset="137457.9414">11506 14086 272 0,'3'22'101'0,"-3"-9"-54"0,3 3-37 16,-3-6 25-16,0 1-12 15,0-1-4-15,0 1-10 16,0-3-4-16,0-3-3 16,0 1-2-16,0-6 1 0,0-3-8 15,0 0 0-15,6-2-8 16,0-6-3-16,0-2 1 15,3-5 2-15,0-1 9 16,0 6 5-16,3 10 11 0,-3 3 3 16,0 6 7-16,3 4 2 15,-1 6-3-15,-2-3-1 16,0 3-6-16,-3-3 0 16,-3 1-7-16,0-4-29 15,-6-2-12 1,-3 0-26-16,3-5-11 15,0-3-49 1</inkml:trace>
  <inkml:trace contextRef="#ctx0" brushRef="#br0" timeOffset="137622.2119">11351 13899 296 0,'-14'-8'112'0,"14"8"-60"0,6 0-69 16,0 0 12-16,2 0-32 16,4 0-11-16,6-3-61 15,9-2-27-15</inkml:trace>
  <inkml:trace contextRef="#ctx0" brushRef="#br0" timeOffset="138320.2477">12218 14007 168 0,'-9'-8'63'0,"6"5"-34"0,-3 1-12 0,3 2 20 16,-3 0-4-16,-3 2 1 15,-6 4 0-15,-6 4 2 16,0 4-20-16,1 1-5 0,2 4 0 16,3-3-5-16,6 0-1 15,3-3-2-15,6 0 0 16,6-2 0-16,12 5 1 15,0-6-2-15,-1 1-2 16,1 2-2-16,-3-2 1 16,-3-1 5-16,-3-2 5 15,-6 0 4-15,-6 5 4 0,-3-7-7 16,-6-4-3-16,-3 1-9 16,0-3-3-16,1-5-18 15,2 2-5-15,6-2-32 16,3-3-12-16,9 0-52 15</inkml:trace>
  <inkml:trace contextRef="#ctx0" brushRef="#br0" timeOffset="138734.8513">12387 14015 228 0,'-23'-3'85'0,"8"1"-46"0,0 2-32 0,9 0 18 0,-3 5 2 16,-3 6 4-16,-3-1-4 15,0 9 1-15,0 2-16 16,3 3-5-16,3-1-2 0,4 4-3 16,5-1-2-16,3-4 3 15,5-1 0-15,1-8-1 0,3-8-2 16,0-5-4-16,0-2-2 16,3-6-6-16,-3-3 0 15,-6-2 4-15,-3-3 2 16,-3-8 6-16,0-5 2 15,-3 3-3-15,0 2-1 16,0 5 3-16,3 3 3 16,0 6-1-16,0 5 0 31,0 2 1-31,3 11 0 16,0 10 0-16,0 1 2 15,6 2-3-15,3 0 0 16,0-2-1-16,-1-1-2 0,1-2-21 15,0-5-9-15,-3-1-38 16,0-4-14-16,3-4-28 16</inkml:trace>
  <inkml:trace contextRef="#ctx0" brushRef="#br0" timeOffset="139263.3797">12471 14028 216 0,'-6'0'82'0,"9"3"-44"0,-3 15-27 16,3-7 23-16,0 2-5 16,0 3 3-16,0 0-7 15,0 0-3-15,0 0-12 16,0 0-6-16,-3-6-1 0,0-2 0 16,0-3 3-16,-3 1-1 15,3-6 0-15,0-3-3 16,0-5-2-16,3 0-4 15,2-5-2-15,1-14-4 0,9 4-1 32,3-1 3-32,0 5 3 15,-3 3 3-15,0 6 3 0,0 5 9 16,0 5 3-16,-4 8 2 16,-2 7 4-16,0 4-5 15,-3-1 0-15,-3-2-4 16,-3-2-1-16,0-4-5 0,0-2-1 15,0 0 1 1,0-8 0-16,3 0-5 16,0-8 1-16,3-5-5 15,3-6 1-15,3 1-7 16,3-1-3-16,0 3 5 16,0 6 3-16,-3 2 4 15,-1 8 1-15,1 10 9 0,-3 9 5 0,-3 2-2 16,-3 0 1-16,-3-2-7 15,0-3-1-15,0 0-9 16,0-6-2-16,0 1-27 16,0-6-10-16,3-2-38 15,6-3-12-15,6-6-24 32</inkml:trace>
  <inkml:trace contextRef="#ctx0" brushRef="#br0" timeOffset="139625.5584">12911 14020 292 0,'0'6'110'0,"9"12"-60"0,-3-7-43 15,0-6 26-15,3 6-8 16,0-1 3-16,6-2-14 16,-3-3-3-16,6 1-7 15,-4-6-3-15,1-11 2 0,-3 0-4 16,0-2 0-16,-3 0-6 15,-3 0 0-15,-6-3-10 16,-6 0-2-16,-6 3 3 0,-3 2 2 16,-3 3 4-16,1 6 4 15,-4 7 5-15,0 6 5 16,0 4 3-16,0 12 1 16,3 2 9-16,3 0 6 15,10 3-1-15,5 0-1 16,5-3-3-16,4-3-1 15,9-5-7-15,6-2-2 0,9-6-22 16,3-10-8-16,2-11-97 16,7-5-41-16,2-3 28 15</inkml:trace>
  <inkml:trace contextRef="#ctx0" brushRef="#br0" timeOffset="141694.7136">13578 13986 144 0,'3'-8'55'0,"-3"5"-30"0,0-2-7 0,0 5 20 0,0-3-4 16,-3 1 3-16,-3 2-12 16,-3 2-3-16,0 4-13 15,-6 2-1-15,-6 2 2 0,1 3-2 16,2 1 1-16,3 2-5 31,3-3-3-31,6 0-3 16,3 0 1-16,15 0 1 0,6 1 0 15,0-1 0-15,2 0 0 16,1 6 0-16,-3-6 0 16,-6 0 4-16,-6 0 2 15,-6 1 9-15,-6 1 4 16,-3-7-5-16,-6 0-1 16,-6-2-7-16,4-4-4 15,2-2-19-15,0 0-9 16,3-2-28-16,6-4-11 0,3-2-52 15</inkml:trace>
  <inkml:trace contextRef="#ctx0" brushRef="#br0" timeOffset="142095.6401">13676 14063 236 0,'-6'0'88'0,"9"2"-48"0,0 19-38 16,0-13 17-16,3 0 3 16,3 0 6-16,6-2-11 0,0-1-4 0,3-5-8 15,0 0-2-15,-1-3 1 0,-2 1-2 16,-3-9 1-16,-3 0-4 16,-9-5 0-1,-3 3 1-15,-6 3-3 31,-6-1 2-31,-6 3 1 0,-2 6 0 16,-1 2 0-16,0 7 0 16,3 9 0-16,3 3 0 15,3 2 2-15,7 0 3 16,5 3 0-16,6 0 0 16,5 0-3-16,10-6-2 15,6-2 3-15,3-3 0 16,0-2-10-16,0-9-5 0,-1-4-43 15,4-6-18-15,0-5-45 16</inkml:trace>
  <inkml:trace contextRef="#ctx0" brushRef="#br0" timeOffset="142325.5035">14018 13782 260 0,'-11'-5'96'0,"8"8"-52"0,0 4-51 0,0 15 36 16,0 4 0-16,0 8-5 16,3 9-4-16,0 7-11 15,0-2-4-15,3-3-1 0,0-6-5 16,0-2 1-16,0-2-24 16,0-11-12-1,0-6-50-15,0-2-19 16</inkml:trace>
  <inkml:trace contextRef="#ctx0" brushRef="#br0" timeOffset="142496.8895">13876 13978 328 0,'3'-8'123'0,"6"8"-66"0,26-5-60 15,-20 5 22 1,9 0-14-16,6 0-3 0,2 0-37 16,4 0-14-16,9 0-87 15,-6-3-38-15</inkml:trace>
  <inkml:trace contextRef="#ctx0" brushRef="#br0" timeOffset="146149.4365">2770 12576 104 0,'0'-3'38'0,"0"3"-20"0,0 0-12 0,0 0 11 16,0 0 6-16,0 0 3 16,0 0-5-16,0 0 0 15</inkml:trace>
  <inkml:trace contextRef="#ctx0" brushRef="#br0" timeOffset="146330.5041">2770 12586 289 0,'3'24'16'0,"-3"24"2"15,-3 5 1-15,3 13 3 16,-9 8-3-16,0 13 0 0,0-2-4 16,0-3 1-1,3-11-7-15,3-7-3 0,0-11-1 16,3-8-1 0,0-8 0-16,0-8 0 0,0-5-18 15,3-9-5-15,-3-4-37 16,0-11-14-16,0 0-32 15</inkml:trace>
  <inkml:trace contextRef="#ctx0" brushRef="#br0" timeOffset="147280.1456">2663 12644 212 0,'-9'-10'79'0,"9"10"-42"0,3 0-45 16,3 0 12-16,9 0 5 15,6 0 3-15,14-3 10 16,10 1 6-16,9-4-15 15,8-2 0-15,15 0-2 0,10 0-9 16,14 1 0-16,0-1 0 16,9 0 1-16,-3 2-1 15,4 4 1-15,-7-1-2 16,-6 0-1-16,-3 3 1 16,-14 0-1-16,-10 0 0 0,-8 0 0 15,-10 0 0-15,-5-2 2 16,-7-1 1-16,-5 0 1 15,-6 1-2-15,-6-1 1 16,-3 1 0-16,-1-1 3 16,-2 0-5-16,0 1-1 15,-3-1 0-15,0 0 0 16,0 3 0 0,0-2 2-16,-3 2 1 0,-1 0 1 15,-2-3 0-15,0 3 2 16,-3 0-1-16,0 0 0 15,-6 0 1-15,3 0 1 16,0 0-6-16,-3 0 0 16,3 3-3-16,0 5 0 0,0 5 0 15,0 11 0-15,-3 18 2 16,0 8 0-16,0 8 0 16,-3 9 0-16,-3 4 0 15,0 11 0-15,0-3 2 16,0-7 3-16,0-6 0 15,3-10 2-15,0-9-2 0,0-10 2 16,0-5 0-16,0-8 1 16,1-6 0-16,-1-2 0 15,0-3-11-15,0-5-5 16,-3 0 12-16,0-2 7 16,0-1-8-16,-3-2 0 15,0-1-3-15,0 1 2 16,-6-1-3-16,-6 1-2 15,-3 0 2 1,-2-1 2-16,-7 1 0 0,-6 2 2 16,-5 1 0-16,-10-1 3 15,-12 0-1-15,-8 3 0 16,-15-3-6-16,-15 3 1 16,-4 0 2-16,-5-2 1 15,0-1 1-15,3 0 0 16,3 1 2-16,6-4 3 15,2 1-4-15,10-1-3 16,12-2-1-16,11 0 1 0,13 0-6 16,14 0 1-16,12-2-43 15,12-1-17-15,15 1-67 16,15-1-58 0,12-2 68-16</inkml:trace>
  <inkml:trace contextRef="#ctx0" brushRef="#br0" timeOffset="147797.2311">2681 12610 116 0,'-6'-8'44'0,"6"8"-24"0,0 0-15 15,0 0 18 1,3 11-5-16,3 7 6 15,0 25 3-15,-3 7-15 16,-3 11 4-16,0 5 2 0,-3 8-4 16,0 0 0-16,0-5-6 15,0-8-3-15,0-6-2 16,3-2 0-16,-3-11 0 16,0-7 3-16,0-6-34 0,3-5-13 15</inkml:trace>
  <inkml:trace contextRef="#ctx0" brushRef="#br0" timeOffset="148363.181">2681 12687 124 0,'-3'-8'49'0,"3"5"-26"0,3-2-12 15,0 5 15-15,3-3-3 16,3 1 0-16,-3-1-6 0,8 3 0 16,4 0-10-16,15 0 5 15,-3 0 3-15,9 0 2 0,8-3 1 16,10 1-5-16,8-4 0 31,16 4-6-31,5-4-2 16,6 1-5-16,3 0 0 15,7 2 0-15,2 1 0 0,0-1 2 16,-3-2 1 0,0 2-1-16,-8 0-2 0,-10-2 1 15,-12 0 1-15,-5-1-1 16,-13 1 2-16,-8 0-4 15,-9 2 0-15,-6 1-23 0,-7-1-12 0,-5 3-41 16,-6 0-51 0,-3 5 32-16</inkml:trace>
  <inkml:trace contextRef="#ctx0" brushRef="#br0" timeOffset="148700.1281">4520 12544 140 0,'-3'0'52'0,"3"5"-28"0,0 11-26 0,0-3 9 16,0 8 10-16,-3 22 6 15,-3 2 2-15,-3 8 0 16,1 5-14-16,-1 0 4 0,0 3 5 16,3 10-9-16,3-4-3 15,0-4-5 1,0-5 0-16,0-2-2 0,0-11 2 16,0-8-11-16,-3-5-2 15,0-9-74 1,-6-1-54-16,-6-7 53 15</inkml:trace>
  <inkml:trace contextRef="#ctx0" brushRef="#br0" timeOffset="149246.677">2687 13520 120 0,'0'-2'46'0,"6"2"-24"0,9 2-21 0,-4 1 8 15,4 0 17-15,15-1 7 16,9-2 1-16,11 0 0 16,10 0-19-16,17 0-2 0,13 0-2 15,8-2-6-15,9-1-1 0,9 3-2 16,3 0-2-16,-3 0 1 15,-3 0-1-15,0 0 0 16,-11 0 2-16,-1-5-50 16,-9-1-19-16,-9 1-24 15</inkml:trace>
  <inkml:trace contextRef="#ctx0" brushRef="#br0" timeOffset="157780.9391">3514 15774 120 0,'3'3'46'0,"0"0"-24"0,3-1-6 0,-3-2 18 16,3 3-3-16,0-3-1 15,3 0-1-15,-9 0-1 16,6 0-15-16,-3 0 8 0,0-3 5 0,-3 1-3 16,0-4 1-16,0 1-4 15,-3-3-1-15,0 0-4 16,-3 0-1-1,-3 0-4-15,0-2-1 0,-3 5-3 16,-6-3-1-16,-3 2-1 16,-2 1 2-16,-4 2-1 15,0 1 0-15,-9 4-3 0,1 4 1 16,-1 4-4-16,0 1 0 16,3 2 3-16,7 0 1 15,5 3-4-15,6-3-1 16,6 6-2-16,9 2 0 15,12 0 3-15,9 0 2 16,11 1-2-16,7 1 0 0,6 1-4 16,2 3 1-16,1 4 4 15,-3-1 2-15,-4 1-5 16,-5 1 0-16,-9 0 7 16,-6-3 5-16,-9 0 9 15,-9 0 6-15,-9-2 0 16,-9-1 1-16,-6-7-12 15,-9-6-3-15,-3-8-6 16,-2-10-3-16,-10 2 0 16,3-5-1-16,7-2-27 15,2-4-11-15,9 1-25 16,6 3-11-16,9-4-81 16</inkml:trace>
  <inkml:trace contextRef="#ctx0" brushRef="#br0" timeOffset="158774.0468">4273 15737 144 0,'0'-2'55'0,"3"4"-30"16,-6-2-10-16,3 0 18 0,0 0-7 16,-3 3-3-16,0 2 0 15,-3 3 0 1,-3 0-12-16,-5 3 7 0,-7-1 4 16,0 14-5-16,-6 0 1 15,-3-3-7-15,-2 3 1 16,2-3-3-16,0-2 0 0,-3-1-1 15,6-2 0-15,4-3-4 16,2-2-1-16,6-1-1 16,6-2 1-16,3-2-4 15,12-1-2-15,6 0 6 16,6 3 3-16,6-2 1 16,5 4 1-16,4-7 0 15,3 7 0-15,0-7-7 16,-4 5 0-16,1-5-1 15,-6-1 2-15,-3 1-1 16,-7 2 2-16,1 0-26 16,-6-2-12-16,-3 2-20 15,0 1-8-15,-3-1-41 16,-6 3-38 0,0-3 57-16</inkml:trace>
  <inkml:trace contextRef="#ctx0" brushRef="#br0" timeOffset="160924.8424">3940 16253 124 0,'-15'3'46'0,"12"-3"-24"0,0 0-4 16,3 0 20-16</inkml:trace>
  <inkml:trace contextRef="#ctx0" brushRef="#br0" timeOffset="161164.3477">3919 16256 322 0,'0'0'43'0,"9"0"-21"16,0 0-8-16,3 0-1 0,6 0 2 16,2-3 3-16,7 1-4 15,3-1 2-15,6 3-5 16,-4 0-1-16,4 0-6 16,-3-5-1-16,-3 5-1 15,-3 0-2-15,-4-3 3 31,1 0 0-31,-6 1-1 16,-3-3-2-16,-3 5 3 0,-3 0 0 16,-3 0-4-16,0 0-1 15,0 0-19 1,-3 0-9-16,2 0-26 0,-2-3-10 16</inkml:trace>
  <inkml:trace contextRef="#ctx0" brushRef="#br0" timeOffset="162107.6762">4532 15806 180 0,'-9'-2'68'0,"6"2"-36"0,0 0-11 16,3 0 22-16,0 0-1 15,0-3 1-15,0 0-12 16,3-2-4-16,6-3-16 16,3 0-4-16,3-2-3 0,6-4 0 0,3 1 2 15,2 5-1-15,4 0 2 16,-3 3-6-16,3 2-1 16,-6 6 0-16,2 5 0 15,-2 5-3-15,-6 6 2 16,-3 12 3-16,-3 4 1 15,-3-1 1-15,-6 6 2 16,-6 2-3-16,-6-2 0 16,-3-3 1-16,-3 0 0 0,-3-3-2 15,-3 1-2-15,0-4 1 16,1-4 1-16,-1-1 3 16,3-4 4-16,3-9-2 15,3 0-2-15,0 0 2 16,0-5 0-16,9 0-3 15,6-5-1-15,9 5-1 16,0-6 1-16,6-4 0 16,3 2 3-16,6-8 1 15,2 5 3-15,4-2-5 16,3 2-1-16,0 1-2 16,-4-1 1-16,-2 3-4 0,-3 0 0 15,-3 0-4-15,-6 0 1 16,-1 8-77-1,-2-3-201 1</inkml:trace>
  <inkml:trace contextRef="#ctx0" brushRef="#br0" timeOffset="169973.9385">2687 15642 160 0,'0'0'0'0,"3"-16"24"0,0 14 29 16,3-9 3-16,-6 3-19 15,0 8-12-15,0 8-16 16,0 8 7-16,0 24 6 0,-9 23-5 16,3 14-2-16,-3 5-8 31,3 5-5-31,-3 6-1 16,9-9 1-16,0-9 1 0,9-7 1 0,-3-15-2 15,3-8 1 1,0-10-29-16,0-6-9 15,0-8-21-15,-1-8-5 16,-5-18-31 0</inkml:trace>
  <inkml:trace contextRef="#ctx0" brushRef="#br0" timeOffset="170370.4011">2669 15629 216 0,'-9'-3'82'0,"18"-7"-44"0,0 4-33 16,3 4 19-16,6-4 5 15,17 1 6-15,10 0-7 16,14-3-4-16,16 3-14 15,20 2-4-15,15-2 0 0,9-3-3 16,12 3-2-16,6-3 0 16,6 0 1-16,6 2-1 15,0-2 2-15,0 3-4 0,-10 2 0 16,-8 3 1 0,-9 0 2-16,-5 0-1 0,-13 6-1 15,-9-1 1-15,-6 3-1 16,-11-5-7-16,-4-1 0 15,-8-2-2-15,-10 0 1 16,-8 0-6-16,-10 0-2 0,-8 0-24 16,-9 0-9-16,-9 6-65 15</inkml:trace>
  <inkml:trace contextRef="#ctx0" brushRef="#br0" timeOffset="170700.8789">5381 15558 192 0,'-3'0'71'0,"3"5"-38"0,0 19-34 15,0-11 15-15,-3 3 7 16,-3 10 9-16,0 14-2 16,-3 18-2-16,3 3-14 15,0 5 3-15,0 0 3 0,3 3-8 16,0 5-3-16,0-8-4 16,0-5 0-1,-3-8-15-15,-6-8-5 0,0-5-55 16,3-9-25-16,-3-9-8 15</inkml:trace>
  <inkml:trace contextRef="#ctx0" brushRef="#br0" timeOffset="171222.7693">2877 16529 204 0,'-6'-8'77'0,"6"2"-42"0,0 1-41 16,3 5 56-1,9-3-13 1,6-2-6-16,12 5-6 16,8-5-15-16,16 5 2 0,17 0 4 15,19 5-6-15,14 0-1 16,21-2-5-16,18 2-3 16,18-2 2-16,11 0 2 15,-2-1-4-15,-3-4-1 16,-13-4 0-16,-14 1 0 15,-12-8 0-15,-18 10 0 16,-14-2-33-16,-19-3-15 16,-14 3-86-1</inkml:trace>
  <inkml:trace contextRef="#ctx0" brushRef="#br0" timeOffset="172209.0085">2678 15679 152 0,'0'-13'57'0,"0"10"-30"0,3 1-29 0,-3 2 11 16,3 2 14-16,0 4 7 0,3 7 2 31,0 11 1-31,-6 21-18 16,0 8 4-16,0 10 2 0,0 6-7 15,-6 8-3-15,6 5-4 16,0-6-2-16,6-10-3 16,-6-5 1-16,3-13-7 15,3-8 1-15,-3-14-26 16,0 1-10-16,2-22-84 15,-5-13 23 1</inkml:trace>
  <inkml:trace contextRef="#ctx0" brushRef="#br0" timeOffset="172620.8023">2690 15602 156 0,'18'-5'57'0,"2"-11"-30"0,22 14-16 15,-15 2 18-15,9-3 3 16,14-2 5-16,10-1-5 16,20 4-2-16,6-1-16 15,13-2-2-15,17-6-1 0,12 9-4 0,15-9 1 0,11 3-5 16,13-5-2-16,0 2 0 31,-1 1 1-31,4 2-1 0,-9 0-1 16,-12 3 1-16,-21-9-1 15,-21 4 0-15,-21-1 2 16,-17 9-12-16,-16-1-6 16,-17 8-84-16,-9 3-18 15</inkml:trace>
  <inkml:trace contextRef="#ctx0" brushRef="#br0" timeOffset="173004.4074">5330 15431 164 0,'0'-27'63'0,"3"30"-34"0,0 13-38 0,-3-8 9 16,0 2 15-16,0 6 10 0,0 8 7 15,-3 15 6 1,0 6-21-16,0 11 4 0,0 18 0 0,-3 5-3 16,0-4 0-16,3-1-8 31,0 2-2-31,0-2-4 15,3-5-3-15,0-8 2 16,3-11 2-16,-3-10-11 16,0-6-3-16,3-7-47 15,-3-9-20-15,0-4-36 16</inkml:trace>
  <inkml:trace contextRef="#ctx0" brushRef="#br0" timeOffset="173593.3837">2806 16603 84 0,'3'-8'33'0,"12"2"-18"0,-3-2 2 0,-7 8 16 0,1-2 9 0,0-1 4 32,0 1-9-32,6-1-5 15,-3 0-18-15,6-2 0 0,12 2 2 16,3 1 3-16,11-1 1 15,13-2-3-15,23 5 2 16,10-3-4-16,20 0 1 0,18 1-7 16,15-4-3-16,20 4-3 15,13-3 0-15,9-1-4 16,2-7 0-16,-5 0 1 16,-7 5 0-16,-11-3 2 15,-21-2 3-15,-15 0-4 16,-24 0-1-16,-17-1-62 15,-13 9-25-15,-29-3-39 16</inkml:trace>
  <inkml:trace contextRef="#ctx0" brushRef="#br0" timeOffset="184486.7098">6651 15812 140 0,'0'5'52'0,"12"13"-28"0,-12 9 0 0,6-11 24 16,-3 2-9-16,0 6-2 16,0 10-8-16,-3 3-4 0,0-2-13 15,0-1-1-15,3-2 0 0,0 0-6 16,0-6-1-16,0-2 0 15,0-5 2-15,3-4-3 0,-3-7-2 32,0 6 2-32,0-9 2 15,0-3-2-15,0-2 0 16,0-7-3-16,0 1-1 0,3-2 1 16,0-5 0-16,0 3 2 0,3-4 1 15,3 4-4-15,0-1-1 16,5 3 1-16,1 3 0 15,9 0-2-15,0 5 0 16,0 5 2-16,-4 5 2 16,-2 4 2-16,-6-1 3 0,-3 0 3 15,-6 3 5-15,-9-3-4 16,-3 3 0-16,-9-3-6 16,0 6-3-16,-3-3 0 15,1-6 1-15,-4-7-3 16,0-3-2-16,3 0-29 15,3-5-12-15,3-3-28 16,3 0-10-16,6 0-24 16</inkml:trace>
  <inkml:trace contextRef="#ctx0" brushRef="#br0" timeOffset="184739.063">7074 15931 212 0,'0'-14'82'0,"-3"12"-44"0,6 2-42 15,-3 5 15-15,0 3 16 0,0 0 12 16,0 13-3-16,0 3-1 16,0 2-19-16,0 1-8 0,3 2-3 15,-3 0-1-15,6-3 0 16,0 1-5-1,3-6-1-15,0-2-32 16,0-4-15-16,0-1-35 16,0-6-12-16,3-3 2 15</inkml:trace>
  <inkml:trace contextRef="#ctx0" brushRef="#br0" timeOffset="185042.8299">7247 16153 220 0,'-12'-3'82'0,"6"11"-44"0,-3 5-40 0,6-5 14 16,0 3 7-16,0 2 7 15,3 0-9-15,3-2-2 0,6 5-9 16,3-3-2-16,6-13 0 0,0 0 0 16,5 0 0-16,1-5-2 15,-6-3 1-15,-3-5 0 16,-3-1 1-16,-6 1-2 15,-9-3-2-15,-6 3 1 16,-3-3-1-16,-3 8 0 16,0-2 0-16,-3 2-9 15,4 5-4-15,2 0-24 16,3 3-9-16,6 3-36 16,3-3-43-16,9 3 37 15</inkml:trace>
  <inkml:trace contextRef="#ctx0" brushRef="#br0" timeOffset="185267.2669">7536 16105 212 0,'-24'-2'79'0,"24"4"-42"0,-18 3-32 16,12-2 19-16,-6 2 0 16,0 3 3-16,0 6-12 15,3 1-6-15,3 7-6 16,3-1-5-16,6 3 1 0,3 2 3 15,6-5 3-15,3-5-11 16,12-5-3-16,0-11-27 16,-1-8-9-16,1-3-45 15,-3-2-36 1,-3-3 52-16</inkml:trace>
  <inkml:trace contextRef="#ctx0" brushRef="#br0" timeOffset="185473.4511">7616 15901 200 0,'-9'-5'74'0,"9"13"-40"0,0-3-40 15,3 9 56 1,0 4-8-16,0 11-7 16,0 3-6-16,0 0-17 15,0 0-8-15,3-3 0 0,0 0-3 16,3-3-1-16,0-5-17 0,0-2-9 15,-1-6-55-15,1-2-22 16,-3-9 7 0</inkml:trace>
  <inkml:trace contextRef="#ctx0" brushRef="#br0" timeOffset="185765.3621">7792 16105 80 0,'-27'-2'30'0,"18"4"-16"0,-9-2 14 0,9 0 21 0,-3 5 1 15,-3 1 3-15,0-4-15 16,0 6-5-16,4-5-19 16,2 0 0-16,3 5 0 15,6-3 1-15,6 0 4 0,6 0-7 16,2-2-2-16,4 8-5 15,3-3-4-15,6 0 0 16,-3-3 1-16,2 0-32 16,-5-2-14-16,0-3-49 15,-3 0-51-15,0-3 45 16</inkml:trace>
  <inkml:trace contextRef="#ctx0" brushRef="#br0" timeOffset="186006.1699">7979 16073 272 0,'-3'-15'101'0,"3"15"-54"0,-9-3-42 0,6 0 24 16,-3 6-14-16,0-6-1 15,0 9-8-15,3 2-4 16,0-1-1 0,3 4-1-16,3 2 2 0,3 0-1 15,-3 1-1-15,0-1 7 16,0 0 5-16,-3 0-6 15,-3 1-1-15,-3-4-3 0,-3 1-2 16,3-6-15-16,-3 3-7 16,1-3-64-16,-1-5-29 15,6 0 5 1</inkml:trace>
  <inkml:trace contextRef="#ctx0" brushRef="#br0" timeOffset="186719.9915">8530 16052 152 0,'-18'-5'57'0,"9"-8"-30"0,-27 26-18 15,24-8 16-15,-3 6 3 16,-2-1 3-16,-1 1-10 16,0 2-3-16,3 6-10 15,6 2-5-15,6 0-2 0,6-2 3 16,6-3 2-16,0-6 2 16,3 3 2-16,6-7-5 15,0-6-1-15,-1-6-2 16,-2 4 1-16,-3-9-4 15,-3 3-2-15,0-5 2 16,-3 0 2-16,-3 2 0 16,-3-2-1-16,-6 5 3 0,0 0 0 15,3 3-1-15,0-1 1 16,-6 12 0-16,6-1 1 16,0 6 0-16,3 2 0 15,0 3-5-15,3 0 1 16,3-3-7-16,3 0-3 0,0-2-32 31,3-3-12-31,0-3-52 0</inkml:trace>
  <inkml:trace contextRef="#ctx0" brushRef="#br0" timeOffset="187350.349">8589 16097 164 0,'-9'-5'63'0,"9"5"-34"0,0 0-19 0,0 0 17 16,0 0-2-16,0 0 2 16,3 5-2-16,3 3 0 15,0 3-14-15,0 2 0 0,3 0 0 16,-3 0 0-16,0 1 3 16,0-4 2-16,-3-2-1 15,0-2 1-15,-3-6 0 16,0 0-4-16,-3-3 0 15,0-5-3 1,0-3 0-16,0-2-3 0,3 0-1 16,0 5-3-16,3-11 1 15,3 6-7-15,0 0 1 0,3 0 1 16,0 0 1-16,0 10-21 16,3-2-10-16,5 5-9 15,-2 0-2-15,0 2 10 31,0 1 5-31,-3 2 17 16,0 0 6-16,-3 3 10 0,0 0 5 16,0 0 12-16,-3-2 8 15,3-4-2-15,-1 6 0 16,1-3-9-16,3-5-4 0,0 0-8 16,0-2-3-16,3-1-2 15,-3-5 1-15,0 3-2 16,-3-3-1-16,-3-3 1 15,-6 1-1-15,-6-1-7 16,-3 3 0-16,-3 3 1 16,-3 10 1-16,-3 3 5 15,-3 0 2-15,1 3 4 16,-1 2 1-16,9 0 8 16,3 11 2-1,6 0 0-15,6-3 0 16,9 0-9-16,6 0-5 0,8-7-7 15,7-7-2-15,3-4-70 16,6-6-31-16,2-4-32 16</inkml:trace>
  <inkml:trace contextRef="#ctx0" brushRef="#br0" timeOffset="188019.1897">9491 15965 132 0,'-3'-3'52'0,"0"1"-28"0,-3-1-6 15,3 3 20-15,-3 0-4 16,-3 3 3-16,0 2-10 16,-11 8-2-16,2 0-14 15,0 3-2-15,3 8-2 0,3-8-3 16,3 8-1-16,6-6-3 0,12-2-3 15,3-3-3-15,3-2-1 16,3-3-23-16,3-3-8 16,2-2-29-1,-2-6-47-15,0 1 25 16</inkml:trace>
  <inkml:trace contextRef="#ctx0" brushRef="#br0" timeOffset="188303.6295">9604 16015 156 0,'-18'-8'60'0,"12"8"-32"0,-5 6-15 0,5 2 19 0,0-1-5 16,0 7-1-16,0-1-3 31,3 3 0-31,3 0-13 16,3 0 3-16,6-1 1 0,3-1-1 16,11-4 2-16,4-7-2 15,-3-3 0-15,0 0-5 16,-3-5 0-16,-7-3-5 15,-2 0 0-15,-6-6-1 16,-6-1 1-16,-6-1-2 16,-3 3-1-16,-5-1-2 15,-4 1 1-15,0 2-19 16,0 4-9-16,3 1-25 0,3 4-9 16,3-4-45-1,3 6-21-15,6 0 68 16</inkml:trace>
  <inkml:trace contextRef="#ctx0" brushRef="#br0" timeOffset="188621.3291">9744 16028 220 0,'9'6'85'0,"-6"12"-46"0,0 1-30 0,0-11 19 16,0 0-5-16,-3 0 0 16,0 0-6-16,0-6 0 15,0 6-10-15,0-5 0 0,0-3 0 0,0 0-3 16,3-3-1-16,3-5-1 15,0-5 1-15,0-3-4 16,6-2 0-16,3 2-1 16,-1 2 0-16,1 4 2 15,0-1 2-15,0 11 1 16,0 0 1-16,0 19 2 16,-3-3 1-16,0 0-1 15,-3-1-1-15,-3-1-3 16,0-1 1-16,-3-3-2 15,0-2-1-15,-1 0-28 16,1-5-11-16,3-3-25 0,0-3-10 16,0-5-33-1</inkml:trace>
  <inkml:trace contextRef="#ctx0" brushRef="#br0" timeOffset="188809.1318">10006 15737 260 0,'-9'-13'96'0,"9"16"-52"0,-3 5-51 16,3-3 16-16,0 8 7 16,0 14 7-16,3 5-3 15,0 2 1-15,3 0-12 16,0 3-3-16,0 0-2 0,0 0-2 16,0-7 1-16,-3-4-40 15,0-2-14-15,-3-6-79 16</inkml:trace>
  <inkml:trace contextRef="#ctx0" brushRef="#br0" timeOffset="189032.0197">9863 15970 280 0,'0'-5'104'0,"6"2"-56"0,3-5-38 0,0 3 23 16,6 2-16-16,6-2-2 0,6 0-11 16,2 0-5-16,7 2 0 15,-3-2-29-15,-1 5-9 0,-2 0-41 16,-6 0-16-16,0 0-2 16</inkml:trace>
  <inkml:trace contextRef="#ctx0" brushRef="#br0" timeOffset="189155.5054">10226 15991 236 0,'-3'11'90'0,"6"-6"-48"0,0 22-47 16,0-19 17-1,0 2-7-15,0 1 0 16,0-1-14-16,-3 1-7 16,3-3-86-16,-3 0-40 15</inkml:trace>
  <inkml:trace contextRef="#ctx0" brushRef="#br0" timeOffset="189349.0165">10208 15856 296 0,'-8'-44'112'0,"8"44"-60"0,0-6-63 15,3 6 18-15,0 0-12 16,2 0-1-16,1 0-22 15,0 3-8-15,3 0-75 16,6 4-32-16,3 12 69 16,0-6 36-16</inkml:trace>
  <inkml:trace contextRef="#ctx0" brushRef="#br0" timeOffset="189780.2281">10396 15933 160 0,'-9'-5'60'0,"6"5"-32"0,-3 0-15 0,3 3 19 16,-3-1-3-16,0 1 3 16,-3 5-7-16,-3-3-1 15,4 8-13-15,-4-2 0 0,3 2 0 16,0-2-4-16,6-3-2 16,3 2 0-16,0 1-1 15,6-3-2-15,0-3-2 16,3-2 1-16,0-6-1 15,-1-2-3-15,-2-1 2 0,0 4-1 16,0-3-2-16,0 2 5 16,-3-2 1-16,0-1-3 15,0 6-1-15,0 0-2 16,3 0 0-16,0 11 3 16,3 2 0-16,0 3 1 15,0 0 0-15,0 2 2 16,-3 4 1-16,-3-1 5 0,-3 0 3 15,-6 0 0-15,-3-2 1 16,-3-4-4-16,-3-1-3 16,-6-4-5-16,0-4 0 15,1 1-22-15,-1-7-8 0,3-2-20 16,3-3-9-16,3-3-50 16</inkml:trace>
  <inkml:trace contextRef="#ctx0" brushRef="#br0" timeOffset="190182.4929">10453 15949 228 0,'3'-8'88'0,"-3"8"-48"0,0 0-42 16,0 0 14-16,3 5 5 15,-1 3 4-15,1 3 2 16,3 7 3-16,0-2-14 15,0 3-5-15,3-3-2 0,9-3-6 0,-3 0 1 16,0-2 2 0,0-3 1-1,0-3-1-15,-3-2 1 16,-1-3-11-16,1-6-4 0,-3-4-1 16,-3-3 2-16,0-1 7 15,-3-2 4-15,-3 3 1 16,0 0 2-16,0 5 0 0,0 0 3 15,0 5-1 1,0 3 2-16,0 6-2 0,3 2 0 16,0 2-3-16,0 4-2 15,0-1 1-15,3 0-1 16,0-2-20-16,0-3-7 16,3-1-37-16,0-1-14 15,6-6-21 1</inkml:trace>
  <inkml:trace contextRef="#ctx0" brushRef="#br0" timeOffset="190482.3615">10786 15970 212 0,'-9'3'82'0,"-3"10"-44"0,3 3-22 16,9-3 22-16,0-2-5 15,0 5 3-15,6-3-16 16,3 0-6-16,3 0-9 15,3-5-2-15,3-2 3 0,3-4-3 16,-1-2-2-16,-2-2 2 16,-3-6 0-16,-3-6 1 15,-3 1 0-15,-6-3-5 0,-6 0 1 16,-6-5 0-16,-3 5 2 16,-3-2-3-16,0 5-2 15,-5 2-12 1,2 3-2-16,-6 3-23 0,6 5-7 15,3 5-24-15,3-2-7 16,3 2-12 0</inkml:trace>
  <inkml:trace contextRef="#ctx0" brushRef="#br0" timeOffset="190786.6954">10893 15986 228 0,'6'13'85'0,"0"-5"-46"0,3 13-37 15,-3-15 17-15,0 2-8 16,6 2 1-16,0-2-3 16,0 0 0-16,2-8-5 15,4 0-5-15,-3-5 0 0,0-3-4 0,-3 0 1 16,-3-5 0-16,0 0 2 16,-3-1 1-16,-3 4 1 15,0-1 0 1,-3 3 0-16,3 0-3 15,-3 8 2-15,3 3 5 16,3 7 5-16,0-2-3 16,0 0 2-16,0 6-5 0,2-1-2 15,1 0-11-15,3-5-4 32,6-3-39-32,6-2-18 15,0-11-25-15</inkml:trace>
  <inkml:trace contextRef="#ctx0" brushRef="#br0" timeOffset="191052.3376">11265 15875 272 0,'-24'-19'101'0,"6"35"-54"0,10-2-53 16,-1-9 17-16,3 3-5 15,0 2 3-15,15 1 2 16,0 0 1-16,0-1-6 15,-1-2-2-15,1 8 0 0,-3-3 4 0,-3 3 5 16,-3-3 2-16,-9 1 0 16,-3-4-7-16,1-2-5 15,-1-3-9-15,0-2-4 16,0 2-25-16,6-2-12 16,3-3-163-1,15-8 80 1</inkml:trace>
  <inkml:trace contextRef="#ctx0" brushRef="#br0" timeOffset="191198.5613">11414 16076 312 0,'0'16'115'0,"-3"-11"-62"0,-3 3-55 0,3-3 22 0,-6 1-12 16,-3-4-2-16,0 6-10 15,-3-2-5-15,1-1 5 16,-1 0-45-16,3-2-17 0,0-3-56 15</inkml:trace>
  <inkml:trace contextRef="#ctx0" brushRef="#br0" timeOffset="191572.8282">11884 15899 260 0,'-15'-5'96'0,"9"7"-52"0,-8 1-36 16,5-1 21-16,-6 4-6 0,0-4-2 16,0 6-9-16,0-2-3 15,3-1-5-15,6 3-5 0,6 2 0 16,9 1 1-16,3 0 2 15,6 2-3-15,-3 3 0 16,0 2 1-16,-6-2 0 16,-3-3 2-16,-9-2 3 15,-6-3-2-15,-3 0 0 16,-3-3-1-16,0 0-2 16,0-2-19-16,3 0-10 15,3-3-21 1,6-14-96-1</inkml:trace>
  <inkml:trace contextRef="#ctx0" brushRef="#br0" timeOffset="191874.1057">11974 15949 244 0,'-3'13'93'0,"3"-2"-50"0,0 7-41 0,0-10 19 15,3 6 7-15,3-1 6 16,2 3-13-16,4-3-7 0,0-2-8 16,9-1-3-16,6-5 3 0,0-2-1 15,2-3 0-15,1-5-1 16,-3-8 0-16,-6-6 0 16,-9 6 0-16,-6-6-7 15,-12 1 0-15,-6-1 1 16,-12-10 3-16,0 16 0 15,-3 8-1-15,4-3-13 16,2 5-4-16,3 3-46 16,6 3-19-16,6-3-40 15</inkml:trace>
  <inkml:trace contextRef="#ctx0" brushRef="#br0" timeOffset="193204.6204">12706 15788 168 0,'0'-8'63'0,"0"8"-34"0,-3 0-12 15,0 2 20-15,-3 1-10 16,-3 2-1-16,0 1-13 0,-3-1-5 16,0 6-5-16,3 10-3 0,3-5 3 31,3-3-7-31,6 0 1 15,6 0 1-15,6 3 1 16,3 0-2-16,0 0 2 0,-3-3 3 16,-3 0 3-16,-3 3 9 15,-6 0 5-15,-9-3 2 16,-6 1-1-16,-6-1-10 0,0-5-6 16,-12-3-10-16,6-8-1 0,4 1-21 15,5-6-9 1,3 8-28-16,12-8-11 0,12-3-14 15</inkml:trace>
  <inkml:trace contextRef="#ctx0" brushRef="#br0" timeOffset="193378.1742">12834 15909 232 0,'-12'6'88'0,"24"2"-48"0,-6 15-42 0,-9-12 17 0,6 2-7 15,0 3 1 1,0 0-5-16,0 0-3 0,0 0 0 16,3-3-28-16,-3-2-9 15,0-6-66-15</inkml:trace>
  <inkml:trace contextRef="#ctx0" brushRef="#br0" timeOffset="193772.6219">12837 15812 168 0,'-15'-6'66'0,"15"6"-36"0,18 3-59 16,-12-3 0-16,3 3-9 16,0 4 0-16,2 7 21 15,1 2 9-15,0 5 24 16,0 0 12-16,-3 3 28 15,0-3 11-15,-3 5-12 16,-3-2-8-16,-3-8-16 16,0 0-5-16,0-6-15 15,0-4 2-15,0-6 1 0,3 0-10 16,3-8-1-16,0 0-3 16,3-5 2-16,3-1-3 0,6 1 0 15,-4 3-1-15,1 4-2 0,0 4 0 31,-3 7 0-31,0 3 3 0,-3 10 0 16,0-2 1-16,-3 5 0 16,0-5-7-16,0-2-3 15,0-4-25-15,3-2-12 16,0-3-23 0,2-7-50-16,4-9 23 15</inkml:trace>
  <inkml:trace contextRef="#ctx0" brushRef="#br0" timeOffset="193960.1794">13239 15923 192 0,'-18'-14'71'0,"15"14"-38"0,-6-2-17 16,6 4 24-16,-3-2-3 15,-3 8 0-15,0-2-12 16,0 2-2-16,3 2-14 16,0-2-8-16,6 5-3 0,3-5 3 15,3 5 3-15,3 1-17 16,3-4-8-16,6 1-33 15,3-8-14-15,0-3-41 16</inkml:trace>
  <inkml:trace contextRef="#ctx0" brushRef="#br0" timeOffset="194259.9869">13355 15968 232 0,'-3'-6'88'0,"6"6"-48"0,3 0-42 0,0 0 14 16,3 0-2-16,-1 0 4 15,1-2-2-15,0-4 1 16,6 1-7-16,-3 2-4 0,-3-2-1 16,0 0-1-16,-3-3 2 15,-9 0-3-15,-3 3 0 16,-6-1-1-16,-3 6 0 16,0 0 6-16,-5 6 5 0,-1 2-1 15,-3 2 1-15,6 3 3 16,3 1 5-16,9 9 0 15,6-1-1-15,6-6-6 16,9 5-4-16,3-8-3 16,12-2-3-16,5-4-43 15,4-9-21-15,3-11-72 16</inkml:trace>
  <inkml:trace contextRef="#ctx0" brushRef="#br0" timeOffset="200104.1172">13861 15732 148 0,'-3'0'57'0,"3"5"-30"0,-3 6-16 0,3-6 18 16,-3 6-2-16,0-1 4 16,0 6-8-1,0 0-4-15,-3 3-11 16,3-6 1-16,0 0 2 0,0 3-9 0,0-8 0 15,0 0 2-15,3-3 2 0,0 1-2 16,3-14-1 0,0 0 3-16,0-6-1 15,0 1 0-15,0 0-6 16,3-3 1-16,0 0 0 16,0 0 2-16,0 3 1 15,0 0 1 1,0 2-2-16,-3 3-2 0,3 3-2 0,-3 2-1 15,5 6 6-15,1 5 3 16,-3 5 1-16,0 16 3 16,0 0-1-16,-3 3 0 15,-3 3-1-15,0 2 0 16,3-3-4-16,-3-2-3 16,3-6 2-16,-3-7 0 15,6 2-4-15,0-5 1 0,0-3-33 16,-3-2-70-1,-6-3-1-15,3-1-1 16</inkml:trace>
  <inkml:trace contextRef="#ctx0" brushRef="#br0" timeOffset="200197.6186">13837 16163 200 0,'-6'-8'74'0,"3"8"-40"0,3 0-16 0,0 0 23 0</inkml:trace>
  <inkml:trace contextRef="#ctx0" brushRef="#br0" timeOffset="200344.2661">13837 16155 431 0,'18'-2'43'0,"6"-1"-22"16,-1-2-9-16,4 2-2 0,3-2-6 16,-3 0-2-16,0 5-1 0,-4-3-1 15,-2 0-38-15,-6 3-16 16,0 0-46-1,-6 3-52-15,-3 0 48 16</inkml:trace>
  <inkml:trace contextRef="#ctx0" brushRef="#br0" timeOffset="200752.7963">14149 15851 160 0,'-5'-39'60'0,"5"39"-32"0,0-3-9 16,0 3 21-16,0 0-14 16,-3 3-2-16,0 7-10 15,0 6-4-15,-3 2-5 16,0 6-2-16,0 3 1 0,0 10 9 15,3-3 6-15,3-5-6 0,6 3 0 16,3-5-3-16,6-6-1 16,8-5 6-16,1-6 2 15,3-7-2-15,-3-6 1 16,0-13-5-16,-4-2-1 0,-5-6 2 16,-6-3 5-16,-9-7 0 0,-6-6-1 15,-6 6-4-15,-5 0-2 16,-7-1-9-16,0 9 0 15,3 5-12-15,3 5-3 16,6 5-42-16,3 6-15 16,6 5-83-1</inkml:trace>
  <inkml:trace contextRef="#ctx0" brushRef="#br0" timeOffset="201937.7704">14718 15949 160 0,'0'-5'63'0,"3"2"-34"0,-3-2-16 0,-3 5 17 15,3-3-6-15,-3 3 0 0,-3 0-7 32,0 3-2-32,-6 2-9 15,0 3-4-15,-3 3 1 0,3 10 0 16,1 3 3-16,5-3 1 15,0-3 1-15,3 1-4 16,6-6-3-16,6-2 2 0,0-3 2 0,-1-3-2 16,4-5-2-16,0 0 0 15,-3-5-1-15,0-6 0 0,0-2 2 16,-3 0-1-16,0-1 2 16,-3 1-4-16,0 3 0 31,0 2 1-31,-3 0 0 15,0 5-3-15,0 3 2 16,0 5 1-16,0 3 0 0,0 3 4 16,0 5 2-16,0-3-2 0,3 0-3 15,0-2 0-15,0-1 1 16,3-2-19-16,0-2-6 16,0-4-41-16,-3-2-16 15,0 5-14 1</inkml:trace>
  <inkml:trace contextRef="#ctx0" brushRef="#br0" timeOffset="202318.6957">14789 15978 200 0,'-3'0'74'0,"6"5"-40"0,0 3-24 0,0-2 20 0,0 2-5 15,0 0 9 1,-3 7-12-16,3-1-12 15,-3-4-2-15,0-2-1 0,0 0-3 16,0-3-1-16,6 1 1 16,-6-6 2-16,0-3-5 15,6-7-1-15,0-1 0 16,0 0 2-16,3 1-1 16,0-3-1-16,3 5 5 15,3 0 1-15,-3 0 4 0,0 5 1 16,-1 0-1-16,1 6-1 15,0 0-3-15,-3 7 1 16,-3 1-4-16,0-3-2 31,0 5 4-31,-3-5-16 16,0 5-7 0,3-5-27-16,0-3-11 0,3 1-10 15,0-4-2 1,0 1-12-16,3-8-19 15,3-1 38-15</inkml:trace>
  <inkml:trace contextRef="#ctx0" brushRef="#br0" timeOffset="202716.6914">15132 15999 176 0,'3'-8'66'0,"-3"0"-36"0,-3 3-15 16,3 0 18-16,-6 2-5 16,0 3-2-16,-6 0-6 15,0 3 0-15,0 5-11 16,0 0-3-16,0 5 0 0,0 6-1 15,3-1 0-15,3 3-1 16,4 0 2-16,2-2-3 0,2-3-2 16,7-3 0-1,3-5 1-15,3-8 1 0,3-5 3 16,0-1-3-16,-3-7 0 16,-3-5-3-16,0-6-1 15,-3-3-4-15,-6-2-1 16,-3-16 0-16,0 3 4 15,-6 0 1-15,3 2 1 16,-6 6 0-16,3 10 0 16,0 5 2-16,0 3 3 15,0 16 2-15,3 8 1 0,6 13 0 16,0 14 0-16,3 4 0 16,0 6 0-16,3-2-7 15,3-4 0-15,-1-7-3 16,1-5-2-16,3-6-59 0,9-5-25 15,0-3-33 1</inkml:trace>
  <inkml:trace contextRef="#ctx0" brushRef="#br0" timeOffset="203377.7102">15691 15809 152 0,'-3'0'57'0,"6"3"-30"0,-3-3 1 16,0 0 25-16,0 0-10 15,0 0-2-15,0 0-12 16,0-3-6-16,3-2-13 15,0-1-4-15,0-2-2 0,6-2-2 16,0-3-2-16,-3-1 1 16,0 1 1-16,-3 5-3 15,0 0 0-15,0 6-1 0,-3 2 0 16,3 5 0-16,-3 5-2 16,3 6 7-16,-3 16 3 15,0 0 1-15,3 0 3 16,0-1-5-16,0-2-1 0,-3 3-2 0,6-5-2 15,0 2-26-15,0-8-10 16,0-5-70 0,0 2-55-16,0-4 59 15</inkml:trace>
  <inkml:trace contextRef="#ctx0" brushRef="#br0" timeOffset="203598.1176">15670 16129 260 0,'-5'-3'99'0,"5"3"-54"0,3 0-31 16,-3 0 26-16,0 0-13 15,5 0-1-15,4 0-15 16,6-2-4-16,6-4-5 16,3 6-2-16,3-2 3 0,-3-1-4 15,-1 0 0-15,-2-2-12 16,-6 5-5-16,-3 0-25 15,0 0-13-15,-3 0-34 16,-3 0-49 0,0 5 39-16</inkml:trace>
  <inkml:trace contextRef="#ctx0" brushRef="#br0" timeOffset="204031.0732">15932 15830 192 0,'3'-21'74'0,"0"18"-40"0,0-2-9 16,0 2 25-16,3-2-12 15,0 0-2-15,6-1-12 16,6 1-5-16,0 0-11 0,0 2-3 15,0 3-1-15,-4 5-5 0,1 3-1 16,-6 8 1-16,-3 11 2 16,-6-1 0-16,-3 6 2 15,-3-6-2-15,-6 14-1 16,0-6 3-16,-2-10 2 16,-1 3 2-16,3-6 1 15,3-3-2-15,3-4-1 16,3-4 3-16,9-2 5 15,6-3-7-15,3-2-1 16,6 0-3-16,-1-3 1 0,4 0-2 16,0 0-1-16,-3 0-17 15,3 0-6-15,-4 2-71 16,1 4-28-16,0-1-1 16</inkml:trace>
  <inkml:trace contextRef="#ctx0" brushRef="#br0" timeOffset="204426.6652">16647 15949 140 0,'12'-8'52'0,"-12"3"-28"0,0 5-28 15</inkml:trace>
  <inkml:trace contextRef="#ctx0" brushRef="#br0" timeOffset="204727.4745">16644 15936 312 0,'-12'5'58'16,"-3"3"-26"-16,0 5-20 0,0 11-8 15,3-3-3-15,3 0 2 16,3-2 0-16,3 5 3 16,6-6-3-16,3-2-2 0,3-5 2 15,3-9 2-15,3-2-2 16,0-2-2-16,0-4 0 15,-3-4 1-15,-3-6 1 16,-3 0 3-16,-3 3 6 16,0 2 2-16,-3 1-3 15,0 7-1 1,0 6-6-16,0 10-5 16,0-2 0-16,0-1 3 15,6 3 1-15,0-2-6 16,0 0 0-16,2-4-26 0,1-1-10 15,0-4-33-15,0-2-15 16,0 0-13 0</inkml:trace>
  <inkml:trace contextRef="#ctx0" brushRef="#br0" timeOffset="205247.8043">16772 15994 188 0,'-3'-5'71'0,"3"7"-38"0,0 1-25 0,0-3 18 0,3 8 0 16,0 8 2-16,0 0-2 15,3-3 1-15,0 6-15 16,0-6 0-16,0 0 1 0,0-2-1 16,-3-4 3-16,-1-1-2 15,1-6 2-15,0 0-2 16,0-3 0-16,0-5-3 16,0 0 1-16,0-10-4 15,3 2-2-15,0 0-2 16,0 0 0-16,0 0-2 15,3 3-1-15,0 2-4 16,6 3 0-16,-3 6-9 0,0-1-4 16,0 6 2-16,0 2 4 15,-1 3 4-15,4 0 4 16,0-3 4-16,0 9 2 16,-3-7-4-16,0-1 1 15,3-6 2-15,-3 0 1 16,3-6-1-16,-4-1 1 15,1-1-2-15,-3-3-1 16,-3 0 1-16,-9 1-1 16,-3-3-5-16,-3 2-1 15,-3 3-2-15,-2 5 2 16,-1 6 4-16,-3 5 3 0,-6 5 2 16,0 14 1-16,6-3 6 15,6-1 4-15,7 4-3 16,7 2 1-16,7-3-5 15,6-7-2-15,3 2-2 16,3-10-3-16,9-9-19 16,0-4-10-16,-4-4-80 15</inkml:trace>
  <inkml:trace contextRef="#ctx0" brushRef="#br0" timeOffset="207265.8392">17525 16007 176 0,'0'-5'68'0,"0"0"-36"0,6-1-15 0,-3 4 22 15,-3-1-5-15,0 0 3 16,-3 1-10-16,3-6-2 16,-3 5-14-16,0-5-2 0,-3 11 1 15,0 0-6-15,-3 7 0 16,0 3-4-16,0 11-1 15,3 3-1-15,3 2-2 0,3-3 3 16,3-5 2-16,6 3-2 16,3-11 0-16,9-10 3 15,-3-3 1-15,0-5-1 16,-3-6 1-16,-4-7 2 16,-2-3 4-16,-3-1 0 15,-3 1 2-15,-6 0-4 16,-6 0 1-16,0 2-7 15,-2 1-1-15,-1 2-2 16,3 5 0-16,0 3-16 16,3 3-5-16,3 0-35 0,3 5-15 15,0 0-48 1</inkml:trace>
  <inkml:trace contextRef="#ctx0" brushRef="#br0" timeOffset="207607.7422">17659 15970 232 0,'6'24'88'0,"-3"-11"-48"0,0 24-29 0,0-26 23 0,0 2-9 15,0 0-2-15,-3 1-13 16,0-4-4-16,0-2-4 16,3-3 1-16,-3-5 2 0,0 0 4 15,0-2 2-15,3-4-3 16,0-12-3-16,3-3-5 15,2-3-2-15,4 5 1 16,0 4 0-16,6 4-2 16,0 6 2-16,3 7 1 15,-3 6 0-15,0 6 4 16,-4 7 2-16,-2 0-2 16,-3 0-1-16,-3 0 1 0,0-2 0 15,-3-6-13-15,0-5-7 16,0 0-33-16,-3-8-14 31,0 0-49-15,6-8-32-16,0-8 63 15</inkml:trace>
  <inkml:trace contextRef="#ctx0" brushRef="#br0" timeOffset="207818.6928">17927 15682 244 0,'0'-3'90'0,"3"6"-48"0,3 7-34 0,-3 1 21 16,3 10-4-16,0 6 0 16,-1 10-10-16,1 8-4 15,0-6-6-15,-3-7-4 0,6 5 2 0,0 13-4 16,0-10-2-16,-3-8-31 31,3-8-15-31,0-8-39 16,0-6-54-1,0-5 38-15</inkml:trace>
  <inkml:trace contextRef="#ctx0" brushRef="#br0" timeOffset="208111.2187">18081 15949 228 0,'0'5'85'0,"6"6"-46"0,6 10-28 0,-6-13 21 15,3 5-11-15,3 1-1 16,0-1-10-16,0 0-4 15,0-5-3-15,0-3-11 0,0-5-3 16,0-13-16-16,-3 5-8 16,-1-3 10-16,4 1 6 15,-6-1 12-15,-3 1 6 16,-3 4 22-16,0 6 8 0,-3 11 3 16,-3 8 1-16,0 7-3 15,-3 11-1-15,4-3-12 16,-1 6-5-16,0-11-10 0,3-2-3 15,3-6-27-15,0-5-9 0,3-3-212 32,-3-16 130-32</inkml:trace>
  <inkml:trace contextRef="#ctx0" brushRef="#br0" timeOffset="209281.9458">18683 15732 112 0,'0'-16'44'0,"0"11"-24"0,-3-6 3 0,3 9 18 0,0-1 3 16,0 0 1-16,3 1-12 16,-3 2-3-16,3 5-17 15,0 0 1-15,3 14 0 0,-3 13-1 16,3 7 0-16,-6 4-7 15,6-4-2-15,-3 6-2 16,0-8-2-16,-1-2-19 16,1-9-10-16,-3-7-58 15,0-1-61-15</inkml:trace>
  <inkml:trace contextRef="#ctx0" brushRef="#br0" timeOffset="209436.042">18605 15856 260 0,'-9'-10'99'16,"9"10"-54"-16,3 10-33 0,-3-10 26 0,6 0-18 15,3 0-3-15,3 0-11 16,3-5-2-16,12 5-2 16,0 0-13-16,-4 0-4 0,1-2-40 15,-3-1-14-15,-3 0-46 16</inkml:trace>
  <inkml:trace contextRef="#ctx0" brushRef="#br0" timeOffset="209807.5688">18870 15875 208 0,'0'34'79'0,"3"-10"-42"0,3 3-26 0,-3-17 21 16,0 6-13-16,3 0-1 15,3 3-10-15,0-6-5 31,0-5-2-31,3-6-1 0,0-7 0 0,0 0-11 16,-3-3-5-16,-1-3-3 16,1 1 1-16,-3-1 3 0,0 0 4 15,0-2 5 1,-3 8 3-16,0 0 2 0,3 10 7 16,0 3 6-1,3 2-4-15,0-2 0 16,0 0 0-16,0-2 0 15,3-4 4-15,-3-2 5 16,0 0-5-16,0-2 1 16,-1-4 1-16,-2-2 1 15,0-2-4-15,-3-3-1 16,-3 2-9-16,-3-5 0 16,0-2-17-16,0 2-6 15,0 0-29-15,3 3-10 16,0 2-43-16</inkml:trace>
  <inkml:trace contextRef="#ctx0" brushRef="#br0" timeOffset="210069.5868">19216 16005 196 0,'8'26'74'0,"-5"-10"-40"0,6 5-22 0,0-13 21 15,0-3-4 1,3-2 3-16,0 0-12 0,-3-1-4 15,6-15-9-15,9-8-1 16,-12 10 4-16,-3 1 3 0,-6-11 2 16,-6-11-2-16,-3 16 0 15,3 5-3-15,-9-7 1 16,-6-9-8-16,0 12-4 16,3 1-20-1,-3 4-7-15,3 2-25 16,12 8-101-1</inkml:trace>
  <inkml:trace contextRef="#ctx0" brushRef="#br0" timeOffset="210556.2133">19784 15790 220 0,'-6'-2'85'0,"6"2"-46"0,-9 5-28 0,3 0 23 15,-3 3-14-15,0-2-3 0,0 15-6 16,1 5-2-16,-1 1-5 15,3 2-1-15,3-8 1 0,0 3-2 16,3-1-2-16,3 1 3 16,3-10 0-16,-3-1-4 15,3-13-1-15,5 0-4 16,-2-3-1-16,0 0 1 16,-3-7 2-16,0-6 4 0,0-3 4 15,0 1 3 1,-3-1 1-16,0 9 0 0,0 2 0 15,0 13-4 1,0 6-1-16,0 2 1 16,0-2-5-16,6 12-1 0,-3-7-6 15,6-2 0-15,6 4-34 16,-1-10-14-16,1-3-53 16,-3-5-29 15,0 0 65-31</inkml:trace>
  <inkml:trace contextRef="#ctx0" brushRef="#br0" timeOffset="210924.5905">19992 15880 220 0,'-23'-18'85'0,"14"20"-46"0,-6 14-37 16,9-8 19-16,0 5-11 16,0 3-1-16,3-2-5 15,0-1-1-15,3 11-1 16,0-3-2-16,6-5 3 0,6 0-2 15,-3-3-1-15,0-5 1 16,6-16 1-16,-3 5-6 16,5-13-1-16,4-18-1 0,-6-3 4 15,-9 0 3 1,-3-3 4-16,-3-2-2 0,-3 2-2 16,-3 3 8-16,0 0 4 15,0 8 5-15,0 5 1 16,0 13-8-16,3 6-4 0,0 13-4 15,3 11-3-15,3 10 1 16,3 8-1-16,0 5 0 16,3-2 2-16,3-6-3 15,-3-7 0-15,0-6-30 16,6-3-12-16,6 1-20 16,-1-6-8-16,1-8-22 15</inkml:trace>
  <inkml:trace contextRef="#ctx0" brushRef="#br0" timeOffset="211276.7462">20219 15804 228 0,'-21'2'85'0,"15"4"-46"0,-9 17-28 0,9-7 21 16,-6 5-13-16,6 1-1 15,3-7-6-15,0 4 0 16,6 2-7-16,0-2-5 0,3-1-1 31,0-5 3-31,6-10 3 0,-3-3-2 16,3-11 0-16,9-18-3 15,-3 0-1-15,-13-3 1 16,1-5 0-16,-3-2 2 16,-3 2 3-16,-3 2 0 0,0 1 0 15,0 13 3-15,1 5 3 16,-1 13-9-16,0 14-2 15,3 15-6-15,3 19 1 16,2 6 3-16,4-14 3 16,0-6-18-16,6 6-8 15,-3-5-40-15,6-3-16 16,-3-8-26 0</inkml:trace>
  <inkml:trace contextRef="#ctx0" brushRef="#br0" timeOffset="212221.6091">20382 15788 184 0,'-3'-6'68'0,"3"6"-36"0,0 3-11 0,0-3 22 15,3 3-6-15,0 5-2 16,3 8-4-16,-3 2 0 0,3 3-17 16,0 3 1-16,0-3-1 0,0-2-5 15,0 2-3-15,0-3 1 16,-3-2 2-16,0 0 2 16,-3-11 1-16,0 1-2 15,-3-4 1-15,3 1-2 16,-3-11 0-16,0-8-5 15,3 6-1 1,0 2-3-16,3-16-1 0,0 11-1 16,3-6 0-16,0 3-5 15,3 0-3-15,3-5-23 16,0 8-11-16,3 0-15 16,2 7-3-16,-2-1 6 15,-3 7 5-15,-3 0 22 0,3 0 10 16,3 5 23-16,0 0 9 15,-3-2 14-15,-3 10 28 16,0-8-7-16,2-2-14 16,1 2-2-1,-3-5-12-15,0 0-11 16,0-2-4-16,-3-4-3 16,0-2-2-16,-3-2 1 31,-3 4 1-31,-3-4-1 0,0 5 2 0,0-1-4 15,-6 4-2-15,0-1 4 16,-3 8 3-16,-9 3-1 0,7 5 0 16,2 6 1-16,3 5 0 15,3 0-2-15,6-6-2 16,0-2-2-16,6 0 1 16,0-3-6-16,6 3-3 15,-3-3-25-15,5-8-12 16,1 1-51-1,9-9-53-15,9-5 51 16</inkml:trace>
  <inkml:trace contextRef="#ctx0" brushRef="#br0" timeOffset="212613.597">20847 15769 148 0,'-3'-2'55'0,"3"2"-30"0,0 0-12 15,0 0 17-15,0 0 0 16,0 0 2-16,0 0 0 16,0 0 0-16,-3 2-17 0,0 1 6 15,-3-1 6-15,0 1-2 0,3 0 3 16,0-1-14-16,0 4-5 15,0 2-6-15,3 0-3 16,6 5 1-16,3 3-1 16,3 2-3-16,0 1 2 15,-3-1 1-15,0 1 0 16,-6-3 4-16,-3-3 2 16,0 0 0-16,-6 6-1 15,3-4-1-15,-6-9 0 16,3-1-9-16,-3-2-2 15,3-1-25-15,0-4-11 16,0-4-25-16,6-2-9 16,3-5-34-1</inkml:trace>
  <inkml:trace contextRef="#ctx0" brushRef="#br0" timeOffset="212868.925">20948 15764 308 0,'-3'-5'115'0,"3"5"-62"0,-3 2-42 15,3-2 28-15,-3 3-19 16,0 2-6-16,0 3-11 0,0 0-4 16,3 3 0-16,3 12 0 0,3-4 3 15,0 7-3-15,0-4 0 16,0-4 3-16,-3-2 1 16,0-3-1-16,-3-2-2 15,0-1 3-15,-3 1 2 16,0-3-9-16,-3 0-4 15,3-3-25-15,-3-8-9 16,0-2-22-16,3-5-10 16,3-1-42-1</inkml:trace>
  <inkml:trace contextRef="#ctx0" brushRef="#br0" timeOffset="213156.1409">21046 15856 220 0,'15'3'82'0,"-6"10"-44"0,6-5-20 16,-9-2 25-16,3-4-13 15,3 1-3 1,-3-8-15-16,2-1-5 0,-2-2-5 16,9-2-2-16,-6-1 3 15,-3-2-2-15,-9 8 2 0,0-3-4 16,-3 0 0-16,-3 0-1 16,-6 3 0-16,-3 2 4 15,0 3 1-15,4 5 1 16,-1 6 0-16,0 5 2 15,3 2 1-15,3 3-1 16,3 3-1-16,6 0-3 16,3-8-2-16,0-3-4 0,3 0 0 15,-3-2-18-15,6-1-6 16,-3-2-23-16,11-8-7 16,13-8-54-16</inkml:trace>
  <inkml:trace contextRef="#ctx0" brushRef="#br0" timeOffset="213389.8451">21335 15740 312 0,'-15'-8'115'0,"9"11"-62"0,-6-1-51 15,9 1 23-15,0 5-17 16,0-3-2-16,0 9-6 16,3-1-1-16,3 5 1 15,3 6 0-15,0 0 0 0,0 0 2 0,0 0 1 16,-3-3 3-1,-3-5 1-15,0-3 5 16,-9 0 3-16,3-2-6 0,-12 2-1 16,3-5-39-16,-2-3-19 15,2-2-101 1</inkml:trace>
  <inkml:trace contextRef="#ctx0" brushRef="#br0" timeOffset="214077.4145">21728 15745 156 0,'3'-13'60'0,"-3"8"-32"0,3 0-6 0,-3 5 23 0,0 0-5 16,-3 0-1-16,0 2-9 15,-3 1-4-15,-6 10-14 16,-6 0 1-16,3 3 1 15,0 5-1-15,3 6 0 0,3 2-3 16,4-3-1-16,2-4-8 0,3-7-2 16,5 4 2-16,1-11 3 15,0 5-1-15,3-13-2 16,3 0-3 0,0-5-1-16,0-3-5 0,0-13 0 15,0 2 2-15,-3-2 1 0,-3 2 5 16,0 1 2-1,-3 5 6-15,0 5 3 0,-3 3 2 16,3 2 3-16,0 6-7 16,0 10-3-16,3 5-1 15,-1 1-1-15,1-1-2 16,0 1-2-16,0-3-8 16,0-3-5-16,0-5-22 15,3 2-10-15,-3-7-25 16,3-3-11-16,-3 0-31 15</inkml:trace>
  <inkml:trace contextRef="#ctx0" brushRef="#br0" timeOffset="214505.3526">21906 15788 204 0,'-3'10'77'0,"6"1"-42"0,0 18-19 0,0-11 22 16,0 9-3-16,3 5 2 15,-3-3-14-15,0-5-4 16,0 10-11-16,0-8-5 0,0 6 0 16,0-5-2-16,3-4 2 15,-3-4-2-15,-3-3 2 16,0-3-7-16,-3-8 1 16,-3 1-6-16,-3-12 1 15,3 1 4-15,-3-16 4 0,3 2 3 16,0-7 1-16,0-32 0 31,3 10 0-31,9-2-2 16,6 10-2-16,3 3 3 0,6 3 0 15,-3 13 3-15,0 5 1 16,-3 8 8-16,0 8 2 16,-4 5 5-16,-2 6 1 15,-6 2 1-15,-6 3 0 16,-3 8-9-16,-5-6-4 15,-1 1-6-15,-6-4-4 16,-3-7-14-16,3 3-4 16,0-8-26-16,6 2-11 15,6-5-24-15,6-5-11 16,9 2-38 0</inkml:trace>
  <inkml:trace contextRef="#ctx0" brushRef="#br0" timeOffset="215159.2244">22165 15724 264 0,'-6'-2'99'0,"3"4"-54"0,-11 1-31 16,8 5 28-1,-6-3-12 1,0 8 0-16,0 3-11 0,3 5-4 16,0 6-8-16,3-1-7 0,3-2-1 15,6-3 1-15,0-2 2 16,6-6-1-16,6-5-1 15,-3-5-4-15,0-3-2 16,0-8-2-16,-1 5 0 16,-2-18 7-16,-3 0 0 15,-3 2 4-15,0 6 0 16,-3 2 3-16,0 1-1 16,0 10 2-16,0 8-9 15,0 5 0-15,0 3 4 16,0 0 4-16,3 0-8 15,0-3 0-15,3-3-11 16,0-4-2-16,0 2-19 16,3-6-5-16,0-2-13 0,0-2-3 15,0-12-12-15,0-4-3 16,0-1 16 0,0 3 40-16,-3 1 40 15,0 1 20-15,-4 4 11 16,7 4-18-16,-3 4-6 15,3 4-19-15,0 9 13 0,-3 5 7 16,0 0-5-16,0 0-2 0,-6-3-9 16,6-3-3-1,-3-2-1-15,0-2 4 0,-3-6 1 16,0-6 3-16,0 1-6 16,0-8-1-16,0 0-5 15,3-3-1-15,0 0-5 16,6 3-3-16,3-1-3 15,0 1 1-15,0 3-4 16,0 2 1-16,-1 0-14 16,1 2-3-16,0 1-20 15,0 0-9-15,0-6-28 16,0 6-14-16,0-6-23 16</inkml:trace>
  <inkml:trace contextRef="#ctx0" brushRef="#br0" timeOffset="215354.6862">22591 15454 316 0,'-15'0'118'0,"30"3"-64"0,-12 13-50 16,0-6 26 0,0 17-8-16,0 7-1 0,-3 11-11 15,0 0-6-15,3 11-3 16,0-6-1-16,0 0 2 0,0-10-28 15,-3-19-11-15,0 3-37 16,3-8-16-16</inkml:trace>
  <inkml:trace contextRef="#ctx0" brushRef="#br0" timeOffset="215545.0699">22409 15727 356 0,'0'-5'132'0,"9"5"-72"0,6-6-66 16,-3 4 25-16,6-4-17 15,15 1-3-15,2-3-29 16,4 3-10-16,-3 0 20 16,0 2-58-16,-7 0-22 0,1 3-8 15</inkml:trace>
  <inkml:trace contextRef="#ctx0" brushRef="#br0" timeOffset="215726.2877">22901 15946 296 0,'-9'27'110'0,"3"-9"-60"0,-9 4-54 15,15-17 18-15,-12 8-30 16,3-2-9-16,-3-1-98 16,0-2-44-16</inkml:trace>
  <inkml:trace contextRef="#ctx0" brushRef="#br0" timeOffset="217349.4813">6657 16886 236 0,'0'-3'88'0,"3"8"-48"0,9 9-29 0,-9-14 21 15,3 5-13-15,0-2-1 16,6 2-10-16,0 0-3 15,6 0-3-15,-3-2 1 0,3-6 0 16,-1 3-1-16,4-2 1 16,-3-1-2-16,0-2 2 31,-3 2-2-31,-3-7 2 16,-3-9-2-16,-6 11-1 15,0 5 1-15,-6-7-1 16,-6-3-3-16,-3 5 2 15,-3 2 1-15,-6 1 0 16,0 10 0-16,1 1 0 16,2 2 0-16,3 0 2 15,3 5 1-15,0 5 1 0,3 1 0 16,6-1 0-16,0-2 0 16,6 3 2-16,0-6-5 15,12 6-1-15,-3-6 2 16,6-5 3-16,0 2-35 15,5-7-15-15,10-3-48 16,0 0-58 0,-3-13 41-16</inkml:trace>
  <inkml:trace contextRef="#ctx0" brushRef="#br0" timeOffset="217540.987">7062 16828 304 0,'0'2'115'0,"3"11"-62"0,0 19-49 0,-3-27 26 16,3 14-19-16,0-6-4 0,0 3-4 15,-3-3-3-15,6 1 1 16,-3-1-32-16,3 3-14 0,-3-6-65 16,3-5-56-1,-3 3 63-15</inkml:trace>
  <inkml:trace contextRef="#ctx0" brushRef="#br0" timeOffset="217690.0625">7053 16706 228 0,'-6'-5'88'0,"6"5"-48"0,6-8-45 0,-3 8 15 15,3-3-37 1,6-2-12-16,3-3-53 0,0 0-21 15</inkml:trace>
  <inkml:trace contextRef="#ctx0" brushRef="#br0" timeOffset="217846.0688">7193 16600 248 0,'3'5'93'0,"0"3"-50"0,0 8-37 16,0-5 20-16,3 5-12 16,0 7-1-16,0 14-7 15,0-2-2-15,0-3-2 16,-3-6-10-16,0 6-5 0,0-6-53 15,0 3-21-15,0-10-13 16</inkml:trace>
  <inkml:trace contextRef="#ctx0" brushRef="#br0" timeOffset="218395.9805">7146 16817 260 0,'0'-8'99'0,"3"8"-54"0,6-5-42 15,-4 5 21-15,7-3-19 16,6 0-4-16,3 3-1 16,0-8-1-16,3 6 1 15,3-3-5-15,-7-1 1 0,1-2-18 16,-6-2-6-16,0 4-14 15,-3-2-6-15,0 1 6 16,-3-4 3-16,0 0 11 16,0 1 13-1,-4-3 16-15,-2 5 25 16,3 0 10-16,-3 0 0 0,0 5 1 16,-3 3-15-16,-3 8-5 15,3 8-10-15,3 10 6 0,-3 3 6 16,3 3 1-16,0-5 0 15,0-1-6-15,0 1-1 16,0-9-4-16,0 9 0 16,0-9 1-16,0-5 4 0,0-5-2 15,0 0 1-15,0-2-7 16,3-12-2-16,0-2-4 16,0-5-3-16,6-3 2 15,-3 3 0-15,6 2-6 31,0 11 6-31,-6 8 5 16,-1-2 0-16,-2 7 1 16,0-3-1-16,0 4 0 0,0-4-27 15,0 1-11 1,0-3-52-16,0-3-19 0,0 6-1 16</inkml:trace>
  <inkml:trace contextRef="#ctx0" brushRef="#br0" timeOffset="218768.4127">7678 16912 252 0,'3'3'96'0,"-3"-3"-52"0,12 13-34 15,-9-8 25-15,3-2-10 16,0 0-2-16,3-1-9 16,0-2-1-16,6 0-8 15,-3-2-3-15,3-1-1 0,-3 0 1 0,2-5 3 0,1-7-4 16,-3 1-1-16,-6-2-7 15,-9 3 0 1,-6 3-2-16,0-4 3 16,-5 12 2-16,-7-1-1 15,3 3 1-15,-3 5 0 16,3 3 0-16,6-2 3 0,3 4 4 16,3 6 6-1,0 0 1-15,6 0 2 16,0-3-6-16,6 0-2 15,0 1-2-15,6-1-2 0,-3 3-15 16,6-8-5-16,-3-1-25 16,6-7-12-16,-3 6-16 15,5-6-4-15,-5 0-8 16</inkml:trace>
  <inkml:trace contextRef="#ctx0" brushRef="#br0" timeOffset="219019.6689">7917 16883 212 0,'3'-11'79'0,"-1"9"-42"0,-2 7-21 0,6 0 22 0,-3 1-7 15,0-4-1-15,0 12-5 16,0-4-2-16,0 3-12 16,0-2-2-16,0 2-2 0,0-2 1 31,0-3 0-31,0-3 4 16,-3 3 3-16,0-3 0 15,0-5 1-15,0 0 0 16,0-2 3-16,0-1-2 15,3-10-1-15,0 5-6 16,6-5-2-16,6-9-6 0,0-1-4 16,0 4-2-16,3 6 3 15,-1 0-9-15,4 7-3 16,0-2-26-16,0 6-10 16,-6-1-81-1</inkml:trace>
  <inkml:trace contextRef="#ctx0" brushRef="#br0" timeOffset="234466.3525">8964 16653 120 0,'3'0'46'0,"0"0"-24"0,3 0-8 16,-6 0 15-16,6 0 3 15,0-5 4-15,-3 5-5 16,0-3 1-16,0-2-18 15,0-1 3-15,0-2 1 0,-3 0 1 16,0-2 1-16,-3 5-5 0,0-3 1 16,-3 2-7-16,0-2-1 15,-3 8-2-15,-6-5 1 16,-3 3-4-16,-2 2 0 0,-1 5-1 31,-3 3-2-31,-3 5 1 0,0 3 1 16,1 2 1-1,-1 4 1-15,6 7 0 0,6 2 0 16,3-2-2-16,9 1-2 16,0-9-2-16,15 8 1 15,-3-5 1-15,12-1 2 16,15 12-1-16,-10-17-1 16,-2-2 1-16,6-8 1 15,-6-2-10-15,6-1-2 16,8-10-28-16,-2-1-11 0,-6-2-31 15,-3 0-13-15,-4 0-3 16</inkml:trace>
  <inkml:trace contextRef="#ctx0" brushRef="#br0" timeOffset="234862.9964">9357 16547 188 0,'15'-3'71'0,"-12"3"-38"0,-3 0-17 0,0 0 24 16,0 3-10-16,-6 0 0 16,-3 10-4-16,0 11 1 15,-3 2-15-15,-3 9 4 0,-2 7 2 16,-4 6-6-16,6-11-2 16,3-8-5-16,-3 5-4 15,-6 3 0-15,9-10-1 16,3-4-11-16,3-7-3 15,1 3-20-15,2-11-7 0,3 5-26 0,5-10-9 16,4-6-24 0</inkml:trace>
  <inkml:trace contextRef="#ctx0" brushRef="#br0" timeOffset="235155.4418">9432 16581 212 0,'-6'-5'79'0,"6"8"-42"0,0 5-26 16,0 0 23-16,0 5-3 16,0 5 2-1,0 9-10-15,3 7-3 0,0 3-12 16,-3-2-5-16,3-4 0 0,-3-7-2 15,3 3 2-15,-3-6-2 16,3 3 2-16,-3 5-18 16,3-16-6-16,-3 0-23 15,2 1-10-15,-2-4-22 16,3-7-47 0,3-3 27-16</inkml:trace>
  <inkml:trace contextRef="#ctx0" brushRef="#br0" timeOffset="235533.8301">9667 16629 220 0,'-3'-3'85'0,"-12"6"-46"0,6 0-46 16,0-1 51-16,-3 9-18 15,-3 0-3-15,-3-1-5 16,-2 1-10 0,-1 5 6-16,3-3 3 0,0-3-5 0,3 6 1 15,3-3-8 1,3-2-1-16,0-3 0 0,3 0 2 16,6-3-3-16,3 6 0 15,6-1 1-15,3 1 0 16,6-3 0-16,0 5 2 15,0-2-3-15,0-1 0 16,-3-4-1-16,2 7 1 16,-2-8-11-16,3 8-4 15,-3-2-30-15,0-8-10 0,-3 5-33 0,6-8-11 16,2-3-4 0</inkml:trace>
  <inkml:trace contextRef="#ctx0" brushRef="#br0" timeOffset="235767.3887">9866 16669 356 0,'-3'-3'132'0,"3"3"-72"0,0 0-57 15,0 0 28-15,6 0-20 16,0 0-4-16,3 0-6 15,3 0-2-15,3 0 1 16,0 0-11-16,3 0-5 0,-1 0-23 16,-2 0-8-16,0 0-41 0,-3 0-17 15,-3 0-4 1</inkml:trace>
  <inkml:trace contextRef="#ctx0" brushRef="#br0" timeOffset="235948.8231">9875 16790 304 0,'-3'0'112'0,"3"0"-60"0,0 0-52 0,0 0 21 0,6 0-12 16,3 0-3-16,3 0-8 16,3-5-1-16,3-3 1 15,0 6-21-15,-1-4-7 0,1 1-47 16,3 0-18-16,6-1-5 15</inkml:trace>
  <inkml:trace contextRef="#ctx0" brushRef="#br0" timeOffset="236323.5802">10259 16629 264 0,'0'-3'101'0,"12"-2"-54"0,-3 5-42 15,-6-3 22-15,0-2-13 16,3 0-1-16,0-3-5 16,0 0-3-16,0-3-2 15,0 4 2-15,0-7 1 0,0 1 0 0,-3 2 1 16,0-2 0-16,-1 0 1 15,1 8-7-15,0 10-2 16,0 0 0 0,0 3 0-16,0 5 3 15,0 6 1-15,3 2 1 0,0 3-5 16,0-3 1 0,0 6 2-16,0 4 3 0,0-4-11 15,0-1-3-15,0-2-31 16,0-5-14-16,-3-4-60 15</inkml:trace>
  <inkml:trace contextRef="#ctx0" brushRef="#br0" timeOffset="236573.5101">10259 16915 232 0,'-6'-3'88'0,"6"3"-48"0,3-2-27 0,0 2 24 16,3 0-12-16,0 0-3 16,9-3-8-16,9-2-1 0,5-1-8 15,1-2 6-15,0 3 2 16,0-3-6-16,2 5-4 16,-5 1-7-16,-3-1-2 0,-3-2-50 31,-3 0-20-31,-3 2-50 15</inkml:trace>
  <inkml:trace contextRef="#ctx0" brushRef="#br0" timeOffset="237598.6448">11048 16396 104 0,'3'-13'38'0,"-3"5"-20"0,3-8-4 0,-3 11 17 15,0-3 3-15,-3-3 1 16,0 1-7-16,-6-1-3 16,-6 11-14-16,0 6 0 0,-3 1 2 15,-3 15-1-15,1 1 3 16,-7 14-4-16,6 14 1 16,3-1-7-16,3 3-3 15,9 5-1-15,6 6-1 16,9-4 0-16,9-1 2 0,6-9-21 15,12-5-9-15,-4-8-55 16,1-8-52 0,-3-10 45-16</inkml:trace>
  <inkml:trace contextRef="#ctx0" brushRef="#br0" timeOffset="245449.8405">11200 16576 156 0,'-3'3'57'0,"3"-1"-30"0,0-2-16 0,0 0 18 0,0 0-6 16,0 0-1-16,0 0-1 16,0 0-1-16,3 6-11 15,-3-4 6-15,0-2 2 0,0-2-1 16,3-4 1-16,-3 6-9 15,6-5-3-15,0 0-3 16,0-3 1-16,-1 0-2 16,-2-3-1-16,0 1 1 0,0-1-1 15,3-2 0-15,-3 5 0 16,0 0 0-16,0-2 0 16,0 4-3-16,0 1 2 15,0 2 1-15,0 9 0 16,0 2 0-1,0 5 0-15,0 5 0 16,0-2 2-16,0-3 1 16,0 11 3-16,0 8-3 0,0-6-2 15,0-4 0 1,0 4 1-16,0-2-1 16,0-6-1-16,-3-2-8 0,0-3-5 15,0 1-26-15,0-9-10 0,0 3-43 16,0-3-41-1,0 1 51-15</inkml:trace>
  <inkml:trace contextRef="#ctx0" brushRef="#br0" timeOffset="245713.5956">11218 16835 216 0,'-12'19'82'0,"12"-19"-44"0,0-16-29 15,0 13 22 1,0 9-19-16,6-9 3 16,3 0-1-16,-1-2-7 15,4 3 2-15,0 4 4 0,-3-2-3 16,9 0 0-16,6-5-6 16,-9 8-1-16,0-1-1 15,0-4-2-15,5-1-6 16,-2 0-1-16,3-2-39 15,-12 5-17-15,6 0-51 16</inkml:trace>
  <inkml:trace contextRef="#ctx0" brushRef="#br0" timeOffset="246411.5669">11706 16629 152 0,'0'-8'57'0,"0"8"-30"0,0 0-7 0,0 0 21 0,0 0-5 16,0 0 2-16,-3 0-9 15,0 5-3-15,-3 1-14 16,0-4-5-16,0 6-3 0,0-2-5 16,3-1-1-16,0 0-2 15,6-2 3-15,0 5 0 16,3 2 1-16,0 4-3 16,0-1 2-16,0 0 3 0,0 6 1 31,0-6 10-31,-6 0 6 15,0 0-6-15,-3 0 0 16,3 1-5-16,-3-4 0 0,0-2-7 16,-3 0-1-1,0 0-5-15,-3-5 1 0,0-1-20 16,0-2-7-16,3 0-24 16,6-8-8-16,0-10-45 15</inkml:trace>
  <inkml:trace contextRef="#ctx0" brushRef="#br0" timeOffset="246790.9148">11747 16724 172 0,'3'16'66'0,"-3"-16"-36"0,9 3-18 16,-6-1 19-16,6-2-10 0,-3 0 1 15,6 0-11-15,3-5-4 16,0-3-4-16,3 6-3 0,-6-4 1 15,-1 1-1-15,1 0 2 16,0-3 1-16,-3 3 1 16,-3-3 0-16,-9 2 0 15,0-2-5-15,-6 6-1 16,3-4 1-16,-6 4 0 16,4 2 1-16,-7 2 2 15,3 1-1-15,0 8 2 16,0-3 4-16,3 2 4 15,0 6-2-15,6 3 0 0,0-4-3 16,6 1-1-16,0-2-3 16,6-7 1-16,6 7 0 15,0-6 1-15,-3-3-13 16,6 3-4-16,-4-5-29 16,4-6-11-16,-3 0-54 15</inkml:trace>
  <inkml:trace contextRef="#ctx0" brushRef="#br0" timeOffset="247014.8332">12000 16510 232 0,'-6'-3'88'0,"6"3"-48"0,0 0-31 0,0 0 22 15,0 3-8-15,0 5 1 16,3 3-7-16,0-4-2 15,0 17-9-15,0-5-4 0,3 10 1 16,-3-3-2-16,0 9-1 16,0-11-10-16,0 2-4 15,0 0-37-15,0-7-14 16,0 2-49-16</inkml:trace>
  <inkml:trace contextRef="#ctx0" brushRef="#br0" timeOffset="247221.7145">11878 16634 244 0,'-15'-2'90'0,"15"2"-48"0,6 0-38 0,-3 0 19 16,9 0-7-16,-3 0 1 15,9 0-7-15,-3 0-4 0,9 0-3 16,-3 0-14-16,5-3-4 0,-2 0-35 15,0-2-13-15,-3 5-40 16</inkml:trace>
  <inkml:trace contextRef="#ctx0" brushRef="#br0" timeOffset="254905.3274">12361 16629 168 0,'0'-8'63'0,"0"8"-34"0,3 0-19 0,2 5 17 16,1 1-2-16,0-4 0 15,0 9-6-15,-3-3 1 0,3 8-11 16,0-6 3-16,-3 4 2 0,3 4-3 15,-3 1-1-15,-3-9-4 16,3-5-4-16,-3 14 2 16,0-6-3-1,0-2 2-15,0-3-2 16,0-14 2-16,0 4-2 16,0 4-1-16,0-9 1 15,0-4-4-15,3 3 2 16,0 0 1-16,0-5 0 15,3-6 0-15,-3 9 0 16,0-1-3-16,3 1 0 0,-3 4-1 16,3 4 3-16,0 2-2 15,0 8 1-15,0 2 6 16,0 6 5-16,-3-3-1 0,0 0 1 16,0 1-3-16,-3 2 1 31,0-6-2-31,3-5 0 15,0 6-1-15,-1-8 0 16,-2-3-2-16,3-6-2 16,0-2 1-16,0-5-1 15,3 0 0-15,3-6 0 0,-3 6 0 16,6-3 2-16,-3 3-6 16,0 3 1-16,0 7 3 15,0 6 2-15,0-3 6 16,0 13 3-16,-3 0-2 0,0 8 0 15,0-5-5-15,0 3-1 16,0-4-1-16,-1-1-2 16,-2-1-21-16,3-5-9 15,-3-3-14-15,3-5-5 16,0 5-4-16,0-18 0 16,0-5 0-1,-3 10-10-15,0 2 24 16,0-7 27-16,0 0 17 15,-3 5 26-15,0-3 13 16,3 6-6-16,-3-3-2 0,3 6-9 16,0-1-3-16,3 0-13 15,-3-2 9-15,6 13 3 0,-3-5-5 16,3-3-3-16,0 0-2 16,3-3-1-16,-3 0-6 15,2-2-2-15,-2 2 0 16,6-7 0-16,-3 7-2 15,-6-7-2-15,0 2 1 16,-3-3 1-16,0-2-1 16,-9 5 2-16,3 0-4 15,-6 3-2-15,0-1-1 16,-3 12 0-16,3-4 3 16,-3 4 0-16,4 4-2 0,-1 11 2 15,0-2 1-15,6-1 0 16,0-2-5-16,6 5 1 15,0-5 4-15,6-2 4 16,0-1-14-16,8-5-8 16,-2 5-24-16,6-13-9 15,-3 5-35 1,3-10-32-16,-3 2 42 16</inkml:trace>
  <inkml:trace contextRef="#ctx0" brushRef="#br0" timeOffset="255280.663">12992 16616 228 0,'-18'-11'88'0,"18"11"-48"0,-6-2-29 16,6 2 23-16,-3 5-11 16,0-5-4-16,-3 13-6 15,0-5-3-15,-3 11-6 16,3-6-3-16,0 13 0 0,3-7-1 16,3 7 2-16,0-7-1 15,3-6-1-15,0 0 3 0,3-2 2 16,0-3-2-16,3-8-2 15,-3 0-5 1,3-13 0-16,0 2 2 0,-3-2 1 16,0-1 1-1,0 1 0 1,-3 0 0-16,0 0 2 16,-1 8-3-16,1 2-2 15,-3-2 2-15,3 15 2 16,0-7 0-16,0 15 2 15,0-4-2-15,3 4 2 0,0-2-2 16,0 0-1-16,0-3-10 0,0-2-6 16,0-6-25-16,0 6-9 15,0-9-25 1,0-2-49-16,0 0 29 16</inkml:trace>
  <inkml:trace contextRef="#ctx0" brushRef="#br0" timeOffset="255598.0963">13111 16679 176 0,'0'8'68'0,"0"-8"-36"0,9 16-18 16,-6-13 22-16,0 10-7 15,-1 6 0-15,1-1-12 16,0-2-3-16,0 0-8 16,0-3-2-16,-3 0 0 0,0-2 0 0,0-6 2 15,0 3-3-15,0-8 0 31,0 0-3-31,3-8-1 16,0 6 1-16,3-17 2 0,0 0-3 16,3 6-2-1,0 0-1-15,6 5 3 0,-3-3 2 16,3 11 2-16,-3 0 1 16,0 14 2-16,0-9-1 15,-4 14 0-15,1-6-3 16,0 3 1-16,-3-3-22 0,3-3-7 31,-3-2-27-31,0 3-11 0,0-8-37 16</inkml:trace>
  <inkml:trace contextRef="#ctx0" brushRef="#br0" timeOffset="255875.359">13450 16677 288 0,'-18'0'107'0,"18"0"-58"0,-6 2-48 15,6-2 21-15,0 6-16 0,0-4-6 16,0 4 0-16,0-1-1 16,6 13 1-16,0-2 0 0,6 5 0 15,-3-2 2-15,0-1 1 0,-3 4 7 0,-3 4 6 16,0-7-6-1,-9 4-3-15,0-1-13 16,-6-4-4-16,0-2-68 0,-3-3-30 16</inkml:trace>
  <inkml:trace contextRef="#ctx0" brushRef="#br0" timeOffset="271046.9366">9738 9152 160 0,'0'8'60'0,"3"-16"-32"0,-3 5-33 0,0 9 43 16,0-1-19-16,-3-2-4 16,-3 7-2-16,3 1-8 15,-3-1-3-15,0 4 1 0,0-4 4 16,0 3 6-16,0-2-3 15,1 2 2-15,2-2-5 16,0-3 1-16,0-3-7 0,0 0-3 16,3-5-4-16,0 0-1 15,0 0-21-15,0 0-6 16,0 0-58 0,6-5-29-16,0 2 58 15</inkml:trace>
  <inkml:trace contextRef="#ctx0" brushRef="#br0" timeOffset="277637.1042">12599 9197 212 0,'-6'-24'79'0,"9"24"-42"0,-15 0-37 0,15 0 16 0,0 11-16 16,3-3-4-16,0 0-42 15,6-3-18-15,2 0-16 16,4 3-5-16</inkml:trace>
  <inkml:trace contextRef="#ctx0" brushRef="#br0" timeOffset="287508.1822">8714 8448 152 0,'-3'-10'57'0,"3"7"-30"0,-9-2-12 0,6 5 20 15,3 0-4 1,0 0 2-16,-3 0-13 0,3-3-2 16,0 3-10-16,0 0-3 0,0 5 1 0,0 1-5 15,0 7-3 1,0 5 5-16,3 6 5 15,3 5-6-15,0 6-3 16,3 4 2-16,-3 6 1 16,0 3 0-16,0 0 1 15,0-1 0-15,-3 3 1 0,0 3 0 16,0 0 0-16,0-2-2 16,0 1-2-16,-3 7 1 15,0-6 1-15,0-6 3 16,3-4 2-16,-3-4-3 0,3 1-1 15,0 0 1-15,0-11 0 32,-3-5-5-32,3 5 1 0,0 8 0 15,0-6 0 1,-3 4 0-16,0 5 2 0,0-9 1 16,0-7 3-16,0-3-1 15,0 3 0-15,0-3-3 0,3 3 1 16,0 5-2-16,0-5 2 15,0-3 0-15,-3-8 3 16,0-2-3-16,0 2 0 16,0 3-1-16,0-5 1 15,0-1-2-15,0 1-1 16,0-3 3-16,0 0 0 16,0-3-1-16,0 0 1 15,0 1 0-15,0-4 1 0,0 3-5 16,0-2-1-1,0 0 1-15,0-1 2 0,0-2 0 16,0 0 2-16,0 0 2 16,0 0 2-16,0 0-6 15,0 3 0-15,0-3-3 16,0 0 0-16,0 0 0 16,3 0 0-16,-3 0 2 15,3 0 2-15,0 0-1 16,3 0-1-16,-1 0 1 15,4-3-1-15,-3 1 0 16,6-1 0-16,6-2-3 16,-3 5 2-16,-3 0 1 0,3 0 0 15,9 0 2 1,-4 2 1-16,-2 1-1 0,-6 0-2 16,0-3 5-16,0 2 1 15,-3-2-5-15,-3 0-2 16,0 0-5-16,0 0 1 15,-3 0-10-15,0-2-3 16,0 2-9-16,-3-3-3 16,0 0-25-1,0 1-10-15,0-1-48 16</inkml:trace>
  <inkml:trace contextRef="#ctx0" brushRef="#br0" timeOffset="288088.7646">9057 9768 112 0,'-3'0'44'0,"3"0"-24"0,0 0-10 0,0 0 12 15,0 0 3-15,0 0 4 16,0 0-9-16,0 0-2 15,3 0-10-15,-3 0 6 0,3 3 3 16,0 0-3-16,2 5 0 16,1-3-6-16,3 6-3 15,3 4-2-15,-3-4 0 16,-3 0 0-16,6-1 1 16,-3 1-5-16,3-1 1 0,0-2 2 15,-3 3 1-15,0 2 1 16,-6-2 2-16,-3-3 3 15,-3 2 5 1,0-2-4-16,-3 3 2 16,3-3-3-16,-3 0 0 15,0 0-5-15,-3-1-1 16,3 1 1-16,-3 0 0 16,0-2-5-16,0-1-1 15,3 0-13-15,0 3-5 0,0-5-22 16,3-1-9-16,-3 1-28 15,6-3-43 1,0 0 34-16</inkml:trace>
  <inkml:trace contextRef="#ctx0" brushRef="#br0" timeOffset="289348.0294">9104 9887 92 0,'3'-2'35'0,"0"4"-18"0,-3-2 0 15,0 0 14-15,0 0-5 16,0 6-1-16,0-6-10 0,0 5-2 15,0 0-7-15,0-2-2 0,0 2 2 16,0-5-1-16,0 0 0 16,0 0-3-16,0 0-2 0,0 0-4 15,0 0 0-15,0 0 2 16,0 0 3-16,0 0-2 0,3 3 0 16,-3-3 1-16,0 0 2 15,0 0 10-15,0 0 7 16,0 0 1-16,0 0 0 15,-3 0-2-15,0 0 1 16,0 0-4-16,-3 0 1 16,-3 0-3-16,0 0 0 15,-3 0-3-15,1 0-1 16,-1 0-5-16,3 0-3 31,0 0-3-31,0 0-1 0,3 0-23 16,3 3-7-16,0-1-41 15,3-2-18-15,6 3 0 0</inkml:trace>
  <inkml:trace contextRef="#ctx0" brushRef="#br0" timeOffset="290291.5023">9027 9766 144 0,'0'-3'55'0,"0"3"-30"0,0 3-14 0,0-3 18 0,3 2-8 16,-3-2-2-16,6 6-7 16,0-1-2-16,3 6-6 15,0 2 2-15,2 0 3 0,-2 0-5 16,3 1-2-16,0-1-1 16,-3-3-1-16,3 1 0 0,0-1 2 15,-3-2-1-15,0 0-1 16,-3 0 1-16,0-2-1 31,-3-1 0-31,0 0 2 16,0 0-1-16,-3-5 2 0,6 3-4 15,0 0-2-15,-6-1 4 16,-3 1 3 0,0 0 3-16,-3 2 1 15,0 0 2-15,-3 1 1 16,0-1 1-16,0 3-4 0,-3 0 0 15,0 0 1 1,0 0 2-16,0 2-5 0,0 1-2 16,3-6-4-16,0 0-1 15,4-2-1-15,2 0-2 16,3-3-24-16,0 0-11 16,3 0-31-16,2-3-13 15,4 0-3-15</inkml:trace>
  <inkml:trace contextRef="#ctx0" brushRef="#br0" timeOffset="290609.4193">9164 9914 148 0,'-3'-3'57'0,"3"3"-30"0,-9 3-10 0,6-3 22 16,0 0 4-16,0 0 4 15,0 0-14-15,-3 0-8 16,0 3-14-16,-3-1 4 0,-3 1 2 16,0 0-7-16,0-1-1 15,0 3-7-15,1-2-4 16,-1 0-8-16,3-1-4 15,3-2-52-15,6 0-21 0,6-2-24 16</inkml:trace>
  <inkml:trace contextRef="#ctx0" brushRef="#br0" timeOffset="291808.9923">9387 9813 140 0,'0'14'55'0,"12"-1"-30"0,-18-8-3 0,6-5 23 31,0 0-3-31,0-2 2 0,3-1-13 16,-3 0-7-16,3-5-13 16,0 0-7-16,0-2-3 0,0-1-1 0,3-2 0 15,-3 0 2-15,0-1 1 16,0-1-4-16,0 4-1 16,0 3 1-16,0 3 0 15,0 2-4-15,-3 3-1 16,0 8 3-16,0 5 3 15,0 11 1 1,0 0-1-16,0 2 1 16,0 6-1-16,0 0 0 0,0 0 0 0,0-3 0 15,0-3 0-15,0 3 0 16,0-2 2-16,0-3-14 16,0-6-7-16,0-2-30 15,0-3-11 1</inkml:trace>
  <inkml:trace contextRef="#ctx0" brushRef="#br0" timeOffset="292049.73">9333 10062 192 0,'0'-3'74'0,"0"1"-40"0,3 4-29 16,-3-2 19-16,12 3-11 31,6-6-2-31,0 1-2 0,0 2-5 0,3 0-3 0,2 0 2 16,1 0-2-16,-3 2-1 0,-3 1-10 15,-3 0-4 1,-3 5-31-16,-3-8-10 0,-3 10-27 16</inkml:trace>
  <inkml:trace contextRef="#ctx0" brushRef="#br0" timeOffset="292200.6487">9667 9750 200 0,'-6'-8'77'0,"-6"8"-42"0,3 0-28 15,6 3 20-15</inkml:trace>
  <inkml:trace contextRef="#ctx0" brushRef="#br0" timeOffset="292425.1206">9625 9774 361 0,'-6'26'5'0,"0"9"-3"0,3 2 0 0,3 0 1 15,6-3-4-15,6-2-1 16,3-6 1-16,0-5 2 16,3-7 6-16,0-12 6 15,-1-7-5-15,1-6 0 16,3-10-2-1,-3-3-1-15,-3-2 8 16,-12-6 6-16,-3-2-4 16,-6 2 2-16,-3 0-8 15,0 3-1-15,-3 8-4 0,0 5-3 16,0 6-14-16,3 2-4 16,0 2-29-16,3 6-12 0,6 6-58 15</inkml:trace>
  <inkml:trace contextRef="#ctx0" brushRef="#br0" timeOffset="293590.3133">10078 9911 140 0,'-3'-10'55'0,"3"4"-30"0,-15 4-10 0,12 2 20 16,0-3-4-16,-3 3 2 15,0-3-8-15,-3 3-3 16,0 3-12-16,0 5-6 0,0 3-3 15,0 2-6-15,3 3 1 16,0 2 2-16,3 1 3 0,3-3 0 16,3 0-1-1,3-1-2-15,3-4 1 0,0-3 3 16,0-8 3-16,6 0-2 16,-3-5-2-16,0-1 0 15,3-2 1-15,-4-5-1 16,-2 3-1-16,0-4 1 15,-3 1 1-15,-9 3 1 16,0 2 1-16,0 0 0 0,3 2 0 16,-3 6-5-16,0 3 1 15,3 5-7-15,0 3 0 16,0 2 7-16,6 0 7 16,-6-2-3-16,6-1-2 15,0 1-17-15,0-3-7 16,-3-3-22-16,0-2-10 15,0-3-37 1</inkml:trace>
  <inkml:trace contextRef="#ctx0" brushRef="#br0" timeOffset="293945.1669">10161 9914 160 0,'-3'3'60'0,"3"2"-32"0,0 5-17 0,0-2 18 16,3 3-6-16,-3 0 1 0,0-1-7 16,0 1 0-16,0-3-10 15,0-3-4-15,0 0 0 0,0-5 2 16,0 0 2-16,3-2 3 16,3-1 1-16,0-5-3 15,3 0-3-15,0-2 2 16,0-1 2-16,-1 3-4 15,1 0-1-15,0 3 0 16,3 5 0-16,0 5-2 16,-3 3 1-16,3 3-2 15,-3-1-1-15,0 1 1 0,-3-3 1 32,0 0-1-32,0-3-1 15,-3 0-30-15,3 3-15 0,0-8-28 16,0 0-10-16,2 0-4 15</inkml:trace>
  <inkml:trace contextRef="#ctx0" brushRef="#br0" timeOffset="294353.5547">10435 9906 156 0,'-9'-3'57'0,"3"6"-30"0,-3 2-14 0,6 1 19 16,-3 2-18-16,0 5-5 15,0 3-4-15,0 0-1 16,3 2-2-16,0 8-4 0,3-7 1 16,3 0-1-16,3-6 0 15,3-11 4-15,0 1 1 16,0-8-1-16,3-1-2 16,-3-1-2-16,0-7-1 15,-3-2 4-15,0-5 1 16,-3 0 4-16,-3 0 3 0,0 0 0 15,-3-8 2 1,-3 2 3-16,0 3 3 0,0 3-9 16,3 5-2-16,0 6-2 15,3 18 9 1,0 2-1-16,3 9-6 16,3 10-1-16,0 3-1 15,3 2 0-15,-1 3-2 16,1 3 1-16,6-8-4 15,3-6-2-15,0-5-47 0,-3-5-21 16,3-5-37 0</inkml:trace>
  <inkml:trace contextRef="#ctx0" brushRef="#br0" timeOffset="294879.137">10840 9890 192 0,'-3'0'74'0,"3"0"-40"0,0 0-16 0,0 0 25 15,0 0-7-15,3-3 2 0,-1 1-16 16,1-3-5-16,0-6-10 15,3-5-3-15,0 0 0 0,0 0-2 16,3 0-2-16,-3 1-2 16,0 1 1-16,0 9 1 15,0-3 0-15,0 3-5 16,-3 2 1-16,0 6 2 16,0 2 1-16,0 8 1 15,3 6 0-15,-3 5 4 16,0 2 2-16,0 3-2 0,-3 0-1 15,6-2-1-15,-3 2 1 16,-3 0-9-16,0-3-3 0,0-4-35 16,0-6-16-16,0-3-60 31</inkml:trace>
  <inkml:trace contextRef="#ctx0" brushRef="#br0" timeOffset="295123.8456">10822 10128 252 0,'-3'-2'93'0,"6"-1"-50"0,3 0-35 16,0 1 21-16,2 2-6 16,7-3 0-16,6 3-10 15,6 3-5-15,9-6-5 16,-7 3-3-16,-2 0 1 0,-3 0-8 15,-3 3-3-15,-3-3-25 16,-3 2-12-16,-3 1-67 16,-3 0-37-16,-7-1 72 15</inkml:trace>
  <inkml:trace contextRef="#ctx0" brushRef="#br0" timeOffset="295576.4943">11116 9885 196 0,'-3'-11'74'0,"3"9"-40"0,3-6-22 16,0 5 21-16,3-5-8 15,0 3 0-15,3-6-10 16,6 1-4-16,3 2-6 16,-3 0-4-16,0 2 2 0,0 12-4 15,-1 2 0-15,-2 2 1 0,-3 6 0 16,-6 8 2-16,-3 5 3 16,-3 5-7-16,-6 6 0 15,-6-5 0-15,1 2 3 16,-1-6 4-16,3-4 2 15,0-3 8-15,3-9 2 0,6 1-2 16,0-8-1 0,6-2-4-1,6-4 1-15,9-2-4 0,3-2 1 16,5-1-7-16,1 0-1 16,3 3 0-16,-3 0 0 15,0-2-3-15,-4 4 2 16,1 1-30-16,-6-3-12 15,-3 5-97 1</inkml:trace>
  <inkml:trace contextRef="#ctx0" brushRef="#br0" timeOffset="313633.3774">11738 9935 184 0,'-3'-3'71'0,"3"3"-38"0,-3 0-17 0,3 0 22 15,-2 0-14 1,-1 3-3-16,-6 0-4 0,3 2-1 16,-6 0-8-16,-3 3-5 0,0 3 0 15,0 2-2-15,3 0-1 16,3 3-2-16,0 5 1 0,3-2 1 15,6-3 0-15,0 0-3 16,9-3 2-16,-3-3 1 16,6-2 2-16,0-5-3 15,-3-3 0 1,0-8 5-16,0 0 2 16,-3-2-2-16,0-1-3 0,0 0 4 15,-3 1 4-15,0-1 1 16,-3 1 2-16,0-1-2 15,0 3 1-15,0-2-4 16,0 4-2-16,0 1-2 16,0 2-3-16,0 3-2 15,0 6-1-15,0-1 4 16,3 5 1-16,0-2 0 16,0 3-2-16,3 5 1 15,-3-6 1-15,0 1-3 0,-1-3 0 16,4-3-10-16,0 1-3 15,0-4-17-15,0 4-6 16,0-9-7-16,0 3 0 16,0 3-5-16,0-9-1 15,0 4-28 1</inkml:trace>
  <inkml:trace contextRef="#ctx0" brushRef="#br0" timeOffset="314118.2004">11795 9983 96 0,'-3'-3'35'0,"3"0"-18"0,3 3-13 16,-3 0 10-16,0 0 5 15,0 0 5-15,3 0 3 16,0 0 1-16,-3 0-2 16,0 0-1-16,3 3-14 15,0 2 4-15,3 3 5 0,0 3-5 16,-3 5 2-16,0-3-6 0,0 6-1 16,0-4-4-16,0 1 1 15,0-2-4-15,0-4 0 16,0-2-1-16,-3 0 1 15,0-8 2 1,0 0 4-16,0-3-2 16,0 1 1-16,0-1-1 15,0-8 1-15,0-2-2 16,3 0-1-16,3 0-1 0,0 0 0 16,2 2-2-16,1 0 1 15,6 3-2-15,-3 0-1 16,0 1-2-16,0 1 1 15,0 4-8-15,-3-1-2 0,3 0-23 16,-3 1-8-16,0-1-22 16,-1 0-8-16,1 1-21 15</inkml:trace>
  <inkml:trace contextRef="#ctx0" brushRef="#br0" timeOffset="314543.874">12024 9993 196 0,'0'3'74'0,"0"0"-40"0,3 2-20 16,0 0 20-16,0 0-6 16,0 1-2-16,0-4-8 0,3 1-3 15,0 0-9-15,0-1 0 0,6-2 1 16,-3-2-1-16,3-1-1 16,0 0-3-1,-3 1-2-15,-4-4 1 16,1-1 1-16,0 1-1 15,-3 1 2-15,-3 0-2 0,-3-1-1 16,0 1 1 0,-9 0-1-16,4 2 0 0,-4 1 2 15,3 2-3-15,-3 2 0 0,0 1 1 16,0 2 0-16,0 0 0 16,3 3 2-1,0 3 1-15,3 2 3 16,0 3-1-16,3-3 2 0,3 3-4 15,3-3-2-15,3 1 2 16,3-1 0-16,3-3-1 16,3-2-2-16,0-2-6 15,3-1-4-15,0-2-27 16,-1-3-12-16,-2-3-40 16,3-2-56-1,0-9 42-15</inkml:trace>
  <inkml:trace contextRef="#ctx0" brushRef="#br0" timeOffset="315158.9241">12396 9983 192 0,'-3'5'71'0,"6"0"-38"0,-3 6-23 15,3-6 20-15,-3 6-7 16,0-1-1-16,0 4-6 16,0-4 0-16,0 1-9 15,0-1 2-15,0 1 2 0,0-3-4 0,0 0-2 16,-3-6-2-16,3 4 0 16,0-6 2-16,0 0 2 15,-6 2-1 1,6-7 1-16,0 0-2 0,3-6 0 15,0 1-3-15,0-1 1 16,0-2-2-16,3 0-1 16,0-1 1-16,0 1 1 15,3-3-1-15,0 6-1 16,0 2-2-16,3 2 1 0,0 6 3 16,-3 3 1-16,0 2-1 15,-1 3 1-15,-2 3 2 16,3 5 2-16,-3 0-6 15,-3 0 0-15,0 2-1 16,0-2 2-16,3 2-8 16,-6-7-1-16,0-3-20 15,9 0-54 1,0-5-1-16,6-6-30 16</inkml:trace>
  <inkml:trace contextRef="#ctx0" brushRef="#br0" timeOffset="315534.0648">12667 9999 252 0,'-6'-3'93'0,"3"6"-50"0,0-3-33 0,3 2 23 16,-3 1-20-16,0 2-5 15,0 8-5-15,0 3 0 16,3 3-2-16,0-3-1 0,0 2 1 15,3-2-1-15,3 0 0 16,3-3 0-16,3 0 0 16,0-5 8-16,3-2 7 15,0-6-1-15,-3-3 2 16,0-2-3-16,-1-6 0 16,1-2-7-16,0-6-2 0,-9 1-2 15,-3-1 1-15,-3 3-2 16,-3 1-1-16,-3-1 1 15,0 2 1-15,-2-1-6 16,-1 4 1-16,0 3-10 16,0 3-4-16,3 0-13 15,3 2-4-15,3 0-22 16,0 1-9-16,3-4-45 16</inkml:trace>
  <inkml:trace contextRef="#ctx0" brushRef="#br0" timeOffset="315768.6617">12858 9731 252 0,'-3'-2'96'0,"3"7"-52"0,0 6-36 16,0-6 21-1,0 5-2-15,3 9 1 0,-3 2-9 16,3 8-4-16,0 6-8 15,0 2-5-15,0 2 1 16,2-2-2-16,-2 0-1 0,3-5-4 16,-3-3 0-16,0-7-25 0,0-4-8 15,-3-5-36-15,-3-5-14 0,3-5-18 32</inkml:trace>
  <inkml:trace contextRef="#ctx0" brushRef="#br0" timeOffset="316020.7463">12721 9925 272 0,'-3'-6'104'0,"6"6"-56"0,3-2-38 16,0 2 25-16,3-3-10 16,8 0-2-16,10 1-9 31,3-1-1-31,0 0-8 0,-1 1-3 15,4-1-1-15,0 0-4 0,-3 1 2 16,-3 2-6-16,-7-3 0 16,-2 3-28-16,-6 0-12 15,-3 0-41-15,-3 3-20 16</inkml:trace>
  <inkml:trace contextRef="#ctx0" brushRef="#br0" timeOffset="316341.9301">12358 10226 176 0,'0'0'68'0,"-3"0"-36"0,3 0-37 15,0 0 76 1,0 0-24-16</inkml:trace>
  <inkml:trace contextRef="#ctx0" brushRef="#br0" timeOffset="316525.5573">12366 10226 446 0,'15'0'38'0,"3"0"-9"0,3-2-3 16,3-1 0-16,9-2-1 16,5 2 2-16,4 0-11 15,0 3-2-15,2 0-8 0,4 0-2 16,-6 3-2-1,-1 0-2-15,-5-1 3 16,-3-2 2-16,-6 0-9 0,-4 0-2 16,-2-2-21-1,-6 2-10-15,-3 0-32 16,-6-6-11-16</inkml:trace>
  <inkml:trace contextRef="#ctx0" brushRef="#br0" timeOffset="317523.9717">13390 9914 176 0,'0'-3'68'0,"0"3"-36"0,3 3-15 0,-3-3 20 16,3 5-8-16,0 3-2 16,0 3-7-16,-3 2 0 15,0 3-11-15,0 0 3 0,0 0 2 0,0-1-7 16,0 1-2-1,0-2-3-15,0-4-2 0,0-2-4 16,-3 0-2-16,3-3-26 16,0 1-9-16,0-1-21 15,0-5-9-15,0-5-19 16</inkml:trace>
  <inkml:trace contextRef="#ctx0" brushRef="#br0" timeOffset="317739.0909">13408 9872 180 0,'-3'-14'68'0,"6"9"-36"0,0-5-15 16,0 7 20-16,0 0-10 15,0 1-1-15,-3 2-15 16,0 0-7-16,0 0-2 15,3 5-2-15,-3 0 0 0,0 0-18 16,3 1-8-16,0-1-19 16,-3 0-10-16</inkml:trace>
  <inkml:trace contextRef="#ctx0" brushRef="#br0" timeOffset="317871.1789">13501 9964 188 0,'-3'11'71'0,"-9"-1"-38"0,6 1-21 16,6-6 19-16,6 1-10 15,-6 1-1-15</inkml:trace>
  <inkml:trace contextRef="#ctx0" brushRef="#br0" timeOffset="318138.8798">13492 10025 384 0,'3'3'5'0,"-3"-3"-1"0,0 0 2 15,0 0 1-15,3 0-1 16,0-3 1-16,0-2-4 15,0-6 0-15,-1 3-1 16,1-2-2-16,3-1-2 16,0 1-1-16,3-1 2 15,3 3 0-15,0 5 1 16,0 3 0-16,0 6 6 0,0 4 4 16,-3 3-1-16,-3 1 2 15,0 2-2 1,-3 5 0-16,0-11-5 0,0 9-3 0,-3-3-7 15,3-6-1-15,0-2-28 16,0-2-9-16,0-6-35 16,2-6-55-1,1-7 35-15</inkml:trace>
  <inkml:trace contextRef="#ctx0" brushRef="#br0" timeOffset="318435.8816">13896 9731 192 0,'3'6'71'0,"-6"-9"-38"0,6 6-21 16,3 5 19-16,0 2-7 15,0 11-2-15,-3 1-8 16,0 4-1-16,0 6-8 16,0-1-3-16,-3 1 1 0,0 0-2 0,3 2-1 15,-3 1-4-15,0-6 0 16,0-5-27-16,0-6-9 16,-6-5-44-1,9-2-41-15,-6-8 47 16</inkml:trace>
  <inkml:trace contextRef="#ctx0" brushRef="#br0" timeOffset="318638.3657">13834 9919 236 0,'-9'-5'90'0,"12"5"-48"0,0 0-31 15,-3 0 23-15,6 0-11 16,0 0-4-16,3 0-10 15,6 0-4 1,6 0-3 0,-4-3-6-16,1 1 0 0,0-1-25 0,0 0-10 15,-3 1-24-15,-3-1-11 16,0 0-15-16</inkml:trace>
  <inkml:trace contextRef="#ctx0" brushRef="#br0" timeOffset="319055.0071">14039 9782 148 0,'-3'0'57'0,"3"2"-30"0,3-2-16 0,-3 0 31 15,3 16-6 1,3 0-8-16,-3 3-4 16,0 4-14-16,0 4 5 0,-3-1 4 15,0-2-1-15,0-3-1 16,-3-2-7-16,0-3-4 15,0-6-3-15,3 6 0 16,-3-11-2-16,3 1 2 16,0-4-2-16,0-2-1 15,0-2-2-15,3-4 1 16,3-2-4-16,0-5-1 16,3 3 3-16,0 2 1 15,3 0 2-15,-3 3 0 16,0 5 2-16,0 2 3 0,0 3 2 15,0 3 3-15,0 3-3 16,-7 0-2-16,1 10-2 16,3-5-3-16,-3-1-10 15,3-4-4-15,-3 0-31 16,0-3-12-16,0-3-24 31,0-2-47-31,9-9 34 16</inkml:trace>
  <inkml:trace contextRef="#ctx0" brushRef="#br0" timeOffset="319426.38">14257 9983 208 0,'0'0'77'0,"3"2"-42"0,3 4-19 16,-1-4 22-16,1 1-11 15,0 0-3-15,3-1-12 16,0 1-5-16,0-3-4 15,0 0 0-15,0-3 2 0,0 1-2 16,-3-1 0-16,-3-2-1 16,0-3 1-16,0 0-2 0,-3 0 2 15,-6 0-4 1,0 0-2-16,0 3-1 16,-3-1 0-16,0 4 3 15,-3 4 0-15,0 4 1 16,0 4 0-16,1 1 0 15,2 5 2-15,3 0 8 16,3 5 3-16,3-5 0 16,3 5 0-16,3-3-3 0,3-2-1 15,2-5-5-15,7-3-3 16,3-3-25-16,3 0-11 16,0-5-42-16,0-2-16 15,-1-1-15 1</inkml:trace>
  <inkml:trace contextRef="#ctx0" brushRef="#br0" timeOffset="319898.1413">14754 9972 188 0,'-3'-2'71'0,"3"2"-38"0,-3-3-14 15,3 3 23-15,-3 0-6 0,-3-3 2 16,0 3-16-16,-3 0-3 15,0 3-11-15,0 2-3 0,-3 0-1 16,0 1-2-16,3-1 1 0,3 0-4 16,6 3-2-16,6 0-1 15,0 5 0-15,6 1 3 16,0 2 2-16,0-6 0 31,-3 6-1-31,-3-3 3 0,-3 0 2 16,-3 1 4-16,-3-4 5 15,-6 1-6-15,0-3 0 16,-6-3-4-16,-3 0-3 16,0-5-16-16,4 0-7 0,2 0-27 15,3-2-9 1,3-4-48-16,18-2-36 16,0-2 60-16</inkml:trace>
  <inkml:trace contextRef="#ctx0" brushRef="#br0" timeOffset="320405.4599">14873 9985 200 0,'0'-2'74'0,"0"2"-40"0,0 0-18 16,0 0 22-16,0 0-11 15,0 0-3-15,-9 2-8 0,3 4 0 16,0-1-9-16,-3 3-2 15,0 5 1-15,-3 3 1 0,3 5 1 16,3-2-2-16,0 2-1 16,3-3-3-16,0 1 1 0,3-3-4 15,3-3 0 1,6-2-1-16,0-6 0 16,3-2 0-16,0-3 0 0,-3-3 0 15,0-2-2-15,-3-6 3 16,3 3 2-16,-3-8 0 15,-3 3 2-15,-3-8-2 32,0 5-3-32,0 3 1 15,0 2-1-15,0 1 0 16,0 2 2-16,0 2 0 0,0 4 0 16,0 7 0-1,3 8 2-15,0 0 3 0,0 3-2 16,0 0 0-16,3-3 1 15,0 1 2-15,-1-4-5 16,4 1-3 0,0-3-2-16,0 0 0 0,0-3-19 15,0-5-8-15,0-3-33 16,0 1-13-16,0-1-24 16</inkml:trace>
  <inkml:trace contextRef="#ctx0" brushRef="#br0" timeOffset="321003.4224">15013 9967 228 0,'0'3'85'0,"3"4"-46"0,0 4-26 0,0-3 22 0,0 5-14 31,0 3-2-31,0 3-9 0,-1-4-2 16,-2 4-4-16,0-6-1 0,0 0 1 15,3-5 0-15,-3 0 0 0,0 0-5 16,0 0 1-16,0-8 2 16,0 0 3-16,3-2-4 15,0-1-3-15,0-10-4 16,0-3-1-16,0-3-3 16,6 3-1-16,0 1 6 15,3 1 2-15,-3 1 3 16,0 2 0-16,0 4 2 0,0 7 1 15,-3 2 10-15,0 11 3 16,-3-2-3-16,0 2 0 16,-3 0-4-16,3 1 2 15,-3-4-6-15,0 1-1 0,0-6-2 16,0 3 1 0,0-3-2-16,0-5-1 15,0 0 1-15,3-2 1 0,3-6-3 16,3-5-2-16,-1-3-3 15,1 0-1-15,0 0 4 16,3 3 3-16,-3 2 1 16,3 1-1-1,3 7 3-15,-3 3 0 0,0 5 5 16,3 11 5-16,-9 0-5 16,0 2 0-16,0 1-2 15,-4-3 1-15,4-3-6 16,-6 0-1-16,0 1-20 15,3-7-9-15,0-1-23 16,3-1-9-16,-6-5-21 16,6-3-6-16,3-5-2 15</inkml:trace>
  <inkml:trace contextRef="#ctx0" brushRef="#br0" timeOffset="321364.6526">15391 10007 240 0,'3'2'90'0,"0"3"-48"0,3-2-25 0,-3 0 27 0,3-1-14 16,-1 1-3-16,1-3-13 15,3 0-4-15,0 0-6 16,0-3-3-16,0 1 2 0,0-1-2 16,-3-5 2-16,0 3-4 0,-3 0 0 15,0-3-4-15,-3 0 1 16,-6 0-3-16,-3 0 0 15,-3 0-1-15,0 3 2 16,-3 2 4-16,0 3 3 0,1 5 0 16,-1 3-1-16,3 3 5 15,3-1 1-15,0 14 4 16,3 3 4-16,3-6-4 16,6 0 0-16,3-2-6 31,3-1-3-31,3-5 2 0,3 0 0 15,3-5-23-15,-1-2-9 16,1-6-41-16,9-3-18 16,0-2-30-1</inkml:trace>
  <inkml:trace contextRef="#ctx0" brushRef="#br0" timeOffset="322002.8058">15804 9742 144 0,'0'-3'55'0,"0"6"-30"0,0 5-5 16,3 0 21-16,0 8-5 0,-3 8-1 16,0 5-11-1,0 8-2-15,0 5-13 0,-3 3 8 0,0 0 5 16,3 0-2-16,0-11 0 31,0-2-11-31,0-8-3 16,0-6-2-16,0-4 2 0,0-1-3 15,0-8 0-15,0-5-6 0,3-2-2 16,0-6-5-16,0 0 1 16,0-11-2-16,3 1 2 15,3-4 0-15,0 4 3 16,3 2 2-16,0 3 2 15,3 5-4-15,0 5 2 16,0 9 2-16,5 4 3 16,1 3 6-16,-3 1 6 15,-3 1 6-15,-3 1 5 16,-9 0-3-16,-9-3-1 16,-3-2-9-16,-3 0-2 0,-3-3-5 15,-3-3-1-15,-2 0-14 16,-1-5-6-16,3-3-15 15,0 1-6-15,3-3-14 16,3-1-6-16,6-2-43 16,3 0-33-1,6-10 57-15</inkml:trace>
  <inkml:trace contextRef="#ctx0" brushRef="#br0" timeOffset="322308.116">16105 9771 228 0,'0'-3'88'0,"3"11"-48"0,0 6-23 16,-3-1 27-16,0 5-5 15,0 9-1-15,0 5-8 16,-3-1-4-16,0 9-14 16,0-3-3-16,0 0-2 0,3-8-3 15,0-2-1-15,0-4-10 0,3-7-5 16,0-2-23-16,0-4-8 16,0-5-32-16,3-5-13 15,3-2-24 1</inkml:trace>
  <inkml:trace contextRef="#ctx0" brushRef="#br0" timeOffset="322637.8336">16224 10028 212 0,'-15'21'79'0,"12"-18"-42"0,3 20-15 15,0-12 28-15,0 2-13 16,0 3-1-16,6-3-17 15,0 0-6-15,3-2-8 16,0 0 1-16,3-3 0 0,0-3 2 16,0-2 0-16,3-6-7 15,-3 0-2-15,-1-2 0 16,-2-3 0-16,-3-5-2 16,-3-3 2-1,-3-5-4-15,-6 2 1 0,-3 1 0 16,0 2 2-16,-2 3-4 15,-4 5 2-15,3 0-7 16,-3 2-1-16,3 4-13 16,6-1-4-16,3 0-20 15,0 3-9-15,9-5-46 16</inkml:trace>
  <inkml:trace contextRef="#ctx0" brushRef="#br0" timeOffset="327376.4129">16626 10004 136 0,'-3'0'52'0,"6"3"-28"0,0-3-28 16,-3 0 65-16,0 0 0 15,0 0-16 1,6-3-24-16,0 0 1 0,-9 1 1 15,0-1 0-15,-3 0 0 16,-3 1-3-16,-3-1-3 16,-3 6-7-16,0 5-4 15,0 2-3-15,1 9-3 16,-4-1-4-16,3 3 0 16,6 3 2-16,6 0 3 15,6-3-2-15,6 0-2 0,3-5-1 16,6 3 3-1,-1-3-7-15,10-11 1 0,0-5-17 16,-3 0-7-16,0-3-25 16,-4-2-10-16,1-6-42 15</inkml:trace>
  <inkml:trace contextRef="#ctx0" brushRef="#br0" timeOffset="327798.3495">16831 9840 204 0,'0'8'77'0,"0"-8"-42"0,3 2-26 0,-3-2 22 0,3 8-6 15,0 3 0-15,0 7-9 16,0 9-3-16,3 5-7 15,-3 7 5-15,0 4 2 0,0-4-4 16,-3-4-1-16,3-1-6 16,-3 1-2-16,3-9 0 15,-3-5 2-15,0-5-28 16,0-8-9-16,6-11-38 16,0-5-16-16,6-5-6 15</inkml:trace>
  <inkml:trace contextRef="#ctx0" brushRef="#br0" timeOffset="328128.4913">17049 9996 192 0,'3'-3'74'0,"-9"3"-40"0,6 0-40 15,-3 3 64-15,-6 2-20 16,-3 1-11-16,0 1-7 15,-3 4-13-15,-9-6 2 0,3 3 2 16,4 0-2-16,-1-2 0 16,6 4 6-16,0 1 4 0,6-1-9 15,9 1-3 1,3 2-3-16,6 0 0 16,6 3 2-1,2 0-5-15,1 0-1 16,0 0 0-16,0 2 0 0,3-4 0 15,-3-1 2-15,-1-3-23 16,-2-2-8-16,-9-2-63 16,0-9-28-16</inkml:trace>
  <inkml:trace contextRef="#ctx0" brushRef="#br0" timeOffset="330056.9419">12045 8628 84 0,'0'0'33'0,"3"0"-18"0,0-3-2 0,-3 3 11 16,3-2 1-16,-3-1 2 0,0 0-6 15,0 1-3-15,0-1-2 16,0 1 0-16,0-1-8 16,0 3 6-16,0-3 3 0,0 1 2 15,3 2 3-15,-3 0-6 16,0 0-1-16,0 0-1 15,0 0 2-15,0 0-5 16,3 5 1-16,0 0-3 16,0 6 2-16,0 5-2 15,0 0 2-15,0 7-2 16,0 4 2-16,3 5-2 16,0 2 0-16,-3 3-1 15,0 0 2-15,0-3-1 16,0-2 0-16,0-3-1 0,0 0 0 15,0-2-2 1,-1-3-1-16,1-3-3 0,-3 0 1 16,0-2-2-16,0-1-1 15,0-5 1-15,-3-2 1 16,3-1-1-16,0-2-1 16,0-2 1-16,0-1 1 15,0 0-1 1,0-2-1-16,0-3 3 15,0 0-4-15,0 0 0 16,0 5 3-16,0-2 1 16,0-3-1-16,0 2-2 15,0-2 1-15,0 0 1 0,0 0-3 16,0 0-2 0,0 0 2-16,3 0 0 15,-3 0 1-15,3-2 2 16,0 2 3-16,-3 0-7 15,3 0 0-15,0 0 0 16,0-3 3-16,3 6 0 16,0-6-1-16,3 3-2 15,3 0 1-15,6 0 1 16,3 0 2-16,3 0-3 16,5 0 0-16,4 0 1 15,-3 0 2-15,0 0-1 16,-4-2-1-16,-2 2-2 15,-6 0-1-15,-3 0 4 0,-3 0 3 16,-3 0-1 0,0 0 0-16,-3 0-3 0,-3-3-1 15,0 3-10-15,0-3-5 16,-3 1-17-16,0-1-6 16,0 0-28-16,0 1-10 15,3-1-47 1</inkml:trace>
  <inkml:trace contextRef="#ctx0" brushRef="#br0" timeOffset="330592.8204">12453 9004 168 0,'-3'-6'66'0,"3"6"-36"0,0 0-18 15,0 0 19-15,0 0-3 0,0 0 3 16,0 0-13-16,0 0-3 16,0 0-9-16,0 0 7 0,3 6 4 15,3-1-1-15,0 0 1 16,0 3-3-16,3 0-1 15,0 3-10-15,5-1-1 16,7 1-2-16,-6 0 2 16,0-1-1-16,-3 3-1 15,0-2 1-15,0 0-1 16,-3-4 0-16,0 1 2 16,-3-2 1-16,0-1 1 15,-4 0-2-15,-2 1-2 16,0 2 3-1,-2 2-4-15,-1 6 0 0,-6-5 1 16,-6 2 2-16,3-3 5 16,0 6 6-16,0-3-3 15,0 1 2-15,0-1-3 16,6-5 0-16,0 0-5 16,0-3-1-16,0 0-12 15,-3 1-4-15,6-4-29 16,3 1-11-16,0-3-49 15,0 0-62 1,0-5 47-16</inkml:trace>
  <inkml:trace contextRef="#ctx0" brushRef="#br0" timeOffset="334336.6834">12846 9073 148 0,'0'0'57'0,"-12"0"-30"0,18 0-18 0,-6 0 16 0,3 0-5 0,0-3 0 31,3 0 0-31,0-2 0 16,-3 0-11-16,0-3-1 0,0 0-1 15,3 0-1-15,-1-3 1 0,1 3-4 16,0-2-2-16,0-1-3 0,0 1 1 31,0 2 1-31,0 0 0 16,-3 2 0-16,0 1 0 15,0 3 0-15,-3-1 0 16,0 0 2-16,3 9-3 16,-3-1 2-16,3 5 2 15,0 4 1-15,0 4 0 16,-3 3 2-16,0 3 1 15,3 3 1-15,-3 7 2 16,0-5-3 0,0 0-2-16,0-2-2 15,0-9-3-15,0-2 1 16,0 0 1-16,0-3-1 16,0-2-1-16,-3-1-8 15,3-2-5-15,0 0-20 0,-3-3-8 16,0 3-26-1,0-5-49-15,3 2 20 16</inkml:trace>
  <inkml:trace contextRef="#ctx0" brushRef="#br0" timeOffset="334649.6929">12810 9327 200 0,'-3'0'77'0,"6"2"-42"0,-3-4-32 15,0 2 17-15,9 2-3 16,-3-2 1-16,6 0 4 16,9 0 3-16,-6 0-13 15,-4 0 0-15,10 0 1 0,-3 0-5 16,3 0 0-16,-3 0-4 0,0 3-3 15,5 0 0-15,-5-1-1 0,-3 1-3 16,-3-3 0-16,-3-3-29 16,0 3-14-16,-3-2-45 31,3-1-48-31,0-2 45 16</inkml:trace>
  <inkml:trace contextRef="#ctx0" brushRef="#br0" timeOffset="335231.685">13131 9041 156 0,'-8'-3'60'0,"5"1"-32"0,0-1-4 16,3 3 22-16,-3 0-3 16,3-3-1-16,-3 1-12 15,3-1-4-15,0-2-15 16,3-3 2-16,3 0 3 0,2 0-6 15,4-3-1-15,3 1-5 16,0 2-1-16,0 2-1 0,3 6-2 16,-3 6 1-16,-3 7-1 15,-3 8 0-15,-3 8 2 16,-6 3-3-16,-3 10 0 0,-3-5 3 16,0-10 3-16,0-6-4 31,-3 3-3-31,-6 10 3 0,6-13 3 15,0-5-3-15,3 3-3 16,-3-3 1-16,3-3 0 16,3-3 1-16,3-10 0 0,0 0 0 15,6 0 0-15,0 0-3 16,9 0 2-16,-3 0-1 16,6 0 0-16,6 0 4 15,-7 0 1-15,1 0-6 16,-3 0-2-16,-3-2-31 15,-3 2-12-15,0 0-37 16,0-5-14-16,-3-1 4 16</inkml:trace>
  <inkml:trace contextRef="#ctx0" brushRef="#br0" timeOffset="335518.0804">13379 9141 208 0,'-3'0'79'0,"0"0"-42"0,9 0-19 0,-6 0 25 16,5-2-7-16,-2-1-1 15,3-2-11-15,0-3-2 16,0-3-13-16,-3-2-3 0,0 0 0 15,-3 2-1-15,0 1 2 0,0-1-6 16,0 3-3-16,0 3-19 16,0 0-9-16,0 2-28 0,0 3-11 15,3 3-48 1</inkml:trace>
  <inkml:trace contextRef="#ctx0" brushRef="#br0" timeOffset="335892.3863">13581 9131 172 0,'-3'0'66'0,"3"0"-36"0,0 0-7 15,0 0 26-15,0 0-12 16,-3 2-3-16,0 1-7 15,-3 8-2-15,-3-3-14 16,0 5 0-16,3 0 2 0,0-2-7 0,0 2-1 16,3 0-5-16,3-2-1 15,0-3 1-15,6 2 0 0,3-2 0 16,0 3 0-16,0-1 0 16,-3-2 2-16,-3 0 1 15,-3 0 1-15,-3 0-2 16,0-3 1-16,0 1-2 15,-9-1-1-15,-9 0-13 16,3-2-6-16,4-6-23 16,5 3-9-16,0 0-33 15,3 0-53 1</inkml:trace>
  <inkml:trace contextRef="#ctx0" brushRef="#br0" timeOffset="336461.9722">13819 8980 168 0,'-6'3'66'0,"6"2"-36"0,0 8-11 0,0-2 21 15,3 5-7-15,-3 5 0 16,0 0-12-16,3 16-3 16,-3-5-10-1,0-1-1-15,0-4 3 0,0-3-6 0,0 0 0 16,0-3-2-16,0-8 1 15,0-2-2-15,0-4 2 16,0 1-2-16,0-5-5 16,3-8-2-1,0-6 0-15,3 1 4 16,0-4-1-16,3 1-1 16,0-3 0-16,3 3 3 15,3 0 2-15,2 8 2 16,1 7-4-16,0 1 1 15,0 5 6-15,-3 0 4 0,-3 0 3 16,-3 5 5-16,-3 0-4 16,-6 0 2-16,-3 1-7 15,-9-1-3-15,-6-3-3 16,0 4 0-16,-3-4-13 16,0 1-6-16,1-3-13 15,2-8-5-15,3 0-15 16,3-3-4-16,3-5-38 15,9-2-36 1,3-1 49-16</inkml:trace>
  <inkml:trace contextRef="#ctx0" brushRef="#br0" timeOffset="336734.6183">14018 8996 220 0,'3'-11'85'0,"3"11"-46"0,0-2-30 0,0 2 19 16,0 2-3-16,0 1 0 0,3 5-8 16,0 5-2-16,-3 6-9 0,3 4 0 0,-3 14 4 15,-3-2-4-15,-3 2 2 16,0-3-3-16,3-2 2 16,0-6-6-16,0 1-5 15,0-6 1 1,-3 0-13-16,3-7-7 15,0-7-21-15,3-9-100 32</inkml:trace>
  <inkml:trace contextRef="#ctx0" brushRef="#br0" timeOffset="337111.4357">14236 9213 228 0,'-3'-5'88'0,"6"2"-48"0,-3 8-36 15,0 0 19-15,0 3-13 16,0 0-1-16,-3 6-3 16,3 1 1-16,0 1-4 15,0 5-2-15,6-2 2 0,0-3-2 16,3-3-1-16,3-2 3 15,-1-3 2-15,1-3 2 0,3-10 1 16,3-3-2-16,-3 0-1 16,3 0 1-16,-9-5 1 15,3-1-1 1,-9 1 1-16,-6-3-2 0,-3 0 0 16,-3-5-1-16,-3 5 0 15,-3 3 0-15,-3 5 2 16,3 6-16-16,0 2-6 15,0 0-16-15,4 2-6 0,5 1-23 0,3-3-11 16,9 2-24 0</inkml:trace>
  <inkml:trace contextRef="#ctx0" brushRef="#br0" timeOffset="337386.7924">14519 9176 236 0,'-6'0'88'0,"3"-3"-48"0,-3 6-25 0,3-3 24 16,-3 2-10-16,-3-2 0 15,0 11-10-15,0-3-4 16,-3 5-8-16,0 0-5 0,0 3-1 0,3 3-1 31,3-3 2-31,3 5 1 16,6-3 1-16,3 4-2 15,0-9-2-15,0-3 1 0,6-2-1 16,6-2-14-16,3-6-3 16,0-6-24-16,-3-2-11 15,-1 0-35 1,1-2-54-16,6-3 38 16</inkml:trace>
  <inkml:trace contextRef="#ctx0" brushRef="#br0" timeOffset="337634.4248">14632 8985 204 0,'0'-2'77'0,"0"2"-42"0,3 5-19 16,0 0 24-16,3 6-3 16,0 10 2-16,-1 3-6 15,1 10-3-15,0 6-16 16,0-6-4-16,0 1 0 15,-3-4-6-15,0-4 0 0,0-1-9 16,0-7-4-16,0-3-26 16,-3-3-12-16,0 5-18 15,0-7-7-15</inkml:trace>
  <inkml:trace contextRef="#ctx0" brushRef="#br0" timeOffset="337978.7012">14843 9234 148 0,'-3'-3'55'0,"3"6"-30"0,-15-3-23 0,9 3 12 0,0-1-1 15,-3 1 5-15,0 2-4 16,-3-2 0-16,-2-1-8 15,-1-2 9-15,0 6 5 0,3-1 9 16,0 0 5-16,3 1-7 16,3-4-4-16,6 9-2 15,3-1-8 1,3 1-3-16,3 0-1 16,6 2-1-16,0 3-4 15,6 0-3-15,2-1 0 16,1-1-1-16,-3-1-16 0,0-2-6 15,0-4-62-15,-3 1-27 16</inkml:trace>
  <inkml:trace contextRef="#ctx0" brushRef="#br0" timeOffset="339035.9347">15191 9268 116 0,'0'6'44'0,"0"-9"-24"0,3 6 1 0,-3-3 17 0,0 0 4 16,6 0 4-16,0 0-8 15,0 0-3-15,0 2-19 0,3 1-1 0,6 0 1 16,-3-3-4-16,3 0-2 16,0-3-3-16,-4 0-2 15,1-2-3-15,0 0 1 16,0-1-2-16,-3 1-1 16,-3 0 3-16,0 0 0 15,-3-9-1-15,-3 4 1 0,-3-3 2 31,-3-1 2-31,-3 4-6 16,0 2-2-16,-9 2 0 16,0 4-2-16,4 2 1 15,-1 0 0 1,0 10 0-16,3 1 2 16,0 0 2-16,3 2-3 0,0 3 0 15,3 0 1-15,0 2 2 16,3 3 1-16,3 0 3 15,6 1-3-15,3-4-2 16,3-2 0-16,6 0 1 16,6-6-1-16,0-2 2 15,-1-2-20-15,1-4-8 0,0-7-31 0,-3-6-13 16,0 1-47 0</inkml:trace>
  <inkml:trace contextRef="#ctx0" brushRef="#br0" timeOffset="339429.0968">15423 9218 236 0,'-3'-3'90'0,"3"1"-48"0,0 2-38 15,0 0 21-15,6 5-7 16,0 6 1-16,0 2-6 16,3 3-3-16,0 0-5 15,-3 7-2-15,0-9 1 0,0-4 0 0,0 6 0 16,0 3-2 0,0-6-2-16,0-3 1 0,0-2-1 15,3-2 6 1,0-9-3-1,3 0-1-15,-4-7-1 0,1-1-1 16,-3 1 4-16,0-4 2 16,0-1 0-16,0-1-1 15,0 0-3-15,0 3-2 16,-3-1-6-16,3 4-1 16,-3 2-30-16,3 0-11 15,-3 3-35-15,3-1-12 0,0 4 4 16</inkml:trace>
  <inkml:trace contextRef="#ctx0" brushRef="#br0" timeOffset="339602.9467">15679 9260 200 0,'0'14'74'0,"0"-1"-40"0,0-5-40 15,0 0 40 1,0 2-16-16,0 4-9 15,-3-1-3-15,3-3-4 0,0-2-37 0,0-2-16 16,3-1-40 0</inkml:trace>
  <inkml:trace contextRef="#ctx0" brushRef="#br0" timeOffset="339783.1713">15668 9086 264 0,'-3'-3'101'0,"3"3"-54"0,0 0-44 0,0 0 23 16,0 0-19-1,5 3-4-15,1-1-29 0,0 6-12 16,0-2-78-16,6-1-35 16</inkml:trace>
  <inkml:trace contextRef="#ctx0" brushRef="#br0" timeOffset="340084.6542">15944 9215 196 0,'-9'-5'74'0,"6"10"-40"0,-6-5-13 0,7-5 22 16,-7 8-4-16,0-3 2 15,-3 2-19-15,-3 4-5 0,0-1-11 16,3 0-6-16,0 6-3 15,-3 2 4-15,3 3 1 0,6-3 0 16,3 6-2-16,3-3 1 16,3 5 1-16,6-5-1 15,6-3 2-15,3-3-4 16,6-2 0-16,3-2-21 16,2-4-8-16,-2-4-23 15,-3-6-8-15,-3 0-37 31,-3-3-25-31,0-2 56 16</inkml:trace>
  <inkml:trace contextRef="#ctx0" brushRef="#br0" timeOffset="340327.2893">16069 8983 248 0,'-3'-6'93'0,"6"6"-50"0,-3 0-35 15,0 0 24-15,0 8-7 16,3 5 3-16,0 9-10 16,3 4-3-16,-3 14-8 15,3 5-1-15,-3-16 1 0,0-3-6 16,0 9 0-16,0 7-1 16,-3-5 2-16,3-5-30 15,-3-14-11-15,0-2-31 16,0-3-11-16,0 1-28 15</inkml:trace>
  <inkml:trace contextRef="#ctx0" brushRef="#br0" timeOffset="340576.141">15921 9178 272 0,'0'-2'101'0,"5"-1"-54"0,7-10-37 15,-3 10 25-15,12 1-12 16,3-1-1-16,3 0-11 16,0 1-4-16,-1-1-4 15,4 0-3-15,-3 1 3 0,-3-1-11 16,-3 3-2-16,-4 0-30 15,-2 8-12-15,-3-3-50 16</inkml:trace>
  <inkml:trace contextRef="#ctx0" brushRef="#br0" timeOffset="340961.6871">16236 9266 244 0,'0'5'93'0,"3"-2"-50"0,0-3-28 15,3 2 26-15,0-2-15 16,3 0-5-16,3 0-12 16,0 0-6-16,0-2-2 15,-1-4-1-15,1 4 2 0,-3-1-3 16,0 0 0-16,-3-2 1 16,-6 0 2-16,-3 0-6 15,-3-1 1-15,0-4-4 16,-6 10 2-16,0 0-2 15,1 2 0-15,-1 1 4 16,-3 0 3-16,3 5-1 0,-3 2 0 31,9 1 7-31,-3 2 4 16,6 0-1-16,0 6 0 16,9 5-3-16,0-6-1 0,3-2-6 15,6-6-1 1,3-2-28-16,0-2-10 0,2-9-29 15,1 0-9-15,12-2-20 16</inkml:trace>
  <inkml:trace contextRef="#ctx0" brushRef="#br0" timeOffset="341379.5379">16552 9268 216 0,'0'-16'82'0,"-6"16"-44"0,3-7-14 15,3 4 27-15,-6 0-15 16,0 1-4-16,0 2-18 0,-6 0-7 15,0 8-4-15,-6 2-5 16,3 6-1-16,3 0-1 0,3 5 3 16,3 0-2-16,0-2 1 15,12-3 2-15,6-3 0 16,3-5-3-16,-3-3 0 16,3-5-7-16,-3-8-4 15,3 0 3-15,-3-5 4 16,0-3 4-16,-3-2 4 15,-1-6 0-15,-2-5-1 16,-3-6 3-16,-3 1 0 0,-3-3-4 16,-3 2 1-16,0 6 2 15,1 3 3-15,2 7 0 16,0 3 0-16,0 6-6 16,0 5 1-16,3 10 0 15,0 11 2-15,0 8 5 16,6 18 6-16,0-2-1 15,2 2 3-15,4 3-4 16,0-5-1-16,6-6-9 16,-3-2-2-16,3-6-40 15,-3-5-17-15,3-5-77 16</inkml:trace>
  <inkml:trace contextRef="#ctx0" brushRef="#br0" timeOffset="342324.3158">17013 9096 144 0,'-3'3'55'0,"3"-3"-30"0,3 0-10 0,-3 0 18 15,0 0-5-15,0 0-2 0,3-3-8 16,0-5-1-16,0 3-10 16,0-3-4-16,0 0 0 0,0-2-2 15,0-1 2-15,3 1-2 16,0-1 2-16,-3 3-4 16,-3 3-2-1,3-1 2-15,0 4 2 0,0-1 0 16,-3 3-1-16,0 0 3 15,3 8 0-15,-3 8 5 16,0 2 5-16,0 9-1 16,3 7 3-16,-3 3-4 15,0-2 1-15,0-1-7 0,0-5-1 16,0 3-4-16,0-8-1 16,0-6-26-16,0-2-11 15,0-3-41 1,2-5-59-16,-2-8 34 15</inkml:trace>
  <inkml:trace contextRef="#ctx0" brushRef="#br0" timeOffset="342528.1649">16974 9385 236 0,'-3'0'90'0,"9"0"-48"0,0 8-31 16,-3-6 21-16,6 1-6 15,3 0-1-15,12 2-7 16,3-2-3-16,-1-1-9 16,1 1-4-16,-3-3-1 0,-3 3-21 15,-3-1-7-15,-6-2-37 16,-1 0-16-16,1 3-27 16</inkml:trace>
  <inkml:trace contextRef="#ctx0" brushRef="#br0" timeOffset="342967.8717">17248 9028 208 0,'-6'-3'79'0,"3"6"-42"0,-3 2-28 0,3 0 22 16,0 6-10-16,-6 5-2 15,3 18-7-15,3-2 0 16,0 5-7-16,6 0 1 0,3 5 1 16,9-5-3-16,3-5-1 15,6-6 3-15,9-7 3 16,-1-6 2-16,1-10 3 15,-3-8-3-15,-3-9 1 16,-4-4-5-16,-2-6 1 16,-6-10-5-16,-9-1 0 0,-6-2 5 15,-6 0 5-15,-3 3 4 16,-6 2 2-16,-2 3-8 16,-7 10-4-16,3 6-15 15,0 3-8-15,6 4-11 16,0 4-4-16,3 4-34 15,0 4-15-15,6 1-46 16</inkml:trace>
  <inkml:trace contextRef="#ctx0" brushRef="#br0" timeOffset="343647.866">17602 9215 232 0,'-12'-5'88'0,"21"8"-48"0,-3-1-20 16,-6-2 49 0,3-15-17-16,0-1-22 15,0 2-10 1,3-1-14-1,0-1-2-15,0 0 0 0,0 3-5 0,-3 2 1 16,0-2-11-16,0 5-5 16,0 3-25-16,-3 2-9 15,3 0-31-15,-3 3-14 16,6 6-4 0</inkml:trace>
  <inkml:trace contextRef="#ctx0" brushRef="#br0" timeOffset="343971.8696">17760 9215 220 0,'-3'6'82'0,"3"-9"-44"0,-3-15-18 0,3 23 24 0,-3-8-7 16,0 6 1-16,-3 0-16 15,-3 2-3-15,0 0-11 16,-3 0-3-16,3 1 1 0,1-1-5 15,2 3-1-15,3 0-2 16,6 2-2-16,3 1 0 16,2 2 3-16,4 0 0 15,0 3 3-15,-3 3-3 16,-3-3 0-16,-3-3 7 16,-6 0 4-16,-6-2-3 15,-6-1-2-15,0-2-13 16,1-2-8-16,-1-1-55 15,0-2-24-15,3-6-30 16</inkml:trace>
  <inkml:trace contextRef="#ctx0" brushRef="#br0" timeOffset="344801.154">18111 8967 200 0,'-3'0'77'0,"3"5"-42"0,0 8-21 0,0-2 22 0,0 10-18 16,0 11-7-16,0 5 6 15,0 8 5-15,0-8-11 16,0-3 3-16,0-5 0 0,0-5-3 16,0 3-1-16,0-14-6 15,0-3-3-15,0-2 2 16,0-2 0-16,0-6-4 15,3 0-1-15,3-8 1 16,0 2 2-16,0-4-2 16,3-1-2-16,3-2-1 15,0 2 3-15,3-10 0 16,0 16 1-16,8 0-3 16,-2 5 2-16,0 5-1 0,-3 8 0 15,-3 0 11-15,-3 3 5 16,-3 5 3-16,-6 3-1 15,-3-5 0-15,-12 2 0 16,-3-5-4-16,-3-3-2 16,-3-2-6-16,0-3-1 15,1-3-8-15,-1-2-2 16,3-9-23-16,3 1-8 16,3 0-26-16,3-14-98 31</inkml:trace>
  <inkml:trace contextRef="#ctx0" brushRef="#br0" timeOffset="345036.3167">18358 9004 280 0,'0'0'104'0,"6"5"-56"0,-3 8-41 16,-3 1 23-16,3 7-7 15,-3 10 0-15,0 14-8 16,0-2-4-16,0-1-6 16,3 0-4-16,0-5 0 0,0-5-6 15,3-5 1-15,0-6-27 16,0-5-9-16,0-6-24 16,3-4-10-16,6-4-35 15</inkml:trace>
  <inkml:trace contextRef="#ctx0" brushRef="#br0" timeOffset="345330.8659">18558 9284 240 0,'-15'0'90'0,"9"6"-48"0,-3 1-31 0,6 1 21 0,-3 0-4 16,0 8 1-16,6 5-14 15,3-2-6-15,3-1-6 16,3-2-3-16,6-2 3 0,3-4 0 15,0-5 3-15,2-5-5 16,-2 0-3-16,3-5 1 16,-9-3 2-16,-3-5 2 15,-6-3 3-15,-3 3 1 16,-6-3 1-16,-6 0-4 16,-3 3-3-16,-3 2-3 15,3 1-1-15,1-1-23 0,2 3-10 0,3 3-34 16,3 0-16-16,9-3-23 15</inkml:trace>
  <inkml:trace contextRef="#ctx0" brushRef="#br0" timeOffset="345600.0745">18832 9252 268 0,'-3'0'101'0,"0"-2"-54"0,-6 4-24 15,6-2 29 1,-6 6-16-16,-9-1-4 16,0 3-18-16,3 0-7 15,0 5-4-15,3 6-3 0,3 2 3 0,4-3-4 16,8-2 0 0,8 0 1-16,4 0 0 0,3-5 0 15,3-1 2-15,6-5-14 16,-6-2-5-1,2-3-15-15,4-8-8 16,-3 0-20-16,-3-5-10 16,-6-3-46-1</inkml:trace>
  <inkml:trace contextRef="#ctx0" brushRef="#br0" timeOffset="345836.1254">18894 9043 176 0,'-3'-2'68'0,"3"2"-36"0,0 2-11 16,3 4 25-16,0 2-6 16,0 5-1-16,6 13-7 15,3 9 0-15,0 2-18 0,-3 0 1 0,0 8-1 16,-3-5-5-16,0-3-1 16,0-6-6-16,-4-4-2 15,1-3-22-15,0-9-8 16,0-1-36-16,0-6-15 15,6-3-37 1</inkml:trace>
  <inkml:trace contextRef="#ctx0" brushRef="#br0" timeOffset="346107.8837">19129 9279 168 0,'-6'-5'63'0,"3"2"-34"0,-6 6-16 15,3-1 17-15,-5 1 7 16,-4 0 7-16,-3 2-20 16,-3 3-6-16,0 0-11 15,0 0 2-15,3 2 1 0,9 1 6 0,4-1 4 0,8 6-1 16,2-2-2 0,4-4-5-16,6 1-2 0,3-3-9 15,0 0-2-15,0-3-20 16,0 0-7-16,-3-2-62 15,2 2-27-15</inkml:trace>
  <inkml:trace contextRef="#ctx0" brushRef="#br0" timeOffset="346883.9251">18079 9266 156 0,'0'-6'60'0,"0"9"-32"0,0-3-13 0,0 0 18 0,2 3-1 15,1 2 3-15,0 0-6 16,0 3-1-16,-3 0-15 15,0 3 1-15,0-1 0 0,0 12-5 16,0-4-5 0,0-2 0-16,0-6-32 15,0 1-13-15,6-3-81 16</inkml:trace>
  <inkml:trace contextRef="#ctx0" brushRef="#br0" timeOffset="356372.8166">14084 16677 160 0,'3'-8'60'0,"-3"5"-32"0,0-2-6 0,0 5 20 16,0 0-3-16,-3-3 0 16,-6 3-9-16,0 0-4 0,3 3-14 31,0-3-1-31,-6 10 0 0,3-4-6 0,-6 7-1 15,-2 11-4 1,-4 5-1-16,12 0 1 0,3-5 2 16,0-3-1-16,9 5-1 15,-3-7 1-15,6 2-1 16,0-2 0-16,6-19 2 16,3 5-1-16,0-10 2 15,-1-9-4-15,-2 1 0 0,0 0 1 16,-3 0 2-16,-3-6-1 15,-3 17 2-15,0-1-2 16,-3-8-1-16,0 1 1 16,-3 4 1-16,0-2-1 15,3-5-1-15,0 5 1 16,0 14-1 0,3 4 2-16,0 1-1 15,0 5 2-15,3-3-2 0,0 0-1 16,0 0-10-16,0 3-4 15,0-3-31-15,0-7-12 16,0-4-35 0,3-2-43-16,3 0 41 15</inkml:trace>
  <inkml:trace contextRef="#ctx0" brushRef="#br0" timeOffset="356607.1596">14230 16502 212 0,'-3'-5'82'0,"3"5"-44"0,3 13-25 0,-3-13 24 16,0 11-6-16,0-3-1 16,3 10-14-16,0-2-7 0,0 13-6 15,0-5-5-15,0 8 1 0,0-1 1 16,0-4 2-16,3 7-21 15,0-10-7-15,-3-3-33 16,2-5-15-16,1-3-25 16</inkml:trace>
  <inkml:trace contextRef="#ctx0" brushRef="#br0" timeOffset="357192.7328">14343 16698 240 0,'-3'0'90'0,"9"0"-48"0,-6 3-38 16,0-3 19-16,0 5-2 16,0 3 4-16,3 8-9 15,0-3-4-15,0 0-7 16,3 6-2-16,0-4 3 0,0-1-5 16,0-1-1-1,3-2 0-15,0-9 2 0,-1 3-14 16,-2 1-7-1,0-4 3-15,0-2 2 0,0-8 1 16,0 1 3-16,-3 1 6 16,0 1 4-16,0 5-1 15,0-3-2-15,0 6 2 16,0 5 0 0,3-3 3-16,0 3 3 15,3-3 4-15,-3 1 5 16,3-6 1-16,0 0 0 0,0-6 4 15,0 6-9-15,0-8-1 16,-4 3-3-16,1-11 1 31,-3 0-2-31,-3 1 0 0,0 1-3 16,-3 1-2-16,0 0-8 16,-3 2-3-16,1-2-21 15,-1 10-9-15,0-2-20 16,3 0-7-16,0 5-32 15</inkml:trace>
  <inkml:trace contextRef="#ctx0" brushRef="#br0" timeOffset="357604.9627">14673 16693 184 0,'-3'0'71'0,"3"0"-38"0,-15-3-19 0,12 3 20 15,-2 3-11-15,2-3 0 16,-3 5-10-16,-6 3-3 16,3 5-5-16,0 8-4 0,3-2 2 15,0-1-2-15,3-5-1 16,3 1 1-16,3-1 1 16,3-5-1-16,3-3-1 15,3-5-6-15,0-2-4 16,-3-4-1-16,-1-2-1 15,-2-2 2-15,0-4 4 0,-3 7 5 16,-3 7 3-16,0 0 0 16,0-8-2-16,0-3 3 15,0 19 7 1,3-5 1-16,0 5-1 0,3-1-1 16,3 4-5-16,0 0-3 15,0-1 0-15,0-2 1 16,-3 3-34-16,0-9-13 15,0-2-60 1,3 6-24-16,-3-6 64 16</inkml:trace>
  <inkml:trace contextRef="#ctx0" brushRef="#br0" timeOffset="357814.8229">14763 16703 216 0,'3'0'82'0,"-3"0"-44"0,3 3-27 15,0 2 21 1,3 0-8-16,-1 9 0 0,7-1-9 16,3 0-4-16,0 3-6 15,0-3-4-15,-3 0 2 0,0-2-2 16,3-3-1-16,-3-3-30 16,0-5-15-16,-1-5-24 0,-2 5-9 15,-3 5-9 1</inkml:trace>
  <inkml:trace contextRef="#ctx0" brushRef="#br0" timeOffset="357972.1014">14953 16693 164 0,'-3'5'63'0,"0"0"-34"0,-3 6-16 0,3 5 19 16,3-1-3-16,0 4 3 16,-3 7-9-16,0-2-4 0,-3 5-11 15,3-5-5-15,-3 5 0 0,3-5-9 16,0-3-3-16,0-2-39 15,3-6-17-15,0 0-32 16</inkml:trace>
  <inkml:trace contextRef="#ctx0" brushRef="#br0" timeOffset="358278.4271">15138 16666 296 0,'-12'0'110'0,"-3"3"-60"0,3 2-41 31,6 0 27-31,0 1-20 0,0 2-6 16,3 0-6-16,3 2-1 15,3 6-2-15,6 0-3 0,3 0 1 16,3 0 1-16,-3-1 0 0,0-1 2 15,-6-1 1-15,-3 0 1 16,-6-5 0-16,-6 3-2 16,-6-6-2-16,-6-2-21 0,0 2-11 15,0-5-79 1,0 0-68 0,4-5 61-16</inkml:trace>
  <inkml:trace contextRef="#ctx0" brushRef="#br0" timeOffset="359242.6536">15441 16658 220 0,'0'0'82'0,"3"3"-44"0,3 7-27 0,-3-2 23 16,3 6-3-16,-3-1 4 15,3 11-10-15,-3-9-3 16,3 4-13-16,0 5 1 0,-3-8 1 16,0-3-6-16,0 0 1 15,-3-2-1 1,0-3 2-16,3-14 2 0,-3 4 0 16,0-1 0-16,0 3-1 15,0-16 0-15,0-8-2 16,3 1-1-16,0 1-1 15,3 1 0-15,3 8-2 16,0 0-2-16,3 0-2 16,-1 7 1-1,1-2-12-15,0 8-7 16,0-2-20-16,3 2-10 0,-3 0-11 0,0 0-4 16,0 0 17-16,-3 2 11 15,3 4 24-15,-6 10 39 31,0-11 16-31,-1 0-1 16,4 3 1-16,-3 0-11 16,6-3-2-16,0 1-7 15,3-12-2-15,-3 6-11 16,0-2-5-16,-3-1-3 0,-3 6-1 16,0-1 2-16,0-7 1 15,-3-3-1-15,-3 3-2 16,-6-6-2-16,-3 6 1 15,3 0 1-15,-6 2 2 16,3 0-3-16,-6 6-2 16,3-3 2-16,-3 8 0 15,-6 5 1-15,4 6 2 16,2-4 1-16,9 9 3 16,3-5-1-1,6-3 2-15,0 2-4 0,6-5-2 16,3 1-7-16,2-9-4 15,10-2-36-15,0-3-15 16,-3-3-46 0,0-2-48-16,0-1 53 15</inkml:trace>
  <inkml:trace contextRef="#ctx0" brushRef="#br0" timeOffset="359679.9439">15870 16701 216 0,'-6'2'82'0,"6"1"-44"0,0 5-25 15,0 2 24-15,0 9-8 16,0 7 0-16,0 1-10 16,0-6-1-16,0 13-11 15,0-10 0-15,0 13 0 0,0-10-3 16,0-1-3-16,0-5 0 16,0-2-1-16,0-3-3 15,0-11 2-15,0 6 1 16,0-11 0-16,0 0 0 15,0-11 2-15,0 6-1 16,0-19 2-16,3-13-4 0,3-8 0 16,3 5 1-16,3 3 0 15,0 3 0-15,3 7 0 16,5 9 2-16,4 4 1 0,0 7 3 16,-3 1 3-16,-3 6 5 15,-3 8 3-15,-7 3 2 16,-5 2 3-16,0 0-6 15,-6 0-1-15,-5 1-9 32,-7-1-2-32,-3 0-9 15,0-5-2-15,0-3-18 0,0-5-7 16,3 0-12-16,3-2-5 0,3-9-20 16,4-7-8-16,2-9-34 15</inkml:trace>
  <inkml:trace contextRef="#ctx0" brushRef="#br0" timeOffset="359889.4472">16087 16476 272 0,'9'-6'104'0,"-3"6"-56"0,0 8-38 0,-3-2 25 0,3 7-4 16,0 5 4-16,0 3-8 15,-3 11-4 1,0 0-13-16,0 0-6 0,0 7-1 0,0-4 0 15,3-3 3-15,0-6-23 16,0-5-8-16,0-5-34 16,2-3-13-16,1-5-59 15,6-2-33 1,0-6 78-16</inkml:trace>
  <inkml:trace contextRef="#ctx0" brushRef="#br0" timeOffset="360280.7417">16370 16666 212 0,'-3'-8'79'0,"3"6"-42"0,-6-1-19 16,3 3 25-16,-3 0-7 15,-3 3-1-15,-3 2-13 16,0 3-6-16,0 2-9 16,1 14-3-16,-1 0 0 0,3 0-2 15,3-3 1-15,3-3 0 16,3-4 3-16,3-1-3 15,3-2 0-15,0-9-1 16,3 3 1-16,0-10-2 16,2 3 2-16,-2-9-2 15,0-2 2-15,-3-1-2 16,0 1 2-16,0 0 2 16,-3 8 2-16,0 2-6 15,-3 6 0-15,0 7-3 16,0-2-2-16,3 5 9 15,0 1 4-15,3-1-7 0,0 0 0 16,0-2-20 0,3-3-5-16,0-3-31 15,6-5-13-15,3-3-35 16,2 1-44-16,-2-4 49 16</inkml:trace>
  <inkml:trace contextRef="#ctx0" brushRef="#br0" timeOffset="360489.1578">16563 16703 272 0,'-6'-10'101'0,"6"10"-54"0,-5 0-26 16,2 0 30-16,-3 0-12 31,0 8-2-31,-3 2-8 0,0 3-4 16,-3 3-13-16,3-3-5 0,0 6-1 16,3-3-3-16,3 0-2 15,6 2 2-15,3-5 0 16,6-5-26-16,0 0-9 15,3-5-26-15,0-3-9 16,-3-3-15-16,-1 1-6 16,4-6-18-1</inkml:trace>
  <inkml:trace contextRef="#ctx0" brushRef="#br0" timeOffset="360832.6432">16665 16706 276 0,'0'0'104'0,"12"0"-56"0,-6 0-36 0,-6 0 24 0,5 0-10 15,1 5-3-15,0-2-5 16,3-3 1-16,0 0-10 16,3 0-5-16,0 0-1 0,0-3-2 15,-3-2-1-15,0 2 1 16,-3-2 1-16,-3 0-1 16,-3-1 2-16,-3-2-4 15,-3 6-2-15,-3-1 2 16,-3 3 0-16,-6 3-2 15,-3-1 2-15,0 9 1 16,4 2 0-16,2 3 0 16,3 5 2-16,3-2 5 0,3-1 6 0,6 6-5 15,6-8-2-15,6 2-3 16,-3-10 0-16,0 3-11 16,8-8-4-16,10 2-34 15,3-5-15-15,-3 0-28 16,3-5-12-16,2 2-7 15</inkml:trace>
  <inkml:trace contextRef="#ctx0" brushRef="#br0" timeOffset="361124.5221">16965 16420 224 0,'3'0'85'0,"6"11"-46"0,0 7-24 16,-3-7 26-16,6 7-2 0,0 1 4 15,0 15-11-15,-3 3-2 16,0 11-17-16,-3 2 3 0,-3-13 2 0,0-8-8 15,-6 14-3-15,0-9-7 16,-9 0-2-16,3-2-35 16,-9 3-15-16,3-9-105 15</inkml:trace>
  <inkml:trace contextRef="#ctx0" brushRef="#br0" timeOffset="362276.1903">17471 16830 228 0,'-3'11'88'0,"3"-11"-48"0,0 31-29 0,0-28 23 15,-3 18-9-15,0-7 0 16,-9 4-14-16,4-5-7 16,-7 6-2-16,3-6-22 0,0-5-9 15,0-3-60 1,3 1-60-16,0-4 45 16</inkml:trace>
  <inkml:trace contextRef="#ctx0" brushRef="#br0" timeOffset="362932.5191">17924 16730 208 0,'-6'-11'79'0,"-3"19"-42"0,3-3-30 16,3 3 18-16,0 8-4 15,3-3 2-15,0 8-11 16,0-2-2-16,3 2-6 16,0 3-1-16,6-6 3 0,0-2 1 15,12-5 1-15,-4-3-2 0,4-13-1 16,-3 5 1-16,3-14 1 15,-6 6 3-15,-6-5 1 32,0 3-1-32,-9-17 1 15,0 11-4-15,-9-2-2 16,0-1-2-16,-3 6 0 16,3 5-20-16,-3-3-8 0,3 6-34 15,3 5-12-15,0 0-47 16</inkml:trace>
  <inkml:trace contextRef="#ctx0" brushRef="#br0" timeOffset="363266.7922">18195 16706 236 0,'6'10'88'0,"0"6"-48"0,2 11-25 0,-2-11 24 16,-3-1-10-16,0 4-2 0,0-3-4 16,0-3-3-16,0 3-10 15,0-3-4-15,0 0-2 0,-3-5 4 16,0 0 5-16,0-5-3 16,3-14 0-16,-3 9-4 15,6-17-1-15,6-7-3 16,0 2 1-16,3 3-2 15,3 0-1-15,0 5-2 16,2 2 1-16,-2 7-15 0,0 7-4 16,-3 0-30-16,6 0-10 15,-3 0-79 1</inkml:trace>
  <inkml:trace contextRef="#ctx0" brushRef="#br0" timeOffset="366345.0452">18873 16571 160 0,'-6'-3'63'0,"6"3"-34"0,-3 6-12 15,3-4 20-15,0-4-8 16,3-4 0-16,0 6-5 16,0 0-1-16,3-5-12 31,0 5-2-31,9-8-2 0,-3 0-1 0,6-5-1 15,9-3-6 1,-1 5 1-16,-2 9-2 0,-9 7-2 16,-3 0 5-1,0 9 1-15,-3 7 2 16,-6 10 2-16,-6-4-1 16,-3-1 2-16,-3 1-4 0,-3 2 0 15,-3-3 3-15,-6 3 1 16,3 1-1-16,4-9-1 15,2-5 3-15,6 0 3 16,6-14-4 0,6 6-2-16,3 3 0 15,-3-3-1-15,11-3 2 16,-2 3 3-16,9-6 2 16,-3 1-10-16,9 2-5 15,-3 1 2-15,-1-4 2 16,-5-2-21-16,0 11-11 0,-3-8-54 15,-3-17-22-15,3 1-6 16</inkml:trace>
  <inkml:trace contextRef="#ctx0" brushRef="#br0" timeOffset="367130.1418">19483 16656 184 0,'-5'-3'68'0,"2"3"-36"0,0 0-2 16,0 0 26-16,0 3-8 16,0-1-1-16,-3 1-14 15,-6 5-3-15,3 0-17 16,0-6-8-16,-3 12-1 0,3-6-5 0,0-3 0 16,3 5-1-16,12-7-2 15,3 2 0-15,3 1 3 16,3-4 0-16,-3 19 1 15,-3-5 0-15,-3-8 2 16,0 3-1 0,-6 5 2-16,0-3 0 0,-3 0 1 15,0-2-2 1,-3-3 1-16,0-3-11 0,-3-16-4 16,-3-2-19-16,3 0-7 15,3 0-9-15,3 18-39 16,9-16 12-1,3-2 16 1,3 3 17-16,0-1 32 16,3 6 32-16,2-1 18 15,-2 12 4-15,-3-1 0 16,3 3-13-16,-3-3-8 16,9-7-13-16,6-4-3 0,-6 9-1 15,-7 0 1-15,1-6 2 0,-3 0-5 16,-3-7-3-16,0 7-1 15,-3-8 1 1,-6 4-1-16,-3 1 2 0,0 4 0 16,-9-1 3-16,3 0-1 15,-3 9 2-15,0-4-4 16,0 11-2-16,4-2 0 16,5-8 1-16,0 2-1 15,6 14 2-15,0-6-4 16,11 3 0-1,-2-3 1-15,3-3 0 0,0-2-14 16,3-8-5-16,-3 6-15 16,0-12-6-16,-3 6-20 15,0-13-8-15,-1 8-7 16</inkml:trace>
  <inkml:trace contextRef="#ctx0" brushRef="#br0" timeOffset="367330.429">19784 16484 216 0,'-3'-22'82'0,"3"22"-44"0,3 0-27 0,-3 0 23 16,3 6-5-16,0-1 3 15,0 6-9-15,0 2-4 0,-3 13-11 16,0-2-5-16,3 16 0 0,0-6-2 16,-3 6 2-16,0-8-18 15,6 2-4-15,0-5-24 16,0 0-8-16,-3-5-66 15</inkml:trace>
  <inkml:trace contextRef="#ctx0" brushRef="#br0" timeOffset="367550.2055">19698 16632 316 0,'-9'-11'118'0,"9"11"-64"0,3-3-52 0,0 3 23 0,6-2-17 16,-3 2-2-16,9-3-6 15,-4-2-3-15,13 5 2 16,-3 0-27-16,3 0-8 0,-3 0-33 16,3 0-11-16,-4 0-26 15</inkml:trace>
  <inkml:trace contextRef="#ctx0" brushRef="#br0" timeOffset="367800.5181">20040 16595 236 0,'-6'5'88'0,"6"-5"-48"0,-15 5-18 16,15-2 26-16,-6 2-16 0,0 0-6 16,0 3-15-16,0 0-7 15,6 3-3-15,0-3-1 0,6 8 0 16,-3-6 0-16,6 12 0 15,-3-7 2-15,-3 1 1 16,0 3 7-16,-6-6 6 16,3 0-8-16,-9 0-4 15,0-2-19-15,-3-3-7 32,1-3-73-32,-1-5-30 15,3 0 11 1</inkml:trace>
  <inkml:trace contextRef="#ctx0" brushRef="#br0" timeOffset="368432.2939">20421 16648 184 0,'-3'5'68'0,"3"-5"-36"0,0 13-26 0,0-10 17 16,3 15-3-16,0-2 0 15,0 0-8-15,0 3-3 16,3-1-5-16,0-2-3 0,0 0 2 16,0-3-2-16,3-5 2 15,-3-3-13-15,6-5-6 16,-3 0 4-16,-1-10 2 16,1 4 6-16,-3-7 4 15,0 3 10-15,0-1 3 16,0 0 11-16,-3 3 7 15,0 3-7-15,3 8-2 16,0-1-9-16,0 9 0 0,0-3-6 16,0 5 1-16,0 0-7 15,0 1-1-15,0-4-20 32,3-2-9-32,-3 0-34 15,3-8-12-15,0 5-32 16</inkml:trace>
  <inkml:trace contextRef="#ctx0" brushRef="#br0" timeOffset="368557.6463">20695 16685 200 0,'-3'8'77'0,"3"-8"-42"0,0 47-39 16,0-42 13-16,0 9-7 16,0-4-2-16,3 4-28 15,0-7-14-15,0 4-38 16,-3-3-14-16</inkml:trace>
  <inkml:trace contextRef="#ctx0" brushRef="#br0" timeOffset="368831.8309">20638 16581 224 0,'-9'-18'85'0,"9"18"-46"16,-3-8-37-16,3 8 17 0,3-5-15 15,0-1-1-15,6-7-23 16,-3 3-7-16,6-9 14 16,9-7-16-16,-3 2-2 0,3 11 3 15,-3 5 36 1,-7 16 19-16,1-3 10 16,0 16 3-16,-3-2-14 15,0 12-5-15,0-2-8 16,0 14-3-16,-3-9-4 0,0 1-1 15,0-6-47-15,-3 0-19 0</inkml:trace>
  <inkml:trace contextRef="#ctx0" brushRef="#br0" timeOffset="369046.9776">20689 16626 280 0,'6'-5'107'0,"-6"5"-58"0,42-5-51 16,-36 5 22-16,8-3-12 15,-2-2-2-15,6 2-23 0,-3 1-9 16,3-6 13-16,-3 5-44 0,0-8-16 16,-3 9-25-1</inkml:trace>
  <inkml:trace contextRef="#ctx0" brushRef="#br0" timeOffset="369313.5105">20948 16431 188 0,'0'34'71'0,"0"-34"-38"15,3 69-17-15,0-59 24 0,0 17-3 16,0-3 0-16,-3 13-14 16,0-8-6-16,3 3-10 15,-3-6-3-15,3-2 0 0,-3-8-5 16,6 0-1-16,0-6-6 15,3-10-2-15,-3 0-13 16,5-13-5-16,-2 0 6 16,3-1 3-16,-3 7 11 15,6 1 7-15,-3 1 12 0,0 16 5 16,-3-4-7-16,0 7-3 16,0 2-22-16,0-1-9 15,-3-1-80 1</inkml:trace>
  <inkml:trace contextRef="#ctx0" brushRef="#br0" timeOffset="369798.7536">21383 16412 220 0,'2'0'82'0,"1"8"-44"0,3 11-22 16,-3-11 24-16,3 13-8 15,-3-5 1-15,3 18-5 16,-3-5-3-16,3 13-13 0,0-5-8 0,0 6 0 15,0-9-3-15,3 3-1 16,-3-5-8-16,0-3-5 16,0-5-24-16,0-8-9 15,0-3-20-15,-3-10-7 16,0-3-26 0</inkml:trace>
  <inkml:trace contextRef="#ctx0" brushRef="#br0" timeOffset="370109.247">21671 16457 296 0,'0'-5'110'0,"0"5"-60"0,-3 5-41 16,3-2 25-16,-9 5-15 31,3 0-1-31,-6 5-4 0,1-5 1 15,-7 5-8-15,3 0-4 0,-9 0-2 16,3 1-1-16,3-1 0 16,0-2 2-16,4 2 1 15,2-5 1-15,9 10 2 16,0-5-3-16,9 6 0 16,-3-3-1-16,9 8 1 15,-4-6-2-15,7 6-1 0,0-6-2 0,3 1 1 16,-3 0-12-16,6-6-7 15,-3 0-44-15,0-8-19 16,-4-2-54 0</inkml:trace>
  <inkml:trace contextRef="#ctx0" brushRef="#br0" timeOffset="370465.2497">21764 16589 316 0,'-12'6'121'0,"12"-6"-66"0,0 0-51 15,0 5 26-15,6-2-8 0,-3-1-1 16,8 1-7-16,1-3-1 16,9 0-8-16,-3 0-7 0,6 0-4 15,-3 0-24-15,2 0-8 16,-5-3-31-16,0 1-11 15,0-1-44 1</inkml:trace>
  <inkml:trace contextRef="#ctx0" brushRef="#br0" timeOffset="370617.7902">21829 16679 272 0,'-15'8'101'0,"15"-8"-54"0,-3 11-35 0,3-8 26 16,3 2-16-16,0-5-2 15,6 10-10-15,0-7-2 16,9 5-4-16,-3-3-12 0,8-5-2 16,-5 6-37-16,6-12-14 15</inkml:trace>
  <inkml:trace contextRef="#ctx0" brushRef="#br0" timeOffset="371677.9234">22127 16571 156 0,'-3'3'57'0,"3"-3"-30"0,0 2-12 0,0 1 18 15,3-3-1-15,-3 0 1 16,6 0-5-16,-3 0 0 16,0-3-16-16,0 3 2 0,2-5 0 15,-2-3-3-15,3-5-1 16,0-1-6-16,0-1-3 16,3-9 0-16,0 5-1 15,-3 3-3-15,0 3 2 0,0 3 1 16,-3 10 0-1,0 10 0-15,0-2 4 16,0 13 5-16,0-2-1 16,0 13 1-1,0-6-3-15,0 14-1 16,0-9-3-16,0 4-2 0,0-6-4 16,0-3 0-1,0-4-42-15,3-4-17 0,-3-2-63 16</inkml:trace>
  <inkml:trace contextRef="#ctx0" brushRef="#br0" timeOffset="371947.6255">22097 16854 304 0,'-24'0'115'0,"24"0"-62"0,3 3-53 0,-3 2 23 16,12-5-4-16,0 0 1 16,12 0-7-16,-6 0 0 15,17 0-8-15,-5 0-1 0,12 5 0 16,-10-5-2-16,1 0 1 16,-3 0-20-16,-6 0-8 15,-3 0-47-15,-7-5-18 0,1 5-38 16</inkml:trace>
  <inkml:trace contextRef="#ctx0" brushRef="#br0" timeOffset="373039.7058">22555 16484 200 0,'18'-6'74'0,"-18"6"-40"0,15 13-13 15,-12-10 22-15,0 8-1 16,0-6 1-16,0 19-17 15,0-8-7-15,0 10-12 0,0-7-3 0,0 20 2 16,-3-12-5-16,0 5-1 16,0-6-5-16,3-2-1 15,-3-8-30-15,3 2-14 16,0-5-29-16,0-5-11 16,0-2-3-16</inkml:trace>
  <inkml:trace contextRef="#ctx0" brushRef="#br0" timeOffset="373589.91">22555 16558 228 0,'-18'-8'88'0,"18"8"-48"0,-3-3-23 15,3 3 27-15,0 0-14 16,0 0-3-16,6-5-13 16,0-1-4-16,6-7-6 15,0 5-1-15,6-2 1 0,-3 2 0 16,3 0 0-16,0 3-2 0,2 2-2 16,-2 3 3-16,0 8 0 15,-3 0 3-15,-3 5 3 16,0-2-2-16,-6 4 1 15,-3 4-3-15,-6 0 2 16,0-4-2-16,-9 1 0 16,3 0-3-16,-3-3 1 15,3-2-2-15,-3-3 2 16,3 0-2-16,0-3-1 16,0-2-2-16,6-3 1 0,1 0-1 15,7 0-2-15,1 0-2 0,9 0-1 31,0 0 6-31,9 8 2 16,0-6-2-16,-3 17 1 16,-3-6 13-16,-4 6 6 0,-2-4 10 15,-6 4 7-15,0-6-8 16,-12 6-2-16,3-6-6 16,-15 0-1-16,4-5-12 15,-13 3-5-15,6-3-32 16,-6-3-15-16,3-2-35 15,0-3-14-15,4 0-71 16</inkml:trace>
  <inkml:trace contextRef="#ctx0" brushRef="#br0" timeOffset="374085.782">23029 16960 288 0,'-6'-5'107'0,"6"5"-58"0,0 0-103 15,0 0-6-15,-3 0-48 0,0-3-18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7T23:49:25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3779 17277 96 0,'-3'-2'38'0,"3"4"-20"0,0 1-19 0,0-3 7 16,0 5 4-16,0 1 4 0,0 4-1 16,0 1 0-16,0 5-3 15,0 2-1-15,3 1-5 16,0-6-1-16,0 5-1 16,3-4-2-16,0-1 3 0,3-5-2 15,-3 2-1-15,0-7 1 16,0 2-1-16,0 1 2 0,0-6 3 15,0-6-7-15,0 6-3 16,-3-5-2-16,0-3-1 16,0 3 5-16,2 5 1 15,-2-6-1-15,-3 6 0 16,3 3 2-16,0 0 2 16,6 7 4-16,0-2 2 15,0 0 3-15,3 3 1 16,0-3 6-16,0-8 1 15,0 0-1-15,3-6 2 0,0-1-6 16,-1 1 0-16,-2-7-6 16,0-6-2-16,-3-2-2 15,-3 5 0-15,-3-2-18 32,-3-1-4-32,-3 6-55 0</inkml:trace>
  <inkml:trace contextRef="#ctx0" brushRef="#br0" timeOffset="3530.6243">4434 12668 96 0,'-3'-2'35'0,"3"2"-18"0,-3 0 0 0,3 0 14 16,-3 0-5-16,0 0-1 15,0-3-5-15,0 0-1 0,-6 1-10 16,-3-1 1-16,0 0 3 0,-3-2-5 16,1 0 0-16,-4 0 0 15,-3-3 2-15,-3 0-1 16,-6 0 0-16,4 0-1 15,-4 2 0-15,0 1-2 0,-3 0-1 16,1 2 1-16,-1 1 1 16,0 2-3-16,-6 0-3 15,4 2 0-15,-1-2-1 16,0 3-3-16,0 0 2 16,-5-1 1-16,5 3 2 15,0 1-6-15,1 2-1 16,-1 2 6-16,0 1 4 15,3-1-5-15,4 9 1 16,-1 2-1-16,-3 0 0 0,3-2-3 16,1-1 2-16,-1 6 1 15,0-3 0-15,-3-2 0 16,4 2 0-16,5 3-3 16,0 0 0-16,3-3 2 15,3 0 0-15,3 0-2 16,3 3 2-16,4 2 1 15,2 1 0-15,6-1 0 16,0 6 0-16,3 2 4 16,3 1 5-16,2-3-12 0,1-3-4 15,6 2 3-15,3-1 1 16,0-4 3 0,3-2 2-16,0-3-1 0,0-2 2 15,5-4-4-15,1 1-2 16,-3-2 4-16,3-4 3 15,-1 1-3-15,7-3-1 16,0 0 0-16,3-3 0 16,2 0 0-16,1 0 0 15,0 1 0-15,-1-1 0 16,1-2-3-16,0-1 2 16,-3-2 1-16,5 0 2 15,-2 0 1-15,0-2 3 0,-4 2-5 16,4-3-3-16,0 3-2 15,-1 0 3-15,1 0 0 16,-3 0 1-16,0 0 0 16,-1 0 0-16,1 0 0 15,-3 0 2-15,2 0-3 16,1-3-2-16,0 3 2 16,-3 0 0-16,2 0 1 15,1 0 2-15,0 0-3 16,0 0 0-16,-1 0 1 15,4 0 2-15,6 0-1 16,-10 0-1-16,-2-2 1 16,0-1-1-16,-3 0 0 15,-1 1 0-15,1 2 0 16,0 0 2-16,-3 0-3 16,-1 0-2-16,4 0-1 15,0 0 3-15,0 0 2 16,-3 2 2-16,-1 1-1 15,1-3-2-15,0 3-2 0,0-1 1 16,-1 1 1 0,-2-3 0-16,0 0 0 0,0 0 0 15,3 0 0-15,-1-3 2 16,1 3-3-16,3 0-2 16,3-2 2-16,-3-1 2 15,-1 0-2-15,1 1-2 16,-3 2 2-16,0-3 2 15,2 3-2-15,4 0 0 16,-6-3-4-16,0 1 1 16,0-1 2-16,2-2 3 15,1 0 2-15,0-3 1 16,-3 0-7-16,2-5 0 0,4 2-1 16,-3 0-1-16,-3 3-1 15,-1-2 1-15,1-1 3 16,-3 1 3-16,-3-1-2 15,-3-2 0-15,-6-3 1 16,-3 0 2-16,-3-2 1 16,-9-12 3-16,-6-1-8 15,-3 4 0-15,-3-2 0 16,-3 3 1-16,-6-1 3 16,-3 3 1-16,1 3 3 15,-4 3 1-15,0 2 1 16,-3-5 2-1,1-6-3-15,-4 6 1 0,-3 0-3 16,-2 0 2 0,2 0-4-16,-6-1 0 0,1 4-1 15,-1-11-2-15,-3-3 1 16,1 3 1-16,2 5 1 0,-3 3 1 16,1 2 0-16,-4 1 2 15,-2-1-1-15,-1 4 0 16,3-1-6-16,-2 2 1 15,-1 1 2-15,-2 3 1 16,-4 2 5-16,-2 0 3 16,-4 2-9-16,-5 1 0 0,-10 5-2 15,7 5 0-15,-1 1 0 16,7 2 0-16,8 0-3 16,4 0 0-16,11-1-27 15,10 4-12-15,8 0-83 16</inkml:trace>
  <inkml:trace contextRef="#ctx0" brushRef="#br0" timeOffset="5281.7624">7021 12647 104 0,'0'-5'38'0,"0"5"-20"0,0-3-6 15,0 1 13-15,0-1 9 16,0-2 5-16,0-1-5 15,0 1-3 1,0-3-17-16,-3 0 2 0,-3 0 2 0,0 0-6 16,-6 0-2-16,-3 3-10 15,-6 0-2-15,-3 2 0 0,-5 0 3 16,-4 3 0-16,0 3 2 16,0 2-2-16,-5 1-1 15,2-1-2-15,0 3 1 16,0 0 1-16,4 0 0 15,-4 0 2-15,0 0 1 16,4 2-4-16,2 3 1 16,0 1 2-16,0 12 1 15,-3 3-6-15,4 0 0 16,2 3 1-16,3 2 1 0,3 4 1 31,6-4 0-31,3 0 2 16,4 1 1-16,2-1-4 15,3 1-1-15,3 2 3 16,6 2 1-16,2-4 2 0,4-4 0 16,6-2-5-16,3 1 1 15,0-1 0 1,3 0 0-16,6-5 2 0,-1-1 1 16,1-1-1-16,0-4-2 15,-3 1 1-15,2-3-1 16,4-1 2-16,0-1 1 15,6-4-4-15,-1 1 1 16,1-3 0-16,0 0 2 16,2-3-1-16,1 0 2 15,0 1-2-15,-4-4-1 16,16 1 1-16,-3-3-1 0,-7-3 2 16,4 1 1-16,-4-1-4 15,1 0 1-15,3 1 0 16,-4 2 0-16,1 0-3 15,0 0 2-15,5 0 3 16,-5 0 1-16,3-3-4 16,-1 3 1-16,1 0-2 15,-1 0 0-15,4 0 4 0,-6 3 1 16,2-1-1-16,-5 1-2 16,6-3-2-16,-7 0-1 15,1 0-1-15,0 0 3 16,-1 0-5-16,1 0 2 15,0 0 2-15,2 0 1 16,-5 0 1-16,0 0 2 16,-4-3-3-16,4 1-2 15,3-1 4-15,-4-2 1 0,4-1-3 16,3 1 1 0,-4 0-2-16,7-1 0 0,0 1-5 15,-4 3 0-15,1-6 3 16,3 0 4-16,-4 0 1 15,-2 0-1-15,-3-5 1 16,-1 2 1-16,-2-2-3 16,0 0-2-16,-1-3 6 15,4 0 5-15,0 0-4 0,0 0-2 16,-1-2-1 0,4 2-1-16,0-6-7 15,-1-4 0-15,4 5 3 16,-3 2 4-16,-7 3-1 15,-2 1 0-15,-3-1 10 16,0 0 5-16,-1-3-2 16,-8-2-2-16,-3 3 1 15,-6-4 0-15,-12-9-1 16,0 2 1-16,-6-3-2 16,-3 0 2-16,-6-8-4 0,-6-5-2 15,-5 6-5-15,-7-4 0 0,-6 9 0 16,-9 2 2-16,-2 3-1 15,-10 3-1-15,4 5-2 16,-7 2 1-16,-2-2 1 16,-4 5 0-16,-2-5 0 15,-4 8 0-15,4-3-3 16,-6 2 0-16,-4 4 4 16,-5 5 1-16,-3-1 0 15,-4 1-2-15,-5 0-2 16,-3 2 1-16,0 3-1 15,-9 0 0-15,-6 0 2 16,-12 5 2-16,-3-2-3 16,-6 10 0-16,3 0-1 15,12 1 0-15,12-4 2 0,14-2 2 16,7 3-1-16,18-1-1 16,17 1-30-16,12 0-15 15,13 2-85 1</inkml:trace>
  <inkml:trace contextRef="#ctx0" brushRef="#br0" timeOffset="6726.5522">4104 17037 72 0,'0'2'27'0,"3"-2"-14"0,-3 11 2 0,3-9 15 16,-3 12-1-16,2-1 3 0,-2 3-3 16,3 8 2-16,-3 7-8 15,0 1-4 1,0 0-11-16,0 2-1 0,0 6 3 0,0-8-6 15,0-6-2-15,0-2-1 16,0-6 1-16,0-2 1 0,0-2 3 16,0-4-3-16,0-2 0 15,0-3-1-15,0-2-2 16,0 2 1-16,0-5 1 0,0 0-1 16,0 0 2-16,0 0-4 15,0-5 0-15,3 2 1 16,0-7 0-16,3-3-3 15,0-3 2-15,3 2-1 16,3 4 0-16,0-3 0 31,0 5-2-31,0-3 3 16,0 3 0-16,-3 8-2 16,3 0 0-16,0 5 2 0,-4-2 2 15,1 16 4-15,0-6 4 16,-3 0-2-16,0 0 1 15,0 1-3-15,-3-1 0 16,0-3-3-16,0-2 1 16,-3 6-24-16,0-7-11 15,0-1-38-15,0-6-49 16,6 0 30-16</inkml:trace>
  <inkml:trace contextRef="#ctx0" brushRef="#br0" timeOffset="6900.1856">4383 17343 148 0,'-12'16'55'0,"12"3"-30"0,-3 7-21 16,3-18 15-16,-5-2-9 16,5 7-1-16,-3-8-38 0,6 3-16 15,-6-3-21-15,6 3-7 16</inkml:trace>
  <inkml:trace contextRef="#ctx0" brushRef="#br0" timeOffset="7000.811">4371 17240 208 0,'-3'-8'79'0,"3"8"-42"0,3-2-45 15,-3 2 12-15</inkml:trace>
  <inkml:trace contextRef="#ctx0" brushRef="#br0" timeOffset="7063.5346">4383 17235 258 0,'15'11'-76'0,"0"-9"4"16,3 3 7-16</inkml:trace>
  <inkml:trace contextRef="#ctx0" brushRef="#br0" timeOffset="7281.1868">4565 17277 172 0,'-6'-2'66'0,"0"2"-36"0,0 0-24 0,3 2 15 16,-3 1-11-16,-3 2-3 15,0 3-4-15,0 3 0 16,0-1-2-16,0 6-3 0,4 0-1 16,2 3 4-16,3-1 3 15,3-5-3-15,2-5-1 16,4 3 2-16,3-3 1 16,0-3-23-16,0-2-9 15,0-3-96 1</inkml:trace>
  <inkml:trace contextRef="#ctx0" brushRef="#br0" timeOffset="7653.4106">4690 17116 140 0,'0'18'52'0,"0"-2"-28"0,-3 27-2 0,3-27 20 0,0 10-7 16,3-2-1-16,-3 2-17 16,0 3-5-16,0-5-8 15,0-3-3-15,0-2 0 0,0-6 1 16,0-2 3-16,0-3-2 16,3-3-2-16,3-8-9 0,0-5-3 15,0-5-7-15,3 0-2 16,3 0 9-1,0 7 3-15,-4-7 8 0,4 13 4 16,-3 0 10-16,3 13 5 16,0 1-3-16,-3-1 1 15,0 0-6-15,-3 0-1 0,-3-2-13 16,0-3-3 0,12 5-189-1</inkml:trace>
  <inkml:trace contextRef="#ctx0" brushRef="#br0" timeOffset="9528.4733">3865 17621 144 0,'-3'6'55'0,"-2"-1"-30"0,5 21-14 0,0-18 18 16,5 11 5-16,-2 7 6 0,0 6-12 15,3 0-7-15,3-1-12 16,-3 4 0-16,0-9 2 0,0 1-4 16,0-1 1-16,-3-7-3 15,0-6 0-15,0 0-1 16,-3-5 2-16,0-3 1 31,0-5 1-31,0 0-7 16,3-7 0-16,3-4-6 15,0-2 1-15,3-1-3 0,0 7 2 0,0-7 1 16,3 9-1-16,2 0 1 0,1 2 0 16,3 6 0-1,-3 2 3-15,0 0 2 0,-3 9 4 31,-3-7 9-31,-6 7 3 16,-3-1 0-16,-3 0 2 0,-6-2-8 16,-3-3-4-16,0 5-4 15,0-8-3-15,0 3-6 0,0-8-4 16,-3 5-21 0,1-5-7-16,-4 0-23 15,3-5-9-15,3 2-31 16</inkml:trace>
  <inkml:trace contextRef="#ctx0" brushRef="#br0" timeOffset="9656.0616">4124 17711 104 0,'6'-13'38'0,"0"10"-20"0,-3 3-1 15,3 3 16-15</inkml:trace>
  <inkml:trace contextRef="#ctx0" brushRef="#br0" timeOffset="9805.9379">4157 17711 276 0,'3'19'44'0,"6"2"-22"15,-6 5-3-15,-3-2 1 0,0 3-5 16,0-6 0-16,0 5-12 16,0-2-1-16,0-3 0 15,3-2 3 1,3 2-29-16,0-8-13 0,0 3-54 15,3-8-42 1,0-5 52-16</inkml:trace>
  <inkml:trace contextRef="#ctx0" brushRef="#br0" timeOffset="10125.7901">4312 17920 116 0,'-9'0'44'0,"9"6"-24"0,-6 7-4 16,6-5 16-16,-3 5 7 16,3-2 5-16,0-4-19 15,3 7-9-15,0-4-10 16,3-2 0-16,3 0 0 0,3-3 6 0,3-5 3 16,0-5-2-16,-4 2 0 15,1-7-7-15,-3 2-4 16,0-3 1-16,-3-2 0 0,0 0-1 15,-6 0 1-15,-3 5-7 16,-3 0 1-16,-6-3-12 16,0 9-6-16,0-4-15 15,1 6-5-15,-1 6-24 16,3-4-45 0,6 4 27-16</inkml:trace>
  <inkml:trace contextRef="#ctx0" brushRef="#br0" timeOffset="10392.1006">4565 17867 164 0,'-12'0'63'0,"6"6"-34"0,-3-4-21 0,3-2 16 15,0 6-3-15,-3 1 2 16,0-1-11-16,0 7-4 15,3-2-5 1,4-3 0-16,2 5 2 0,5 0-4 0,4 0-1 16,0-5 2-16,3 3 1 0,0-6-6 15,0-2-2-15,3-3-18 16,3 0-8-16,-3 0-52 16,3-6-32-1,-1-2 51-15</inkml:trace>
  <inkml:trace contextRef="#ctx0" brushRef="#br0" timeOffset="10618.2796">4669 17730 140 0,'-3'8'52'0,"6"2"-28"0,-3 6 0 0,3-5 24 15,0 5-15-15,0 2-6 16,0 1-14-16,0 2-6 16,-3 3-4-16,0-3-3 0,0-3 1 15,0 3-8-15,0-2-3 16,0-6-45-16,0 0-19 16</inkml:trace>
  <inkml:trace contextRef="#ctx0" brushRef="#br0" timeOffset="10758.6662">4779 17891 104 0,'-9'0'38'0,"6"3"-20"0,-6 2-12 0,6-2 11 15,-3-1 2-15,-2 1 1 16</inkml:trace>
  <inkml:trace contextRef="#ctx0" brushRef="#br0" timeOffset="10944.3484">4726 17912 264 0,'-9'6'34'16,"3"-4"-17"-16,0-2 1 0,3 6 2 16,3-6-7-16,0 5 0 0,3-3 4 15,6 4 3-15,3-6-6 16,0 5-3-16,-1-2-4 16,7-3-2-16,0 5-6 15,-3-5-1-15,0 5-2 0,-3-2 3 16,0-3-38-16,-3 0-13 31,0 0-60-15</inkml:trace>
  <inkml:trace contextRef="#ctx0" brushRef="#br0" timeOffset="11397.0122">4964 17682 176 0,'3'-10'68'0,"0"-4"-36"0,0 22-20 0,-3-8 21 16,0 0-13-16,0 6-3 15,-3 1-8-15,0-1-1 16,0 4-5-16,0-2 0 0,-3 0 1 15,3-2 0-15,0-1 0 16,0-5 0-16,3 0 2 16,6-5-3-1,0-1-2-15,3-7 0 0,3 0-4 16,3 0 0-16,-1-1 2 16,1 6 0-16,6 3-2 15,-3 0 2-15,-3 5-1 16,-3 0 0-16,0 5 6 15,-3 3 5 1,-3 3 4-16,-3-3 4 16,-3 5 0-16,-6 0-1 15,0 0-6-15,0 0-4 0,-3 1-3 16,0-1-3 0,3 5-4-16,0 4-2 0,0-4-39 15,3 1-18-15,0-6-55 16</inkml:trace>
  <inkml:trace contextRef="#ctx0" brushRef="#br0" timeOffset="11553.3709">5104 18037 280 0,'-21'-6'104'0,"21"6"-56"0,3 0-58 15,-3 0 16-15,0-2-15 16,6-4-2-16,0 6-82 15,3-5-38-15,3-3 45 0,-4 3 24 16</inkml:trace>
  <inkml:trace contextRef="#ctx0" brushRef="#br0" timeOffset="12894.7398">6720 17134 56 0,'-3'-10'22'0,"3"7"-12"0,0-2 17 0,0 0 18 15,0 5-6-15,0-3 0 0,0 3-9 16,0 0-2-16,0 0-11 16,0 3-5-16,0 7-7 15,0 1 1-15,0 7 3 0,0 9-1 0,0-9 3 16,3 6-6-16,3-8-3 16,0 2-1-1,3-10-1-15,0 6 4 16,3-9 2-16,0-5-5 15,-4 0 0-15,1 0 1 0,0-5 3 16,-3-3-2-16,0 2-2 16,0 4 0-16,-3-4 1 15,0 1-6-15,-3 5 1 0,0 0-4 16,3 5 2-16,0 3 5 16,3 3 2-1,0-3 2-15,0-3 2 16,6 1 1-16,0-6 3 0,3-3 4 15,-3-5 3-15,-1 0-7 0,-2-5-3 16,0 0-4-16,-3-3 0 16,0 0-2-16,-3 3 2 15,-3-1-22-15,0 1-9 16,-3 0-30-16,-3 0-11 16,0 2-30-1</inkml:trace>
  <inkml:trace contextRef="#ctx0" brushRef="#br0" timeOffset="13303.7463">6955 16973 124 0,'0'-5'49'0,"3"5"-26"0,0-8-16 15,-3 8 15-15,0 0-2 16,0 0 9-1,6 8-9-15,0 10-11 16,0 3-3-16,0 3-2 0,0-3 2 16,-3 6 3-16,3-1-2 0,0 1-2 0,-3-3 0 15,-3-6-1-15,0-2 0 16,0-3 0-16,0-2 0 16,0-6 0-16,0-2-5 15,0-9 1-15,0-4 2 16,0-1 1-16,3-2-6 15,3 5-2-15,0-2 2 0,2-4 1 16,1 9-1-16,0 2 2 31,3 3 1-31,-3 3 2 16,0 2 5-16,0 9 4 16,-3 4-4-16,0 1-2 0,-3-1-2 15,0-2 0-15,-3-3-11 16,3 0-4-16,-3 1-36 15,3-9-16-15,3 6-25 16</inkml:trace>
  <inkml:trace contextRef="#ctx0" brushRef="#br0" timeOffset="13688.8165">7211 17148 200 0,'-3'-3'77'0,"6"6"-42"0,0-1-37 16,-3-2 14-16,6 0 3 0,0 6 4 0,3-6-9 16,0 0-3-16,0 0-5 15,0 0 3-15,0-6 4 0,0 6-5 16,-3-5-2-16,-1-3-1 16,-2 5 1-16,-3-2-6 15,-3 0-1-15,-2 0-5 16,-4 2-1-16,0 3 3 0,-3 0 5 15,0 3 0 1,0 2 1-16,0 0 0 0,0 3-2 16,3 5 7-16,3-2 3 15,3 5 3-15,3-3 2 16,3 0-5-16,6-2-2 31,3-3-2-31,0 2-2 16,3-7-8-16,0 2-5 0,0-5-33 15,2 0-13-15,-2 0-29 16</inkml:trace>
  <inkml:trace contextRef="#ctx0" brushRef="#br0" timeOffset="14241.2045">7396 17148 132 0,'-3'2'49'0,"0"4"-26"0,3 12-7 0,3-10 18 16,-3 5-5-16,3 1-2 15,0-1-4-15,0 0 0 16,-3 0-13-16,0-2 1 0,0-3 0 16,0-3 2-16,0 0 3 0,0-7-3 31,0-1 2-31,0-2-8 16,0-3-2-16,0-5-5 0,3-3-1 15,0-5 1-15,2 7 0 16,1-2-5-16,3 1 1 15,0 7-20-15,0 0-7 16,0 2-8-16,0 1-4 16,0 5 13-16,0 0 5 15,0 0 17-15,0 5 7 16,3-2 6-16,0 2 4 16,-3 1 9-16,5 2 14 15,-2-3-5-15,3 3-10 16,-3-3-6-16,0-10-6 15,0-3-2-15,0 3 1 16,0-3 0-16,-3 2-2 16,-3-2 1-16,-3 0 0 0,-6-2 1 15,-3 5-7-15,-3-3 0 16,0 8-4-16,-6 0 2 0,-6 10 1 16,6-2 2-16,0 8 1 15,3 3 3-15,4 4 12 16,2-4 8-16,6-3-5 15,6 2-2-15,5-5-6 16,4-5-4-16,6 3 0 31,3-6 1-31,3-2-47 0,0-3-20 16,11 0-55 0</inkml:trace>
  <inkml:trace contextRef="#ctx0" brushRef="#br0" timeOffset="14938.5264">8045 17111 160 0,'0'0'60'0,"0"8"-32"0,3 2-11 0,-1-2 20 16,-2 11-10-16,3 4-1 16,-3-7-13-16,3 5-3 15,-3-2-6-15,0-1-3 0,0-4 2 16,3-1-11-16,-3-2-4 15,3-9-47-15,-3 3-21 16</inkml:trace>
  <inkml:trace contextRef="#ctx0" brushRef="#br0" timeOffset="15103.9194">8021 17058 156 0,'0'0'57'0,"12"0"-30"0,-6 0-38 0,-3 0 8 32,3 0-19-32,-1 0-5 0,1 0-19 15,3 0-9-15,0 0 21 16,0 5 9-16</inkml:trace>
  <inkml:trace contextRef="#ctx0" brushRef="#br0" timeOffset="15361.1542">8134 17137 192 0,'3'19'74'0,"0"2"-40"0,-3 11-24 15,0-22 17-15,0 1-9 0,0-6 0 16,0 0-7-16,0 3-1 16,0-8-6-16,0 0-3 0,6 0 0 15,0-8-4-15,3-10 2 16,0 5 1-16,2-3 2 16,1 0-3-16,3 3 0 15,0-1 1-15,3 12 0 0,-3 2 4 16,0 2 5-16,-3 17-5 15,0-6 0-15,-1 8 0 16,-2-2 0-16,-3-6-5 16,0 5-1-16,-3-4-79 15,3-1-70 1,0 0 42-16</inkml:trace>
  <inkml:trace contextRef="#ctx0" brushRef="#br0" timeOffset="16195.8692">7062 17486 108 0,'3'-16'44'0,"0"14"-24"0,-3-3-6 16,3 5 17-16,-3 0-6 16,0 0 0-16,3 0-3 15,3 13 1-15,0 5-13 16,0 3 5-16,0 16 3 0,0-2-4 15,0 2 0-15,0-8 0 16,-3 0 2-16,0-5-7 16,0-6-1-16,0-4-4 15,0-4-1-15,0-2 1 0,-3-8 2 16,3 0-3-16,0-5 0 16,0-3-6-1,0 0 0-15,3-3-6 16,2-4 1-16,4-4 2 15,0 8 1-15,3 4 0 16,3 7 1-16,0 10 0 16,0 1 0-16,-3-1 5 15,-3 4 3-15,-4-1 12 16,-2 0 7-16,-6 0-3 0,-3 0 0 0,-5 9-11 16,-4-7-3-16,-6 1-4 15,0-5-2-15,0-8-13 16,-3-3-6-16,3 5-28 15,3-10-12-15,-2 2-57 32</inkml:trace>
  <inkml:trace contextRef="#ctx0" brushRef="#br0" timeOffset="16429.4044">7348 17497 192 0,'-3'5'71'0,"9"6"-38"0,-6 5-25 16,3-3 16-1,0 0 3-15,-3 14 4 16,6-1-13-16,0 6-5 0,-3 0-8 16,0-6-2-16,0 6 1 0,3-6-2 15,-3-5-2 1,0 3-28-16,3-5-11 0,0-6-52 15,0-5-41 1,5-3 50-16</inkml:trace>
  <inkml:trace contextRef="#ctx0" brushRef="#br0" timeOffset="16710.759">7506 17751 168 0,'-9'10'66'0,"6"-2"-36"0,0 6-15 0,3-1 18 15,0 0-1-15,3 0 1 16,3 1-10-16,6-9-3 16,3 3-12-16,2-3-3 0,-2-5-1 15,3-13 2-15,0 5 1 16,-3-5-1-16,-3-3 1 16,-3 0-4-16,-6 3 0 15,-6-1-3-15,-3 4-1 16,-6-3-6-16,-9 5 0 15,0 8-15-15,3-6-3 0,1 12-7 16,2 2 0 0,3 5-32-1,3-3-50-15,9-2 21 0</inkml:trace>
  <inkml:trace contextRef="#ctx0" brushRef="#br0" timeOffset="16976.4369">7786 17711 168 0,'-15'-2'66'0,"12"2"-36"0,-3 2-26 15,3-2 15-15,-3 6 4 16,-3 1 3-16,-3 4-7 0,0-3-4 16,0 13-8-16,3-8-1 15,3 6 1-15,3-1-3 0,6-4-1 16,3-1 1-16,6-5 0 15,0 2-2-15,3-7 1 16,9 2-13-16,-3-5-6 16,-1-5-24-16,-2 5-12 15,-3-13-42 1</inkml:trace>
  <inkml:trace contextRef="#ctx0" brushRef="#br0" timeOffset="17179.7941">7872 17529 160 0,'-3'0'63'0,"9"5"-34"0,-3 8-25 15,0-5 15-15,0 11 4 16,3 4 3-16,-6 7-5 16,0 1-2-16,3 1-11 15,-3 0-5-15,0-3 0 0,0-3-4 16,3-2 0-16,0-3-37 15,-3-2-16-15</inkml:trace>
  <inkml:trace contextRef="#ctx0" brushRef="#br0" timeOffset="17454.7213">8042 17717 140 0,'-18'-6'55'0,"15"17"-30"0,-15-3-29 0,12-8 10 16,-3 8 17 0,0-3 9-16,-3 3-7 0,0-3-2 0,0 3-13 31,3 3-4-31,3-3-2 0,3 0 6 0,3-3 6 16,6 3-4-16,3-6 1 15,6-2-6-15,3 0 1 16,0 0-5-16,0 0-2 15,0 0-25-15,-3 0-11 16,-1 0-51 0,1 0-44-16,-3 0 49 15</inkml:trace>
  <inkml:trace contextRef="#ctx0" brushRef="#br0" timeOffset="17938.599">8187 17455 168 0,'-3'-6'66'0,"6"12"-36"0,-6-4-18 0,3 4 19 0,0-1-5 16,-3-3-1-16,0 9-7 15,0-3-1 1,1-3-10-16,-1 1-6 0,0-4-2 16,3-2 5-16,0 0 2 15,0 0-2-15,3 0-1 0,2-2-1 16,4-4-2-16,3 1-2 16,3 0-1-16,6-3-1 15,0 2 3-15,-3 6 0 16,0 0 1-16,-4 0-3 15,-2 0 2-15,-3 6 1 16,0 2 0-16,-3-3 2 16,-3 6 1-16,-3-1 3 15,-3 3 3-15,-3 3 0 16,0 0 0-16,-6-3-3 0,3 11-1 16,1-3-3-16,-4-2-2 15,6 2 1-15,3-2 1 16,3-1-39-16,6 1-16 15,3-6-62 1</inkml:trace>
  <inkml:trace contextRef="#ctx0" brushRef="#br0" timeOffset="18081.2474">8348 17862 320 0,'-3'0'121'0,"3"0"-66"0,-3 0-62 15,3 0 19-15,0 0-54 16,3 0-22-16,3 0-62 16,3 0-25-16</inkml:trace>
  <inkml:trace contextRef="#ctx0" brushRef="#br0" timeOffset="25262.5554">1990 9766 172 0,'-9'-3'66'0,"6"3"-36"0,0 0-13 16,0 3 20-16,0-3-8 15,-3 5 0-15,-5 0-12 16,-10 11-3-16,0 0-8 15,0 3-2-15,0 4 0 0,-3 7-5 0,4 4 1 16,5 8-2-16,6 1-2 16,6 2 3-16,9-8 0 15,3 2-15-15,8-7-6 16,13-5-20-16,0-6-6 16,0-5-43-1</inkml:trace>
  <inkml:trace contextRef="#ctx0" brushRef="#br0" timeOffset="25682.6191">2130 9887 192 0,'-6'0'74'0,"9"3"-40"0,-3 2-33 16,0 1 14-16,0 2 5 16,0 2 5-1,0 6-9-15,-3 3-2 0,0 2-8 16,3 3-4-16,-6 5 1 0,-3-3-2 15,3-2-1-15,0-3 1 16,3-2 1-16,3-3 1 16,0-6-4-1,3 1-1-15,6-3 3 16,0-6 1-16,0 1 0 0,3-3 1 16,3 0-7-16,0 0 1 15,3 3-19-15,-3-1-6 16,2-2-31-16,-5 0-13 15,6 0-8 1</inkml:trace>
  <inkml:trace contextRef="#ctx0" brushRef="#br0" timeOffset="26057.8686">2425 10022 228 0,'-9'-8'85'0,"3"8"-46"0,-3-5-30 0,6 5 22 16,-6 0-17-16,0 5-5 16,-3 1-8-16,0 4-1 0,0 6 0 15,3 3-3-15,4-1 2 0,2-2-4 16,3 0 1-16,6-3 0 16,-1-2-1-16,7-6-14 15,3-2 4 1,-9-6 2-16,3-5 3 0,0 0 4 31,-3 0 6-31,0-2 2 16,-3 4 2-16,3-1 0 15,0 7-2-15,-6 2 1 0,3 3 2 16,3 6 4-16,-3 0-4 16,3-1-3-16,0 1-1 15,0-3-1-15,0 0-14 16,0-3-5-16,2-5-67 15,-2-5-40 1,3-1 54-16</inkml:trace>
  <inkml:trace contextRef="#ctx0" brushRef="#br0" timeOffset="26452.037">2597 9880 204 0,'0'21'77'16,"0"0"-42"-16,0 13-28 0,0-18 18 0,0 13-11 16,3-2-1-16,0-9-7 15,-3 1-2-15,3-3-2 16,0-3 1-16,0-3 0 0,-3-2-1 16,6-2-2-16,-6-6-6 15,0-3-1-15,6 3 1 16,3-16 1-1,6 3 3-15,0 8-1 16,3-3-1-16,0 13 3 16,5-2 0-16,-5 7 3 15,3 1 3-15,-6 2 13 0,-9 6 6 16,-12-4 1-16,0 1 0 16,-12 5-10-16,0-5-2 0,-2-2-7 31,-1-4-2-31,3 1-2 0,3-3 1 15,3-3-31 1,0-2-11-16,12-14-163 16,6 0 72-1</inkml:trace>
  <inkml:trace contextRef="#ctx0" brushRef="#br0" timeOffset="26931.34">3038 9940 216 0,'-3'8'82'0,"3"-5"-44"0,0 0-22 15,0-3 24-15,0 0-12 0,0 0-1 16,0 0-12-16,3-3-2 31,0-2-7-31,0-3-4 0,3-3-1 0,0 1-4 16,0-1 2 0,0 0 1-16,0-2 2 0,-3 3-3 15,0-1-2-15,0 11-1 0,0-5 0 16,-3 5 3-16,3 2 0 15,3 4-2-15,-4 4 2 16,1 6 1-16,0 8 0 16,0 2 2-16,-3 11 3 15,0 3-2-15,0-3 0 16,3-5 1-16,0-3 0 16,0 3-5-16,0-8-1 0,3-6-57 15,-6-10-44 1,6-3-52 15,0-5 58-31</inkml:trace>
  <inkml:trace contextRef="#ctx0" brushRef="#br0" timeOffset="27348.5606">3011 10268 200 0,'-3'0'77'0,"3"-21"-42"0,3 32-28 16,9-8 20-16,-6-3-7 15,6-6 0-15,6 6-9 16,6-5-4-16,-1 0-4 15,1 2-5-15,3 8 1 0,6-7 5 0,-6-1 2 16,-4 3-16-16,-2 0-5 16,-3 0-33-16,-6-3-14 15,0 1-31 1</inkml:trace>
  <inkml:trace contextRef="#ctx0" brushRef="#br0" timeOffset="27640.284">3339 9813 236 0,'3'-10'88'0,"5"23"-48"0,7-5-36 0,-6 0 19 15,3 5-7-15,0 6 3 16,3 7 1-16,-3 9 2 16,0 4-12-16,-3 1-6 0,-9 0 0 15,-3-6-1-15,-3-2 1 16,-3-6-29-16,-3 6-12 16,0-8-92-16</inkml:trace>
  <inkml:trace contextRef="#ctx0" brushRef="#br0" timeOffset="28494.5723">2597 9903 156 0,'0'0'57'0,"0"0"-30"0,0 3-18 16,0-3 14-16,3 5-7 16,0 1 1-16,-3 4-6 15,0 3-1-15,0 3-6 0,0 19 4 0,0-4 2 16,0 1-1-16,0 0 2 16,0-3-4-16,0 3 1 15,0 2-3-15,0-5 0 16,0-5-6-16,3-5 1 15,-3-4 2-15,0-1 1 0,0-4-1 16,0-2 1-16,0-2-20 16,0-6-8-16,0 0-67 15,6-16-42 1,0 2 55-16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7T23:50:03.2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6848 10647 116 0,'3'-8'44'0,"-3"5"-24"0,0 1-4 0,0 2 18 16,0 0-1-16,0 0 1 15,0 0-15-15,0 0-6 16,0 5-8-16,0 0-2 0,-3 14 1 16,0 2 0-16,0 3 0 15,0 10 0-15,3 14 0 0,0 10 2 16,0 3 3 0,0 5-4-16,0-8-1 15,3 3 2-15,0-5 1 16,0-1-1-16,0 1 1 15,0-6-6-15,-3-8-1 16,0-5 2-16,0-10 1 16,0-6-8-16,0-5-2 15,0-6-31-15,-3-2-15 16,3-5-46 0</inkml:trace>
  <inkml:trace contextRef="#ctx0" brushRef="#br0" timeOffset="3026.9743">6821 10649 132 0,'-12'-7'52'0,"9"4"-28"0,-3 0-13 0,6 1 15 15,0 2-1-15,0-3 0 16,0 0-6-16,0 1-1 16,3-1-10-16,0-2 1 0,3 2 2 15,3 0-6-15,0 1-1 16,6 2 0-16,3 0 2 0,3 0 3 16,2 0 2-16,4 0-1 15,0 0 1-15,3 0-2 16,6 0 0-16,-4-3-8 15,1 1 0-15,3-1-1 16,2 3 2-16,10 0-1 16,-3 0 2-16,2 0 0 15,1 0 3-15,6-3-1 16,-4 3 0-16,4-2-3 16,2-1 1-16,4 0-2 15,-4 3-1-15,4 0 3 16,-1 0 0-16,-5 0 1 0,-3-2 2 0,-1 2-1 15,1-3 0-15,-1 0-3 16,4 1-2-16,0-1 1 16,-4 0 1-16,1 1-1 15,-1 2 2 1,-5 0-4-16,0-3-2 0,-1 3 2 16,1 0 2-16,-3 0 0 15,5 0 2 1,-2 0-4-16,0 0 0 0,2-3 1 15,1 3 0-15,-4 0 0 16,4 0 0-16,0-2 0 16,-1-1 2-16,1 1-1 15,0 2-1-15,-4 0 1 16,1 0-1-16,0 0-3 16,2 2 0-16,-2-4 4 15,-1 2 1-15,7 0 0 16,-3 0-2-16,5 0 1 15,1-3-1-15,-1 3 0 16,-2 0 0-16,0 3 0 16,-4-3 0-16,4 0 0 15,-1 0 0-15,-2 0 0 0,0 0 0 16,2 0 2-16,-2 0 1 16,0-3 1-16,-1 3 0 15,-2 3-2-15,-6-3-2 16,-1 2 1-16,1-2 1 15,0 0-3-15,-4 0 0 0,1 3 3 16,3-3 1-16,-4 2 1 16,1-2 0-16,-3 3 0 15,0 0 2-15,-4-1-3 16,4-2 0-16,0 3-1 16,-3-3-2-1,5 0 1-15,-2 0 1 0,-3 0-1 0,0 0 2 16,-4-3 0-16,1 3 1 15,-3 0-2-15,-3 0 1 16,6 0-4-16,-1 0-2 16,-2-2 2-16,3 4 2 15,0 1-2-15,-3 0 0 16,-1-1 1-16,4 1 0 31,0 0 0-31,-3-3 0 16,-3 0 0-16,-3 0 2 0,-1 0-1 15,1 0 2-15,-3 0 0 16,3 0 1-16,-3 0-5 0,3 0 1 16,0 0 0-16,-1 0 0 0,-2 0 0 15,0 0 0-15,-3 0-3 16,-3 0 2-16,0 0 3 16,0 0 1-1,0-3-1-15,-3 3-2 16,-6 0 1-16,0 0-1 15,0 0 2-15,6 3-6 32,-3 2 3-32,0 3 0 0,-3 2 1 0,3 6 0 15,-3 5-5-15,0 3 1 16,3 3 2-16,-3 2 1 16,0 5 1-16,0 9 0 15,3 7 0-15,-3-3 2 16,0 6-1-16,0-5-1 15,0-6 1-15,0-5 1 32,0-5 1-32,0-3 1 0,0-2 0 15,0-1 0-15,0 1-2 16,0-1 1-16,0 1-2 16,3-4 2-16,3 6-2 15,0 1 2-15,0-4 0 16,-4 3 3-16,-2-8-3 15,0 0 0-15,6 1-3 0,-6-4-3 16,3-2 2 0,-3 0 2-16,3-6 0 0,-3 1-1 15,0-3 3-15,3 0 2 16,0-3-2-16,-3 3 0 16,0-8-1-16,0 5-2 15,0-5 1-15,0 6-1 16,0-6 0-16,0 0 0 15,0 0 2-15,0 0 1 16,0 0-1-16,-3 2-2 16,0-4 1-16,-6-1 1 15,-5 0 1-15,2 1 3 16,-3-3-5-16,0 2-1 16,-3 0 0-16,0 3 2 0,0-2-1 15,-3 2 2-15,1-3-2 16,-1 0-1-1,0 1-2-15,0 4 1 16,-6-2 1-16,1 0 2 16,2 0-1-16,-3 0 2 0,3 0-2 15,0 0 2-15,-5 0-2 16,-1-2-1-16,0 2 1 16,-3 0 1-16,-2 0-1 0,-7 0-1 15,6 0 1-15,-5 2-1 16,-1-2-3-16,0 0 2 15,1 0 3-15,-4 0 1 16,0 0-1-16,4 0-2 16,-4 0 1-16,0 0-1 15,4 0 0-15,-1 3 0 0,0 0 0 16,1 5 0-16,-4-8 0 16,6 0 0-16,-8-3 0 15,2 0 0-15,-3 3 0 16,4 0 2-16,-1 0-3 15,6 8-2-15,-2-3 2 16,2 1 0-16,3-9 1 16,1 8 0-16,-1-2 0 15,-3-3 0-15,0 3 0 16,4-3 2-16,-1 0-1 0,0 0-1 16,1 0 1-16,-1 0-1 15,0 2-3-15,-6-2 2 31,7-2 3-31,-1 4 1 16,-3-2-4-16,4 0-1 16,-7 0 1-16,3 0 0 15,1 0 1-15,-1 0 2 16,0 0-3-16,3 0-2 0,1 3 4 16,-1 0 1-16,0-3 0 15,1 0-2-15,-1-6-2 16,0 6 1-16,-6 0 1 15,4 0 0-15,-1 0 0 16,0 0 0-16,4 0 0 16,-4 0 0-16,6 3 0 15,-11-3 2-15,5 3-1 0,0-1 2 0,3-2-4 16,-5 0 0-16,-1 0 1 16,3 0 0-16,1 6 0 15,-1-4 0-15,3-4 0 16,1-1 2-16,2 3-3 15,-6 0 0-15,6 0 1 16,1 0 0-16,5-3 0 16,-6 3 2-16,3 0-3 15,-2 0 0-15,-1 0 1 16,0 0 0-16,3 0 0 16,-5 0 2-16,5 0-3 0,-3 0 0 15,3 6 1-15,7-9 0 31,-10 3 0-31,3 0 0 16,3 0 0-16,-3 0 0 16,1 0 0-16,-1 0 2 15,-3 3-3-15,0-1 0 16,1-4 1-16,-1 4 0 16,3 1 2-16,-3 0 1 15,4-1-4-15,2 1 1 16,3-6 0-16,0 3 0 15,-5 0 0-15,5 0 0 16,0 3 0-16,3-3 0 0,0 2 0 16,0-2 0-16,1 0-3 15,-1 0 2-15,-6 3 1 16,3 0 0-16,3-1 0 16,3-2 2-16,4 0-3 15,-1 0-2-15,3 0 2 16,3 0 2-16,0 0 0 15,0 0-1-15,3 0-2 16,0 0 1-16,3 0-1 16,0 0 0-16,3 0 0 15,0 0 0-15,0 0 0 0,0 0 0 16,0 0 4-16,0-2 3 16,-3-1-2-16,0-5-2 15,3-8 0-15,0 3 1 16,0-3-1-16,0-2-1 15,0-1 1-15,0-2-1 16,3-5 0-16,-3-4 0 16,0 7 0-16,0 1 0 15,-3 4-18-15,-3-3-5 16,0 5-64-16,0 0-25 16,0 0-38-1</inkml:trace>
  <inkml:trace contextRef="#ctx0" brushRef="#br0" timeOffset="5903.052">7753 12626 104 0,'-3'-3'38'0,"3"1"-20"0,0-1-1 0,0 3 14 16,3-3 3-1,-3 1 2-15,0-1-8 0,0-2-5 0,3 2-13 16,-3 0 5-16,3 1 2 0,-3-1-5 15,0 1 1-15,0 2-4 16,3 5 0-16,0 5-1 16,-3 4 2-1,3 4-1-15,-3 6 2 16,0 2-4-16,0 4 1 16,0-4-1-16,0-2 1 15,0-6-2-15,0 1-1 16,0-3-3-16,0 0-2 0,0-1 3 15,0-1 0 1,0-4-1-16,3-4-2 16,0-1 1-16,0 3 1 15,0-3-3-15,3-2 0 0,2-1 1 16,4 1 2-16,-3-3-1 16,9 0-1-16,-3 0-2 15,6 0 1-15,-3 0 1 16,3-3 2-16,-4 3-1 15,4-2-1-15,-3-1-2 0,0 0 1 16,-3 3 1-16,-3 0 0 16,-3 0-7-16,0-2 0 15,0-1-17-15,-3 1-4 16,0-4-37-16,-1 1-13 16,1 0-23-1</inkml:trace>
  <inkml:trace contextRef="#ctx0" brushRef="#br0" timeOffset="6605.0029">7842 12827 104 0,'-6'5'38'0,"9"-5"-20"0,-15 0-8 0,9 3 14 0,0-3-2 0,0 3 1 15,0-1 8-15,3-2 2 16,-3 0-17-16,3 3 6 0,-3-3 2 16,3 0 1-16,-3-3 2 15,3 1-9-15,0-1 0 16,3-2-9-16,0-1-1 16,3-4 0-16,0 2 0 15,6-5-2 1,-3-1 1-16,3 1 2 15,0-3 2-15,0 3 1 16,3 0-4-16,0-3-3 16,-1 0-5-16,4 0-2 15,3 0 3-15,-3 0 1 16,0 1 0-16,3-1-2 16,0 0-2-16,2 3-1 0,1-1 4 15,3-2 1-15,3 3-3 16,2-3 1-16,1 1 0 15,0 1 2-15,-3 4-3 16,-3 2 0-16,-1 0 5 16,-2 0 5-16,0 3-1 15,-3 2 3 1,0-2-4-16,-4-1 1 0,1 1-3 16,-3 0 2-16,-3-1-4 15,0 4 0 1,0-1-3-16,-3-2-1 0,0 2-15 15,0 1-6-15,0-1-31 16,0 0-11-16,-1 1-73 16,1 2-35-1,3-3 85-15</inkml:trace>
  <inkml:trace contextRef="#ctx0" brushRef="#br0" timeOffset="7431.4872">8753 12250 152 0,'0'-5'57'0,"0"2"-30"0,3 3-7 0,-3 0 19 16,0 0-10-16,0 0-5 16,0 6-5-16,3 2-2 15,0 5-9-15,0 3 4 0,0 2 1 0,0 6 0 16,0 0 2 0,0-3-4-16,0 0-1 15,0 0-6-15,0-2-3 16,-3-1 2-16,0-2 2 0,0-5-2 15,3-3 0 1,-3 0 3-16,0-8-1 16,0 0 0-16,0-8 1 15,0-3-1 1,0-2 0-16,0 2-6 16,0-2 1-16,0 0 0 0,3 0 0 15,0-1 0 1,3 4 2-16,0-3-1 0,2-3-1 15,1 0 1-15,0 0 1 16,0 3-3-16,3-1 0 16,-3 4-1-16,6 2 0 15,-3 0 2-15,3 3-5 16,-3-1 1-16,0 4-27 16,-4 2-9-16,1 5-33 15,0 0-14-15,3 9-11 16</inkml:trace>
  <inkml:trace contextRef="#ctx0" brushRef="#br0" timeOffset="7923.4027">9012 12361 200 0,'0'0'77'0,"3"0"-42"0,0 3-26 0,-3-3 19 0,6 3-8 16,0-1-1-1,3 1-3-15,0-3 0 0,3 0-8 16,-1 0 1-16,-2 0 2 0,0 0-2 16,0-3 0-16,0 1-3 0,0-1-1 15,-3-2-1-15,0-1 0 16,0 1-2-16,-3-5 1 15,0-1-2 1,-3-2-1-16,-3-1 1 16,-3 4-4-16,-3 2 2 15,0 3 1-15,-3 2 0 16,-3 8-5-16,0 6 1 16,1-1 2-16,-1 6 1 15,0-2-2-15,3-1 2 16,3 0 1-16,0 0 0 15,3 1 0-15,3-1 0 16,3 0-3-16,3-2 0 16,3 2 2-16,3 0 0 15,3-2 3-15,0-3 1 16,3-1-4-16,0-1 1 16,-1-4-9-16,1 1-4 15,3-6-29-15,-3-2-10 0,0 2-59 16</inkml:trace>
  <inkml:trace contextRef="#ctx0" brushRef="#br0" timeOffset="8655.0947">9265 12277 160 0,'0'0'60'0,"0"0"-32"0,3 2-17 0,-3 6 15 15,0 0-3-15,0 5 0 16,0 1-6-16,0-1 0 16,0 3-10-16,0 0 2 0,-3 0 4 15,0-3-7-15,0 0-3 16,3-2-2-16,0-1-1 15,0-2 2-15,0-3 1 16,-3 1 1-16,3-4 0 16,0-2-5-16,0-2-1 15,0-1 1-15,3-5 0 16,0 0 1-16,0-2 2 16,3-1-1-16,0-2-1 15,0 2 1-15,0 1 1 16,0-1-1-16,3-2-1 15,0 2-2-15,-1 3-1 16,4 8 4-16,0 0-1 16,0 6 3-16,3-1-2 15,-6 5 2-15,-3 1 0 16,0 2 3-16,0-2-1 16,-3-1 2-16,0-2-2 15,0 0 0 1,-3-2-6-16,0-1-1 15,0-5 3-15,0 0 1 16,3 0 0-16,3-5 1 0,0-1-2 16,0-2-1-16,0-2 1 15,0-1 1-15,2-5-3 16,1 3 0-16,0 0 1 16,3 5 0-16,0 5-3 15,0 3 2-15,0 6 5 16,0-1 2-16,0 3-2 15,-3 2-1-15,0 4 1 0,-3-4 0 16,0 1 0-16,-1 2 0 16,-2-2-2-16,0 2-26 15,0-3-13 1,0 1-23-16,6-11-77 31</inkml:trace>
  <inkml:trace contextRef="#ctx0" brushRef="#br0" timeOffset="9151.6186">9786 12298 228 0,'-6'-16'85'0,"6"16"-46"15,-6-3-28-15,3 3 23 0,0 0-14 16,0-2-3-16,-3 2-10 15,0 2-5-15,-3 6-1 16,0 3-4-16,0 5 0 0,0 0 2 16,0-1 2-16,3 4-2 15,1 0 0-15,2-4 1 0,3-1 0 16,0-4 2-16,5 1 1 16,1-6-4-16,3-2 1 15,0-6 0-15,3 0 2 16,0-2-1-16,0-3 2 15,-3-2-4-15,0-1 0 16,-3 0 1-16,0-2 2 16,-3 3-1-16,-3-6-1 0,0 3 1 15,3 2-1-15,0 3 2 16,-3 3 3-16,0 5 0 16,0 5 0-16,3 3-1 15,0 3 2-15,0-1 1 16,3 3 1-16,0 1-2 15,2-1-1-15,1 0-3 0,0-2 1 16,0-1-7-16,0 3-1 16,0-2-27-16,0-3-11 15,0-8-20-15,0 0-8 16,0-3-26 15</inkml:trace>
  <inkml:trace contextRef="#ctx0" brushRef="#br0" timeOffset="9420.1084">10000 12250 212 0,'0'3'82'0,"0"13"-44"0,3-8-44 15,0 5 69-15,0 0-22 16,0 3-12-16,-3-3-10 16,0 0-12-16,0-2-5 0,0 2-1 0,0-2 1 15,0-1 1-15,0-2-17 16,0 0-5 0,0-2-26-16,-3-1-9 0,0 0-40 15</inkml:trace>
  <inkml:trace contextRef="#ctx0" brushRef="#br0" timeOffset="9637.2998">10009 12150 296 0,'-3'-3'110'0,"6"3"-60"0,-3 0-52 0,0 0 20 16,0 0-16 0,3 3-2-16,0-3-30 15,3 2-12-15,0 1-48 16,0 0-17-16,3 2 23 16,-6 0 12-16</inkml:trace>
  <inkml:trace contextRef="#ctx0" brushRef="#br0" timeOffset="10073.5572">10152 12211 220 0,'-6'0'82'0,"12"2"-44"0,-6 3-27 16,0 1 21-16,0 7-8 16,0 3 0-16,3 0-7 15,0 2 0-15,0 3-10 0,-3-2 0 0,0-1 0 16,0-2-3-16,0-2-1 15,0-4-1-15,0-2 1 0,0 0 0 0,0-3 1 16,0 1 0-16,3-9-7 31,0-5-2-31,0-3-1 16,0-2 4-16,3-3 1 0,0-5 1 16,0 0 0-16,3 0 0 15,-1 5-3 1,1 3 2-16,0 0 1 0,0 5 0 31,3 2 4-31,0 4 2 16,0 2 4-16,0 5 4 0,-3 13-4 15,0-2 0-15,0 3-6 16,-3-1-1-16,0 1 1 16,-3-3 0-16,0-3-2 15,0 0-2-15,-3-2-24 16,3-3-9-16,-1 0-27 15,4-3-12-15,0 0-48 16</inkml:trace>
  <inkml:trace contextRef="#ctx0" brushRef="#br0" timeOffset="10203.278">10584 12266 216 0,'0'-13'82'0,"-3"8"-44"0,3 2-18 0,0 3 27 0</inkml:trace>
  <inkml:trace contextRef="#ctx0" brushRef="#br0" timeOffset="10679.4959">10566 12245 438 0,'-15'0'20'0,"0"8"-13"16,-3 8-7-16,-3 2-3 0,3 3 2 16,0 1 0-16,4-4 1 15,2 3 2-15,3-2-3 16,3 2 0-16,3-3-1 15,6-4 0-15,3-4 6 0,3-2 5 16,3-8-1-16,0-5 1 16,5-3-5-16,-2-3-1 15,3-2 3-15,-3-3 1 16,-3-2-1-16,0-9 1 16,-3 4-2-16,0-4 2 15,-3-5-6-15,0 3-1 16,-3 0 2-16,-3 0 1 15,0 0-4-15,0 0 1 16,0 2 0-16,-3 4 2 16,-3 1-1-16,0 4 2 0,3 2 0 15,0 5 1-15,0 1-5 16,3 5 1-16,-3 2-2 16,9 6-2-16,0 4 0 15,0 7 3-15,0 4 4 16,0 9 3-16,-1 4 6 15,4 4 3-15,-3 4-6 16,0 1-1-16,0-3-6 16,-3-2-2-16,0-1 0 15,0-8 2-15,0-4-6 16,3-4-1-16,-3-5-36 0,6-7-79 16,0-4 0-1,3-4 3 1</inkml:trace>
  <inkml:trace contextRef="#ctx0" brushRef="#br0" timeOffset="11139.8836">10741 12248 240 0,'0'0'90'0,"0"2"-48"0,3-2-31 0,-3 8 21 0,3-3-4 16,6 1 3-1,0-1-8-15,0 0-4 0,0 1-11 32,3-4 4-32,3 1 1 0,0-3 2 15,0-5 4-15,-1-1-9 0,1 1-3 16,0-3-2-16,-3 0 1 16,0 0-3-16,-3 0 0 15,-3-2 1-15,-3-1 0 16,0 1-2-16,-3-1 1 15,-3 0-4-15,-3 1 0 16,-3 2-6-16,-3 3-3 16,0 2 1-16,-3 6 3 15,0 2 1-15,0 3 3 16,1 2-1-16,-4 4-1 16,-3 4 0-16,6 6 3 15,3 0 4-15,9 0 6 0,0-1-1 16,9-1 3-1,0-4-2-15,3-5 0 0,6 1-3 16,6-4-1-16,3-2-6 16,2-5 1-16,1-3-20 15,6-3-7-15,0 0-32 16,-7-2-13-16,1 0-72 16</inkml:trace>
  <inkml:trace contextRef="#ctx0" brushRef="#br0" timeOffset="11584.6226">11161 12179 256 0,'-3'0'96'0,"6"2"-52"0,-3 6-32 16,0-2 26-16,3 2-9 15,-3 2-2-15,9 6-7 16,-3 5 0-1,0 0-11-15,0 1 1 0,-3-1 3 16,0-5-5-16,0-1-2 16,-3 1-3-16,0-5 0 15,0 0-2-15,0-4 2 0,0 1 0 16,0-5 1-16,0-3-2 16,0-3-2-16,3-2 1 15,-3-3 1-15,3-2 5 16,3-6 4-16,0-5-2 15,-1-1 2-15,1 1-2 0,0 3 0 16,3 2-5-16,3 0-1 16,3 3-1-16,3 2-2 15,0 3-2-15,6 6 1 16,2 2-1-16,4 2 0 16,-3 1 0-16,0 2 0 15,-3-2-9-15,-4 2-3 16,-2-2-48-16,-3-3-22 15,-3-3-73 1</inkml:trace>
  <inkml:trace contextRef="#ctx0" brushRef="#br0" timeOffset="22128.3595">9327 8004 124 0,'3'-3'49'0,"-3"3"-26"0,0 0-7 0,0 0 16 0,0 0-2 32,0 0 0-32,0 0-2 0,0 0 2 15,3 5-16 1,0 3 1-16,-3 3-1 0,0 2-3 0,0 0-1 16,0 3 0-16,0 3 4 15,0-1-8-15,0 1-1 16,0-1-3-16,3-2-2 15,-3-3 3 1,0 1 0-16,0-6-6 0,3-3-2 16,-3-5-27-16,0-3-11 15,0 1-33-15,0-4-54 16,3 1 27-16</inkml:trace>
  <inkml:trace contextRef="#ctx0" brushRef="#br0" timeOffset="22291.22">9339 7903 108 0,'3'-8'44'0,"0"3"-24"0,9 8 3 0,-12-3 21 0</inkml:trace>
  <inkml:trace contextRef="#ctx0" brushRef="#br0" timeOffset="22409.3634">9357 7893 301 0,'0'0'38'0,"0"2"-20"16,-3 1-14-16,0 2-7 0,0 0-14 15,0 3-4-15,0-2-49 32,6 2-45-32,-3-3 37 15</inkml:trace>
  <inkml:trace contextRef="#ctx0" brushRef="#br0" timeOffset="22820.9992">9438 7990 128 0,'3'3'49'0,"0"5"-26"0,-1 13-9 15,1-10 15-15,0 2-3 16,0 0 2-16,0 3-7 0,-3 0-3 15,0 0-10 1,0-3 1-16,0 0 2 16,0-2-2-16,0-3 2 0,0-3-2 15,-3-5 0-15,3 0-3 16,0-3 1-16,0-2-11 16,3-3-2-16,0-2 3 15,3-1 1-15,0 0-3 16,3 4 1-16,3-4 0 15,0 3 2-15,0 0-1 16,0 3 1-16,0 5 0 16,-3 2-2-16,0 4 5 15,0-1 3-15,-1 3 1 16,-2 3 0-16,-3 2 1 0,0 0 1 16,-3-2-6-1,0-1 0-15,0 1-12 0,0-3-3 16,0-3-48-16,9-5-66 31</inkml:trace>
  <inkml:trace contextRef="#ctx0" brushRef="#br0" timeOffset="23534.2428">9863 7787 132 0,'-3'5'49'0,"3"16"-26"0,0 16-12 16,0-24 15-16,0 6-1 16,-3 5 2-16,0 8-4 31,0-1 0-31,3 1-12 15,-3 2-2-15,3 1 1 0,0-3-6 0,-3-6-2 0,3-2-1 0,0-6 1 16,0-2 3-16,0-5 2 16,0-9 1 15,0-2-7-31,0-5 0 0,3-3-6 0,0 0 1 16,0-5 0-16,3 0 2 15,0 2-1-15,0-2 1 16,3 2 0-16,0-2-2 31,3 3 0-31,0-1 3 16,0 3-2-16,0 3-1 0,0 5 0 15,-1 2 3-15,1 4 4 16,-3 2 6-16,0 2 1 16,-3 3 4-16,-3 6-1 15,-3 0 2-15,-3-1 1 16,-3 1 2-16,-3-4-10 15,-3-1-4-15,0-4-3 16,-2 3-1-16,2-7-7 16,0-4 0-16,0-2-19 15,0 0-8-15,3-2-13 16,0-1-6-16,3-2-33 16,0 0-21-1,12-3 47-15</inkml:trace>
  <inkml:trace contextRef="#ctx0" brushRef="#br0" timeOffset="23760.514">10051 8091 188 0,'-3'5'71'0,"3"6"-38"0,0 5-28 15,0-6 19-15,0 4-13 16,-3-1-3-16,0 0-3 16,3 3-1-16,0-6-2 15,0-2-26-15,0-2-11 0,0-6-55 16</inkml:trace>
  <inkml:trace contextRef="#ctx0" brushRef="#br0" timeOffset="23951.2091">10054 7993 204 0,'0'-3'77'0,"3"6"-42"0,-3 0-43 16,0-3 10-16,0 0-17 0,6 2-5 15,0 4-60-15</inkml:trace>
  <inkml:trace contextRef="#ctx0" brushRef="#br0" timeOffset="24372.408">10182 8043 132 0,'0'3'49'0,"0"8"-26"0,0-1-9 15,3-5 15 1,-3 6-1-16,0 2 3 16,0 6-6-16,0-1-3 15,0 1-12-15,0-1 0 0,0 1 1 16,0-6-4-16,0-2-2 16,0-3 2-16,0-6 2 15,0-2-6-15,0-2-2 0,0-4-1 16,0-4 2-16,3-1-3 15,0-2-2-15,3-3 2 0,0 3 2 16,-1 0-2-16,1 2 0 16,3 0-1-16,0 3 0 15,3 3 4-15,0 5 1 16,3 3 3-16,-3 2 1 0,-3 3-1 16,0 3 1-16,-3 2-2 15,-3 0 0-15,0 0-3 16,0 1 1-16,-3-4-9 15,3-2-1-15,-3-3-31 16,0-5-13-16,6 0-36 16,0-2-37-1,5-4 42-15</inkml:trace>
  <inkml:trace contextRef="#ctx0" brushRef="#br0" timeOffset="24780.0257">10467 8041 160 0,'-8'-3'63'0,"2"3"-34"0,-3 0-12 0,6 3 22 15,-3-1-11-15,-3 6-1 0,0 0-14 16,-3 0-3-16,0 3-6 16,3 5-1-16,0 2 3 0,3 1 1 15,3-1 1-15,3 1-2 16,3-1 1-16,3-5-2 15,3-2 0-15,0-6-3 16,0-2 1-16,0-6-4 16,0-5 0-16,0-2-4 15,0-3 1-15,-3-3 2 0,0 2 1 16,-3 1-4-16,0 0 1 16,-3 2 4-16,0 3 4 15,0 3 3-15,0 0 1 16,0 5-2-16,0 0 1 15,0 5-2-15,0 3 0 16,3 3-1-16,-1 2 0 0,1 0-2 16,0 0 1-16,3 3-20 15,0-5-6-15,0-3-34 16,0-6-16-16,6 1-31 31</inkml:trace>
  <inkml:trace contextRef="#ctx0" brushRef="#br0" timeOffset="25129.7441">10604 8107 184 0,'-3'5'71'16,"0"0"-38"-16,3 9-23 0,3-6 17 0,0 5 0 15,0 3 1-15,0 2-9 16,0 3-1-16,0 3-11 15,0-3 2-15,0-5 4 0,0-3-3 16,-3-2 0-16,0-6-4 16,0 1 1-16,-3-17 2 15,0 0-2 1,3-2-2-16,0-3 2 16,0 0 0-16,0 1-1 15,3-1-1-15,0 3-6 0,3-1 1 16,0 1-2-16,3 5 0 15,-3 3 2 1,3 0 0-16,-3-1-11 0,3 4-5 16,0-1-23-16,6 0-63 15,2 3 2-15,1 0 2 16</inkml:trace>
  <inkml:trace contextRef="#ctx0" brushRef="#br0" timeOffset="25339.6359">10822 8094 192 0,'-3'0'74'0,"3"2"-40"0,0 6-16 15,3-3 23-15,0 3-10 0,0 3-3 16,3 2-8-16,0 3 0 31,-1 0-11-31,4 3-3 0,-3 2-2 16,0-5-2-16,0-1-2 0,0 4-17 15,0-11-9-15,0-3-26 16,0-2-10-16</inkml:trace>
  <inkml:trace contextRef="#ctx0" brushRef="#br0" timeOffset="25569.6482">10982 8094 192 0,'-12'2'71'0,"12"1"-38"0,-2 5-14 0,-1-3 21 16,-3 6 0-16,0 5 0 16,-3 5-10-16,-6 18-6 15,0-4-14-15,0 2-2 0,0-5-1 0,0-3-1 16,3-5 1-16,3-3-4 16,1-5-2-1,2-3-27-15,3-3-12 16,3-4-39-16,3-1-15 15,5-2-14-15</inkml:trace>
  <inkml:trace contextRef="#ctx0" brushRef="#br0" timeOffset="25758.2174">11113 8223 272 0,'3'6'101'0,"-3"4"-54"0,3 14-33 0,-3-8 28 16,-3 2-19-16,0 4-2 16,-3-1-11-16,-3 0-2 15,1-3-4-15,-1-4-25 0,0-1-10 16,3-5-113 0</inkml:trace>
  <inkml:trace contextRef="#ctx0" brushRef="#br0" timeOffset="35336.5709">11551 7985 108 0,'-6'3'44'0,"6"-6"-24"0,0 0-4 16,0 3 18-16,0 0-1 15,0 0 1-15,0 0-6 0,0 0 0 16,0-2-16-1,0 2 4-15,0 0 2 0,3-3-10 0,0 1-2 16,0-1-4-16,3 0 1 16,0 1-4-16,0 2-2 15,0 0 2-15,0 0 0 16,0 2 1-16,0 1 0 16,-3 0 0-16,0 2 0 0,-1 0 0 15,1 0 0-15,0 1 0 16,-6 10 6-1,0-3 4-15,1 0-5 16,2 3-1-16,-3 2 0 16,3 1 0-16,0 2 2 0,0 0 1 15,0-2-3-15,3-1-1 16,2 1 1 0,4-6 2-16,0-2-3 0,3-3-2 15,-3-3 0-15,0-2 1 16,0-3-10-16,0 0-2 15,0-3-37-15,-3-2-16 16,3-3-50 0</inkml:trace>
  <inkml:trace contextRef="#ctx0" brushRef="#br0" timeOffset="35985.4855">11584 7776 120 0,'3'-3'46'0,"0"3"-24"0,-3 3-13 0,0-3 16 0,0 0-3 15,0 0-1-15,0 0 8 16,0 0 4-16,0 3-17 16,-3-1 0-16,0 1-2 0,0-3-1 31,0 0 2-31,0-3-8 15,0 1-4-15,0-1-2 0,3 0-1 16,0 1 0-16,3-1 0 16,0 1-5-16,0 2 1 15,3 2 2-15,-6-2 1 16,3 3 1-16,-3-3 0 16,3 2 15-16,-3-2 7 15,0 0-4-15,0 0-3 16,0 0-11-16,0 0-2 0,0 0-11 15,0 0-2 1,0 0-56-16,3 0-23 0,3-2-16 16</inkml:trace>
  <inkml:trace contextRef="#ctx0" brushRef="#br0" timeOffset="36443.5401">11783 7657 160 0,'-3'0'60'0,"3"3"-32"0,-3 2-20 15,3 0 18-15,-3 3-4 16,0 5-1-16,0 6-3 16,0 5 1-16,0 10-10 15,0 3 6-15,0-2 2 16,0-4-7-16,3-4-1 16,0-3-3-16,0 2 1 0,-3-7-13 0,3-4-5 15,-3-9-31-15,0-1-12 16,0-5-49-1</inkml:trace>
  <inkml:trace contextRef="#ctx0" brushRef="#br0" timeOffset="36657.4992">11688 7863 176 0,'-6'-21'66'0,"6"21"-36"0,-3-2-35 16,3 2 71-16,0 0-25 15,6-8-16 1,3 2-14-16,3 1-10 0,0 0 0 16,5 0-1-16,-2 2 0 15,0-2-29-15,0 2-13 16,0-2-16-16,-3-1-7 16,0 1-11-1</inkml:trace>
  <inkml:trace contextRef="#ctx0" brushRef="#br0" timeOffset="36985.6808">11863 7713 180 0,'0'0'68'0,"0"2"-36"0,0 11-29 15,0-5 17-15,0 6-6 16,0 7 0-16,-3 5 0 16,1 1 4-16,-1-1-10 15,0-2 4-15,0-5 4 16,0-4-8-16,0-1-2 0,0-4-2 15,3-2 2-15,0-5-1 16,0-3 0-16,3-3-6 0,0 1 1 16,0-4 0-16,3 1 0 15,-1 0 0-15,4-3 0 0,0 2-3 16,0 4 2 0,3 2-1-16,-3 0-2 15,3 2 3-15,-3 6 2 16,-3 0 0-16,0 0 2 15,0 3-4-15,-3-3 0 16,3-3-39-16,-3-2-18 16,6-3-47-1</inkml:trace>
  <inkml:trace contextRef="#ctx0" brushRef="#br0" timeOffset="38872.3091">12134 7697 144 0,'0'-11'55'0,"0"9"-30"0,0-1-16 16,0 3 14-16,0 0-11 0,0 0-2 0,0 5 5 15,0 3 2-15,0 5-8 16,3 8-1-16,-3 14 2 0,0-1-2 15,0 3 3-15,0-2-2 16,0 2 2-16,0 0-2 16,0-3 0-16,0-5-3 31,-6-5-1-31,3-3-3 16,0-2-2-16,0-6 1 15,0-2 1-15,0-3-1 0,3-1 2 16,0-1-2-16,0-6 2 15,0-3-2-15,3 0-1 16,0-2 3-16,3-5 2 16,-3-1-2-16,3-10-2 15,3 5 0 1,0 0-1-16,0 0 2 16,3 3-3-16,0 2-2 15,0 3-1-15,3 6 0 16,0 2 3-16,-1 2 2 0,-2 4-2 15,0 10 0-15,-3 0 3 16,0-1 3-16,-3 1 7 16,-6 3 4-16,-3-1 5 15,0 1 2-15,-6-3-6 16,0 0 0-16,-3-3-10 16,0-3-2-16,-2 1-3 15,2 0-2-15,0-6 3 16,0 0 0-16,3-2-8 15,0-3-2-15,3 0-9 16,0-3-5-16,3-2-11 16,0 0-5-16,3-6-16 15,3 3-4-15,3-3-46 16</inkml:trace>
  <inkml:trace contextRef="#ctx0" brushRef="#br0" timeOffset="39077.7385">12399 7993 200 0,'3'16'77'0,"3"2"-42"0,-6 1-28 0,0-11 18 0,0 3-13 16,3 2-2-16,-3 0-6 15,0 0-1-15,3 0-1 16,0-2-30-16,-3-3-14 0,3 0-53 15</inkml:trace>
  <inkml:trace contextRef="#ctx0" brushRef="#br0" timeOffset="39401.866">12408 7750 180 0,'-3'-8'68'0,"3"8"-36"0,3-6-37 0,3 4 10 16,0-1-25-16,0-2-7 0,3-6-17 15,3 3-5 1,0-2 10-16,3-1 9 0,-3 3 32 16,-4 3 49-1,10 2 4 1,-6 6-4-16,-3 8-4 15,0 7-18-15,-3 14-6 16,0 7-13-16,-3 6-4 0,0 3-2 0,0 0-2 16,-3-6 1-1,0-2-2-15,0-3-1 0,3-5-50 0,0-6-21 16,0-5-14 0</inkml:trace>
  <inkml:trace contextRef="#ctx0" brushRef="#br0" timeOffset="39607.5354">12459 7940 232 0,'0'-5'88'0,"9"2"-48"0,6-2-38 0,-6 2 19 16,14 3-11-16,-2-2-3 15,3-1-7-15,0 0 0 16,0 1-73 0,-4-1-33-16,4 0 16 0,-6 1 12 15</inkml:trace>
  <inkml:trace contextRef="#ctx0" brushRef="#br0" timeOffset="43059.494">12881 7927 180 0,'-6'3'68'0,"6"-6"-36"0,-5 6-13 16,5-3 21-16,-3 2-11 16,3-2-2-16,-3 3-10 15,3-3-2-15,0 0-9 16,0 0 5-16,0 0 2 0,6 0 2 16,2 0 1-16,1 0-2 0,3 0-1 15,3 0-1-15,3-3 0 16,6 3-4-16,0 0-3 15,2-2-2-15,4 2 0 16,3-3-2-16,3 0 2 0,-1 1-4 16,4-1-2-16,0 0 4 15,-3 1 1-15,-7-1 2 16,1 0 2 0,-9 1 1-16,-3-1 1 15,-3 0 0-15,-3 3 2 0,-7-2-3 16,4 2 1-16,-3-3-1 15,0 3 1-15,-6 0-7 16,0 0 0-16,0 0-1 16,3 0 0-16,-3 0 0 15,0 0 0-15,3 0-7 16,-3 0-3-16,0 0-21 16,3-2-7-16,0-1-21 15,0 0-5-15,0 1-19 16,0-1-5-16</inkml:trace>
  <inkml:trace contextRef="#ctx0" brushRef="#br0" timeOffset="43432.4358">13420 7755 220 0,'-6'-3'85'0,"6"3"-46"0,-6 0-21 16,3 0 25-16,3 0-15 15,0 0-4-15,0 0-16 16,0 0-8 0,6 6 0-16,6 2-1 0,0-3 1 15,6 0 0-15,0 3 0 16,0-3 0-16,0 1-3 16,-1 4 0-16,1 6 4 0,-3-3 1 15,0 1 0-15,-6-4-2 31,0 1 3-31,-6 2 0 0,-6 0 3 0,-3 0 3 16,-3 3 2-16,-3 0 3 0,-6 0-5 31,3 3-3-31,-3-1-3 16,4-2-3-16,2-3 1 16,3-2-1-16,0-1-20 0,3-2-7 0,9 0-57 31,3-8-22-31,3-8-3 15</inkml:trace>
  <inkml:trace contextRef="#ctx0" brushRef="#br0" timeOffset="44958.8956">13783 7758 172 0,'-9'0'66'0,"6"0"-36"0,-3 0-9 15,1 0 25-15,-1 0-6 16,0 0 1-16,3 0-12 16,0-3-3-16,3 0-6 15,9-5-12-15,3 0 0 0,2 0-1 16,4 1-6-16,0-1 0 16,0 5-3-16,3 3 0 15,-3 5 2-15,-3 6 2 16,-1-1-1-16,-2 4-1 15,-6 12-2-15,-9 1 1 0,-3 2 3 16,-3 2 1-16,-2 1-1 16,-7 0-2-16,0 0 5 15,-6-3 1-15,3-3 0 16,0 1 1-16,3-6-4 16,4-3 0-16,2-2 1 15,6-3 0-15,3-2-2 16,3-3 1-16,9-5 2 15,3-1 2-15,2-2-3 0,1 0-3 16,3-2 0-16,3-1-1 16,3 3 0-16,0 0 0 15,-4 0-3-15,-2 0 2 16,0 3-6-16,-3-1-3 16,-3 1-12-16,-3 0-6 15,-3-3-23-15,0 0-7 16,0-3-49-1,0 0-39-15,0-2 59 16</inkml:trace>
  <inkml:trace contextRef="#ctx0" brushRef="#br0" timeOffset="45486.4607">14036 7601 140 0,'0'-2'52'0,"3"-1"-28"0,-3 1-11 15,0 2 19-15,0 0-3 16,6-6 3-16,0 1-9 15,0 2-4-15,-3 6-11 16,0 0-1-16,0-1 3 0,0 6 3 0,-3 0 2 16,-3 0-4-16,0 3 1 15,0 2-1-15,0 0 1 16,0 3-6-16,0 0-2 16,3 0-2-1,3-3 1-15,3 3-2 0,3-6-1 16,0-2 1-16,3 0 1 15,-3-2-1-15,0-4-1 16,0-2-15-16,-3-2-5 0,0-4-34 16,0 1-13-16,-3-3-40 15</inkml:trace>
  <inkml:trace contextRef="#ctx0" brushRef="#br0" timeOffset="45927.7568">14054 7501 144 0,'0'-5'55'0,"3"2"-30"0,3 0 1 16,-6 3 23-16,3 0-7 15,0 0 1-15,0 0-10 0,-3 0 0 16,3 3-19-16,-3-3 7 0,0 3 6 16,-3-1-13-16,-3 4-2 15,0-6-6-15,0 2-1 16,0-2 1-16,3 0 1 16,0 0-8-16,0-2-1 15,3-1-2-15,3 0 2 16,0 1-1-16,3-1 1 15,0 0 2-15,0 1 0 16,-3-1 0-16,-3 3 0 16,3 0 0-16,-3 0 2 15,0 0-1-15,-3 0-1 16,0-3 5-16,0 1 4 16,3 2-21-16,0 0-8 15,3-3-56-15,0 3-26 0,3 0-22 16</inkml:trace>
  <inkml:trace contextRef="#ctx0" brushRef="#br0" timeOffset="78079.528">11319 8858 144 0,'-3'-5'55'0,"6"2"-30"0,-3 1-10 15,0 2 18 1,0 0-10-16,0 0-3 16,3 2-3-16,0 4-1 15,3 4-8-15,-3 11 1 0,0 3 4 16,-3 5-1-16,0 3 1 16,-3 0-3-16,0 5 1 15,0-8-8-15,-3 11 0 16,0-9 0-1,3-4-4-15,0-6-1 16,0-2-30-16,0-6-12 16,3-5-26-16</inkml:trace>
  <inkml:trace contextRef="#ctx0" brushRef="#br0" timeOffset="78402.2508">11235 9033 208 0,'-6'-3'79'0,"6"3"-42"0,0 0-19 0,0 0 23 15,0 0-6-15,0 0 0 16,3-2-12-16,3-1-3 0,3-2-12 15,3-1-7-15,3 1-2 0,3 0 1 32,0 2 0-32,0 0-7 15,0 1 0-15,5-1-21 0,1 1-9 16,-3 2-25-16,-3 0-11 16,-3 0-25-1</inkml:trace>
  <inkml:trace contextRef="#ctx0" brushRef="#br0" timeOffset="78890.6057">11527 8858 148 0,'0'8'55'0,"0"3"-30"0,0 15-12 16,0-13 19-16,0 9-7 15,-3 4 0-15,0 6-5 16,0 5-3-16,-3 0-9 0,0 0-1 0,3-8 0 0,-6-2-1 16,3-4-1-16,0-4-1 31,1-3 0-31,2-6 0 0,0-4 2 15,3-6-3 1,3-6-2-16,2-10 0 0,1-2-1 16,3-1-5-16,0 9 1 15,3-11 0-15,0 2 2 16,0 3-1-16,0 6 1 16,3-1 0-16,3 8 0 15,-3 17 4-15,-4-9 1 16,4 8 7-16,-3 8 4 15,-3-2-1-15,-3-1 0 16,0 6-7-16,-6-8-4 16,0 0-4-16,0-5 1 0,0 2-34 15,0-8-15 1,3 3-148 0,12-8 102-16</inkml:trace>
  <inkml:trace contextRef="#ctx0" brushRef="#br0" timeOffset="79304.6719">11792 9102 216 0,'-3'5'82'0,"6"-2"-44"0,3 2-36 16,0 5 19-16,0-7-4 0,0 0-1 15,3-1-6-15,0 1-4 16,6 0-3-16,2-3-3 0,1 0 3 15,0-3-2-15,-3-2-1 16,-3-1 3 0,0-1 2-16,-3-1-2 15,-3 0 0-15,-3-6-3 0,-3 4-1 16,-9-1 1-16,0 3 2 16,-6 3-1-16,0 2-1 15,0 3-2-15,-3 3-1 16,0 5-1-16,1 3 3 15,2-1 4-15,0 22 3 16,6-16 0-16,0 5-1 16,6 3 1-16,3-8 1 15,3 2-6-15,3-5 0 16,3-2-1-16,3-3 0 16,3 2-27-16,6-10-9 15,-1 0-37-15,1-5-16 0,0-3 3 16</inkml:trace>
  <inkml:trace contextRef="#ctx0" brushRef="#br0" timeOffset="79661.8627">12012 9125 212 0,'-3'16'79'0,"3"3"-42"0,0 15-28 15,0-10 22-15,0-13-10 16,0 10-2-16,0-13-5 15,0 0-1-15,0-3-7 16,0 0-4-16,0-5 1 0,3 3 0 16,3-11 1-16,0-3-2 15,0-12-2 1,0-1 1-16,3 0-1 16,3 0-3-16,0 3 2 15,3 2 3-15,0 6 1 0,-3 3-4 16,2 7-1-16,1 6 5 15,0 5 5-15,0 23 5 16,0-9 4-16,-3 1 2 16,-3 1 3-16,0-3-12 15,-3 0-3-15,0-5-12 16,0-2-2-16,0-4-69 0,2-12-106 31</inkml:trace>
  <inkml:trace contextRef="#ctx0" brushRef="#br0" timeOffset="81669.2858">12944 9006 140 0,'-3'0'55'0,"3"0"-30"0,0-2-5 0,0 2 21 0,0 0-2 15,0 0 1-15,0-3-5 16,3 0 1-16,0 1-20 15,3-3 0-15,3-3 0 0,6-6-4 16,3 1 1-16,2 0-8 16,1 2-3-16,0 6-1 15,0 5-1-15,-3 8 0 0,0 3 0 16,-4 2-3 0,-2 8 2-1,-3 5 3-15,-6 1 1 0,-6 5 5 16,-3 7 5-16,-3-4-5 0,-2-4-2 0,-1-1 3 15,0-4 2-15,-3-2-4 16,3-3-2-16,0-5-2 16,0 0-3-16,0-6 3 0,9 4-2 15,0-4-3 1,3-2 1-16,3 0 3 16,3-3 1-16,3-2 1 31,3 0 0-31,3-6 2 15,3-2-3-15,3-1 0 16,-1 14-3-16,1-13-3 16,3 5-1-16,-3 0 3 15,0 8 0-15,-3-8 3 16,-3-3-14-16,-1 3-7 16,-2 8-15-16,-3-10-6 15,0-4-27-15,-3 12-12 0,0-14-38 16</inkml:trace>
  <inkml:trace contextRef="#ctx0" brushRef="#br0" timeOffset="82670.5859">13313 8774 108 0,'3'-3'41'0,"-3"6"-22"0,6-3-7 0,-6 0 13 0,6 0-2 15,-6 0 0-15,6 5 3 16,-6 0 3-16,3 3-15 16,-3 0 5-16,0 0 2 0,-3 3-5 31,3-1 1-31,0 3-4 0,0-2 0 0,0 0-7 31,3-1-2-31,0 3 0 16,3-2 0-16,0-6-2 15,0 1-2-15,-3-4-8 0,3-2-3 16,-3-2-14-16,0-1-6 16,0-2-39-1,-3-1-55-15,3-4 29 16</inkml:trace>
  <inkml:trace contextRef="#ctx0" brushRef="#br0" timeOffset="82881.498">13325 8628 192 0,'-3'-5'74'0,"3"5"-40"0,0 0-13 16,0 0 22-16,0 0-12 15,0 0-6-15,0 0-14 16,0 0-7-16,6 2-3 16,-6-2-1-16,0 0 0 0,3 0-22 15,0 3-8-15,0-3-36 16,0 0-15-16,6 0-6 0</inkml:trace>
  <inkml:trace contextRef="#ctx0" brushRef="#br0" timeOffset="84868.8666">13685 9125 160 0,'0'-2'63'0,"3"2"-34"0,0 2-19 0,-3-2 17 0,6 6-4 15,0 2 0-15,0 8-3 16,0 2-3-16,-3 3-9 16,0 0 4-16,0 3 1 0,-3-5-2 0,0-3 1 15,0 0-1-15,0-3 1 16,0-5 5-1,0-3-8-15,0 0-2 16,-6-5-7-16,3-5-2 16,3-8 3-1,-3 2 1-15,6-10 0 16,0 8-2-16,0 2-2 0,3-5-1 16,3-2 2-16,0 2 2 15,0 3-2-15,0 2-2 0,-1 6-1 16,1 2 3-16,0 6 0 15,0 7 1-15,-3 1 0 16,0 2 0-16,-3 3 2 16,0 0 3-16,0-8 0 15,0 5 0-15,-3-8-3 16,0 3-2-16,0-8 3 16,3 0 0-16,0 0-1 15,0-8-2 1,6-13-2-16,-3 3 1 0,3 5-1 15,0-9-2-15,0 6 0 16,8 3-2 0,-2 5 3-16,-3 6 2 15,0 2 1-15,-3 8 4 16,0 7 2-16,-3 1 4 16,0 3 1-16,-3-6-3 15,0 3 0-15,0-5-3 16,-3-1 0-16,0-2-6 0,0-3 1 15,0-5-16-15,3 6-6 16,-3-6-20-16,0 0-6 16,6-6-70-1,0 4 12 1</inkml:trace>
  <inkml:trace contextRef="#ctx0" brushRef="#br0" timeOffset="85196.7492">14078 9096 172 0,'-6'6'66'0,"3"2"-36"0,0 7-15 0,3 12 18 16,0-11-12-16,0 2-2 16,0 4-7-16,3-4-2 15,3-2-6-15,6-3 2 0,-3-2 0 16,3-3 2-16,0-3 0 15,3-8 0-15,2-2 2 16,-2-3-3-16,-3-3 1 16,-3-2 1-16,-3-3 2 0,-6 1-1 15,-6-1-1-15,-3 2-5 16,0 1-3-16,0 13 0 0,-3-8-1 0,1 3-14 16,-1 2-3-16,3 3-24 15,3 0-11-15,3 8-44 16,3-2-36-1,6-1 52-15</inkml:trace>
  <inkml:trace contextRef="#ctx0" brushRef="#br0" timeOffset="85682.823">14355 9173 156 0,'-6'40'57'0,"0"-80"-30"0,0 22-12 0,3 20 20 15,0 1-10-15,-3 0-3 16,-3 10-12-16,3 3-6 16,0 10-3-16,0-7-1 0,3 2 0 15,0-3 0-15,6 6 0 32,3-11 0-32,0 1 2 0,0-6-1 0,3-6-1 31,0-4 5-31,3-4 4 15,0-7-3-15,3 0-1 0,-3-3 0 0,-3-5 1 32,-3-6-3-32,-6 1 0 0,0-3 1 15,-3 0 2-15,0-1 1 16,-3 1 1-16,0-2 0 16,0 4 0-16,0-2 0 15,3 8 0-15,0 2-7 16,0 6 0-16,0 5-1 15,3 6 0-15,0 7-3 16,6 8 0-16,0 6 8 0,0 7 4 0,3 19 0 16,0-11 2-16,-1 3-6 15,1-2-1 1,0-6-2-16,0-3-2 16,0-4-21-16,3-4-9 15,0-5-51 1,3-5-23-16,0-5 6 15</inkml:trace>
  <inkml:trace contextRef="#ctx0" brushRef="#br0" timeOffset="86444.9104">14888 9009 172 0,'-12'-3'66'0,"-6"1"-36"0,6-1-7 0,9 3 46 16,-3-5-14-16,0 0-19 15,3-3-12-15,0 0-15 16,6 0-4-16,6-5 1 0,3-1-3 15,3 4-2-15,6-1 0 16,-3 1 1-16,2 2-3 16,1 5-2-16,-3 0 4 0,0 11 1 15,-3 5 0-15,-3 1 1 16,-6 2-2-16,-3 5-1 16,-6 3 7-16,-6 2 3 15,-3 0-3-15,-3 4-2 16,0 4 0-16,0-5-1 15,0 0-2 1,-3-2 1-16,4-6-2 0,-4 0-1 16,6-3 3-16,-3-4 0 15,6-4-1 1,0-2-2-16,3-2 1 0,6-1-1 16,0-5 4-16,9 2 2 15,0-2-2-15,3-2-3 16,9 7 4-16,3-8 1 15,2 1 0-15,4 7 1 16,3-8-2-16,0 1 0 16,-4 2-3-16,-2-3 1 0,-3 3 0 15,-3 0 1-15,-3 0-2 16,-6 0 1-16,-1-2-4 16,-2 2 0-16,-3-3-26 15,0 0-9-15,-3 1-44 16,0-1-16-16,-3 0-36 15</inkml:trace>
  <inkml:trace contextRef="#ctx0" brushRef="#br1" timeOffset="95268.0299">15156 8665 116 0,'0'0'44'0,"3"0"-24"0,-1 0-8 0,-2 0 16 15,0 0 1-15,0 0 5 16,0 0-7-16,3 0-2 15,0 0-14-15,0 0 4 0,0 0 5 16,0 0-2-16,-3-3-1 16,3 1-1-16,-3 2 3 15,0 0-5-15,0-3 2 16,0 1-3-16,0-1 0 0,0 3-3 16,-3-3-1-16,3 3-3 15,-3 0 1-15,0-2-4 16,0 2 0-16,0 0-1 0,0 0-2 31,1 0-2-31,-1 0 1 16,0 0 1-16,0 0 2 15,0 2-3-15,0 1-2 0,0 0 2 16,0-1 0-16,0 1 1 16,0 2 2-16,-3-2-1 15,0 2 2-15,3 0-4 16,-3 1-2-16,3-1 2 15,0 0 2 1,3 6-5-16,0-3 3 16,0 5 0-1,3-2 1-15,0-1 0 16,0 1 2-16,0-1-3 0,0 4-2 16,0-4 4-1,0-2-1-15,0 0 0 16,0 0 1-16,0 0 1 15,0 0-3 1,0 0 0-16,3 0 1 16,-3 0 0-16,3 0 0 15,-1-3 0-15,1 0 0 16,0 0 0-16,0-2 2 16,0 2 1-16,0-2 1 15,0 0-2-15,0-3-2 16,0 0 3-16,0 0 0 0,0-3 1 15,0 0 2-15,0 1-1 16,0-1 0-16,0-2-3 16,-3-1-2-16,0 1 1 15,0 0 1-15,0 0-1 16,6-1-1-16,-3 1 1 16,0 0 1-16,-3-3 1 15,0 0 1-15,0 3 0 16,-1-3 0-16,-2 0-2 15,0-6 1-15,0 4-2 16,0 2 2-16,-5-5 2 16,2 2-4-1,-3 1-3-15,3 2 3 0,0 0 1 16,0 0 0-16,0 2 1 16,0 1-4-16,0 0 0 0,-3 0 1 15,3 2 0-15,-3 0 0 16,3 1 0-16,-3-1 0 15,0 0 0-15,0 1 0 16,0 2 2-16,0-3-3 16,0 3-2-16,0 0 2 15,0 0 2-15,0 0-2 16,0 0 0-16,0 3 1 16,0-1 0-16,0 1 0 15,1 0 0-15,-1-1 0 16,3 1 0-16,0 2-3 0,0 1 2 15,0-1-1-15,0 3 0 16,0 2 0-16,0 1 0 16,3 2 0-16,0 0 0 15,0 1 2-15,3-1 0 16,0 0-3 0,0 0 0-16,3 1-1 15,0-4 3-15,0-2-2 16,2 0-1-16,1-3 5 15,0-2 1-15,0-3-3 16,0-3 1-16,0 3-2 0,0-5-2 16,0-3 3-16,0 0 2 15,-3-2-2-15,3 2-2 16,-6-8 2-16,3 2 2 16,0-1 2-16,-6 1 3 15,0 1-1-15,-3 0 0 16,0 2 1-16,0 1 1 15,0-1-3-15,-3 1-3 16,0 2 0-16,0 0-1 16,0 2-18-16,0 1-5 15,3 2-27-15,0 1-8 16,0-1-81 0,0 1-38-16,0-1 90 15</inkml:trace>
  <inkml:trace contextRef="#ctx0" brushRef="#br0" timeOffset="101215.6985">15438 9046 184 0,'-3'-3'71'0,"3"3"-38"0,0 0-25 0,0 0 18 15,0 0-6 1,3 0-2-16,3 0 3 0,3 0 3 16,0 0-12-16,0 0 9 0,3 0 5 15,3 0-1-15,3 0 3 16,0 0-12-16,-1 0-2 16,1 0 1-16,0 3 2 15,0-3-9-15,0 0-2 16,-3 0-4-16,6 0-2 15,-4 0 1-15,4 0-1 16,-3-3 0-16,-3 1 2 16,-3 2-1-16,-3-3-1 15,0 3 1-15,-3 0 1 16,-3 0-1-16,0 0-1 16,-3 0 1-16,0 0-1 0,0 0-7 0,0 0-3 31,0 0-5-31,0 0-2 15,0 0-12-15,3 0-4 16,0 0-25-16,0 0-8 16</inkml:trace>
  <inkml:trace contextRef="#ctx0" brushRef="#br0" timeOffset="101744.859">15495 9221 120 0,'-3'0'46'0,"3"2"-24"0,-3-2-10 0,3 0 29 15,-3 8-8-15,0 3-7 16,0-14-4 0,0 11-13-16,0-10 6 0,0-1 4 15,0 3-1-15,0 0-8 0,0 0-1 16,0 5-7 0,0-5-2-16,3 8 2 0,0-8 3 15,3-3 7-15,0 6 4 16,3 2 3-16,0-7 1 15,3-1-3-15,6 0 0 16,3 1-1-16,3 2 0 16,2 10-4-16,1-12 0 15,0-1-5-15,0-2-2 16,6 5 0-16,-4-3 1 16,-2 3-3-16,-3 0-2 15,-3 0-3-15,0-2 1 16,-3 2 3-16,-4 0 1 0,1 0-1 31,-3 0-2-31,-3 0-37 16,0 5-26-1,-3-8-12-15,0 1-62 16</inkml:trace>
  <inkml:trace contextRef="#ctx0" brushRef="#br0" timeOffset="103051.1346">16727 8623 132 0,'0'0'52'15,"0"2"-28"-15,0-2-4 0,0 0 21 0,0 0-2 16,0 0 1-16,0-2-5 16,0-4-1-1,-3 1-19-15,0 0 4 0,0 0 4 0,0-1-3 16,-3 1 0-16,-3 0-5 16,-3-1 1-16,1 1-9 15,-4 3-2-15,-3-1-3 16,-3 3-2-16,0 3 1 15,0 2-1-15,-3 3-3 0,1 2 2 16,2 4 1-16,3-1 0 0,3 3 0 16,3 5 0-16,3 5-3 15,3 3 0-15,6 0-3 16,0-2 1-16,0-1 5 16,0 4 4-16,-3-1-3 15,0-3-1-15,-3-2 2 16,-3 0 1-1,1 0-1-15,-4-1 1 16,-3 1 4-16,-3 0 4 0,3-3 0 16,-3-2 1-16,3 2-6 15,0-5-4-15,3 0-1 16,4-3-1-16,-1-3-3 16,3-4 2-16,0-1-26 15,3-10-46 1,3-1 0-16,3 1-31 15</inkml:trace>
  <inkml:trace contextRef="#ctx0" brushRef="#br0" timeOffset="103617.8566">16248 9258 192 0,'-6'-6'71'0,"6"28"-38"0,-3-33-14 16,3 16 23-16,0-7-3 15,0 2-1-15,0 5-15 16,0-5-4-16,3-3-11 15,3-2-3-15,3 2-1 0,3-2 0 16,3 2 2-16,3 1-3 16,-1 4-2-16,1 4-3 15,0 2 1 1,0 8-1-16,0-6 0 16,-3 9 4-16,-3-3 1 15,-6 5 3-15,-6 0-1 16,-3 3 0-1,-3 5 3-15,0 0 3 0,0 0-6 16,-3 5-3-16,3 9-1 16,0-6 1-16,3-3-1 15,0-2 2-15,3 2-2 16,3 1 2-16,3-6-2 16,3-3-1-16,6-2 3 15,6 0 2-15,5 0-2 16,-2-3 0-16,3 0-1 0,0-2-2 0,5-6-6 15,-2-3-4-15,-3-2-21 16,0-2-10-16,3-6-91 16,-4-3-54-1</inkml:trace>
  <inkml:trace contextRef="#ctx0" brushRef="#br0" timeOffset="106051.7414">16965 8776 124 0,'-3'-5'49'0,"6"5"-26"0,0-5-1 0,-3-1 20 16,0 1-5-1,3-6 1-15,-3 4-11 0,0-1-4 16,0 0-13-16,-3 0 9 0,3 2 4 16,-3 1-3-16,0 0-1 15,0 0-3-15,-12-1 9 16,1 4-7-16,2-1-7 16,0 3-5-16,0 0-1 15,-3 3-1-15,0 2-5 16,3 6 1-16,-3-1 2 15,3 6 1-15,0 0-6 16,1 2 0-16,-1 4-1 0,3-1 2 16,0 8 1-16,3 0 1 15,3 0-3-15,6-3 2 16,3 4 1-16,3-4 0 16,6 0-3-16,0-2 2 15,5-3-1-15,7-2-2 16,0 18 5-16,0-32 1 15,-3-2 0-15,2-6 1 16,-2-2 2-16,-3-6 2 16,0-2 1-16,0-3 0 15,-1 0 2-15,-2 3 4 16,-9-8-2-16,3-3 3 0,-3 0-2 16,-9 1 0-16,0-1-1 15,0 3 0-15,-9-1-2 16,3 4-1-16,-3-3-1 15,0 2 0-15,-3 3 0 32,1 3 0-32,-1-3-4 15,0 3-3-15,-3 2 0 0,0 4-1 0,0 1-9 16,0 1-2-16,3 0-21 16,3 2-9-16,9 6-84 15,0 5-47 1</inkml:trace>
  <inkml:trace contextRef="#ctx0" brushRef="#br0" timeOffset="107125.7999">17001 8784 44 0,'0'-8'16'0,"3"6"-8"0,0-4-3 0,-3 6 23 16,3-8 3-16,0 0 2 15,0 3-1-15,0 0 0 16,-3 0 2-16,3 2-5 0,0-5-3 16,-3 0-14-16,0 3-5 0,0-1-1 15,0 1-1-15,0 3 0 32,0-1-1-32,0 0 2 0,0 3 3 0,0 0 5 31,-3 0 1-31,3 0 0 15,-3 8-3-15,0 0 0 16,-3 5-3-16,0 3 0 16,-3 3-1-16,0 2 0 0,-6 0-2 15,3 3 1-15,-6 5 0 16,4-3 1-16,-1 1 4 16,0-1 5-16,0 1-7 15,0-3-3-15,3-1-4 16,3-4-3-16,0-3 1 15,0-3-1 1,3-2 2-16,0-3-8 16,3-3-1-16,1-5-31 0,2-3-15 15,2-2-86 1</inkml:trace>
  <inkml:trace contextRef="#ctx0" brushRef="#br0" timeOffset="108915.6949">17474 9012 216 0,'0'13'82'0,"0"0"-44"0,-6 3-25 0,6 3 24 0,-3-11-12 16,0 21-3 0,-3-24-12-16,0 3-6 0,1-3-3 0,-1 0-1 0,0 14-29 15,3-19-103 17,0-3-24-32,3-2 76 0</inkml:trace>
  <inkml:trace contextRef="#ctx0" brushRef="#br0" timeOffset="109882.86">17876 8853 112 0,'0'-3'44'0,"3"3"-24"0,-3-2-2 15,0 2 18-15,0 0-9 16,3 0-1-16,-3 0-2 0,0 0 2 15,0 0-14-15,3 5 4 0,-3 0 4 16,0 3-5-16,0 0 2 16,0 0-4-16,-3 5 0 15,3 1-3-15,0 1-1 16,0-1-5-16,0-1-3 16,3 3 2-16,0-3 0 15,3 0-4-15,0 0 1 16,3-2 0-16,-3-3 0 15,3 0 0-15,-3-3 0 0,0-2-9 16,0-3-2-16,0 0-12 16,-3-3-3-16,0-2-17 15,-1 0-8-15,-2-1-45 16</inkml:trace>
  <inkml:trace contextRef="#ctx0" brushRef="#br0" timeOffset="110475.3268">17852 8684 188 0,'0'0'71'0,"3"0"-38"0,-3 2-21 0,0-2 19 16,0 0-7-16,0 0-2 16,0 0-6-16,0 3-2 15,0-3-8-15,0 3-2 0,-6-3 2 0,0 0-3 16,0 0 0-16,3 0-1 15,0 0-2-15,0 0-2 16,3 0-1-16,6 0-1 16,0 2 3-1,-6-2 2-15,0 0 0 0,0 0 2 16,0 0 4-16,-3 3 6 16,0 0-5-1,0-1-6-15,0-2-2 16,1 0-5-16,-1 0 1 15,3 0-36-15,0 0-13 16</inkml:trace>
  <inkml:trace contextRef="#ctx0" brushRef="#br0" timeOffset="112554.1176">18153 8652 148 0,'-3'0'55'0,"3"0"-30"0,0 0-7 16,0 0 20-16,0 0-1 16,0 0 2-16,0 0-4 0,0 0 1 15,0 0-20-15,0 0 0 0,0 0-2 16,0 0-1-16,6 3 0 16,0 2-3-16,3 0 1 15,0 0-6-15,3 1-3 16,0 7 1-16,2-2 0 15,7-1-4-15,-3 3 1 0,0 1 0 0,3-4 0 16,-3 1 0-16,0-3 2 16,-1 0-1-16,-2-3 2 15,0 0-2-15,-3 0 2 16,0 1-2-16,-6-4-1 16,0 1 3-16,0 0 0 15,-6-3-1-15,3 2-2 16,-3-2-2-16,0 0-1 15,0 0 2-15,0 6 2 16,0-1 0-16,-3 0-1 16,0 3 1-16,-3 0 1 15,-3 3-1-15,-3-1-1 16,-3 1-2-16,-6 2 1 0,1 0 1 16,-1 3 2-16,0-3-1 15,3-2-1-15,3-3 1 16,3 0-1-16,0 0 0 15,3-3 0-15,0 0-3 16,3 1 2-16,1-4-1 16,2 1 0-16,0 0-5 15,3-1 0-15,0-2-8 16,0 0-3 0,0 0-8-16,0 0-4 0,6 0-23 15,-1 0-11-15,7-5-43 16</inkml:trace>
  <inkml:trace contextRef="#ctx0" brushRef="#br0" timeOffset="115748.1296">18165 9057 124 0,'-3'0'49'0,"3"0"-26"0,-3 0-3 0,3 2 19 0,-3 1-2 16,0 0 1-16,0-1-6 15,0-2 0 1,0 3-18-16,0-3-6 0,0 0-3 31,3 0 1-31,0 0 1 16,0 0 3-16,6 0-5 15,0 0-1-15,3 0 2 0,3 0 1 16,0 0 1-16,3 0-2 0,2 0-1 16,4 0-1-16,0 0 0 15,-3 0-5-15,0 0 1 0,0 0 0 16,0 0 2-16,-4 0-1 16,1 0-1-16,0 0 3 15,-3 0 0-15,0-3 1 16,-3 3 2-16,-3 0-3 15,0 0 0-15,0 0 1 16,-3 0 2-16,-3 0-1 16,0 0 0-16,0 0-3 0,0 0-2 15,0 0 1-15,0 0-1 16,-3 0 0-16,3 0 0 16,-3 0 0-16,0 0 0 15,0 0 0-15,0-2 0 16,0 2 0-16,-3 0 0 15,-3 0 0-15,0 0 0 16,0 0-3-16,-3 0 2 16,-6 0-1-16,-2 0 0 15,-1 0 2-15,0 2 0 0,0 1 0 16,0 0 2 0,3-1-1-16,3 1-1 0,1 0 1 15,2-1-1-15,3-2-3 16,3 3 2-16,0-3-1 15,3 0 0-15,3 0 2 16,6 2 2-16,0-2-1 16,3 0-1-16,3 0 1 0,5 0 1 15,4 0-1 1,0 14-1-16,0-17 3 0,0 0 0 16,0-2-1-16,0 2 1 15,-4 1-4-15,-2-1-2 16,-3 1-1-16,-3-1 3 15,0 0-7-15,-3 3-30 16,-3 0-6 15,0-2-60-31,-3 2-56 16,-3 0 54 0</inkml:trace>
  <inkml:trace contextRef="#ctx0" brushRef="#br0" timeOffset="122792.3449">16739 9623 148 0,'-6'53'55'0,"6"-106"-30"0,-3 26-29 0,3 22 71 31,0 0-18-31</inkml:trace>
  <inkml:trace contextRef="#ctx0" brushRef="#br0" timeOffset="123250.5993">16733 9575 393 0,'3'-5'32'0,"3"-3"-10"16,-3 3-7-16,9-8-2 15,3-1-3-15,3 4-1 16,0-1-8-16,-1 1 0 16,1 2-1-16,3 2 0 15,-3 4-3-15,-3 4 2 16,-3 6-1-16,0 3 0 15,-3 21 2-15,-1-22 2 16,-5 17 1-16,-3-6 1 16,-5 3 2-16,-7-1 3 15,-3 9-2-15,0 0 1 16,-3-14-3-16,0 6 0 0,0 3-1 16,0-9 0-1,1 1-5-15,2-6 1 0,3 0 0 16,0-2 2-16,3-1-1 15,3-2 2-15,0-2-2 16,3-1-1-16,3-2 7 16,0-3 3-16,6 0-1 15,6-3 0-15,3 0-5 16,3 1-1-16,2-1-3 16,10 0-1-16,-6 3 1 15,0-2 2-15,-3 2-3 16,0 0 0-16,-4 2 3 15,-2-2 3-15,-3 3-11 0,0-3-5 16,-3 3-15-16,-3-3-4 16,0 0-13-16,-3 0-5 15,0-3-150 1,3-10 65 0</inkml:trace>
  <inkml:trace contextRef="#ctx0" brushRef="#br0" timeOffset="123637.3392">17075 9364 132 0,'-3'18'52'0,"0"-42"-28"0,3 38-17 0,0-20 13 16,0 1 1-16,0 2 4 15</inkml:trace>
  <inkml:trace contextRef="#ctx0" brushRef="#br0" timeOffset="123890.1839">17069 9364 335 0,'0'-3'24'0,"0"8"-2"0,3-10-6 0,0 2-5 16,6 1-1-16,-9-1-9 16,6 3 0-16,0 5-1 15,0 1 0-15,-3 7 6 16,-3 0 4 0,0 0 3-16,0-2-4 15,0 5-3-15,0-6-6 16,3 4-2-16,-3-4 1 15,9-2 4 1,0-3 1-16,-3-2-13 16,0-3-3-16,0 0-19 15,0-3-6-15,0 1-35 16,0-4-58-16,0 4 29 16</inkml:trace>
  <inkml:trace contextRef="#ctx0" brushRef="#br0" timeOffset="124101.233">17064 9292 180 0,'2'-21'68'0,"-4"24"-36"0,2-1-20 0,0-2 21 16,0 0-15-16,0 0-4 15</inkml:trace>
  <inkml:trace contextRef="#ctx0" brushRef="#br0" timeOffset="124479.5729">17064 9276 364 0,'-3'0'2'0,"0"3"2"31,0-3-5-31,3 0 0 0,-3-3 3 16,3 3 1-16,0 0-1 15,0 0 1-15,0-2-4 0,0 2 0 16,3 0 5-16,-3 0 5 16,0 0-3-16,0 0 2 15,0 10 4-15,0-12 2 16,-3 2-1-16,3-3 0 16,0 0-5-16,0 1-3 15,-3 2 0-15,3 0-1 16,0-6-5-16,0 6-1 15,0-2-2-15,3 2 3 16,-3 0-2-16,3-3-1 16,-3 3 7-16,0 0 3 15,0 0 5-15,0 0 4 16,0-3-6-16,-3 3-3 0,0 0-3 16,0 0 0-16,3 0-4 0,-3 0-2 15,0 0-5 1,3-2 0-16,0 2-25 0,3 0-10 15,0 0-73 17,3 0-43-32,-6 0 72 15</inkml:trace>
  <inkml:trace contextRef="#ctx0" brushRef="#br0" timeOffset="125496.754">17388 9774 140 0,'15'2'55'0,"-15"1"-30"0,3-3-3 0,0 5 20 16</inkml:trace>
  <inkml:trace contextRef="#ctx0" brushRef="#br0" timeOffset="125607.4418">17415 9803 363 0,'0'13'54'16,"-6"3"-27"-16,0 0-4 0,-6 0 0 15,6 0-10-15,-6-3-2 16,0 0-9-16,3-2-2 16,0-3-33-16,0-3-15 15,3-3-84 1</inkml:trace>
  <inkml:trace contextRef="#ctx0" brushRef="#br0" timeOffset="126696.6487">17858 9559 144 0,'0'0'55'0,"3"-2"-30"0,-3 2-18 0,0 0 13 0,0 0-1 16,3 0 3-16,0 0-3 16,0 0-2-16,0 0-9 15,0 0 1-15,0 2 4 0,0 4-5 0,0 4 0 16,0 1 0-16,-3 5 2 15,0 0-1-15,0 2 2 16,0 1-2 0,0-1 0-16,0 1-3 15,0-1 1-15,3-2-4 0,3-3 0 0,0 1-1 16,0-4 1-16,3-2-2 16,-3-3-1-16,3 1-10 15,0-6-6-15,-3-6-32 16,2-2-14-16,1-2-42 15</inkml:trace>
  <inkml:trace contextRef="#ctx0" brushRef="#br0" timeOffset="127141.203">17882 9459 196 0,'0'5'74'0,"3"-13"-40"0,-6 3-27 16,3 5 18-16,0 0-11 15,0 0-1-15,0 0-1 0,0 0 0 16,-3 0-6 0,0 3 3-16,-6-1 3 0,0-2 3 0,0 0 0 15,-3 3-3-15,3-3 0 16,4-3-7-16,2 1-3 16,3-4-4-16,6 4 1 15,-1-1-1-15,1 0 0 16,3 1 0-16,-3-1 0 15,-3 3 4-15,0 0 3 16,3 0-2-16,-6 5 0 16,0-7-3-16,0 2-1 0,0 0-30 15,6 2-113 1</inkml:trace>
  <inkml:trace contextRef="#ctx0" brushRef="#br0" timeOffset="127874.3312">18364 9382 200 0,'0'-3'74'0,"0"3"-40"0,0 3-22 0,0-3 21 0,0 0-4 15,-3 3 1 1,0 2-6-16,-3 0-3 0,0 1 8 15,-14 4-16-15,-1 3-4 16,-3 1-2-16,0 2 0 16,-3-1 1-16,4 1 4 15,-1-2 5-15,3-1-9 16,6-3-2-16,3 1-2 16,0-3 0-16,3 0-2 15,3 2 1-15,0-4 0 16,3-1 1-16,3 0-7 15,3 1 0-15,3 4 1 16,3-7 3-16,3 5 0 16,3 0 2-16,3 0 0 15,0 5 1-15,9-3-5 0,-1 4 1 16,1 9 0-16,0-12 2 16,-3 0-3-16,0-3 0 15,-7 0 5-15,1-1 2 16,-6 1-5-16,0-2 0 15,-3-4-3-15,0 1 0 16,-3 0-14-16,-6-3-4 16,3 2-19-16,-3-2-5 15,0 0-50-15,0 0-19 16,-3-2 6 0</inkml:trace>
  <inkml:trace contextRef="#ctx0" brushRef="#br1" timeOffset="133121.9013">18793 8673 148 0,'0'-3'57'0,"0"3"-30"0,-3-2-10 0,3 2 20 15,0 0-10-15,0 0-1 16,0 0-4-16,3-3-2 16,-3 0-10-16,6 1 2 0,-6-1 4 15,0 1 3-15,0-1 1 16,0 0-3-16,0-2 2 16,0 0-4-16,-6-3 1 15,3 2-5-15,0 1 1 16,0 0-3-16,0 0 2 15,0-1-4-15,-6 4 1 16,0-1-3 0,-3 3 0-16,3 0-1 15,0 0 0-15,0 3 0 16,1-1-5-16,-1 4-1 16,0-1 1-16,0 0 0 15,3 0 1-15,0 6 0 0,0-3-3 16,0 0 2-16,0 0 1 15,0 2 0-15,0 6 0 16,0-2 0-16,-3 4 0 16,3 1 2-16,0-1-3 15,0-2-2-15,3 0-1 16,0 2 3-16,0-2 0 0,3 0 1 16,0-3 0-16,0 6 2 15,3-1-1-15,0-2 2 16,0 0-4-16,3-3 0 15,0 1 1-15,3-4 0 0,0 1-3 16,0-1 0-16,0 1 2 16,0-3 0-16,3 0 1 15,6-3 0-15,-3 0 0 16,-1 1 2-16,1-4-1 16,-3 1 2-16,3-3-2 15,-3-3-1-15,0 1 1 16,3-4 1-16,-3 1-1 15,0 0-1-15,-1-1 3 16,-2 1 0-16,0 0-4 16,0-6 1-16,-3 3 2 15,3-2 1-15,-3-1-1 0,-3-2 1 16,6-3 0 15,0 3 3-31,-3-3 1 16,0 3-1-16,-3 0-1 15,0-3-3-15,-6 0 1 16,0-3 2-16,-3-2 2 16,0 3-3-16,0 2-3 15,0 0 0-15,0 3-1 16,0-1 2-16,0 4 3 0,0-1 2 16,-3 3 1-16,0 0-2 15,0 3 1-15,-2 0-4 16,-1 2-2-16,0 0-3 15,-3 1 1-15,0 2 1 16,6 0 0-16,-3 0-27 16,6 0-11-16,6 0-45 15,6 0-20-15,3 2-47 16</inkml:trace>
  <inkml:trace contextRef="#ctx0" brushRef="#br1" timeOffset="134795.835">18790 9395 160 0,'3'16'63'0,"-3"-45"-34"0,-3 13-19 0,3 16 17 32,0-2-2-32,0-1 2 15,0 0-2-15,0 1 2 0,-3-1-15 16,0 0 4-16,0 1 2 0,-6 7 12 16,0 0-10-1,0 1-1-15,-3-1-9 16,0-2-4-16,3-9-3 15,1 9 0-15,-1 7-2 16,0-2-1-16,0 0 1 16,0 0 1-16,0-5-3 15,0 2 0-15,0 3 3 16,0-3 1-16,3 3-1 16,0 0-2-16,0 0 1 0,0-2 1 15,0 4-3-15,0-2-2 16,0 3-1-16,3-3 3 0,0 7 2 15,0-1 0 1,1-1 2-16,2 0-4 16,0 0 0-16,0-2 1 15,0 0 0-15,2 18-3 16,4-6 2 0,0-9 1-16,0-4-3 15,3 1 2-15,0-3 1 0,3 8 2 16,0-3-3-16,3-8 0 15,6-2 1-15,-3 7 0 16,-1-4 0-16,1-12 2 16,0-1 1-16,0 12 1 15,-3-3-5-15,6-4 3 32,-6-1 3-32,0-18 2 15,-4 2 1 1,-2 4 7-1,0 1-2-15,-3 1-2 16,0 0-2-16,0 0-3 0,-3-6 1 16,-3 1-4-16,0 4 0 15,0-4 5 1,-3-1 5 0,0 3-3-16,0 3 0 15,-3-3-4-15,0-2 1 0,0 2-2 16,0 11 2-1,-3-9-4-15,1 4 0 0,-1-1-1 16,0 6-2-16,0-3-4 16,3 5-2-16,-3 1-8 15,0 7-4-15,6-8-17 16,0 9-5-16,0-1-28 16,0 0-11-16,3 1-62 15</inkml:trace>
  <inkml:trace contextRef="#ctx0" brushRef="#br0" timeOffset="151600.8412">20240 8414 112 0,'2'-3'44'0,"-2"3"-24"0,0 0-4 0,0 0 16 16,0 0-11-16,0 0-2 15,0 0 0-15,0 0 0 0,3 5-10 16,-3 1 3-16,0 2 4 0,-3 5 1 16,1 3 1-16,-4 0-7 15,-6 2-4-15,0 1-4 16,0-3 0-16,3-1 2 15,0 1 2-15,0-2-3 16,3-4-1-16,0 1-1 16,3-3-2-16,0 0-6 15,0-1-4-15,3-1 10 16,0-1 6-16,3 3-4 16,0-3-1-16,0 1-1 15,0-4 0-15,3 1 2 0,0 0 1 16,0 2-1-16,0 0-2 15,3 0 1-15,0 1-1 16,0-1 0-16,3 0 0 16,3 6-9-16,-1-3-2 15,1 0 12-15,0 8 9 16,-3-6-3-16,-3 1-1 16,0-3-3-16,-3-3-3 15,0 0 3-15,-3 1 2 16,-3-6-4-16,0 0-1 0,0 0-22 15,0 0-8-15,0 0-25 16,-3 0-8-16,6-6-26 16</inkml:trace>
  <inkml:trace contextRef="#ctx0" brushRef="#br0" timeOffset="152517.6984">20231 8604 96 0,'0'0'35'0,"-3"0"-18"0,3 0-20 15,0 0 8-15,0 0 0 0,0 0 4 16,0 0 0-16,0 0 2 16,0 0 5-16,0 0 4 15,0 0-4 1,0 0 1 0,0 0-6-16,0 0 1 0,0 0-7 15,0 0 1-15,3 0 4 0,3 0 0 16,-1 0 2-16,1 0-4 0,6-2-3 15,3-1 2-15,0 0 2 16,3-2-4-16,3 0-1 16,3-1 0-16,2 1 2 15,1 0 1-15,3 0 1 16,3-1-4-16,-1 1-3 16,4 0 0-16,-3-1-1 15,6-4 2-15,-1-1 1 16,-5-2 1-16,0 0 0 15,-3 0-2-15,-4 2-2 0,1 0 7 16,-3 1 5-16,0-3 3 16,-3-1 0-16,-1 1-10 15,-2 0-2-15,3-6-1 16,-3 3 1 0,3 3-1-16,-3 3-2 0,-6-4 3 15,-1 7 2-15,-2 1 0 16,0-2 0-16,0 0-6 15,-3 3 1-15,0 0 0 16,-3-1 0-16,3 1 0 16,-3 0 0-16,0 0-9 15,0-1-2-15,0 1-27 16,0 0-11-16,6-1-67 16</inkml:trace>
  <inkml:trace contextRef="#ctx0" brushRef="#br0" timeOffset="167211.3785">21132 7940 108 0,'-5'-5'41'0,"5"5"-22"0,-3-11-5 16,3 11 15-16,0-2 6 15,0-1 3-15,0 0-3 16,0 1-1-16,0-1-19 15,0 0 6-15,0 1 6 0,0 2-9 16,0 2 0-16,0 1-8 16,5 8-4-16,-2-3 1 0,9 15 0 15,-3-1-1 1,9 4-1-16,-6-2 3 16,0 5 3-16,-3-5-6 0,3 0-3 15,-3-3-1-15,0-3 1 16,-3-2 1-16,0-5 3 15,0 2-1-15,-3-8 0 16,-3-2-6-16,0-6 1 16,0 1-2-16,0-12 0 0,0 6 4 15,0-2 1-15,0-1-4 16,0-7-1-16,0 2 1 16,0 0 0-16,0 3-2 15,5 2 0-15,1 1-1 16,6 7 3-16,-3 0 0 15,6 9 3-15,-3-4-3 0,3 4 0 16,-3-1 7-16,0 5 4 16,-3 1 3-16,-3 2 3 15,-3 0-5-15,-6 3 1 16,0-2-3-16,-6-1 0 16,0-3-12-16,-3 4-5 15,0-6-12-15,0-3-2 16,3 0-11-16,0-2-4 0,3-1-31 15,3-7-11-15,0 2-36 16</inkml:trace>
  <inkml:trace contextRef="#ctx0" brushRef="#br0" timeOffset="167680.821">21391 8046 204 0,'-6'0'77'0,"6"0"-42"0,3 13-23 0,0-10 21 15,0 0-8-15,0-1 0 0,6 1-10 16,-3-1-4 0,6-2-6-16,0 0-2 0,3 0 3 0,-3 0-1 15,0-2 0-15,0-1-1 16,0-7 2-16,-3 2-5 15,-1-3-1-15,1 3 2 16,-3 0 1-16,-3 0-1 16,-3 0-2-16,0 3-2 15,-3 0 1 1,0-1-4-16,-6 4-1 0,0 2-2 16,-5 2 0-16,2 1 5 15,0 5 3-15,0 0 1 16,3 5-1-16,0-2 1 15,3 5 1-15,0-3 3 0,6 3 4 0,0-3-2 16,9 3 1-16,0-3-5 16,6-2 0-16,-3-1-1 15,3-4-2-15,0-1 1 16,-1-5-1-16,1 0-25 16,0-5-10-16,-3-1-35 15,0-2-14-15,-3 3-12 16</inkml:trace>
  <inkml:trace contextRef="#ctx0" brushRef="#br0" timeOffset="168005.8732">21710 7903 204 0,'0'-3'77'0,"0"3"-42"0,0 0-15 0,0 0 24 16,0 0-7-16,0 0-2 15,-3 3-13-15,3 0-4 16,-6 5-10-16,0-3 4 0,-3 8 1 0,3-2-6 16,0 7-4-16,0-2-2 15,6 3-1 1,0-3 0-16,6-1 0 15,-3 1-5-15,6-2 1 16,-3-4-11-16,6-5-6 16,-3 1-26-16,6-6-12 15,-3 0-62 1</inkml:trace>
  <inkml:trace contextRef="#ctx0" brushRef="#br0" timeOffset="168508.7577">21874 7837 176 0,'0'-3'68'0,"0"3"-36"0,0 3-18 0,0-3 22 16,0 0-7-16,0 0 0 15,-3 3-1-15,0-1 0 16,-3 6-15-16,0-3-3 0,-3 3 0 15,0 0-4-15,0 6-1 16,0-1 0-16,0 5-1 16,3-2-2-16,3 5-2 15,-3-2-2-15,12-1 1 16,-3-2 1-16,6-5 2 16,0-1-3-16,6-7 0 15,-6 0-4-15,9-9-1 16,-3 1 0-16,-4-3 4 15,-2 0 1-15,0-2 3 16,-3-1-1-16,-6-2 2 0,0 2-4 16,-3-5 0-16,0 3 1 15,0 5 0-15,0 3 0 16,0 2 2-16,0 1-6 16,6 2 1-16,-3 0 3 15,3 5 4-15,0 0 1 16,6 6 2-16,0-3-4 15,3 2-2-15,0-2 0 16,0 0-1-16,-3 0-22 16,3-3-8-16,-3 1-27 15,3-6-9-15,-3 0-38 16</inkml:trace>
  <inkml:trace contextRef="#ctx0" brushRef="#br0" timeOffset="168915.1993">22017 7811 180 0,'-6'13'68'0,"6"-13"-36"0,0 5-22 0,0-2 20 31,3 5-5-31,-3 0 3 0,3 2-7 16,-1-2-1-16,4 5-11 15,0-2-5-15,3 2-1 0,-3-2 0 16,6-1 3-16,0-2-3 15,3-5-2-15,-3 0 2 16,0-6 0-16,-3 0-1 16,0-2 1-16,0 0-2 15,-3-14-1-15,-3 3 3 16,-3 0 0-16,0 0-4 16,-3 1-1-16,0 1 3 15,-3 4 1-15,0-1 0 16,6 6-2-16,0 0 5 15,0 5 1-15,0 0 6 16,6 2 5-16,0 1-9 0,0 5-4 16,-1 0-3-16,4 5-1 15,0-2-9-15,0-3-2 0,0-1-32 0,0-1-11 16,0-1-26-16,0-13-8 16,0 0 2-1</inkml:trace>
  <inkml:trace contextRef="#ctx0" brushRef="#br0" timeOffset="169214.8201">22258 7633 288 0,'-6'-5'110'0,"6"5"-60"16,-6 3-43-16,6-3 26 0,-3 2-19 15,3 1-2-15,-3 5-6 16,3-3-1-16,0 8-3 15,0-2-4-15,6 2-1 0,-3 0 2 16,6 1 0-16,0 1-2 16,2-1 2-16,-2-4 3 15,0 6 1-15,-3-3 1 16,-3 6 0-16,0-3 0 16,-6 0 0-16,3-3-5 15,-6-3 1-15,0-2-18 0,-3-2-8 16,-3-1-24-16,10-2-8 15,-4-3-41 1,6-14-38-16,0 4 51 16</inkml:trace>
  <inkml:trace contextRef="#ctx0" brushRef="#br0" timeOffset="169655.6563">22424 7668 248 0,'6'-3'93'0,"-6"3"-50"0,6 0-33 0,-3 0 23 16,3 0-9-16,-3 0 0 16,3 0-9-16,0 0-2 15,0-3-7-15,0 3-2 0,3-2 2 16,-3-1 1-16,3-2 3 0,-3 2-3 16,6-5-2-16,-3 3-2 0,-1-6 0 15,1 3 0-15,-3-2 1 16,0 2-2-16,-6 0-2 15,0 0 1-15,-3 0 1 16,0 0-6-16,-6 3-1 16,-2 0-9-16,2 2-4 15,0 0 7-15,-3 6 4 16,0 0 2-16,0 7 1 16,3-2 3-16,-9 8 0 15,3-3 9-15,3 8 7 16,0-5-3-16,9 5-2 15,0-2-3-15,6 5-2 16,0-3 1-16,9-5 1 0,0-3-6 16,9-8-2-16,-3 1-3 0,6-6 3 31,-3 0-38-31,2-6-13 16,-2 1-91-1</inkml:trace>
  <inkml:trace contextRef="#ctx0" brushRef="#br0" timeOffset="178611.1596">22764 7353 220 0,'-6'2'82'0,"6"-2"-44"0,-3 0-22 0,3 0 22 0,0 0-14 16,0 0-1-16,3 0-9 15,0 0-1-15,3-5-8 16,-3 0 4-16,6-8 3 0,5 2-4 16,1-5 0-16,-3 3 0 15,6-3 0-15,-6 3-7 16,6 0-2-16,-6 5-3 16,6 2 0-16,-7 1 3 0,7 5 2 15,-3 0 2-15,0 8 1 0,-3 0 0 16,0 10 2-16,0-4-1 15,-6 12 2-15,-3-5-2 16,3 8 2-16,-3-5-2 16,-6 3 0-1,-3-3-6-15,3 2-1 16,0-2 5-16,-3 0 3 0,-3-3-3 16,6 0-2-16,-3-3 2 15,0 1 0-15,3-3-4 16,0-3 1-16,0-2 4 15,3-3 2-15,0 0 2 16,0-3 0-16,0 0 0 16,6-5 2-16,-3 0-1 15,12-3 0-15,-3 3-8 16,6-7 0-16,-3 1-1 16,2-2 2-16,-2 0-1 15,3 6 2 1,-3-1-4-16,-3 0-2 0,6 1-16 0,-6-1-7 15,-3 3-12-15,0-5-3 16,-6 2-29-16,3-2-12 16,-4 0-43-1</inkml:trace>
  <inkml:trace contextRef="#ctx0" brushRef="#br0" timeOffset="179131.2379">22972 6966 188 0,'0'-18'71'0,"0"18"-38"0,3 0-21 0,-3 0 21 15,3 0-8-15,0 0-2 31,-3 0-7-31,6 0 0 0,0 0-9 16,0 0 5-16,-3 8 1 0,6-3 0 16,-6 3 2-16,0 0-2 15,0 5 0-15,0-2-3 16,3 5-1-16,-3-3-3 0,5 6 1 0,-5-4-4 16,3 4-2-16,-3-3 0 15,6-3 1-15,-3-2-1 16,3-6 2-16,-3 0-11 15,6-7-2-15,-3 2-15 16,-3-6-4-16,0 1-20 16,-3-6-9-16,0 3-27 15,-3-5-41 1,0 3 36-16</inkml:trace>
  <inkml:trace contextRef="#ctx0" brushRef="#br0" timeOffset="179307.8079">22960 6829 196 0,'-12'-8'74'0,"12"8"-40"0,-6-3-7 16,6 3 27-16,0 0-13 16,0 0-1-16,0 0-17 15,0 0-6 1,0 0-10-16,0 0-9 0,3 0-2 16,0 0-16-16,0 3-6 15,3 0-64 1,6-1-73-16,0 1 44 15</inkml:trace>
  <inkml:trace contextRef="#ctx0" brushRef="#br0" timeOffset="179789.3738">23231 7281 252 0,'0'0'96'0,"0"0"-52"0,0 3-29 16,0-3 24-16,3 0-12 15,-3 0-1-15,12-3-6 16,-6 3-1-16,9-5-10 15,-6 2-3-15,8-2 0 0,-5 0-5 0,3-3-1 16,-3 3 2-16,0-1 1 16,0 1-19-1,-3 0-9-15,0 2-25 0,-6 0-11 16,6 1-38 0,-3 2-45-16,0 0 45 15</inkml:trace>
  <inkml:trace contextRef="#ctx0" brushRef="#br0" timeOffset="180019.2213">23252 7448 228 0,'-12'8'85'0,"12"-8"-46"0,3 5-24 0,-3-2 24 16,6-3-10-16,0 0-2 0,6-3-9 15,-3 1-3-15,8-9-9 16,-5 3-2-16,9-5 2 0,-6 2-3 16,0 1 0-16,0 2-10 15,-3 0-3-15,-3 3-39 16,0-1-16-16,-3 1-59 16</inkml:trace>
  <inkml:trace contextRef="#ctx0" brushRef="#br0" timeOffset="181415.6177">23535 7115 132 0,'-6'-3'52'0,"6"3"-28"0,0 3-2 0,0-3 23 16,0 0-5 0,0 0 1-16,0 0-8 15,0 0-3-15,0-3-16 16,0 0 4-16,0-2 3 0,0 0-5 16,6-3-1-16,-3 3-5 15,2-6 1-15,1 3-6 0,3-3-1 16,0 4-4-16,3 1-1 15,-3 1 1-15,3 5 0 0,-3 0 0 16,3 5 0-16,-3 1 0 31,0 4 2-31,0 1-1 0,-3 10-1 16,0-3 7-16,-6 9 3 16,6-3-5-16,-6 5-1 15,0-3 0-15,-6 11 2 16,6-2-3-16,-3-4 0 15,0-4-1-15,0-3 1 16,0-3-2-16,0-3-1 16,-3-2 1-16,6-3 1 15,-3-2 1-15,3-3 3 16,0 0-1-16,3-3 0 16,-3-2 1-16,12-3 1 15,-6 0-3-15,11-3-1 0,-2 1 1 0,6-1 0 16,-3 0-5-16,3 1-1 15,-3-1 3-15,-3 3 1 0,5 0 0 16,-5 0-2-16,0 0 1 16,-6 0 1-16,3 0-12 15,-3 0-6-15,-3 0-22 16,0-3-11-16,-3 1-60 16,0-9-25-16,-3-10 21 15</inkml:trace>
  <inkml:trace contextRef="#ctx0" brushRef="#br0" timeOffset="183131.9087">24136 6895 164 0,'0'0'63'0,"0"3"-34"0,0-1-19 0,0-2 17 16,0 6-7-16,0 4-1 15,-3 9-5-15,0-1-1 0,0 3-7 16,0 1-2-16,0-1 0 16,-3-3-5-16,6 1-1 15,0-3-30-15,-3 2-84 16</inkml:trace>
  <inkml:trace contextRef="#ctx0" brushRef="#br0" timeOffset="183389.6777">24047 7001 192 0,'-6'-5'71'0,"9"5"-38"0,-3 2-23 15,0-2 17-15,6 0-11 16,-1 6-2-16,4-1-4 15,3 0 1-15,3 3-6 16,0 0 1-16,9 3 1 0,-3-3-6 16,-6-1 0-16,5-1-10 15,-5-1-4-15,0-2-48 16,-3-3-20-16,-3-3-8 16</inkml:trace>
  <inkml:trace contextRef="#ctx0" brushRef="#br0" timeOffset="183975.92">24297 6853 168 0,'-3'-11'66'0,"3"8"-36"0,0-4-15 0,0 4 20 0,3-2-8 16,0-1-1-16,5-2-11 15,-2 0-2-15,-3-2-7 16,15 5-6-16,-6 2-3 0,0 3 2 16,6 5 2-16,-6 8 0 15,3 3-1-15,-9 5 1 16,3 17 1-16,-9-1-3 16,6-3 0-16,-12 0 5 15,3 3 2-15,-3 0 0 16,-3-5-1-16,6 0-1 15,0-6 0-15,3-2-2 16,0-3 1-16,6-5 0 16,0-3 1-16,3-2 2 0,0-6 1 15,5-2 1-15,4-3 2 16,3-3-5-16,3 1-3 16,-6-4-1-16,3 1-1 15,-1 0-3-15,1 0 2 16,0-1-28-16,-6-2-13 15,-3 3-71 1,0 0-40-16,-3-8 70 16</inkml:trace>
  <inkml:trace contextRef="#ctx0" brushRef="#br0" timeOffset="184483.8359">24338 6554 96 0,'0'-6'35'0,"0"6"-18"0,6-2-9 16,-6 2 13-16,0 0-1 16,3 2 0-16,0 4 1 15,0-1-1-15,-3 3-5 0,3 5 1 16,6 0-9-16,-6 3 7 0,6 0 3 16,0 3-9-1,0 5-2-15,0-6-2 16,-3-2 0-16,3-6-2 15,3-2-2-15,-4 0-2 0,-2-2-1 16,0-9-29-16,0-8-12 16,-3 1-41-1</inkml:trace>
  <inkml:trace contextRef="#ctx0" brushRef="#br0" timeOffset="184680.3225">24323 6445 168 0,'-6'-2'66'0,"3"4"-36"0,-3-2-11 0,6 0 21 16,0 3-9-16,0-3-3 15,0 0-12-15,0 0-5 16,0 0-6-16,9 3-8 0,-3-1-1 16,0 1-40-16,0-1-18 15</inkml:trace>
  <inkml:trace contextRef="#ctx0" brushRef="#br0" timeOffset="190529.4887">19989 9435 120 0,'6'-5'46'0,"0"2"-24"0,3 0-4 15,-3 3 18-15,-3 0-3 16,0 0 3-16,-3 0-5 0,0 0 1 0,0 0-18 16,-3 0 1-16,-3 3-1 0,-6 2-1 15,-3 3 2-15,-2 0-6 16,-1 3-3-1,-3-1-1-15,-3 1-1 16,0 2-2-16,3-2-2 16,4-1-2-16,-1 1-1 15,3 0 2-15,3-3 0 16,3 2-2-16,6-2 2 16,6 3 1-16,6-9 0 15,6 9-3-15,3-3 2 16,0 0 1-16,2 8 2 0,4-3-3 15,-3 0 0-15,0 3 1 16,-3-3 0-16,-3 0 0 16,-3-2 2-16,-4-3-6 15,-2 0-1-15,0-3-18 16,-6-5-8-16,3 3-25 16,-3-3-12-16,3-3-24 15</inkml:trace>
  <inkml:trace contextRef="#ctx0" brushRef="#br0" timeOffset="191071.5063">19972 9559 112 0,'-6'-2'44'0,"6"-1"-24"0,-3-2-6 0,3 5 17 16,0 0-4-16,0 0-1 16,0 0-1-16,0 0-1 15,0 0-13-15,0 0 7 0,0 0 2 16,0 0-2-16,3-3 2 15,3 3-9-15,0-2-2 16,5-1-5-16,1 0-3 16,3 3 4-16,9 0 1 15,3 3-5-15,0 0 0 16,-1 2 1-16,1 0 1 16,0 0-1-16,6 1-2 0,-3-1 1 15,-1 8 1-15,1 6-3 16,-3-3 0-16,0-1 1 15,2 1 2-15,-5-2 1 16,-3-1 1-16,-3 0 0 16,0 0 0-16,0 1 0 15,-1 1 0-15,1 1 2 16,0-5 3-16,3 2-4 16,0-2-3-16,3-1-1 0,-3 3 1 0,-4-2-6 15,1-3 1-15,3 3-37 16,-3-3-15-16,-3-1-71 15</inkml:trace>
  <inkml:trace contextRef="#ctx0" brushRef="#br0" timeOffset="192346.9483">20850 9657 192 0,'-6'-34'74'0,"3"21"-40"0,3 18-22 0,0 8 21 16,0-18-15-16,0 5-4 16,0 0-7-16,3 10-2 0,3 6-3 15,0 3 1-15,-3-1 0 16,0-2 5-16,0 11 5 16,-3-3 2-16,0 5 0 15,0-6-3-15,0 4-2 0,0 5 0 16,0-14 1-16,0-2-5 15,0-3-2-15,0 1 2 16,0-7 3-16,0 1-2 16,0-8-2-16,0-2-5 15,3-1 0-15,0 0 0 0,2-4 0 16,1 1-3-16,3-2 0 16,0 0-1-16,3-2 3 15,3-3 0-15,3 7 3 16,3 1-6-16,-3 5-1 15,0 3 2-15,-10 2 1 16,1 0 2-16,-3 3 2 0,0 0 1 16,-9 5 1-16,0-2 2 15,-6-1 3-15,-5 4-2 16,-4-4 1-16,0-2-5 16,0-2-2-16,0-1 0 15,3-3 1-15,0-2-10 16,3-2-2-16,6-1-33 15,3-2-14-15,6 0-32 16,6-3-12-16,0 0 8 16</inkml:trace>
  <inkml:trace contextRef="#ctx0" brushRef="#br0" timeOffset="192832.7091">21100 9850 236 0,'-6'11'90'0,"6"-11"-48"0,0 0-36 0,0 0 22 16,0 0-8-16,3 5-2 0,3 1-4 16,0 2-1-16,3-3-7 15,0-3-2-15,-1 1 0 16,1 0 0-16,0-3 2 0,3 0-3 15,0 0 0-15,0 0-1 16,0-3 1-16,0-2-2 16,-6 2 2-1,0 1-2-15,0-6 2 0,-3 0-4 16,-6 0 0-16,-9 5-1 16,0 3-2-16,0-5 0 15,0 7 3 1,-3 1 0-16,-3 2 1 15,3 3-3-15,4 3 2 16,-4-1-1-16,6 4 0 16,0-1 2-16,3 0 2 0,3 0-3 0,3 1 0 15,3-4 1-15,3 1 0 16,6-6-3 0,0 0 2-16,0 1-12 0,5-6-7 15,1 0-20-15,3-3-8 16,-3-2-51-1,0-1-35-15,0 1 57 16</inkml:trace>
  <inkml:trace contextRef="#ctx0" brushRef="#br0" timeOffset="193191.022">21490 9829 148 0,'0'-2'57'0,"0"2"-30"0,-15-3-12 16,12 3 18-16,0 5-7 15,-3-13-3-15,-3 8-2 16,0 0 1-16,0 0-12 15,0 8 1-15,-3-2 0 0,-3-1 2 0,0 3 3 16,1 0-5-16,2 2-1 16,0 4-6-16,3 1-1 31,3 1-1-31,3 0-2 16,6 0-2-16,6-3 1 15,3-2-17-15,3-6-5 0,5 0-20 16,4-5-5-16,0-2-54 15</inkml:trace>
  <inkml:trace contextRef="#ctx0" brushRef="#br0" timeOffset="193622.3452">21600 9835 200 0,'-6'-3'74'0,"6"3"-40"0,-6 0-20 0,3 0 22 16,0 3-14-16,-3 2-2 16,0 0-10-16,-3 3-4 15,0 5-3 1,0 3-5-16,3 0 1 0,0 3-1 0,3-6 0 16,3-3 2-16,0 1 0 15,6 2-3-15,0-5 0 16,0-3-5-16,0-2-2 15,0 0 0-15,0-6 4 16,3-5 1-16,-3-2 3 16,0-1 1-16,-3 0 3 15,0 1 1-15,-3 2 3 0,0 0 3 16,0 5 2-16,0 1-3 16,0 2-3-16,0 5 0 15,0 3 1-15,0 2-1 16,0 4 0-16,0-1-3 15,0 0 1-15,3-2-2 16,0-1 2-16,3 1-18 16,0-6-4-16,6 0-29 15,0-5-11-15,-4-5-38 16</inkml:trace>
  <inkml:trace contextRef="#ctx0" brushRef="#br0" timeOffset="193981.785">21713 9872 184 0,'-3'2'68'0,"3"4"-36"0,-3 4-22 0,3-2 20 16,0 3-9-16,0-1-2 16,3 3-7-16,3-2-2 15,0 2-6-15,0-2-3 0,3-3 2 16,0 0-4-16,3-6 0 15,-1-2-4-15,1-5 1 16,0-3 2-16,-3-2 1 16,0-1-2-16,-3-2 0 15,0 0 2-15,-3 2 2 16,-3 0 4-16,0 3 4 0,0 0 0 16,0 3 2-1,0 3-8-15,0 2-2 16,0 5 3-16,0 3 5 15,3 2-7-15,0 1-1 0,0 0 1 16,3-1 1-16,0 1-28 16,0-3-10-16,0-3-71 15</inkml:trace>
  <inkml:trace contextRef="#ctx0" brushRef="#br0" timeOffset="194324.093">21990 9827 184 0,'-9'-8'71'0,"6"0"-38"0,-3 2-21 15,3 12 21 1,0-4-10-16,0 1-4 16,-6 2-8-16,3 3-5 15,6 0-3-15,0 0 0 0,3 0 0 16,3 0 1-16,0 3 2 0,3 2-1 15,0 3 2 1,-3-3-2-16,0 0 2 0,-6 0 5 16,0 1 4-1,-3-1-8-15,-3-3-2 0,0 1-4 16,-6-6 1-16,3 1-2 16,-3-6 2-16,-3 0-15 15,6-3-5-15,3 0-18 16,6-2-7-16,9-3-29 15,0-2-12-15,6-1 0 16</inkml:trace>
  <inkml:trace contextRef="#ctx0" brushRef="#br0" timeOffset="194706.2765">22100 9882 216 0,'15'0'82'0,"-12"0"-44"0,0 3-44 16,6-1 78-1,-3 1-29-15,3-3-15 16,-4 0-10-16,4 0-12 0,0 0-2 0,3 0 0 16,0 0-2-16,3-3-2 15,0 1 3-15,0-1 0 16,-3 1-1-16,0-4 1 16,-3 4-2-16,-7-6 2 15,4 0 0 1,-12-5-8-16,4 2-2 15,-7 8-1-15,-3 3 2 16,-3 6-1-16,0 2 0 16,-6 2 4-16,-3 1 1 15,3 5 4-15,4 2 1 16,2 1 3-16,9-1 3 0,0-2 0 16,9-3 0-16,6 0-1 15,3 1 0-15,5-6-7 16,7-3-2-16,3-8-40 15,0-2-17-15,12-3-77 16</inkml:trace>
  <inkml:trace contextRef="#ctx0" brushRef="#br0" timeOffset="197619.9563">22764 9708 228 0,'-3'-8'88'0,"3"8"-48"0,0 0-31 16,0 0 19-16,3-3-14 16,0 3-5-1,3-3-4-15,-3 1 1 0,11-9-3 16,-5 1-2-16,12-4 2 0,-6 1-2 15,0 2-1 1,12 1 1-16,-12 15 1 16,0 0 1-16,-4 3 1 0,1 6 4 15,-3 4 5 1,-6 3-1-16,-3 1 3 16,0-4-2-16,-6 6 0 15,0-3-1-15,-3 3 2 0,0-6-5 16,-2 4-3-16,-1-4-1 15,3 1 1-15,0-4-1 16,0-1 0-16,-3-4-6 16,12-2 1-16,-3 0-2 15,6-3 0-15,-3 1 2 0,9-1 2 16,-3-2-3-16,9-1 0 0,-3 1 1 16,8-3 0-1,-2 0 0-15,3 0 2 0,-3 0-3 16,0 3 0-16,-3-3-12 15,-3 0-7-15,0 0-20 16,-6 0-10-16,5 0-26 16,-2-6-10-16,-3 1-16 15</inkml:trace>
  <inkml:trace contextRef="#ctx0" brushRef="#br0" timeOffset="198160.1818">23070 9467 124 0,'-3'0'49'0,"6"-3"-26"0,-3 3-9 16,0 0 17-1,3 0-4-15,-3 0-1 16,3 0-1-16,-3 0-1 0,0 3-13 16,0 2 0-16,0 0 0 0,0 3-4 15,0 0 1-15,0 0 6 16,0 3 3-16,0 5-6 15,0 0-4-15,0-1-7 16,3-4-2 0,0 10 1-16,3-5 2 0,0-3-2 15,0-10-2 1,3-3-23-16,0-5-10 16,0-3-14-16,-3 0-7 0,0 0-31 15</inkml:trace>
  <inkml:trace contextRef="#ctx0" brushRef="#br0" timeOffset="198344.2767">23091 9382 180 0,'-3'-3'68'0,"3"3"-36"0,0 3-18 16,0-3 22-16,0 5-11 15,0-5-3-15,0 3-14 16,0 0-6-16,0-1-1 15,0 1-26-15,3 0-10 0,0-1-64 16</inkml:trace>
  <inkml:trace contextRef="#ctx0" brushRef="#br0" timeOffset="198939.0183">23487 9615 136 0,'0'0'52'0,"0"0"-28"0,18 3-2 0,-18-3 20 16,0 0-3-16,0 0 22 15,-3 13-12 1,0-3-26-16,-9 4 2 0,3-1-1 16,-6 0-6-16,0 0-3 15,-6 1-6-15,7-4-1 0,-4 1-5 16,6-3-2 0,0 0 0-16,-3 0 1 0,6-3-3 15,-3 0-2-15,3 0-1 16,9 6 0-16,0-3 3 15,9 3 0-15,3 2 1 0,-3 0 0 16,6 0 0-16,0-2 0 16,3 2 2-16,-1-2 1 15,-2 2-4-15,3-3 1 16,-6 1 0-16,0-3 2 16,-3-3-34-16,0 1-16 15,-3-4-39-15,0-2-18 16,6 0 3-1</inkml:trace>
  <inkml:trace contextRef="#ctx0" brushRef="#br0" timeOffset="199472.6609">23779 9713 208 0,'-6'-11'79'0,"6"11"-42"0,0-5-19 16,0 5 25-16,3-3-11 15,3 1-1 1,0-4-20-16,2 1-7 0,4 0-3 15,3 2-1-15,0 1 0 0,0 2 0 16,-6 5 2-16,6 3-1 16,-9 2 2-16,3 6 2 0,-9 0 2 15,-3 5 1-15,-3 3 0 16,-6 0-4-16,0 0-1 16,-6-3 3-1,6 0 1-15,-6 0-1 0,3-2 1 16,1-3-4-16,5-3 0 15,-3-3-1-15,9 1-2 16,-3-3 1-16,15 0-1 16,0-3 4-16,0 0 5 0,3-2-3 15,-1 0 2-15,4-1-3 16,0 1 2-16,0 0-4 16,-3-1-2-16,0 1 0 15,-3 0 1-15,-6-1-12 16,6 1-6-16,-3-3-16 15,-3 0-7 1,-3-3-52-16,3 1-23 0,-3-4 6 16</inkml:trace>
  <inkml:trace contextRef="#ctx0" brushRef="#br1" timeOffset="210868.4277">24749 6337 144 0,'0'-3'55'0,"0"3"-30"0,3-3-10 0,-3 3 20 0,0 0-4 16,0 0 2-16,0-2-13 15,0-1-2-15,0 3-10 16,0-2 4-16,0 2 1 0,0 0-4 16,0 0-1-16,-3 0-2 0,-3 0 1 15,6 2-2 1,-3 1 0-16,-3 2-3 16,6 3 1-16,-6 0 0 15,0 3 3-15,3 2-3 0,-3 0-2 16,6 3-3-16,-3 0-1 15,3 2 2-15,3-2 0 16,3 8-2-16,-3-5 2 16,6-1 1-16,0-5 2 15,3 1-1-15,-3-4 2 16,3-2-4-16,0-3 0 16,6-2 1-16,-1-3 2 15,-2 0 1-15,3-11 1 16,-6-4 0-16,-3 1 0 15,3 1 2-15,-3 2 1 16,-3 1 3-16,0-3 1 0,-6-1-1 16,0 1 1-16,0 0-4 15,0 0 1-15,-3 2-1 16,-6 1 1-16,0-1 0 16,-6 3 2-16,0 0 1 15,0 3 1-15,-3 2-4 16,7 1-3-16,-1 2-5 15,-3 0 0-15,3 0 0 16,3 0 0-16,6 2-7 16,-3-2-3-16,3 3-43 0,3-1-17 0,0-2-80 15</inkml:trace>
  <inkml:trace contextRef="#ctx0" brushRef="#br1" timeOffset="212261.7608">24061 9485 156 0,'0'-5'60'0,"0"2"-32"0,0 1-11 0,0 2 20 15,0 0-4-15,-6 0 3 16,6 0-9-16,-3 0-2 15,-2 0-14-15,-1 2 0 0,0 4 0 0,-3-1-2 16,-3 3 2-16,3 0-4 16,6 2 1-16,-3 1-3 15,0 8 0-15,0 10-6 16,6-6-1-16,0-1 1 0,9-4 0 16,0 1 1-1,3-3 0-15,3-3 0 0,3-3 2 16,-1-2 3-16,1-2 4 15,0-6 2-15,-3-3 1 16,6-5 0-16,-3-5 2 16,-6 0-3-16,-1-6 1 15,-2 3-3-15,-3-2 2 0,-6-1 0 16,-6 1 3-16,-3 2-3 16,-2-5-1-16,-1 5 0 15,-6 2 1-15,3 4-3 16,-3 2-3-1,0 3-5-15,3 2-2 16,0 3-2-16,4 0 3 16,2 0-18-16,0 3-7 15,3-1-46-15,6-2-18 16,6-2-62 0</inkml:trace>
  <inkml:trace contextRef="#ctx0" brushRef="#br0" timeOffset="217114.1191">24478 6578 144 0,'0'0'55'15,"0"-3"-30"-15,0 3-12 0,0 0 19 0,0 0-5 32,0 0-1-32,0 0-6 15,0 0 0-15,0 0-11 0,0 0 1 0,3 0 1 16,3 0 0-16,-3 0 3 16,6-3-5-16,0 1-1 15,0-1-2-15,0-5-1 16,-3 0-6-16,3 0 1 15,3 3 2-15,-4 0 1 16,1-1-4-16,-3-2-1 16,0 6 1-16,-6-1 2 15,6 3 0-15,-3-5 2 16,-3-1 0-16,0 6 7 16,0 3 0-16,-3 0-4 15,-3-1 0-15,3 1-7 16,-6 5-1-16,0 0-2 15,4 0 3-15,-4 0 0 16,0-3 3 0,0 0-3-16,0 1 0 15,6-1 1-15,-3-2 2 16,3-1-3-16,0 1 0 16,3-3-1-16,0 0 0 15,3 0 2-15,0 0 2 16,6-3-1-16,3 1-1 15,-3-1 1-15,0 0-1 0,-3 1-3 16,-1 2 2-16,-5 0 1 0,6 0 0 16,-3 0 2-1,-3 0-1-15,0 0-1 16,0 0-2-16,0 0 1 16,0 0-4-1,0-3-1-15,0 3-11 16,0 0-3-16,0 0-4 15,0 0 0-15,-3 0 0 16,-3 0 3-16,6 0-31 0,-3 0-11 16,3 0-13-1</inkml:trace>
  <inkml:trace contextRef="#ctx0" brushRef="#br1" timeOffset="225912.044">23731 6797 52 0,'0'-2'19'16,"0"2"-10"-16,0 0-11 0,0 0 4 0,0 0-5 0,0 0 13 15,9-3 6 1,0 0 9-16,-6 1 5 15,6-1 1 1,-9 0 1-16,6 1-2 16,-6-1 10-16,-6 0-9 15,3 1-17-15,-3-1 1 0,6 0 1 16,-12 3 1-16,9 0 1 16,-3 0-7-16,0 0-2 15,0 0-1-15,-3 3 0 16,6 2-2-16,-3 3 1 15,0 0-4-15,0 5-2 0,6 1 0 16,0 2-1 0,0-1 0-16,0-1 2 15,6-1-3-15,0 0 0 16,12-2 1-16,-6-3 2 16,6 0-1-16,-6-6-1 15,3-2 1-15,-3 0 1 0,2-2 3 16,-5-4 4-16,6 1-2 15,-9-3-2-15,3-3 4 16,0 1 2-16,-6-3-2 16,3-1 2-16,-3 1-6 15,-3 0-1-15,0 2-2 16,-3-2 1-16,-3 3 0 16,3 2 1-16,-6 2-2 15,0 1 1-15,0 0 0 0,-6 2 1 16,-5 3-2-1,2 3 1-15,0-3 0 0,3 2 3 16,0 1-3-16,3 2 0 16,0 1-3-16,3-1-1 15,0-2-1-15,3-1-2 16,3 4-8-16,1 1-3 16,2-1-36-16,0-6-14 15</inkml:trace>
  <inkml:trace contextRef="#ctx0" brushRef="#br0" timeOffset="238021.9322">24752 7308 104 0,'0'-3'38'0,"0"3"-20"0,3 0-1 16,-3 0 16-16,0 0 0 15,0 0 1-15,0 0-11 16,0 0-3-16,0 0-12 0,0 0-3 16,0 5 1-16,0 1 3 0,0 2 2 15,0 0 1-15,0 5 2 16,6 5-3-16,-6-2 1 0,3 0-3 31,-3-3 0-31,6 1-3 16,-3-1-1-16,-3-3-3 0,0-2 1 15,6-2-2-15,-6-1-1 16,0 0 1-16,0-5 1 16,0 0 1-16,0 0 1 15,0 0-5-15,0-2 1 16,0-1 0-16,0-2 2 16,0-1-1-16,0-4 2 0,0-1 0 15,0-2 3-15,0 0-5 16,0-1-3-16,-6 1 1 15,6 3 0-15,0-1 1 16,0 0 2-16,0 4-1 16,0-1 2-16,0 2-4 15,0 1 0-15,6 2-1 16,-6 3 0-16,3 3 4 16,0 2 1-16,12 1 3 15,-3-1 3-15,-1 0 0 16,7 0 0-16,-6 6-5 0,0-8-3 15,-3-1 2-15,3 6 2 16,-3-8-7-16,0 0 0 16,-6 6-64-1,6-9-37 1,-3 8-53-16,-3-2 47 16</inkml:trace>
  <inkml:trace contextRef="#ctx0" brushRef="#br0" timeOffset="238730.4472">24806 7440 108 0,'0'-5'44'0,"0"10"-24"0,-3-5-8 0,3 0 16 15,0 0-1-15,0 0 2 16,0 0-10-16,0 0-1 16,0 0 2-1,3 5-11-15,5 1 0 0,1 2-2 16,0 2 1-16,3 1 0 16,-3 2-2-1,0 0 1-15,0 8-2 0,0 3 0 0,-3-5-1 16,0 2 2-16,-3-3 3 15,6 1 5-15,-6 2-4 16,-3 0 2-16,6 0-3 16,-6 1 0-16,0-1-1 15,0 3 2-15,0-6-3 16,-6 6-2 0,6-6 0-16,-3-2-1 15,0 0-2-15,-6-3-2 16,0 1-6-16,-9-6-4 15,3 0-23-15,-3-3-9 16,0 0-40 0,-2 0-59-16,5-2 33 15</inkml:trace>
  <inkml:trace contextRef="#ctx0" brushRef="#br0" timeOffset="252289.9297">23710 8226 132 0,'-9'-3'52'0,"9"3"-28"0,9 0-13 16,-9 0 18 0,9 0 0-16,-9 0 5 15,6 3-5-15,-3 0-3 0,0 2-14 16,-3 0 6-16,9 6 4 0,0-1 0 15,-6 6-1-15,6 0-7 16,-9-3-4-16,0 3-3 16,0-3-2-16,0-2-6 15,0 0 1-15,0-4-27 0,0-1-11 16,0-1-36-16,9-10-71 31</inkml:trace>
  <inkml:trace contextRef="#ctx0" brushRef="#br0" timeOffset="252529.3825">23752 8091 164 0,'-12'0'63'0,"12"0"-34"0,0 0-34 16,0 0 49-16,0 0-21 15,9 3-8 1,-6 2-10-16,6 0-6 0,-3 0-2 16,0 1-47-16,0-1-63 15,3 3 17-15</inkml:trace>
  <inkml:trace contextRef="#ctx0" brushRef="#br0" timeOffset="252723.6045">23853 8229 164 0,'0'0'63'0,"0"2"-34"0,0 1-19 15,0-3 20-15</inkml:trace>
  <inkml:trace contextRef="#ctx0" brushRef="#br0" timeOffset="253129.498">23859 8247 332 0,'3'11'28'0,"-3"2"-15"15,6 0 1-15,-3 3 0 0,0 3 1 16,0-4 4-16,-3 1-2 15,0-3-1-15,0 3-6 16,0-5-2-16,0-3-4 16,0 0-3-16,0-3 0 15,0-5-1-15,0 0 0 16,3-8 2 0,0-2 1-1,-3-1-4-15,6-8 1 16,-3 4-2-16,9-4-2 0,-3 3 3 0,0 3 0 15,-1 0-2-15,1 5 0 16,0 0-1-16,-3 3 3 16,3 2 0-16,-3 3 1 15,0 8 0-15,0 5 0 0,-3 3 4 16,6-3 5-16,-6 3-1 16,0 0 3-1,0 0-4-15,0-3-2 0,-3 0 0 16,6-2-1-16,-6-1-5 15,0-2 1-15,3-2-24 16,-3-1-12-16,0-5-19 16,6 3-6-16,-6-3-29 15,3 0-34 1,3-3 44 0</inkml:trace>
  <inkml:trace contextRef="#ctx0" brushRef="#br0" timeOffset="253457.5807">24082 8078 160 0,'0'-8'60'0,"3"5"-32"0,-3-7-17 16,6 7 18-16,-6 3-6 0,3 0-1 15,3 5-4-15,0 1 1 16,-6 1-10-16,9 7 6 0,-9 7 4 16,6 5 1-16,-3 6 0 15,-3 8-4-15,0-3-2 16,0-3-8-16,0-2-2 16,0-6-2-16,0-2-2 15,0-5 1-15,0-3 1 16,0-3-32-16,0-5-14 15,0-3-33-15,0-13-65 16</inkml:trace>
  <inkml:trace contextRef="#ctx0" brushRef="#br0" timeOffset="253704.1489">24011 8226 208 0,'-12'0'77'0,"12"0"-42"0,-3 0-17 16,3 0 23-16,0 0-10 16,0 0-3-1,6 0-8-15,3-3 0 0,6 1-11 16,3-1-5-16,2 0-3 0,1 1 1 16,0-1 1-1,6 0-1-15,-6 3 1 0,-3 0-40 16,-4 0-16-16,1 0-62 15,0 0-40 1,-3-2 70-16</inkml:trace>
  <inkml:trace contextRef="#ctx0" brushRef="#br0" timeOffset="254204.9756">24279 8281 216 0,'0'3'82'0,"0"13"-44"0,9-5-27 0,-9-6 21 16,6 0-8-16,0 0-2 15,2 1-8-15,1-4-1 16,0 1-8-16,3-3-3 0,0 3 1 15,3-3-2-15,0 0-1 16,-6-3 1-16,3-5 1 16,-3 0 3-16,-3-8 0 15,-3 3-3 1,-3 0 2-16,-9 2-3 16,3 3 2-16,-9 0-4 15,6 6-2-15,-6 2-1 16,-3 2 3-16,0 6-2 15,-3 0-1-15,7 5 3 16,-1 3 0-16,3 0 7 0,3 0 4 16,3 3 1-16,3-4 1 15,3 1-4-15,6-2-3 16,3-1-2-16,3-3 0 16,0-2-4-1,5-2-2-15,1-4-31 16,3-2-13-16,0 0-38 15,-6-5-16-15,9 0 5 16</inkml:trace>
  <inkml:trace contextRef="#ctx0" brushRef="#br0" timeOffset="254751.5405">24588 8266 200 0,'0'-16'74'0,"-6"16"-40"0,6-3-13 15,0 3 22-15,0 0-4 16,-3 0 0-16,-6 3-18 16,0-1-5-16,4 6-10 15,-10 8-4-15,6 0-1 0,-6 3-1 16,3-1 0-16,3 1-3 15,3-4 0-15,3-1 2 0,3-1 0 16,3 0 1-16,3-5 2 16,3 0-1-16,3-5-1 15,0-3 3-15,0-3 0 16,0-2-1-16,-4-3-2 16,1 3 1-16,-3-3 1 15,-3 0-1-15,0 0 2 16,-3 0-4-16,0 0 0 15,0 3 1-15,0 2 0 16,0 0-5-16,0 3 1 0,0 8 0 16,6 3 2-1,-3 2 1-15,3 0 1 16,0 8-3-16,-3 3 2 16,0-3 10-16,-3 1 5 15,-3-4 5-15,0 1 1 0,-9-1-7 16,3-2 0-16,-6-3-8 15,-2-2-1-15,-4-3-9 16,3-3-4-16,-3-5-26 16,6-3-12-16,0-2-29 15,3-3-12-15,12-8-24 16</inkml:trace>
  <inkml:trace contextRef="#ctx0" brushRef="#br0" timeOffset="255177.3264">24698 8268 200 0,'0'11'74'0,"6"-11"-40"0,0 2-9 16,-3 6 27-16,3-2-11 0,3 2-1 15,-3 0-14-15,9-3-7 16,-3 0-10-16,6 0-4 0,3-2-1 15,-7 0 0-15,4-9 0 16,-6 1 0-16,0-8 0 16,-3 2-2-16,0 1-2 15,-3-1 3-15,-6 1 0 16,-6 2-6-16,-6 2-2 16,-6 1-5-16,6 2 1 0,-6 3 0 15,4 8 3-15,-4 3 2 16,0 2 2-1,3 3-1-15,0 0 1 0,9 2 8 16,0 1 4 0,6-1-3-16,0-2 1 0,9 0-7 15,3 0-3-15,0-3 1 16,6-5 2-16,3-2-20 16,-1-4-7-16,1-2-33 15,0-2-13 1,-3-4-44-16</inkml:trace>
  <inkml:trace contextRef="#ctx0" brushRef="#br0" timeOffset="255490.1792">24954 8268 192 0,'-3'16'71'0,"3"-13"-38"0,0-1-39 15,3 12 100-15,0-1-35 16,-3 0-17-16,6 3-16 15,-3-3-17-15,-3 0 0 0,0-2 2 16,0 0-4-16,0-3-2 0,0-3 0 16,0 0 1-16,0-5-3 15,0 0-2-15,0-3-3 16,0-2 1-16,9-3 1 16,-3-2 0-16,0-9 2 15,3-5 3-15,3 3-4 16,6 3-3-16,0 2-2 15,3 3 0-15,-1 2 3 16,1 3 2-16,-3 3-49 16,-3 2-21-16,-6-2-72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7T23:55:35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8628 7347 108 0,'0'-2'41'0,"3"2"-22"0,0 0-5 15,-3 0 15-15,0 0 6 16,3 0 3-16,0 0-5 15,-3-3 0-15,0 3-19 0,0 0-1 0,0 0 0 32,0 0 6-32,0 0 3 15,0 0-9-15,0 5-5 16,0 1-3-16,-3 4-1 16,0 6 0-16,0 3 2 15,0-1-3-15,0 3-2 16,-3 1 2-16,0-1 2 15,0 3-2-15,0 2 0 16,0-2 1-16,0-3 2 16,-3 0-3-16,0 0 0 15,3 1-1-15,0 1-2 16,1 1 1-16,2-8-1 0,0-3 0 16,0 6 0-1,-3-1 4-15,3-2 2 0,0 0-2 16,0-3-3-16,0 1 0 0,0 1 1 15,0-1 1-15,0-1-1 16,0-3 1-16,0-2-2 16,0-2-1-16,3 2-8 15,-3-6-3-15,3 1-21 16,0-3-6-16,0-3-25 16,0-5-10-16,-6 0-32 15</inkml:trace>
  <inkml:trace contextRef="#ctx0" brushRef="#br0" timeOffset="546.0742">8423 7699 164 0,'0'-2'63'0,"0"2"-34"0,0 2-16 0,0-2 17 16,0 0-13-16,0 0-2 15,0 0-3-15,0 0 2 16,3 6-7-16,0 2 2 0,-1 5 2 15,-2-3 5-15,3 6 2 16,-3 0-5-16,0 5-3 16,0 1-1-16,0 4 1 15,0-2-3-15,0-8 1 0,0-3-7 32,6 0-1-32,-3 0 0 15,3-2 0-15,-3-3 6 16,3-3 4-16,3-5-1 0,0 0 0 15,0-2-5-15,0-4-1 16,3-2 1-16,-3 3 0 16,-3 2-2-16,6-5-2 15,3-2 1-15,-1-3-1 16,4 2 2-16,-3 0 1 0,0 3-1 16,-3 1-2-1,-3 1-2-15,0 1 1 0,-3 0 3 16,0-1 1-16,0 1-26 15,-3 0-9-15,0 0-59 16,-3-3-26-16,0 0 10 16</inkml:trace>
  <inkml:trace contextRef="#ctx0" brushRef="#br0" timeOffset="5434.2742">17409 7456 132 0,'0'0'52'0,"-15"-3"-28"0,24 3-6 15,-9 0 18-15,0 0-9 16,0 0-3-16,0 0-10 16,0 0-1-16,0 0-8 15,3 3 4-15,0 2 1 0,-3 1-1 16,3-1 0-1,0 3-1-15,0 0 2 16,-3 0-1-16,0 2 2 0,0 1-6 0,-3-1-1 16,-3 1 4-16,0 2 3 15,-6-2-2-15,0 2 0 0,3 0-3 16,0-2 1-16,0-1-6 31,0-2-1-31,0 0 0 16,3 0 0-16,-3-2 0 15,4-1 2-15,-4 0 3 0,0-2 2 16,0 2-3-16,-3-2-1 16,0-1 1-16,0 1 0 0,0 0 0 15,0-1 0-15,-3 1-2 32,3 0 1-32,1-1-2 15,-4-2 2-15,-3 0-2 0,3 0-1 16,0 3 1-16,3-3 1 15,0 3-1-15,3-3 2 16,0 0-2-16,0 0 2 16,-2 0-2-16,2 0-1 15,-3 0 5 1,-3 0-3-16,3 0 1 16,-3 0-1-16,3 0-2 15,-9 0 5 1,3 0-3-16,1 0 1 15,2 0 3-15,0 0 1 16,0 0 1-16,0 0 2 16,-3 0-7-16,0 0-2 0,3-3 1 15,1 3 1-15,-1 0 1 16,0 0 0-16,0-3-2 16,3 3 1-16,0 0 0 15,0 0 1-15,3 0-2 16,-9-2-2-1,3-1 3-15,1 0-2 16,-1 1-1-16,3 2 3 16,-3-3 0-16,3 0 1 15,0 1 2-15,0-1-3 0,-6 0 0 16,3 1 1 0,-2 2-2-16,-1-3-2 15,0 3 1-15,0 0 1 16,0-3-3-16,3 1 0 15,-6 2 1-15,4-3 2 16,-1 3-3-16,0 0 0 16,0 0 1-16,0-2 2 15,0 2-1-15,3 0-1 16,1 0 1-16,-4 0 1 16,-3 0-3-16,0 0 0 15,3 0 1-15,0 0 0 0,-3 0 2 16,1 0 1-16,-1-3-1 15,0 0-2-15,-9 3 1 16,3 0-1-16,-2 0 0 16,-1 0 0-16,0 0-3 15,0 0 2-15,1 0-1 16,2 0 0-16,-9-5 4 16,3 5 1-16,1-3-1 0,2 3-2 15,-3 0 1 1,-3 0 1-16,-2 0-3 15,5 0-2-15,0 0 2 16,0-5 2-16,1 5 0 16,-1-3-1-16,0 1 1 0,-8-1-1 15,-4 0 0-15,3 1 2 16,4 2-1-16,-1 0-1 16,0-3-2-16,0 0 1 15,4 3 1-15,-1 0 2 16,-3 0-3-16,4-2 0 15,-1-6-1-15,0 3 0 16,-6 2 2-16,4 0 0 16,-4 1 0-16,3 2 2 15,-5-3-1-15,2 0 2 0,0 1-2 0,1-1-1 32,-1 0-2-32,3 3 1 15,1 0 1-15,-4 0 0 16,0 0-3-16,1 0 0 15,2 0 2-15,-6-2 2 0,4-1 0 16,-1 3 2-16,3-2-2 16,-2 2-1-16,2 0 1 15,-3-3-1-15,4 3 0 16,-1 0 0-16,3 0-3 16,0 0 2-16,1 0 1 15,-7-3 2-15,3 3-3 16,1 0 0-16,-1 0 1 15,0 0 2-15,1 0-3 16,2 0-2-16,-9 3 2 16,3 0 2-16,4-3-2 15,-1 2 0-15,-3-2 3 0,1 0 1 16,2 0-4-16,-6 0-1 16,7 0 3-16,2-2 1 15,0 2-3-15,1 0 1 16,-4 0-2-16,3 2 0 15,0 1 2-15,1-1 0 16,-4 1-3-16,0-3 0 16,4-3-3-16,-1 3 1 15,0 8 3-15,0-2 3 16,1-1 0-16,5 0 2 16,-9-2-4-16,7 0 0 15,-1 2-1-15,3 3-2 0,3-3 3 16,0 0 2-1,4 1 0-15,-7 2-1 16,-3 0-2-16,3-1 1 0,1 4 1 16,-1 0 0-16,0-1 0 15,3 3 0-15,3 1 0 16,1 2 0-16,2-3 0 16,3 0 2-16,-3 0-3 15,0 0 0-15,3-2 1 16,1 5 0-16,2-5 0 15,0 4 2-15,6-1-3 16,-3-6 0-16,3-3 1 16,0 0 0-16,3-2 0 15,0-1 0-15,0 1-7 16,0-8-9-16,0-1-1 16,0 1-2-16,3-5 2 15,0-1-4-15,0 0-2 16,0 1 6-16,6-3 3 0,-3-1 1 15,3 1 1-15,3 0 7 16,-6 0 2-16,3 2 3 16,-3 1 0-16,0-4 2 15,3 6 1-15,0 0 5 16,0-2 5-16,0 2-7 16,0 0-3-16,0 3-2 15,0 2 1-15,0 0-1 16,-3 3-1-1,0 0 5-15,3 8 4 16,-3 3 1-16,0 5 2 16,-3 2 0-16,0 6 0 0,-3 3-4 15,0-4-3-15,3 4 0 16,-3-6-1-16,3-2 0 16,0-4 0-16,0-1-2 15,0-4-2-15,0 1 1 0,0-6-1 16,3 3 0-16,0-8 2 15,-2 3-1-15,2 2 2 16,0-5-4-16,0 0-2 16,8 0 2-16,1-3 0 0,3 1 1 15,3-1 0-15,6 0 0 16,0 3 0-16,0 0 0 16,0 0 0-16,-1 0-3 15,-2 0 2-15,0-2 3 16,0 2 1-16,-3-3-1 15,-3 0-2-15,-3 3-26 0,-3 0-10 16,-3-2-90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7T23:56:17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9583 5734 160 0,'0'0'63'0,"0"-3"-34"0,0 0-12 0,0 3 20 15,0 0-8-15,0 0 0 16,0 0-12-16,0 0-3 15,3 6-8-15,0 1-2 0,0 7 2 16,-3-4-1-16,6 9 2 16,0-3 0-16,0 7 3 0,-3-1-3 15,0 1 1-15,0 1-1 16,3-3 1-16,0-2-2 16,0 5-1-16,0-3-1 15,-6-8 0-15,0 0-2 16,0-7 1-16,0-1 0 15,0 3 1-15,0-3 0 16,0-7 2-16,0-1-3 0,0-2-2 0,0-1 0 16,3-4-1-16,0 2 0 15,3-5 0-15,-3 2 0 16,3-5 0-16,0 3 0 16,0-3 0-16,0 3 0 15,3-8 0-15,-3 2-3 16,2 3 0-16,1 3 2 15,0 0 0-15,3 2-2 16,-3 9 0-16,-3-1 2 16,0 11 2-16,0 0 6 15,0 8 6-15,0-3-3 16,0 5 0-16,-3 1-6 0,0-1-1 16,0-2-1-16,-3 0 1 15,0-3 0-15,3-2 1 16,-3 0 0-16,3-6 2 15,-3 0-5-15,0-7-1 16,0-1 0-16,3-8 2 16,0 3-1-16,3-8-1 31,0 3-4-31,3-3 0 0,-1 3 0 16,1-5 2-16,0-1-4 15,3 6 2-15,0 0 2 16,3 5 3-16,0 0-2 15,3 13 0-15,6 3-1 16,-10 0 0-16,-2 0 2 16,0 8 2-16,0 0 3 15,-3 2 2-15,0-2-6 16,-3 0 0-16,3 0-3 16,-3-6 0-16,-3-2-14 15,0 0-6-15,0-2-20 0,3-4-9 16,0 1-16-16,6-8-9 15,-3-1-20 1</inkml:trace>
  <inkml:trace contextRef="#ctx0" brushRef="#br0" timeOffset="383.5547">10307 5786 208 0,'-15'0'79'0,"15"0"-42"0,-12 6-30 16,12-4 20-16,-3 4-10 16,0-1-2-16,-3 6-8 15,3-1-3-15,0 6-2 16,0-3-2-16,0 8 1 0,3 1-1 16,3-1 0-16,0-3 2 15,9-2 1-15,-3-3 3 16,6-2 1-16,-3 0 5 15,6-9 3-15,-4 1-2 16,4-8 0-16,-3-1-5 16,0-7-3-16,-3 2 6 15,-9-4 3-15,0 1-1 0,-9-7 2 16,3 3-2-16,-6-1 0 16,0 6-7-16,-6 5-4 0,3 0-12 15,-3 5-4-15,4 1-11 16,-1 4-4-16,3 1-15 15,3 0-7-15,0-1-20 16,9-4-7-16</inkml:trace>
  <inkml:trace contextRef="#ctx0" brushRef="#br0" timeOffset="949.7076">10679 5741 220 0,'-12'-2'85'0,"6"4"-46"0,3-2-46 16,0 3 66-16,0 0-21 16,-6 2-16-16,3 0-8 15,-6 9-10-15,0-1-5 0,-3 5-2 0,4-2 2 0,-1 8 2 16,3-3-2-16,6 6-2 15,0-6-1-15,9 0 0 16,0-5-6-16,6-3-2 16,-4-2 5-16,7-6 1 15,-3 0 4-15,6-7 3 16,-3-1 2-16,3-8 1 0,-3 1 0 31,0-9 0-31,-3-15-2 16,-4-3 1-16,-2 0-2 15,-9-8 2-15,-3-5-2 16,1 5 2-16,-1 0-4 16,0 5 0-16,0 5 3 15,0 6 1-15,0 6 3 16,3 7 1-16,0 2-1 0,3 7-1 16,0 7-6-16,3 7 1 15,0 12 4-15,3 18 2 16,6 8 6-16,-3-8 5 15,-3-5-3-15,2 13 0 16,1-8-6-16,0 8-3 16,0-8 0-16,3 8-1 15,-3-5-7-15,6-6 0 16,-3-5-39-16,3-8-14 16,-3-2-87-1</inkml:trace>
  <inkml:trace contextRef="#ctx0" brushRef="#br0" timeOffset="1594.5697">11387 5577 196 0,'0'0'74'0,"0"3"-40"0,3-3-13 0,-3 0 25 16,0 0-6-16,0 0 1 0,3-3-21 15,3-5-7-15,0-2-8 16,3-3-4-16,6-6 0 0,-3 1-1 16,0-1 2-1,-3-2-1-15,0 5 2 0,-3 0-2 16,-1 6-1-16,1-1 1 16,-3 3-1-16,-3 3 0 15,0 5 0-15,3 8 0 16,0 8 2-16,3 7 1 15,-3 12 3-15,0 5 1 16,0 4 3-16,3 1-5 16,-3-13-3-16,0-5-1 0,0 2-1 15,0-3 2-15,0 1 1 16,0-6-26-16,-3 0-11 16,0-2-30-16,0-4-12 15,0-1-39 1</inkml:trace>
  <inkml:trace contextRef="#ctx0" brushRef="#br0" timeOffset="1866.0248">11337 5988 256 0,'0'-3'96'0,"0"3"-52"0,12-5-34 0,-10 5 25 0,10-3-10 16,18-2-2-16,-6 2-5 15,-6 0-1-15,12 3-9 16,-7 0-5-16,10 3 0 0,12 0 0 16,-7 2 1-16,-2 0-2 15,-15-2 1-15,-3 0-11 0,0-1-2 16,3-2-22-16,-1 0-9 0,-5-2-29 16,-3-4-11-1,0-4-25-15</inkml:trace>
  <inkml:trace contextRef="#ctx0" brushRef="#br0" timeOffset="2348.5496">11956 5437 156 0,'-3'-10'57'0,"0"7"-30"0,-3-5-3 16,6 8 22-16,-6 0-6 0,0 0 2 15,-6 3-15-15,-3 5-5 16,0 2-12-16,-3 9-2 0,1 7-1 16,2 17 1-16,3 7 0 15,6 8-2-15,6-2 1 16,9-4-2-16,9-1 2 16,8-6 0-16,7-11 3 15,3-5-1-15,8-13 2 16,1-13 0-16,0-11 3 15,-1-11 2-15,-8-10-1 16,-9-5 8-16,-9-9 3 0,-12-7-8 16,-12 0 0-16,-9 2-5 15,-12 6 0-15,0 5-10 16,-2 5-1-16,-1 8-29 16,3 6-11-16,0 5-32 15,9 5-13 1,9 5-75-16</inkml:trace>
  <inkml:trace contextRef="#ctx0" brushRef="#br0" timeOffset="3065.9502">11506 5657 128 0,'0'-3'49'0,"0"6"-26"0,3-3-16 15,-3 0 15-15,0 0 0 16,0 8 4-16,0 0-3 16,0 2 0-16,3 3-12 15,-3 1 2-15,0 2 3 0,0 5-2 16,3 0 0-16,0 0-4 16,-3 3 1-16,0 0 0 15,0-3 1-15,0 0-2 0,0 3-1 16,3-6-5-16,-3-2-3 15,0-3 0-15,0-5 1 16,0 0-3-16,0-2 0 16,0-1-10-16,0-2-5 15,0-3-36-15,0 0-14 16,3-6-39 0</inkml:trace>
  <inkml:trace contextRef="#ctx0" brushRef="#br0" timeOffset="4640.9881">7286 7334 168 0,'-3'0'63'0,"3"0"-34"0,0 3-23 0,0-3 15 0,0 0 2 16,0 0 3-16,3 3-2 16,2-1-1-16,1 1-12 15,0-3 9-15,3 2 3 0,0 1-3 16,6 0-1 0,3-1-7-16,3 1 0 15,0 0-5-15,2 5-2 16,1-3 2-16,3-5 0 0,0-3-3 15,0 3-3-15,-1 0 0 16,4-2 1-16,-3-1-1 16,0 0-1-16,-3 3 3 15,-7 0 0-15,1 0 1 16,-6 0 2-16,0 0-3 16,-3 0 0-16,-3 0-1 15,0 0-2-15,-3 0 1 16,0 0-1-16,-3 0-7 15,3 0 0-15,-3-2-37 16,0-1-13-16</inkml:trace>
  <inkml:trace contextRef="#ctx0" brushRef="#br0" timeOffset="5628.7588">7393 8551 156 0,'-9'0'57'0,"-6"3"-30"0,6 0-10 0,9-3 22 16,-3 2-2-16,0-2 11 15,3 0-13-15,-6 3-19 16,6-3-5-16,0 0-1 0,0 0 3 16,9 0 2-16,0 0 3 15,0 3 3-15,3-3-5 16,0 2 1-16,2-2-6 15,4 0 1-15,0 3-7 16,6 0-1-16,0-1-2 31,0 1 1-31,-1-3-2 0,1 0-1 16,0 0 1-16,-6 0 1 16,-3 0-1-16,3 0 2 15,6 0 0-15,-4 0 3 16,-2 0-5-16,-3 0-1 15,3-3 0-15,-6 3 0 16,-3 0 0-16,0 0 0 16,0 0 0-16,6 0 2 15,-1 0-1-15,-2 0 2 0,-3 0 0 16,-3 0 1-16,0 0-5 16,-6 0-1-16,0 0 1 15,3 0 0-15,0-2-26 16,-3-1-11-16,0 0-72 15,3 1-30-15,0-6 19 16</inkml:trace>
  <inkml:trace contextRef="#ctx0" brushRef="#br0" timeOffset="6633.4898">7366 9774 164 0,'-15'-3'63'0,"15"6"-34"0,0-3-34 16,0 0 65-1,0 0-20-15,0 0-11 16,6 2-8-16,0 1-14 15,0 0 2-15,0-3 4 0,3 2-1 0,0 1 1 16,3 0-1-16,-1-1 2 16,4 1-5-16,0-3-1 15,9 8 0-15,-3-3 2 0,3-8-5 16,0 1-3-16,-1-1 1 16,1 3 0-16,0-2-1 15,0-1-2-15,0 3 3 16,-4 0 2-16,1 0 0 15,-3-3 2 1,0 3 2-16,0 0 2 0,0 0-5 16,-3 3-4-16,-1 0 1 15,-5-3 0-15,0 0 1 16,-3 0 0-16,0 2-2 16,-3-2-2-16,3 0 1 15,-6 0-1-15,0 0-7 16,0 0 0-16,0-2-46 15,0-1-17-15,6-2-74 16</inkml:trace>
  <inkml:trace contextRef="#ctx0" brushRef="#br0" timeOffset="7746.6736">7419 10896 120 0,'-3'-3'46'0,"-2"6"-24"0,2-1-4 0,3 1 20 15,-3-1-10-15,0 1-1 16,0 2-7-16,-6-2-1 0,3 0-10 16,0-1-1-16,0 1 2 0,3 0-4 15,0-3 2-15,3 0 1 16,0 0 5-16,6 5 12 16,3-2 8-1,0 2-12 1,3-2-2-16,-1-1-8 15,4-4-2-15,0 4 2 16,3 1 3-16,3-6-4 16,3 1 1-16,-3-1-5 0,-4 0 1 15,4 3-3-15,0-2 2 16,0 2 0-16,0 0 1 16,0 0-7-1,-3-3 0-15,-1 3 1 16,1-5 1-16,-3 5-1 0,0 0 1 15,3 0-2-15,-3 0-1 16,3 0 3 0,-1 0-2-16,-5 0 2 15,3 0-2-15,-9 0-1 16,3-3 1-16,-3 3-1 0,0 0 0 16,-3 0 2-16,0-3-12 15,-3 1-6-15,0-1-46 16,0-2-22-16,3-3-67 31</inkml:trace>
  <inkml:trace contextRef="#ctx0" brushRef="#br0" timeOffset="8788.6801">7425 12091 220 0,'-6'0'82'0,"0"0"-44"0,9 3-25 0,-3-3 22 15,0 0-12-15,0 0-3 0,0 0-7 0,6 3-1 16,-3-1-7-16,-3-2 6 0,9 3 13 31,3 0-4-31,0-1-5 0,0 1-2 31,0-3-4-31,6 3 2 16,0-3-4-16,0 0-2 16,-1 0 0-16,-2 0-1 15,0 0-2-15,3-3 1 16,0 0-2-16,0 3-1 0,0-2-2 0,-1 2 1 15,-2 0 3-15,0 0 1 16,0 0-1-16,0 0-2 16,-3 0 3-16,3 0 0 15,3-3-1 1,-1 3 1-16,-5 0 0 16,3 0-1-1,0 0-2-15,-3 0 1 16,0 0-1-16,-3 0 0 15,0 0 0-15,-3 0 0 16,0 0-14-16,0 0-3 16,0 0-35-16,0-3-14 0,0-2-78 31</inkml:trace>
  <inkml:trace contextRef="#ctx0" brushRef="#br0" timeOffset="20935.8401">8113 11710 140 0,'-6'-2'55'0,"6"4"-30"0,0-2-23 0,0 0 12 0,0 0-7 16,0 0 1-16,6 0 1 15,0 0 5-15,0 0-8 16,3 0 3-16,3 0 4 0,0-2-1 15,3 2 3-15,-1-3-4 16,4 3-1-16,3 0-4 16,0 0-1-16,0 3-6 0,0 2 1 15,2 0 2-15,1 1 1 32,3-4-1-32,6 1 1 15,0 0 0-15,2-1 1 16,4 1 2-16,0 0 1 0,2-1-3 15,1 4-3-15,0-1 0 16,-1 0-1-16,1 3 0 16,3-3 2-16,-4 1-1 15,4 2-1-15,3-3 5 16,-1 8 1-16,1-2 0 16,2 2-1-16,1 0-1 15,3 3 2-15,-4-5-1 16,1-1 0-16,-1 1 1 15,4-1 1-15,-6 1-1 16,2 2-1-16,1-2-3 16,-7 2-2-16,1-2 1 0,3-1-1 15,-1-2 0-15,1 3 2 16,3 2-3-16,-4 0-2 16,-2-2 2-16,2 2 2 15,-2 0 2-15,0 0 1 16,-1 1-2-16,1-1 1 15,3 0-2-15,-4 0 2 16,1 3-4-16,0 0 0 16,-1 0-1-16,-2 2 0 0,3 4 4 15,-1 4 3-15,-2-2-4 16,6 0-3-16,-1-1 1 16,-2 1 0-16,2-3 3 15,-2 1 1-15,0-4-1 16,-4 6-2-16,4 2 1 15,0-2-1-15,-4-3 0 16,-2 1 0-16,6-1 2 16,-4-3 1-16,4 3-4 15,0 1 1-15,-4-1 0 16,-2-3 0-16,0 6-3 16,-1 5 2-16,1 0 1 15,-3-2 2-15,0-1-1 0,-4 1 2 16,1-4-2-16,0-4-1 15,-3 5 1-15,-1-6-1 0,1 4 0 16,0-4 0-16,0-2 0 16,2 0 0-16,-5 0 0 31,0 0 2-31,3-1-1 0,5 7 2 16,-2-1-2-16,-6-3-1 15,-3 1-2-15,0-3-1 16,-4 5 2-16,1-3 0 15,3 6 1-15,0 0 0 16,-3-3 0-16,0 0 2 16,-1 3-1-16,4-3-1 15,0 0-2-15,0-2 1 16,0 2 1-16,-1 3 0 16,-2-6 2-16,0 1 1 15,0-3-4-15,3 0 1 16,-3 2 0-16,-1 1 0 15,1-1 0-15,0 1 0 0,-3-1 0 16,0 1 0-16,3-1 2 0,-6 4 1 16,5 7-4-16,4-6 1 15,-3-1 0-15,-3-4 0 16,0 3-3-16,0-2 0 16,0-3 4-16,-1 0 3 15,1-1-3-15,0 7-1 16,0-4 0-16,-3 3 0 15,0-2 0-15,0-3 0 16,-1 0 0-16,-2-1 0 0,0 1-3 31,0 0 2-31,0 0 3 0,-3 3 1 16,-3-1-4-16,6 1 1 16,-3-1 0-16,0 3 2 15,-3 6-3-15,0-3 0 16,0-1 1-16,0 1 0 15,-3 0 0-15,0 3 0 16,2-6 0-16,-2 2 2 16,0-1-3-16,0-4 0 15,0 1-1-15,-3-1 0 16,0-2 4-16,3 0 1 16,0 2-1-16,-3 1 1 15,3 0-2-15,0 2-1 16,-3 0-2-16,3 3 1 0,-3-1-1 15,3 7 0-15,0-4 2 16,0-2 2-16,0 2-1 0,0-5-1 16,-3 3-2-16,3-3 1 15,-3 3 1-15,3 0 0 16,0-3 0-16,0 0 2 16,0 1-3-16,0-4 0 15,-3 3 1-15,3 0 2 16,-3 1-1-16,0-1-1 15,0 0 1-15,0 5 1 16,0 6-3-16,3-3 0 16,0-2 1-16,0-1 0 15,-3 3 0-15,3 0 0 0,0-5 0 16,0 0 0-16,0-3-3 16,0 0 2-1,0-2 1-15,0-1 2 0,3 4-1 16,-3-1-1-16,6 0 1 15,-3 0-1-15,0 0 0 16,-1 6 0-16,-2 4 0 16,3-1 2-16,3-4-3 15,0-5 0-15,0 6 1 16,0-4 0-16,0-1 0 16,0 4 2-16,0 3-3 15,0-8 0-15,0-2 1 16,0-3 2-16,0-3-1 15,0 5-1-15,2-2 1 16,1 0 1-16,0 0-1 16,0 0-1-16,0 0 1 15,0-3-1-15,-3 6-3 0,3-6 2 16,0 8 1 0,0 3 2-16,0-3-1 0,2 3-1 15,-2-6 1-15,6 1-1 16,-6-3 0-16,3 0 2 15,-3-1-3-15,3 1 0 16,0 0 1-16,0-3 0 16,2-2 0-16,1 5 0 15,6-6 0-15,-3 6 0 16,-3-2 0-16,0-4 2 16,-1-2-3-16,1 3 0 15,0-3 1-15,0 0 2 16,0 2-1-16,0 1-1 0,0-3-2 15,-1 5 1-15,-2-3 1 16,0-2 2-16,3 3-3 16,3 0 0-16,0-1 3 15,-3-2 3-15,0 0-4 16,-4-3-1-16,1 6 0 16,0-3 2-16,0-3 1 15,-3 3 1-15,0 0-2 16,0 3-2-16,0-3 1 15,3-1-1-15,2-1 0 16,1-1 0-16,-3 8 0 16,0-5 0-16,0 0 0 15,0-3 2-15,0 1-1 0,0-1-1 16,-1-2-2-16,-2 2 1 16,0-2 1-16,3-1 2 15,-3 1 1-15,3-3 3 16,-3 5-3-16,0-2-2 0,0-1 0 15,0 1-1-15,2 0-3 16,-2-1 2-16,3 4 1 16,0-4 2-16,0 1-1 15,0 0-1-15,0-3 1 16,0 0-1-16,0 0 2 16,-1 0 1-16,-2 0-1 15,3 5-2-15,-3-5 1 16,6 3 1-16,-3-1-3 0,3 1 0 15,-3-3-1-15,-1 0 0 16,1 0 2-16,3 0 0 16,0 5 2-16,0-2 1 15,0-3-4-15,-3 0 1 16,0 2 0-16,-1 1 2 31,1-3-1-31,-3 0 2 16,0 0-4-16,0 0 0 0,3 0 1 15,-3 0 2-15,3 0-1 16,3 0-1-16,-4 0 1 16,1 0-1-16,0 5 0 15,0-5 2-15,-3-5-3 16,0 5 0-16,0 0 3 16,0 0 1-16,0 0-1 15,0 0 1-15,5 0-4 16,1 0 0-16,-3-3 1 15,0 3 0-15,0 0 0 16,3-2 0-16,-6 2 0 16,-3-3 0-16,0 3 0 15,-4 0 2-15,-5 0-1 16,0 0-1-16,0 0 1 0,0 0-1 16,0 0 0-16,0-5 0 15,-2 5-3-15,-1-3 2 16,-3 1 1-16,0-6 2 0,-6 8-1 15,-9-6-1-15,6 1-2 16,0 0 1-16,-3-1 1 16,3 1 2-16,-2 0-3 15,2 0 0-15,-3-6 1 16,3 0 2-16,0 6-1 16,3-3-1-16,-3 6-2 0,3-9 1 15,0-2 1-15,3 13 0 16,6 0-3-16,1-3 2 15,-1 0-1-15,3 9-4 16,0-1 3 0,8 3 4-1,1 3 0-15,0-1-1 16,0-5 1-16,3 9-1 16,0-6-5-16,3-3 1 15,0 5 4-15,0-2 2 0,-3 3-3 16,0 0 1-16,5-6 0 15,4 3 0-15,-3-3 0 16,-3 6 2-16,0-9 1 16,0 9 1-16,-6-3-5 15,0-3-1-15,0-2 1 32,-4 10 2-32,1-5-2 0,0 0-2 15,-3 2 2-15,0 1 0 16,-3-3 1-16,0 0 0 15,-3-3 0-15,0 3 0 16,0-3 0-16,0 3 0 16,-3-2 0-16,1 4 0 15,-1-2 0-15,0 0 0 16,-6-3 0-16,3 6 0 16,-9-8 0-16,6 5 0 15,0-3 0-15,0 0 0 16,3-2-3-16,0-1 0 0,0 1-3 15,3-3-1 1,3 8-7-16,1-5-2 0,-4-1-4 16,3 4-3-16,0-1-18 15,3 3-7-15,3 0-36 16,6 0-47 0</inkml:trace>
  <inkml:trace contextRef="#ctx0" brushRef="#br0" timeOffset="286004.2679">7750 10578 156 0,'0'-5'57'0,"0"7"-30"0,3-2-21 16,-3 0 15-16</inkml:trace>
  <inkml:trace contextRef="#ctx0" brushRef="#br0" timeOffset="287725.239">7768 10575 288 0,'15'0'14'0,"5"-2"-7"16,1 2 0-16,0-3-1 0,3 0 4 15,0 1 1-15,8 2-1 16,1-3 1-16,0 1-2 15,6-6 0-15,2 0-3 0,4-3-1 16,6 0-1-16,-4 1 0 16,-2 2 2-16,5 0 1 15,-2 0-1-15,3 0-1 16,-1 0-3-16,1 0 1 16,2 0 0-16,4 3 1 15,-3-3 0-15,-1 0 0 16,1 0 0-16,-4 0 2 15,1-2-3-15,3 2-2 16,-1-3 0-16,4 1 1 16,-4 2 1-16,-2-3 1 15,5 3-2-15,-5 0 1 0,0 0-2 16,2 0-1-16,1-5 1 16,2 3 1-16,1-6-1 15,-4 2-1-15,1 4 3 16,-3-3 0-16,-4-1-4 15,4 1-1-15,-1-3 1 16,1 6 2-16,3-6-2 16,-1 0 0-16,1 3 3 15,-1-1 1-15,1-1-4 16,-3-4-1-16,-1 1 1 16,1 2 0-16,-1 0 1 15,4 0 0-15,-3 0 0 16,-1-2 2-16,7 4-1 15,-4-2 2-15,1 1-4 0,-1-1-2 16,1 0 2-16,6 0 0 16,-4 3 1-16,1-3 0 15,2 3 2-15,-5-6 1 16,-1 1-1-16,1-1-2 16,-4 3 1-16,10 0-1 15,-3-5 0-15,-4 3 2 16,4 2-1-16,-4-5-1 15,1-6 1-15,-1 3-1 16,1 0 0-16,0 1 0 16,2-1-3-16,-2 3 2 15,-4-3 1-15,1 5 0 0,0 1 0 16,-4-1 2-16,4-2-1 16,-1 3-1-16,1-6 1 15,3 5 1-15,-7 1-3 16,1 2 0-16,2-3 1 15,1 1 2-15,-3-3-3 16,14-3 0-16,-5-5 1 16,2 0 2-16,-5 2-1 15,-1 3 2-15,-2 1-4 16,3 1-2-16,-4 1 4 16,1-3 1-16,-1 3-3 15,1 0 1-15,0 3 0 16,2 2 0-16,-2-3 0 0,-1 1 2 15,10-3-3-15,-7 2 0 16,-2 0 1-16,3 4 0 16,-1-1 2-16,4 0 1 15,-4 0-1-15,-2 0-2 16,0-2 1-16,2-4-1 0,-2-1 0 16,-1 1 0-16,1 4-3 15,0-1 2-15,2 1 1 16,1-1 2-16,-7 3-1 15,-2 1-1-15,0-1 5 16,-1 2 1-16,-2 1-5 16,-3 0 0-16,-1 2-1 15,1 1 2-15,-3-1-1 16,-1 1-1 0,4 2 1-16,-6-3 1 15,0 3-1-15,-4 0-1 16,-2 0 1-16,0-2 1 15,6 2-1-15,-4-3-1 16,-2 3 1-16,0 0 1 16,-3 3-1-16,6-3-1 15,-7 3-2-15,4 0-1 16,-3-1 4-16,0 4 1 16,-3-1 0-16,0 0 1 15,-4 3-4-15,4-2-2 16,0 2 2-16,-3 0 0 0,-3 0 1 15,0 0 2-15,-3 0-1 16,0 0-1-16,-4-3 1 16,-2 3-1-16,0 0 0 15,-3-3 2-15,0-2 1 16,-3 0 1-16,0 0-5 16,-3-1 1-16,-3 1 0 15,0-3 0-15,-3 0-3 16,-2 0 0-16,-4 0-1 15,-3 3 3-15,3 0 0 0,0-6 3 16,0 0-1-16,0 4-1 16,3-1 1-16,0-3-1 15,1 8 0-15,2-5 2 16,0 0-1-16,3 3 2 16,3 0-4-16,0 2-2 15,3 1-1-15,3-1 0 16,6 3 3-16,3 0 2 15,3 0-2-15,8 8-2 16,1-3 2-16,0 0 2 16,0-2-2-16,0 8 0 15,-4-3 1-15,-2 0 2 0,-6 0-1 16,-3-1-1 0,-3 4-2-16,-3 2 1 0,-3 0 5 15,-6 6 2-15,-3-3 2 16,-6 5 2-16,0-2-3 15,-5 2 1-15,-1 0-5 0,0 0-2 16,3-2-5-16,3-1 0 16,3-2 4-16,3-3 2 15,3-2-16-15,0-3-7 16,3-3-21-16,3 0-6 16,0-5-37-16,3-2-15 15,6-1 4 1</inkml:trace>
  <inkml:trace contextRef="#ctx0" brushRef="#br0" timeOffset="293621.7721">7792 8136 192 0,'2'-5'71'0,"-2"5"-38"0,3 2-39 0,-3-2 14 0,3 3 4 31,0-3 7-31,0 3-4 15,0-1 2-15,3 1-10 16,0 0 2-16,24 2 2 0,-6-3-6 0,3 6-1 16,-4-2-2-16,4 4 1 15,-3-2 2 1,9 3 2-16,17 18-1 0,-5-3-1 16,-3 1 1-16,-10-3 3 15,28 5-2 1,-6 0-2-16,-1 3 0 0,4-3-3 0,2-3 1 15,-2 3-2-15,-10 0-1 16,-2 3 1-16,9 0-1 16,-1 5 0-16,-5 8 2 15,-1-3-1-15,4-2-1 16,3-3 1-16,-4 5 1 16,-2-2-1-16,-6-3-1 15,-1 0 1-15,7 3 1 16,-1 5-1-16,-2 2 2 15,3 4-4 1,2-6 0-16,4 2 3 16,-3 1 1-16,-7-6-4 15,1-2-1-15,-1 2 1 16,10 1 0-16,-9 2 1 0,-4 5 0 16,1 3 2-16,3-8 3 15,-1 5-4-15,1-5-3 16,-3-3 1-16,-4 1 2 15,1 2-2-15,6 2 0 16,2 6 3-16,-5 0 1 16,0-3-4-16,-1 6 1 15,4-6-2-15,3 0 0 16,-1 1 4-16,-5-1 3 16,-3 11-2-16,5 0-2 15,7-3-3-15,-6 0 1 16,-4-8 3-16,1-2 1 15,3 2-1-15,2 3-2 0,1 8-2 16,-4 0-1-16,-5-3 2 16,9 3 2-16,5-8-2 15,-8-3 0-15,-6 0 3 16,-1 1 1-16,4 10-4 16,3-6 1-16,-1-2 0 15,1 5 2-15,3 6-1 16,2-9 2-16,7 1-4 15,-7-6-2 1,-5 8 4-16,0 1 3 0,2-4-3 0,4 1-3 16,2-1 1-16,-29-26 0 15,-3-5 1-15,12 11 2 16,-6-6-1-16,8 10-1 16,-2-4 1-16,12 10-1 15,-7-6 0-15,13 12 2 16,-9-9-3-16,8 6 0 15,-5-9 3-15,6 9 1 16,-7-8-1-16,19 13-2 16,-10-9 3-16,7 7 2 15,-10-9-4-15,13 6-1 0,-12-6 0 16,5 3 2 0,-8-8-1-16,17 8-1 0,-8-8 3 15,5 11 0-15,-8-6-4 16,5 6-1-16,-8-9 3 15,6 4 1-15,-10-6-3 16,19 2-1-16,-10-4 3 16,7-1 3-16,-10-5-1 15,4 3 0-15,-7-3-1 16,4 3-2-16,-6-6 1 0,8 3 1 16,-8-5 1-16,8 11 1 15,-8-6-7-15,6 3 0 16,-10-6 1-16,10 3 3 15,-10-5-2-15,7 5 0 16,-6-3 1-16,8 1 0 16,-8-6 0-16,8 3 2 15,-8-3-1-15,3 3-1 0,-7-6 1 16,4 6-1-16,-9-3 0 16,5 1 0-16,-5-4 0 15,6 3 0-15,-6-5 2 16,8 5 1-16,-8-5-4 15,6 5 1-15,-7-2 0 16,4 2 2-16,-3-5-3 16,-3 0 0-16,-7 0 1 15,1-3 2-15,-3 0-3 16,-3 3-2-16,-3-5 4 16,-4-1 1-16,1-2-3 0,-3 0-1 15,-3-3 1-15,-3-2 0 31,0 0 1-31,-3-3 2 16,-3 0-3-16,-3-8-2 16,0 2 2-16,-6-9 2 0,0 1 0 15,-9-7-1-15,4 5 1 16,-7-5-1-16,3 5 0 16,-3-2 2-16,3 2-3 15,-6 0 0-15,3 3-1 16,4-1 0-16,2 4 2 15,0 2 0-15,6 0 0 16,3 3 0-16,0 2 0 16,15 6 0-16,-3-3-5 15,15 10 1-15,-3-2 4 16,8 16 4-16,-2-3-3 16,6 8-1-16,-6-5 0 15,6 8 0-15,-4-3-3 16,-2-5 2-16,-3-3-1 0,-6 0 0 15,-3-2 0-15,-9-3-2 0,-3-1 5 16,-12-1 3-16,3-4-1 16,-18-2 0-16,6-3 1 15,-17 1 2-15,5-1-1 16,-6 0 0-16,6 1-3 16,7-1-2-16,5 0-30 15,0 0-13-15,6 1-49 16,9 2-21-16,0-3 9 31</inkml:trace>
  <inkml:trace contextRef="#ctx0" brushRef="#br0" timeOffset="299090.2185">8208 9414 80 0,'-18'-3'33'0,"18"3"-18"0,-15 0 0 0,15 0 15 16,-5 0-3-16,2 0 1 0,-3 0-9 15,0 0-4-15,3 0-2 0,0 0-1 16,0 0-6-16,0 0 5 0,3 0 4 16,0 0-5-16,3 0-1 15,0 0-1-15,3 0 0 16,0 0-2-16,6 0 1 31,-4 0-4-31,13 0-2 0,-3 0 2 16,6 0 0-16,-3 0 1 15,12 0 0-15,-7 0-2 16,10 0 1-16,-6 0 0 16,11 0 1-16,-5 0-5 15,9 3 1-15,-9-3 2 16,14 3 1-16,-11-1-1 16,11 1-2-16,-5-1-2 15,12 1 1-15,-10 0 1 16,10-1 0-16,-10 1 2 0,10 2 1 15,-9 1-4-15,11-1 1 16,-8-2-2-16,8 2 0 16,-8-2 4-16,8 2 1 15,-5 0-1-15,6 3-2 16,-10 0 1-16,10 0 1 16,-10 0-3-16,13 0-2 15,-10-3 4-15,13 3 1 16,-13 0-3-16,10 0-1 15,-9 0 3-15,8 2 1 16,-8-4 0-16,8 10-2 0,-5-1-2 16,2-1-1-16,-8-1 4 15,8 0 1-15,-8 0 0 16,8 1-2-16,-8-4 1 16,12 3-1-16,-10-2 0 15,7 2 0-15,-10-2-3 16,10-1 2-16,-10-2 1 15,7 0 2-15,-6 0-6 16,5 3 1-16,-8-3 3 16,5 5 4-16,-5-2-3 15,6-1-3-15,-10 1 1 16,10-1 0-16,-10-2 3 0,13 3 1 16,-9-1-1-16,11 4-2 15,-8-4 1-15,5 3-1 16,-5 1 0-16,8 2 0 15,-11-3 0-15,9 0 2 16,-10-2-3-16,10 4 0 16,-7-1 1-16,7 9 2 15,-9-7-1-15,5 3-1 16,-8-3 1-16,8 0 1 16,-8 0 1-16,9-1 3 15,-10-1-3-15,7-1-2 0,-7-3 0 16,10 4 1-1,-12-4 1-15,5 6 1 0,-5-3-5 16,6 1-1-16,-10-1 1 16,13 0 0-16,-9-2 1 15,5-1 0-15,-5-2 0 16,6 3 0-16,-10-1 2 16,10 1 1-16,-9-1-1 0,8 1-2 15,-8-3 1-15,11 3 1 16,-2-3-1-16,6-1 2 15,-10 1-4-15,7 3 0 16,-6-3 1-16,5 0 0 0,-8 0 2 16,8 0 1-16,-5 0 1 15,6 0 0-15,-10-3-2 16,10 3 1-16,-9-3-2 16,2 6 2-16,-5-3-2 15,6 8 2-15,-7-6 0 16,10-2 3-16,-12 0-3 15,8 0-2-15,-5 0 0 16,6 0 1-16,-10 0-1 16,10 0-1-16,-6 0 1 15,2 0 1-15,-8-1-1 16,6 1-1-16,-6 0 1 16,5 0-1-16,-5 0 2 0,6 0 1 15,-7 0-4-15,7 0 1 16,-6-3 0-1,3 3 0-15,-4-2 0 0,1-1 2 16,-3 0-1-16,3-2-1 16,-7-1 1-16,-2 1 1 15,-3 0-1-15,0-3-1 16,-3 0 3-16,-3 0 0 16,-3 0-4-16,-1 0 1 15,-2 0 0-15,-3-3 0 31,0 0 0-31,-6-2 2 0,0 0-6 16,-12-3 1 0,3 0 1-16,-8-3 3 0,-1 1-2 15,-3-3 0-15,3-1 1 16,-3 1 0-16,3 0 0 16,0 2 0-16,4 3-3 15,-1 0 2-15,0 3-1 16,6 2 0-16,3 1 0 15,9 2 0-15,0 0 0 16,12 8 0-16,-3 0 2 16,12 5 2-16,-4-2-3 15,4 4 0-15,-3-1-1 16,3 4-2-16,-3-2 3 0,-4 0 0 16,-2-3-2-16,-3 0 2 15,-3 1 3 1,-6-1 1-16,0-3-1 0,-9 1 1 15,0-3-4-15,-6 0 0 16,0-3 1-16,-5 0 2 16,2 1-1-16,0 2 2 15,0-3-11-15,3 3-2 16,0 0-26-16,0 2-9 16,3-2-37-1,6 8-52-15,0-3 34 16</inkml:trace>
  <inkml:trace contextRef="#ctx0" brushRef="#br0" timeOffset="303303.8235">8143 7101 124 0,'-18'-2'46'0,"18"2"-24"0,-9 0-19 0,9 0 12 15,0 0-7-15,0 0 0 16,0 2-2-1,0 1 1-15,6 0-4 16,-3-1 0-16,6 6 1 0,0-2-2 0,6 4 1 0,-3-2 0 31,11 0 3-31,-5-3 1 16,6 3 1-16,-3 0-2 16,6 3-1-16,-4-3-3 0,13 5-2 15,-6-2 1 1,6 2-1-16,-4 0 2 0,7 3 1 15,-6 2-1-15,6 6-2 16,-4-3 3-16,7 6 0 16,-6-3-4-16,8 2 1 15,-5-5-2-15,9 8 0 16,-10-5 0-16,10 3 0 16,-9-4 2-16,5 4 2 15,-5-6 3-15,6 6 2 16,-7-6-1-16,10 3 1 0,-6-3-4 15,2 8-2-15,-5-5 0 16,6 10-1-16,-7-8 0 16,10 4 2-16,-9-4-1 15,5 3-1-15,-5-5 1 16,3 5 1-16,-7-5-1 16,10 2-1-16,-9-5 1 15,5 3-1-15,-5-5 0 16,9 5 2-16,-10-3-1 15,10 5 2-15,-6-5-2 16,5 11-1-16,-5-3-2 16,6 3 1-16,-6-6 1 0,2 4 2 15,-2-4-1-15,6 6-1 16,-10-6 3-16,10 3 2 16,-9-2-2-16,8 2-2 15,-5-3 0-15,6 6 1 16,-7-5-3-16,13 12 0 15,-9-4 1-15,8 2 0 16,-8-3 0-16,8 6 0 16,-8-6 0-16,9 3 0 15,-10-5 0-15,10 2 0 16,-3-5 0-16,2 9 0 0,-5-9 0 16,8 16 0-16,-8-8 2 15,6 5 1-15,-7-5-4 16,7 5 1-16,-9-5 2 0,5 0 1 15,-5-5-1-15,6 3 1 16,-7-6-2-16,7 5-1 16,-6-5 1-16,5 8 1 15,-8-5-1-15,8 10-1 16,-8-7 1-16,3 7 1 16,-6-8-1-16,8 6 2 15,-5-5-2-15,6-1-1 16,-10-5 1-16,10 5 1 15,-6-4-1-15,5 4-1 16,-5-5 3-16,6 11 0 0,-10-6-4 16,10 3-1-16,-6-5 3 31,5 10 3-31,-5-10 1 0,9 5 2 16,-7-5-2-16,4 2 0 15,-9-5-3-15,8 6-2 16,-5-6 1-16,3 5 1 15,-7-5-1-15,10 8 2 16,-6-5-2-16,2 2-1 16,-5-2 1-16,6 0-1 15,-6-6 0-15,5 6 2 0,-5-5-1 16,6 2 2-16,-7-5 0 16,4 2 1-16,-6-5-2 15,8 6-2-15,-2-6 1 16,0 5-1-16,-6-5 0 15,8 11 0 1,-8-5 0-16,6 2 0 0,-7-5 0 0,4 5 2 16,-3-3-1-16,3 1-1 15,-7-6 3-15,7 3 0 32,-6-3 1-32,6 3 0 15,-4-6-2-15,4 1-2 0,-6-4 1 16,5 4-1-16,-5-3 0 15,3 2 0-15,-3-2 0 16,3 3 2-16,-7-3-1 16,7 2-1-16,-3-2-2 15,0 0 1-15,-4-3 1 16,4 8 2-16,-3-2-1 16,6 2 2-16,-7-2-2 15,7-1-1-15,-6 1 1 16,6-1-1-16,-6-2 0 15,2 0 0-15,-2-3 0 16,0 3 0-16,-3-3-3 16,2 3 2-16,-2-3 1 0,3 0 2 15,-6-2-1-15,3 2-1 16,-3-2 3-16,2-1 0 16,-5 1-4-16,6 0-1 15,-3-3 1-15,3 2 0 16,-3-2 1-16,-1 0 0 15,-2 0 0-15,0 0 0 16,0-3 2-16,0 0 1 16,-3 1-1-16,-3-4-2 15,-1 1 3-15,-2-3 0 16,0 0-1-16,-3-3 1 16,0 3-4-16,-6-2 0 0,0-1 1 0,-6-2 0 15,3 0 0-15,-9-9 2 16,3 4-3-16,-8-3 0 15,2-1 1-15,-6-2 2 0,6 3-1 16,-3 0-1 0,3 2 1-16,0 1-1 0,3-1 0 31,1 1 0-31,2 2-3 0,3 2 2 16,0 1-1-16,6 8-2 15,0-3 3-15,9 8 2 16,0-3-2-16,11 8 0 15,-2-2 1-15,6 5 0 16,-3-3 0-16,6 3 0 16,-6-3-3-16,-4 3 2 15,1-3 1-15,-6 3 0 16,-3-3 0-16,-6 0 2 16,0-2 1-16,-12 0 1 15,3-1 0-15,-12 1 2 0,0-3-3 16,-2 0 0-16,2 0-3 15,-6 0-3-15,6-3 4 16,0 3 1-16,3-3-9 0,3 0-5 16,1 1-32-16,5 4-11 15,0-2-65 1</inkml:trace>
  <inkml:trace contextRef="#ctx0" brushRef="#br0" timeOffset="309335.5322">2389 15870 44 0,'-6'-14'19'0,"6"14"-10"0,0 0 7 15,0 0 11 1,-3 0 8-16,0 0 3 16,0 0-7-16,0 0-2 0,0 0-5 15,0 0-1 1,3-5-12-16,-6 3 2 0,3-4 3 0,0 1-2 15,0 2 0-15,0 1-2 16,0-1 2-16,3-2 2 0,-6 5-1 31,3-3-1-31,3 0-1 0,0 1-3 0,0-3-1 16,0 5-5-16,9-3-3 16,-9 0 4-16,12 3 1 15,0 0 2-15,6 0 0 16,-3 0-2-16,9 0 1 15,-3 0-4-15,5 0 0 16,-2 0-1 0,6-2-2-16,-3 2 1 15,6-3-1-15,-7 3 0 16,10 0 2-16,-12 0-1 16,6 0-1-16,-4 0 1 15,-2 0 1-15,-3 0-1 16,-3 0-1-16,-3 0 1 15,0 0-1-15,-3 0 0 0,-4 0 2 0,1 0-1 16,-3 0-1-16,0 0 1 16,3-3 1-16,-9 1-1 15,3-1 2-15,-3 3-4 16,0-3-2-16,0 1-29 16,0-1-12-16,0 0-94 15</inkml:trace>
  <inkml:trace contextRef="#ctx0" brushRef="#br0" timeOffset="310917.073">3324 15719 104 0,'0'-8'38'0,"0"8"-20"0,6-8-8 15,-3 8 12-15,0-3-4 32,0 1 0-32,0-1-4 0,0 0 1 15,0 1-8-15,-1-1 7 0,1 1 5 16,0-1 1-16,-3 3 0 15,0 0-6-15,-3 8-1 16,3-3-2-16,-3 11 1 16,1 0-2-16,-1 10-1 0,0 1-1 15,3 2 0-15,0-5-4 16,3 2-3-16,0-2 0 16,5-3 1-16,-2-2-1 15,6-6-1 1,-3 0 1-16,6-2 1 0,-3-6-3 0,3-5 0 15,-3 0-4-15,0-3-1 16,-3 1 0-16,0-1 4 16,-3 0 1-16,-1-2 1 15,1 5-3-15,0 0 0 0,0 0 2 16,0 5 2-16,0 1-2 16,0-1 0-16,0 0 5 15,6 3 2-15,-3-3 6 16,6-2 5-16,-3 0-5 15,3-6 1-15,-3 3-4 16,2-5 0-16,-2-3-1 16,0 0 2-16,-3 0-3 15,0-13 1-15,-6 2-5 16,0-4 0-16,0 4-1 16,-3-5-2-16,0 3 1 0,-3 0 1 15,0 2-3-15,0 3-2 16,3 3-16-16,-6 3-5 15,3-1-15-15,3 8-3 16,0-2-4-16,9 0-1 16,-6 5-49-1</inkml:trace>
  <inkml:trace contextRef="#ctx0" brushRef="#br0" timeOffset="311406.5154">4002 15735 116 0,'-12'-8'44'0,"12"8"-24"0,-8-5-4 16,8 5 16-16,-3 0 2 15,0 0 5-15,-6 0-11 0,3 0-4 16,-9 5-14-16,3 0-2 0,-3 3 2 15,3 5-4-15,0 8-1 16,0-2 4-16,3 5 4 0,0-3-5 16,1 3-2-16,5-3-6 15,3 0 0-15,0-5 2 16,11-3 1-16,-2-2 1 16,3-9 2-16,0 1-1 15,0-6 0-15,0 1-3 16,-3-11-2-16,0 2-2 15,-3-8 1-15,0 4 1 16,-3-4 0-16,0 3 4 16,-3 3 2-16,0 0-5 15,0 7 0-15,0-1-1 16,0 4 0-16,0 0 2 16,0 9 1-16,0 4 1 0,0 6 0 15,0-3-5-15,3 3 1 16,0-3 0-16,3 3 2 15,0-3-19-15,2-2-8 16,1-3-20-16,3 0-10 16,-3-3-52-1</inkml:trace>
  <inkml:trace contextRef="#ctx0" brushRef="#br0" timeOffset="311821.9186">4110 15793 200 0,'-3'5'74'0,"3"-5"-40"0,0 27-20 0,0-22 22 15,0 8-7-15,0-5-2 16,0 8-9-16,0-5-3 16,0 2-9-16,0-3-2 0,0-2 0 15,0 0-5-15,0-2 1 16,0-1 2-16,3-5 1 0,-1 0 1 15,1-11 0-15,0 3-5 16,6-10 1-16,-3 2 0 16,9-3 0-16,-3 1 4 15,3 5 2-15,-3 0-2 0,3 5-3 16,-3 2 4-16,3 9 1 16,-4 0 2-16,1 12 0 15,-3-1-4-15,0 4-3 16,-3-2 0-16,0 5-1 15,0-2 0-15,0-3 2 16,-3 2-6-16,3-2 1 16,-3-3-26-16,0 0-8 15,0-5-10-15,3-2-1 16,-3-4-23-16,6-4-46 16,0-1 23-16</inkml:trace>
  <inkml:trace contextRef="#ctx0" brushRef="#br0" timeOffset="312094.0794">4553 15444 184 0,'-6'2'68'0,"6"-2"-36"0,-6 27-24 15,6-22 18-15,-3 14 0 16,0-3 4-16,0 15 1 15,0-4 1-15,3 10-17 16,0-5-9-16,0 13-2 16,0-8-3-16,3 0-1 15,0-6-13-15,0 1-4 16,0-5-18-16,-3-4-5 16,0-1-47-16,0-9-44 15,0 0 50 1</inkml:trace>
  <inkml:trace contextRef="#ctx0" brushRef="#br0" timeOffset="312302.3667">4318 15732 240 0,'-6'-5'90'0,"6"5"-48"0,6 0-36 16,-3 5 20-16,6-5 3 15,0 0 5-15,12 0-14 0,-4 0-6 16,16-5-9 0,-6 5-4-16,15-3 0 0,-7 1-61 0,7-4-24 15,-6 1-40 1</inkml:trace>
  <inkml:trace contextRef="#ctx0" brushRef="#br0" timeOffset="312959.0626">5449 15629 168 0,'12'-19'66'0,"-12"19"-36"0,6-21-13 16,-3 19 20-16,-3-6-4 15,0 2 3-15,0-4-5 16,0 2-1-16,-6-5-17 16,0 2-1-16,-6 0 1 0,0-2-5 15,-6 5 0-15,6 0-6 16,-6 8-2-16,4 0-2 16,-4 14-2-16,3-4 0 15,-3 19 3-15,3-2 0 16,3 15 3-16,3-5-1 15,0 11 2-15,0-9-2 16,3 6 2-16,3-8 0 16,0 3 1-16,1-5-5 0,-1-6-1 15,0-3-28-15,0-5-12 16,0-2-30-16,0-17-12 16,0 1-15-1</inkml:trace>
  <inkml:trace contextRef="#ctx0" brushRef="#br0" timeOffset="313145.7967">5080 15751 248 0,'-3'-6'93'0,"3"6"-50"0,18-5-35 16,-15 5 24-16,9 0-9 16,-3 0 1-16,11 0-11 15,-2-3-5-15,9 3-5 31,-3 0-3-31,6 0 3 0,-4 0-24 0,7 0-11 0,-6 0-25 16,6 3-10-16,-7-3-39 16</inkml:trace>
  <inkml:trace contextRef="#ctx0" brushRef="#br0" timeOffset="313522.9407">5574 15777 220 0,'-9'0'82'0,"9"0"-44"0,-30-3-27 16,27 3 21-16,-6 0-11 15,3 0-1-15,-5 6-6 16,-1-4-1-16,-3 12-7 0,3-4-6 0,-3 9-1 31,3-6 1-31,-3 11 0 0,6-6 0 16,6 1 0-16,0-3 0 16,6 0 0-16,0-3 4 15,6-8 2-15,0 6-2 0,0-11-1 16,0 0-3-16,3-6-1 15,0 1 3-15,-3-8 1 16,0 0-4-16,0-1 1 16,-4 1 0-16,1 3 2 0,0-1-3 15,-3 8 0 1,0 1 5-16,0 10 2 0,0-3-2 16,3 8-1-16,0-2-1 15,0 2-2-15,0 0 1 16,6 0-1-16,-3-2-22 15,6-3-8-15,-3 0-27 16,3-3-11-16,0-2-37 16</inkml:trace>
  <inkml:trace contextRef="#ctx0" brushRef="#br0" timeOffset="313843.8558">5851 15748 272 0,'-9'-11'101'0,"9"11"-54"0,-15 0-42 16,15 0 24-16,-6 3-9 0,0-3 0 16,-6 11-7-16,3-9 0 15,-3 12-8-15,0-7-5 0,4 12-1 16,2-3-1-16,9 0 0 16,0 2 2-16,5 1 0 15,-2-3 0-15,6 2 2 16,-3-5 3-16,0 11 4 15,-3-8 5-15,-6 8 3 16,0-6-5-16,-6-2-2 16,3-2-5-16,-9-7-2 0,0-1-14 15,-3-6-8-15,4 0-17 32,-4-6-7-32,3-1-21 0,3-1-10 15,0-3-42 1</inkml:trace>
  <inkml:trace contextRef="#ctx0" brushRef="#br0" timeOffset="314071.7221">6029 15539 228 0,'0'-8'88'0,"0"8"-48"0,3 5-34 0,0-5 20 0,0 8 3 16,0 0 5-1,-3 13-3-15,0-2 1 16,0 18-18-16,0-8-6 0,3 19-1 0,0-9-4 16,3 4-2-16,0-6-16 15,0 0-7-15,0-5-31 16,0-6-14-16,0-5-57 16</inkml:trace>
  <inkml:trace contextRef="#ctx0" brushRef="#br0" timeOffset="314265.499">5916 15727 316 0,'12'-5'121'0,"-12"5"-66"0,48-6-44 31,-39 6 26-31,12-2-14 0,-4 2-3 16,13-6-25-16,-3 4-8 15,9-6-132-15,-7 2-55 16,13-15 85-16,-3 5 44 16</inkml:trace>
  <inkml:trace contextRef="#ctx0" brushRef="#br0" timeOffset="315198.3078">6869 15796 184 0,'-3'-8'68'0,"3"8"-36"0,-6-8-18 0,6 8 22 0,-6 0-5 15,0 0-1-15,-6 2-8 0,0 1-3 16,-6 8-11-16,3-1-3 0,-5 9 1 16,2 2 6-16,0 3 2 15,3-3-5-15,6 8-1 16,0-3-4-16,9 1-1 16,0-3-3-16,9-6-1 15,0-2-10-15,9-3-5 16,-3-2-17-16,9-6-6 15,-7 1-1-15,7-12-1 16,-3 4 7-16,0-9 4 0,-3 3 14 16,-3-3 8-16,-3 1 9 15,-4-3 7-15,-2 2 13 16,0 3 7-16,-3 0-1 16,0 0 1-16,-3 6-10 15,0 4-3-15,0-2-2 16,0 11-1-16,0-3 2 15,6 8 2-15,-3-3-3 16,6 3 0-16,-3-3-5 16,6 0 0-16,-3-2 4 15,6-6 4-15,0 0-2 16,0-7 0-16,-1-1-4 0,-2-7 1 16,0 2-2-16,-9-6 2 15,0 1-4-15,-6-5 1 16,0 2-1-16,-9 0 3 15,3 0-3-15,-5 0-2 16,2 3-7-16,-3 5-3 16,6 3-25-16,0 5-8 15,3 0-31-15,6 0-13 16,0 0-48 0</inkml:trace>
  <inkml:trace contextRef="#ctx0" brushRef="#br0" timeOffset="316157.9349">7107 15901 168 0,'-3'-7'63'0,"3"7"-34"0,3-16-23 16,0 13 15-16,3 8 0 16,-3 1 4-16,0 2 4 15,0-3 2-15,0 5-16 16,0 4 2-16,0 9 3 0,0-4 0 16,0 5 3-16,-3-6-13 15,0 1-3-15,0-3-1 0,0-3 1 16,0-2-1-16,0-4-1 0,0 1-3 15,0-5 1-15,0 0-4 16,3-14-2-16,0 3-3 16,0-8 1-16,0 3 1 15,3-5 2-15,-1 4-1 16,4 4-1 0,-3-1 3-16,3-2 0 0,0 5 1 15,3 3 0 1,-3-1 2-16,3 9 1 0,-3 0 3 15,0 5 1 1,0-3 1-16,-3 8 2 0,-3-2-1 16,0-1 0-16,0-2-8 15,-3-2 0-15,0 1 1 16,0-1 3-16,0-1-4 0,0-10-3 16,0 5 1-16,3-8 0 15,0 3 1-15,3-9 0 16,-1 4-3-16,4-4 2 15,0 1-1-15,6 3 0 16,-3-1 0-16,0 11 0 0,-3-3 4 16,3 6 3-16,-3 2 4 15,0 6 5-15,0-3-8 16,-3 8-1-16,0-3-3 16,-3 0-2-16,0 0-4 31,-1 1 0-31,1-4-25 15,0-2-8-15,0 0-14 16,0-3-6-16,0 1-7 16,3-6 0-16,-3 0-31 15</inkml:trace>
  <inkml:trace contextRef="#ctx0" brushRef="#br0" timeOffset="316630.2291">7556 15931 208 0,'0'5'79'0,"0"-5"-42"0,0 29-23 16,0-24 20-16,0 16-2 16,0-5 3-16,-3 11-8 15,0-6-4-15,0 11-13 16,0-6-6-16,0 6-1 0,1 0 0 0,-1-6 1 16,0 1 0-16,0-9 0 15,0-2-2-15,0-3 1 16,0-2-4-16,0-11-2 15,0 0-3-15,0-11 1 16,0 3-2-16,0-10 2 16,0 2 3-16,3-8 1 15,0 3 1-15,3-11 0 16,0 11 0-16,9-11 2 0,-3 8 3 16,5-10 2-16,-2 8 1 15,3-1 0-15,0 1-4 16,0 7-1-16,0 6-1 15,0 13 1-15,0 0 7 16,-3 10 5-16,-3-2 2 16,-4 11 1-16,-2-1-7 15,-6-2-4-15,0 3-4 16,-2-1 0-16,-1-2-4 16,-3-3 0-16,0-2-19 15,-6-3-9-15,0-3-18 16,3-2-6-1,0 0-18-15,3-9-6 16,0 4-31 0</inkml:trace>
  <inkml:trace contextRef="#ctx0" brushRef="#br0" timeOffset="317048.2711">7768 15901 212 0,'-3'0'82'0,"3"0"-44"0,0 8-33 16,0-8 17-16,0 11-1 16,0-8 2-16,0 10-6 15,0 0 0-15,3 8-10 16,0 0-4-16,3 1 0 0,0-7-2 16,8 1 2-16,-5-2-2 15,6-4 2-15,-3 1-4 16,3-6 0-16,-3 0-4 0,0-7 1 15,0-1-3-15,-3-10 0 16,0 2-3-16,-3-7 1 16,0 2 5-16,0-3 2 15,-4 3 2-15,1 3 2 16,0 0 5-16,0 5 4 16,-3 0-4-16,3 8 1 15,0 0 4-15,0 13 4 16,-3-5-6-16,3 16-3 15,0-11-4-15,3 8-3 16,-3-5 1-16,3 0-1 16,0-3-33-16,3-2-13 0,0-3-28 15,6-5-11-15,-3-1-7 16</inkml:trace>
  <inkml:trace contextRef="#ctx0" brushRef="#br0" timeOffset="317289.7087">8214 15550 244 0,'-6'-8'93'0,"6"8"-50"0,-3 2-37 16,3 4 22-16,0 4-4 16,0-2 1-16,-3 13-3 0,3-5 1 15,-3 16-13-15,0-3-3 0,0 16-1 0,0-5-3 16,3 5 0-1,0-6-1-15,0 1-2 0,0-8-13 16,0-3-4-16,0-3-26 16,-3-2-11-16,3-5-53 15</inkml:trace>
  <inkml:trace contextRef="#ctx0" brushRef="#br0" timeOffset="317497.3637">8039 15785 304 0,'-3'-5'112'0,"3"5"-60"0,3-3-47 16,0 3 24-16,3 0-12 16,-1 0-2-16,13-3-8 0,-3 1-3 31,9-1-2-31,-3 1-10 0,12 2-5 15,-4 0-44-15,4 0-18 0,-3 0-54 16</inkml:trace>
  <inkml:trace contextRef="#ctx0" brushRef="#br0" timeOffset="317932.789">8485 15782 228 0,'-15'-2'85'0,"15"2"-46"0,-18-3-32 15,18 3 18-15,-6 3-2 0,0-3 1 16,-5 5-7 0,2 0 0-16,-6 11-10 0,3 0-4 0,-6 8-2 0,3-6 3 15,3 6 2-15,0-3-2 16,9 6-3-16,0-6 0 16,3 3 1-16,0-6-1 15,9-4 2-15,-3-1-4 16,3-13 0-16,0 0-1 15,0-8 0-15,0 3 0 16,0-11 0-16,-3 2 2 16,0-7 0-16,0 5 0 15,-3-2 0-15,0-1 2 16,0 9 1-16,0-1 1 0,0 9 0 16,0-1 6-16,2 11 4 15,1 0-3-15,0 8 1 16,0-3-7-16,0 8-3 15,-3-5-1-15,6 8 1 16,-3-6-3-16,3-4-2 16,-3-1-34-16,3 0-12 15,0-5-36-15,6-16-11 16,-3 8-9 0</inkml:trace>
  <inkml:trace contextRef="#ctx0" brushRef="#br0" timeOffset="318159.3097">8735 15536 252 0,'-18'-10'93'0,"18"10"-50"0,0 5-37 16,0 0 22-16,0 3 0 16,0 6 3-16,-3 7-10 15,3-3-3-15,0 14-10 16,0 0-1-16,-3 10 0 0,3-5-6 0,-3 3-2 31,3-8-33-31,-3 7-15 0,0-7-48 16,-3-6-62-1,3 1 42-15</inkml:trace>
  <inkml:trace contextRef="#ctx0" brushRef="#br0" timeOffset="318384.0527">8539 15769 252 0,'-6'-2'96'0,"6"2"-52"0,9 5-36 16,-6-3 24-16,6 1-9 15,-1-3-1-15,13 0-10 16,-6 0-3-16,12 0-5 15,-3 0-7-15,6 0-3 0,-7 0-41 16,4-3-19-16,-3 1-57 16</inkml:trace>
  <inkml:trace contextRef="#ctx0" brushRef="#br0" timeOffset="318561.2331">8964 15806 264 0,'0'11'99'0,"0"-11"-54"0,3 45-44 16,-3-37 19-16,0 5-2 15,0 0 1-15,0 0-10 16,0 1-3-16,0-1-4 16,0 0-13-1,0 3-4-15,0 0-42 0,3-11-15 16,-3 0-38 0</inkml:trace>
  <inkml:trace contextRef="#ctx0" brushRef="#br0" timeOffset="318754.9986">8955 15690 328 0,'-6'-13'123'0,"6"13"-66"0,3-3-64 0,-3 3 21 0,3 0-16 16,0 0 0-16,0 0-11 15,0 0-2-15,6 0 8 16,-3 0-47-16,6 3-18 0,0-3-43 15</inkml:trace>
  <inkml:trace contextRef="#ctx0" brushRef="#br0" timeOffset="319070.8721">9110 15851 216 0,'-9'43'82'0,"9"-43"-44"0,-9 23-33 0,9-17 19 0,0 4 2 16,0-2 5-16,0 5-13 15,0-2-3-15,6 5-9 16,-3-3 3-16,6-2 1 0,-3-3 3 16,9-3 5-16,-3-2-6 15,3-3-2-15,-3 0-1 16,0-6-1 0,-3-2-2-16,-4-2-1 15,1-1-6-15,-9-15 1 0,0 7 4 0,-5-2 2 16,-1 2 0-16,-6 1-1 15,3 2-12-15,-3 0-3 16,3 3-2-16,0 8 2 16,3-3-34-16,6 2-13 15,0-1-20-15,9 4-5 16,0 0-17 0</inkml:trace>
  <inkml:trace contextRef="#ctx0" brushRef="#br0" timeOffset="319439.1673">9316 15796 252 0,'-3'10'96'0,"3"-10"-52"0,5 45-36 15,-2-37 21-15,-3 8-2 16,0-3 3-16,0 3-5 16,0 0-3-16,0 0-12 15,0-3-6-15,0 0-1 0,0-2 0 16,0-1 1-16,0-2-2 15,0-2 1-15,0-1-7 0,3-8 1 16,-3 3-8-16,9-10-3 16,-3-1-3-16,6-18 0 15,3 13 7-15,0-8 3 16,-3 9 2-16,3-1 4 16,0 2 2-16,3 6 4 0,-4 3 13 15,4 13 6-15,-3 0-1 16,3 8-2-16,-3-3-9 15,0 6-3-15,-3-3-1 16,-3 7 0-16,0-4-4 16,-3 2-3-16,-1-8-25 15,-2 6-11-15,0-6-84 16,-3 0-76 0,0-2 59-16</inkml:trace>
  <inkml:trace contextRef="#ctx0" brushRef="#br0" timeOffset="320890.5532">2386 17039 156 0,'-3'-5'60'0,"3"5"-32"0,-15-3-13 16,15 3 18-16,-3 0-1 15,3 0 3-15,-6-5-10 16,6 5-3-16,-6-3-13 16,3 1-3-16,0-1-2 0,0-2-2 0,3 5-2 15,0-3 1 1,0 0-1-16,0 1 0 0,3 2 0 16,0 0 4-16,3 0 5 15,3 0 1-15,-3 0 2 0,0 0-2 16,6 2 1-16,-3 1-2 31,9 0 2-31,-3-3 0 0,12 5 1 0,-4-2-4 16,13-3 0-1,-6 0-3-15,9 0 0 16,-7 0-1-16,10 0 0 16,-9 0 0-16,-1 0 0 15,-2 0-2-15,-3 0-2 16,-3 0 3-16,-3 0 0 15,-4 0-34-15,-2 0-14 16,-3 0-86 0,-3-8-55-16,0 5 77 15</inkml:trace>
  <inkml:trace contextRef="#ctx0" brushRef="#br0" timeOffset="323295.94">3333 16851 140 0,'-6'-8'55'0,"6"8"-30"0,-3 0-16 16,3 0 16-16,-3 8-8 16,0-2 1-16,-6 9 0 0,3-1 1 15,-6 12-10-15,3-10-1 0,0 16 2 16,3-8-8-16,3 2-1 16,0-2-1-16,9 5 2 15,0-8 1 1,3 0 3-16,0-5-5 15,3-13-1-15,0 5-5 16,0-8 1-16,0 0-3 0,-1-8 0 16,-2 0-1-16,0-3 2 15,0 3 4-15,-3 0 1 16,0 3-2-16,0 3 0 16,-3 2 4-16,3 7 1 15,-3-1 4-15,3 4 1 0,0 1-1 16,6 7-1-16,-3-2-1 15,3-2 2-15,-3 1 3 16,3-12 2-16,-1-3-3 16,4-5 0-16,-3-3-5 15,0-5 0-15,0 5 3 16,-3-8 3-16,0 0-4 16,-6-3-3-16,0 4-4 15,-6-4 1-15,0 3-1 16,0 3 0-16,-6 2-5 0,3 1 0 31,0 4-8-31,3 4-1 0,0 2-9 16,0 0-2-16,3 0-18 15,3 0-7-15,0 0-23 16</inkml:trace>
  <inkml:trace contextRef="#ctx0" brushRef="#br0" timeOffset="323775.0342">3791 16968 132 0,'-3'-13'52'0,"3"13"-28"0,-6-16-8 0,6 16 18 16,0-3-1-16,0 0 1 15,-6 3-15-15,3 0-4 16,-9 3-9-16,0 0-2 0,0 7 2 15,1-4 3-15,-1 12 5 0,0 1-6 16,3 2-2-16,0 3-3 16,6 5 0-16,0 0 0 0,6-3 3 15,-3-5-3-15,12-7 0 16,-3-1 1-16,6-8 2 16,-3-2-3-16,2-11-2 15,-2 0 0-15,0-8-1 16,-3 3 0-1,-3-8 0 1,0 7-3-16,-3-4 2 0,0 2 1 0,-3 3 0 16,0 2-5-16,-3 3 1 15,0 3 2-15,3 5 1 16,0 0-2-16,0 8 0 16,0-3 4-16,3 14 1 0,0-6 0 15,3 5 1 1,0-2-9-16,3 3-1 0,0-6-23 15,0 0-10-15,0 1-37 16,3-9-44 0,2 0 33-16</inkml:trace>
  <inkml:trace contextRef="#ctx0" brushRef="#br0" timeOffset="324185.7827">3937 16986 188 0,'-15'-2'71'0,"15"2"-38"0,0 8-30 16,0-6 17-16,0 3 8 16,0 3 4-16,3 3-8 15,0-3-1-15,0 5-14 16,0 0-3-16,0-2-2 0,0-3-2 0,-3 0 1 16,0-3-4-16,3 3 0 15,-3-5 3-15,3-6 3 31,-3 0-7-31,3-7-3 16,0 2-4-16,3-5 0 16,0 2 5-16,3-10 4 15,0 5 1-15,2 0-1 0,-2 3 3 16,6 5 0 0,-3 8 5-16,3 0 3 0,-3 5-4 15,-3 3-2-15,0 3-2 16,-3 5 0-16,0-3-2 15,0 0 2-15,0 6-2 16,0-6 2-16,-3 0-24 16,2 0-11-16,-2-2-14 15,6-3-5-15,-3-3-45 16,9-5-27 0,-3 0 61-16</inkml:trace>
  <inkml:trace contextRef="#ctx0" brushRef="#br0" timeOffset="324406.1675">4303 16642 208 0,'-3'-8'79'0,"3"8"-42"0,-3 14-34 0,3-14 15 16,0 18 4-16,0-5 4 0,0 14-8 15,0-1-3 1,0 11-8-16,0-5-3 0,3 5 2 0,0-5-3 15,0 8 0-15,-3-9-12 16,3 1-7-16,0-6-27 16,-3-2-10-16,0-3-51 15</inkml:trace>
  <inkml:trace contextRef="#ctx0" brushRef="#br0" timeOffset="324654.8461">4166 16910 220 0,'-27'-8'85'0,"27"8"-46"0,12 5-35 0,-9-2 19 16,6-3 0-16,0 0 3 15,12-3-9-15,-3-2-3 16,11 2-8-16,-2-8-17 0,9 6-6 16,-6-3-106-1</inkml:trace>
  <inkml:trace contextRef="#ctx0" brushRef="#br0" timeOffset="325194.4563">4982 16642 160 0,'-9'6'60'0,"9"-6"-32"0,-3 45-17 16,3-35 18-16,0 19-4 15,0-5 3-15,-3 10-5 16,0 1 0-16,0 2-12 16,0 3-4-16,0-1-1 0,3-7-5 0,0 8-1 15,0-6-38-15,0-5-14 16,0-2-51 0</inkml:trace>
  <inkml:trace contextRef="#ctx0" brushRef="#br0" timeOffset="325673.5308">4791 16910 244 0,'-9'-3'93'0,"9"3"-50"0,3-5-35 0,0 5 24 0,6 0-16 16,0 0-3-1,9-3-8-15,-3 0-2 0,12-5-1 16,-4 3 1-16,13 2 0 16,-6-2-26-16,3 5-11 0,-7 0-10 15,1 5-1 1,-3-2 16-16,-3 2 7 0,-3 3 16 16,-6-2 8-16,-3-6 4 0,-4 10 4 15,1-2 10-15,-6 0 7 16,0 5-5-16,0 1-1 15,0-1-6-15,0 11 1 16,0-6-5-16,6 3 1 16,0-2-5-16,6-3-2 31,-3-3 4-31,6-8 4 0,-3 6-3 16,6-14 0-16,-3 0-4 15,0-7 1-15,-4 2 0 16,-5-5 3-16,-3 2-3 15,-9-10-2-15,1 8-2 16,-10-3-3-16,3 3-10 16,-9-3-6-16,3 8-32 15,3 0-14-15,3 3-60 16</inkml:trace>
  <inkml:trace contextRef="#ctx0" brushRef="#br0" timeOffset="326368.902">5645 16939 168 0,'-3'10'63'0,"3"-10"-34"0,-6 24-16 0,6-19 17 16,0 9-2-16,0-7 3 15,0 17-11-15,0-8-2 16,3 8-10 0,0-3-5-16,6 3 0 0,-3-3 2 0,9-2 2 15,-3-3 1-15,3-16 2 16,-3 0-3-16,3-8-2 16,-3 0-2-16,0-8 0 0,-3 3-2 0,-1-9-1 15,-2 9-2-15,0-13 1 16,0 5 1-16,-3-3 0 15,0 8-3-15,0 3 0 16,0-3-1-16,-3 16 0 16,0-3 7-16,3 11 3 15,0-3 1-15,0 11 1 16,0-3-4-16,3 6-3 16,0 2 0-16,3 3 1 15,0-3-14-15,3-2-5 16,-3 2-33-16,3-11-15 15,-3-2-43 1</inkml:trace>
  <inkml:trace contextRef="#ctx0" brushRef="#br0" timeOffset="326698.9104">6047 16902 232 0,'-9'-19'88'0,"9"19"-48"0,-9-8-29 15,9 8 23-15,-6 0-7 16,0 0-1-16,-2 5-8 16,-1-5-3-16,0 6-9 15,0-4-6-15,3 12-3 0,0-6-1 16,6 5 3-16,0-3 0 0,9 4 1 16,0-6 0-16,0 10 0 15,-3-5 2-15,-3 8 3 16,0-5-2-16,-9 0 0 15,0 3-1-15,-6-6 1 16,3 0-2-16,-3 0 2 16,0-5-11-16,0-2-4 15,0-6-23-15,6 0-8 16,3-3-32-16,9-8-13 16,-3 6-4-1</inkml:trace>
  <inkml:trace contextRef="#ctx0" brushRef="#br0" timeOffset="327074.1898">6125 16981 260 0,'0'-3'99'0,"0"3"-54"0,6 3-42 16,-3 0 21-16,0-1-3 16,0-2 2-16,5 6-8 15,1-4-4-15,6-2-6 16,-3 0-4-16,3 0 0 0,0 0 1 15,3-2 3-15,-3-4-2 16,-3-2 0-16,-1-2-1 16,-5 2-2-16,0-3-13 0,-9-2-4 15,3 2 0-15,-9 1 0 16,4 5 7-16,-13-3 4 16,3 8 1-16,-6 5 4 15,6-2 6-15,-3 10 5 16,3-3 6-16,3 9 4 15,4-3 3-15,5 8 3 16,0-6-14-16,11 3-5 16,-2-2-2-16,12-3-1 15,-3-3-35-15,12-8-17 16,0 0-99 0</inkml:trace>
  <inkml:trace contextRef="#ctx0" brushRef="#br0" timeOffset="327797.0875">7000 16910 124 0,'6'-11'49'0,"-6"11"-26"0,-6-11-14 16,6 11 16-1,-3 0 1-15,0-2 4 0,-9 2-3 16,0 0 1-16,-6 2-16 16,3 6-2-16,-9 6-3 0,4-1-1 15,-4 5 1-15,6-4 2 16,0 12 5-16,3-8-2 16,6 9 1-16,3-9-5 15,9 1 0-15,0-3-3 16,6-6 0-16,0-2-6 0,9-8 1 15,-3 0-11 1,3-8-3-16,-3 3 2 0,-1-8 3 16,-2 0 2-16,0-6 3 15,-3 6 2-15,0-3 3 16,-3 3 9-16,0 8 5 16,0-1-1-16,0 6 0 15,-3 0-4-15,0 11 1 16,0-3-8-16,3 8-2 15,-3-3-1-15,3 3 2 16,3-3-6-16,-3 0-1 16,0-5-23-16,0 5-6 0,0-5-18 15,-1-2-6-15,1-1-39 16</inkml:trace>
  <inkml:trace contextRef="#ctx0" brushRef="#br0" timeOffset="328080.4991">7184 16563 184 0,'0'-13'71'0,"0"13"-38"0,0 5-25 16,0-5 16-16,0 8 10 15,0 0 6-15,-3 26-10 16,0-5-6-16,0 16-13 0,0-5 1 0,0 10 2 15,0-10-7-15,0 5-4 16,0-3 0-16,3-5 2 16,0-5-20-16,3-5-9 15,0-6-17-15,0-8-7 16,0 0-32 0,3-8-48-16,0-2 32 15</inkml:trace>
  <inkml:trace contextRef="#ctx0" brushRef="#br0" timeOffset="328291.7825">7384 16563 220 0,'0'-16'82'0,"0"16"-44"0,0 3-38 0,0 2 16 16,-3 3 8-16,0 5 10 15,0 19-5-15,0 0-2 16,-6 15-15-16,3-7-5 0,0 8-3 15,0-9-2-15,3 4 1 16,3-4-18-16,6-7-4 16,0-5-81-1,3-9-67 1,0-5 53-16</inkml:trace>
  <inkml:trace contextRef="#ctx0" brushRef="#br0" timeOffset="329444.1593">7896 16555 172 0,'-9'0'66'0,"9"0"-36"0,-6 21-24 0,6-16 15 16,0 17 0-16,0-7 4 15,3 23-2-15,0-9 0 0,0 10-12 16,0-4 0-16,0 2 2 16,0-5-7-16,-3-3-1 15,0 0-3-15,0-3-2 0,0-10 5 16,0 3 4-16,0-6-5 16,0-8-2-16,0-2-4 15,0-6-1-15,0-2-1 16,0-6 3-16,0 1-2 15,3-4-1-15,0 4 0 16,6-3 3-16,-3-1-2 0,8 9-1 16,1-3 0 15,3 8 0-31,-3 0 3 0,3 13 2 16,-3-2 6-16,0 5 4 15,-3-3 5-15,-6 0 4 16,-1 6-6-16,-5-6-1 15,0 0-5-15,-11 6-3 0,2-6-5 0,-6-5-2 16,0 0-17-16,-6-8-5 16,3 0-12-16,0-3-5 15,3-2-20-15,6 5-9 16,1-3-20 0</inkml:trace>
  <inkml:trace contextRef="#ctx0" brushRef="#br0" timeOffset="329813.7156">8143 16857 192 0,'-9'5'71'0,"9"-5"-38"0,-6 24-30 16,6-22 15-16,0 20 4 16,0-7 6-16,0 7-2 15,0-9-1-15,3 11-13 16,0-9-8-16,6 4-2 0,0-6 0 15,3-5 3-15,-3 3 0 0,5-9 0 32,-2-2-10-32,0-5-2 15,-3-3 2-15,3 0 2 0,-3-2-3 16,-3-6 2-16,-3 3 2 16,0-1 1-16,0 1 1 15,0 3 0-15,0 2-5 16,0 2-1-16,0 6 7 15,3 8 4-15,0-2-2 16,3 7-2-16,-3 0 0 16,2 0-1-16,1-2-9 15,3-3-4-15,-3 5-40 16,6-8-15-16,-3 1-27 16</inkml:trace>
  <inkml:trace contextRef="#ctx0" brushRef="#br0" timeOffset="330038.7946">8530 16854 224 0,'-18'-3'85'0,"18"3"-46"0,-36 16-37 15,33-13 19-15,-6 7-4 16,0-2 1-16,-3 14 0 16,3-7-2-16,1 1-8 15,2 3-7-15,6 2-4 0,0-3 2 16,11 1 0-16,1-3-2 15,6-6 0-15,-3-2-18 0,6-2-9 16,-3-6-33-16,3-6-12 16,-3 6-14 15</inkml:trace>
  <inkml:trace contextRef="#ctx0" brushRef="#br0" timeOffset="330278.8451">8667 16568 176 0,'0'-5'68'0,"0"5"-36"0,3 18-24 0,0-12 16 15,0 10 8-15,-3-3 7 16,0 19-6-16,0-1-2 16,0 9-17-16,0-3-7 0,0 5 0 15,0-10-4-15,0 10 0 0,0-4-12 16,0-7-4-16,0-4-25 15,0-1-8-15,0-7-33 32,0-1-50-17,0-5 35-15</inkml:trace>
  <inkml:trace contextRef="#ctx0" brushRef="#br0" timeOffset="338799.8416">8848 16867 192 0,'0'-5'71'0,"0"0"-38"0,3 5-14 0,-3 0 21 15,0 0-14-15,-3 0-2 16,0 0-8-16,-3 0-2 15,0 5-8-15,-3 0-4 0,-3 0-1 16,-2-2-1-16,-4 2 0 16,0 1 0-16,3-4 0 15,0 9 0-15,3-8 0 0,0-3 0 16,3 10 0-16,3-2-3 16,0-3 2-16,3-2 1 15,1 5 0-15,2-3 4 31,0-5-4-31,0 0 0 16,2 8 0-16,4-2 2 0,9-1 5 16,-3 0 1-1,3-2 1-15,0 2-3 16,0 6 1-16,0-3-2 16,0-3 0-16,0 3-6 15,-1-3 1-15,-2-2 2 16,-3 5 3-16,0-3-2 0,0-5-2 15,-3 5 0-15,0-2-1 16,0 0-27-16,-6-3-9 16,3 2-42-16,3-2-15 15,-6 8-6 1</inkml:trace>
  <inkml:trace contextRef="#ctx0" brushRef="#br0" timeOffset="339311.6512">8991 16910 180 0,'-3'0'68'0,"6"2"-36"0,0 14-22 16,0-11 17-16,3 1-9 15,3 2 0-15,0-3-7 16,3-2 1-16,0 2-7 16,0 0-3-16,-1-2 1 0,1-6-2 15,0-2 2-15,0 5-2 0,-3-8 2 16,0-3-2-16,-3 6 2 15,-3-3-2-15,-3 0-1 16,-3 0-2-16,0-2 1 16,-6 7 1-16,0-8 0 15,-3 11-5-15,-3 0 1 0,0 0 2 16,1 11 3-16,-1 0 4 16,3 4 4-16,0-1 0 15,3 2 0-15,3-3 1 16,0 5 1-16,6-5-3 15,3 9-3-15,6-4-2 16,3-5 0-16,3 1-2 16,6-1 2-16,-1-8-7 15,4 3 1-15,3-5-41 16,0-6-18-16,3-5-50 16</inkml:trace>
  <inkml:trace contextRef="#ctx0" brushRef="#br0" timeOffset="339590.0696">9330 16677 168 0,'-3'-11'66'0,"0"6"-36"0,6 5-22 16,-3 0 18-16,0 0-2 15,3 8 3-15,0 2-4 0,-3 17 0 16,3-1-12-16,0 11 0 0,-3-2 2 0,0 4-5 16,0-2-2-16,0-2-1 31,0 2-1-31,0-5-18 0,0-3-7 16,0-3-41-16,0-7-17 0,-3-1-19 15</inkml:trace>
  <inkml:trace contextRef="#ctx0" brushRef="#br0" timeOffset="339840.8474">9202 16872 208 0,'-6'-5'79'0,"9"10"-42"0,3-5-19 0,0 0 23 0,3 0-8 15,6 0 0-15,6-2-16 16,6-1-8-16,3-2-5 16,-4 5-4-16,4-5 1 0,-3 2-28 15,-3 0-9-15,0 3-88 16</inkml:trace>
  <inkml:trace contextRef="#ctx0" brushRef="#br0" timeOffset="340241.5229">9586 16843 200 0,'-6'0'74'0,"3"0"-40"0,-2 0-18 0,2 6 24 0,-6-4-12 16,-3 1-1-16,-3 0-12 16,3 2-2-16,0 0-7 15,3 0-6-15,3 3-1 0,3 0 1 16,6 14 0-1,6-7-3-15,6 1 0 0,0 3 2 16,6 2 0-16,2 3 1 16,-2-3 0-16,-6 3 13 0,-9-8 6 15,-3 2 2 1,-9-5 2-16,-9 1-9 0,-6-4-1 16,-2-2-14-16,-4-3-4 15,-3-2-40-15,6-3-18 16,-3 5-73-1</inkml:trace>
  <inkml:trace contextRef="#ctx0" brushRef="#br0" timeOffset="369601.3463">9973 16592 112 0,'0'-5'44'0,"0"-1"-24"0,3 6 1 15,-3 0 17-15,0 0-9 16,0 0-2-1,3 0-5-15,3 0-2 16,0 8-10-16,0-2 7 0,0 7 3 0,0 0-8 16,0 0-4-16,0 1-3 15,0-1 1 1,0 5-3-16,-3-4-2 16,3 7 2-16,-3-5-13 15,0-3-3-15,-3-3-32 16,0-4-10-16</inkml:trace>
  <inkml:trace contextRef="#ctx0" brushRef="#br0" timeOffset="369833.7422">10143 16563 160 0,'0'-5'60'0,"-3"7"-32"0,3-2-22 15,0 0 17-15,0 3 1 16,3 8 5-16,0-4-4 16,3 7-3-16,-3-1-12 15,0 0-6-15,0 0-1 0,0 1-2 32,0-1 2-32,0 3-20 15,0 0-8-15</inkml:trace>
  <inkml:trace contextRef="#ctx0" brushRef="#br0" timeOffset="370521.0203">10325 16830 116 0,'-3'0'46'0,"-6"0"-24"0,6 13-4 0,3-5 18 0,0 3-7 16,0 2 0-16,0 11-5 16,-3-3-1-1,6 0-12-15,0-2-4 0,0 2-3 16,0-3-2-16,0-4-2 15,0-1 3-15,3 0 0 16,-1-5 1-16,1-3 0 16,0-5-11-16,0 0-3 15,0 0-2-15,0-5 0 0,0-3 0 16,0 0 0-16,0 0 2 16,0-2 4-16,0 2 1 15,-3 2 0 1,0 4 10-16,0-1 4 15,3 3 9-15,0 3 3 16,0-1-2-16,0 6-1 16,0-2-2-16,0 4 3 15,0-2-9-15,0 0-3 0,2 0-2 16,1-3-1-16,-3-5 0 16,3 0 2-16,-3 0-5 15,0 0-3-15,3-5-6 16,0-3 0-16,3 0-31 15,0 0-14-15,-3-5-42 16,0 2-30-16,-3-2 53 16</inkml:trace>
  <inkml:trace contextRef="#ctx0" brushRef="#br0" timeOffset="370884.936">10604 16952 220 0,'3'0'85'0,"0"3"-46"0,3-3-26 0,0 5 24 0,0-5-12 16,3 5-5-16,0-5-7 15,0 0-3-15,0-5-6 16,0 0-3-16,0-1 2 0,0-2-2 16,3 0 2-1,-3-2 0-15,-9-1-4 16,0 1-8 0,-3-4-2-1,-3 1 1-15,0 10 4 0,-3 1 3 16,0-1 2-16,-3 8-2 15,0-2 0-15,0 10 4 16,3 1 3-16,0 4 8 16,3-2 2-16,3 3-3 0,3-1-1 15,0 1-4-15,6-1-1 16,3-2-3-16,0-3-2 16,0 0 1-16,3-7-1 0,0 2-22 15,6-8-8-15,3-3-18 16,-4-2-8-16,-2-3-29 15,0-3-35 1,0-2 42-16</inkml:trace>
  <inkml:trace contextRef="#ctx0" brushRef="#br0" timeOffset="371119.3212">10840 16724 204 0,'-3'-21'77'0,"3"19"-42"0,3 2-30 16,-3 0 19-16,0 0 2 15,0 10 7-15,0 9-5 16,2 4 0-16,-2 1-15 16,0 8 1-16,0 2 2 0,0 3-8 15,0-2-4-15,0-3-3 0,0-1 1 16,3-4-8-16,0-6-1 16,0 3-29-16,0-8-12 15,3-6-15-15,0-4-6 16,0-9-28-1</inkml:trace>
  <inkml:trace contextRef="#ctx0" brushRef="#br0" timeOffset="371372.6599">10979 16661 200 0,'-11'-13'74'0,"11"13"-40"0,0 0-22 0,0 0 21 0,0 8-4 15,0 2 1-15,0 9-4 16,2 10 1-16,-2 0-15 16,0 5 2-16,0 3 0 0,0 0-5 15,3-2-3-15,3 2-1 16,0-5-1-16,0-3-7 16,-3-3-2-16,0-2-36 31,-3-6-13-31,0-4-54 15,0-9-47-15,9 0 59 16</inkml:trace>
  <inkml:trace contextRef="#ctx0" brushRef="#br0" timeOffset="371683.0007">11247 16634 200 0,'-3'0'77'0,"3"0"-42"0,-3 11-26 15,3-8 22-15,-3 7-8 16,-3 1 1-16,0 5-13 15,-2-3-4-15,-1 3-5 0,0 0-2 0,3-1 3 0,0-1-26 16,0 4-10-16,0-7-47 16,3-3-50-1,0-3 40-15</inkml:trace>
  <inkml:trace contextRef="#ctx0" brushRef="#br0" timeOffset="371847.4156">11331 16605 236 0,'-3'-5'88'0,"3"8"-48"0,0 2-36 0,0 0 21 0,-3 3-1 15,0 5 3-15,0 1-12 16,-3 9-4-16,0 4-7 16,0-1-5-16,3 1 0 0,0-3-43 15,-3-3-18-15,6-5-55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8T00:03:57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3095 5937 108 0,'-3'-2'41'0,"6"2"-22"0,-3 0-7 0,0 0 16 0,0 0-3 15,0 0 3-15,0 0-10 16,0 2 0-16,0 4-11 16,0 1 0-16,0 7 0 0,0 10 3 15,0 7 4-15,0 4-2 16,0 2 1-16,0 5-3 0,0-2 1 16,0-3-2-16,0 0 0 15,0-3-1-15,0-5 0 16,0-2-4-16,0-1-1 15,0-7-1-15,0-3 1 16,0-3-2-16,0-3-1 16,0 1-6-16,0-3-4 0,0-3-12 15,0 1-6 1,0-6-21-16,0 0-8 0,-3 0-30 16</inkml:trace>
  <inkml:trace contextRef="#ctx0" brushRef="#br0" timeOffset="806.0278">3109 5932 124 0,'-3'-3'46'0,"6"3"-24"0,-3-2-10 15,0 2 16-15,0 0-3 16,3 0 3-16,3-3-12 15,3 3-2-15,0-3-8 16,3 1 3-16,3-1 3 0,6 0-2 16,6 1 2-16,2 2-1 15,4 0 1-15,0-3-6 16,9 3-4-16,-1-2-4 16,4-1-1-16,2 0 4 15,-2 1 1-15,3-1 0 16,-4 0 1-16,-5 1-2 15,-6 2-1-15,-6 0 1 0,-4 0 1 16,-5 0 1-16,-3 0 1 16,-3 0-5-16,0 0-1 15,-3 0 1-15,-3 0 0 16,0 0-2-16,0 0 2 16,-6 0 3-16,0 0 1 15,0 0 1-15,0 0 0 16,0 0-5-16,0 0 1 15,0 0-2-15,6 2-2 16,-3 1 3-16,0 2 0 16,-3 1 1-16,3 1 0 15,0 4-3-15,0 5 2 0,0 10 1 16,0 11 0 0,0 3 6-16,0 0 4 0,2 2 1 15,-5-2 3-15,0-6-9 16,0-2-3-16,3-3 2 15,-3-5 2-15,0-3 2 16,3-5 0-16,-3-3-4 16,0 0-3-16,0-2 0 15,0-3-1-15,3-3 0 16,-3 0 0-16,0-5-11 16,0 0-3-16,0 0-13 15,0 0-5-15,0 3-8 16,0-3 0-16,-3 0-35 15,0 0-39-15,-5 0 41 16</inkml:trace>
  <inkml:trace contextRef="#ctx0" brushRef="#br0" timeOffset="1307.9905">3065 6451 108 0,'-6'0'41'0,"3"0"-22"0,0 0-5 0,3 0 17 16,0 0-6-16,0 0 0 15,0 0-8-15,0 0 0 0,0 0-10 16,3 0 0-16,3 2 3 0,9-2 3 0,3 0 2 16,5 0 0-16,10 0 1 15,9 0 3-15,5-2 2 16,10-4-5-16,-1-2-1 15,7 0-5-15,-1 0-1 16,1-2 1-16,-3 2 1 16,-10 0-8-16,-5 3-1 15,-7-3-2-15,-5 2 2 16,0 1-1-16,-6 3 2 16,-6-1-2-16,2 0-1 15,-5 1-2-15,-3 2 1 16,-3 0-32-16,-3 0-15 15,0 0-73-15,0 0-39 16,-9 0 77-16</inkml:trace>
  <inkml:trace contextRef="#ctx0" brushRef="#br0" timeOffset="2450.6392">3109 10456 108 0,'0'0'44'0,"3"6"-24"0,0-4-24 16,0 22 47-1,3 3-18-15,0 4 0 16,-3 12-2-16,0-1-13 16,-3 6-3-16,0-1-1 0,0 3-3 0,0 1-2 15,0-9 2-15,0-5 0 16,0-8-4-16,0-5 1 31,0-5-27-31,0-6-11 16,0-3-41-1</inkml:trace>
  <inkml:trace contextRef="#ctx0" brushRef="#br0" timeOffset="3017.5175">3166 10435 208 0,'-6'-5'77'0,"9"2"-42"0,-3 3-28 0,0 0 20 15,0 0-14-15,0 0-2 16,6 0-7-16,3 0-3 15,3 0 0-15,12 0-1 0,2 0 2 16,4-2-1-16,3-1 2 16,3-2-2-16,-1-1-1 15,1 1 1-15,3-3 1 16,2 0-1-16,-2 3 2 16,0 0-7-16,-1-1 1 15,-2 4 3-15,-6-1 2 16,-3 3 0-16,-3 0 1 15,-4 0-2-15,-2 3-1 0,-6-1 1 16,0 4 1-16,0-1 1 16,-3 3 3-16,0 2-5 15,-3 1-1-15,0 2 0 16,0 11 2-16,0 5-1 16,0 0-1-16,-3 3 1 15,-3 5-1-15,0 3-3 16,-3 2 2-16,0 0 3 15,0 1 1-15,0-4-1 16,3 4-2-16,-3-9 1 16,0-2 1-16,3-6-1 0,0-2-1 15,-3-8-2-15,3-3 1 16,0-2-32-16,-3-6-13 16,0 0-37-1,-3-5-36-15,-3 3 38 16</inkml:trace>
  <inkml:trace contextRef="#ctx0" brushRef="#br0" timeOffset="3488.0382">3133 11049 116 0,'-9'-5'44'0,"9"5"-24"0,-6 0-13 16,6 0 15-16,-3 0 2 16,3 0 3-16,-3 0-8 0,0 0-4 15,3 0-8-15,0-3-5 0,0 3 1 16,0 0 0-16,0 0 1 15,0 0-2-15,0 0-2 16,6 0 9-16,3 0 6 16,6 0 2-16,3 0 1 15,15 0 4-15,5-3 1 16,4 3 1-16,9 0 2 16,2-2-12-16,7 2-5 15,-1-3-6-15,1 0 0 16,-7 3-2-16,-2 0 2 15,-6 0-2-15,-7 0-1 0,-5-2 1 16,-3 2 1-16,-6-3-1 16,-3 3 2-16,-4 0-18 15,-5 0-6 1,0 0-28-16,-3-2-11 16,0-1-56-16</inkml:trace>
  <inkml:trace contextRef="#ctx0" brushRef="#br0" timeOffset="4323.5716">3124 11282 120 0,'-6'-5'46'0,"6"5"-24"0,0-3-8 15,0 3 15-15,0 0-10 0,0 0 8 16,6 10-7 0,-6 6-10-16,3 21 0 0,0 3 1 15,-3 10-2-15,0-2 2 16,-3 0-6-16,0-1-1 16,3-4-2-16,0-4-2 15,0-7 3-15,0-6 0 16,0-4-10-16,0-6-3 15,0-3-33-15,3-5-14 16,-3-8-25 0</inkml:trace>
  <inkml:trace contextRef="#ctx0" brushRef="#br0" timeOffset="4757.936">3175 11308 176 0,'3'-10'68'0,"6"4"-36"0,3-2-22 15,-3 6 17-15,11-3-4 16,1-1 0-16,6 4-12 16,3-1-4-16,9 0-5 15,2-2-2-15,4 0 3 0,2 2-2 16,4 0 2-1,-3 1-2-15,-4-1-1 16,-5 3 1-16,-3 0-1 0,-6 0 2 16,-7 0 1-16,-2 3-4 15,-6-3 1-15,-3 2 0 0,-3 4 2 16,0-1-1-16,-3 6 2 16,-3 4 0-16,0 9 3 15,0 11-3-15,0 4 0 16,-3 6-3-16,3 0-1 15,0-2 1-15,0-4 2 16,0-2-1-16,0-2 2 16,-3-3-2-16,0-6-1 15,0-5-21-15,0-5-9 16,-3-3-18-16,0-2-5 16,-3-6-34-1</inkml:trace>
  <inkml:trace contextRef="#ctx0" brushRef="#br0" timeOffset="5098.9098">3124 11769 152 0,'-6'-3'57'0,"12"3"-30"0,-6 0-21 0,6 3 15 16,3-3 4-16,6 0 5 15,6 0-5-15,9 2-1 16,5-2-13-16,4 0 4 0,6 0 5 16,2 3-7-16,7 0 0 15,-1-1-5-15,7 1-3 16,-3 0-2-16,-7-1-3 0,-5-2 3 15,-4 0 0-15,-2 0-1 16,-6 0-2-16,0-2-17 16,-4-1-9-16,-8 0-41 15,-3 1-20-15,-9-1-9 16</inkml:trace>
  <inkml:trace contextRef="#ctx0" brushRef="#br0" timeOffset="6458.8817">3112 15812 128 0,'-3'5'49'0,"3"0"-26"0,3 35-18 16,0-22 11-16,-3 6 6 16,0 16 6-16,0-11-13 15,0-3-3-15,3 9-8 16,3-3-3-16,-6-1 2 0,3 12-2 15,0-9-1-15,-3-13 1 16,0 0-43 0,0-7-61-16,0-1 12 15</inkml:trace>
  <inkml:trace contextRef="#ctx0" brushRef="#br0" timeOffset="6998.3155">3136 15838 152 0,'-6'-16'57'0,"3"16"-30"0,3 0-14 0,0 0 19 0,0 0-7 16,0 0-2-16,6 0-9 15,6 0-1-15,3 0-8 16,9 0 1-16,9-3 4 0,2 1-2 16,1-3 1-16,6 2-5 15,-1-2-3-15,1 2-3 16,0-2 1-16,-1 2 1 16,-2 0 2-16,0 1-1 15,-4-1 2-15,-2 0-2 16,-3 1 2-16,-6-1-4 15,-3 0 0-15,-1 1 1 16,-2-3 0-16,-3 2 0 16,0 0 0-16,-3 3 0 0,-3 3 0 15,0 2 0-15,-3 3 2 16,0 3-1-16,-3 13 2 16,0 2-4-16,-3 3 0 15,0-8 5-15,0 14 2 16,0-1 0-16,0 11 1 15,0-8-6-15,0 11-1 16,0-6 0-16,0-2 2 16,0-6-3-16,0-10 0 15,0 5-19-15,0-3-7 16,0-7-17-16,0 0-7 16,0-4-13-16,-3-9-33 15,-9 7 23-15</inkml:trace>
  <inkml:trace contextRef="#ctx0" brushRef="#br0" timeOffset="7506.0127">3163 16383 84 0,'-3'-5'33'0,"3"7"-18"0,-3-7 0 0,3 5 13 16,0 0-7-16,-3 0-1 15,0 0-6-15,0 0-1 16,3 0-1-16,0-3 0 15,0 3-6-15,0-2 5 0,0 2 2 16,3-3-2-16,0 3 1 16,3-3 4-16,3 1 2 15,3 2 2-15,12 0 0 16,-1 0 2-16,4 2 1 16,6 4-6-16,0-1 0 15,5 0-8-15,1 1-3 0,3-1-1 16,-1 0-1-16,1-2-2 15,0 2 1-15,-1-5-2 16,4 0-1-16,-12 3-2 16,0-3 1-16,-7-3 3 15,-2-2 1-15,-3 5-1 16,-9 5-2-16,0-2-28 16,-3-11-14-16,3 3-88 15,-3-3-41-15,-3 5 89 16</inkml:trace>
  <inkml:trace contextRef="#ctx0" brushRef="#br0" timeOffset="21361.6166">6723 5950 108 0,'-3'0'44'0,"3"0"-24"0,0-2 5 0,0-1 20 0,0 1-7 16,0-4 0-16,0-2-10 16,0 0-5-16,0 0-13 15,0-2 7-15,0 2 3 0,-3 0 1 16,0 0 2-16,0 3-9 15,-6-3-3-15,-6-8-4 16,3 11 0-16,3 2-2 16,-8 0 2-16,-10 1-4 15,0-1 0-15,-9 6-1 16,12-1-2-16,7 1 1 0,-7 2 1 16,-15 3-3-16,3 0 0 15,1 5 3-15,2 6 1 16,0-1-4-16,0 4 1 15,7-1 0-15,8 0 0 16,3-3-3-16,-6 12 2 16,6-4 1-16,3 11 0 0,0-5-3 15,6 10 0-15,0-5 2 16,6 6 2-16,0-6-5 16,12 8-1-16,-3-6 2 15,15 1 3-15,0-6-1 16,12 1 0-16,-7-6 1 15,19-3 2-15,-6-5-1 16,8-5-1-16,-5 0 1 16,8-11 1-16,-5 1 1 15,9-17 1-15,-10 3 0 16,4-10 0-16,-9 2-2 16,-4-13 1-16,-5 5 2 0,-6-13 2 15,-3 5 1-15,-12-10 0 16,-12-24 0-16,-9 5 0 15,-6 8 0-15,-6 5 0 16,-3 9-2-16,6 15-1 16,3 3-14-16,0 2-7 15,-5-5-40-15,8 11-16 16,3 2-69 0</inkml:trace>
  <inkml:trace contextRef="#ctx0" brushRef="#br0" timeOffset="22233.9725">6836 5662 120 0,'-3'-3'46'0,"3"-12"-24"0,3 7-17 16,0 5 13-16,0 0 16 0,0 1 8 15,0-1-4-15,0-2-3 16,-3 5-19-16,0 0-6 0,3 10 1 15,-3 6-1 1,0 8 4-16,-3 0-7 16,-3 8-2-16,3-3-1 15,-3-3 2-15,3-5-1 16,0-2 0-16,3-3-1 16,0-3 2-16,6-2-1 0,0-4 0 15,3 1-3-15,3 0-2 16,6-5-2-16,3-3 1 15,-1 3 1-15,1-3 2 16,0 0-1-16,-3 0 2 16,0 0-13-16,3 0-3 15,-10 0-34-15,7-6-95 32</inkml:trace>
  <inkml:trace contextRef="#ctx0" brushRef="#br0" timeOffset="23112.3719">6934 5826 128 0,'-3'5'49'0,"0"-10"-26"0,-9 13-9 0,12-5 24 16,0-1-13-1,3-2-3-15,3 0-5 16,-3 0-9-16,0-2 1 0,3-1 2 16,3-5-2-16,3 0 0 15,0 0-1-15,0-2 0 16,3-1-4-16,3 3-1 16,2 0 1-16,1-2 0 15,0-1 0-15,0 0 0 16,3 1-2-16,6-3-2 15,2-6 3-15,4-5 0 16,6 3-4-16,-1-3 1 0,-2 3 2 16,0 0 1-1,2 2-4-15,-5 1 1 0,-3 2 0 16,0 0 2-16,-1 3-3 16,1 0 0-16,0 2-4 15,-3 1 1-15,2-1 4 16,1 3 4-16,3 0 1 15,-3 3 0-15,2 0-6 16,-2-1 1-16,3-4 0 16,-1 2 0-16,-2-5 0 15,0-1 2-15,0 1 3 16,-1 0 2-16,1-3-1 16,0 0-1-16,6-5-1 15,-4-3 0-15,1-5-2 16,0 0 1-16,-3 0-2 0,-4-3 2 15,1 0 0-15,0 1 3 16,0-4-3-16,-4-2 0 16,1 0 1-16,0-5 2 15,3-3-3-15,-1-3 0 16,4 3-1-16,-3 3-2 16,6-1 1-16,-4 4 1 15,4 4-1-15,-3 1 2 16,6 0-2-16,-4 2-1 15,4 3-2-15,3 0 1 0,2 2-1 16,1 1 0-16,0 2 2 16,-4 3 2-16,-2 0-3 15,-6 2-2-15,-3-2-45 16,-7-3-20-16,-5 0-53 16</inkml:trace>
  <inkml:trace contextRef="#ctx0" brushRef="#br0" timeOffset="24130.7144">9589 4067 148 0,'3'-24'57'0,"-3"24"-30"0,0-19-7 16,0 17 19-16,0-1-4 16,0 0 0-16,-6 1-9 15,-3-1-2-15,-2 8-13 16,-4 9-4-16,-3 4-3 0,0 3-5 16,0 6 1-16,3 2 0 15,6-3 0-15,3 3 0 16,3-5 0-16,3-3-3 0,3-5 2 15,3 3 1 1,3-11 2-16,3-11 1 16,0-2 1-16,0-3-2 0,-3-5 1 15,0-3-4-15,-3 0-2 16,-3 0 6 0,0 5 3-16,0 1 1 15,-3 2 1-15,0-3-4 16,0 3-1-16,3 8-1 0,0 6-2 15,-3-1 1-15,3 6 1 16,3 4-1-16,0 1-1 16,5-2 1-16,-2 1-1 0,6-4-18 15,0-6-8-15,0-2-15 16,3-3-7-16,0-5-18 16,0-3-48-1,-1-3 21-15</inkml:trace>
  <inkml:trace contextRef="#ctx0" brushRef="#br0" timeOffset="24574.9172">9804 4069 208 0,'-6'-16'79'0,"6"16"-42"0,-12 8-26 15,9-5 21-15,-3 2-11 0,0 1 1 16,-6 2-11-16,0 2-4 16,0 9-4-16,3 2-5 0,3 3-1 15,3-1 2-15,3 4 0 16,3-3-2-16,3-3 0 15,0-5 2-15,3-3 2 16,3-5 2-16,0-11 1 16,3-5 0-16,-3-5 2 0,3-3-3 15,-3-5 0-15,-6-5-1 16,-4-1-2-16,1-13 3 16,-8 1 2-16,-1-4-4 15,-6-4-1-15,3-1 0 16,-3 8 2-16,3 6 1 31,3 8 1-31,0 4 2 16,0 7 1-16,3 4-8 0,3 11-1 15,0 5 2-15,3 16 2 16,3 9 0-16,-3-4 1 16,0-2 2-16,3 8 2 15,-3-6-3-15,3 6-3 16,3 13 0-16,0-8-1 15,3-8-27-15,-1-5-9 16,1-8-26-16,0-3-9 16,3-8-30-1</inkml:trace>
  <inkml:trace contextRef="#ctx0" brushRef="#br0" timeOffset="25049.1585">10006 4040 212 0,'-12'-5'82'0,"6"-8"-44"0,-3 21-22 16,6-6 24-16,-3 1-17 16,-3 5-2-16,-2 2-13 15,2 1-3-15,0 5-3 16,0 2-4-16,3 4 1 0,3-1-1 16,3 0 0-16,3-3 2 0,3-2 0 0,3-2 0 15,0-7 2-15,3-1-6 16,-1-6 1-16,1-6 1 15,-3-4 3-15,0-3 0 16,-3-6 2-16,0-2-4 16,-3-8 0-16,-3 0 1 15,0-6 0-15,-3-2-3 16,0-8 0-16,-3 3-1 16,0 5 3-16,0 3 0 15,0 4 3-15,0 7-1 16,3 4 2-16,0 3 4 15,0 6 6-15,0 7-5 0,3 8-2 16,0 11 3 0,3 16 2-16,3 2-2 0,0 6 2 15,0 0-4-15,0-14 1 16,0-2-5-16,0 2-2 16,0-2-7-16,6 3-1 15,3 4-30-15,6-4-13 16,-3-6-29-1,-1-10-13-15,1-3-2 16</inkml:trace>
  <inkml:trace contextRef="#ctx0" brushRef="#br0" timeOffset="25487.1881">10220 4048 220 0,'-3'0'85'0,"3"0"-46"0,0 11-30 0,0-11 19 16,0 5-12-16,0 0-2 15,0 1-8-15,0 2-4 16,3 2-1-16,0 1-1 0,0 2 0 16,0 0 0-16,0 0 2 15,0 1-1-15,0-1 2 16,0 0 0-16,0-2 3 0,0-1 1 15,-3-2 3 1,0-3-1-16,0-2 0 0,0-3 1 16,-3 0 4-16,3-3-6 15,0-4 0-15,-3-7-2 16,3-2-1-16,0 1-3 16,0-4 1-16,0-2 0 15,3 5 1-15,3-3-2 16,0 1-2-16,3 2-2 15,3 0-1-15,-3 6-5 16,0 2-2-16,0 2-24 16,3 4-10-16,0-1-19 15,-1 3-6-15,1 5-18 16,-3-7-21-16,0 2 45 16</inkml:trace>
  <inkml:trace contextRef="#ctx0" brushRef="#br0" timeOffset="25863.1046">10402 4088 228 0,'-6'5'85'0,"9"-2"-46"0,0 2-32 0,0 0 18 16,0 1-2-16,3-1 3 15,0 0-10-15,3-2-4 16,0 0-7-16,0-3-2 0,0 0 3 16,-1-3-1-16,1-2 2 15,0-1-4-15,0 1 0 16,-3 0-1-16,-3-3-2 15,0-3 1-15,-3-2 1 0,-3 2-3 16,-3 1 0-16,-3-1-1 16,-3 11-2-16,0 8 0 15,-2-3 3-15,-1 3-5 16,0 3 2-16,0 2 6 16,3 0 6-16,3 3 2 15,0 3 2-15,3-1-2 16,3 1-1-16,6-3-5 15,3-3-1-15,3-2-1 16,3-4 1-16,3-1-7 16,3-4-1-16,0-2-25 0,11-5-10 15,-2-3-32-15,0 0-15 16,0-5-17 0</inkml:trace>
  <inkml:trace contextRef="#ctx0" brushRef="#br0" timeOffset="26308.8503">10667 4003 124 0,'-3'3'46'0,"3"-1"-24"0,0-2-19 0,0 0 12 16,0 0-5-16,0 0 0 0,0 0-4 15,0 3-1-15,0-3-3 16,0 5 16-16,0-5 10 0,0 0-1 15,0 0-1 1,-3 6 1-16,0-1 0 0,-3-2-1 16,3-1-1-16,0 4-10 15,-3-4-4-15,0 6-6 16,0 0-4-16,0 0-3 16,3 0 1-16,0 0 1 0,3 0 2 15,3 0-1-15,3 2-1 16,0 1 1-16,0 0-1 15,3 2 2-15,0 0 1 32,0 0-1-32,-3-2 1 15,-3-1 2-15,0 1 2 0,-3 0-1 16,-3 2 1-16,-3-5-2 16,-3 2 2-16,0-2-4 15,0-2-2-15,0-1-14 16,0-5-4-16,0-3-15 15,3 1-8-15,3-1-11 16,3-2-4-16,3-3-47 16</inkml:trace>
  <inkml:trace contextRef="#ctx0" brushRef="#br0" timeOffset="26621.4615">10804 4061 252 0,'0'-21'93'0,"0"21"-50"0,-3 0-26 0,3 0 25 16,-3 0-16-16,-6 0-2 15,0 3-12-15,3-3-5 16,0 10-4-16,0-2-3 16,3 0-2-16,6 3-1 15,3-1-1-15,0 4 3 16,3-1 0-16,0 3 3 15,0 0-1-15,-3 0 2 16,-3-3 2-16,-3 0 4 16,-3-2 2-16,0 4 1 0,-9-1-6 15,-3-4-4 1,0 1-23-16,0 2-11 0,0-2-50 16,3-3-22-16</inkml:trace>
  <inkml:trace contextRef="#ctx0" brushRef="#br0" timeOffset="27642.7801">11527 3712 200 0,'-6'-13'74'0,"3"10"-40"0,-3 1-22 15,3 2 19-15</inkml:trace>
  <inkml:trace contextRef="#ctx0" brushRef="#br0" timeOffset="27940.526">11488 3704 383 0,'-17'16'20'0,"-1"3"-11"15,0 18-4-15,0 5 1 0,6 6-5 0,6-14-3 16,0-5 3-16,6 5 1 16,0-4 2-16,15 1 0 15,-3-2 2-15,6-5 1 16,-3-5 1-16,9-9 2 15,-7-2-1-15,7-13 2 16,-3 2-4-16,3-15 1 16,3-14-1-16,-13-5 1 15,-5-3-4-15,-9-2-3 0,0 2 2 16,-3 6 0-16,0 5-4 16,-2 5 1-16,-4 5-5 15,0 4 1-15,3 4-18 16,0 3-6-16,3 5-23 15,3 1-10-15,0 2-31 32,6 0-34-32,3 0 47 15</inkml:trace>
  <inkml:trace contextRef="#ctx0" brushRef="#br0" timeOffset="28399.0639">11780 3725 164 0,'-9'-8'63'0,"6"6"-34"0,-3 2-14 15,3 0 18-15,0 2-10 16,-3 4 0-16,0 2-10 15,0 2 0-15,-2 11-8 16,2 11 4-16,-3 3 3 0,6 2 0 0,3-6 1 16,0-4-10-16,3 5-3 15,0-6-1-15,9 3 2 16,-4-5 0-16,10 0 2 16,-3-8 2-16,6-8 2 15,-3-3 1-15,6-10 2 16,-3-1-5-16,-1-12-1 15,4-17 4-15,-6-4 3 16,-9-4-6-16,-3 1-3 0,-3 2-1 16,-9 3 1-16,-6 5-1 15,0 6-1-15,0 5-6 16,0 5-1-16,0 5-13 16,1 6-4-16,2-3-25 15,3 8-11-15,3 0-48 16</inkml:trace>
  <inkml:trace contextRef="#ctx0" brushRef="#br0" timeOffset="28973.0491">12224 3747 176 0,'-6'-8'68'0,"3"5"-36"0,0 0-18 0,0 3 20 16,0 0-4-16,-3 0 2 15,0 3-14-15,-3 2-3 16,-6 6-9-16,3 7-2 0,-6 6 0 16,3 5-2-16,3 3-2 15,4 2 3-15,2 6 2 16,12 0-2-16,2-3-2 15,1-5 2-15,6-1 0 16,3-7 3-16,6-5 3 16,0-9 2-16,3-7 3 0,-1-8-1 15,-2-3 0-15,-6 0-3 16,0-11 1-16,3-10-2 16,-6-8 2-16,-12-5-8 15,-6 2-2-15,-3 6-1 16,-3 5 0-16,0 2-3 15,-3 6 0-15,3 5-23 16,0 0-10-16,3 6-17 0,0 4-7 16,6 1-29-1,3 2-44-15,9 1 40 16</inkml:trace>
  <inkml:trace contextRef="#ctx0" brushRef="#br0" timeOffset="29380.4605">12518 3739 160 0,'-3'-3'63'0,"3"3"-34"0,0 0-10 0,-3 0 21 16,0 3-11-16,-3-1-2 15,0 6-10-15,1 3 0 16,-4 13-10-16,0 2 0 0,0 6 0 15,3 2-1-15,3 3 1 0,3 0-4 16,3 0 0-16,3-2 1 16,3-1 0-16,9-7 2 15,5-6 1-15,-2-5 1 16,0-8 2-16,3-11 4 16,3-5 1-16,-4-8-4 15,1-5 1-15,-6-6-3 16,-6-4 0-16,-6-6-5 15,-6-3-1-15,-6 3 5 16,-3 3 3-16,-3 4-9 16,0 7-2-16,-6 1-17 15,4 7-4-15,-4 4-24 16,3 6-12-16,3 2-57 16,12 3-47-16,0 0 65 15</inkml:trace>
  <inkml:trace contextRef="#ctx0" brushRef="#br0" timeOffset="31211.7227">12947 3776 140 0,'0'-6'52'0,"0"6"-28"0,3-2-6 16,-3 2 18-16,0 0-3 15,0 0 1-15,0 0-11 16,3 2-3-16,0 4-12 15,3 12 6-15,-3 3 3 0,0 3-1 0,0 3 3 32,0 2-6-32,0-6 0 15,-3 4-8-15,0-1-1 0,3-2 0 16,-3-3 0-16,0-2 0 16,0-1 0-16,0-4-2 15,-3-4-2 1,3 1-4-16,0-3-2 0,0-3-11 0,-3 0-1 15,3-2-9-15,-3 0-3 16,3-3-27-16,0 0-14 16,3-3-24-1</inkml:trace>
  <inkml:trace contextRef="#ctx0" brushRef="#br0" timeOffset="31855.0406">13331 3770 164 0,'3'-8'63'0,"-3"6"-34"0,-3-1-10 0,3 3 21 15,0 0-7-15,0 0-2 16,-3 0-11-16,0 0-2 16,-6 3-11-16,0 2-2 0,-9 6-1 15,3 12 0-15,0 7 0 0,1-1 2 16,2 0 3-16,3 2-4 16,3 1-1-16,3-3-2 15,3-2 1-15,3-3-2 16,6-1-1-16,9-7 3 31,-1-2 0-31,7-7 5 16,3-4 3-16,-3-6 0 0,6-4 3 15,2-9-3-15,-5 0 1 16,-3-5 4-16,-3 2 2 16,-6 3 6-16,-6-13 5 15,-3-5-1-15,-6 2 3 16,-6 3-6-16,-9 2-3 15,0 1-12-15,-3 5-6 16,0 2-17-16,0 6-6 16,3 2-23-16,3 4-11 15,4 1-41-15,2 4-17 16,3 2-34-16</inkml:trace>
  <inkml:trace contextRef="#ctx0" brushRef="#br0" timeOffset="34594.0663">12212 3302 56 0,'0'-5'22'0,"3"5"-12"16,0-3-1-16,-3 3 11 0,3 0 2 15,0-5 4-15,0 2-3 16,0 3-2-16,0 0 2 16,-3 0 0-1,0 0-6-15,0 0 0 16,0 0-10-16,-3 8 2 0,0-5 4 16,-3 7-3-16,0-2 0 15,0 11-4-15,0 2-1 0,-3 3-3 16,3 2 1-16,0-5 0 15,0 3 3-15,-3 0-1 16,-3 8 0-16,3-1-1 16,0-1 0-16,-6 4-2 15,4-5-2-15,-1 3 3 16,3-3 2-16,0 3-2 16,-3 2-2-16,3 0 0 0,0-2-1 15,0 3 2-15,-3-4 1 0,0 1-1 16,6-8-2-16,0-6 1 15,-3 6-1-15,-3 13-3 16,-2 0 2-16,-4-2 5 16,0-3 2-16,3-6-2 0,3 3-1 15,0 3 3-15,0-3 1 16,0-3-6-16,3-2 0 16,1-3 1-16,2-7 1 15,3-1-4-15,-3 0-1 16,0 0 1-16,3-2 2 15,0-3-5-15,0-3-1 32,0 0-20-32,3 1-7 0,0-1-14 15,0-5-6-15,9-5-36 16</inkml:trace>
  <inkml:trace contextRef="#ctx0" brushRef="#br0" timeOffset="35601.8895">13021 3310 120 0,'0'0'46'0,"0"0"-24"0,0 0-13 15,0 0 16-15,0 0-3 16,0 0 1-16,0 0-6 15,0 5-2-15,-6 1-9 16,0 1 3-16,0 7 3 0,4-1-4 16,-4 8 0-16,0 0-2 15,0 0 1-15,0 3 0 16,0 0 1-16,-3-3-2 16,3 8 1-16,0-5-2 0,-3 3 0 15,0-1-3-15,0 1-2 16,0-1 1-16,0 3 1 31,0-2-1-31,0 2-1 16,0 2 1-16,-2 1 1 0,2-3 1 0,0 0 1 15,3-2-7-15,-6-3 0 16,3-3 5-16,0 3 4 16,0 2-3-16,3-2 0 15,0-3-1-15,0 0-2 16,-3 3-2-16,3-3 1 15,-3 0 1-15,0 1 0 16,1-1 0-16,2-3 0 16,0 1 0-16,0 2 2 15,-3 5-1-15,0 1 2 16,3-3-4-16,-3-1 0 16,3-1 3-16,0-7 3 0,3-1 2 15,-3 4 1-15,-3 11-7 16,6-10 0-16,0-3-1 15,-3 0 2-15,0 2-1 16,3-5-1-16,0-2-2 16,0 0 1-16,-3-1-32 15,6-5-15-15,0-2-64 16</inkml:trace>
  <inkml:trace contextRef="#ctx0" brushRef="#br0" timeOffset="37263.2644">13087 4514 124 0,'-3'-21'49'0,"3"21"-26"0,-3 0-5 16,3 0 20-16,0 0-6 15,0 0-1-15,-3 0-11 16,0 0-5-16,-3 5-8 15,0 0-3-15,-3 6 2 0,0-3-3 16,0 8 0-16,0-1-1 16,3 7-2-16,0-4 1 15,6 6-1-15,0-3-3 16,9 3 2-16,-3-3 1 0,3-2 0 16,0-3 0-16,3-9 0 0,0 1 6 0,3-10 6 31,-3-1 3-31,0-5 0 15,-3 3-1-15,-1-6 1 16,-2 1-4-16,-3-4-1 16,-3-7-4-16,-3 8 1 15,3 3-4-15,-3-1 0 16,0 3-6-16,-2 0-2 16,2 0-27-16,0 3-11 15,0 2-42 1,3 3-56-16,0 0 38 15</inkml:trace>
  <inkml:trace contextRef="#ctx0" brushRef="#br0" timeOffset="37569.0341">13358 4448 220 0,'-9'-8'82'0,"9"8"-44"0,-15-3-36 16,15 3 17-16,-3 3-10 16,0-1-1-16,0 4-6 0,0-1-4 15,-3 8 1 1,0-2-2-16,0 7-1 0,3 1 3 0,3 7 2 0,0-2 0 16,0 3 2-16,0-4-2 15,0 4-1-15,0-3 1 16,0-3-1-16,0-3-25 15,0-2-8-15,0-3-58 16,-3-2-30 0,0-3 58-16</inkml:trace>
  <inkml:trace contextRef="#ctx0" brushRef="#br0" timeOffset="37752.7507">13173 4649 172 0,'3'-3'66'0,"-3"3"-36"0,12-3-18 0,-9 3 21 16,9 0-17-16,-3 0-6 16,9-2-6-1,-3-1-4-15,5 1 1 16,10-1-30-16,-12 0-13 0,-3 3-36 16,0-2-22-1,-3-1 44-15</inkml:trace>
  <inkml:trace contextRef="#ctx0" brushRef="#br0" timeOffset="37990.7783">13518 4487 176 0,'-9'-5'68'0,"9"5"-36"0,-17-16-20 0,17 16 19 16,-9 3-12-16,3-1-1 0,-3 1-10 15,3 0-3-15,0 5-3 16,0-3-6-16,0 8 0 0,3 0 4 15,0 9 4-15,0-7-3 16,0 9-3-16,0-5-2 16,3 7 3-16,0-5 2 15,0 1 2-15,0-4-26 16,0 1-11-16,0-3-60 16</inkml:trace>
  <inkml:trace contextRef="#ctx0" brushRef="#br0" timeOffset="38203.3034">13361 4617 192 0,'-3'0'74'0,"3"0"-40"0,6 0-20 0,-3 0 20 15,3 0-8-15,3 0-1 16,-1-3-14-16,1 3-7 15,9-2-2-15,9-4-11 0,-9 1-2 0,-3 2-45 16,3-2-20-16,-4 3-16 16</inkml:trace>
  <inkml:trace contextRef="#ctx0" brushRef="#br0" timeOffset="38553.0452">13652 4567 216 0,'-6'-3'82'0,"6"3"-44"0,-9 3-25 0,9-3 22 16,-2 2-12-16,-1-2 0 16,0 6-14-16,0-4-5 15,0 4-3-15,-3 2-4 0,3-1 2 16,0-1 1-16,6 2 0 0,3 2-3 15,0 1 0-15,0-1 2 16,-1 1 0-16,-2-3 3 16,-3 0 3-16,0 0 4 15,-3-3 2-15,-2 0-5 16,2-2-2-16,0 0-2 16,-3-3-2-16,-3 0-21 15,0-3-11-15,3 0-9 16,3-2 0-16,3 0-12 15,0 0-5-15,3-3-19 16</inkml:trace>
  <inkml:trace contextRef="#ctx0" brushRef="#br0" timeOffset="38855.5247">13703 4636 144 0,'21'2'55'0,"-3"1"-30"0,-3-3-12 0,-9 0 19 15,2 0-7-15,1-3-2 0,-3 1-7 16,0-1-2-16,0-2-8 15,3-1-2-15,-3-2 2 0,-3 0-1 16,-3 3 0-16,0 0-1 16,-3 0 0-16,-3 2-5 15,0 3-1-15,-6 3 1 16,3 2 2-16,0 0-2 0,-2 3 0 16,-1 5 3-16,3 1 3 15,6-1 0-15,3 0 0 16,0-2-3-16,9-1 1 15,6 6-2-15,-4-5-1 16,-2-3 1-16,6-6-1 16,-3 1-9-16,3-6-2 15,3-5-29-15,3 0-12 32,-3-2-41-32</inkml:trace>
  <inkml:trace contextRef="#ctx0" brushRef="#br0" timeOffset="39094.7584">13998 4419 216 0,'-6'-3'82'0,"6"8"-44"0,0 0-29 0,0-2 22 16,0 10-8-16,0 9-1 15,3-4-10-15,-3-2-5 16,3 13-4-16,3 5-3 0,0-2 3 15,-3-5-4-15,0-4-24 16,-1 1-11 0,1-3-25-16,-3-5-12 15,0 3-14 1</inkml:trace>
  <inkml:trace contextRef="#ctx0" brushRef="#br0" timeOffset="39283.7501">13911 4546 212 0,'-15'-8'79'0,"15"5"-42"0,15 3-17 15,-9 0 27-15,3 0-16 16,0 0-3-16,6 0-7 16,0 0-4-16,9-3-9 15,11 1-5-15,-5-4-2 0,0 1-28 0,0-5-11 16,8-9-94-1</inkml:trace>
  <inkml:trace contextRef="#ctx0" brushRef="#br0" timeOffset="40467.5081">11741 4617 144 0,'3'-5'55'0,"-3"5"-30"0,3-3-14 0,0 3 15 15,0 3-6-15,0-3-1 16,0 5 0-16,0 0 0 0,0 6-10 16,0-1 1-16,3 12 1 0,-3-4 5 0,0 9 2 15,0-6-12-15,0 3-5 16,0-3-1-16,0 3 1 15,0-3 0-15,0 0 2 0,-3-3-18 16,0-2-6-16,0-2-32 16,0-7-14-16,0-1-22 31</inkml:trace>
  <inkml:trace contextRef="#ctx0" brushRef="#br0" timeOffset="40752.2515">11613 4633 200 0,'-3'0'77'0,"3"0"-42"0,0 0-28 0,0 0 20 16,6 0-7-16,0 0 0 15,6 0-9-15,-3 0-2 16,6-3-5-16,-3 1-1 0,3-1 1 0,0 0-9 16,0 3-4-1,2 0 5-15,-2 0 1 0,-3 0-26 16,0 0-10-16,-3 0-36 16,-3 6-41-1,0-1 37-15</inkml:trace>
  <inkml:trace contextRef="#ctx0" brushRef="#br0" timeOffset="40971.9418">11694 4937 160 0,'-6'3'60'0,"6"-3"-32"0,0 13-15 0,0-10 17 15,3-1-9-15,0 1 1 16,3 2-11-16,0-5-4 15,6 0-4-15,0 0-3 0,2 0 3 16,-2 0-4-16,3 0 0 16,-3 0-19-16,0 0-9 15,0 0-21 1,3-5-50-16,-3 2 12 0</inkml:trace>
  <inkml:trace contextRef="#ctx0" brushRef="#br0" timeOffset="41435.1558">11893 4776 172 0,'0'5'66'0,"0"-5"-36"0,3 19-22 16,-3-14 18-16,0 3-6 15,0 0-2-15,0 5-10 16,0-2-3-16,3 2-3 0,-3-3 1 0,0 1 2 0,0-3-2 16,0 0-2-16,0-3 6 15,0 0 5-15,0-2-4 16,3-6 0-16,-3 1-4 16,6-6-1-16,0 0-3 15,0-3-1-15,0 1-1 16,3-1 0-16,-3 1 0 15,3 2-2-15,0 0 3 16,3 5 0-16,-3 0 5 16,2 6 2-1,-2 0 0-15,0 5 1 0,0-3 0 16,-3 5 1-16,0-2-4 16,0 3-1-16,-3 0-3 15,0-1-1 1,0 1-26-16,0-6-11 15,0 0-54-15,0-5-45 0,0 0 52 16</inkml:trace>
  <inkml:trace contextRef="#ctx0" brushRef="#br0" timeOffset="41935.214">12164 4797 160 0,'-9'0'60'0,"9"0"-32"0,-6 3-20 16,6-1 18-16,-3 1-13 16,0-1-2-16,-6 6-9 15,3-2-2-15,0 7 0 16,0-2-3-16,6 7 0 0,0-2 2 16,3 0 2-16,0-3-2 15,3 0 0-15,-3-2 12 16,3-6 7-16,-3 0-3 15,3-10 2-15,0 0-8 16,0-3-3-16,0 0 1 0,-3-5 0 16,0 2-3-16,0-5-1 15,-3 3 1-15,0-13 2 16,0 4-5-16,-3-4-1 16,0 5-2-16,0-6 0 15,0 6 4-15,0 0 1 16,0 5-4-16,3 0 1 15,0 3-5-15,0 5 1 16,0 0 6-16,0 8 6 16,0 0 0-16,0 8 3 15,0 0-2-15,3 11 2 16,0-4-2-16,3 9 2 16,-3-5-8-16,3 5-2 15,0-6-1-15,0 3 2 16,0-5-12-16,0 3-6 0,0-3-22 15,3-9-9-15,-3 1-19 16,3-5-9-16,-3 0-6 16</inkml:trace>
  <inkml:trace contextRef="#ctx0" brushRef="#br0" timeOffset="42324.4392">12274 4800 204 0,'-3'0'77'0,"3"0"-42"0,0 2-28 0,0-2 18 15,3 3-13 1,0-1-2-16,0 1-4 0,0 0 1 0,3-1-4 16,0 1-2-16,6-3 2 0,-3 0 4 15,6 0 4-15,-3 0-4 16,0-3 1-16,-1 1-3 16,-2-1 0-16,0 0-3 15,-3-2-2-15,0 0 3 16,-3-3 0-16,0 0 1 15,-3 3 0-15,0-1-5 16,-9 4-1 0,0-1-4-16,0 6 1 15,0-1 1-15,1 4 2 16,2-1-1-16,0 3 1 16,0 0 4-16,3 2 1 15,0 1-1-15,3 2-2 16,0-2 1-16,9 2-1 15,0-2 0-15,0-1 0 16,-1-2-14-16,1 0-3 0,0 0-24 16,0-5-11-1,0-1-46-15</inkml:trace>
  <inkml:trace contextRef="#ctx0" brushRef="#br0" timeOffset="42543.1925">12605 4691 200 0,'-3'3'77'0,"3"-3"-42"0,-3 18-26 15,3-15 22-15,-6 5-17 16,3 0-2-16,-6 2-8 0,0 1-3 16,0 2 0-16,0 0-15 15,0 1-5-15,3-1-17 0,0-3-5 16,0 1-29-1,0-3-28-15,0-3 37 16</inkml:trace>
  <inkml:trace contextRef="#ctx0" brushRef="#br0" timeOffset="42747.0203">12450 4731 184 0,'0'-3'68'0,"0"3"-36"0,3 13-22 0,0-10 17 15,0 0 0-15,0-1 3 0,3 6-7 16,0 0-2-16,9 3-12 16,-4-1-5-16,7 4-1 0,-6-4 0 15,3 1 1-15,-3-3-11 16,3 0-5-16,0 0-56 16,0-6-25-16,-3 1-5 15</inkml:trace>
  <inkml:trace contextRef="#ctx0" brushRef="#br0" timeOffset="43349.9161">11703 4643 104 0,'0'-2'38'0,"0"2"-20"0,3-3-10 0,0 3 13 0,0 0 8 16,0 0 6-16,6-2-3 15,-3-1-2-15,5 0-16 16,-2 1 0-16,3-1 2 0,0 0-10 15,3 1-4-15,-3-1-1 16,0 0 1-16,-3 3-17 16,3 0-4-16,0 0-64 15,-3 0-43 1,-1 0 52-16</inkml:trace>
  <inkml:trace contextRef="#ctx0" brushRef="#br0" timeOffset="55080.5439">22576 12808 212 0,'-3'-2'79'0,"-12"2"-42"0,24 5-23 0,-9-5 20 16</inkml:trace>
  <inkml:trace contextRef="#ctx0" brushRef="#br0" timeOffset="55361.8016">22576 12814 417 0,'6'2'26'15,"3"1"-14"-15,3-3 1 0,6 3 0 16,3-1 5-16,2 1 1 15,4-3-6-15,3 3 0 0,6-3-8 16,-7 0-1-16,1 0 0 16,-3 0 2-16,-3 0-3 15,0 0 0-15,-7 0-3 16,-2 0-1-16,-3 0 3 16,0 0 1-16,-3 0-1 15,-3 2-2-15,0-2 1 16,-3 3-1-16,0-3-5 15,-3 0-1-15,0 0-8 16,0 0-2-16,0 0-7 16,0 0-2-16,0 0-14 15,0 0-5-15,0 5-25 16,0-5-9-16,3 3-13 16</inkml:trace>
  <inkml:trace contextRef="#ctx0" brushRef="#br0" timeOffset="55982.0505">22659 13002 144 0,'-8'2'55'0,"5"-2"-30"0,-3 3-10 16,3 0 18-16,0-1-7 16,0 1-3-16,-3-3-7 15,6 0-2-15,-3 0-8 16,0 0-2-16,3 0 2 15,0 0-3-15,-3 0-2 16,3 0 0-16,-3 0-1 0,3 0 0 16,-3 0 2-16,3 0-1 15,0 0 2-15,0 0 0 16,0 0 3-16,0 0 3 16,0 0 5-16,0 0 3 15,0 0 4-15,6 0 2 16,0 0 3-16,3 0-5 15,6 0-3-15,2 0-4 16,1 0 1-16,3 0-4 16,0 3-1-16,3-1-4 15,3 1-1-15,-7-1-3 16,1 1 1-16,0 0-2 16,0-1-1-16,-3 1 3 0,-3 0 0 15,0-1-1 1,-7 1 1-16,1-3-2 0,-3 0 2 15,0 3-9-15,-3-3-1 16,-3 0-7-16,0 0-4 16,0 0-15-16,0 0-4 15,0 0-22-15,6 0-8 16,0-3-54 0</inkml:trace>
  <inkml:trace contextRef="#ctx0" brushRef="#br0" timeOffset="56989.4814">23165 12846 132 0,'-5'0'52'0,"5"0"-28"0,-6 0-4 15,6 0 19-15,0 0-2 16,-3 0 3 0,0 0-5-16,0 0-1 15,0-3-19-15,0 0 6 0,-3 1 3 16,6-4-6-16,0 1 0 0,0-3-5 16,6-5 2-16,3 0-6 15,3-6-1-15,2 1 2 0,1-1 4 16,6 3-4-16,3 0 0 15,-3 3-4-15,9 0-1 16,-4 2-3-16,-2 3 1 0,6 3-2 16,-9 2-1-16,6 3-2 15,-7 6 1-15,-2 2 1 16,-3 15 0-16,-6 4 0 16,-6 2 2-16,-3 5 1 15,-6 3 1-15,-9 0-2 16,6 1 1-16,-6-1-4 31,0 2 0-31,-2-2-1 0,-1 0 0 16,-3 0 4-16,-6-2 1 15,9-6-1-15,0-5-2 16,4-3 3-16,-1-5 2 16,0-3-2-16,6 0-2 15,-3-5 0-15,9-3-1 16,-3-2 0-16,3 0 2 15,3-3-1-15,3-3-1 16,3 0-2-16,3-7 1 16,6 2 3-16,3-3 3 15,2 3 0-15,4 3 0 16,0 0-1-16,6-3 0 0,3 8-5 16,-4 0 1-16,1 8 0 15,-6 0 0-15,9 0 2 16,-10 0 1-16,-2 2-1 15,0-5-2-15,-3 1-2 16,-3-1 1-16,-3 0-19 16,-3-2-9-16,3-3-18 15,-3 0-6-15,0-3-60 16,2-2-24-16,10-13 27 16</inkml:trace>
  <inkml:trace contextRef="#ctx0" brushRef="#br0" timeOffset="58839.4731">16072 13451 112 0,'-21'0'44'0,"13"3"-24"0,-10 0-24 0,15-1 10 16,0-2 1-16,0 0 6 16,0 0-1-16,0 0 1 15,3 0 6-15,0 0 5 16,0 0 7-1,9 6-17-15,0-1 2 0,0 0-2 16,3 3-1-16,2 0 0 16,1 0-1-16,3 0 0 15,6-3 0-15,0 1 2 0,0-1 2 16,2 0-1-16,4-2 4 16,3-1 2-16,0 1-7 15,2 0-1-15,4-1-5 16,3 1-3-16,2-3-2 0,1 0 0 15,0-3 2-15,-4 1 2 16,4-1-1-16,3 0-1 16,-4 3 1-16,7 0 3 0,-4 0-4 15,1 3-1-15,-3 0-2 16,5-1-2-16,-2-2 3 16,0 3 0-16,2 0 1 15,1-1 0-15,5 1 2 16,-2 0 1-16,-3-1-1 15,-4 1-1-15,4-3-1 16,-4 3 0-16,1-3-5 16,3 2 1-16,-1-2 0 15,4 3 2-15,-1-1-1 16,-2 1 2-16,-3 0-4 16,2-3-2-1,-5 0 4-15,-3 2 3 0,2 1-3 16,4 0-3-16,-7-1 3 15,4 6 1-15,3 0 0 16,-4-2 1-16,1 7-4 16,6-11 0-16,-4 1 1 15,1 0 2-15,2-1-1 16,1-2-1-16,6 0 1 16,-4 6 1-16,1-1-3 15,-1 0 0-15,1-7-1 16,0-1 0-16,-1 3 4 15,1-3 1-15,-1 3-4 16,1-2 1-16,-1 2 0 16,-2 0 0-16,3-3 0 0,-4 0 0 0,1-5-3 15,2 3 2-15,-2-3 1 16,3 6 2-16,-4-4-1 16,-2 4 2-16,-1-1-2 15,1 0-1-15,0-2 1 16,-4 0 1-16,1 2-3 15,0-2 0-15,-4 2 1 16,1-2 0-16,3 2 0 16,-4 1 2-16,-5-1-3 0,9-2 0 15,-4 2 1-15,1 0 0 16,-3-2-3-16,-4 0 2 16,1-1 1-16,0 1 2 15,0 0-1-15,2 2-1 16,-5-2-2-16,0 2 1 15,-4 1 1-15,1-1 0 16,0 0 2-16,-3 1 1 16,0-1-1-16,-4 0-2 15,7 1 1-15,-6-1-1 16,0 0-3-16,0 1 2 16,-1-1 1-16,1 1 0 0,3 2 0 15,0 0 0-15,0 0 0 16,-1 0 2-16,-2 2-6 15,0 1-1-15,-3-1-20 16,-6-2-7-16,-6-2-73 16,6-3-34-16,-4-27 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7T22:48:48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6726 13536 160 0,'0'-8'60'0,"3"6"-32"0,0-4-4 0,-3 6 24 0,3-2-6 16,0-1-3-16,0-2-8 16,0-1-3-16,0 1-15 15,-3 0 1-15,0-1 0 0,-3 1 1 16,-3 0 1-16,-3 0-4 31,-6-1-2-31,-6 4-2 16,-3-1 0-16,1 0-4 0,-7 3-3 15,-9 6 2-15,-3 2 2 16,-2 5 0-16,-4 3 0 0,1 0-3 16,-1 7-2-16,3 4 1 15,1-1 1-15,5-2 1 16,-3 0 1-16,9 0-2 15,1 5 1-15,2 5-2 16,9 1 2-16,6 7-4 16,12 11 0-16,9 8 1 15,9 0 2-15,12-1-1 16,6-1-1-16,8-9 1 16,13-8-1-16,5-7 0 0,1-6 0 15,-1-8 2-15,4-8 1 16,-6-8 1-16,-1-7 2 15,1-11-3-15,-4-6 0 16,1-2 1-16,-7-8 2 16,-5-11-3-16,-6-8 0 15,-6 1 3-15,-10-3 3 16,-8-3 0-16,-3 0 2 16,-9 0 0-16,-12-8 1 15,-3 5-2-15,-8 9 1 16,-7 2-4-16,-3 10-2 15,-3 6-13-15,-2 8-8 0,-1 11-86 16,0 15-40-16</inkml:trace>
  <inkml:trace contextRef="#ctx0" brushRef="#br0" timeOffset="5598.7584">3199 14150 148 0,'-3'0'57'0,"3"0"-30"0,0 0-12 15,0 0 18-15,0 0-12 16,0 0-4-16,0 0-8 16,0 0-4-16,0 0-2 15,-3 3-3-15,0 2 3 0,0 0-2 16,0 0-1-16,0 1 1 0,3-1-1 16,0 0 0-16,0-5 0 15,0 0 8-15,3 0 5 16,3 3 0-16,0 0 0 0,0-3-5 31,0 0-3-31,3 0 2 16,-1 2 0-16,7 1 1 0,3 0 2 15,3-1-3-15,3 1 1 16,0-1-3-16,5-2 0 0,1 0-1 16,3-2 0-16,3-1 0 15,2 1 2-15,-2-1-3 16,0 0-2-16,-6 1 2 15,2 2 0-15,-5-3-1 16,0 3 1-16,-6 3-2 16,0-1-1-16,-4-2 1 15,-5 0 1-15,-3 0-1 16,0 0 2-16,-3 0-4 16,0 0 0-16,-6 0 3 15,0 0 3-15,0-2-4 16,-3 2-1-16,-3 0 0 0,0 0 2 15,-3 0-3-15,0-3 0 16,-3 3 1-16,1-3 0 16,-7 3 2-16,-3 0 1 15,-6 0-4-15,-3 0 1 16,1 3 0-16,-7 2 0 16,0 1 0-16,0-1 2 15,1 0-3-15,-4-2 0 16,3-3 1-16,6 2 0 15,4-2 0-15,2 0 2 0,3 0-1 16,6 0 2-16,0 0-2 16,3 0 2-1,3-2 2-15,3 2 2 0,3-3-1 16,1 0 1-16,2 1-4 16,2-1 0-16,4 1-3 0,3-1-1 15,3 0-1-15,6 1-2 16,0 2 3-16,6 0 2 15,3 0 0-15,5 0-1 16,4-3 1-16,9 3-1 16,5-3 0-16,1 1 2 15,0 2-1-15,-10 0 2 16,-2 0-2-16,-6 0 2 16,-4 0-4-16,-5 0-2 15,-6 2-53-15,-6 6-23 16,-6-2-57-16</inkml:trace>
  <inkml:trace contextRef="#ctx0" brushRef="#br0" timeOffset="18841.4353">17305 7570 140 0,'3'-27'52'0,"-3"25"-28"0,-6-12-11 0,3 9 17 0,-3 0-6 31,-3-3 0-31,-6 0-13 16,-3 0-4-16,0 3-5 15,-9-1-4-15,4 1 1 0,-1 2 3 0,0 3 3 16,-3 0-2-16,3 3 0 15,-2 2 3-15,-4 6 1 16,-3 2-3-16,0 11-1 0,-2 0-3 16,-1 5-1-1,3 3 1-15,6 5 0 0,7 13 0 16,5 0 2-16,9 1 1 16,9-6 1-16,9 2 0 15,2-4 0-15,7-6 2 16,6-3 3-16,6-5-2 15,3-2-2-15,2-9 4 16,4-5 2-16,0-5-2 16,2-5 2-16,1-3 0 15,-3-3 1-15,2-2-2 0,-2-6-1 16,-6 1-3 0,-4-6-1-16,-5-5-3 0,-3-3 1 15,-3-3-4-15,-6-4 0 16,-3-6 1-16,-7 2 2 15,1-7-1-15,-3 2 2 16,-6 3-4-16,-3 5 0 16,-2 1 1-16,-7 10 0 15,0-1 0-15,0-1 2 16,0 1-3-16,0 4 0 16,0 2 1-16,0 3 0 15,-2 0-3-15,-1-1 2 16,0 4 1-16,-3 2 2 0,0 2-3 15,-6 4 0-15,-5 2-1 16,-1 2 0-16,-3 6 0 16,0 3 0-16,-2 2 2 15,-1 6 2-15,3-3-1 16,4-3-1-16,-1 3-2 16,3 2 1-16,6 6-4 15,6 5 1-15,4 6 0 16,5 12 2-16,3 1 1 15,6-6 3-15,6-5-1 0,3 6-1 16,5-9 1-16,4-5-1 16,6-10 2-16,3-1 3 15,0-5-4-15,5-2-1 16,7-3 0-16,0-3 2 16,-1-5-1-16,7-3 2 15,0 1-2-15,-1-6 2 16,4-8 0-16,-6-3 3 15,-1-4 1-15,-5-9 3 16,-3-10-3-16,-6-1 1 16,-7 1-3-16,-5 0 0 15,-6-1-1-15,-9 4 2 16,-6-4-3-16,-6 9 0 16,1 2-12-16,-7 6-7 15,-6 10-51-15,-3 8-21 16,0-3-41-1</inkml:trace>
  <inkml:trace contextRef="#ctx0" brushRef="#br0" timeOffset="21355.6347">6169 10451 128 0,'-18'-3'49'0,"15"3"-26"0,3 0-9 0,0 0 15 16,0 0-3-16,0 0-1 16,9 6 0-16,0 7 1 15,0 11-14-15,0 0 9 0,0 2 2 16,-3 8-5-16,0 6 0 0,-3-3-7 15,0 0-1-15,-3 0-6 16,-3 0-1-16,0 3-1 16,0 0 1-16,0-3-2 15,0-6-1-15,3-1-8 16,0-7-3-16,0-1-12 16,0-1-5-16,0-3-12 15,-6-5-5-15,0 1-44 16,3-6-28-1,0-8 52-15</inkml:trace>
  <inkml:trace contextRef="#ctx0" brushRef="#br0" timeOffset="21919.2703">6265 10504 200 0,'-12'-48'77'0,"12"46"-42"0,3-1-32 0,-3 3 15 16,0 0 8-16,0-3 9 0,0 3-13 16,3 0-4-16,3 0-11 15,5 0-1-15,4 3 1 0,9 0-3 16,6-3-1-16,9 0-1 16,5-3-2-16,7-2 1 15,-1-3 1-15,1-3-1 16,-3 3 2-16,-4 0-2 15,-5 0-1-15,-6 3 7 16,-6 2 5-16,-4 1-4 16,-5 2-2-16,0 2-3 15,-3 6 0-15,-3 3-4 0,-6 2 0 16,-3 14 3 0,0 7 1-16,-3 3-4 0,0 8 1 15,0-3 0-15,3 3 2 16,3 3 1-16,3-3 1 15,3 5-2-15,-4-5-2 16,1-5 1-16,-3-6-1 16,0-2 4-16,-3-8 2 15,-3-3 2-15,-6-5 2 16,-3-3-1-16,-2 0 0 16,-4-2-5-1,-9-3-1-15,-6-3 3 16,-9-2 3-16,-8 0 0 0,-10-6 2 15,-8 0 3-15,-7-2 3 16,1 0-9-16,-1 2-2 16,7 0-4-16,2 1-2 15,10-1-28-15,-1 6-14 16,13 5-128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7T22:51:31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16084 7604 20 0,'6'0'11'0,"0"0"-6"0,0 0 11 16,-3 5 13-16,-3-5 11 16,3 3 8-16,0-6-13 15,3 3-3-15,-3-2-6 16,0-1-1-16,-3 0-14 0,0 3 2 0,-3-5 8 16,0 0-5-1,-3 0-2-15,0-1-1 16,0 1-3-16,0 0 1 15,0-1-4-15,0-1 1 16,-3 1-5-16,-3-2 0 16,-5 0-1-16,-4 0 1 15,0 0 0-15,-6 3 1 16,0 0-2-16,-2 0 1 16,2-1-4-16,-3 1 0 15,0 0 1-15,0-1 2 0,1 1-1 16,-1 2-1-16,0-2 3 15,0 3 0-15,-2-1-4 16,2 3 1-16,3-3 0 16,-3 3 2-16,1 0-1 15,-1 0 2-15,-3 0-2 16,3 3 2-16,-2 0 0 16,-1-1 1-16,3 3-2 15,-3 1 1-15,1-1-2 16,2 3-1-16,0 3 1 31,3-1-1-31,3 1 0 16,4 5 0-16,-1 0-3 15,3-3 2-15,0 0 3 0,0 0 1 16,3-2-1-16,0 2 1 16,3 0-4-16,4 0-2 15,2 1 4-15,0-1 1 16,3 0-3-16,3 3 1 15,3-3 0-15,0 3 2 16,3-3-1-16,0 1-1 16,2-1-2-16,1 3 1 15,0 8 1-15,3-3 0 16,3-3 2-16,3 1 1 0,3-1-4 16,0-2-1-16,2-3 1 15,4 1 2-15,0-4 0 16,0 1 2-16,0-1-2 15,2 1 2-15,1-3-4 16,3 5 0-16,0-2 1 16,-4-3 0-16,4 0 0 15,0-1 2-15,3 1-1 16,-1-2-1-16,1-1 1 16,0 0-1-16,2-2 0 0,-2 0 0 15,0-3 0-15,3 0 0 16,-1 0 4-16,-2-3 2 15,6 0-2-15,-1 1-3 16,10-4 0-16,-6 1 1 16,-1 0 1-16,-5-3 1 15,-6 0-5-15,-4 0 1 16,-2-3 0-16,0 1 0 16,0-3 2-16,0-1 1 15,-1-2-1-15,-2-7 1 0,-6-6-2 16,-3 2 2-1,-6-2 0-15,-12-3 1 16,-9-2 0-16,-15 2 2 0,-6 0-1 16,-5 9 0-16,-7-1-3 15,-3 5-2-15,-2 6-17 16,-4 13-9-16,1 18-118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8T00:20:42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2967 10454 104 0,'0'0'38'0,"0"2"-20"0,5-2-4 0,-5 0 15 16,0 0-5-16,0 0 18 15,0 0-6 1,0 0-19-16,0 0 0 0,0 0-1 16,0 0 1-16,0-2 1 0,0-1-3 31,0 0-1-31,0 1-4 0,-5-1-1 0,-1 0-3 16,0 1-1-16,-3-1-1 15,3 1 0-15,-3-1-2 16,0 0 1-16,0 1 0 15,-3-1 1-15,0 0 0 0,-3 1 0 16,0 2-2-16,-3-3 1 31,4 3-4-31,-1 0 0 16,-3 0 3-16,0 0 1 0,0 0-4 16,0 3-1-16,0-1 1 15,1 1 0-15,2 0-2 16,0-1 2-16,0 1 1 15,3 0 0-15,0 2 2 16,0-3 1-16,0 4-4 0,0-1 1 16,-2 0-2-16,2 3 0 15,0 6 2-15,0 1 0 16,-3 1 0-16,3 0 2 16,-3 3-3-16,3-1-2 15,-3 1 2-15,3-3 2 16,-2-1-2-1,5 1 0-15,0 0-1 16,0 0 0-16,0 0 4 16,6-3 1-16,-12 0-4 0,9 1 1 15,6-1-2-15,0 0 0 16,-6 3 0-16,6 0 0 16,0 2 2-16,6 1 0 15,0-1 0-15,3 1 0 0,0-3 0 16,0 2 0-16,0 6 0 15,6 0 0-15,-1-8 0 16,-2 2 0-16,6 1 0 16,-6-3 0-16,3-3 0 15,0 0 0-15,0-2-3 16,0-1 2-16,0 1 1 0,2-3 0 16,1 2 0-16,0-2 2 15,0-2-1-15,0-1-1 16,0 0 1-16,-3-2 1 15,5 0-1-15,-2-3 2 16,9 0-2-16,-6 0-1 16,0 0-2-1,3-3 1-15,-4-2-1 16,1 2 0-16,-3 0 4 0,0 1 3 16,0-4-4-16,0 1-1 15,0-3 2 1,-4 0 1-16,1-2 1 0,0-1 0 15,-3-5 0-15,0 3 0 16,0-6-5-16,0 1 1 0,-3-1 0 16,3 1 0-16,-3-3 0 15,-3 2 2-15,-1-2 3 16,1 0 4-16,-3 0-2 16,0 0-2-16,0-9-2 15,-3 4-3-15,0 0 3 16,-3 2 0-1,0 0 3-15,-3 0 1 16,0 3-3-16,1-3-1 16,-1-2-1-16,0 2 1 15,0 3-4-15,-3 2 0 16,6 3-4-16,-3 3 1 16,3 0-25-16,-6 2-8 15,3-2-36-15,0 5-16 0</inkml:trace>
  <inkml:trace contextRef="#ctx0" brushRef="#br0" timeOffset="6764.3466">12908 10951 152 0,'-3'-3'57'0,"3"3"-30"0,0 3-14 0,0-3 17 16,0 0-6-1,3-3-2-15,0-2-1 0,3 0 1 0,3-3-12 16,0-3 3-16,3 1 1 0,3-3-1 16,6-1 2-16,-1 1-6 15,1 0-3-15,-3 0-1 16,0 2-1-16,0 6-5 15,0-1-1-15,0 6 1 16,-1 6 2 0,-2 2-2-16,-3 5-2 15,-3 3 4-15,-3 10 1 0,-3 3 0 0,-6 3-2 16,-3 0 5-16,-6-3 4 16,-3 3-3-16,1-1-1 15,-1-1 0-15,-3-7 1 31,-6-1-5-31,3-1-1 0,3-3 0 0,0-2 0 16,4-3 0-16,2-2 2 16,0 0-1-16,3-4 2 15,3-1-2-15,0-4 2 16,3 1-2-16,3-3 2 16,0 0 0-16,6-3 1 15,6 1 2 1,6-4 1-16,-1 1 1 15,7 0 0-15,3-3-2 16,3 3-1-16,0 2-1 16,2 0 0-16,1 1-5 15,-6 2 1-15,-3 2 2 16,-3 1 1-16,-4 2-4 16,1 1-1-16,0-1 1 0,-6 0 0 15,-3 0-15-15,0-2-6 16,0 0-47-16,0-3-17 15,0 2-38-15</inkml:trace>
  <inkml:trace contextRef="#ctx0" brushRef="#br0" timeOffset="8079.1916">15828 10758 88 0,'6'-5'35'0,"-3"2"-18"0,3 0-2 0,-3 3 15 16,0 0-3-16,0-2 15 15,0 2-9 1,0-3-17-16,0-2 0 0,-3 0-2 16,-3 5-1-16,0 2 2 0,-3 3-6 15,-3 1-1-15,0 2 2 16,0 2 1-16,-6 3-3 16,-5 6 0-16,2 2-3 15,0 6 0-15,3 4 1 16,0 4 3-16,3 2-2 0,3-5 1 15,3 2-7-15,3-2-1 16,0-1 0-16,3-4 2 16,6-3-1-16,6-3-1 15,3 0 1-15,0-5 1 16,0-5 1-16,3-4 1 0,-3 1 0 16,11-8 2-16,1-2-1 15,-3-6 2-15,0-5-4 16,-3-3-2-16,-6 0 2 15,-4 0 0-15,-2-3-1 16,-3 6-2-16,-3-3 5 16,-6 3 1-1,-3-3 2-15,-3 3 0 16,-2 2 0-16,-4 3 0 16,-3 3-4-16,0 3-3 15,0-1 0-15,-3 3 1 16,-3 3-1-16,4 2 2 15,-1 3-4-15,3 0 0 0,3 0 1 16,3 2 0-16,3-4-25 16,3 1-8-16,3 1-32 0,3-2-11 15,3-1-42 1</inkml:trace>
  <inkml:trace contextRef="#ctx0" brushRef="#br0" timeOffset="9280.8947">16409 11046 140 0,'-3'-2'55'0,"3"4"-30"0,0-4-7 0,0 2 20 16,0 0-8-16,0 0-2 16,0 0-8-16,9 0-2 15,3-3-10-15,8 0 1 0,1 1 2 16,3-1-4-16,0 3 1 16,3-3-5-16,-1 3-2 15,1 0 0-15,-3 0-1 0,-3-2-7 0,0-1 0 16,0 1-48-16,-1-1-20 15,1 3-22 1</inkml:trace>
  <inkml:trace contextRef="#ctx0" brushRef="#br0" timeOffset="9950.078">16977 10911 124 0,'3'-5'49'0,"-3"2"-26"0,9-2-7 0,-6 3 16 16,3-1-4-16,0-2-2 16,6-3 1-16,0 0 0 31,6 0-14-31,-3 0 1 0,2 0 0 15,1 3-5-15,-3 2-3 0,0 3-3 16,-3 5-3-16,0 3-2 16,-3 5-1-16,0 6 6 15,-3 7 3-15,-3 4-3 16,-3-1-2-16,-6-3 0 16,-3 3 1-16,-9 3-1 15,0-3 2-15,-3-2 0 0,0-4 1 16,3-2-5-16,4-2-1 15,2-3 1-15,0-3 2 16,3-2 0-16,0-1-1 0,3-2 1 16,3-2 1-16,3-1-3 15,3-3 0-15,3 1 3 16,6-3 3-16,6 0 2 16,6 0 3-16,-1-3 1 0,4 3 1 15,0 0-2-15,0 0 1 16,-3 0-6-16,-1 0-3 15,-2 0-1-15,-3 3-1 16,-3-3-11-16,0 0-3 31,3 0-37-31,-3 0-17 0</inkml:trace>
  <inkml:trace contextRef="#ctx0" brushRef="#br0" timeOffset="10418.371">17763 11094 176 0,'-6'-3'66'0,"6"6"-36"0,3 0-15 15,-3-3 18-15,6 0-5 0,12 0 0 16,0 0-6-16,6-3-2 16,-1 3-11-16,4-3-5 0,0 1-1 15,6-1-2-15,-4 0 2 16,1 1-13-16,6-1-3 15,-3 0-49-15,-1 1-19 0,4 2-16 16</inkml:trace>
  <inkml:trace contextRef="#ctx0" brushRef="#br0" timeOffset="11102.7526">18433 10951 180 0,'-3'-3'68'0,"6"-10"-36"0,-3 3-26 0,3 7 15 15,9 0-2-15,2-2 1 0,4 0 0 16,0-3 0-16,6 0-11 0,0 0 1 0,0 0 3 15,-1 0-5-15,1 3 0 16,0 0-4-16,-3 2-1 16,3 3-1-16,-6 3-2 15,-1 4 1-15,-5 7 1 16,-6 9 3 0,-9 9 2-16,-6 0-1 15,-5 2-1-15,-4 1-3 16,-6 2 1-16,0-3-2 15,-3-2-1-15,-3 0 1 16,1-3 1-16,2-3-1 16,3-2-1-16,6-5 5 15,3-4 1-15,0-4 4 0,7-3 1 16,2-3-1-16,3-2-1 16,3-3-3-16,15-3 1 15,-1-2-2-15,7-3 0 16,6 0 1-16,3 0 1 0,3 3-1 15,5 0-1-15,1 2-3 16,-3 0-2-16,-1 3 1 16,1 0 1-16,3 3-1 0,-4 0-1 15,-2-1-2-15,-6 1 1 16,-3 2-34-16,-3-2-15 16,-3-1-82-1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133CC-3120-4AD1-A66B-9C5B3CA9448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7249E-2B20-4177-B43F-FCC04641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568774" y="529992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7" y="3324213"/>
            <a:ext cx="6807740" cy="3149573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 smtClean="0"/>
              <a:t>Implemented with different technologies!</a:t>
            </a:r>
          </a:p>
          <a:p>
            <a:pPr lvl="1"/>
            <a:r>
              <a:rPr lang="en-US" dirty="0" smtClean="0"/>
              <a:t>disks, solid-state</a:t>
            </a:r>
          </a:p>
          <a:p>
            <a:pPr lvl="1"/>
            <a:r>
              <a:rPr lang="en-US" b="1" dirty="0" smtClean="0"/>
              <a:t>DRAM</a:t>
            </a:r>
            <a:r>
              <a:rPr lang="en-US" dirty="0" smtClean="0"/>
              <a:t>: little wells that drain slowly,</a:t>
            </a:r>
            <a:r>
              <a:rPr lang="en-US" baseline="0" dirty="0" smtClean="0"/>
              <a:t> refreshed periodically</a:t>
            </a:r>
            <a:endParaRPr lang="en-US" dirty="0" smtClean="0"/>
          </a:p>
          <a:p>
            <a:pPr lvl="1"/>
            <a:r>
              <a:rPr lang="en-US" b="1" dirty="0" smtClean="0"/>
              <a:t>SRAM</a:t>
            </a:r>
            <a:r>
              <a:rPr lang="en-US" dirty="0" smtClean="0"/>
              <a:t>:</a:t>
            </a:r>
            <a:r>
              <a:rPr lang="en-US" baseline="0" dirty="0" smtClean="0"/>
              <a:t> flip-flops, little logic gates that feedback with each other, faster but uses more </a:t>
            </a:r>
            <a:r>
              <a:rPr lang="en-US" b="1" baseline="0" dirty="0" smtClean="0"/>
              <a:t>power</a:t>
            </a:r>
            <a:r>
              <a:rPr lang="en-US" baseline="0" dirty="0" smtClean="0"/>
              <a:t>!</a:t>
            </a:r>
          </a:p>
          <a:p>
            <a:pPr lvl="0"/>
            <a:r>
              <a:rPr lang="en-US" baseline="0" dirty="0" smtClean="0"/>
              <a:t>That’s why they’re different sizes and costs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0314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6E8E3764-EC7F-D842-8C66-FD375867B073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48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much associativity is there?</a:t>
            </a:r>
          </a:p>
          <a:p>
            <a:pPr lvl="1"/>
            <a:r>
              <a:rPr lang="en-US" baseline="0" dirty="0" smtClean="0"/>
              <a:t>None! first access kicked the other out, so </a:t>
            </a:r>
            <a:r>
              <a:rPr lang="en-US" b="1" baseline="0" dirty="0" smtClean="0"/>
              <a:t>1-way</a:t>
            </a:r>
          </a:p>
          <a:p>
            <a:pPr lvl="0"/>
            <a:r>
              <a:rPr lang="en-US" b="0" baseline="0" dirty="0" smtClean="0"/>
              <a:t>How many sets?</a:t>
            </a:r>
          </a:p>
          <a:p>
            <a:pPr lvl="1"/>
            <a:r>
              <a:rPr lang="en-US" b="0" baseline="0" dirty="0" smtClean="0"/>
              <a:t>10 &amp; 12 map to same thing</a:t>
            </a:r>
          </a:p>
          <a:p>
            <a:pPr lvl="1"/>
            <a:r>
              <a:rPr lang="en-US" b="0" baseline="0" dirty="0" smtClean="0"/>
              <a:t>101</a:t>
            </a:r>
            <a:r>
              <a:rPr lang="en-US" b="0" u="sng" baseline="0" dirty="0" smtClean="0"/>
              <a:t>0</a:t>
            </a:r>
            <a:r>
              <a:rPr lang="en-US" b="0" baseline="0" dirty="0" smtClean="0"/>
              <a:t> &amp; 110</a:t>
            </a:r>
            <a:r>
              <a:rPr lang="en-US" b="0" u="sng" baseline="0" dirty="0" smtClean="0"/>
              <a:t>0</a:t>
            </a:r>
            <a:endParaRPr lang="en-US" b="0" u="sng" dirty="0"/>
          </a:p>
        </p:txBody>
      </p:sp>
    </p:spTree>
    <p:extLst>
      <p:ext uri="{BB962C8B-B14F-4D97-AF65-F5344CB8AC3E}">
        <p14:creationId xmlns:p14="http://schemas.microsoft.com/office/powerpoint/2010/main" val="108267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 bit so we know if this has been initialized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addresses into “index” and “tag”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5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Just like withinBlock()</a:t>
            </a:r>
            <a:r>
              <a:rPr lang="en-US" baseline="0" smtClean="0"/>
              <a:t> from Lab 1!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49E-2B20-4177-B43F-FCC04641A7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Just like withinBlock()</a:t>
            </a:r>
            <a:r>
              <a:rPr lang="en-US" baseline="0" smtClean="0"/>
              <a:t> from Lab 1!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49E-2B20-4177-B43F-FCC04641A7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4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hash(27)</a:t>
            </a:r>
            <a:r>
              <a:rPr lang="en-US" baseline="0" dirty="0" smtClean="0"/>
              <a:t> % N (10) = 7</a:t>
            </a:r>
            <a:r>
              <a:rPr lang="is-IS" baseline="0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45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 4!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76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Conflict!  Rest of cache</a:t>
            </a:r>
            <a:r>
              <a:rPr lang="en-US" baseline="0" smtClean="0"/>
              <a:t> unused!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249E-2B20-4177-B43F-FCC04641A7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6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“Where is address 2?”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6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6E8E3764-EC7F-D842-8C66-FD375867B073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5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4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6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30813B5-0B69-4299-81E1-2EA3435BD0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9524" y="-2231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CSE369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0959" y="-2231"/>
            <a:ext cx="18020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Intro, Combinational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Logic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9764" y="-2231"/>
            <a:ext cx="9444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L17:  Caches II</a:t>
            </a:r>
          </a:p>
        </p:txBody>
      </p:sp>
    </p:spTree>
    <p:extLst>
      <p:ext uri="{BB962C8B-B14F-4D97-AF65-F5344CB8AC3E}">
        <p14:creationId xmlns:p14="http://schemas.microsoft.com/office/powerpoint/2010/main" val="60370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-if.xkcd.com/111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11.emf"/><Relationship Id="rId5" Type="http://schemas.openxmlformats.org/officeDocument/2006/relationships/tags" Target="../tags/tag53.xml"/><Relationship Id="rId10" Type="http://schemas.openxmlformats.org/officeDocument/2006/relationships/customXml" Target="../ink/ink7.xml"/><Relationship Id="rId4" Type="http://schemas.openxmlformats.org/officeDocument/2006/relationships/tags" Target="../tags/tag52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emf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.xml"/><Relationship Id="rId12" Type="http://schemas.openxmlformats.org/officeDocument/2006/relationships/customXml" Target="../ink/ink9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2.emf"/><Relationship Id="rId5" Type="http://schemas.openxmlformats.org/officeDocument/2006/relationships/tags" Target="../tags/tag60.xml"/><Relationship Id="rId10" Type="http://schemas.openxmlformats.org/officeDocument/2006/relationships/customXml" Target="../ink/ink8.xml"/><Relationship Id="rId4" Type="http://schemas.openxmlformats.org/officeDocument/2006/relationships/tags" Target="../tags/tag59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14.png"/><Relationship Id="rId3" Type="http://schemas.openxmlformats.org/officeDocument/2006/relationships/tags" Target="../tags/tag64.xml"/><Relationship Id="rId7" Type="http://schemas.openxmlformats.org/officeDocument/2006/relationships/image" Target="../media/image12.png"/><Relationship Id="rId12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66.xml"/><Relationship Id="rId15" Type="http://schemas.openxmlformats.org/officeDocument/2006/relationships/image" Target="../media/image16.png"/><Relationship Id="rId10" Type="http://schemas.openxmlformats.org/officeDocument/2006/relationships/tags" Target="../tags/tag63.xml"/><Relationship Id="rId4" Type="http://schemas.openxmlformats.org/officeDocument/2006/relationships/tags" Target="../tags/tag65.xml"/><Relationship Id="rId9" Type="http://schemas.openxmlformats.org/officeDocument/2006/relationships/image" Target="../media/image120.png"/><Relationship Id="rId14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tags" Target="../tags/tag69.xml"/><Relationship Id="rId7" Type="http://schemas.openxmlformats.org/officeDocument/2006/relationships/image" Target="../media/image14.emf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customXml" Target="../ink/ink1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3" Type="http://schemas.openxmlformats.org/officeDocument/2006/relationships/tags" Target="../tags/tag78.xml"/><Relationship Id="rId12" Type="http://schemas.openxmlformats.org/officeDocument/2006/relationships/customXml" Target="../ink/ink13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6.emf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12.xml"/><Relationship Id="rId4" Type="http://schemas.openxmlformats.org/officeDocument/2006/relationships/tags" Target="../tags/tag79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9" Type="http://schemas.openxmlformats.org/officeDocument/2006/relationships/tags" Target="../tags/tag118.xml"/><Relationship Id="rId21" Type="http://schemas.openxmlformats.org/officeDocument/2006/relationships/tags" Target="../tags/tag100.xml"/><Relationship Id="rId34" Type="http://schemas.openxmlformats.org/officeDocument/2006/relationships/tags" Target="../tags/tag113.xml"/><Relationship Id="rId42" Type="http://schemas.openxmlformats.org/officeDocument/2006/relationships/tags" Target="../tags/tag121.xml"/><Relationship Id="rId47" Type="http://schemas.openxmlformats.org/officeDocument/2006/relationships/tags" Target="../tags/tag126.xml"/><Relationship Id="rId50" Type="http://schemas.openxmlformats.org/officeDocument/2006/relationships/tags" Target="../tags/tag129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9" Type="http://schemas.openxmlformats.org/officeDocument/2006/relationships/tags" Target="../tags/tag108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tags" Target="../tags/tag111.xml"/><Relationship Id="rId37" Type="http://schemas.openxmlformats.org/officeDocument/2006/relationships/tags" Target="../tags/tag116.xml"/><Relationship Id="rId40" Type="http://schemas.openxmlformats.org/officeDocument/2006/relationships/tags" Target="../tags/tag119.xml"/><Relationship Id="rId45" Type="http://schemas.openxmlformats.org/officeDocument/2006/relationships/tags" Target="../tags/tag124.xml"/><Relationship Id="rId53" Type="http://schemas.openxmlformats.org/officeDocument/2006/relationships/customXml" Target="../ink/ink14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tags" Target="../tags/tag110.xml"/><Relationship Id="rId44" Type="http://schemas.openxmlformats.org/officeDocument/2006/relationships/tags" Target="../tags/tag123.xml"/><Relationship Id="rId52" Type="http://schemas.openxmlformats.org/officeDocument/2006/relationships/notesSlide" Target="../notesSlides/notesSlide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Relationship Id="rId35" Type="http://schemas.openxmlformats.org/officeDocument/2006/relationships/tags" Target="../tags/tag114.xml"/><Relationship Id="rId43" Type="http://schemas.openxmlformats.org/officeDocument/2006/relationships/tags" Target="../tags/tag122.xml"/><Relationship Id="rId48" Type="http://schemas.openxmlformats.org/officeDocument/2006/relationships/tags" Target="../tags/tag127.xml"/><Relationship Id="rId8" Type="http://schemas.openxmlformats.org/officeDocument/2006/relationships/tags" Target="../tags/tag87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tags" Target="../tags/tag112.xml"/><Relationship Id="rId38" Type="http://schemas.openxmlformats.org/officeDocument/2006/relationships/tags" Target="../tags/tag117.xml"/><Relationship Id="rId46" Type="http://schemas.openxmlformats.org/officeDocument/2006/relationships/tags" Target="../tags/tag125.xml"/><Relationship Id="rId20" Type="http://schemas.openxmlformats.org/officeDocument/2006/relationships/tags" Target="../tags/tag99.xml"/><Relationship Id="rId41" Type="http://schemas.openxmlformats.org/officeDocument/2006/relationships/tags" Target="../tags/tag120.xml"/><Relationship Id="rId54" Type="http://schemas.openxmlformats.org/officeDocument/2006/relationships/image" Target="../media/image18.emf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36" Type="http://schemas.openxmlformats.org/officeDocument/2006/relationships/tags" Target="../tags/tag115.xml"/><Relationship Id="rId49" Type="http://schemas.openxmlformats.org/officeDocument/2006/relationships/tags" Target="../tags/tag1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42.xml"/><Relationship Id="rId18" Type="http://schemas.openxmlformats.org/officeDocument/2006/relationships/tags" Target="../tags/tag139.xml"/><Relationship Id="rId26" Type="http://schemas.openxmlformats.org/officeDocument/2006/relationships/image" Target="../media/image25.png"/><Relationship Id="rId3" Type="http://schemas.openxmlformats.org/officeDocument/2006/relationships/tags" Target="../tags/tag132.xml"/><Relationship Id="rId21" Type="http://schemas.openxmlformats.org/officeDocument/2006/relationships/image" Target="../media/image22.png"/><Relationship Id="rId34" Type="http://schemas.openxmlformats.org/officeDocument/2006/relationships/image" Target="../media/image20.emf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customXml" Target="../ink/ink16.xml"/><Relationship Id="rId2" Type="http://schemas.openxmlformats.org/officeDocument/2006/relationships/tags" Target="../tags/tag131.xml"/><Relationship Id="rId16" Type="http://schemas.openxmlformats.org/officeDocument/2006/relationships/tags" Target="../tags/tag133.xml"/><Relationship Id="rId20" Type="http://schemas.openxmlformats.org/officeDocument/2006/relationships/tags" Target="../tags/tag140.xml"/><Relationship Id="rId29" Type="http://schemas.openxmlformats.org/officeDocument/2006/relationships/tags" Target="../tags/tag137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tags" Target="../tags/tag142.xml"/><Relationship Id="rId32" Type="http://schemas.openxmlformats.org/officeDocument/2006/relationships/image" Target="../media/image29.png"/><Relationship Id="rId5" Type="http://schemas.openxmlformats.org/officeDocument/2006/relationships/tags" Target="../tags/tag134.xml"/><Relationship Id="rId15" Type="http://schemas.openxmlformats.org/officeDocument/2006/relationships/notesSlide" Target="../notesSlides/notesSlide9.xml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tags" Target="../tags/tag139.xml"/><Relationship Id="rId19" Type="http://schemas.openxmlformats.org/officeDocument/2006/relationships/image" Target="../media/image21.png"/><Relationship Id="rId31" Type="http://schemas.openxmlformats.org/officeDocument/2006/relationships/tags" Target="../tags/tag138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slideLayout" Target="../slideLayouts/slideLayout2.xml"/><Relationship Id="rId22" Type="http://schemas.openxmlformats.org/officeDocument/2006/relationships/tags" Target="../tags/tag141.xml"/><Relationship Id="rId27" Type="http://schemas.openxmlformats.org/officeDocument/2006/relationships/image" Target="../media/image26.png"/><Relationship Id="rId30" Type="http://schemas.openxmlformats.org/officeDocument/2006/relationships/image" Target="../media/image28.png"/><Relationship Id="rId8" Type="http://schemas.openxmlformats.org/officeDocument/2006/relationships/tags" Target="../tags/tag13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52.xml"/><Relationship Id="rId26" Type="http://schemas.openxmlformats.org/officeDocument/2006/relationships/image" Target="../media/image25.png"/><Relationship Id="rId3" Type="http://schemas.openxmlformats.org/officeDocument/2006/relationships/tags" Target="../tags/tag145.xml"/><Relationship Id="rId21" Type="http://schemas.openxmlformats.org/officeDocument/2006/relationships/image" Target="../media/image22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image" Target="../media/image30.png"/><Relationship Id="rId25" Type="http://schemas.openxmlformats.org/officeDocument/2006/relationships/image" Target="../media/image24.png"/><Relationship Id="rId2" Type="http://schemas.openxmlformats.org/officeDocument/2006/relationships/tags" Target="../tags/tag144.xml"/><Relationship Id="rId16" Type="http://schemas.openxmlformats.org/officeDocument/2006/relationships/tags" Target="../tags/tag146.xml"/><Relationship Id="rId20" Type="http://schemas.openxmlformats.org/officeDocument/2006/relationships/tags" Target="../tags/tag153.xml"/><Relationship Id="rId29" Type="http://schemas.openxmlformats.org/officeDocument/2006/relationships/tags" Target="../tags/tag150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55.xml"/><Relationship Id="rId32" Type="http://schemas.openxmlformats.org/officeDocument/2006/relationships/image" Target="../media/image32.png"/><Relationship Id="rId5" Type="http://schemas.openxmlformats.org/officeDocument/2006/relationships/tags" Target="../tags/tag147.xml"/><Relationship Id="rId15" Type="http://schemas.openxmlformats.org/officeDocument/2006/relationships/notesSlide" Target="../notesSlides/notesSlide10.xml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tags" Target="../tags/tag152.xml"/><Relationship Id="rId19" Type="http://schemas.openxmlformats.org/officeDocument/2006/relationships/image" Target="../media/image21.png"/><Relationship Id="rId31" Type="http://schemas.openxmlformats.org/officeDocument/2006/relationships/tags" Target="../tags/tag15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slideLayout" Target="../slideLayouts/slideLayout2.xml"/><Relationship Id="rId22" Type="http://schemas.openxmlformats.org/officeDocument/2006/relationships/tags" Target="../tags/tag154.xml"/><Relationship Id="rId27" Type="http://schemas.openxmlformats.org/officeDocument/2006/relationships/image" Target="../media/image26.png"/><Relationship Id="rId30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gradescop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21.emf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customXml" Target="../ink/ink1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tags" Target="../tags/tag190.xml"/><Relationship Id="rId39" Type="http://schemas.openxmlformats.org/officeDocument/2006/relationships/tags" Target="../tags/tag203.xml"/><Relationship Id="rId21" Type="http://schemas.openxmlformats.org/officeDocument/2006/relationships/tags" Target="../tags/tag185.xml"/><Relationship Id="rId34" Type="http://schemas.openxmlformats.org/officeDocument/2006/relationships/tags" Target="../tags/tag198.xml"/><Relationship Id="rId42" Type="http://schemas.openxmlformats.org/officeDocument/2006/relationships/tags" Target="../tags/tag206.xml"/><Relationship Id="rId47" Type="http://schemas.openxmlformats.org/officeDocument/2006/relationships/tags" Target="../tags/tag211.xml"/><Relationship Id="rId50" Type="http://schemas.openxmlformats.org/officeDocument/2006/relationships/tags" Target="../tags/tag214.xml"/><Relationship Id="rId55" Type="http://schemas.openxmlformats.org/officeDocument/2006/relationships/image" Target="../media/image34.png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9" Type="http://schemas.openxmlformats.org/officeDocument/2006/relationships/tags" Target="../tags/tag193.xml"/><Relationship Id="rId11" Type="http://schemas.openxmlformats.org/officeDocument/2006/relationships/tags" Target="../tags/tag175.xml"/><Relationship Id="rId24" Type="http://schemas.openxmlformats.org/officeDocument/2006/relationships/tags" Target="../tags/tag188.xml"/><Relationship Id="rId32" Type="http://schemas.openxmlformats.org/officeDocument/2006/relationships/tags" Target="../tags/tag196.xml"/><Relationship Id="rId37" Type="http://schemas.openxmlformats.org/officeDocument/2006/relationships/tags" Target="../tags/tag201.xml"/><Relationship Id="rId40" Type="http://schemas.openxmlformats.org/officeDocument/2006/relationships/tags" Target="../tags/tag204.xml"/><Relationship Id="rId45" Type="http://schemas.openxmlformats.org/officeDocument/2006/relationships/tags" Target="../tags/tag209.xml"/><Relationship Id="rId53" Type="http://schemas.openxmlformats.org/officeDocument/2006/relationships/tags" Target="../tags/tag165.xml"/><Relationship Id="rId58" Type="http://schemas.openxmlformats.org/officeDocument/2006/relationships/tags" Target="../tags/tag192.xml"/><Relationship Id="rId5" Type="http://schemas.openxmlformats.org/officeDocument/2006/relationships/tags" Target="../tags/tag169.xml"/><Relationship Id="rId61" Type="http://schemas.openxmlformats.org/officeDocument/2006/relationships/image" Target="../media/image37.png"/><Relationship Id="rId19" Type="http://schemas.openxmlformats.org/officeDocument/2006/relationships/tags" Target="../tags/tag183.xml"/><Relationship Id="rId14" Type="http://schemas.openxmlformats.org/officeDocument/2006/relationships/tags" Target="../tags/tag178.xml"/><Relationship Id="rId22" Type="http://schemas.openxmlformats.org/officeDocument/2006/relationships/tags" Target="../tags/tag186.xml"/><Relationship Id="rId27" Type="http://schemas.openxmlformats.org/officeDocument/2006/relationships/tags" Target="../tags/tag191.xml"/><Relationship Id="rId30" Type="http://schemas.openxmlformats.org/officeDocument/2006/relationships/tags" Target="../tags/tag194.xml"/><Relationship Id="rId35" Type="http://schemas.openxmlformats.org/officeDocument/2006/relationships/tags" Target="../tags/tag199.xml"/><Relationship Id="rId43" Type="http://schemas.openxmlformats.org/officeDocument/2006/relationships/tags" Target="../tags/tag207.xml"/><Relationship Id="rId48" Type="http://schemas.openxmlformats.org/officeDocument/2006/relationships/tags" Target="../tags/tag212.xml"/><Relationship Id="rId56" Type="http://schemas.openxmlformats.org/officeDocument/2006/relationships/tags" Target="../tags/tag172.xml"/><Relationship Id="rId8" Type="http://schemas.openxmlformats.org/officeDocument/2006/relationships/tags" Target="../tags/tag172.xml"/><Relationship Id="rId51" Type="http://schemas.openxmlformats.org/officeDocument/2006/relationships/slideLayout" Target="../slideLayouts/slideLayout4.xml"/><Relationship Id="rId3" Type="http://schemas.openxmlformats.org/officeDocument/2006/relationships/tags" Target="../tags/tag167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tags" Target="../tags/tag189.xml"/><Relationship Id="rId33" Type="http://schemas.openxmlformats.org/officeDocument/2006/relationships/tags" Target="../tags/tag197.xml"/><Relationship Id="rId38" Type="http://schemas.openxmlformats.org/officeDocument/2006/relationships/tags" Target="../tags/tag202.xml"/><Relationship Id="rId46" Type="http://schemas.openxmlformats.org/officeDocument/2006/relationships/tags" Target="../tags/tag210.xml"/><Relationship Id="rId59" Type="http://schemas.openxmlformats.org/officeDocument/2006/relationships/image" Target="../media/image36.png"/><Relationship Id="rId20" Type="http://schemas.openxmlformats.org/officeDocument/2006/relationships/tags" Target="../tags/tag184.xml"/><Relationship Id="rId41" Type="http://schemas.openxmlformats.org/officeDocument/2006/relationships/tags" Target="../tags/tag205.xml"/><Relationship Id="rId54" Type="http://schemas.openxmlformats.org/officeDocument/2006/relationships/image" Target="../media/image33.png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5" Type="http://schemas.openxmlformats.org/officeDocument/2006/relationships/tags" Target="../tags/tag179.xml"/><Relationship Id="rId23" Type="http://schemas.openxmlformats.org/officeDocument/2006/relationships/tags" Target="../tags/tag187.xml"/><Relationship Id="rId28" Type="http://schemas.openxmlformats.org/officeDocument/2006/relationships/tags" Target="../tags/tag192.xml"/><Relationship Id="rId36" Type="http://schemas.openxmlformats.org/officeDocument/2006/relationships/tags" Target="../tags/tag200.xml"/><Relationship Id="rId49" Type="http://schemas.openxmlformats.org/officeDocument/2006/relationships/tags" Target="../tags/tag213.xml"/><Relationship Id="rId57" Type="http://schemas.openxmlformats.org/officeDocument/2006/relationships/image" Target="../media/image35.png"/><Relationship Id="rId10" Type="http://schemas.openxmlformats.org/officeDocument/2006/relationships/tags" Target="../tags/tag174.xml"/><Relationship Id="rId31" Type="http://schemas.openxmlformats.org/officeDocument/2006/relationships/tags" Target="../tags/tag195.xml"/><Relationship Id="rId44" Type="http://schemas.openxmlformats.org/officeDocument/2006/relationships/tags" Target="../tags/tag208.xml"/><Relationship Id="rId52" Type="http://schemas.openxmlformats.org/officeDocument/2006/relationships/notesSlide" Target="../notesSlides/notesSlide12.xml"/><Relationship Id="rId60" Type="http://schemas.openxmlformats.org/officeDocument/2006/relationships/tags" Target="../tags/tag193.xml"/><Relationship Id="rId4" Type="http://schemas.openxmlformats.org/officeDocument/2006/relationships/tags" Target="../tags/tag168.xml"/><Relationship Id="rId9" Type="http://schemas.openxmlformats.org/officeDocument/2006/relationships/tags" Target="../tags/tag1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tags" Target="../tags/tag31.xml"/><Relationship Id="rId7" Type="http://schemas.openxmlformats.org/officeDocument/2006/relationships/image" Target="../media/image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0.xml"/><Relationship Id="rId11" Type="http://schemas.openxmlformats.org/officeDocument/2006/relationships/image" Target="../media/image4.emf"/><Relationship Id="rId5" Type="http://schemas.openxmlformats.org/officeDocument/2006/relationships/notesSlide" Target="../notesSlides/notesSlide3.xml"/><Relationship Id="rId10" Type="http://schemas.openxmlformats.org/officeDocument/2006/relationships/customXml" Target="../ink/ink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37.xml"/><Relationship Id="rId18" Type="http://schemas.openxmlformats.org/officeDocument/2006/relationships/image" Target="../media/image7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7" Type="http://schemas.openxmlformats.org/officeDocument/2006/relationships/tags" Target="../tags/tag39.xml"/><Relationship Id="rId2" Type="http://schemas.openxmlformats.org/officeDocument/2006/relationships/tags" Target="../tags/tag33.xml"/><Relationship Id="rId16" Type="http://schemas.openxmlformats.org/officeDocument/2006/relationships/image" Target="../media/image6.png"/><Relationship Id="rId20" Type="http://schemas.openxmlformats.org/officeDocument/2006/relationships/image" Target="../media/image6.emf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5.png"/><Relationship Id="rId5" Type="http://schemas.openxmlformats.org/officeDocument/2006/relationships/tags" Target="../tags/tag36.xml"/><Relationship Id="rId15" Type="http://schemas.openxmlformats.org/officeDocument/2006/relationships/tags" Target="../tags/tag38.xml"/><Relationship Id="rId10" Type="http://schemas.openxmlformats.org/officeDocument/2006/relationships/notesSlide" Target="../notesSlides/notesSlide4.xml"/><Relationship Id="rId19" Type="http://schemas.openxmlformats.org/officeDocument/2006/relationships/customXml" Target="../ink/ink3.xml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8.emf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customXml" Target="../ink/ink5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10.emf"/><Relationship Id="rId5" Type="http://schemas.openxmlformats.org/officeDocument/2006/relationships/tags" Target="../tags/tag47.xml"/><Relationship Id="rId10" Type="http://schemas.openxmlformats.org/officeDocument/2006/relationships/customXml" Target="../ink/ink6.xml"/><Relationship Id="rId4" Type="http://schemas.openxmlformats.org/officeDocument/2006/relationships/tags" Target="../tags/tag46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1752" y="301752"/>
            <a:ext cx="7772400" cy="1470025"/>
          </a:xfrm>
        </p:spPr>
        <p:txBody>
          <a:bodyPr/>
          <a:lstStyle/>
          <a:p>
            <a:pPr marL="3175" indent="-3175"/>
            <a:r>
              <a:rPr lang="en-US" dirty="0" smtClean="0"/>
              <a:t>Caches II</a:t>
            </a:r>
            <a:br>
              <a:rPr lang="en-US" dirty="0" smtClean="0"/>
            </a:br>
            <a:r>
              <a:rPr lang="en-US" sz="2000" b="0" dirty="0"/>
              <a:t>CSE 351 Autumn 2016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Chris Ma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Hunter Zahn</a:t>
            </a:r>
            <a:br>
              <a:rPr lang="en-US" sz="2000" dirty="0" smtClean="0"/>
            </a:br>
            <a:r>
              <a:rPr lang="en-US" sz="2000" dirty="0" smtClean="0"/>
              <a:t>John </a:t>
            </a:r>
            <a:r>
              <a:rPr lang="en-US" sz="2000" dirty="0" err="1" smtClean="0"/>
              <a:t>Kaltenbach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Sachin</a:t>
            </a:r>
            <a:r>
              <a:rPr lang="en-US" sz="2000" dirty="0" smtClean="0"/>
              <a:t> Mehta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Suraj</a:t>
            </a:r>
            <a:r>
              <a:rPr lang="en-US" sz="2000" dirty="0" smtClean="0"/>
              <a:t> Bhat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Thomas </a:t>
            </a:r>
            <a:r>
              <a:rPr lang="en-US" sz="2000" dirty="0" err="1" smtClean="0"/>
              <a:t>Neuman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Waylon Huang</a:t>
            </a:r>
            <a:br>
              <a:rPr lang="en-US" sz="2000" dirty="0" smtClean="0"/>
            </a:br>
            <a:r>
              <a:rPr lang="en-US" sz="2000" dirty="0" smtClean="0"/>
              <a:t>Xi Liu</a:t>
            </a:r>
            <a:br>
              <a:rPr lang="en-US" sz="2000" dirty="0" smtClean="0"/>
            </a:br>
            <a:r>
              <a:rPr lang="en-US" sz="2000" dirty="0" err="1" smtClean="0"/>
              <a:t>Yufang</a:t>
            </a:r>
            <a:r>
              <a:rPr lang="en-US" sz="2000" dirty="0" smtClean="0"/>
              <a:t> Sun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0890" y="578807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3"/>
              </a:rPr>
              <a:t>https://what-if.xkcd.com/111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3"/>
              </a:rPr>
              <a:t>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90" y="1462040"/>
            <a:ext cx="4572000" cy="43260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93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Place Data </a:t>
            </a:r>
            <a:r>
              <a:rPr lang="en-US" dirty="0"/>
              <a:t>in C</a:t>
            </a:r>
            <a:r>
              <a:rPr lang="en-US" dirty="0" smtClean="0"/>
              <a:t>ache by Hashing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98309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6821"/>
              </p:ext>
            </p:extLst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834640" y="2788920"/>
            <a:ext cx="2011679" cy="219456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Collision!</a:t>
            </a:r>
          </a:p>
          <a:p>
            <a:pPr lvl="1"/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This might confuse the cache later when we access the data</a:t>
            </a:r>
          </a:p>
          <a:p>
            <a:pPr lvl="1"/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  <a:endParaRPr lang="en-US" dirty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51845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</a:t>
                </a:r>
                <a:r>
                  <a:rPr lang="en-US" smtClean="0">
                    <a:latin typeface="Calibri" pitchFamily="34" charset="0"/>
                  </a:rPr>
                  <a:t>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</a:t>
                </a:r>
                <a:r>
                  <a:rPr lang="en-US" smtClean="0">
                    <a:latin typeface="Calibri" pitchFamily="34" charset="0"/>
                  </a:rPr>
                  <a:t>= 4</a:t>
                </a:r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51845" cy="540341"/>
              </a:xfrm>
              <a:prstGeom prst="rect">
                <a:avLst/>
              </a:prstGeom>
              <a:blipFill rotWithShape="0">
                <a:blip r:embed="rId9"/>
                <a:stretch>
                  <a:fillRect l="-3604" t="-14607" r="-3153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1145160" y="2690640"/>
              <a:ext cx="5145840" cy="2455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7960" y="2683440"/>
                <a:ext cx="5163120" cy="247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Tags Differentiate Blocks </a:t>
            </a:r>
            <a:r>
              <a:rPr lang="en-US" smtClean="0"/>
              <a:t>in Same </a:t>
            </a:r>
            <a:r>
              <a:rPr lang="en-US"/>
              <a:t>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65929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74115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457200"/>
                <a:gridCol w="1828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Tag = rest of </a:t>
                </a:r>
                <a:r>
                  <a:rPr lang="en-US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address </a:t>
                </a:r>
                <a:r>
                  <a:rPr lang="en-US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990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bits =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0" i="0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0" i="0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solidFill>
                          <a:srgbClr val="00B0F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endParaRPr lang="en-US" b="1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Check this during a cache </a:t>
                </a:r>
                <a:r>
                  <a:rPr lang="en-US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lookup</a:t>
                </a:r>
              </a:p>
              <a:p>
                <a:endParaRPr lang="en-US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  <a:blipFill rotWithShape="0">
                <a:blip r:embed="rId8"/>
                <a:stretch>
                  <a:fillRect l="-1212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51845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</a:t>
                </a:r>
                <a:r>
                  <a:rPr lang="en-US" smtClean="0">
                    <a:latin typeface="Calibri" pitchFamily="34" charset="0"/>
                  </a:rPr>
                  <a:t>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</a:t>
                </a:r>
                <a:r>
                  <a:rPr lang="en-US" smtClean="0">
                    <a:latin typeface="Calibri" pitchFamily="34" charset="0"/>
                  </a:rPr>
                  <a:t>= 4</a:t>
                </a:r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51845" cy="540341"/>
              </a:xfrm>
              <a:prstGeom prst="rect">
                <a:avLst/>
              </a:prstGeom>
              <a:blipFill rotWithShape="0">
                <a:blip r:embed="rId9"/>
                <a:stretch>
                  <a:fillRect l="-3604" t="-14607" r="-3153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5403600" y="2685960"/>
              <a:ext cx="494280" cy="214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4600" y="2677320"/>
                <a:ext cx="5130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860040" y="3749040"/>
              <a:ext cx="5968080" cy="323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1040" y="3740040"/>
                <a:ext cx="5984640" cy="3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8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for a Requested Address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CPU sends address request for chunk of data</a:t>
                </a:r>
              </a:p>
              <a:p>
                <a:pPr lvl="1"/>
                <a:r>
                  <a:rPr lang="en-US" dirty="0" smtClean="0"/>
                  <a:t>Address and requested data are not the same thing!</a:t>
                </a:r>
              </a:p>
              <a:p>
                <a:pPr lvl="2"/>
                <a:r>
                  <a:rPr lang="en-US" dirty="0" smtClean="0"/>
                  <a:t>Analogy:  your friend ≠ his or her phone number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TIO address breakdown:</a:t>
                </a:r>
              </a:p>
              <a:p>
                <a:pPr lvl="1"/>
                <a:endParaRPr lang="en-US" b="1" dirty="0" smtClean="0"/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 smtClean="0">
                    <a:solidFill>
                      <a:srgbClr val="7030A0"/>
                    </a:solidFill>
                  </a:rPr>
                  <a:t>Index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field tells you where to look in cache</a:t>
                </a:r>
              </a:p>
              <a:p>
                <a:pPr lvl="1"/>
                <a:r>
                  <a:rPr lang="en-US" b="1" dirty="0" smtClean="0">
                    <a:solidFill>
                      <a:srgbClr val="FF9900"/>
                    </a:solidFill>
                  </a:rPr>
                  <a:t>Tag</a:t>
                </a:r>
                <a:r>
                  <a:rPr lang="en-US" dirty="0" smtClean="0">
                    <a:solidFill>
                      <a:srgbClr val="FF9900"/>
                    </a:solidFill>
                  </a:rPr>
                  <a:t> </a:t>
                </a:r>
                <a:r>
                  <a:rPr lang="en-US" dirty="0" smtClean="0"/>
                  <a:t>field lets you check that data is the block you want</a:t>
                </a:r>
                <a:endParaRPr lang="en-US" dirty="0"/>
              </a:p>
              <a:p>
                <a:pPr lvl="1"/>
                <a:r>
                  <a:rPr lang="en-US" b="1" dirty="0" smtClean="0">
                    <a:solidFill>
                      <a:srgbClr val="0070C0"/>
                    </a:solidFill>
                  </a:rPr>
                  <a:t>Offset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field selects specified start byte within block</a:t>
                </a:r>
              </a:p>
              <a:p>
                <a:pPr lvl="1"/>
                <a:endParaRPr lang="en-US" b="1" dirty="0" smtClean="0"/>
              </a:p>
              <a:p>
                <a:pPr lvl="1"/>
                <a:r>
                  <a:rPr lang="en-US" b="1" dirty="0" smtClean="0"/>
                  <a:t>Note: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 smtClean="0"/>
                  <a:t> sizes will change based on hash function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7"/>
                <a:stretch>
                  <a:fillRect l="-291" t="-110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691640" y="3566160"/>
            <a:ext cx="5763975" cy="822960"/>
            <a:chOff x="1825287" y="3749040"/>
            <a:chExt cx="5763975" cy="822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𝐓</m:t>
                      </m:r>
                    </m:oMath>
                  </a14:m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𝐎</m:t>
                      </m:r>
                    </m:oMath>
                  </a14:m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7"/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𝐀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13333" r="-2545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85072" y="4297680"/>
              <a:ext cx="274320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𝐈</m:t>
                      </m:r>
                    </m:oMath>
                  </a14:m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 bwMode="auto">
            <a:xfrm rot="16200000">
              <a:off x="4846320" y="2880360"/>
              <a:ext cx="182880" cy="2743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Puzzle</a:t>
            </a:r>
            <a:r>
              <a:rPr lang="en-US"/>
              <a:t> </a:t>
            </a:r>
            <a:r>
              <a:rPr lang="en-US" smtClean="0"/>
              <a:t>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 smtClean="0"/>
              <a:t>What can you infer from the following behavior?</a:t>
            </a:r>
            <a:endParaRPr lang="en-US" b="0" dirty="0"/>
          </a:p>
          <a:p>
            <a:pPr lvl="1"/>
            <a:r>
              <a:rPr lang="en-US" b="0" dirty="0" smtClean="0"/>
              <a:t>Cache starts </a:t>
            </a:r>
            <a:r>
              <a:rPr lang="en-US" b="0" i="1" dirty="0" smtClean="0"/>
              <a:t>empty</a:t>
            </a:r>
            <a:r>
              <a:rPr lang="en-US" b="0" dirty="0" smtClean="0"/>
              <a:t>, also known as a </a:t>
            </a:r>
            <a:r>
              <a:rPr lang="en-US" b="0" i="1" dirty="0" smtClean="0">
                <a:solidFill>
                  <a:srgbClr val="FF0000"/>
                </a:solidFill>
              </a:rPr>
              <a:t>cold cache</a:t>
            </a:r>
          </a:p>
          <a:p>
            <a:pPr lvl="1"/>
            <a:r>
              <a:rPr lang="en-US" b="0" dirty="0" smtClean="0"/>
              <a:t>Access (</a:t>
            </a:r>
            <a:r>
              <a:rPr lang="en-US" b="0" dirty="0" err="1" smtClean="0"/>
              <a:t>addr</a:t>
            </a:r>
            <a:r>
              <a:rPr lang="en-US" b="0" dirty="0"/>
              <a:t>:</a:t>
            </a:r>
            <a:r>
              <a:rPr lang="en-US" b="0" dirty="0" smtClean="0"/>
              <a:t> hit/miss) stream:</a:t>
            </a:r>
          </a:p>
          <a:p>
            <a:pPr lvl="2"/>
            <a:r>
              <a:rPr lang="en-US" dirty="0" smtClean="0"/>
              <a:t>(14: miss), (15: hit), (16: miss)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Minimum </a:t>
            </a:r>
            <a:r>
              <a:rPr lang="en-US" dirty="0" smtClean="0"/>
              <a:t>block size?</a:t>
            </a:r>
          </a:p>
          <a:p>
            <a:endParaRPr lang="en-US" dirty="0" smtClean="0"/>
          </a:p>
          <a:p>
            <a:r>
              <a:rPr lang="en-US" dirty="0" smtClean="0"/>
              <a:t>Maximum block size?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033280" y="3026880"/>
              <a:ext cx="6019560" cy="3278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1760" y="3020040"/>
                <a:ext cx="6036840" cy="32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988080" y="4261320"/>
              <a:ext cx="819000" cy="1474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3400" y="4253400"/>
                <a:ext cx="829800" cy="149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Direct-Mapped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39393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45564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457200"/>
                <a:gridCol w="1828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Hash function:  </a:t>
            </a:r>
            <a:r>
              <a:rPr lang="en-US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(block address) mod (# of blocks in cache)</a:t>
            </a:r>
          </a:p>
          <a:p>
            <a:pPr lvl="1"/>
            <a:r>
              <a:rPr lang="en-US"/>
              <a:t>Each memory address </a:t>
            </a:r>
            <a:r>
              <a:rPr lang="en-US" smtClean="0"/>
              <a:t>maps </a:t>
            </a:r>
            <a:r>
              <a:rPr lang="en-US"/>
              <a:t>to </a:t>
            </a:r>
            <a:r>
              <a:rPr lang="en-US" i="1"/>
              <a:t>exactly</a:t>
            </a:r>
            <a:r>
              <a:rPr lang="en-US"/>
              <a:t> one index in the </a:t>
            </a:r>
            <a:r>
              <a:rPr lang="en-US" smtClean="0"/>
              <a:t>cache</a:t>
            </a:r>
          </a:p>
          <a:p>
            <a:pPr lvl="1"/>
            <a:r>
              <a:rPr lang="en-US" smtClean="0"/>
              <a:t>Fast (and simpler) to find an address</a:t>
            </a:r>
          </a:p>
          <a:p>
            <a:pPr lvl="1"/>
            <a:endParaRPr lang="en-US" smtClean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51845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</a:t>
                </a:r>
                <a:r>
                  <a:rPr lang="en-US" smtClean="0">
                    <a:latin typeface="Calibri" pitchFamily="34" charset="0"/>
                  </a:rPr>
                  <a:t>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</a:t>
                </a:r>
                <a:r>
                  <a:rPr lang="en-US" smtClean="0">
                    <a:latin typeface="Calibri" pitchFamily="34" charset="0"/>
                  </a:rPr>
                  <a:t>= 4</a:t>
                </a:r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51845" cy="540341"/>
              </a:xfrm>
              <a:prstGeom prst="rect">
                <a:avLst/>
              </a:prstGeom>
              <a:blipFill rotWithShape="0">
                <a:blip r:embed="rId9"/>
                <a:stretch>
                  <a:fillRect l="-3604" t="-14607" r="-3153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Direct-Mapped Cache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788920"/>
            <a:ext cx="2011681" cy="1097280"/>
            <a:chOff x="2834640" y="2788920"/>
            <a:chExt cx="2011681" cy="109728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2834641" y="2788920"/>
              <a:ext cx="201168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834640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02389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44555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457200"/>
                <a:gridCol w="1828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What happens if we access the following addresses?</a:t>
            </a:r>
          </a:p>
          <a:p>
            <a:pPr lvl="1"/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8, 24, 8, 24, 8, …?</a:t>
            </a:r>
          </a:p>
          <a:p>
            <a:pPr lvl="1"/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Conflict in cache (misses!)</a:t>
            </a:r>
          </a:p>
          <a:p>
            <a:pPr lvl="1"/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Rest of cache goes </a:t>
            </a:r>
            <a:r>
              <a:rPr lang="en-US" i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unused</a:t>
            </a:r>
          </a:p>
          <a:p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51845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</a:t>
                </a:r>
                <a:r>
                  <a:rPr lang="en-US" smtClean="0">
                    <a:latin typeface="Calibri" pitchFamily="34" charset="0"/>
                  </a:rPr>
                  <a:t>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</a:t>
                </a:r>
                <a:r>
                  <a:rPr lang="en-US" smtClean="0">
                    <a:latin typeface="Calibri" pitchFamily="34" charset="0"/>
                  </a:rPr>
                  <a:t>= 4</a:t>
                </a:r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51845" cy="540341"/>
              </a:xfrm>
              <a:prstGeom prst="rect">
                <a:avLst/>
              </a:prstGeom>
              <a:blipFill rotWithShape="0">
                <a:blip r:embed="rId9"/>
                <a:stretch>
                  <a:fillRect l="-3604" t="-14607" r="-3153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846000" y="304920"/>
              <a:ext cx="7393320" cy="3714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8440" y="300600"/>
                <a:ext cx="7412760" cy="37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7697880" y="2048040"/>
              <a:ext cx="1199160" cy="1133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9960" y="2040120"/>
                <a:ext cx="1216080" cy="11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6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smtClean="0"/>
              <a:t>Associativity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62456"/>
            <a:ext cx="8366125" cy="2743200"/>
          </a:xfrm>
        </p:spPr>
        <p:txBody>
          <a:bodyPr/>
          <a:lstStyle/>
          <a:p>
            <a:r>
              <a:rPr lang="en-US" sz="2400" dirty="0" smtClean="0"/>
              <a:t>What if we could store data in any place in the cache?</a:t>
            </a:r>
          </a:p>
          <a:p>
            <a:pPr lvl="1"/>
            <a:r>
              <a:rPr lang="en-US" sz="2000" dirty="0"/>
              <a:t>More </a:t>
            </a:r>
            <a:r>
              <a:rPr lang="en-US" sz="2000"/>
              <a:t>complicated </a:t>
            </a:r>
            <a:r>
              <a:rPr lang="en-US" sz="2000" smtClean="0"/>
              <a:t>hardware = </a:t>
            </a:r>
            <a:r>
              <a:rPr lang="en-US" sz="2000"/>
              <a:t>more </a:t>
            </a:r>
            <a:r>
              <a:rPr lang="en-US" sz="2000" smtClean="0"/>
              <a:t>power consumed, slower</a:t>
            </a:r>
            <a:endParaRPr lang="en-US" sz="2000" dirty="0"/>
          </a:p>
          <a:p>
            <a:r>
              <a:rPr lang="en-US" sz="2400" dirty="0" smtClean="0"/>
              <a:t>So we </a:t>
            </a:r>
            <a:r>
              <a:rPr lang="en-US" sz="2400" i="1" dirty="0" smtClean="0"/>
              <a:t>combine</a:t>
            </a:r>
            <a:r>
              <a:rPr lang="en-US" sz="2400" dirty="0" smtClean="0"/>
              <a:t> the two ideas:</a:t>
            </a:r>
          </a:p>
          <a:p>
            <a:pPr lvl="1"/>
            <a:r>
              <a:rPr lang="en-US" sz="2000" dirty="0" smtClean="0"/>
              <a:t>Each address maps to exactly </a:t>
            </a:r>
            <a:r>
              <a:rPr lang="en-US" sz="2000" smtClean="0"/>
              <a:t>one </a:t>
            </a:r>
            <a:r>
              <a:rPr lang="en-US" sz="2000" b="1" smtClean="0">
                <a:solidFill>
                  <a:srgbClr val="FF0000"/>
                </a:solidFill>
              </a:rPr>
              <a:t>set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Each </a:t>
            </a:r>
            <a:r>
              <a:rPr lang="en-US" sz="2000" smtClean="0"/>
              <a:t>set can store block in </a:t>
            </a:r>
            <a:r>
              <a:rPr lang="en-US" sz="2000" dirty="0" smtClean="0"/>
              <a:t>more than </a:t>
            </a:r>
            <a:r>
              <a:rPr lang="en-US" sz="2000" smtClean="0"/>
              <a:t>one </a:t>
            </a:r>
            <a:r>
              <a:rPr lang="en-US" sz="2000" b="1" smtClean="0">
                <a:solidFill>
                  <a:srgbClr val="FF0000"/>
                </a:solidFill>
              </a:rPr>
              <a:t>way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2" name="TextBox 51"/>
          <p:cNvSpPr txBox="1"/>
          <p:nvPr>
            <p:custDataLst>
              <p:tags r:id="rId4"/>
            </p:custDataLst>
          </p:nvPr>
        </p:nvSpPr>
        <p:spPr>
          <a:xfrm>
            <a:off x="7610929" y="164192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grpSp>
        <p:nvGrpSpPr>
          <p:cNvPr id="5" name="Group 5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40566" y="3493670"/>
            <a:ext cx="8663598" cy="3227641"/>
            <a:chOff x="426" y="1970"/>
            <a:chExt cx="5516" cy="2055"/>
          </a:xfrm>
        </p:grpSpPr>
        <p:sp>
          <p:nvSpPr>
            <p:cNvPr id="6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16" y="2502"/>
              <a:ext cx="792" cy="13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6" y="2443"/>
              <a:ext cx="195" cy="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1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2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3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4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5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6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12" y="2502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04" y="2573"/>
              <a:ext cx="195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1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2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07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643" y="2502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35" y="2726"/>
              <a:ext cx="195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30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39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12" y="2829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12" y="3155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12" y="3482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112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112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112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112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016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5016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5016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16" y="315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5016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5016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5016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43" y="3155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643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643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643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643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643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643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5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50941" rIns="0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1-way:</a:t>
              </a:r>
              <a:endParaRPr lang="en-US" sz="1600" dirty="0"/>
            </a:p>
            <a:p>
              <a:pPr algn="ctr"/>
              <a:r>
                <a:rPr lang="en-US" sz="1600" dirty="0"/>
                <a:t>8 sets,</a:t>
              </a:r>
            </a:p>
            <a:p>
              <a:pPr algn="ctr"/>
              <a:r>
                <a:rPr lang="en-US" sz="1600" dirty="0"/>
                <a:t>1 block each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46" y="1970"/>
              <a:ext cx="92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2-way:</a:t>
              </a:r>
              <a:endParaRPr lang="en-US" sz="1600"/>
            </a:p>
            <a:p>
              <a:pPr algn="ctr"/>
              <a:r>
                <a:rPr lang="en-US" sz="1600"/>
                <a:t>4 sets,</a:t>
              </a:r>
            </a:p>
            <a:p>
              <a:pPr algn="ctr"/>
              <a:r>
                <a:rPr lang="en-US" sz="1600"/>
                <a:t>2 blocks each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79" y="1970"/>
              <a:ext cx="92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4-way:</a:t>
              </a:r>
              <a:endParaRPr lang="en-US" sz="1600"/>
            </a:p>
            <a:p>
              <a:pPr algn="ctr"/>
              <a:r>
                <a:rPr lang="en-US" sz="1600"/>
                <a:t>2 sets,</a:t>
              </a:r>
            </a:p>
            <a:p>
              <a:pPr algn="ctr"/>
              <a:r>
                <a:rPr lang="en-US" sz="1600"/>
                <a:t>4 blocks each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08" y="3034"/>
              <a:ext cx="19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11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03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8-way:</a:t>
              </a:r>
              <a:endParaRPr lang="en-US" sz="1600"/>
            </a:p>
            <a:p>
              <a:pPr algn="ctr"/>
              <a:r>
                <a:rPr lang="en-US" sz="1600"/>
                <a:t>1 set,</a:t>
              </a:r>
            </a:p>
            <a:p>
              <a:pPr algn="ctr"/>
              <a:r>
                <a:rPr lang="en-US" sz="1600"/>
                <a:t>8 blocks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34" y="364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4" y="348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34" y="3318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4" y="315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34" y="299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34" y="2829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34" y="2666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34" y="2502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33" y="3808"/>
              <a:ext cx="97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direct mapped</a:t>
              </a:r>
            </a:p>
          </p:txBody>
        </p:sp>
        <p:sp>
          <p:nvSpPr>
            <p:cNvPr id="51" name="Text Box 50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82" y="3809"/>
              <a:ext cx="1060" cy="21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fully associative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3" name="Ink 52"/>
              <p14:cNvContentPartPr/>
              <p14:nvPr/>
            </p14:nvContentPartPr>
            <p14:xfrm>
              <a:off x="2260440" y="5338800"/>
              <a:ext cx="2538000" cy="5738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51440" y="5331240"/>
                <a:ext cx="2554920" cy="58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7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 Organization (3)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Associativity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):  </a:t>
                </a:r>
                <a:r>
                  <a:rPr lang="en-US" dirty="0" smtClean="0"/>
                  <a:t># of ways for each set</a:t>
                </a:r>
                <a:endParaRPr lang="en-US" dirty="0"/>
              </a:p>
              <a:p>
                <a:pPr lvl="1"/>
                <a:r>
                  <a:rPr lang="en-US" dirty="0" smtClean="0"/>
                  <a:t>Such a cache is called an “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i="1" dirty="0" smtClean="0"/>
                  <a:t>-way set associative cache</a:t>
                </a:r>
                <a:r>
                  <a:rPr lang="en-US" dirty="0" smtClean="0"/>
                  <a:t>”</a:t>
                </a:r>
              </a:p>
              <a:p>
                <a:pPr lvl="1"/>
                <a:r>
                  <a:rPr lang="en-US" dirty="0" smtClean="0"/>
                  <a:t>We now index into cache </a:t>
                </a:r>
                <a:r>
                  <a:rPr lang="en-US" i="1" dirty="0" smtClean="0"/>
                  <a:t>sets</a:t>
                </a:r>
                <a:r>
                  <a:rPr lang="en-US" dirty="0" smtClean="0"/>
                  <a:t>, of which 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lowest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 smtClean="0"/>
                  <a:t> bits of block address</a:t>
                </a:r>
              </a:p>
              <a:p>
                <a:pPr lvl="2"/>
                <a:r>
                  <a:rPr lang="en-US" u="sng" dirty="0" smtClean="0"/>
                  <a:t>Direct-mapped</a:t>
                </a:r>
                <a:r>
                  <a:rPr lang="en-US" dirty="0" smtClean="0"/>
                  <a:t>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= 1, so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as we saw previously</a:t>
                </a:r>
              </a:p>
              <a:p>
                <a:pPr lvl="2"/>
                <a:r>
                  <a:rPr lang="en-US" u="sng" dirty="0" smtClean="0"/>
                  <a:t>Fully associative</a:t>
                </a:r>
                <a:r>
                  <a:rPr lang="en-US" dirty="0" smtClean="0"/>
                  <a:t>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 smtClean="0"/>
                  <a:t> = 0 bits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097280" y="5486400"/>
            <a:ext cx="2928938" cy="439738"/>
            <a:chOff x="689" y="2507"/>
            <a:chExt cx="1845" cy="277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532" y="254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2304" y="2640"/>
              <a:ext cx="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89" y="2507"/>
              <a:ext cx="1677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Decreasing associativity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4023359" y="5760720"/>
            <a:ext cx="3878263" cy="590551"/>
            <a:chOff x="2544" y="2804"/>
            <a:chExt cx="2443" cy="372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2544" y="2976"/>
              <a:ext cx="12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811" y="28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811" y="2804"/>
              <a:ext cx="1176" cy="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Fully associative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(only one set</a:t>
              </a:r>
              <a:r>
                <a:rPr lang="en-US" sz="2000" dirty="0" smtClean="0">
                  <a:latin typeface="Calibri" charset="0"/>
                </a:rPr>
                <a:t>)</a:t>
              </a:r>
              <a:endParaRPr lang="en-US" sz="2000" dirty="0">
                <a:latin typeface="Calibri" charset="0"/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599883" y="5943600"/>
            <a:ext cx="2397126" cy="590551"/>
            <a:chOff x="986" y="3136"/>
            <a:chExt cx="1510" cy="372"/>
          </a:xfrm>
        </p:grpSpPr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2064" y="331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064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986" y="3136"/>
              <a:ext cx="1505" cy="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Direct mapped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(only one way</a:t>
              </a:r>
              <a:r>
                <a:rPr lang="en-US" sz="2000" dirty="0" smtClean="0">
                  <a:latin typeface="Calibri" charset="0"/>
                </a:rPr>
                <a:t>)</a:t>
              </a:r>
              <a:endParaRPr lang="en-US" sz="2000" dirty="0">
                <a:latin typeface="Calibri" charset="0"/>
              </a:endParaRP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4023362" y="5303520"/>
            <a:ext cx="2940051" cy="457200"/>
            <a:chOff x="2544" y="2256"/>
            <a:chExt cx="1852" cy="288"/>
          </a:xfrm>
        </p:grpSpPr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2544" y="2400"/>
              <a:ext cx="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774" y="2267"/>
              <a:ext cx="1622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Increasing associativity</a:t>
              </a: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544" y="225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4400" y="4206240"/>
            <a:ext cx="8136892" cy="1005840"/>
            <a:chOff x="914400" y="4206240"/>
            <a:chExt cx="8136892" cy="1005840"/>
          </a:xfrm>
        </p:grpSpPr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5029745" y="4572000"/>
              <a:ext cx="0" cy="274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4181475" y="4206240"/>
              <a:ext cx="1695450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</a:rPr>
                <a:t>Selects the set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101248" y="4206240"/>
              <a:ext cx="2735264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</a:rPr>
                <a:t>Used for tag </a:t>
              </a:r>
              <a:r>
                <a:rPr lang="en-US" sz="2000" dirty="0" smtClean="0">
                  <a:latin typeface="Calibri" charset="0"/>
                </a:rPr>
                <a:t>comparison</a:t>
              </a:r>
              <a:endParaRPr lang="en-US" sz="2000" dirty="0">
                <a:latin typeface="Calibri" charset="0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2468880" y="4572000"/>
              <a:ext cx="0" cy="274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7132320" y="4572000"/>
              <a:ext cx="0" cy="274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35040" y="4206240"/>
              <a:ext cx="3016252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 charset="0"/>
                </a:rPr>
                <a:t>Selects </a:t>
              </a:r>
              <a:r>
                <a:rPr lang="en-US" sz="2000" smtClean="0">
                  <a:latin typeface="Calibri" charset="0"/>
                </a:rPr>
                <a:t>the byte from </a:t>
              </a:r>
              <a:r>
                <a:rPr lang="en-US" sz="2000" dirty="0">
                  <a:latin typeface="Calibri" charset="0"/>
                </a:rPr>
                <a:t>block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 bwMode="auto">
                <a:xfrm>
                  <a:off x="914400" y="4846320"/>
                  <a:ext cx="3108960" cy="36576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smtClean="0">
                      <a:latin typeface="Calibri" charset="0"/>
                      <a:ea typeface="Calibri" charset="0"/>
                      <a:cs typeface="Calibri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𝐓</m:t>
                      </m:r>
                    </m:oMath>
                  </a14:m>
                  <a:r>
                    <a:rPr lang="en-US" sz="2000" smtClean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400" y="4846320"/>
                  <a:ext cx="3108960" cy="3657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375" b="-28125"/>
                  </a:stretch>
                </a:blip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>
                  <a:off x="4023360" y="4846320"/>
                  <a:ext cx="2011680" cy="36576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smtClean="0">
                      <a:latin typeface="Calibri" charset="0"/>
                      <a:ea typeface="Calibri" charset="0"/>
                      <a:cs typeface="Calibri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𝐈</m:t>
                      </m:r>
                    </m:oMath>
                  </a14:m>
                  <a:r>
                    <a:rPr lang="en-US" sz="2000" smtClean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3360" y="4846320"/>
                  <a:ext cx="201168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375" b="-28125"/>
                  </a:stretch>
                </a:blip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 bwMode="auto">
                <a:xfrm>
                  <a:off x="6035040" y="4846320"/>
                  <a:ext cx="2194560" cy="36576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smtClean="0">
                      <a:latin typeface="Calibri" charset="0"/>
                      <a:ea typeface="Calibri" charset="0"/>
                      <a:cs typeface="Calibri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𝐎</m:t>
                      </m:r>
                    </m:oMath>
                  </a14:m>
                  <a:r>
                    <a:rPr lang="en-US" sz="2000" smtClean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35040" y="4846320"/>
                  <a:ext cx="219456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9375" b="-28125"/>
                  </a:stretch>
                </a:blip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467440" y="2768040"/>
              <a:ext cx="2289240" cy="1150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1320" y="2759040"/>
                <a:ext cx="2304360" cy="11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91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P</a:t>
            </a:r>
            <a:r>
              <a:rPr lang="en-US" dirty="0" smtClean="0"/>
              <a:t>lacement</a:t>
            </a:r>
            <a:endParaRPr lang="en-US" dirty="0"/>
          </a:p>
        </p:txBody>
      </p:sp>
      <p:sp>
        <p:nvSpPr>
          <p:cNvPr id="54276" name="Rectangle 10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554480"/>
          </a:xfrm>
        </p:spPr>
        <p:txBody>
          <a:bodyPr/>
          <a:lstStyle/>
          <a:p>
            <a:pPr marL="307718" indent="-307718" defTabSz="820583"/>
            <a:r>
              <a:rPr lang="en-US" dirty="0">
                <a:latin typeface="Calibri" charset="0"/>
                <a:ea typeface="Calibri" charset="0"/>
                <a:cs typeface="Calibri" charset="0"/>
              </a:rPr>
              <a:t>Where would data from address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0x1833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be placed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?</a:t>
            </a:r>
            <a:endParaRPr lang="en-US" sz="36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14042" lvl="1" indent="-307718" defTabSz="820583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Binary:  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0b 0001 1000 0011 0011</a:t>
            </a:r>
            <a:endParaRPr lang="en-US" sz="36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>
                <p:custDataLst>
                  <p:tags r:id="rId4"/>
                </p:custDataLst>
              </p:nvPr>
            </p:nvSpPr>
            <p:spPr>
              <a:xfrm>
                <a:off x="1330843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= ?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330843" y="3687087"/>
                <a:ext cx="1691640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537856"/>
              </p:ext>
            </p:extLst>
          </p:nvPr>
        </p:nvGraphicFramePr>
        <p:xfrm>
          <a:off x="6583680" y="457200"/>
          <a:ext cx="2170566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7777"/>
                <a:gridCol w="982789"/>
              </a:tblGrid>
              <a:tr h="2628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block size: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capacity: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blocks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C5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address: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bits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/>
          </p:nvPr>
        </p:nvGraphicFramePr>
        <p:xfrm>
          <a:off x="996245" y="4293292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5708"/>
                <a:gridCol w="1204792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30843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norm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Direct-mapped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/>
          </p:nvPr>
        </p:nvGraphicFramePr>
        <p:xfrm>
          <a:off x="3558469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6515"/>
                <a:gridCol w="1203985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/>
          </p:nvPr>
        </p:nvGraphicFramePr>
        <p:xfrm>
          <a:off x="6120693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6515"/>
                <a:gridCol w="1203985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3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93067" y="3941064"/>
            <a:ext cx="169164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-way set associative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55291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4-way set associative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3040" y="2560320"/>
            <a:ext cx="6217920" cy="732383"/>
            <a:chOff x="1645920" y="2194560"/>
            <a:chExt cx="6217920" cy="732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𝐓</m:t>
                      </m:r>
                    </m:oMath>
                  </a14:m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𝐎</m:t>
                      </m:r>
                    </m:oMath>
                  </a14:m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7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𝐀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5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3333" r="-2545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𝐈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 smtClean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 smtClean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383280" y="2194560"/>
                  <a:ext cx="1280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 </a:t>
                  </a:r>
                  <a:r>
                    <a:rPr lang="en-US" dirty="0">
                      <a:latin typeface="Calibri" pitchFamily="34" charset="0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𝐀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</m:oMath>
                  </a14:m>
                  <a:endParaRPr lang="en-US" b="1" dirty="0" smtClean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3280" y="2194560"/>
                  <a:ext cx="1280160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>
                <p:custDataLst>
                  <p:tags r:id="rId8"/>
                </p:custDataLst>
              </p:nvPr>
            </p:nvSpPr>
            <p:spPr>
              <a:xfrm>
                <a:off x="3893067" y="3680215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= ?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3893067" y="3680215"/>
                <a:ext cx="1691640" cy="369332"/>
              </a:xfrm>
              <a:prstGeom prst="rect">
                <a:avLst/>
              </a:prstGeom>
              <a:blipFill rotWithShape="0">
                <a:blip r:embed="rId3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>
                <p:custDataLst>
                  <p:tags r:id="rId9"/>
                </p:custDataLst>
              </p:nvPr>
            </p:nvSpPr>
            <p:spPr>
              <a:xfrm>
                <a:off x="6455291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= ?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6455291" y="3687087"/>
                <a:ext cx="1691640" cy="369332"/>
              </a:xfrm>
              <a:prstGeom prst="rect">
                <a:avLst/>
              </a:prstGeom>
              <a:blipFill rotWithShape="0">
                <a:blip r:embed="rId3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" name="Ink 4"/>
              <p14:cNvContentPartPr/>
              <p14:nvPr/>
            </p14:nvContentPartPr>
            <p14:xfrm>
              <a:off x="271800" y="497160"/>
              <a:ext cx="8851320" cy="5928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2800" y="488160"/>
                <a:ext cx="8867160" cy="594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8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P</a:t>
            </a:r>
            <a:r>
              <a:rPr lang="en-US" dirty="0" smtClean="0"/>
              <a:t>lacement</a:t>
            </a:r>
            <a:endParaRPr lang="en-US" dirty="0"/>
          </a:p>
        </p:txBody>
      </p:sp>
      <p:sp>
        <p:nvSpPr>
          <p:cNvPr id="54276" name="Rectangle 10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554480"/>
          </a:xfrm>
        </p:spPr>
        <p:txBody>
          <a:bodyPr/>
          <a:lstStyle/>
          <a:p>
            <a:pPr marL="307718" indent="-307718" defTabSz="820583"/>
            <a:r>
              <a:rPr lang="en-US" dirty="0">
                <a:latin typeface="Calibri" charset="0"/>
                <a:ea typeface="Calibri" charset="0"/>
                <a:cs typeface="Calibri" charset="0"/>
              </a:rPr>
              <a:t>Where would data from address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0x1833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be placed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?</a:t>
            </a:r>
            <a:endParaRPr lang="en-US" sz="36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14042" lvl="1" indent="-307718" defTabSz="820583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Binary:  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0b 0001 1000 0011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0011</a:t>
            </a:r>
            <a:endParaRPr lang="en-US" sz="3600" dirty="0" smtClean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>
                <p:custDataLst>
                  <p:tags r:id="rId4"/>
                </p:custDataLst>
              </p:nvPr>
            </p:nvSpPr>
            <p:spPr>
              <a:xfrm>
                <a:off x="1330843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= </a:t>
                </a:r>
                <a:r>
                  <a:rPr lang="en-US" dirty="0">
                    <a:latin typeface="Calibri" panose="020F0502020204030204" pitchFamily="34" charset="0"/>
                  </a:rPr>
                  <a:t>3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330843" y="3687087"/>
                <a:ext cx="1691640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6583680" y="457200"/>
          <a:ext cx="2170566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7777"/>
                <a:gridCol w="982789"/>
              </a:tblGrid>
              <a:tr h="2628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block size: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capacity: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blocks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C5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address: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bits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751379"/>
              </p:ext>
            </p:extLst>
          </p:nvPr>
        </p:nvGraphicFramePr>
        <p:xfrm>
          <a:off x="996245" y="4293292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5708"/>
                <a:gridCol w="1204792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30843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norm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Direct-mapped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81489"/>
              </p:ext>
            </p:extLst>
          </p:nvPr>
        </p:nvGraphicFramePr>
        <p:xfrm>
          <a:off x="3558469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6515"/>
                <a:gridCol w="1203985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89876"/>
              </p:ext>
            </p:extLst>
          </p:nvPr>
        </p:nvGraphicFramePr>
        <p:xfrm>
          <a:off x="6120693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6515"/>
                <a:gridCol w="1203985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93067" y="3941064"/>
            <a:ext cx="169164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-way set associative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55291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4-way set associative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3040" y="2560320"/>
            <a:ext cx="6217920" cy="732383"/>
            <a:chOff x="1645920" y="2194560"/>
            <a:chExt cx="6217920" cy="732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𝐓</m:t>
                      </m:r>
                    </m:oMath>
                  </a14:m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𝐎</m:t>
                      </m:r>
                    </m:oMath>
                  </a14:m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7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𝐀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5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3333" r="-2545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𝐈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 smtClean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 smtClean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383280" y="2194560"/>
                  <a:ext cx="1280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 </a:t>
                  </a:r>
                  <a:r>
                    <a:rPr lang="en-US" dirty="0">
                      <a:latin typeface="Calibri" pitchFamily="34" charset="0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𝐀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</m:oMath>
                  </a14:m>
                  <a:endParaRPr lang="en-US" b="1" dirty="0" smtClean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3280" y="2194560"/>
                  <a:ext cx="1280160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>
                <p:custDataLst>
                  <p:tags r:id="rId8"/>
                </p:custDataLst>
              </p:nvPr>
            </p:nvSpPr>
            <p:spPr>
              <a:xfrm>
                <a:off x="3893067" y="3680215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= </a:t>
                </a:r>
                <a:r>
                  <a:rPr lang="en-US" dirty="0">
                    <a:latin typeface="Calibri" panose="020F0502020204030204" pitchFamily="34" charset="0"/>
                  </a:rPr>
                  <a:t>2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3893067" y="3680215"/>
                <a:ext cx="1691640" cy="369332"/>
              </a:xfrm>
              <a:prstGeom prst="rect">
                <a:avLst/>
              </a:prstGeom>
              <a:blipFill rotWithShape="0">
                <a:blip r:embed="rId3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>
                <p:custDataLst>
                  <p:tags r:id="rId9"/>
                </p:custDataLst>
              </p:nvPr>
            </p:nvSpPr>
            <p:spPr>
              <a:xfrm>
                <a:off x="6455291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= </a:t>
                </a:r>
                <a:r>
                  <a:rPr lang="en-US" dirty="0">
                    <a:latin typeface="Calibri" panose="020F0502020204030204" pitchFamily="34" charset="0"/>
                  </a:rPr>
                  <a:t>1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6455291" y="3687087"/>
                <a:ext cx="1691640" cy="369332"/>
              </a:xfrm>
              <a:prstGeom prst="rect">
                <a:avLst/>
              </a:prstGeom>
              <a:blipFill rotWithShape="0">
                <a:blip r:embed="rId3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3 due Thursday</a:t>
            </a:r>
          </a:p>
          <a:p>
            <a:r>
              <a:rPr lang="en-US" b="1" dirty="0" smtClean="0"/>
              <a:t>Midterm grades</a:t>
            </a:r>
          </a:p>
          <a:p>
            <a:pPr lvl="1"/>
            <a:r>
              <a:rPr lang="en-US" dirty="0" smtClean="0"/>
              <a:t>Unadjusted average currently right around 65%</a:t>
            </a:r>
          </a:p>
          <a:p>
            <a:pPr lvl="2"/>
            <a:r>
              <a:rPr lang="en-US" dirty="0" smtClean="0"/>
              <a:t>All scores will be adjusted up by </a:t>
            </a:r>
            <a:r>
              <a:rPr lang="en-US" dirty="0" smtClean="0"/>
              <a:t>6 </a:t>
            </a:r>
            <a:r>
              <a:rPr lang="en-US" dirty="0" smtClean="0"/>
              <a:t>points in Catalyst</a:t>
            </a:r>
          </a:p>
          <a:p>
            <a:pPr lvl="1"/>
            <a:r>
              <a:rPr lang="en-US" dirty="0" smtClean="0"/>
              <a:t>Regrade requests open on </a:t>
            </a:r>
            <a:r>
              <a:rPr lang="en-US" dirty="0" err="1" smtClean="0">
                <a:hlinkClick r:id="rId2"/>
              </a:rPr>
              <a:t>Gradescope</a:t>
            </a:r>
            <a:r>
              <a:rPr lang="en-US" dirty="0" smtClean="0"/>
              <a:t> until end of Thursday</a:t>
            </a:r>
          </a:p>
          <a:p>
            <a:pPr lvl="2"/>
            <a:r>
              <a:rPr lang="en-US" dirty="0" smtClean="0"/>
              <a:t>It is possible for your grade to go </a:t>
            </a:r>
            <a:r>
              <a:rPr lang="en-US" i="1" dirty="0" smtClean="0"/>
              <a:t>down</a:t>
            </a:r>
          </a:p>
          <a:p>
            <a:pPr lvl="2"/>
            <a:r>
              <a:rPr lang="en-US" dirty="0" smtClean="0"/>
              <a:t>Make sure you submit separate requests for each portion of a question (e.g. Q5A and Q5B) – these may go to different graders!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820231"/>
              </p:ext>
            </p:extLst>
          </p:nvPr>
        </p:nvGraphicFramePr>
        <p:xfrm>
          <a:off x="1280160" y="4663440"/>
          <a:ext cx="658368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058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Block Replacement</a:t>
            </a:r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 smtClean="0"/>
              <a:t>Any</a:t>
            </a:r>
            <a:r>
              <a:rPr lang="en-US" sz="2400" dirty="0" smtClean="0"/>
              <a:t> empty block in the correct set may be used to store block</a:t>
            </a:r>
          </a:p>
          <a:p>
            <a:r>
              <a:rPr lang="en-US" sz="2400" dirty="0" smtClean="0"/>
              <a:t>If there are no empty blocks, which one should we replace?</a:t>
            </a:r>
          </a:p>
          <a:p>
            <a:pPr lvl="1"/>
            <a:r>
              <a:rPr lang="en-US" sz="2000" dirty="0" smtClean="0"/>
              <a:t>No choice for </a:t>
            </a:r>
            <a:r>
              <a:rPr lang="en-US" sz="2000" dirty="0"/>
              <a:t>direct-mapped </a:t>
            </a:r>
            <a:r>
              <a:rPr lang="en-US" sz="2000" dirty="0" smtClean="0"/>
              <a:t>caches</a:t>
            </a:r>
          </a:p>
          <a:p>
            <a:pPr lvl="1"/>
            <a:r>
              <a:rPr lang="en-US" sz="2000" dirty="0" smtClean="0"/>
              <a:t>Caches typically use something close to </a:t>
            </a:r>
            <a:r>
              <a:rPr lang="en-US" sz="2000" b="1" i="1" dirty="0" smtClean="0"/>
              <a:t>least recently used (LRU)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(hardware usually implements “</a:t>
            </a:r>
            <a:r>
              <a:rPr lang="en-US" sz="2000" i="1" dirty="0" smtClean="0"/>
              <a:t>not most recently used</a:t>
            </a:r>
            <a:r>
              <a:rPr lang="en-US" sz="2000" dirty="0" smtClean="0"/>
              <a:t>”)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26513"/>
              </p:ext>
            </p:extLst>
          </p:nvPr>
        </p:nvGraphicFramePr>
        <p:xfrm>
          <a:off x="996245" y="4293292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5708"/>
                <a:gridCol w="1204792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Text Box 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30843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norm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Direct-mapped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84205"/>
              </p:ext>
            </p:extLst>
          </p:nvPr>
        </p:nvGraphicFramePr>
        <p:xfrm>
          <a:off x="3558469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6515"/>
                <a:gridCol w="1203985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22934"/>
              </p:ext>
            </p:extLst>
          </p:nvPr>
        </p:nvGraphicFramePr>
        <p:xfrm>
          <a:off x="6120693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6515"/>
                <a:gridCol w="1203985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3067" y="3941064"/>
            <a:ext cx="169164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-way set associative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55291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4-way set associative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Puzzle</a:t>
            </a:r>
            <a:r>
              <a:rPr lang="en-US" dirty="0"/>
              <a:t>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What can you infer from the following behavior?</a:t>
            </a:r>
          </a:p>
          <a:p>
            <a:pPr lvl="1"/>
            <a:r>
              <a:rPr lang="en-US" dirty="0"/>
              <a:t>Cache starts </a:t>
            </a:r>
            <a:r>
              <a:rPr lang="en-US" i="1" dirty="0"/>
              <a:t>empty</a:t>
            </a:r>
            <a:r>
              <a:rPr lang="en-US" dirty="0"/>
              <a:t>, also known as a </a:t>
            </a:r>
            <a:r>
              <a:rPr lang="en-US" i="1" dirty="0">
                <a:solidFill>
                  <a:srgbClr val="FF0000"/>
                </a:solidFill>
              </a:rPr>
              <a:t>cold cache</a:t>
            </a:r>
          </a:p>
          <a:p>
            <a:pPr lvl="1"/>
            <a:r>
              <a:rPr lang="en-US" dirty="0"/>
              <a:t>Access (</a:t>
            </a:r>
            <a:r>
              <a:rPr lang="en-US" dirty="0" err="1"/>
              <a:t>addr</a:t>
            </a:r>
            <a:r>
              <a:rPr lang="en-US" dirty="0"/>
              <a:t>: hit/miss) stream:</a:t>
            </a:r>
          </a:p>
          <a:p>
            <a:pPr lvl="2"/>
            <a:r>
              <a:rPr lang="en-US" dirty="0"/>
              <a:t>(</a:t>
            </a:r>
            <a:r>
              <a:rPr lang="en-US" dirty="0" smtClean="0"/>
              <a:t>10: </a:t>
            </a:r>
            <a:r>
              <a:rPr lang="en-US" dirty="0"/>
              <a:t>miss), (</a:t>
            </a:r>
            <a:r>
              <a:rPr lang="en-US" dirty="0" smtClean="0"/>
              <a:t>12: miss), </a:t>
            </a:r>
            <a:r>
              <a:rPr lang="en-US" dirty="0"/>
              <a:t>(</a:t>
            </a:r>
            <a:r>
              <a:rPr lang="en-US" dirty="0" smtClean="0"/>
              <a:t>10: </a:t>
            </a:r>
            <a:r>
              <a:rPr lang="en-US" dirty="0"/>
              <a:t>miss)</a:t>
            </a:r>
          </a:p>
          <a:p>
            <a:endParaRPr lang="en-US" b="0" dirty="0" smtClean="0"/>
          </a:p>
          <a:p>
            <a:endParaRPr lang="en-US" dirty="0" smtClean="0"/>
          </a:p>
          <a:p>
            <a:r>
              <a:rPr lang="en-US" dirty="0" smtClean="0"/>
              <a:t>Associativity</a:t>
            </a:r>
            <a:r>
              <a:rPr lang="en-US" dirty="0" smtClean="0"/>
              <a:t>?</a:t>
            </a:r>
          </a:p>
          <a:p>
            <a:endParaRPr lang="en-US" b="0" dirty="0"/>
          </a:p>
          <a:p>
            <a:r>
              <a:rPr lang="en-US" dirty="0" smtClean="0"/>
              <a:t>Number of sets?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955440" y="3033720"/>
              <a:ext cx="7335360" cy="3099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8600" y="3025800"/>
                <a:ext cx="7348680" cy="31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4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357762" y="438912"/>
                <a:ext cx="8405238" cy="762000"/>
              </a:xfrm>
            </p:spPr>
            <p:txBody>
              <a:bodyPr/>
              <a:lstStyle/>
              <a:p>
                <a:r>
                  <a:rPr lang="en-US" dirty="0" smtClean="0"/>
                  <a:t>General Cache Organization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53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54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lide Number Placeholder 5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>
            <p:custDataLst>
              <p:tags r:id="rId4"/>
            </p:custDataLst>
          </p:nvPr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>
              <p:custDataLst>
                <p:tags r:id="rId46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47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48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>
              <p:custDataLst>
                <p:tags r:id="rId49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>
              <p:custDataLst>
                <p:tags r:id="rId50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918741" y="1362456"/>
                <a:ext cx="2620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 smtClean="0">
                    <a:latin typeface="Calibri" pitchFamily="34" charset="0"/>
                  </a:rPr>
                  <a:t> = </a:t>
                </a:r>
                <a:r>
                  <a:rPr lang="en-US" sz="2000" dirty="0" smtClean="0">
                    <a:latin typeface="Calibri" pitchFamily="34" charset="0"/>
                  </a:rPr>
                  <a:t>blocks/lines </a:t>
                </a:r>
                <a:r>
                  <a:rPr lang="en-US" sz="2000" dirty="0" smtClean="0">
                    <a:latin typeface="Calibri" pitchFamily="34" charset="0"/>
                  </a:rPr>
                  <a:t>per set</a:t>
                </a: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918741" y="1362456"/>
                <a:ext cx="2620717" cy="400110"/>
              </a:xfrm>
              <a:prstGeom prst="rect">
                <a:avLst/>
              </a:prstGeom>
              <a:blipFill rotWithShape="0">
                <a:blip r:embed="rId55"/>
                <a:stretch>
                  <a:fillRect t="-9231" r="-1163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35424" y="3221999"/>
                <a:ext cx="1170962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000" dirty="0" smtClean="0">
                    <a:latin typeface="Calibri" pitchFamily="34" charset="0"/>
                  </a:rPr>
                  <a:t> = #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</a:t>
                </a:r>
                <a:r>
                  <a:rPr lang="en-US" sz="2000" dirty="0" smtClean="0">
                    <a:latin typeface="Calibri" pitchFamily="34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sup>
                    </m:sSup>
                  </m:oMath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335424" y="3221999"/>
                <a:ext cx="1170962" cy="713400"/>
              </a:xfrm>
              <a:prstGeom prst="rect">
                <a:avLst/>
              </a:prstGeom>
              <a:blipFill rotWithShape="0">
                <a:blip r:embed="rId57"/>
                <a:stretch>
                  <a:fillRect t="-5128" r="-3646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>
            <p:custDataLst>
              <p:tags r:id="rId9"/>
            </p:custDataLst>
          </p:nvPr>
        </p:nvCxnSpPr>
        <p:spPr bwMode="auto">
          <a:xfrm flipV="1">
            <a:off x="6553200" y="1883179"/>
            <a:ext cx="606544" cy="1942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>
            <p:custDataLst>
              <p:tags r:id="rId10"/>
            </p:custDataLst>
          </p:nvPr>
        </p:nvSpPr>
        <p:spPr>
          <a:xfrm>
            <a:off x="7139052" y="167765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 bwMode="auto">
          <a:xfrm>
            <a:off x="6400800" y="2475446"/>
            <a:ext cx="758944" cy="21793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>
            <p:custDataLst>
              <p:tags r:id="rId12"/>
            </p:custDataLst>
          </p:nvPr>
        </p:nvSpPr>
        <p:spPr>
          <a:xfrm>
            <a:off x="7157875" y="2497326"/>
            <a:ext cx="189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“line” </a:t>
            </a:r>
            <a:r>
              <a:rPr lang="en-US" dirty="0" smtClean="0">
                <a:latin typeface="Calibri" pitchFamily="34" charset="0"/>
              </a:rPr>
              <a:t>(block plus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management bits)</a:t>
            </a:r>
            <a:endParaRPr lang="en-US" sz="1800" dirty="0" smtClean="0">
              <a:latin typeface="Calibri" pitchFamily="34" charset="0"/>
            </a:endParaRPr>
          </a:p>
        </p:txBody>
      </p:sp>
      <p:grpSp>
        <p:nvGrpSpPr>
          <p:cNvPr id="4" name="Group 80"/>
          <p:cNvGrpSpPr/>
          <p:nvPr>
            <p:custDataLst>
              <p:tags r:id="rId13"/>
            </p:custDataLst>
          </p:nvPr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>
              <p:custDataLst>
                <p:tags r:id="rId41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42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43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>
              <p:custDataLst>
                <p:tags r:id="rId44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>
              <p:custDataLst>
                <p:tags r:id="rId45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>
            <p:custDataLst>
              <p:tags r:id="rId14"/>
            </p:custDataLst>
          </p:nvPr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>
              <p:custDataLst>
                <p:tags r:id="rId36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37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38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>
              <p:custDataLst>
                <p:tags r:id="rId39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>
              <p:custDataLst>
                <p:tags r:id="rId40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>
            <p:custDataLst>
              <p:tags r:id="rId15"/>
            </p:custDataLst>
          </p:nvPr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>
              <p:custDataLst>
                <p:tags r:id="rId31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32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33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>
              <p:custDataLst>
                <p:tags r:id="rId34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>
              <p:custDataLst>
                <p:tags r:id="rId35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>
            <p:custDataLst>
              <p:tags r:id="rId16"/>
            </p:custDataLst>
          </p:nvPr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17"/>
            </p:custDataLst>
          </p:nvPr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18"/>
            </p:custDataLst>
          </p:nvPr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>
            <p:custDataLst>
              <p:tags r:id="rId19"/>
            </p:custDataLst>
          </p:nvPr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>
            <p:custDataLst>
              <p:tags r:id="rId20"/>
            </p:custDataLst>
          </p:nvPr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>
            <p:custDataLst>
              <p:tags r:id="rId21"/>
            </p:custDataLst>
          </p:nvPr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>
            <p:custDataLst>
              <p:tags r:id="rId22"/>
            </p:custDataLst>
          </p:nvPr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23"/>
            </p:custDataLst>
          </p:nvPr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>
            <p:custDataLst>
              <p:tags r:id="rId24"/>
            </p:custDataLst>
          </p:nvPr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>
            <p:custDataLst>
              <p:tags r:id="rId25"/>
            </p:custDataLst>
          </p:nvPr>
        </p:nvSpPr>
        <p:spPr bwMode="auto">
          <a:xfrm>
            <a:off x="2273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Calibri" pitchFamily="34" charset="0"/>
              </a:rPr>
              <a:t>V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6"/>
            </p:custDataLst>
          </p:nvPr>
        </p:nvSpPr>
        <p:spPr>
          <a:xfrm>
            <a:off x="1310984" y="6200212"/>
            <a:ext cx="101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valid bit</a:t>
            </a:r>
          </a:p>
        </p:txBody>
      </p:sp>
      <p:sp>
        <p:nvSpPr>
          <p:cNvPr id="77" name="AutoShape 16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012058" y="6374902"/>
                <a:ext cx="204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 = bytes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per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 block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4012058" y="6374902"/>
                <a:ext cx="2049664" cy="369332"/>
              </a:xfrm>
              <a:prstGeom prst="rect">
                <a:avLst/>
              </a:prstGeom>
              <a:blipFill rotWithShape="0">
                <a:blip r:embed="rId5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6377038" y="5112603"/>
                <a:ext cx="265245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C00000"/>
                    </a:solidFill>
                    <a:latin typeface="Calibri" pitchFamily="34" charset="0"/>
                  </a:rPr>
                  <a:t>Cache size: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i="1" dirty="0" smtClean="0">
                    <a:latin typeface="Calibri" pitchFamily="34" charset="0"/>
                  </a:rPr>
                  <a:t>  data bytes</a:t>
                </a:r>
              </a:p>
              <a:p>
                <a:r>
                  <a:rPr lang="en-US" i="1" dirty="0" smtClean="0">
                    <a:latin typeface="Calibri" pitchFamily="34" charset="0"/>
                  </a:rPr>
                  <a:t>(doesn’t include V or Tag)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6377038" y="5112603"/>
                <a:ext cx="2652457" cy="923330"/>
              </a:xfrm>
              <a:prstGeom prst="rect">
                <a:avLst/>
              </a:prstGeom>
              <a:blipFill rotWithShape="0">
                <a:blip r:embed="rId61"/>
                <a:stretch>
                  <a:fillRect l="-1839" t="-3974" r="-183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73" idx="2"/>
          </p:cNvCxnSpPr>
          <p:nvPr>
            <p:custDataLst>
              <p:tags r:id="rId30"/>
            </p:custDataLst>
          </p:nvPr>
        </p:nvCxnSpPr>
        <p:spPr bwMode="auto">
          <a:xfrm flipV="1">
            <a:off x="2149311" y="5994578"/>
            <a:ext cx="260460" cy="25539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05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Changes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We are using different variable names from previous quarters</a:t>
            </a:r>
          </a:p>
          <a:p>
            <a:pPr lvl="1"/>
            <a:r>
              <a:rPr lang="en-US" dirty="0" smtClean="0"/>
              <a:t>Please be aware of this when you look at past exam questions or are watching videos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9961364"/>
                  </p:ext>
                </p:extLst>
              </p:nvPr>
            </p:nvGraphicFramePr>
            <p:xfrm>
              <a:off x="2011680" y="3200400"/>
              <a:ext cx="5120640" cy="33375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/>
                    <a:gridCol w="1371600"/>
                    <a:gridCol w="192024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Variable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Quarter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Previous Quarters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Block size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Cache size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  <a:r>
                            <a:rPr lang="en-US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--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Associativity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</m:oMath>
                            </m:oMathPara>
                          </a14:m>
                          <a:endPara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Tag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𝐓</m:t>
                                </m:r>
                              </m:oMath>
                            </m:oMathPara>
                          </a14:m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Index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𝐈</m:t>
                                </m:r>
                              </m:oMath>
                            </m:oMathPara>
                          </a14:m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k, 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Offset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𝐎</m:t>
                                </m:r>
                              </m:oMath>
                            </m:oMathPara>
                          </a14:m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n, b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Number of Sets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9961364"/>
                  </p:ext>
                </p:extLst>
              </p:nvPr>
            </p:nvGraphicFramePr>
            <p:xfrm>
              <a:off x="2011680" y="3200400"/>
              <a:ext cx="5120640" cy="33375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/>
                    <a:gridCol w="1371600"/>
                    <a:gridCol w="192024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Variable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Quarter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Previous Quarters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Block size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222" t="-108197" r="-142222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Cache size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222" t="-208197" r="-142222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  <a:r>
                            <a:rPr lang="en-US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--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Associativity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222" t="-308197" r="-142222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222" t="-415000" r="-142222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Tag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222" t="-506557" r="-14222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Index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222" t="-606557" r="-14222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k, 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Offset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222" t="-706557" r="-14222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n, b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Number of Sets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4222" t="-806557" r="-14222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per byte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(distributed </a:t>
            </a:r>
            <a:r>
              <a:rPr lang="en-GB" sz="1600" b="1" dirty="0">
                <a:latin typeface="Calibri" pitchFamily="34" charset="0"/>
              </a:rPr>
              <a:t>file systems,</a:t>
            </a:r>
            <a:r>
              <a:rPr lang="en-GB" sz="1600" b="1" dirty="0" smtClean="0">
                <a:latin typeface="Calibri" pitchFamily="34" charset="0"/>
              </a:rPr>
              <a:t> web </a:t>
            </a:r>
            <a:r>
              <a:rPr lang="en-GB" sz="1600" b="1" dirty="0">
                <a:latin typeface="Calibri" pitchFamily="34" charset="0"/>
              </a:rPr>
              <a:t>servers)</a:t>
            </a:r>
          </a:p>
        </p:txBody>
      </p:sp>
      <p:sp>
        <p:nvSpPr>
          <p:cNvPr id="3587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1992" y="4959997"/>
            <a:ext cx="2062162" cy="637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Local disks hold files retrieved from disks on remote network servers</a:t>
            </a:r>
          </a:p>
        </p:txBody>
      </p:sp>
      <p:sp>
        <p:nvSpPr>
          <p:cNvPr id="35876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30980" y="4226544"/>
            <a:ext cx="2386012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Main memory holds disk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blocks </a:t>
            </a: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retrieved from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local disks</a:t>
            </a:r>
            <a:endParaRPr lang="en-GB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73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87992" y="2564097"/>
            <a:ext cx="343504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L1 cache holds cache lines retrieved from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L2 </a:t>
            </a: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30791" y="1802097"/>
            <a:ext cx="361855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CPU registers hold words retrieved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from</a:t>
            </a:r>
            <a:r>
              <a:rPr lang="en-GB" sz="1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1200" b="1" dirty="0" smtClean="0">
                <a:solidFill>
                  <a:srgbClr val="C00000"/>
                </a:solidFill>
                <a:latin typeface="Calibri" pitchFamily="34" charset="0"/>
              </a:rPr>
              <a:t>L1 </a:t>
            </a: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5871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21392" y="3388344"/>
            <a:ext cx="2628900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L2 cache holds cache lines retrieved from main memory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</a:t>
            </a:r>
            <a:r>
              <a:rPr lang="en-GB" sz="1600" b="1" dirty="0" smtClean="0">
                <a:latin typeface="Calibri" pitchFamily="34" charset="0"/>
              </a:rPr>
              <a:t>,</a:t>
            </a: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per byte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22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23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4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36398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Making memory accesses fast!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Cache basics</a:t>
            </a:r>
          </a:p>
          <a:p>
            <a:r>
              <a:rPr lang="en-US" dirty="0"/>
              <a:t>Principle of locality</a:t>
            </a:r>
            <a:endParaRPr lang="en-US" dirty="0" smtClean="0"/>
          </a:p>
          <a:p>
            <a:r>
              <a:rPr lang="en-US" dirty="0" smtClean="0"/>
              <a:t>Memory hierarchies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Cache organization</a:t>
            </a:r>
          </a:p>
          <a:p>
            <a:pPr lvl="1"/>
            <a:r>
              <a:rPr lang="en-US" dirty="0" smtClean="0">
                <a:solidFill>
                  <a:srgbClr val="4B2A85"/>
                </a:solidFill>
              </a:rPr>
              <a:t>Direct-mapped</a:t>
            </a:r>
            <a:r>
              <a:rPr lang="en-US" dirty="0" smtClean="0">
                <a:solidFill>
                  <a:srgbClr val="4B2A85"/>
                </a:solidFill>
                <a:sym typeface="Wingdings"/>
              </a:rPr>
              <a:t> (</a:t>
            </a:r>
            <a:r>
              <a:rPr lang="en-US" i="1" dirty="0" smtClean="0">
                <a:solidFill>
                  <a:srgbClr val="4B2A85"/>
                </a:solidFill>
                <a:sym typeface="Wingdings"/>
              </a:rPr>
              <a:t>sets</a:t>
            </a:r>
            <a:r>
              <a:rPr lang="en-US" dirty="0">
                <a:solidFill>
                  <a:srgbClr val="4B2A85"/>
                </a:solidFill>
                <a:sym typeface="Wingdings"/>
              </a:rPr>
              <a:t>;</a:t>
            </a:r>
            <a:r>
              <a:rPr lang="en-US" dirty="0" smtClean="0">
                <a:solidFill>
                  <a:srgbClr val="4B2A85"/>
                </a:solidFill>
              </a:rPr>
              <a:t> index + tag)</a:t>
            </a:r>
          </a:p>
          <a:p>
            <a:pPr lvl="1"/>
            <a:r>
              <a:rPr lang="en-US" dirty="0" smtClean="0">
                <a:solidFill>
                  <a:srgbClr val="4B2A85"/>
                </a:solidFill>
              </a:rPr>
              <a:t>Associativity (</a:t>
            </a:r>
            <a:r>
              <a:rPr lang="en-US" i="1" dirty="0" smtClean="0">
                <a:solidFill>
                  <a:srgbClr val="4B2A85"/>
                </a:solidFill>
              </a:rPr>
              <a:t>ways</a:t>
            </a:r>
            <a:r>
              <a:rPr lang="en-US" dirty="0" smtClean="0">
                <a:solidFill>
                  <a:srgbClr val="4B2A85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4B2A85"/>
                </a:solidFill>
              </a:rPr>
              <a:t>Replacement policy</a:t>
            </a:r>
          </a:p>
          <a:p>
            <a:pPr lvl="1"/>
            <a:r>
              <a:rPr lang="en-US" dirty="0" smtClean="0">
                <a:solidFill>
                  <a:srgbClr val="4B2A85"/>
                </a:solidFill>
              </a:rPr>
              <a:t>Handling writes</a:t>
            </a:r>
          </a:p>
          <a:p>
            <a:r>
              <a:rPr lang="en-US" dirty="0" smtClean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Organization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smtClean="0">
                    <a:solidFill>
                      <a:srgbClr val="FF0000"/>
                    </a:solidFill>
                  </a:rPr>
                  <a:t>Block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Size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):  unit </a:t>
                </a:r>
                <a:r>
                  <a:rPr lang="en-US" smtClean="0"/>
                  <a:t>of transfer </a:t>
                </a:r>
                <a:r>
                  <a:rPr lang="en-US" dirty="0" smtClean="0"/>
                  <a:t>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 smtClean="0"/>
                  <a:t> and Mem</a:t>
                </a:r>
              </a:p>
              <a:p>
                <a:pPr lvl="1"/>
                <a:r>
                  <a:rPr lang="en-US" dirty="0" smtClean="0"/>
                  <a:t>Given </a:t>
                </a:r>
                <a:r>
                  <a:rPr lang="en-US" smtClean="0"/>
                  <a:t>in bytes </a:t>
                </a:r>
                <a:r>
                  <a:rPr lang="en-US" dirty="0" smtClean="0"/>
                  <a:t>and always a power of 2 (e.g. 64 B)</a:t>
                </a:r>
              </a:p>
              <a:p>
                <a:pPr lvl="1"/>
                <a:r>
                  <a:rPr lang="en-US" smtClean="0"/>
                  <a:t>Blocks </a:t>
                </a:r>
                <a:r>
                  <a:rPr lang="en-US"/>
                  <a:t>consist of adjacent bytes (differ in </a:t>
                </a:r>
                <a:r>
                  <a:rPr lang="en-US" smtClean="0"/>
                  <a:t>address </a:t>
                </a:r>
                <a:r>
                  <a:rPr lang="en-US"/>
                  <a:t>by 1)</a:t>
                </a:r>
              </a:p>
              <a:p>
                <a:pPr lvl="2"/>
                <a:r>
                  <a:rPr lang="en-US"/>
                  <a:t>Spatial locality</a:t>
                </a:r>
                <a:r>
                  <a:rPr lang="en-US" smtClean="0"/>
                  <a:t>!</a:t>
                </a:r>
              </a:p>
              <a:p>
                <a:pPr lvl="1"/>
                <a:endParaRPr lang="en-US" smtClean="0"/>
              </a:p>
              <a:p>
                <a:endParaRPr lang="en-US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426240" y="1926000"/>
              <a:ext cx="8577000" cy="4088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960" y="1918080"/>
                <a:ext cx="8596440" cy="41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646920" y="3514680"/>
              <a:ext cx="2824920" cy="2979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8640" y="3508200"/>
                <a:ext cx="2842200" cy="29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98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Organization (1)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Block Size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):  unit of transfer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 smtClean="0"/>
                  <a:t> and Mem</a:t>
                </a:r>
              </a:p>
              <a:p>
                <a:pPr lvl="1"/>
                <a:r>
                  <a:rPr lang="en-US" dirty="0" smtClean="0"/>
                  <a:t>Given in bytes and always a power of 2 (e.g. 64 B)</a:t>
                </a:r>
              </a:p>
              <a:p>
                <a:pPr lvl="1"/>
                <a:r>
                  <a:rPr lang="en-US" dirty="0" smtClean="0"/>
                  <a:t>Blocks </a:t>
                </a:r>
                <a:r>
                  <a:rPr lang="en-US" dirty="0"/>
                  <a:t>consist of adjacent bytes (differ in </a:t>
                </a:r>
                <a:r>
                  <a:rPr lang="en-US" dirty="0" smtClean="0"/>
                  <a:t>address </a:t>
                </a:r>
                <a:r>
                  <a:rPr lang="en-US" dirty="0"/>
                  <a:t>by 1)</a:t>
                </a:r>
              </a:p>
              <a:p>
                <a:pPr lvl="2"/>
                <a:r>
                  <a:rPr lang="en-US" dirty="0"/>
                  <a:t>Spatial locality</a:t>
                </a:r>
                <a:r>
                  <a:rPr lang="en-US" dirty="0" smtClean="0"/>
                  <a:t>!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Offset </a:t>
                </a:r>
                <a:r>
                  <a:rPr lang="en-US" dirty="0"/>
                  <a:t>field </a:t>
                </a:r>
              </a:p>
              <a:p>
                <a:pPr lvl="1"/>
                <a:r>
                  <a:rPr lang="en-US" dirty="0" smtClean="0"/>
                  <a:t>Low-order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bits of </a:t>
                </a:r>
                <a:r>
                  <a:rPr lang="en-US" dirty="0" smtClean="0"/>
                  <a:t>address </a:t>
                </a:r>
                <a:r>
                  <a:rPr lang="en-US" dirty="0"/>
                  <a:t>tell you which byte within a </a:t>
                </a:r>
                <a:r>
                  <a:rPr lang="en-US" dirty="0" smtClean="0"/>
                  <a:t>block</a:t>
                </a:r>
              </a:p>
              <a:p>
                <a:pPr lvl="2"/>
                <a:r>
                  <a:rPr lang="en-US" dirty="0" smtClean="0"/>
                  <a:t>(address)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lowest bits </a:t>
                </a:r>
                <a:r>
                  <a:rPr lang="en-US" dirty="0" smtClean="0"/>
                  <a:t>of address</a:t>
                </a:r>
                <a:endParaRPr lang="en-US" b="1" dirty="0"/>
              </a:p>
              <a:p>
                <a:pPr lvl="1"/>
                <a:r>
                  <a:rPr lang="en-US" dirty="0" smtClean="0"/>
                  <a:t>(</a:t>
                </a:r>
                <a:r>
                  <a:rPr lang="en-US" dirty="0"/>
                  <a:t>address) modulo (# of bytes in a block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blipFill rotWithShape="0">
                <a:blip r:embed="rId11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63040" y="5486400"/>
            <a:ext cx="6145392" cy="931639"/>
            <a:chOff x="438288" y="5760720"/>
            <a:chExt cx="6145392" cy="9316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60320" y="6035040"/>
              <a:ext cx="2743200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mtClean="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03520" y="6035040"/>
              <a:ext cx="1279902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mtClean="0">
                  <a:latin typeface="Calibri" panose="020F0502020204030204" pitchFamily="34" charset="0"/>
                  <a:cs typeface="Calibri" panose="020F0502020204030204" pitchFamily="34" charset="0"/>
                </a:rPr>
                <a:t>Block Offset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7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1882" tIns="50941" rIns="101882" bIns="50941" anchor="ctr">
                  <a:sp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𝐀</m:t>
                      </m:r>
                    </m:oMath>
                  </a14:m>
                  <a:r>
                    <a:rPr lang="en-US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  <a:p>
                  <a:pPr algn="ctr"/>
                  <a:r>
                    <a:rPr lang="en-US" sz="160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(refers to byte in memory)</a:t>
                  </a:r>
                  <a:endParaRPr lang="en-US"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54" t="-3704" b="-1018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𝐎</m:t>
                      </m:r>
                    </m:oMath>
                  </a14:m>
                  <a:r>
                    <a:rPr lang="en-US" sz="160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10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9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𝐀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1600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𝐎</m:t>
                      </m:r>
                    </m:oMath>
                  </a14:m>
                  <a:r>
                    <a:rPr lang="en-US" sz="160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11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2448000" y="2276640"/>
              <a:ext cx="6605640" cy="23709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41160" y="2268000"/>
                <a:ext cx="6618960" cy="238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7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 Organization (2)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>
                    <a:solidFill>
                      <a:srgbClr val="FF0000"/>
                    </a:solidFill>
                  </a:rPr>
                  <a:t>Cache </a:t>
                </a:r>
                <a:r>
                  <a:rPr lang="en-US" dirty="0">
                    <a:solidFill>
                      <a:srgbClr val="FF0000"/>
                    </a:solidFill>
                  </a:rPr>
                  <a:t>Size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):  amount of </a:t>
                </a:r>
                <a:r>
                  <a:rPr lang="en-US" i="1"/>
                  <a:t>data</a:t>
                </a:r>
                <a:r>
                  <a:rPr lang="en-US"/>
                  <a:t>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/>
                  <a:t> can </a:t>
                </a:r>
                <a:r>
                  <a:rPr lang="en-US" dirty="0"/>
                  <a:t>store</a:t>
                </a:r>
              </a:p>
              <a:p>
                <a:pPr lvl="1"/>
                <a:r>
                  <a:rPr lang="en-US" smtClean="0"/>
                  <a:t>Cache can only hold so much data (subset of next level)</a:t>
                </a:r>
              </a:p>
              <a:p>
                <a:pPr lvl="1"/>
                <a:r>
                  <a:rPr lang="en-US" smtClean="0"/>
                  <a:t>Given </a:t>
                </a:r>
                <a:r>
                  <a:rPr lang="en-US"/>
                  <a:t>in </a:t>
                </a:r>
                <a:r>
                  <a:rPr lang="en-US" smtClean="0"/>
                  <a:t>bytes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mtClean="0"/>
                  <a:t>) </a:t>
                </a:r>
                <a:r>
                  <a:rPr lang="en-US" dirty="0"/>
                  <a:t>or number </a:t>
                </a:r>
                <a:r>
                  <a:rPr lang="en-US"/>
                  <a:t>of </a:t>
                </a:r>
                <a:r>
                  <a:rPr lang="en-US" smtClean="0"/>
                  <a:t>blocks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mtClean="0"/>
                  <a:t>)</a:t>
                </a:r>
              </a:p>
              <a:p>
                <a:pPr lvl="1"/>
                <a:r>
                  <a:rPr lang="en-US" u="sng" smtClean="0"/>
                  <a:t>Example</a:t>
                </a:r>
                <a:r>
                  <a:rPr lang="en-US" smtClean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mtClean="0"/>
                  <a:t> = 32 KiB = 512 blocks if using 64-B blocks</a:t>
                </a:r>
                <a:endParaRPr lang="en-US"/>
              </a:p>
              <a:p>
                <a:pPr>
                  <a:spcBef>
                    <a:spcPts val="1800"/>
                  </a:spcBef>
                </a:pPr>
                <a:r>
                  <a:rPr lang="en-US"/>
                  <a:t>Where should data go in the cache?</a:t>
                </a:r>
              </a:p>
              <a:p>
                <a:pPr lvl="1"/>
                <a:r>
                  <a:rPr lang="en-US"/>
                  <a:t>We need a mapping from memory addresses to specific locations in the cache to make checking the cache for an address </a:t>
                </a:r>
                <a:r>
                  <a:rPr lang="en-US" b="1"/>
                  <a:t>fast</a:t>
                </a:r>
                <a:endParaRPr lang="en-US"/>
              </a:p>
              <a:p>
                <a:pPr>
                  <a:spcBef>
                    <a:spcPts val="1800"/>
                  </a:spcBef>
                </a:pPr>
                <a:r>
                  <a:rPr lang="en-US"/>
                  <a:t>What is a data structure that provides fast lookup?</a:t>
                </a:r>
              </a:p>
              <a:p>
                <a:pPr lvl="1"/>
                <a:r>
                  <a:rPr lang="en-US"/>
                  <a:t>Hash table!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32280" y="2643120"/>
              <a:ext cx="3238560" cy="215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080" y="2634480"/>
                <a:ext cx="3254040" cy="2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4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Aside:  Hash Tables for Fast Lookup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34627"/>
              </p:ext>
            </p:extLst>
          </p:nvPr>
        </p:nvGraphicFramePr>
        <p:xfrm>
          <a:off x="5394960" y="2011680"/>
          <a:ext cx="22860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1828800"/>
              </a:tblGrid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1802054" y="1828800"/>
            <a:ext cx="11240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latin typeface="Calibri" panose="020F0502020204030204" pitchFamily="34" charset="0"/>
                <a:cs typeface="Courier New"/>
              </a:rPr>
              <a:t>Insert:</a:t>
            </a:r>
            <a:r>
              <a:rPr lang="en-US" sz="2800" dirty="0" smtClean="0">
                <a:latin typeface="Anonymous Pro" panose="02060609030202000504" pitchFamily="49" charset="0"/>
                <a:cs typeface="Courier New"/>
              </a:rPr>
              <a:t/>
            </a:r>
            <a:br>
              <a:rPr lang="en-US" sz="2800" dirty="0" smtClean="0">
                <a:latin typeface="Anonymous Pro" panose="02060609030202000504" pitchFamily="49" charset="0"/>
                <a:cs typeface="Courier New"/>
              </a:rPr>
            </a:b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102</a:t>
            </a:r>
          </a:p>
          <a:p>
            <a:pPr algn="r"/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119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192" y="4754880"/>
            <a:ext cx="434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Apply hash function to map data </a:t>
            </a:r>
            <a:r>
              <a:rPr lang="en-US" sz="2400" dirty="0" smtClean="0">
                <a:latin typeface="Calibri" pitchFamily="34" charset="0"/>
              </a:rPr>
              <a:t>to </a:t>
            </a:r>
            <a:r>
              <a:rPr lang="en-US" sz="2400" dirty="0" smtClean="0">
                <a:latin typeface="Calibri" pitchFamily="34" charset="0"/>
              </a:rPr>
              <a:t>“</a:t>
            </a:r>
            <a:r>
              <a:rPr lang="en-US" sz="2400" dirty="0" smtClean="0">
                <a:latin typeface="Calibri" pitchFamily="34" charset="0"/>
              </a:rPr>
              <a:t>buckets”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840600" y="1945080"/>
              <a:ext cx="4638240" cy="4240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600" y="1935720"/>
                <a:ext cx="4656960" cy="42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1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Place Data </a:t>
            </a:r>
            <a:r>
              <a:rPr lang="en-US" dirty="0"/>
              <a:t>in C</a:t>
            </a:r>
            <a:r>
              <a:rPr lang="en-US" dirty="0" smtClean="0"/>
              <a:t>ache by Hashing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7080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94419"/>
              </p:ext>
            </p:extLst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Map to </a:t>
                </a:r>
                <a:r>
                  <a:rPr lang="en-US" i="1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cache</a:t>
                </a:r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</a:t>
                </a:r>
                <a:r>
                  <a:rPr lang="en-US" i="1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index</a:t>
                </a:r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from block address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Use next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/>
                  <a:t> bits </a:t>
                </a:r>
                <a:endParaRPr lang="en-US" dirty="0" smtClean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(block address</a:t>
                </a:r>
                <a:r>
                  <a:rPr lang="en-US" dirty="0" smtClean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) mod (# blocks in cache)</a:t>
                </a:r>
              </a:p>
              <a:p>
                <a:pPr lvl="1"/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Lets adjacent blocks fit in cache simultaneously!</a:t>
                </a:r>
                <a:endParaRPr lang="en-US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endParaRPr lang="en-US" dirty="0" smtClean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  <a:blipFill rotWithShape="0">
                <a:blip r:embed="rId8"/>
                <a:stretch>
                  <a:fillRect l="-1212" t="-3333" r="-3515"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80960" y="2380114"/>
                <a:ext cx="1351845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</a:t>
                </a:r>
                <a:r>
                  <a:rPr lang="en-US" smtClean="0">
                    <a:latin typeface="Calibri" pitchFamily="34" charset="0"/>
                  </a:rPr>
                  <a:t>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</a:t>
                </a:r>
                <a:r>
                  <a:rPr lang="en-US" smtClean="0">
                    <a:latin typeface="Calibri" pitchFamily="34" charset="0"/>
                  </a:rPr>
                  <a:t>= 4</a:t>
                </a:r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51845" cy="540341"/>
              </a:xfrm>
              <a:prstGeom prst="rect">
                <a:avLst/>
              </a:prstGeom>
              <a:blipFill rotWithShape="0">
                <a:blip r:embed="rId9"/>
                <a:stretch>
                  <a:fillRect l="-3604" t="-14607" r="-3153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1099080" y="1182960"/>
              <a:ext cx="7433640" cy="4723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2600" y="1176480"/>
                <a:ext cx="7444800" cy="47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" id="{98B7FAA9-974A-4C6A-8483-42CB51D32C67}" vid="{BA4853DD-38B7-4989-83F8-4BDDFC359A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</Template>
  <TotalTime>3055</TotalTime>
  <Words>1802</Words>
  <Application>Microsoft Office PowerPoint</Application>
  <PresentationFormat>On-screen Show (4:3)</PresentationFormat>
  <Paragraphs>591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ＭＳ Ｐゴシック</vt:lpstr>
      <vt:lpstr>Anonymous Pro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Trebuchet MS</vt:lpstr>
      <vt:lpstr>Wingdings</vt:lpstr>
      <vt:lpstr>UWTheme</vt:lpstr>
      <vt:lpstr>Caches II CSE 351 Autumn 2016</vt:lpstr>
      <vt:lpstr>Administrivia</vt:lpstr>
      <vt:lpstr>An Example Memory Hierarchy</vt:lpstr>
      <vt:lpstr>Making memory accesses fast!</vt:lpstr>
      <vt:lpstr>Cache Organization (1)</vt:lpstr>
      <vt:lpstr>Cache Organization (1)</vt:lpstr>
      <vt:lpstr>Cache Organization (2)</vt:lpstr>
      <vt:lpstr>Aside:  Hash Tables for Fast Lookup</vt:lpstr>
      <vt:lpstr>Place Data in Cache by Hashing Address</vt:lpstr>
      <vt:lpstr>Place Data in Cache by Hashing Address</vt:lpstr>
      <vt:lpstr>Tags Differentiate Blocks in Same Index</vt:lpstr>
      <vt:lpstr>Checking for a Requested Address</vt:lpstr>
      <vt:lpstr>Cache Puzzle #1</vt:lpstr>
      <vt:lpstr>Direct-Mapped Cache</vt:lpstr>
      <vt:lpstr>Direct-Mapped Cache Problem</vt:lpstr>
      <vt:lpstr>Associativity</vt:lpstr>
      <vt:lpstr>Cache Organization (3)</vt:lpstr>
      <vt:lpstr>Example Placement</vt:lpstr>
      <vt:lpstr>Example Placement</vt:lpstr>
      <vt:lpstr>Block Replacement</vt:lpstr>
      <vt:lpstr>Cache Puzzle #2</vt:lpstr>
      <vt:lpstr>General Cache Organization (S, N, K)</vt:lpstr>
      <vt:lpstr>Notation Changes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 II CSE 351 Autumn 2016</dc:title>
  <dc:creator>Justin Hsia</dc:creator>
  <cp:lastModifiedBy>Justin Hsia</cp:lastModifiedBy>
  <cp:revision>71</cp:revision>
  <cp:lastPrinted>2016-11-07T08:43:59Z</cp:lastPrinted>
  <dcterms:created xsi:type="dcterms:W3CDTF">2016-11-03T00:48:32Z</dcterms:created>
  <dcterms:modified xsi:type="dcterms:W3CDTF">2016-11-08T00:40:54Z</dcterms:modified>
</cp:coreProperties>
</file>