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8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10.xml" ContentType="application/vnd.openxmlformats-officedocument.presentationml.notesSlide+xml"/>
  <Override PartName="/ppt/ink/ink8.xml" ContentType="application/inkml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1.xml" ContentType="application/vnd.openxmlformats-officedocument.presentationml.notesSlide+xml"/>
  <Override PartName="/ppt/ink/ink9.xml" ContentType="application/inkml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14.xml" ContentType="application/vnd.openxmlformats-officedocument.presentationml.notesSlide+xml"/>
  <Override PartName="/ppt/ink/ink12.xml" ContentType="application/inkml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15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16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17.xml" ContentType="application/vnd.openxmlformats-officedocument.presentationml.notesSlide+xml"/>
  <Override PartName="/ppt/ink/ink13.xml" ContentType="application/inkml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18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19.xml" ContentType="application/vnd.openxmlformats-officedocument.presentationml.notesSlide+xml"/>
  <Override PartName="/ppt/ink/ink14.xml" ContentType="application/inkml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20.xml" ContentType="application/vnd.openxmlformats-officedocument.presentationml.notesSlide+xml"/>
  <Override PartName="/ppt/ink/ink15.xml" ContentType="application/inkml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21.xml" ContentType="application/vnd.openxmlformats-officedocument.presentationml.notesSlide+xml"/>
  <Override PartName="/ppt/ink/ink16.xml" ContentType="application/inkml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22.xml" ContentType="application/vnd.openxmlformats-officedocument.presentationml.notesSlide+xml"/>
  <Override PartName="/ppt/ink/ink17.xml" ContentType="application/inkml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23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24.xml" ContentType="application/vnd.openxmlformats-officedocument.presentationml.notesSlide+xml"/>
  <Override PartName="/ppt/ink/ink18.xml" ContentType="application/inkml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25.xml" ContentType="application/vnd.openxmlformats-officedocument.presentationml.notesSlide+xml"/>
  <Override PartName="/ppt/ink/ink19.xml" ContentType="application/inkml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26.xml" ContentType="application/vnd.openxmlformats-officedocument.presentationml.notesSlide+xml"/>
  <Override PartName="/ppt/ink/ink20.xml" ContentType="application/inkml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27.xml" ContentType="application/vnd.openxmlformats-officedocument.presentationml.notesSl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notesSlides/notesSlide28.xml" ContentType="application/vnd.openxmlformats-officedocument.presentationml.notesSlide+xml"/>
  <Override PartName="/ppt/ink/ink21.xml" ContentType="application/inkml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notesSlides/notesSlide29.xml" ContentType="application/vnd.openxmlformats-officedocument.presentationml.notesSlide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notesSlides/notesSlide30.xml" ContentType="application/vnd.openxmlformats-officedocument.presentationml.notesSlide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notesSlides/notesSlide31.xml" ContentType="application/vnd.openxmlformats-officedocument.presentationml.notesSlide+xml"/>
  <Override PartName="/ppt/ink/ink22.xml" ContentType="application/inkml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</p:sldMasterIdLst>
  <p:notesMasterIdLst>
    <p:notesMasterId r:id="rId38"/>
  </p:notesMasterIdLst>
  <p:handoutMasterIdLst>
    <p:handoutMasterId r:id="rId39"/>
  </p:handoutMasterIdLst>
  <p:sldIdLst>
    <p:sldId id="869" r:id="rId2"/>
    <p:sldId id="870" r:id="rId3"/>
    <p:sldId id="801" r:id="rId4"/>
    <p:sldId id="708" r:id="rId5"/>
    <p:sldId id="710" r:id="rId6"/>
    <p:sldId id="798" r:id="rId7"/>
    <p:sldId id="712" r:id="rId8"/>
    <p:sldId id="770" r:id="rId9"/>
    <p:sldId id="713" r:id="rId10"/>
    <p:sldId id="823" r:id="rId11"/>
    <p:sldId id="799" r:id="rId12"/>
    <p:sldId id="716" r:id="rId13"/>
    <p:sldId id="794" r:id="rId14"/>
    <p:sldId id="718" r:id="rId15"/>
    <p:sldId id="868" r:id="rId16"/>
    <p:sldId id="871" r:id="rId17"/>
    <p:sldId id="719" r:id="rId18"/>
    <p:sldId id="774" r:id="rId19"/>
    <p:sldId id="720" r:id="rId20"/>
    <p:sldId id="824" r:id="rId21"/>
    <p:sldId id="777" r:id="rId22"/>
    <p:sldId id="722" r:id="rId23"/>
    <p:sldId id="778" r:id="rId24"/>
    <p:sldId id="723" r:id="rId25"/>
    <p:sldId id="724" r:id="rId26"/>
    <p:sldId id="779" r:id="rId27"/>
    <p:sldId id="725" r:id="rId28"/>
    <p:sldId id="825" r:id="rId29"/>
    <p:sldId id="726" r:id="rId30"/>
    <p:sldId id="728" r:id="rId31"/>
    <p:sldId id="782" r:id="rId32"/>
    <p:sldId id="730" r:id="rId33"/>
    <p:sldId id="731" r:id="rId34"/>
    <p:sldId id="826" r:id="rId35"/>
    <p:sldId id="732" r:id="rId36"/>
    <p:sldId id="758" r:id="rId37"/>
  </p:sldIdLst>
  <p:sldSz cx="9144000" cy="6858000" type="screen4x3"/>
  <p:notesSz cx="9296400" cy="7010400"/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4B2A85"/>
    <a:srgbClr val="015DB3"/>
    <a:srgbClr val="5286BC"/>
    <a:srgbClr val="D5F1CF"/>
    <a:srgbClr val="E86218"/>
    <a:srgbClr val="FF9999"/>
    <a:srgbClr val="FFFF99"/>
    <a:srgbClr val="DCB834"/>
    <a:srgbClr val="DFC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6" autoAdjust="0"/>
    <p:restoredTop sz="83982" autoAdjust="0"/>
  </p:normalViewPr>
  <p:slideViewPr>
    <p:cSldViewPr snapToGrid="0">
      <p:cViewPr>
        <p:scale>
          <a:sx n="83" d="100"/>
          <a:sy n="83" d="100"/>
        </p:scale>
        <p:origin x="693" y="30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51" d="100"/>
          <a:sy n="151" d="100"/>
        </p:scale>
        <p:origin x="1536" y="20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12:49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7226 16007 120 0,'3'-5'46'0,"0"2"-24"0,0 1-6 16,-3 2 16-16,0 0-6 16,0 0-1-16,3 2-8 15,0 1 0 1,0 10-8-16,0 6-1 0,0 2-2 16,0 5 1-16,0 3 0 15,-3 3 1-15,3 3-2 16,0 2 1-16,0-3-4 15,0-2-2-15,0-3 0 16,0-3 1-16,0-7-1 0,0 2 2 16,0-5-2-16,-3-3 2 15,0 0-2-15,0-5-1 16,0 6 3-16,0-6 0 16,0-3-4-16,0 5 3 15,0-2 3 1,0-8 2-1,-3 0-1-15,0 0-1 16,0-2-1-16,3-1 0 16,-3 0-2-16,3-7-2 15,-3 5 3-15,3-3 0 16,0-6 1-16,-3 1 2 0,3-8-3 16,0-3-2-1,0 3 2-15,0 0 0 0,0-3-1 16,3-2-2-16,0-1 3 15,0 1 0-15,3 2-4 16,0 3-1-16,-1-3 1 16,1 3 2-16,3-6-2 15,0 9 0-15,6 2-1 16,-3 3 0-16,0 2 2 16,0 3 0-16,0 3 0 15,3 5 0-15,0 5 0 16,-1 3 0-16,1 5 0 15,-3-2 0-15,0 2 2 0,-3 0 3 16,-3 3-2-16,0 0 0 16,-6 0 1-16,-3 2 2 15,-3-2-3-15,-3 0 0 16,-3-3 1-16,-6-5 2 16,-3 3-3-16,1-8-2 15,-1 2-3-15,3-5 1 16,0-5-1-16,3 5 0 15,3-6-14-15,3-2-6 16,3 6-14-16,3-4-4 16,3-2-4-16,6 1 0 15,6-4-28-15,9 0-31 16,3-2 34-16</inkml:trace>
  <inkml:trace contextRef="#ctx0" brushRef="#br0" timeOffset="409.2649">7589 16076 196 0,'-3'13'74'0,"3"-26"-40"0,-12 18-31 0,9-2 15 0,0 0-3 16,0 2 1-16,-3 3-6 15,6-3-6-15,0 8-3 0,0 1 0 16,0-1-4-16,6 0 2 15,3-2 3-15,-3-1 1 16,3-2 1-16,3-2 2 16,0-4 3-16,0-2 2 15,3-5 3-15,-3-3 2 16,0-3-1-16,-4-2 1 16,-2 5-4-16,-3-2 0 15,-3 2 4-15,-3 0 2 16,-3 0-7-16,-2 2-4 15,-1 1-7-15,0 3 0 0,3-6 0 16,0 8 0-16,0-6-5 16,3 1 1-16,0 8-25 15,3-9-8-15,3 4-12 16,3-1-5-16,3 6-23 16,0-9-46-1,3-4 30-15</inkml:trace>
  <inkml:trace contextRef="#ctx0" brushRef="#br0" timeOffset="596.7801">7756 16073 200 0,'0'16'74'0,"3"-10"-40"0,0 2-27 0,0-6 18 16,0 6-9-16,3-3 1 15,-6 6-10-15,6-3-2 16,0 0-3-16,2 2-4 0,-5-2-1 15,0 0-47-15,0-2-19 16,6-1-22 0</inkml:trace>
  <inkml:trace contextRef="#ctx0" brushRef="#br0" timeOffset="737.399">7762 15954 216 0,'-3'-8'82'0,"3"8"-44"0,0-2-38 15,0 2 16-15,0 0-14 16,3 0 0-16</inkml:trace>
  <inkml:trace contextRef="#ctx0" brushRef="#br0" timeOffset="799.9305">7774 15944 358 0,'9'0'-30'0,"5"2"-12"0,-2 1-47 16</inkml:trace>
  <inkml:trace contextRef="#ctx0" brushRef="#br0" timeOffset="1239.7091">7875 16097 156 0,'0'8'60'0,"3"0"-32"0,-6 3-28 16,6-3 13-16,-3 0 2 15,0-3 3-15,0 5-3 16,0-2-1-16,-3 0-8 16,6-2-2-16,-3-1 0 0,0 0-2 0,0-5 1 15,3 0 2-15,0-2 2 16,0-4-1-16,0-2-1 16,3-5-6-16,0 5 1 15,0-2 0-15,3 2 2 16,-1 0 1-16,1-3 1 15,0 3 4-15,0 0 3 16,6 0-4-16,-3 3 1 16,3 10 4-1,0 1-5 1,-3 2-1-16,-3-1-1 0,0 1 1 0,0 6-3 16,-4 4 0-16,1-2-3 15,-3-3-1-15,3 1 1 16,-3-4 2-16,0 1-6 15,0-3 1-15,0-3-23 0,0-2-8 16,3-3-18-16,0-6-8 16,0-4-29-1</inkml:trace>
  <inkml:trace contextRef="#ctx0" brushRef="#br0" timeOffset="1505.2652">8193 15793 200 0,'-6'-3'74'0,"6"3"-40"0,3 0-33 0,-3 0 14 16,3 6-2-16,0 7 5 16,0 3 1-16,0 8 3 15,0-1-12-15,0 4-1 0,0-3 1 16,0 13-6-16,0-6 0 0,6-4-2 15,-3-1-2-15,0 1-6 16,-6-1-1-16,6-5-21 16,-3 6-9-16,0-9-63 15,0-4-36 1,-3-4 64-16</inkml:trace>
  <inkml:trace contextRef="#ctx0" brushRef="#br0" timeOffset="1770.9107">8119 15983 192 0,'-9'0'71'0,"9"3"-38"0,3 0-23 0,-3-3 20 15,6 2-3-15,0 1 4 16,3-3-11-16,3 0-2 15,6-3-10-15,8 3-5 0,1 0 0 16,3 0-2-16,-3-2-1 16,2-1-28-16,-2 0-14 15,-3 1-29-15,3 2-11 16,-6 0 0 0</inkml:trace>
  <inkml:trace contextRef="#ctx0" brushRef="#br0" timeOffset="2194.071">8393 16047 168 0,'-6'11'66'0,"9"-6"-36"0,0-2-35 16,0 4 40 0,3 1-10-16,3-2 2 15,3-1-2-15,2 0-14 16,1 1-4-16,0-4-1 0,0-2-3 15,0 0 0-15,-3-2 1 16,0-1 2-16,0 0-1 16,-3-5 2-16,-3 3-4 0,-3 0-2 15,-3-6 0 1,-3 1 1-16,-3-1-3 0,-3 3 0 16,-3 3 1-16,-6 2 2 15,0 0-1-15,3 3-1 16,0 6-2-16,0 4-1 15,1 1 4-15,2 0 1 16,3-1 2-16,0 3 2 16,3 1-3-1,3-1-2-15,3 0 0 16,3 3-1-16,3-3 2 0,3-2 1 0,0-1-8 16,14-4-32-1,1-6-10-15,-3-3-18 16,-3 0-6-16,0-2-9 15</inkml:trace>
  <inkml:trace contextRef="#ctx0" brushRef="#br0" timeOffset="2553.4698">8604 16103 196 0,'-6'-3'74'0,"6"3"-40"0,0 3-33 16,0-3 14-16,0 0-2 15,0 2 3-15,0 9-5 16,3-3-1-16,0 0-6 15,0 5-1-15,0 0 3 0,0 0-1 0,0-2 0 16,0 0-1-16,0-4 2 16,-3 1 1-16,0-2 1 15,0-6 4-15,0 0 3 16,0-3-6-16,3-5-3 16,-3 3-1-16,3-8-1 15,0-1 0-15,0 1 0 16,3 0 0-16,0 0 2 15,0 5-3-15,0-6 0 16,0 4-3-16,0 2-1 16,6 0-1-16,-4 3 0 15,7 2 2 1,0 0-16-16,-3 1-6 16,0 2-11-16,-3 0-3 15,0 0-24-15,0 0-12 0,3 0-14 16</inkml:trace>
  <inkml:trace contextRef="#ctx0" brushRef="#br0" timeOffset="2678.5186">8961 16060 220 0,'0'0'82'0,"0"0"-44"0,-3 0-44 15</inkml:trace>
  <inkml:trace contextRef="#ctx0" brushRef="#br0" timeOffset="2975.4105">8940 16068 408 0,'-11'5'35'16,"-1"1"-14"-16,0-1-14 0,0 0-6 15,3 1-1-15,3-1 0 16,0 0-5-16,3 0 1 16,3 3 2-16,3 0 3 15,3-2-2-15,6 4 0 16,3-2 1-16,0 0 0 15,-3 5 4-15,-1-2 2 16,-2 0 4-16,-3-1 4 16,-3-2 1-16,-3-3 0 15,-6 6-3-15,0-3-2 0,0-3-4 16,-5-2-1 0,-1 2-3-16,0-5-4 15,3 0 1-15,3-5-19 16,0 5-7-16,0-3-21 15,6-2-61 1,3 0 11-16,9-3 1 16</inkml:trace>
  <inkml:trace contextRef="#ctx0" brushRef="#br0" timeOffset="3198.2647">9134 16203 260 0,'0'0'96'0,"3"5"-52"0,-3 1-47 0,0-6 19 31,0 2-6-31,0 6 2 16,0-2 0-16,0-1 2 16,0-3-7-16,0 1-6 0,0 0-4 15,0-3-5-15,0 0 0 0,0 0-16 16,0 0-4-16,0-6-17 15,0-1-6-15,6-7-46 16</inkml:trace>
  <inkml:trace contextRef="#ctx0" brushRef="#br0" timeOffset="3495.1101">9232 15727 204 0,'0'-11'77'0,"3"9"-42"0,-3-1-26 15,0 3 22-15,0 0-4 16,0 5 4-16,0 6-8 16,0 2-2-16,-3 11-12 0,-3 5-1 0,3 3-1 15,0-1-1-15,0 1 1 16,0-3-4-16,0 0 0 15,3 3-1-15,0-8-2 16,0-5-13-16,0-6-4 16,3 0-64-16,3-5-29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0:59.9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6-10-27T01:22:57.413"/>
    </inkml:context>
  </inkml:definitions>
  <inkml:trace contextRef="#ctx0" brushRef="#br0">8908 11311 148 0,'12'-3'57'0,"-12"3"-30"0,0 0-12 0,0 0 20 16,0 0-6-1,0 0 0-15,0 0-7 0,0 0-4 16,0 3-10-16,0 2 4 0,0 3 3 15,0 0-5-15,3 8-1 16,-3 8 1-16,0 0 1 16,0-1-1-16,0 1-1 15,0 0-3-15,0 3 1 16,0 2-2-16,0-6 2 16,0 1-4-16,0-3 0 15,3-2-3-15,-3-3-1 16,0 0 1-16,3-3 2 15,0 0-1-15,0-2 2 16,-1-3-2-16,1 0 2 0,-6-3-2 16,3 0-1-1,0-2-6-15,0-3-4 0,-2 0-25 16,2-3-12-16,0 1-34 16,0-4-11-16,0 1 0 15</inkml:trace>
  <inkml:trace contextRef="#ctx0" brushRef="#br0" timeOffset="782.6108">8866 11417 152 0,'0'-16'57'0,"-3"16"-30"0,3 0-18 0,0 0 16 0,0 0-1 16,0 0 1-16,0 0-3 16,6 0-2-16,0-5-10 15,3-6 2-15,0 6 2 0,3-3-3 16,0 3 1-16,0-1-3 15,2 1 2-15,1 0-4 16,3-1 1-16,0 1-1 16,0 2 1-16,0 3-4 15,0 0-3-15,-1 3 0 16,1 0 1-16,-3 2-1 16,0 6-1-16,0 4 3 0,0 4 0 15,0-1 1 1,-3-2 0-16,0 0-2 0,-1 0 1 15,-2 0-2-15,0 0 2 16,0 0-2-16,-3-3-1 16,0 0 1-16,-3 0 1 15,0 1 3-15,-3-1 4 16,-3 0-2-16,0-2 1 16,-3-1-3-16,-3 1 0 15,-3-1-3-15,0 1 1 16,1 0-4-16,-4-1 0 15,-3-2 1-15,-3 0 2 16,-3 0 1-16,0-3 1 16,1 1-2-1,-4-1 1-15,0 0-2 0,3-2 2 16,3-1-2-16,0-2-1 0,4 0-4 16,5 0 0-16,0 0-31 15,3 0-12-15,3-2-58 16,6 2-64-1</inkml:trace>
  <inkml:trace contextRef="#ctx0" brushRef="#br0" timeOffset="3964.9641">9527 13764 116 0,'-9'2'46'0,"6"-2"-24"0,-3 0-15 0,3 3 13 15,0 0 1-15,0-3 2 16,0 2-6-16,-3 1 0 16,3 0-10-16,-3-3 2 0,3 0 4 15,0 0-5-15,0 0 0 16,0 0 2-16,0 0 4 15,0 0-4-15,3 0 2 16,0 0-1-16,0 0 3 16,0 0-3-16,3 0-1 15,3 0-4-15,6 0 1 0,3-3-2 16,3 0 0-16,0 1-1 16,6-1 0-16,5 0-2 15,-2 1-2-15,0-1-2 16,0-2 1-16,0 2 1 15,-4 0 2-15,1 1-1 16,-3-1 2-16,-3-2-2 16,0 2-1-16,-3 1 1 15,-4 2-1-15,-2 0 0 16,-3 0 0-16,0 0 0 16,-6 0 2-16,0 0-1 0,-3 7-1 15,-3 1 1 1,-3 3-4-16,-2 2 2 15,-1 3 1-15,-3 0 0 16,-3-3 0-16,-3 0 0 16,3 1 0-16,-6 2 0 31,4-3 0-31,-1 0 0 0,3 0 0 0,3-2 2 16,3-1-3-16,0 1 0 15,3-3 1-15,3 0 2 16,0-3-1-16,3 0-1 15,0 1 1-15,3-1-1 16,3-2 2-16,0 2 3 16,3-2-2-16,3 2-2 15,6 0 0-15,0-2-1 16,0 2 2-16,0-2 3 16,-3-1-4-16,6 1-1 15,-4 0 0-15,-2-1 0 16,0 1 2-16,-3 0-10 15,-3-3-2-15,0 0-15 16,0 0-4-16,-3 0-14 16,-3 0-3-16,0 0-19 15,0-3-46 1,3 0 24-16</inkml:trace>
  <inkml:trace contextRef="#ctx0" brushRef="#br0" timeOffset="4340.0589">9548 13888 144 0,'-3'-3'55'0,"6"3"-30"0,0 0-10 0,-3 0 18 16,6 0-7-16,0 0-1 16,3 0-5-16,2-2-1 0,7-1-10 15,0 3 1-15,6 0 3 0,-3 0-7 16,3 0-1-16,-4 0-1 15,-2 0 2-15,3 0-3 16,-3 0-2-16,-3 0-14 16,3 0-4-16,0 0-35 15,-4 0-14-15,1 0-26 16</inkml:trace>
  <inkml:trace contextRef="#ctx0" brushRef="#br0" timeOffset="4730.8049">10018 13864 212 0,'0'-2'82'0,"0"2"-44"0,0 0-25 0,0 0 22 16,0 0-14-16,0 0-4 16,0 0-6-16,3 5 0 15,-3 3-6-15,0 2 1 0,0 1 1 16,3 2-1-16,-3 3 1 15,3 3-4-15,0-4-2 0,0 1 2 16,0-2 2-16,0-1-7 16,0 0 0-16,-3-8-33 15,0-5-12-15,0 0-36 16,0-2-54 0,0-4 36-16</inkml:trace>
  <inkml:trace contextRef="#ctx0" brushRef="#br0" timeOffset="5159.9542">10006 13713 160 0,'6'-8'63'0,"-3"8"-34"0,3 0-14 0,-6 0 18 16,0 0-10-16,0 0-3 15,0 0 0-15,0 3 1 16,-3 0-11-16,-3-1 1 0,0 1 2 16,-3 0-5-16,0-1 0 0,0-2-2 15,3 0 1 1,0-2-2-16,3-1 0 0,3 0-3 15,3 1-2-15,3-1-4 16,3 0-2-16,0 1 3 16,0 2 1-16,-3 0 2 15,0-3 2 1,-3 3-3-16,-3 0 0 16,0 0 3-16,0 0 1 15,0 0-12-15,0 0-4 16,-3 0-54-16,3-3-22 15</inkml:trace>
  <inkml:trace contextRef="#ctx0" brushRef="#br0" timeOffset="6007.0707">10622 13756 140 0,'0'-3'55'0,"-3"3"-30"0,6 3-18 0,-3-3 15 16,0 0-2-16,0 8 0 15,0 0-4-15,0 0-2 16,3 15 0-16,0 1 4 15,-3 0-8-15,0 2-1 0,3-2-5 16,-3 0-3-16,3-3 2 16,0-2 0-16,-3 2-1 15,3-5 1-15,-3 2-37 16,0-7-46 0,0-6-15-1</inkml:trace>
  <inkml:trace contextRef="#ctx0" brushRef="#br0" timeOffset="6257.0654">10524 13928 176 0,'-9'-3'68'0,"9"3"-36"0,0 0-22 0,0 0 35 15,9 0 1 1,9 0-15 0,3 0-17-16,3 0-9 0,-1 0-2 15,4 0-2-15,3 0-1 16,-3 0-6-16,-1 0-1 16,1 0-72-1,3 0-69-15,-3 0 39 16</inkml:trace>
  <inkml:trace contextRef="#ctx0" brushRef="#br0" timeOffset="7378.3641">11283 13877 140 0,'-6'-2'52'0,"3"2"-28"0,0 0-11 15,3 0 19-15,-3 0-3 16,3 0 1-16,-3 0-9 15,3 0-2-15,0 0-11 16,0 0-5-16,0 0 0 0,0 0-2 16,0 0 2-16,0 0 0 15,0 0 1-15,0 0 0 16,0 0 2-16,0 0-1 16,6 0 2-16,0 0-4 0,0-3 0 15,3 0 3-15,0 3 1 16,3-2-1-16,3-1 1 15,3-2-4-15,-1 0 0 16,10-1-1-16,0 4 1 16,0-1-4-16,0-5 0 15,-4 3 3-15,1-1 1 0,-3 4-1 16,3-3-2-16,-3-1-2 16,-6 4 1-16,-4-1 1 15,4 0 0-15,-3 1 0 0,-6 2 2 16,-6 0-1-1,0 5-1-15,-3 0 1 16,-3 1-1-16,-3 1 2 16,0 1-1-16,-3 3-1 15,-2 0 1-15,-1-1 1 16,0 3-3-16,-6 1 0 16,0-1 1-16,0 3 0 15,3-3 2-15,1 0 1 16,2 0-1-16,0 1 1 15,3-4-2-15,3 1 2 16,0-3-2-16,3 0-1 16,3-3 1-16,3 0 1 15,0-5 1-15,6 3 1 0,3 0-2 16,6 2-2 0,3 0 1-16,0 3-1 0,0-3 0 15,2 1 0-15,1-1 0 16,0 3 0-16,-3 0 0 15,-3 0 0-15,0 0 0 16,-3-3 2-16,-1 0-1 16,-2-2 2-16,0 0-15 15,-3-1-7-15,0-2-15 16,-6 0-6-16,3 0-22 16,-6-10-64 15</inkml:trace>
  <inkml:trace contextRef="#ctx0" brushRef="#br0" timeOffset="7771.7841">11331 13928 132 0,'-6'-3'52'0,"6"3"-28"0,-3 0-13 15,3 0 15-15,0 0-6 16,0 0 1-16,0 0-3 0,0 0-2 0,6 0-8 15,0 0-3-15,3 0 1 0,5 0 6 16,1 0 2-16,9 0-1 16,0 0 2-16,0 0-4 15,0 0 1-15,-1 0-7 16,-5 0-1-16,0 0-4 16,-3 0-1-1,0 0-30-15,-3 0-14 16</inkml:trace>
  <inkml:trace contextRef="#ctx0" brushRef="#br0" timeOffset="8256.1399">11792 13875 192 0,'0'0'74'0,"0"0"-40"0,0 0-24 0,0 0 17 15,0 2-4-15,0 4 0 16,0 2-8-16,3 2-2 16,-3 3-7-16,0 1-4 0,0 2-1 15,0-1-1-15,0-1 2 16,0-4-8-16,0 1-3 0,0-3-28 16,0-3-14-16,0-5-50 15</inkml:trace>
  <inkml:trace contextRef="#ctx0" brushRef="#br0" timeOffset="8630.4055">11822 13761 176 0,'6'-3'66'0,"-3"3"-36"0,0 0-13 0,-3 0 20 16,0 0-10-16,0 0-1 16,0 3-6-16,-3-3-1 15,-3 0-10-15,0 0 1 0,-3 0 3 16,0-3-3-16,0 1 0 15,3-1-6-15,0 0-1 16,3 1-3-16,0-1-1 16,3 3-1-16,3 0-2 15,3 0 3-15,0 0 0 16,0 0 1-16,-6 0 0 16,0 0 0-16,0 0 2 15,0 0-25-15,0 0-10 16,6 0-89-16</inkml:trace>
  <inkml:trace contextRef="#ctx0" brushRef="#br0" timeOffset="9416.3402">12215 13705 132 0,'-3'-2'52'0,"3"4"-28"0,0-4-8 0,0 2 18 16,0 0-1-16,0 0 3 15,0 0-9-15,0 0-2 16,0 5-14-16,0 3 4 0,0 5 3 15,0 6-2-15,0 2 3 16,0 0-4-16,0 0-1 16,0-2-6-16,3-1-3 0,0-2-2 15,-3 0 0-15,3-3-2 16,0-2-1-16,-3-1 3 16,0-2 0-16,0-2-12 15,0-6-4-15,0 0-25 16,3 0-8-16,0-3-18 15,0-2-5-15,3-1-25 16</inkml:trace>
  <inkml:trace contextRef="#ctx0" brushRef="#br0" timeOffset="9666.2713">12337 13764 164 0,'0'2'63'0,"0"-2"-34"0,-3 0-14 0,3 3 18 16,-3 2-3-16,-3 1 0 15,-3 4-6-15,-6 3-3 16,0 1-11-16,-3-4-4 0,0 1-2 16,4-1-5-16,-1 1 1 15,0-3 0-15,3 0 0 16,3 0-16-16,0-3-4 15,3-2-28-15,0-3-11 16,3 0-35-16</inkml:trace>
  <inkml:trace contextRef="#ctx0" brushRef="#br0" timeOffset="9916.9864">12108 13764 156 0,'-3'0'60'0,"3"0"-32"0,0-3-11 15,0 3 22-15,0 0-5 16,0 0 14 0,8 3-16-16,1-1-17 15,6 1-3-15,3 2-1 0,6 6-2 0,3-1 0 16,3 4-1-16,-1-4 0 16,4-2-4-16,-3 0-3 15,-3 0 0-15,-4 0-1 16,-5-3-49-16,0-5-21 15,-3-2-51 1</inkml:trace>
  <inkml:trace contextRef="#ctx0" brushRef="#br0" timeOffset="10730.7918">12563 13666 240 0,'0'-6'90'0,"0"6"-48"0,3 0-29 0,-3 0 27 15,6 8-17-15,-3 0-5 16,0 8-3-16,-6 0-8 16,0 3 0-16,-6 4 3 0,0-1-2 15,0-1 3-15,3-3-6 16,0 1-1-16,0-3-2 15,3-3 1-15,0-3-2 16,0 1-1-16,3-3 3 16,0-3 0-16,0 1 3 15,0-6 1-15,9 0-6 16,0 0-2-16,3 0 0 0,0-3 2 16,3 0-2-16,0 1-2 15,3-1 2-15,2 0 2 16,4 1 0-16,0-1 2 15,0 3-4-15,-3 0 0 16,3 0 1-16,-1 0 2 16,-2 0-14-16,-3 0-5 15,-3 0-18-15,-3 0-7 16,0 0-20-16,-3 0-9 16,0 0-34-1</inkml:trace>
  <inkml:trace contextRef="#ctx0" brushRef="#br0" timeOffset="11043.6918">12819 13586 208 0,'-3'0'77'0,"3"3"-42"0,-9 16-26 16,9-6 19-16,0 3-1 15,-3 2 1-15,3 6-2 16,-3 10-1-16,3-2-14 16,0 0 0-16,0 0 2 0,0-1-5 15,0 1 0-15,6 0-2 0,-3-3-1 16,0 0-3-16,0-5 1 16,0-6-4-16,0-2-2 15,-3 3-51 1,6-11-57-1,3 2-17 1</inkml:trace>
  <inkml:trace contextRef="#ctx0" brushRef="#br0" timeOffset="12516.4992">14522 13560 180 0,'3'-3'68'0,"-1"3"-36"0,1 3-20 0,-3-3 19 15,3 3-3-15,0 2 3 16,0 8-8-16,0 6-4 15,0 2-11-15,0 3 6 0,-3-1 3 16,0 4-7-16,-3-6-1 16,0 0-3-16,3-2 1 15,-3-1-2-15,3-2 0 16,0-3-1-16,0-2 2 0,0-3-3 16,0 0 0-16,0-3 1 15,0 0 0-15,0-5-5 16,3 3 1-16,3-3 0 15,0-3 0-15,3 1 0 16,0-1 2-16,0-5-1 16,3 3-1-16,6 2-2 15,0 6-1-15,3 5-1 16,-4 0 3-16,1 0 0 16,0 2 3-16,-3 3-1 15,-3 1-1-15,-6 2 1 0,-3-1 1 16,-6 1-1-16,-3-2 2 15,-3-1-2-15,-6-3 2 16,-3-2 0-16,-3-2 3 16,-2-1-8-16,-1-2-3 15,-3-3-15-15,3-3-7 16,3-2-11-16,0-1-1 16,4-2-14-16,2-2-7 15,3-3-38 1</inkml:trace>
  <inkml:trace contextRef="#ctx0" brushRef="#br0" timeOffset="12735.2747">14510 13613 208 0,'9'-21'77'0,"-1"18"-42"0,7 0-21 16,-6 3 20-16,3-2-6 15,6-1 0-15,6 0-9 16,0 1-4-16,2-1-8 16,1-2-5-16,6 0 1 0,0-1-2 15,-3 1 2-15,-1 0-35 16,1-1-13-16,3-2-77 16</inkml:trace>
  <inkml:trace contextRef="#ctx0" brushRef="#br0" timeOffset="14345.2195">14947 13785 180 0,'-12'0'68'0,"9"2"-36"0,-3-2-18 0,6 0 22 16,0 3-14-16,0-3 5 15,0 8-6 1,6-3-4-16,3 1-3 16,6-9-4-16,3 0-1 15,3 1-3-15,0-1-1 16,5 0-1-16,-2 1 0 16,-3-1-2-16,0 3 1 15,-3-3-2-15,-3 1-1 16,0 2 1-16,-4 0-1 15,-2 0-3-15,-3 0 2 0,-3 2 1 16,0 4 2-16,-6-4-1 16,0 6-1-16,-3 0 1 15,-3 3-1-15,-8 2 0 16,-1 0 0-16,0-2-3 16,-3 2 2-16,0 0 1 15,0 1 2-15,3-1-3 16,4-3 0-16,2 1 1 15,0 0 0-15,3-1-3 16,3-2 2-16,3 0 3 16,3 0 1-16,3-3-4 0,3 1 1 0,6-4 0 15,0 1 0-15,3-1 0 16,2 1 0-16,1 0 2 16,3-1 1-16,-3 1-1 15,0 0 1-15,0-1-2 0,-3-2-1 16,-4 0-2-1,1 0 1-15,-3 0-6 16,0 0-3-16,-3 0-19 0,0-2-6 16,-3-1-20-16,0 0-7 15,0-2-31 1</inkml:trace>
  <inkml:trace contextRef="#ctx0" brushRef="#br0" timeOffset="14658.0998">14971 13885 156 0,'-3'0'60'0,"3"0"-32"0,0 0-15 15,0 0 19-15,0 0-3 16,6 3 3-16,3-3-5 16,6 0-2-16,0 3-13 15,3-3-3-15,5 0-2 0,1 0-3 16,-3 0-1-16,0 0-1 16,-3 0 1-16,0 0-11 15,-4 0-4-15,1 0-30 16,-3 0-10-16,0 0-52 15</inkml:trace>
  <inkml:trace contextRef="#ctx0" brushRef="#br0" timeOffset="14944.7192">15340 13827 172 0,'0'0'66'0,"0"0"-36"0,0 3-35 15,3 5 69 1,-3 0-24-16,0 0-11 16,0 2-10-16,0 1-13 15,3-1 0-15,-3 4 1 0,3-1-3 16,-3-3-3-16,0 1 2 15,3-3 0-15,0 0-21 0,-3-3-8 16,0-5-29-16,0 0-10 16,0 0-30-1</inkml:trace>
  <inkml:trace contextRef="#ctx0" brushRef="#br0" timeOffset="15413.155">15337 13679 220 0,'0'-8'85'0,"3"8"-46"0,0 0-28 0,-3 0 21 0,0 0-11 16,0 0 1-16,0 0-4 16,0 3 0-16,-3-3-9 15,0 2-3-15,-6-2 0 0,0 0-3 16,-3 0 0-16,3-2-1 16,0-1 1-16,4 0-2 15,-1 1 2-15,3-6-2 16,6 3-1-16,0-1-4 15,5 4 0-15,1-1 0 0,0 3 2 16,-3 0 1-16,0 0 3 16,0 8-1-1,-3-3-1-15,0 0 3 16,-3-2-2-16,0 0 2 16,-3-1-2-16,3-2-1 15,-3 3-6-15,3-3-1 16,-6 0-57-16,6 0-24 15,0 0-28 1</inkml:trace>
  <inkml:trace contextRef="#ctx0" brushRef="#br0" timeOffset="17424.3513">11718 14478 168 0,'0'-3'66'0,"0"1"-36"0,0 2-15 0,0 0 18 16,0 0-7-16,0 0-3 15,0 2-7-15,0 9-2 16,0 5-8-16,0 2-2 0,0 4 0 16,0 1 0-16,0 1 2 15,0 5 1-15,0-2 1 16,0-3-2-16,0-3-1 15,6-3-3-15,-3-2-2 16,0-3 3-16,-1 1 0 16,1-4-1-16,0 1 1 15,-3-3-4-15,0 0-2 16,0-3 4 0,0 0 1-16,0-5 0 0,0 0 1 15,0 0-11-15,0 0-4 16,3-2-25-16,0-1-9 15,0 0-16-15,0 1-6 16,3-4-12 0</inkml:trace>
  <inkml:trace contextRef="#ctx0" brushRef="#br0" timeOffset="17705.6772">11878 14592 200 0,'0'-6'74'0,"0"6"-40"0,0 3-31 15,0-3 15-15,0 3 2 16,-3 2 2-16,-3 6-3 16,-3-1-1-16,-2 1-10 15,-7 2-3-15,0 6-1 0,-3-1-2 16,3 1-2-16,0-4 3 15,3-1 0-15,-2-4-4 16,-1 1 1-16,0-3-24 16,3-3-12-16,0-2-21 15,3-3-7-15,6 0-21 16</inkml:trace>
  <inkml:trace contextRef="#ctx0" brushRef="#br0" timeOffset="17949.2173">11566 14579 156 0,'-3'-8'57'0,"6"8"-30"0,-3 2-14 16,0-2 19-16,0 0-5 15,3 3-1-15,3 2-3 16,3 0-3-16,6 3-10 16,2 3 2-16,4-3 4 0,3 3-6 0,6-1-1 15,3 1-5-15,-4 5-3 16,-2-3 2-16,3-3 0 15,0 1-15-15,-4 0-6 16,-2-6-90 0,-3 0-52-16,0-10 71 15</inkml:trace>
  <inkml:trace contextRef="#ctx0" brushRef="#br0" timeOffset="18791.7882">11971 14727 172 0,'-6'0'66'0,"3"2"-36"0,0-2-24 16,3 0 17-16,0 6-3 0,0-6 0 15,6 2-2-15,0-2-1 0,6 0-9 16,2-2-1-16,4-1 0 0,6 0-3 16,0-5-1-16,0 0 3 15,0 3 1-15,2 0-10 16,-2 0-3-16,0-1 3 15,0 1 1-15,-3 0 6 16,-4 2 2-16,-2 0-2 16,-3 3-3-16,-3 0 0 15,0 0-1-15,-3 0 0 16,-3 3 0-16,-3 5 0 16,-6 5 0-16,-3-2-5 15,-3 2-1-15,-3 0 5 16,-3 3 5-16,-2 3-7 0,2-1 1 15,-3 3 4-15,-3 1 4 16,3-4-3-16,3 1 0 16,1 2-3-16,2-5-1 15,3-3 3-15,3-3 3 16,3-2 0-16,3 0 0 16,3-2 1-16,3-1 3 15,6-2-2-15,6-1-2 16,0-7-2-16,2 2-3 15,4 6 5-15,3 0 1 16,3-1-2-16,-3 1-3 16,0-1 0-16,-4 9 1 0,-2-3-1 15,-3-3 2 1,-3 1-2-16,0-12-5 16,0 4 0-16,-3-1-27 15,-3-2-9-15,-3-9-64 31,0 1-5-15</inkml:trace>
  <inkml:trace contextRef="#ctx0" brushRef="#br0" timeOffset="19135.8832">12018 14822 168 0,'-6'0'63'0,"6"0"-34"0,0 3-19 15,0-3 17-15,0 0 0 16,6 0 1-16,3 0-4 15,0 0-3-15,6-3-11 0,6 0 0 16,3 1 1-16,2-1-2 0,4 0 2 16,3 1-6-16,-3 2-1 15,-4 0-2-15,1 0-2 16,-3 0 1-16,0 0 1 16,-6 0-32-16,0 0-12 15,-1-3-76 1</inkml:trace>
  <inkml:trace contextRef="#ctx0" brushRef="#br0" timeOffset="20452.8046">9411 15282 116 0,'0'-5'44'0,"3"2"-24"0,-3-2-6 0,3 5 17 16,0-3-8-16,0 1-1 15,0-1-4-15,0 1 0 16,-3-1-9-16,0 3-1 0,0-3-1 16,0 3 1-16,0 0 0 15,0 0-2-15,0 8 1 16,0 3-2-16,0 2 0 15,-3 3-3-15,3 8 1 16,0 5 0-16,-3 0 3 0,3 0-3 16,0-3-2-16,0-2 2 15,0-5 2-15,0-3 0 16,0-3 2-16,0 3-2 16,0-11 0-16,0 6-1 15,0-9 0-15,0-2-5 16,0 0-1-16,0 0-13 15,0 0-5-15,0 0-18 16,3-2-6-16,0-1-26 16,0-5-36-16,3 5 32 15</inkml:trace>
  <inkml:trace contextRef="#ctx0" brushRef="#br0" timeOffset="20780.6969">9548 15309 152 0,'0'-5'57'0,"0"7"-30"0,0-2-14 0,0 3 17 0,-3-1-6 16,-3 1 0-1,-3 2 0-15,-6 3 2 16,-3 0-14-16,0 0-2 0,-9 11 0 0,1-1-8 16,2 1-1-16,0-1 1 15,0-4 1-15,6-1-4 16,0 0 1-16,7-5-5 16,-1 0 1-16,3-3-27 15,3-2-11-15,3-1-23 16,0-2-47-1,6-2 23-15</inkml:trace>
  <inkml:trace contextRef="#ctx0" brushRef="#br0" timeOffset="21030.7187">9298 15311 220 0,'0'-2'82'0,"3"4"-44"0,0-2-29 0,-3 0 19 16,6 3-10-16,0 2-3 16,5 1-2-16,4-1 1 15,0 0-7-15,6 6-2 0,-3 2-1 16,3 6-2-16,3-1 1 16,-4 1-2-16,1-3-1 15,-3-3-6-15,0-3-4 16,0 1-32-16,0-6-12 15,8-5-57-15</inkml:trace>
  <inkml:trace contextRef="#ctx0" brushRef="#br0" timeOffset="21989.4642">9694 15457 140 0,'-6'-3'55'0,"3"3"-30"0,3 3-10 15,0-3 20-15,0 0-6 0,0 0-2 16,0 0-7 0,0 0 0-16,6 0-11 0,2 0 1 15,4 3 1-15,3-3 0 0,0 0 3 16,6-3-3-16,0 3-1 15,0-3-6-15,0 1-3 16,-4-6 2-16,4 2 0 16,0 1-4-16,0 0 1 15,0-3 0-15,-3 0 2 16,-1 3-1-16,-2-1 2 16,-3 1-4-16,-3 2 0 15,-3 1 3-15,0-1 1 16,-3 8-4-16,-3 1-1 15,-3 4-2-15,-3 1 0 0,-3 0 3 16,-3 2 2-16,-3 3 2 16,1-1 1-16,-1 1-5 15,-3 3 1-15,0 2 0 16,-3 3 0-16,3-6-3 16,0-2 2-16,0-3 1 15,4 1 2-15,2-4-3 16,0 1 0-16,0-6 1 15,3 6 0-15,3-3 0 16,3-3 2-16,0 0-1 16,3-2-1-16,0-3 1 15,6 3 1-15,3-3-1 16,0 0 2-16,6 0 0 16,3-3 1-16,-1 0 0 0,4 1 0 15,0-1-2-15,0 3-2 16,0 0 1-16,0 0 1 15,-3 0-1-15,-4 0 2 16,-2 0-4-16,0 0 0 16,-3 0-12-16,-3 0-7 15,0 0-18-15,0 0-6 16,-3 0-26-16,-3-3-8 16,0 1-2-1</inkml:trace>
  <inkml:trace contextRef="#ctx0" brushRef="#br0" timeOffset="22286.6887">9777 15579 152 0,'-9'-6'57'0,"6"9"-30"0,0 0-14 15,3-3 19-15,0 0-1 16,0 0 2-16,3 0-5 16,3 0-3-16,3 0-13 15,3 0-1-15,3-3 0 0,3 0-2 16,2-2 2-16,4 2-6 16,0 1-1-16,0-1 0 0,-3 1 0 15,-4-1-11 1,-2 0-5-16,0 3-36 0,-3-2-14 15,-3-4-47 1</inkml:trace>
  <inkml:trace contextRef="#ctx0" brushRef="#br0" timeOffset="23145.836">10628 15341 168 0,'0'-6'66'0,"0"6"-36"0,0 6-24 0,0-6 17 15,0 5-5-15,0 0 8 16,0 19-6-1,0 5-10-15,0 0-4 0,0 3-2 16,0-3 0-16,0 3 0 16,0-6 2-16,0-5 3 15,0-2-6-15,0-6-2 16,3-2-1-16,-3-3 0 16,0-3-22-16,0 3-8 15,0-8-40 1,0-8-51-16</inkml:trace>
  <inkml:trace contextRef="#ctx0" brushRef="#br0" timeOffset="23354.2505">10494 15510 172 0,'-6'0'66'0,"3"-3"-36"0,0 1-11 15,3 2 23-15,0 0-10 16,0 0-1-16,0 0-7 15,6 2-1-15,3-2-12 16,9 3-4-16,3 0-1 0,3-3-3 16,0 0 0-16,-1 2-1 15,7-2-2-15,0 0-24 0,0 0-9 16,-4 0-89 0</inkml:trace>
  <inkml:trace contextRef="#ctx0" brushRef="#br0" timeOffset="24888.2504">11384 15198 160 0,'0'-3'60'0,"0"3"-32"0,0-11-17 15,0 9 18-15,0 2-4 16,0 0 0-16,0 0-9 16,0 0-3-16,0 2-7 15,-3 1-2-15,0 0 0 0,0-3 0 16,0 2 2-16,-3 1-1 0,0 2 0 16,-3 1-1-16,1 2 2 15,-4 2 1-15,0 6 1 16,0 5-2-16,0 11-1 15,3 5-1-15,0 3 0 16,3-1 0-16,3 4 2 16,3-4-3-16,6 1 0 15,3-8-1-15,3 0-2 16,3-6-2-16,3-5 1 16,0 3-34-16,-4-8-17 15,7-3-64 1</inkml:trace>
  <inkml:trace contextRef="#ctx0" brushRef="#br0" timeOffset="25701.0039">11450 15306 156 0,'0'0'60'0,"0"0"-32"0,0 3-17 31,3-1 15-31,-3 4 3 0,0-1 2 0,0 3-5 16,3 3-4-16,-3 2-12 16,0 5-2-16,3 1 2 0,-3-1 0 15,0-2 2-15,6 0-2 16,-6-3-1-16,0-2-3 15,0-3-1-15,3-3-1 16,3 0 2 0,-1-2 1-16,1-3-1 0,0 0-1 15,0 0-3-15,0-3 1 16,3 1-4-16,3 2-2 31,0 0-1-31,0 2 3 0,3 4 0 16,-3 2 3-16,3 2-3 0,-1 3 0 15,1-2 1-15,-3 2 2 16,-6 3 1-16,-3 0 1 16,-3 0-2-16,-6-3-2 15,-3 0 5-15,0-2 1 16,-3-3-2-16,-2-3-3 16,-1 3 0-16,0-5 1 15,0-3-12-15,-3 0-6 16,-3 0-13-16,3 0-7 15,4-3-12-15,2-5-3 16,0 3-40 0,3-11-30-16,3 0 50 0</inkml:trace>
  <inkml:trace contextRef="#ctx0" brushRef="#br0" timeOffset="25888.7361">11435 15343 244 0,'12'-2'93'0,"-9"2"-50"0,12-6-30 16,-6 6 24-16,-1 0-10 15,7-2-3-15,0-1-14 16,3-2-4-16,6-1-4 16,0 1-4-16,2 0 1 0,1 0-26 0,0-1-11 15,0 1-91 1</inkml:trace>
  <inkml:trace contextRef="#ctx0" brushRef="#br0" timeOffset="26846.4051">11735 15425 144 0,'-3'16'55'0,"3"-29"-30"16,0 23-16-16,0-10 16 0,0 0 1 15,0 0 4-15,6 3-5 16,0-11-3-16,3 6-12 15,3-9 0-15,0 3 1 0,3 0-6 16,3 0-3-16,0 0 5 16,0 3 5-16,2 2-8 15,-2 1-5-15,0-1-2 16,-3 0 2-16,-3 1 0 16,0 2 3-16,-3 0-1 15,0 0-1-15,0 0 1 16,-3 0-1-16,0 0 0 0,-6 0 0 15,0 8-3 1,0 0 2-16,-3 2 3 16,0 1-3-16,-3-1 0 15,-6 4 1-15,-3-1 0 16,0 3 0-16,0-1 2 16,0-1-3-16,0-1 0 15,0 0 1-15,4 0 2 16,-1 3-3-16,3-2 0 15,0-4 1-15,3-2 2 16,3 3 5 0,3-1-1-16,0-2-1 15,3 0-2-15,3-3 0 16,3 1-2-16,0-4-1 0,0 1 1 16,5-3 1-16,4 0 1 15,-3 5 1-15,0-5-2 16,0 0-2-16,-3 0 1 15,0 3 1-15,0-3-3 16,-3 0 0-16,-3 0-15 16,-1-3-6-16,-2-2-11 15,0 5-5-15,0-3-6 16,-3 1-2-16,0-4-37 16</inkml:trace>
  <inkml:trace contextRef="#ctx0" brushRef="#br0" timeOffset="27096.39">11771 15510 180 0,'-3'0'68'0,"3"-3"-36"0,0 1-24 0,0 2 18 16,6 2 2-16,3 1 6 15,3-3-8-15,3 0-3 16,6 0-13-16,3 0-6 0,2-3-1 16,1 1-2-16,0-1-1 15,-3 0-26-15,-3 1-10 16,-4-4-50 0,1 4-51-16,3 2 46 0</inkml:trace>
  <inkml:trace contextRef="#ctx0" brushRef="#br0" timeOffset="27453.8146">12149 15470 200 0,'-3'0'74'0,"0"5"-40"0,3 3-27 0,0-2 18 16,0 2-4-16,0 2 2 15,0 6-9-15,0 3-1 0,0-3-7 0,0 2-2 0,0-5 0 16,3 0-5-16,-3-2 1 15,3-3-7-15,0-3-3 16,0-2-82 0</inkml:trace>
  <inkml:trace contextRef="#ctx0" brushRef="#br0" timeOffset="27782.0434">12119 15335 200 0,'12'-5'77'0,"-9"5"-42"0,0 0-26 16,-3 0 22-16,0 0-8 15,0 0 1-15,0 0-7 16,0 0 0-16,0 0-10 16,0 0-2-16,-3 0 1 0,-3 0-1 15,3 0-5-15,0 0-2 16,0 0 1-16,0 3 0 16,0-1-4-16,3-2-1 15,6 0-39-15,0 0-15 16,3 0-49-1</inkml:trace>
  <inkml:trace contextRef="#ctx0" brushRef="#br0" timeOffset="28203.9385">12221 15224 188 0,'-3'-8'71'0,"3"8"-38"0,0-2-21 15,0 2 21-15,0 0-6 16,0 0-1-16,6 0-6 16,3 2 0-16,2 3-11 15,1 6-1-15,3 5 2 0,3 5-2 0,0 8 3 16,3 6-2-16,-3 2 2 16,-3 0-4-16,-7-3-2 15,-8 0 0-15,-5 1 1 16,-4-3-3-16,-6-6 0 15,-6-2-3-15,-3-3-1 16,0 0-39-16,0-2-15 16,7-3-79-1</inkml:trace>
  <inkml:trace contextRef="#ctx0" brushRef="#br0" timeOffset="28944.3681">12676 15298 140 0,'0'0'55'0,"3"0"-30"0,0 3-12 0,0 2 17 16,0 0-2-16,0 3 3 15,0 8-8-15,0 11-2 16,0-1-12-16,3 1 1 0,-3-1 3 16,0 1-3-16,0 2 2 15,0 2-5-15,0-7-2 16,0-5-2-16,-3-3-3 16,0-3 1-16,0-3 1 15,0-2-3-15,0-2 0 0,0-1-19 16,0-5-7-16,0 5-15 15,0-5-4 1,0 0-116 0</inkml:trace>
  <inkml:trace contextRef="#ctx0" brushRef="#br0" timeOffset="29272.5283">12816 15446 188 0,'0'0'71'0,"0"0"-38"0,-12 8-23 0,9-2 17 16,-3-1-7-16,-3 3 1 15,-3 0-8-15,-3 2 0 16,-2 1-8-16,-1 0-1 0,0 2 2 16,0-3-1-16,3 6 0 15,3-5-6-15,0-1 1 16,3-2-5-16,3-2-1 16,0-9-63-1,3 8-33 1,0-10-26-16,6 0 61 15</inkml:trace>
  <inkml:trace contextRef="#ctx0" brushRef="#br0" timeOffset="29491.6533">12617 15454 156 0,'0'-8'57'0,"0"8"-30"0,3-2-7 15,-3 2 19-15,0 0-2 16,2 0 3-16,4 2-11 15,3 4-5-15,3 2-14 16,3 2 0-16,3 3 3 0,3 1-5 16,3-1 0-16,2 3-6 15,1-3-2-15,0-2-7 0,-3-6-3 16,0-2-47-16,-1-1-22 16,-2-4-33-1</inkml:trace>
  <inkml:trace contextRef="#ctx0" brushRef="#br0" timeOffset="30226.0689">12911 15399 212 0,'0'-8'79'0,"3"8"-42"0,3-13-30 0,0 10 18 16,0-2-7-16,3-1 2 15,0 1-2-15,6 0 0 16,3-1-9-16,0 1-3 0,-1 3 0 16,-2 2-3-16,0 5-2 15,-3 3-3-15,0 5 1 16,-3 8 1-16,0 0 2 16,-3 1 1-16,-3-1 1 15,-3 2-2-15,-6-4-2 16,0 7 3-16,-6-2 0 15,-6-3-1-15,0-2-2 16,3-1-2-16,3-2 1 0,1-5 1 16,2 2 2-1,0-5 3-15,3 0 2 0,3-3 5 16,3-2 3-16,0-3-4 16,12 0 1-16,3 0-5 15,2 0 1-15,7 0-5 16,3 0 0-16,3 0 1 15,-1 0 2-15,1 0-3 16,0 3 0-16,-3-3 1 16,-3 2 0-16,-7 1-16 15,-2-3-4-15,-3 3-52 16,0-3-20-16,-3 5-45 16</inkml:trace>
  <inkml:trace contextRef="#ctx0" brushRef="#br0" timeOffset="42658.8887">22222 6747 80 0,'0'-3'30'0,"3"1"-16"0,0 2 1 0,0-6 15 16,0 4-3-16,0-1-1 16,0 0 1-16,0 1 0 15,0-1-1-15,0 0-1 16,-3 1-14-16,0 2 4 0,0 0 3 15,0 0 1-15,0 0 3 16,-3 5 8-16,0 3-10 16,-3 0-2-16,-3 3-4 15,0 2 1-15,-3 3-4 16,-6 2 1-16,-3 3-7 16,0 0-1-16,1-2-2 15,2 2 1-15,0 3-2 16,0-3 2-16,3-2-2 15,3-1 2-15,0-5 0 16,3 1 1-16,1-4 0 16,2-2 2-16,0 0-1 15,3-3 0-15,0 1-1 0,0-4 0 16,3 4-2 0,3-4-2-16,0 1 1 15,6 2 1-15,-1 1-3 16,4 1 0-16,6 4 1 15,-3-3 0-15,0-3 0 0,3 8 0 16,-3-2-3 0,0 2 2-16,0-2-1 15,-1-1 0-15,-2 1-7 16,-3-3-2-16,0 0-1 16,0-3 0-16,-3 1-18 0,0-4-5 15,0 1-15-15,0-6-6 16,0 1-25-1,-3-9-44-15,0 3 31 16</inkml:trace>
  <inkml:trace contextRef="#ctx0" brushRef="#br0" timeOffset="43425.6965">22103 6982 168 0,'-21'-5'66'0,"21"8"-36"0,0-1-15 15,0-2 18-15,0 0-7 16,0 0-3-16,0 0-11 15,0 0-3-15,0 0-5 16,9 6 4-16,0-1 4 0,3 0 5 16,3 1 2-16,0-4-4 15,2 1-1-15,7-1-6 16,0 1 0-16,0 2-3 16,6-5 2-16,-1-2-4 0,1 2 0 15,0 0 1 1,-6 0 0-16,5-3-2 0,-2 0-2 0,-3 1 1 15,3-1 1-15,0-5 1 0,-4 0 1 16,-2-2 0 0,-3-1 2-16,-3 1 1 0,0 2 1 15,0 0-2-15,-3 0 1 16,6 0-2-16,-7 0 0 16,1-3 1-16,-3 1 1 15,6-1-1-15,-3 1-1 16,0-4-1-16,-3 1 0 15,3 0-2-15,-3 2 1 16,0 1-2-16,-3-1-1 16,0-5 1-16,0 3 1 15,0 0 1-15,2-6 3 16,-2 1-1-16,0-1-3 16,0 1 2-16,0-1-3 15,-3-2-1-15,0 5 5 16,0-8 4-16,3-5-5 15,-3 3-2-15,6-1 1 16,-6 1 0-16,0-1 1 16,0 1 0-16,0 2-2 15,-3 3 1 1,0 2-2-16,0 4 2 16,0-1-2-1,0 0 2-15,0 3-7 16,0 2-1-16,0 0-31 0,0 1-14 15,0-1-58-15,0 1-23 16,9-1 0 0</inkml:trace>
  <inkml:trace contextRef="#ctx0" brushRef="#br0" timeOffset="44553.5552">21868 5876 104 0,'0'-2'38'0,"0"2"-20"0,0-3 1 0,0 3 18 0,0 0 0 15,0 0 0-15,0-3-9 16,-3 1-3-16,0-1-14 16,0 1 4-16,0 2 5 0,-6 0-2 15,6 0-1-15,-6 0-3 0,0 2-1 16,-3 1-5-16,0 2 0 15,0 3-7-15,0 8-1 16,3-3 2-16,1 3 1 16,2 0-4-16,3 0 1 15,3 8-2-15,6-6 0 16,0 6 2-16,5-3 0 16,1-5-5-16,-3-3-1 15,6-2-19-15,-3-1-9 16,6-7-15-1,-3 0-5-15,6-11-35 16,-4 0-22-16,1 0 55 16</inkml:trace>
  <inkml:trace contextRef="#ctx0" brushRef="#br0" timeOffset="44919.7679">22022 5906 184 0,'-3'-8'68'0,"3"5"-36"0,-2 3-18 15,2 0 22-15,-3 0-11 16,0 3-3-16,0 2-10 16,-3 0-5-16,3 6-4 15,0 2-5-15,0 3 1 0,0 0 1 16,3 2 0-16,3 6-3 16,3-8 2-16,0 0 1 15,3-3 2-15,-1-2 1 0,1-3 3 16,0-3 3-16,0-13 5 15,0 0-2-15,3-3 1 16,0 1-1-16,-3-1 2 16,-3-2-3-16,-6 0 1 15,-3 0-5-15,0-1 1 0,0 4-5 16,-3-1-2-16,0 1-3 16,0 2 1-16,3 0-19 15,0 2-9-15,0 1-18 16,3 0-9-16,0 0-29 15,3 2-42 1,3 0 37-16</inkml:trace>
  <inkml:trace contextRef="#ctx0" brushRef="#br0" timeOffset="45605.2445">22168 5876 196 0,'-3'0'74'0,"3"8"-40"0,0 0-27 16,0-2 20-16,0 4-7 15,0 3-2-15,0 3-6 16,0 0-2-16,0-3-6 16,0 6-1-16,0-3 3 0,0 0 1 15,0-3 1-15,3 3-2 16,-3-3-1-1,0-13 3 1,0 0 5 0,3-8-3-16,-3-3-7 15,3-2-2-15,0 0-3 16,0-3-2-16,0 0 3 16,0 3 0-16,3 0 1 0,0 2 0 0,-3 3-3 15,3 3 2-15,0 0 1 16,0 5 2-16,0 2-1 15,0 6 2-15,0 0-2 16,0 3 2-16,-3-1 0 16,0 1 3-16,-3 0-1 15,0-4 0-15,0 1-3 16,0-2-2-16,0-1 1 16,0-5-1-16,0 0 2 15,0 0 3-15,0-3-7 16,3-2-3-16,0-3 3 15,3-2 0-15,0-1-1 16,-1 0 0-16,1 1-1 0,0-1 3 16,0 3 0-16,0 3 3 15,3 0-1 1,-3 2 2-16,3 6 4 0,3-1 4 16,-3 4-4-16,0 2 1 15,-3 2-1-15,0 1 1 16,-3-1-2-1,0 1-1-15,0-1-6 0,0 4 1 16,3-4-13-16,-6 1-7 16,6-3-20-16,0-3-8 15,0-2-3-15,-4-3 1 16,4-6-87 0,0-1 36-1</inkml:trace>
  <inkml:trace contextRef="#ctx0" brushRef="#br0" timeOffset="46124.1335">22451 5935 176 0,'0'0'68'0,"3"2"-36"0,-3 1-22 15,0-3 17-15,3 5-2 16,-3 6 2-16,3-1-6 16,-3 9-1-16,3 7-11 15,0 1 1-15,-3 2 1 0,3 3-2 16,-3-3 2-16,0 3-6 15,0-3-1-15,0-3 2 16,0-5 3-16,0-2-2 16,0-6-2-16,0-2-2 0,0-3-3 15,0-3 5-15,0-5 4 16,0-5-5-16,-3-9 0 16,0 1-4-16,3-5-1 15,-3-4 1-15,3-1 2 16,0-7-3-16,3-1 0 15,3 2 1-15,0-1 0 16,0 1-3-16,3 3 0 16,0 2 4-16,0 3 1 15,0 5 4-15,0 3 1 16,5 2-3-16,1 9-1 16,-3 4 1-1,-3 6 2 1,3 5 1-16,-6 1 1 0,-3 7 0 0,-6 3-2 15,0-1-1-15,0-1-1 16,-9-7 0-16,6-4-18 16,0 0-5-16,0-1-11 15,0-4-4-15,0-4-8 16,0-2-3-16,0-2-16 16,-2-9-4-16,8 0-27 15</inkml:trace>
  <inkml:trace contextRef="#ctx0" brushRef="#br0" timeOffset="46592.8577">22656 5916 228 0,'-3'-3'85'0,"6"6"-46"0,-3-3-32 0,0 0 18 15,0 5-9-15,0 3 1 16,3 6-8-16,0-1-1 16,0 3-4-16,3 5-3 0,0 5 2 15,3-2-2-15,0-3-1 0,0-5 1 16,0-3-1-16,0-2 2 16,6-6 3-16,-6-2 0 15,0-3 0-15,0-8-3 16,3-5-2-16,-9-3-2 15,8 0 1-15,-5 0-1 16,-3-2 0-16,3 2 2 16,-3 0 2-16,0 5-1 15,0 1 2-15,0 2-2 16,-3 5 2-16,0 3 0 16,3 3 1-16,0 2 0 15,0 6 2-15,0-1-3 16,6 1 0-16,-3 7-3 0,0-2-1 15,0 0-4-15,0-5-1 16,0-1-22-16,3-5-6 16,0 1-18-16,0-12-6 15,-3 1-41 1</inkml:trace>
  <inkml:trace contextRef="#ctx0" brushRef="#br0" timeOffset="46842.8856">22963 5718 240 0,'-3'0'90'0,"6"-3"-48"0,-3 6-34 15,0-3 24-15,3 8-5 16,0 2 2-16,-3 11-8 16,3 3 0-16,0 5-12 15,-3 3-1-15,0 2-1 0,3 1-1 16,-3 2-1-16,3-3-6 15,-3-2 1-15,0-6-13 16,0-4-5-16,0-4-17 16,0-2-7-16,0-5-14 15,-3-3-2-15,0-6-46 16</inkml:trace>
  <inkml:trace contextRef="#ctx0" brushRef="#br0" timeOffset="47080.1566">22877 5887 228 0,'-3'-8'85'0,"3"5"-46"0,3 3-21 0,-3 0 38 16,9 0-16 0,0 0-17-16,3-2-12 15,-1 2-8 1,-2 0-3-16,12 0 1 0,6 0-8 0,-9 0-3 31,-3 0-32-31,3 2-15 0,5 1-50 0,-2 5-35 31,-3 0 60-31</inkml:trace>
  <inkml:trace contextRef="#ctx0" brushRef="#br0" timeOffset="47506.9718">23177 5948 192 0,'-12'-3'74'0,"7"3"-40"0,-4 3-18 0,6-1 24 0,-3 4-19 16,-3 2-4-16,0 0-8 0,0 2-1 15,-3 6-5-15,9 8-4 0,-3-6 0 16,3 1 1-16,0-1 2 16,3-2-1-16,0-2-1 15,3-4 1-15,3-5-1 16,0 1 2-16,3-6 1 15,0 0-4-15,0-6 1 16,0-4 0 0,0-6 0-1,-3 0 2-15,0 0 1 16,-1 3-1-16,1 2 1 16,-3 4 0-16,0-1 1 0,0 2 2 15,0 4 1-15,-3 2 1 16,6 10 0-16,0 1 0 15,0 5 0-15,-3 0-4 16,6-3-3-16,-3 0 0 16,0 0-1-16,3-5 0 15,0 0 0-15,0-3-27 16,3-2-9-16,-3-3-11 16,3-3-1-16,-4-2-25 15,1-8-39-15,0-6 29 16</inkml:trace>
  <inkml:trace contextRef="#ctx0" brushRef="#br0" timeOffset="47741.3304">23356 5744 260 0,'0'-8'96'0,"0"8"-52"0,0 3-51 15,0 2 47-15,6 6-14 16,-6 7 1-16,0 6 0 15,0 2-15-15,0 6-2 0,0 5-3 16,0 0-3-16,0 0-3 16,0-2 0-16,3-3 1 15,0-9-19-15,-3 1-45 16,3-5-3-16,-3-9-45 16,3 1-36-1,-3-6 58-15</inkml:trace>
  <inkml:trace contextRef="#ctx0" brushRef="#br0" timeOffset="47976.7286">23261 5900 264 0,'-12'-2'101'0,"12"2"-54"0,0 0-26 0,0 0 41 15,6 0-22 1,9 0-20-16,0 0-10 15,2 0-8-15,4 0-2 0,-3 0 1 16,-3 0-17-16,6 0-4 16,0 2-30-16,-4 1-12 15,-5-3-10-15,3 3-1 16</inkml:trace>
  <inkml:trace contextRef="#ctx0" brushRef="#br0" timeOffset="48118.4305">23526 5932 208 0,'0'11'79'0,"-18"-1"-42"0,30 3-15 0,-9-5 26 0,0 3-10 16,-3 5 0-16,0 8-17 16,3-1-5-16,-3-4-10 15,0-1-4-15,0-2 1 0,0-2-18 16,6-4-4-16,-3-5-42 16,-3 1-15-16,0-6-40 15</inkml:trace>
  <inkml:trace contextRef="#ctx0" brushRef="#br0" timeOffset="48319.3393">23588 5853 268 0,'-9'-6'101'0,"9"6"-54"0,0-13-31 0,0 10 29 16,6 3-24-16,-3-2-8 15,-3 2-29-15,9 0-10 16,0 0 13-16,0 0-47 0,3 5-18 16,0 0-31-1</inkml:trace>
  <inkml:trace contextRef="#ctx0" brushRef="#br0" timeOffset="48616.2472">23639 5977 220 0,'-12'21'82'0,"9"-10"-44"0,0 15-27 0,3-10 23 16,3-3-7-16,0 3 1 16,0-3-11-16,6 1-3 0,0-4-8 15,0-2 3-15,3-3 3 16,-1-5-2-16,10-2 0 0,-3-4-4 16,-6 1-1-16,6-5-3 15,-6-6 1-15,-3 0 0 16,-3 0 1-16,-3 0-2 15,-9-2 1-15,-6 2-2 16,0 0 2-16,0 3-2 16,0-1-1-16,3 4-17 15,0 2-6-15,3 3-24 16,0-1-8-16,0 4-37 16,6-1-49-1,12 0 39-15</inkml:trace>
  <inkml:trace contextRef="#ctx0" brushRef="#br0" timeOffset="48961.3194">23874 5932 260 0,'6'16'96'0,"-3"-3"-52"0,-3 3-27 0,6-8 27 16,-3 5-10-16,-3 0 2 16,0 6-16-1,0-3-11-15,0-3-4 0,0-2-1 16,0-1-2-16,0-5 1 15,0-2 0-15,0-3 1 16,0 0-5-16,12-18-1 16,6-4 1-16,-7 1-2 15,7 0-1-15,-6 3-2 16,9 2 1-16,-3 5 1 16,0 6 2-16,-3 7 1 15,5 6 3-15,-2 3 10 16,-6 7 4-16,6 6-3 15,-6-3 0-15,-3-2-10 16,-3-3-2-16,0-3-21 16,0-2-9-16,-3-3-54 15,0 0-23-15,3-3-25 16</inkml:trace>
  <inkml:trace contextRef="#ctx0" brushRef="#br0" timeOffset="50919.4955">6729 13999 160 0,'3'0'60'0,"3"0"-32"0,-3 0-11 0,0 0 20 16,3 0-10-16,0 0-1 15,0 0-4-15,-3-3-2 16,0 1-10-16,0-1 2 0,0-2 4 0,0 0-2 16,-3-1 0-16,0-2-2 15,-3 0 0-15,0 0 0 16,-3 1 0-16,0 1-2 16,-3 1 1-16,0 2-2 15,-3 1 0-15,-3 2-1 16,-3 0 0-16,0 2-2 15,0 4 1-15,4-1-4 16,-4 3-2-16,0 2-3 16,-3 4 1-16,0 2-1 15,-3 2 0-15,-2 9 2 16,2-4 0-16,3 4 0 16,3 2 2-16,0 8-3 15,3-5 0-15,0-3-1 16,4 3 0-16,2 2 2 0,3 3 0 15,3 0-5-15,0 0 1 16,3 5 2-16,0-2 3 16,3 0 0-16,0-3 2 15,0 5-2-15,0 0-1 16,-3-4-2-16,0-1-1 16,-3 0 6-16,-3-3 3 15,-3-2-3-15,0-3-2 16,-6-3 2-16,0 6 0 15,0-5-1-15,0-4 1 16,0-2 0-16,3-2 3 16,-2-8 1-16,2-1 1 0,-3-5-7 15,3 3-2-15,-3-5 2 16,6 2 1 0,3-2-3-16,6-3-1 15,6 0 1-15,0 0-5 16,3 0 2-16,3 0 2 15,3 3 1-15,0-3 1 16,2 5 0-16,1 3 2 16,0 8 1-16,0-6-4 15,-3 9-1-15,0 5 1 16,-3-1 2-16,-3 1 0 16,-3 5 2-16,-3 3-2 15,-3 3-1-15,-3-4-2 16,0 6 1-16,0 6 1 0,-3-1 2 15,0 8-3-15,3 1 0 16,0 4 1-16,3-2 0 16,0-3 0-16,3 3 0 15,3 0-3-15,3-5 0 16,3 2 4-16,11-5 1 16,4-5-3-16,3-3-1 15,3-8-8-15,5-8-4 16,1-8-39-16,3-5-15 15,-1-8-73 1</inkml:trace>
  <inkml:trace contextRef="#ctx0" brushRef="#br0" timeOffset="52000.592">3297 14822 160 0,'3'-5'60'0,"-3"2"-32"0,0 0-13 0,0 3 20 15,0-2 1-15,0-1 0 16</inkml:trace>
  <inkml:trace contextRef="#ctx0" brushRef="#br0" timeOffset="52218.6199">3291 14801 424 0,'-15'0'24'0,"0"2"-7"16,-3 4-5-16,0 4-6 0,-2 6-1 15,2 3-2-15,0 2-3 0,6 3-2 16,0 5-1-16,6 0-1 16,3 0 3-16,3-3 0 15,6-2 3-15,3 0-3 16,3-8 0-16,3-3-8 15,3-2-4-15,6-6-11 16,-1-5-5-16,1-5-11 16,0-3-5-16,0-3-15 15,-3 1-45 1,-4-11 18-16</inkml:trace>
  <inkml:trace contextRef="#ctx0" brushRef="#br0" timeOffset="52546.4471">3428 14930 176 0,'-6'-5'66'0,"3"3"-36"0,-3 2-13 0,6 0 20 16,-3 0-4-16,0 2 1 16,-3 3-15-16,0 1-4 15,-3 2-9-15,3 0-2 0,3 13 0 16,3 3-2 0,3-3-2-16,3 0 3 15,3 3-4-15,6-8-2 16,3-8 4-16,-3-1 1 15,0-7 0-15,0-2-2 16,-1-6 3-16,-2 0 0 16,-3-5 3-16,0 0 3 15,-6-9 5-15,-3 6-6 16,-3 1 0 0,0 1-4-16,-3 1-3 0,3 3-5 15,-3 2 0-15,0 0-25 16,0 2-10-16,3 1-29 15,0 0-10-15,9-3-20 16</inkml:trace>
  <inkml:trace contextRef="#ctx0" brushRef="#br0" timeOffset="53159.0253">3583 14923 216 0,'3'15'82'0,"0"-9"-44"0,-3 15-27 0,0-8 21 16,3 0-11-16,-3 1 1 15,0 1-11-15,3-1-2 16,3-4-5-16,-6-2-1 0,0 3 1 16,0-11-2-16,0 0-2 15,0 0-2-15,2-3-1 16,1-7-1-16,0-4 3 15,0-2-2-15,0 1-1 16,0-1 3-16,3 0 0 16,0 3-2-16,0 2 2 15,0 0 1-15,3 6 2 16,-6 2-1-16,3 3 2 0,6 6 0 16,-3 2 3-16,0 0-1 15,-3 7 2-15,0-1 0 16,-3 2 1-16,6-3-7 15,-3-3 0-15,0 1-3 16,-9-8 3 0,9 2 1-16,-1-8 0 15,1-2-2-15,0-6-2 16,0-2 1-16,0 0-4 16,0 0-1-16,3-1 3 15,0 1 1-15,0 3-1 16,0 2 2-16,-3 2 3 15,3 6 3 1,0 3 2-16,0 2 3 16,0 1 4-16,0 7 3 15,2 0-7-15,-5 3-1 16,0 3-3-16,3-1 1 16,-3-2-9-16,0 0-16 15,0 0-6 1,0-3-26-16,0-3-10 0,3-7-59 15,3-6 16 1</inkml:trace>
  <inkml:trace contextRef="#ctx0" brushRef="#br0" timeOffset="53689.9205">4011 14917 192 0,'0'0'74'0,"0"3"-40"0,0 2-27 16,3 0 20-16,0 6-5 0,3 8 1 15,0 7-6-15,0 6 0 16,-3 10-10-16,0 0 0 0,0 1 0 16,0-1-1-16,0-5 1 15,0-5-4-15,0-3 0 16,0-8-1-16,0-2 1 15,-3-9 0-15,0 3 1 16,0-5 4-16,0-5 3 16,-3-6-4-16,0-5-2 15,0-7-2-15,0-7 0 16,0-1-2-16,3-12-1 0,0-2-2 16,3 3 1-16,3-1 3 15,0 1 1-15,3 0 3 16,0 2 1-16,0 8 1 15,0 11 0-15,-3 2-2 16,8 3 1-16,7 3-2 16,-6 10 0-16,-3 1 1 15,3 4 3-15,-3 1-2 16,-3-1 1-16,0 6-3 16,-3 3 0-16,-6-3-1 15,-3-1 2-15,-6-4-10 16,-3-3-2-16,0-3-15 0,-3 1-6 15,0-6-8-15,3 0-2 16,0 0-12-16,3-3-7 16,3-2-51-1</inkml:trace>
  <inkml:trace contextRef="#ctx0" brushRef="#br0" timeOffset="54142.6812">4220 14915 228 0,'-3'2'88'0,"3"1"-48"0,0 5-29 0,3-3 23 16,0 6-7-16,0 2 1 15,0 5-9-15,0 4-4 16,3 1-8-16,2 1-5 0,1 0 1 16,3-5-2-16,0-6-1 15,0 0-2-15,3-8 1 16,0-2 3-16,3-6 1 0,-3 1-4 15,-4-4 1 1,1-4 0-16,-3-3 2 0,0-1-3 16,-3-7 0-16,-3-3 3 15,0 3 1-15,-3 5 1 16,0 3 0-16,0 2-2 31,0 4-2-31,0 1 1 16,3 6 1-16,0 6 3 15,3 9 4-15,0 1-2 0,3 3-2 0,0-1 0 16,0 1-1-16,0 2-5 16,3-5-1-16,0-3 1 15,-1-2 2-15,1-6-27 16,-3 0-9-16,-3 1-18 16,3-9-5-16,3-5-24 15,3-5-48-15,-3-6 33 16</inkml:trace>
  <inkml:trace contextRef="#ctx0" brushRef="#br0" timeOffset="54361.5473">4565 14735 256 0,'-6'-16'96'0,"6"16"-52"0,0 2-51 0,3 6 62 0,-3 3-22 31,3 5-8-31,0 5-6 16,3 5-12-16,-3 4-2 0,0 1-1 16,0 6-2-16,6-2-2 0,-3-1-2 0,-3-2 1 0,0-6-26 31,-6-4-11-31,0-4-30 0,0-5-12 0,0-2-30 16</inkml:trace>
  <inkml:trace contextRef="#ctx0" brushRef="#br0" timeOffset="54611.5629">4467 14891 264 0,'-6'-3'99'0,"6"3"-54"0,3-3-31 0,0 3 26 0,3 0-13 0,3-2-1 16,2-1-13-16,7-2-5 15,6 2-5-15,3-2-3 0,0 2 1 32,0 1-4-32,-1-1 2 15,1 0-26-15,-3 1-11 0,0 2-21 0,0 0-6 16,-4 2-47 0</inkml:trace>
  <inkml:trace contextRef="#ctx0" brushRef="#br0" timeOffset="55064.6394">4880 14893 216 0,'-3'-2'82'0,"3"2"-44"0,-3 0-25 16,3 0 24-16,-2 0-8 15,-4 0 0-15,0 2-7 32,-6 4-4-32,0 2-10 15,-3 2-7-15,3 9-2 0,0 2 1 16,0 3 0-16,3 2 0 15,3 1 0-15,3-1 0 16,3-5 0-16,0-5-3 16,3-3 2-16,0-2 1 15,6-3 2-15,0 0-3 16,3-13 0-16,3-1 1 16,0-4 0-16,-3-6-5 15,-3 0 1-15,0-5 4 16,-3-6 4-16,-1 6 3 15,-2 0 1-15,0 5-4 0,0 3-1 16,0 2 1-16,0 3 2 16,0 3-1-16,0 5 2 15,3 8-4-15,0 8 0 16,0 0-1-16,3 2 1 16,0 1-2-16,0-3-1 15,3 0 1-15,0 2-1 16,0-7-18-16,0-3-5 15,0-3-22-15,-4-3-9 16,7-4-22-16,-3-3-7 0,3-6-5 31</inkml:trace>
  <inkml:trace contextRef="#ctx0" brushRef="#br0" timeOffset="55283.4699">5074 14658 248 0,'0'-3'93'0,"0"9"-50"0,3 2-33 16,0 2 23-16,0 6-12 15,0 2-1-15,3 9-6 16,0 5 1-16,0 5-8 16,-3 0-2-16,0 0-1 0,0 0-2 15,0 0-2-15,-3-5-10 0,3-3-6 16,0-3-25-16,0-2-9 15,-3-11-73 1</inkml:trace>
  <inkml:trace contextRef="#ctx0" brushRef="#br0" timeOffset="55517.8691">4958 14854 272 0,'-6'-3'104'0,"9"3"-56"0,0 0-38 0,0 0 23 0,3 0-7 15,6 0-1-15,3-3-13 16,5 1-5-16,7 2-5 16,0 0-2-16,0-3 1 0,0 3-19 15,-4 0-8-15,-5 0-26 16,3 0-10-16</inkml:trace>
  <inkml:trace contextRef="#ctx0" brushRef="#br0" timeOffset="55689.7629">5315 14885 244 0,'0'11'90'0,"3"-3"-48"0,-3 5-23 15,0-2 26-15,3 7-14 16,-3 1-6-16,3-1-12 0,0-2-6 15,-3-3-4 1,0-2-16-16,3 0-6 0,0-3-45 0,0 0-21 16,-3-8-31-1</inkml:trace>
  <inkml:trace contextRef="#ctx0" brushRef="#br0" timeOffset="56174.1318">5300 14772 308 0,'-12'-6'115'0,"21"9"-62"0,-3 0-62 0,-3-3 20 0,3 0-10 16,0 0-1-16,3 0-26 15,3 0-10-15,3 0 18 16,0 2-29-16,-1 4-9 0,-2-1 9 15,-3 3 4-15,-3 2 28 16,0 4 11-16,-6 2 26 16,0-1 10-16,0 1 9 15,-3 8 4-15,3 3-13 16,0-4-7-16,3-1-3 16,3-4-2-16,6-2-5 15,-3 0-1-15,3-6-8 16,3 1-2-16,6-6 2 0,-1-5 3 15,1-2 0-15,0-4 2 16,-3-4 3-16,-3-1 1 16,-3-2 3-16,-6 0 3 15,0-1-5-15,-6 4 1 16,-3-3-1-16,-9-1-1 16,0 1-7-16,-6 3-5 15,3-1-9-15,0 3-4 16,3 0-14-16,3 3-7 15,3 0-24-15,4-1-8 16,7 1-19-16,7 0-9 16,3-1-10-1</inkml:trace>
  <inkml:trace contextRef="#ctx0" brushRef="#br0" timeOffset="56549.1732">5663 14830 228 0,'3'8'88'0,"0"0"-48"0,3 2-23 15,0-2 27-15,-3 6-5 16,3-1-1-16,-3 3-13 16,0 5-5-16,0 0-11 15,0-3-4-15,0-2 1 0,-3-2 1 16,0-4 3-16,0 1-7 16,3-6-2-16,3-2-1 15,0-3 2-15,3-19 1 16,0 1-4-1,0-1 1-15,3 1-2 16,-1-1 0-16,1 3 2 0,3 3 2 16,0 5-3-16,3 3 0 15,3 7 5-15,3 6 2 16,-1 3 9-16,4 10 4 16,-3 3-3-16,-3-3-1 15,-3 3-9-15,-3-6-2 16,-1 1-2-16,-5-6 1 15,-3 0-44-15,3-5-19 16,0 0-113 0</inkml:trace>
  <inkml:trace contextRef="#ctx0" brushRef="#br0" timeOffset="63123.6666">18400 16349 164 0,'0'-8'63'0,"3"8"-34"0,-3-6-16 0,0 6 17 16</inkml:trace>
  <inkml:trace contextRef="#ctx0" brushRef="#br0" timeOffset="63325.5428">18400 16327 353 0,'-3'-2'41'16,"-3"4"-21"-16,-3-2-3 0,-3 11-3 0,0 0-5 16,-11 2-1-16,2 5-2 15,6 1 1-15,3-6-6 16,0 22-1-16,0-12 0 16,6 14 0-16,0-8 0 15,12 16 0-15,-3-8 0 16,15 3 0-16,-3-8-11 31,6-3-3-31,-3 3-20 0,5-8-7 16,-5-3-56-16,0-13-40 15,6-3 54-15</inkml:trace>
  <inkml:trace contextRef="#ctx0" brushRef="#br0" timeOffset="63950.5075">18567 16621 160 0,'0'0'60'0,"0"0"-32"0,3 13-20 0,-3-7 18 15,3 10-4-15,0-3-1 16,0 16-5-16,0-8-2 0,0 19-8 16,0-3 0-16,2-3 1 0,-2-2-1 15,3 5-1-15,-3-11-1 16,0-2 2-16,0-5 6 15,0-6 4-15,0-2-2 16,0-9 0-16,0 1-4 16,-3-8-1-16,0-1-3 15,-3-12 1-15,0 5-6 16,0-14-3-16,0 9 3 16,3-17 3-16,0 9-1 15,6-6-2-15,0 5-3 16,3 1 1-16,-3 2-1 15,3 3 0-15,0 8 0 0,9 0-2 16,-3 7 3 0,0 6 2-16,-3 0 2 0,-4 6 3 15,1 4-1-15,-9 6 2 16,0-3-2-16,-3 0 0 16,0-2-10-16,-6-3-4 15,4 3-11-15,-4-9-2 16,0 6-11-16,0-5-4 15,0-1-9-15,0-7-4 16,0-3-21 0,3-5-29-16,0-6 33 15</inkml:trace>
  <inkml:trace contextRef="#ctx0" brushRef="#br0" timeOffset="64185.2419">18843 16391 240 0,'3'0'90'0,"-3"3"-48"0,3 7-38 15,0-2 21-15,0 3-3 16,0-3 2-16,0 13-7 16,0 0-2-16,0 8-9 15,0-8-4-15,0 16 1 0,0-8 0 16,0 3 3-16,0 0-27 15,0-6-13-15,0-2-23 16,-3-8-7-16,0 3-41 16</inkml:trace>
  <inkml:trace contextRef="#ctx0" brushRef="#br0" timeOffset="64389.4451">18766 16560 244 0,'-6'-5'90'0,"6"5"-48"0,0-5-29 0,0 5 22 15,6 0-18-15,0 0-5 0,6 0-7 16,-3 0-2 0,12-3-1-16,-6 0-13 0,8 3-2 0,-2 0-38 15,0 0-14-15,-3 0-42 16</inkml:trace>
  <inkml:trace contextRef="#ctx0" brushRef="#br0" timeOffset="64717.705">19037 16640 200 0,'0'21'77'0,"0"-21"-42"0,3 24-30 0,0-19 17 16,0 11-10-16,0-3 1 16,0 6 3-16,0-6 2 15,0 0-9-15,-3-2 1 0,0-3 1 16,0-1 7-16,0-1 6 16,0-4-4-16,0-10 0 15,0 6-5-15,3-14-1 16,0 3-6-16,3-8-3 15,0 2-2-15,3 1-3 16,0-4-2-16,5 4 1 16,-2 5-8-16,6-1-2 15,-3 1-43-15,0 8-16 16,0-3-62-16</inkml:trace>
  <inkml:trace contextRef="#ctx0" brushRef="#br0" timeOffset="65405.3913">19614 16671 172 0,'-11'-13'66'0,"8"8"-36"0,0 0-13 0,0 5 22 16,-3-3-9-16,-3 3 0 16,0 0-11-16,-3 3-1 0,0 7-11 15,-3 1-4-15,3 7-2 0,0 6-1 16,3 3 0-16,3-1-3 15,3-2 2-15,3-3 1 16,3-8 2-16,0 0-1 16,3-5-1-16,0 3 1 15,3-8 1-15,3-6 1 16,0-2 1-16,0-6-5 16,-3 1 1-16,0-6 0 15,-3-6 2-15,0 4 3 16,0 2 2-16,-3 3 1 15,0 2 2-15,0 3-5 16,0 3-3-16,-3 5 1 0,3 11 0 16,-1 4 1-1,1 4 0-15,0 0 0 0,3-1 0 16,0-2-5-16,6-3-1 16,-3 0-24-16,0-5-7 15,0-2-24-15,0-1-9 16,0-10-37-1</inkml:trace>
  <inkml:trace contextRef="#ctx0" brushRef="#br0" timeOffset="65764.7511">19751 16671 196 0,'-3'0'74'0,"3"3"-40"0,3 2-27 0,0 1 18 0,-3 2 0 16,0 2 2-16,3 6-3 15,0 5-3-15,0 3-11 16,0-5-4-16,0 2 0 0,-3-3-3 16,3-5 0-16,0-5 1 15,-3 6 0-15,0-9 2 16,0 3 1-16,0-3 5 16,3-5 5-16,-3-3-3 15,3-7 0-15,0-1-2 16,-3-10 2-16,3-5-3 15,0 5 1-15,0-3-5 16,6 3-2-16,0-1-2 16,0 4 0-16,0 5-2 0,0 2-1 15,0 3-13-15,0 3-4 16,-4 2-22-16,4 3-8 16,0 3-28-16,-3-3-10 15,0 5-28 1</inkml:trace>
  <inkml:trace contextRef="#ctx0" brushRef="#br0" timeOffset="65920.7148">19966 16719 232 0,'6'24'88'0,"-3"-3"-48"0,3 0-36 0,-3-16 21 16,-1 9-10-16,1-4 0 15,0 4-9-15,0-4-4 0,-3-5-1 16,0 6-30-16,3-8-10 0,-3 2-58 15,0 0-36 1,0-5 56-16</inkml:trace>
  <inkml:trace contextRef="#ctx0" brushRef="#br0" timeOffset="66207.5163">19948 16560 216 0,'3'-10'82'0,"3"10"-44"0,3-6-42 0,-3 4 13 16,3-6-10-16,2 3-1 15,1-6-15-15,0 0-6 16,3 1 12-16,0-3-8 0,-3 7 0 16,3 1 11-16,0 2 4 15,-3 3 16-15,0 8 9 16,-4 5 5-16,1 3 2 0,0 8-4 15,-3 5-3-15,0 0-9 16,-3 3-5-16,0 3-2 16,-3-1-1-16,0-5-31 15,0-3-12-15,-3-7-62 16</inkml:trace>
  <inkml:trace contextRef="#ctx0" brushRef="#br0" timeOffset="66410.7529">20007 16674 240 0,'9'-8'90'0,"0"3"-48"0,6 0-36 0,-3 2 22 16,6-2-15-16,0-1-4 15,3-2-13-15,-1 6-3 16,-2-4 4-16,0 1-28 0,-3 0-8 15,-3-3-67 1</inkml:trace>
  <inkml:trace contextRef="#ctx0" brushRef="#br0" timeOffset="66832.5787">20254 16468 212 0,'0'8'79'0,"0"5"-42"0,0 16-23 0,0-16 20 0,0 11-6 16,0 2 0-16,0 6-13 16,0 3-6-16,0 4-6 15,0-7 2-15,0 2 1 0,3-10 0 16,-3 0-1-16,0-8-3 16,0-3-2-16,0 0 3 15,3-5 2-15,-3-8-2 16,9-2-2-16,0-4 2 15,-3 4 0-15,6-9 1 16,-3 6 0-16,0-8-7 16,0-9 0-16,0 4 5 15,0 2 4-15,0 0-3 16,0 3 0-16,-1 2 1 0,4 1 0 16,-3 7-5-16,0 3 1 15,0 3 2-15,3 15 1 16,-3 3-1-16,0-2-2 15,0 7 3-15,-3-7 0 16,0 0-4-16,0-6-1 16,-3-3-37-16,3 1-16 15,0-3-80 1</inkml:trace>
  <inkml:trace contextRef="#ctx0" brushRef="#br0" timeOffset="67317.6634">20543 16386 204 0,'-3'-16'77'0,"3"13"-42"0,12-5-19 0,-6 3 24 16,3 2-10-16,0 1 0 15,3 2-8-15,6 5-2 16,2 5-11-16,7 9-1 0,0 10 2 16,-3 11 3-16,-3 5 2 15,-6 0-2-15,-7 8 0 0,-8 0-1 16,-5 0 2-1,-7-9-7-15,3-12-4 16,0-5-9-16,-9-1-1 0,3 1-57 16,-12-4-24-16,6-1-52 15</inkml:trace>
  <inkml:trace contextRef="#ctx0" brushRef="#br0" timeOffset="93055.4985">1175 16851 184 0,'-12'-2'68'0,"12"2"-36"0,0 0-18 0,0 0 22 15,0 0-5-15,6 0-1 16,0 2-10-16,0 4-2 0,-6-1-11 16,9 8-2-16,-4 8 1 0,1-5 1 15,3 8 1-15,-6-5 2 16,3 12 4-16,-6-4-2 15,3 10 1-15,-3-5 4 16,-3 5 3-16,3-6-1 16,-9 1-2-16,0-5-3 15,-2 4 1-15,2-10-6 16,-3 3-1-16,-3-8-4 16,0-5-1-16,-3-3-1 15,-6-8-2-15,6 0-13 0,-2-8-6 16,-1 2-19-1,3-20-6-15,6 7-26 0,-3-7-8 16,0-19-46 0</inkml:trace>
  <inkml:trace contextRef="#ctx0" brushRef="#br0" timeOffset="93242.9862">1109 16626 296 0,'9'-10'110'0,"-9"10"-60"0,0 0-41 0,0 0 25 16,0 0-24-16,0 0-4 15,0 2-16-15,3 1-4 16,6 8 7-16,-6-3-60 0,9 0-25 16,3 13-21-16</inkml:trace>
  <inkml:trace contextRef="#ctx0" brushRef="#br0" timeOffset="93797.4448">1315 16896 220 0,'0'0'82'0,"0"0"-44"0,0 6-27 0,0-6 21 15,2 10-6-15,-2-7-1 16,3 10-7-16,0 0-3 16,0 6-9-16,3-6-4 0,-3 11 1 15,3-8-2-15,3 2-1 16,-3-2 3-16,3-5 0 15,-3 2-1-15,6-2 1 16,-3-4-2-16,3-4 2 16,-3 0-2-16,3-6-1 15,-3 0-2-15,2-7-1 16,-2 2 2-16,0-5 0 0,-6 2 1 16,3-5 0-16,0-5 2 15,0 8 1-15,-6 2 5 16,3-2 3-16,3 8-6 15,-6-3-1-15,3 3-4 16,6 5-1-16,-9 0 3 16,3 10 3-16,3-7-2 15,-6 10-2-15,3-8 0 16,0 8 1-16,0 1-3 16,3-1 0-16,0 0-19 15,-3 0-9-15,3 1-25 0,0-9-11 16,0 6-34-1,3-9-32-15,-9 6 52 16</inkml:trace>
  <inkml:trace contextRef="#ctx0" brushRef="#br0" timeOffset="94387.6198">1606 16960 200 0,'0'0'77'0,"0"0"-42"0,0 0-21 16,0 0 20-16,0 0-11 15,0 5 0-15,9-2-10 16,-6 2 0-16,3 6-8 16,-3-3-1-16,0-1 2 0,3 4-3 15,-6 0 0-15,3-6 1 16,3 6 0-16,-6-4-5 0,0-1 1 16,0-4 2-16,0 4 3 15,0-6-2-15,3 0-2 16,6-6 0-16,-6 1-1 15,3-3 2-15,-3-5 1 16,0 5 1-16,3-11 2 16,3 6 1-16,-6 5 1 15,5-5-4-15,1 8-3 16,-6 5 2-16,3 0 0 16,0 5 3-16,0-2 1 15,3 2-1-15,-6 6 1 16,3-3-6-16,-3-1-3 15,0 4 3-15,3-3 1 16,-6 0 0-16,3 0-2 0,3-3 3 16,-6-5 0-16,3 5-4 15,3-10 1-15,6 3-7 16,-9-4-3-16,3 1 6 16,0-3 1-16,0 3 0 15,3-3 2-15,-6 0 3 16,2 3 1-16,1-1-1 15,3 6 1-15,0 0-2 16,3 0 2-16,0 0 0 31,-3 6 1-31,0-1-2 0,0 5 1 0,0-4-4 16,0 7 0-16,-3 5-19 16,0-4-7-16,3-1-39 15,-6-2-15-15,3-4-37 16</inkml:trace>
  <inkml:trace contextRef="#ctx0" brushRef="#br0" timeOffset="94887.6736">2035 17007 220 0,'0'6'82'0,"0"-6"-44"0,6 31-29 0,-3-25 19 15,-3 10-16-15,0-3-7 16,3 16-3-16,0-3 0 16,0 4-1-16,-3-1-1 0,0 0 1 15,0-3-1-15,0 1 2 16,0-9-1-16,0 1-1 16,0-6-2-16,0-8-1 15,0-2 10-15,0-3 8 16,0-16-4-16,0-8-1 15,0-2-5-15,0 5-4 16,0 2 2-16,0-13 0 0,0 6-1 16,3-6 1-16,3-13 2 15,3 5 4-15,-1 9-2 16,4 4-2-16,0 6-2 16,0 8 0-16,3 5 2 15,0 8 2-15,3 8 1 16,-9 0 2-16,3 8 1 15,-3-1 3-15,-3 4-1 16,-6 2 0-16,-3-2-1 16,-6-1 0-16,0-2-4 15,-6-3-3-15,0-2-7 16,-3-3-3-16,0-3-16 0,0-2-6 16,1-6-26-16,2-2-11 15,3-3-72 1</inkml:trace>
  <inkml:trace contextRef="#ctx0" brushRef="#br0" timeOffset="95342.0437">2749 16928 288 0,'0'21'110'0,"3"-5"-60"0,0 0-39 16,0-11 26-16,0 8-14 0,0 1-3 15,3 4-7-15,-6-2-3 16,3 0-6-16,-3 0-5 0,0-3-2 15,0-2-12-15,0-3-2 16,0 2-36-16,0-7-15 16,0-3-42-1,6 0-38-15,-3-3 59 16</inkml:trace>
  <inkml:trace contextRef="#ctx0" brushRef="#br0" timeOffset="95482.9977">2770 16740 252 0,'-6'-39'93'0,"6"39"-50"0,0-8-41 16,6 8 17-16,-3 0-30 15,3 0-9-15,9 0-46 16,-3 0-18-16,3 0 0 16,0 0 0-16</inkml:trace>
  <inkml:trace contextRef="#ctx0" brushRef="#br0" timeOffset="95773.1573">3154 16642 208 0,'-3'-8'79'0,"0"6"-42"0,-3-9-10 0,3 11 27 31,-3-3-4-31,-3-2 3 16,0 0-24-16,-3 5-9 0,1 0-12 15,-4 5-8-15,0 3-1 0,-3 11 1 16,3 12 0-16,3 9-5 16,3 5 1-16,3 3 2 15,6 5 3-15,0-3-9 16,0-5-4-16,6-5-8 16,0-6-2-16,3-8-21 15,-6-7-10-15,3-1-16 16,-3-10-60-1</inkml:trace>
  <inkml:trace contextRef="#ctx0" brushRef="#br0" timeOffset="95960.5736">2901 16888 244 0,'-12'-8'90'0,"15"8"-48"0,-3-5-34 0,3 5 24 15,3 0-11-15,3 0-2 16,3 0-11-16,6 0-3 15,9 0-3-15,2 0-4 0,4 0 1 16,0 0-28-16,0 0-10 0,-4 0-74 16,-5 0-37-1,3 0 68-15</inkml:trace>
  <inkml:trace contextRef="#ctx0" brushRef="#br0" timeOffset="97169.4421">615 17875 164 0,'-3'-8'63'0,"3"8"-34"0,-6-5-3 0,6 5 23 0,0 0-2 16,0 0-1-1,0 0-14-15,0 0-5 0,0 0-16 16,0 0 2-16,6 0 1 0,-6 5-3 16,12-10-1-16,-9 5-4 15,12-3 1-15,6-7-6 16,-6 2-3-16,-1 3 1 15,10-3 2-15,3 0-2 16,-6 2 0-16,-9-2-1 16,6 3-2-16,-3 0 0 15,2 5 0-15,-8-3 3 16,0 1 2-16,3-1 0 16,-9 6-1-16,3-1-2 0,-6 6 1 15,0-3 1-15,-6 11 2 16,-6 3 1-16,3-6 3 15,0 0 1-15,-6 11 3 16,7-8 1-16,-13 10 1 16,6-7-2-16,-6 7 1 15,6 1-2-15,-6-3 0 0,3-3-5 16,1 0-1-16,2-2-1 16,0-6 1-16,3 5-4 15,3-12 0-15,-3-4-1 16,9 9-2-16,-3-9 3 15,12 4 0-15,-3-6 3 16,6 8 1-16,-6-3-1 16,12 3-2-16,-9-3 1 15,9-5-1-15,-3 6-7 16,5-6-3-16,-5 0-10 16,3-11-5-16,3-2-8 15,0 10-3-15,-6-10-9 16,6 2-2-16,-9 3-23 0,3 0-8 15,-4-2-15 1</inkml:trace>
  <inkml:trace contextRef="#ctx0" brushRef="#br0" timeOffset="97434.0206">648 17992 220 0,'-6'0'82'16,"6"0"-44"-16,0-3-16 15,0 3 28-15,0 3-13 16,0-3-1-16,6 0-10 0,0 0-2 16,3-3-13-16,11-2-4 0,-8-1-3 15,6 6-2-15,3-5-2 0,0 5-2 16,0-8-1-16,0 8-36 15,8-5-14-15,-8-3-63 16,9 8-53 0,9-5 65-16</inkml:trace>
  <inkml:trace contextRef="#ctx0" brushRef="#br0" timeOffset="98027.8432">1038 17971 172 0,'-9'2'66'0,"9"-2"-36"0,0 5-11 0,0-5 21 15,0 6-11-15,0-4-5 16,3 1 0-16,3 0-1 16,-3 5-12-16,0-6 2 0,6 1 1 15,-3 2-3-15,5-5 1 16,-2 5-3-16,3-5 0 16,-3 0-3-16,9-5 1 15,-6 5-2-15,0-5 0 0,0 5-3 16,-3-8 1-16,0 3-2 15,0-3 2-15,-6-3-4 16,3 3 0-16,-6-5-1 16,-9 5-2-16,9-3 3 15,-12 4 2-15,-3-1-5 16,3 2 1-16,3 1 1 16,-6 2 3-16,6 1 0 15,-12 2-1-15,-5 0 3 16,8 5 2-16,3-5 0 15,3 13 2-15,3-7-2 16,-3 12 0-16,3-5-3 0,9 3-2 16,0 3 3-16,6-1 2 15,-3 3-4-15,9-2-3 16,-3-6-2-16,6 6 0 16,0-6-19-16,5-5-10 15,-8-3-25-15,6 0-9 16,-3-2-52-1</inkml:trace>
  <inkml:trace contextRef="#ctx0" brushRef="#br0" timeOffset="98421.4192">1240 17899 176 0,'-6'5'66'15,"6"-5"-36"-15,0 16-13 0,0-10 20 0,0 7-6 16,0-5 2-16,6 10-10 15,-6-5-4-15,0 11-11 16,0-3-3-16,3-7 1 0,0-1-1 16,0 0 2-16,-3 0 2 15,3-5 5-15,0-2-4 16,3-12 2-16,-6-2-5 16,9 0-2-16,-9-2 0 15,6-6-1-15,9-16-5 16,-9 14-1-16,3 4 1 15,2-4 0-15,4 5 1 16,3-1 0-16,0 7-3 16,0 1 0-16,0 6 4 15,0 6 1 1,-3-1 2-16,-1 11 0 0,-2-3 0 0,0 5 0 16,-3-4-2-16,0 12-2 15,3-7-21-15,-9 2-11 16,3-3-13-16,0 4-2 15,0-7-28-15,3-1-9 16,-6-6-2 0</inkml:trace>
  <inkml:trace contextRef="#ctx0" brushRef="#br0" timeOffset="98967.8429">1826 17947 220 0,'0'-14'82'0,"0"14"-44"0,-2-7-14 16,2 7 29-16,-3 0-9 15,3-6-4-15,-3 6-14 16,-6-2-6-16,-3 2-11 16,3 0-6-16,-6 2-2 0,3-2-1 0,-3 13 2 15,-3-7-6-15,6 15-1 16,3-8 4-16,-2 16 2 15,5-8-2-15,6 6 1 16,0-1 0-16,6-7 0 16,-1-6-3-16,4 0 2 15,0 1-1-15,3-14-2 16,-3 5 3-16,3-16 2 16,-3-2-2-16,3-3 0 15,-3 0-1-15,0-13-2 16,-3 5 0-16,-3-15 0 15,0 7 3-15,-3-8 2 16,-3-26 0 0,-3 8 2-16,0 10 2 0,0 9 2 15,3 7-3-15,0 8-3 16,0 3 2 0,0 10 0-16,3 3-1 0,0 6-2 0,6 15 1 15,0 8 1-15,3 13 3 16,0-2 2-16,0-5-3 15,0 12-3-15,-6-7 0 16,8 13-1-16,-2-8-11 16,0 5-5-16,0-10-39 15,6 0-16-15,0-11-65 16</inkml:trace>
  <inkml:trace contextRef="#ctx0" brushRef="#br0" timeOffset="99331.6585">2133 18000 240 0,'-3'2'90'0,"3"1"-48"0,3 2-27 15,-3-5 26-15,9 0-9 16,-9 5-1-16,15-2-15 15,0-3-5-15,6 0-7 16,-1 0-7-16,13 0-1 16,-6 0-38-16,9 0-14 15,-10-3-73 1</inkml:trace>
  <inkml:trace contextRef="#ctx0" brushRef="#br0" timeOffset="100020.1218">2630 17939 232 0,'-12'0'88'0,"12"0"-48"0,0 0-36 0,0 0 19 15,6 5-4 1,3-5 3-16,6 0-8 16,6-5-3-16,9 5-6 0,2-6-4 0,-5 6 2 15,-3 0-4-15,3-2 0 16,8-3 1-16,-8-1 0 16,-6 6-3-16,3 0 2 15,-3 0 1-15,-3 0 0 16,-9 6 0-1,-1-6 2-15,-8 13 1 16,0 0-1-16,-11 8 1 16,5-5 0-16,-6 5 1 15,0 0 2-15,-6 3 1 0,-12 5 1 16,3 0 0-16,7-2-2 16,5 2 1-16,-3-16-2 15,6 6 2 1,3-6-2-16,6 0 0 0,0 0-1 15,9-2 2-15,-3-8-1 16,12-3 0-16,6 0-1 16,2 0 0-16,4 0-9 15,-15 0-2-15,0 0-1 16,6 0 2-16,-3 0-14 16,-3-8-4-16,3 2-10 15,-3-2-4-15,-4 1-17 16,1-4-5-16,-9 3-41 15</inkml:trace>
  <inkml:trace contextRef="#ctx0" brushRef="#br0" timeOffset="100238.8964">2684 18050 264 0,'0'0'99'0,"3"0"-54"0,9 0-39 0,-9 0 20 16,9 0-10-16,8 0-1 16,1 0-7-16,-3 0-3 15,9 0-2-15,-3 0-16 0,11-5-6 16,16-3-63-16,0 2-26 16,-7-2 6-1</inkml:trace>
  <inkml:trace contextRef="#ctx0" brushRef="#br0" timeOffset="109820.708">3502 17769 124 0,'3'-5'49'0,"0"5"-26"0,0 0-3 0,0 0 19 16,-3 0-2-16,0 0 1 16,0 0-8-16,0 0-2 15,0 0-15-15,0 0 5 0,3 5 3 16,-3 1-3-16,0 15 9 15,0 3-7 1,0-3-6-16,0 0-3 16,0 5-5-16,0-2-1 15,0 3-3-15,0-1 1 16,0-5-2-16,3 3 2 16,0-3-2-16,0 3 2 0,0-8-2 15,-3-3-1-15,3-7-10 16,-3 4-4-1,0-2-11-15,0-3-2 0,0-5-16 16,0 3-8-16,0-3-27 16,3 5-53-1,-3-5 30-15</inkml:trace>
  <inkml:trace contextRef="#ctx0" brushRef="#br0" timeOffset="110666.8153">3773 18031 220 0,'-9'0'85'0,"6"0"-46"0,0 0-13 16,3 6 31-16,0-6-15 15,0 0-3-15,0 0-12 16,0 0-3-16,6 0-13 16,0 0 2-16,6 0 3 0,3 0-6 15,0 0-3-15,0 0-7 16,3-6-2-16,5 6 1 16,-5-2 2-16,0-4-9 15,-3 6-2-15,0 0-33 16,-3 0-11-16,-3 0-19 0,0 0-8 15,-3 0-35 1</inkml:trace>
  <inkml:trace contextRef="#ctx0" brushRef="#br0" timeOffset="110927.3474">3833 18182 176 0,'-6'5'68'0,"3"-5"-36"0,0 6-11 0,3-6 22 0,0 5-6 16,0-5 1-16,0 0-11 16,6 3-2-16,3-3-14 15,3-3 0-15,5-2 0 0,1-1-2 16,0 6 0-16,0-5-3 16,-3 3 1-1,0-4-6-15,-3 1-3 0,0 5-28 16,-3-3-12-16,-1-2-59 15,1 5-59 1,-3-5 46-16</inkml:trace>
  <inkml:trace contextRef="#ctx1" brushRef="#br0">18004 11507 0,'-161'-11'16,"18"1"0,-2 7-16,-7 0 15,15-2-15,-3 5 16,-9 3-1,-9-11-15,19 5 16,-4 3 0,6 8-16,6-3 15,-12 3 1,-21 8 0,21 8-16,27 0 15,18 7-15,3-1 16,11-1-1,-2-8 1,86-21-16,-214 37 16,14 0-1,-29 0 1,0 8 0,-21 18-1,9 12 1,-36-23-1,-30-12 1,-35 13 0,-48 11-1,-38 39 1,428-103 0,0 0-1,0 0 1</inkml:trace>
  <inkml:trace contextRef="#ctx0" brushRef="#br0" timeOffset="120513.9503">3517 18240 148 0,'0'0'57'0,"0"19"-30"0,0-24-10 16,0 10 22-16,0 0-16 15,0-10-2-15,0 5-13 16,0-5-5 0,3 5-5-16,0 5-1 0,0-10-23 15,0 10-10-15,0 3-50 16</inkml:trace>
  <inkml:trace contextRef="#ctx0" brushRef="#br0" timeOffset="122060.7305">4428 17875 136 0,'-3'-8'52'0,"3"8"-28"0,-3-13-6 15,3 8 18-15,0 5-1 16,-3-3 9-16,-6-7-18 15,-6 10-14-15,3-3-1 16,-3 6 1-16,1 2-6 16,-1 3-3-16,0-3 0 15,0 8 0-15,-3 1 1 16,3 12-2-16,3 0-2 16,0 14 1-16,3 2 1 15,4 1 3-15,5-3 2 16,2-3-1-16,4 2-1 15,3-7 3-15,6-6 3 16,6-4-4-16,3 1 1 16,3-9-1-16,2-6 1 0,4-3-2 15,3 0 1 1,3-10 0-16,-1-3 1 0,-2-8-2 16,-3 3 1-16,-3-3-2 15,-4-8 2-15,-2 3-2 16,-6-11 0-16,-3-2 1 15,-3-3 1-15,-6 5-1 16,-6-2 1-16,-3 2 0 16,-3 0 1-16,-9 3 0 15,-3-3 2-15,-3 8-3 16,-6 3 1-16,1 3-7 16,-1 2-1-16,-3 3 0 15,3 2 2-15,3 3-6 0,7 3 1 16,2 2-19-16,3 1-8 15,3 2-33-15,3 2-12 16,6 9-67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6T22:09:36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10206 4654 240 0,'-15'-8'90'0,"12"5"-48"0,3 1-42 0,0-1 16 15,3 1-9-15,0-4-2 16,3-2-5-16,5 0-2 15,7-2 1-15,3 2-2 0,9-3-1 16,6 1 0-16,5 4 0 0,7 1-6 16,-3 5-2-16,-7 3 5 15,-2 5 3-15,-3 2 1 16,-6 6 1-16,-7 3 0 16,-2 12 0-16,-6 6 2 15,-6 0 2-15,-6 8-1 16,-6 3-1-16,-3 8 1 15,-3 10-1-15,-3 13-3 16,4 1 2-16,2-1 1 16,0 6 0-16,3 7-7 15,12 1 0-15,0-6 3 16,3-5 2-16,2-5-1 16,4-6 2-16,3 1 1 15,0-6 0-15,3-8 0 0,3-10 0 16,-3-9 4-16,-4-4 2 15,1-6 0-15,-3-5-1 16,-3-3-3-16,0-5 1 16,-3-3-2-16,0 3-1 15,-3-3 1-15,0-2-1 16,-3-3-3-16,-3-8 2 16,0 5 3-16,0 0 1 15,0 0-1-15,0 1 1 16,0-4-2-16,0 1-1 15,0 2-4-15,-3 1 0 16,3-1 0-16,-3 0 2 16,0 1-1-16,0-1-1 15,0 0 3-15,0 0 0 0,0 1 1 16,0-1 2-16,-6 0-3 16,0 1 0-16,-6-1 1 15,0 3 0-15,0 2-3 16,0-2 2-16,1 3-1 15,-1-1-2-15,0 4 3 16,3 2 0-16,0 5-2 16,0 5 2-16,3 6-1 15,3 5-2-15,6 5-2 16,0 9 1-16,6 7 3 0,3 3 1 16,3 7-2-16,0-4 0 15,6 2-1-15,-3-5 3 16,-6 0 6-16,-9-3 7 15,-3 3 3-15,-9 2 3 16,-6 4-1-16,-9-9 1 16,-9 3-16-16,-5-6-5 15,-7-2-66 1,-9 0-62-16,-2 0 37 16</inkml:trace>
  <inkml:trace contextRef="#ctx0" brushRef="#br0" timeOffset="5560.0187">5116 12232 112 0,'-6'0'44'0,"-9"0"-24"0,-9-3-21 0,18 3 7 16,0 0-2-16,-3 0 2 15,0 0 8-15,0 0 3 16,3-3 5-16,0 3 1 16,0-2 1-16,3-1 2 15,0 0-14-15,0 3 6 0,0 0 5 0,1 0-1 16,-1-2-1-16,0 2-3 16,0-3-1-16,0 1-7 15,-3 2-2-15,3-3-4 16,0 3-1-16,0 0-1 15,0 0 1-15,3 0-4 16,0 0-2-16,3 0-1 16,6 0 0-16,3 0 7 15,5 0 3-15,10 0-3 16,0 0-2-16,9 0 2 16,2 0 0-16,4 0-4 15,9 0-1-15,2 0 3 16,13 0 1-16,-4 0 2 0,7-3 0 15,2 1 0-15,7-4 2 32,2-2-1-32,6 0 2 15,4 0-4-15,-1-2 0 0,3-1 3 0,6 3 1 16,-2 0-3-16,-7 1-3 16,0 1 2-16,0 1 2 15,-5 2-2-15,-1 1 0 16,-5 2 5-16,2 0 3 15,-3 0-2-15,10 0 0 16,-1 0 1-16,0 0 1 16,-2-3-1-16,-4 0 1 0,0 1-4 15,-5-1 1-15,-7 0-1 16,-5 1 1-16,-13-1-4 16,-5 0-1-16,-9 1-8 15,-4-1-4-15,-11-2-28 16,-6 2-12-16,-3 1-62 15,0 2-29-15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3:46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4625 148 0,'0'-3'57'0,"0"6"-30"0,3 0-21 16,-3-3 17-16,0 0-1 15,0 5 2-15,0 3-5 16,-3 0-1-16,-3 2-10 15,-3 6-1-15,-3 5 0 0,-3 3-1 0,-2-3-1 16,-10 3-3-16,-3-3 1 16,6-2-2-16,0-1 2 15,4-2-2-15,2-3-1 16,3-2 1-16,0 2-1 16,3-2 0-16,3-1 0 15,3-2 0-15,3 3 2 16,6-3-3-16,3 0 0 15,6 2 1-15,6 1 0 16,6 5 0-16,2 2 0 16,-2 1 0-16,0-1 2 15,0 1-1-15,-6-1 2 16,-3-2-4-16,-3-2 0 0,-4-4 5 16,1-2-31-1,-3-5-11-15,0-3-63 16</inkml:trace>
  <inkml:trace contextRef="#ctx0" brushRef="#br0" timeOffset="587.6979">10140 4934 132 0,'-3'0'49'0,"0"8"-26"0,0-5-9 0,3-3 15 0,0 0-5 16,0 0-2-16,0 0-4 16,6 3 1-16,0-1-10 15,9 1 6-15,0 0 2 0,3-3-5 0,8 2 1 16,4-2-2-16,6 0 3 15,6 0-3-15,2-5-1 16,7 0 0-16,-1 2 1 16,1 0-5-16,6 1-2 15,-7-1 2-15,1-5 3 16,-4 3-2-16,-5 0 1 0,-6 2-3 16,-3 0 2-16,-7 1-4 15,-5-1 0-15,-3 0-1 16,-3 1-2-16,-3 2 3 15,0 0 0-15,-3 0-17 16,-3 0-5-16,0 0-20 16,-3-3-7-16,2 3-31 15,1-3-12-15,6 1-1 16</inkml:trace>
  <inkml:trace contextRef="#ctx0" brushRef="#br0" timeOffset="1165.8877">11122 4847 168 0,'0'3'66'0,"6"5"-36"0,-3 5-20 0,0-5 20 0,0 5-5 16,0 3 0-16,0 0-7 15,0 0-1-15,0 2-10 16,0 3-4-16,-3-5 0 0,0 0 0 15,0 0 3-15,0-3-1 16,0-2 0-16,0-3-1 16,0-3 0-16,0-5 0 15,0 0 0-15,0 0 0 16,0-3 2-16,0-2 1 16,0-3 3-16,0-2-1 15,0-1 0-15,3 1-3 16,0-4-1-16,6 1-1 15,0-3 2-15,3-2-5 0,0 2-1 16,0 3 0-16,-1 2 2 16,1 0 1-16,0 3 1 15,3 3-5-15,0 0-1 16,0 2 1-16,0 1 2 16,-3-1 0-16,0 3-1 15,0 0-24-15,-1 3-9 16,-2-1-29-16,0 1-12 15,6 0-33 1</inkml:trace>
  <inkml:trace contextRef="#ctx0" brushRef="#br0" timeOffset="1622.5512">11485 4929 152 0,'-3'0'57'0,"6"8"-30"0,0-8-14 16,0 3 17-16,0 2-6 16,3 0 0-16,0-2-7 15,0 0 0 1,3-1-10-16,0 1 0 0,0-3 0 16,0 0-1-16,0 0-1 0,0 0-1 0,0-5 0 15,-3-1-2-15,0 1-2 16,-3-3-2-1,0 0 1-15,-3 0 3 16,-3 3-3-16,-3 0 0 16,0-1-4-16,-3 4 1 15,-3 2 2-15,0 5 3 16,-6 0-2-16,-3 6 0 16,3-1 1-16,1 1 0 15,2 0-3-15,3 2 2 16,3 0-1-16,3 0-2 0,3 1 3 15,3-1 0-15,12 0 3 16,3 0 1-16,3-2-1 16,-1-1-2-16,4-2-4 15,0-2-2-15,3-4-11 16,3-4-3-16,-1-4-17 16,1 1-6-16,-3-3-39 15</inkml:trace>
  <inkml:trace contextRef="#ctx0" brushRef="#br0" timeOffset="2118.1807">11840 4945 192 0,'0'-16'74'0,"0"16"-40"0,-3 0-24 16,3 0 20-16,-3 0-9 0,-3 0-2 31,-3 5-9-31,0 1-4 0,-3-1-3 16,0 3-5-16,0 0 1 0,0 5-4 15,3-2 1-15,0 2 2 16,3 3 1-16,3 0 1 16,6 0 0-16,3-3 0 0,3-3 0 15,3-2-3-15,0-2 2 16,3-6 3-16,-3-6 1 16,0-2 1-16,0-2 0 15,0-3-5-15,-3-1-1 16,2-1 1-16,-2-9 0 15,-6 0 1-15,-3-3 0 16,0 1 0-16,0 0 0 16,0-6 0-16,0-3 0 15,0 6 6-15,0 5 4 16,-3 3-5-16,0 5-1 16,3 6-2-16,-3 2-2 15,0 3-4-15,1 10 0 16,2 11 4-16,0 2 2 15,0 3 0-15,2 3 1 0,4 5 2 16,3 3 2-16,0 0-3 16,3 0-1-16,3-1-1 15,0 4 1-15,0-6-2 16,-3-3 2-16,0 1-33 16,0-6-14-16,-4-5-69 15</inkml:trace>
  <inkml:trace contextRef="#ctx0" brushRef="#br0" timeOffset="2868.5032">10128 5458 140 0,'0'0'55'0,"0"3"-30"0,-3 2-10 0,-3 1 18 15,0-1-5-15,-6 3 0 16,0 0-9-16,-2 2-4 16,-4 1-8-16,0 0 2 0,-3-1 3 15,3-2-4-15,0 0-2 16,3 5-1-16,3 0-1 16,1 6-2-16,2-3 1 15,3-3-2-15,3 0-1 16,3 1 1-16,3-1 1 15,3 0-1-15,3 0 2 16,2 0 0-16,1 1 1 16,0-1-2-16,0-3 1 0,0-2-2 15,0 0-1-15,-3 0-17 16,0 3-9-16,3-1-17 16,-3-2-8-16</inkml:trace>
  <inkml:trace contextRef="#ctx0" brushRef="#br0" timeOffset="3290.1636">9988 5667 172 0,'-3'0'66'0,"3"6"-36"0,0-9-22 0,0 3 18 15,0 0-6-15,6 5 0 16,3-2-5-16,3 0-1 16,6-1-8-16,6-2 0 0,8 3 1 15,10-3 5-15,6 3 5 16,5-3-3-16,10 0 0 15,5-3-6-15,7 0-3 0,5 3 0 16,3 0 1 0,1 0 3-16,-4 0 2 0,-8-2-1 15,-10-1 1-15,-2 0-2 16,-7 3 2-16,-11-2-4 16,-3 2-2-16,-7 0-2 15,-5 0-3-15,-6 0-13 16,-6-3-4-16,-3 0-55 15,0 3-23-15,-6-2-26 16</inkml:trace>
  <inkml:trace contextRef="#ctx0" brushRef="#br0" timeOffset="4008.9415">11390 5662 172 0,'3'-8'66'0,"0"8"-36"0,0 3-13 0,0-3 22 16,3 2-7-16,0 4 1 15,3 2-9-15,0 2-3 16,3 3-12-16,0 1-3 0,-3 2-2 16,3 2-2-16,-4-2 1 15,1 0-2-15,0-3 2 0,0 0-13 16,0-2-6-16,0-3-18 16,0-3-8-16,-3-5-29 15,3 0-50 1,0-8 26-16</inkml:trace>
  <inkml:trace contextRef="#ctx0" brushRef="#br0" timeOffset="4243.4335">11649 5670 188 0,'-3'-5'71'0,"3"7"-38"0,0-2-30 16,0 0 15-16,-6 6 2 0,0 4 4 15,0 3-6-15,-3 6 0 16,0 5-11-16,-2 0 2 0,-1-1 4 15,0 1-12-15,0 3-2 16,3-3 2-16,0 2 3 16,3-7-10-16,0-4-5 15,3-1-24-15,0-4-8 16,3-5-32 0,6-5-41-16,0-2 35 15</inkml:trace>
  <inkml:trace contextRef="#ctx0" brushRef="#br0" timeOffset="4680.2976">11715 5736 200 0,'0'0'77'0,"0"5"-42"0,3-2-28 16,-3-3 18-16,6 3-4 0,-3-1 2 0,2 1-11 15,1 0-2-15,3-1-6 16,0-2 2-16,0 0 0 0,3 0-5 16,-3-5 0-16,0 0 1 15,0-1 1-15,0 1 1 16,-3-3 0-16,-3 0-7 16,-3 3 0-16,-3 0-1 15,-3-1-1-15,0 4-3 16,-3 2 0-16,-3 0 2 0,0 5 1 15,0 3 3 1,0 0 1-16,0 0-2 0,4 2 2 16,-4 6 1-16,6 0 2 15,3 3-3-15,0-3 0 16,3-3 1-16,3 0 0 16,6-2 0-16,5-1 2 15,1-2 3-15,0-3 2 16,3 1-17-16,0-4-5 15,-3-2-20-15,0 0-5 16,3-5-54 0</inkml:trace>
  <inkml:trace contextRef="#ctx0" brushRef="#br0" timeOffset="4930.3817">11977 5509 200 0,'-3'2'74'0,"0"6"-40"0,0 11-29 15,3-6 19-15,0 13-6 16,0 4 1-16,0 1-6 16,0 6-3-16,3-2-5 15,0-4-4-15,0-4 0 0,0-3 1 16,0-3 3-16,-1-3-15 15,1-4-6-15,0-4-27 0,0-2-13 16,0-3-36 0</inkml:trace>
  <inkml:trace contextRef="#ctx0" brushRef="#br0" timeOffset="5181.2867">12060 5535 220 0,'3'-8'82'0,"-3"6"-44"0,0 2-27 0,0 0 21 15,0 0-19-15,0 5-5 0,0 5 1 16,3 14 2-16,-3 3-6 16,0 4 4-16,0 4 1 0,0 2-8 15,0-3-2-15,0-5-1 16,3-2 2-16,6-3-11 15,-3-6-3-15,0-2-27 16,6-3-9-16,-1-5-57 16</inkml:trace>
  <inkml:trace contextRef="#ctx0" brushRef="#br0" timeOffset="5525.0695">12250 5760 196 0,'-3'0'74'0,"0"5"-40"0,0 3-24 0,3 3 17 16,-2-3-7-16,-1 5 1 15,3 0-8-15,0 0 0 16,3 1-8-16,2-1-1 0,4-3 0 16,0 1 2-16,3 0 3 15,0-6 5-15,6-5 3 16,3-5-7-16,-6-6-1 15,0 3-3-15,-4-2-1 16,-2-6-1-16,-3 2 0 16,-3-1 0-16,-6 1 2 15,0 1-3-15,-6 3 0 0,-2-1 1 16,-1 3 0-16,0 3-11 16,-3 2-3-16,3 3-30 15,0 0-14-15,3 3-54 16,6-1-43-1,3-2 58-15</inkml:trace>
  <inkml:trace contextRef="#ctx0" brushRef="#br0" timeOffset="5978.2413">12569 5744 204 0,'-3'3'77'0,"0"5"-42"0,0 5-26 0,-3-2 19 16,0 2-3-16,3 3 2 15,0-1-9-15,0 1 0 16,9 0-11-16,-3 0-4 0,6 0 0 16,0-5-2-16,0-3 2 15,-3-3 0-15,3-3 1 16,0-2-5-16,0-2-1 15,0-3-6-15,-1-1 0 16,-2 1-5-16,0 0-2 16,0-1 6-16,0 1 5 15,0 2 5-15,0 3 2 0,0 3-6 16,3 5-2-16,0 0-1 16,3 0 2-16,3 0 10 15,0-3 6-15,3-2 8 16,-1-3 4-16,7-6-6 15,-3-1 0-15,-3-4-2 16,0-5-1-16,-3-2-7 16,-6 2-5-16,-3 0-7 15,-4 3-2-15,-2-1-26 16,-2 4-11-16,-4-1-91 16</inkml:trace>
  <inkml:trace contextRef="#ctx0" brushRef="#br0" timeOffset="7008.2166">10119 6257 116 0,'0'-2'44'0,"-3"-6"-24"0,6 13-8 16,-3-5 27-1,0 0-9-15,0 0-4 16,0 0-4-16,0 0-12 15,0 0 0-15,0 0 3 0,0 3-3 16,-6 5 2-16,-3 0-3 16,-3 0 0-16,-2 0-3 0,-4-1 1 15,0 1-2-15,0 0 2 16,3 0-4-16,0 0 0 16,3 0-1-16,0 3-2 15,3-3-4-15,3 0 0 16,6 2 2-16,3 3 1 15,6 1-2-15,3-1 2 16,3 8 1-16,0-2 0 16,6 4 0-1,0-4 2-15,-3-3-1 16,-4-3 2-16,-2-2-24 16,0-3-11-16,-3-1-25 0,0-4-12 15,-3 0-12 1</inkml:trace>
  <inkml:trace contextRef="#ctx0" brushRef="#br0" timeOffset="7352.8433">10018 6379 220 0,'-3'-3'82'0,"3"3"-44"0,3 0-31 15,-3 0 18-15,6 3-13 16,3 0-4-16,12-1 3 16,5 1 3-16,7 0-7 15,12-1 0-15,5-2 0 0,16 0 1 16,8-2 2-16,7-1-1 0,8 0 0 16,6-2-3-1,1 2-1-15,-4 1 1 0,-3-1 1 16,-6 1-1-16,-14-1 1 15,-10 3-4-15,-11 0 0 16,-9 0 1-16,-9 0 2 16,-10 0-5-16,-5 0-3 15,-6 0-26 1,-3 0-9-16,-6 0-38 0,0 0-18 16,0 0-12-1</inkml:trace>
  <inkml:trace contextRef="#ctx0" brushRef="#br0" timeOffset="7634.2718">11485 6281 152 0,'-3'-16'57'0,"-8"14"-30"0,5-14-12 0,12 13 20 16,-3 1-10-16,0 2-5 15</inkml:trace>
  <inkml:trace contextRef="#ctx0" brushRef="#br0" timeOffset="8044.82">11479 6247 344 0,'3'10'10'0,"0"6"-2"16,-3 8 2-16,0 5 4 15,0 6-2-15,0 7 3 16,0-2-4-16,0-3-1 16,0-6-2-16,3-4 0 15,0-6-2-15,-3-5 1 0,3-3 0 16,-3-5 1-1,3-5 0-15,0-3 2 0,0-6-3 16,3-4-2-16,0-14-2 16,3 3-3-16,0 0-2 15,3 2-1-15,3 3-1 16,3 3 3-16,3 5-5 16,2 5 2-16,-2 6 2 15,0 8 3-15,-3 7 2 16,-3 1 3-16,-3-1 3 15,-6-2 2-15,-6 0 1 16,-6 0 0-16,-6-6-4 16,-6 4-3-16,0-6 0 0,-3-3-1 15,-3-5-9-15,4 0-2 16,-1-3-9-16,3-2-3 16,6 0-10-16,0-3-4 15,6 0-15-15,0-5-8 16,3-1-22-1,6-7-44-15,6 0 35 0</inkml:trace>
  <inkml:trace contextRef="#ctx0" brushRef="#br0" timeOffset="8279.2779">11804 6228 240 0,'3'0'90'0,"-3"14"-48"0,3-4-36 16,-3-2 20-16,0 3-5 16,0 2-1-16,0 5-6 15,0 6-4-15,0 8-5 16,0 2-4-16,0 3 2 0,3-2 0 0,3-6 1 16,0-3-7-16,0-4 0 15,0-4-39-15,0-5-16 16,0-5-62-1</inkml:trace>
  <inkml:trace contextRef="#ctx0" brushRef="#br0" timeOffset="8669.953">11977 6416 156 0,'-3'3'60'0,"3"2"-32"0,-3 6-15 0,3-6 17 15,0 8-6-15,0 6 0 0,3 2-7 16,0-3 0-16,3 1-10 16,-1-3-2-16,1 0-1 0,3-3 0 15,0-5 0-15,0-3 2 16,3-5 3-16,-3-3-6 16,6-2-2-16,-3 0-6 15,3-16 1-15,-3 2 2 16,0 1 3-16,-4-1 0 15,1 3 2-15,-3 3 0 16,0 5 3-16,0 3 1 16,-3 2 1-16,0 6 4 15,0 10 5-15,0 8 0 0,0-2-1 16,3 2-8 0,0-3-5-16,0-2 0 0,0-2 2 15,3-1-11-15,0-3-3 16,3-2-38-16,3-2-16 15,-1-4-61 1</inkml:trace>
  <inkml:trace contextRef="#ctx0" brushRef="#br0" timeOffset="9044.9846">12364 6498 188 0,'0'0'71'0,"0"-13"-38"0,0 24-25 0,2-6 16 15,-2-5 3-15,6 8 4 16,0 0-9-16,3-3-2 0,3 0-12 16,0-2-1-16,0 0 3 0,0-9-4 15,0 1-1-15,-3-6-2 16,0 3-3-16,-3 1 3 16,-3-1 0-16,-3 0-6 15,-3 0 0-15,-3 0-1 16,-3 0 2-16,-3 3-1 15,-9-1-1-15,0 6 0 16,0 3 3-16,-2 2-2 16,-1 16 1-16,3 3 2 15,0 0 0-15,6 0 6 16,6 0 6-16,6-1 0 0,9 1 1 16,6 0-1-1,9-3 0-15,6-5-4 0,6-3-3 16,-1-7-42-16,7-9-18 15,9-2-78 1</inkml:trace>
  <inkml:trace contextRef="#ctx0" brushRef="#br0" timeOffset="9857.5264">10351 7035 192 0,'0'0'71'0,"0"0"-38"0,0 0-19 15,0 0 22-15,0 3-7 16,-3 2 0-16,-3 3-7 15,-2 0-4-15,-7 0-10 16,0 3-1-16,-6-3 3 0,3-1-6 16,0 1 0-16,0 0-2 15,3 3-2-15,4-3-2 16,-1 2-1-16,6 1 2 16,3 2 0-16,6 3-2 15,6 5 0-15,3 0 2 16,-1 1 2-16,10 1-2 0,-3-4 0 15,-3-3 3-15,-3-3 3 16,0-2-9-16,-3-3-2 16,0-3-28-16,-3-2-10 15,-3-3-31 1,3-3-54-16,0-2 27 16</inkml:trace>
  <inkml:trace contextRef="#ctx0" brushRef="#br0" timeOffset="9971.7203">10223 7202 208 0,'-6'0'79'0,"9"0"-42"0,-3 0-26 15,0 0 23-15</inkml:trace>
  <inkml:trace contextRef="#ctx0" brushRef="#br0" timeOffset="10190.508">10229 7205 403 0,'18'2'22'15,"6"1"-12"-15,12-3-2 16,8 0 2-16,16 0-2 0,5 0 1 16,10 0-1-16,5-3 0 15,4 1-7-15,-1 2 0 16,-9-3 1-16,1 3 3 16,-13 0 0-16,-8-3 0 15,-13 3-1-15,-5-2 0 16,-6 2-5-16,-6 0-1 15,-6 0-21-15,-4 0-8 16,-2 0-35-16,0 0-13 16,-3-6-26-1</inkml:trace>
  <inkml:trace contextRef="#ctx0" brushRef="#br0" timeOffset="16233.6936">11646 7205 112 0,'3'-6'44'0,"0"4"-24"0,12 4-8 0,-9-2 13 16,0 0 2-16,-3 0 14 16,0-8-7-1,0 0-18-15,-3 3-2 0,0 0-1 16,-6-6 8-1,0 3-9-15,-6 3-1 16,-3 2-5-16,0 6-1 16,-3 0-6-16,1 2 1 15,-4 3-2-15,3 0 0 0,-6 2 2 16,0 4 0-16,3-1-3 16,7 3 2-16,2 0-1 15,9 2 0-15,9 1 0 16,3-3-2-16,5-1 3 15,4-4 0-15,0 2 1 16,6-7 2-16,0-6-6 16,0-3-1-16,-4-2-1 15,-2-3 2-15,-3-3 2 16,0-2 1-16,-3 0 1 0,-3-1 0 16,-3 1 0-16,-3-3 2 15,0 6-1-15,-3-1-1 16,0 3 5-16,0-2 1 15,0 2 0-15,0 8-1 16,0 0-3-16,0 0-2 16,0 5 3-16,0 3 2 0,0 2 0 15,0 6 0-15,3 8-3 16,0 5-2-16,0 8 3 16,0 0 2-16,-3 0 2 15,-3-2 1-15,0 2 4 16,-6-3 3-16,-9-5-2 15,0-5 0-15,0-5-7 16,0-6-4-16,-3-3-8 16,1-4-4-16,2-6-16 15,3-6-9-15,3-1-14 16,3-4-5-16,6-5-48 31</inkml:trace>
  <inkml:trace contextRef="#ctx0" brushRef="#br0" timeOffset="16642.9097">11843 7213 196 0,'-3'0'74'0,"6"2"-40"0,-3 6-27 0,3 0 20 0,-3 3-7 0,0 2-2 32,3 5-8-32,0-2-2 0,-3-2-4 0,3-1 4 0,-3-3 4 0,3 1-6 15,-3-3-1-15,0-3-1 16,0-5 0-16,0 0 0 31,0-3 0-31,2-2-2 16,1-3-2-16,0 0 7 15,-3-2 3-15,3-3-3 16,0-1 1-16,0 1-3 0,6 0 2 16,3-3-6-16,0 5-1 15,-3 1-2-15,3 2 0 16,0 3 2-16,-3-1 0 16,0 4-25-16,3 2-8 15,-3 2-34-15,-1 1-15 16,1 2-16-1</inkml:trace>
  <inkml:trace contextRef="#ctx0" brushRef="#br0" timeOffset="17097.7299">12063 7271 164 0,'3'5'63'0,"0"0"-34"0,12 3-23 16,-9-2 17-16,0-1-5 15,3 0 1-15,-1-2 1 16,1-1 0-16,0-2-11 16,0 0-5-16,3-2-3 0,-3-3-1 15,3-1 2-15,-3 1-1 16,0-3 2-16,0 0-4 15,-3 3-2-15,-3-3 2 16,-3 0 2-16,-3 3-5 16,-3-1 1-16,-3 4 1 15,0-1 1-15,0 3 1 0,-3 0 0 16,-3 3 0-16,0 2 0 16,0 3 2-16,4 5 3 15,-1 0 4-15,3 1 2 16,3-1-3-16,3 3-3 15,3 0-2-15,6 2 0 16,3 1 0-16,3-4 1 16,-1-1-5-16,4-4-1 15,0-4-26-15,0-1-11 0,0-10-38 16,0-1-46 0,0-10 36-16</inkml:trace>
  <inkml:trace contextRef="#ctx0" brushRef="#br0" timeOffset="17519.6562">12286 7300 176 0,'0'3'68'0,"3"-1"-36"0,0 1-22 16,0-1 20-16,3 1-3 15,0 0 4-15,3-1-13 16,3-2-3-16,3 0-9 15,0-2-4-15,-1-1-1 0,-2-2-1 0,0 0 2 16,0-3-1-16,-3 0-1 16,0 0 1-16,-3 0-1 15,-3 0 0-15,-3-3 0 16,0 6 0-16,-3 0 2 16,-3-1-3-16,-6 4 0 15,0 2-1-15,-3 2 0 16,0 4 0-16,1-1 0 15,-1 3 4-15,3 5 1 16,3-2 1-16,0 2 0 16,3 0 0-16,3 0 0 15,3 6 0-15,6 5 0 16,3-6-2-16,3-2-2 16,3-3 3-16,0-5 0 0,-1-2-26 15,4-4-11-15,0-7-41 16,-3-8-58-1,0-1 28-15</inkml:trace>
  <inkml:trace contextRef="#ctx0" brushRef="#br0" timeOffset="17894.6816">12524 7239 188 0,'-3'0'71'0,"18"3"-38"0,-18 2-21 16,3 0 19-16,6 6-3 15,-3-1 3-15,0 4-6 0,0-1-3 16,0 0-12-16,0 6-2 0,-3-4-1 16,0-1-3-16,0-6-3 15,0 0 2 1,3-3 0-16,-3-5 3 16,9-8-3-1,0-3-2-15,0-2 2 16,3-5-2-16,0-1-1 15,2 3-2-15,1 0 1 16,0 6-1-16,0 2 0 16,0 0 2-16,0 8 0 15,0 10 2-15,-3 4 3 16,0 2 2-16,-1-1 1 16,-2 7-7-16,0 1 0 0,-3-1-10 15,-3-7-2-15,0 1-73 16,-6-5-32-16,-3-3 6 15</inkml:trace>
  <inkml:trace contextRef="#ctx0" brushRef="#br0" timeOffset="21312.9538">3603 12245 148 0,'3'-5'55'0,"0"5"-30"0,-3 0-12 15,0 0 19 1</inkml:trace>
  <inkml:trace contextRef="#ctx0" brushRef="#br0" timeOffset="21780.2793">3606 12263 311 0,'-5'24'31'0,"-4"8"-16"15,-3 5-1-15,0 3 2 0,-3-3-4 16,3 0 1-16,0-3-6 15,3-2-2-15,3-6-2 0,0-2 0 16,0-5 0-16,0-1 1 16,3-4-2-16,-3-4 1 15,6-2-2-15,-3 0-1 16,3-3 3-16,0-5 2 16,0 0-2-16,0-2 0 15,3-6-1-15,3-6 1 16,0-1-2-16,0-1-1 15,3-3 1-15,0-2 1 16,3-5-1-16,3-4 2 16,-9-1-4-16,6 2 0 15,-3-3-1-15,0-3 0 0,0 6 2 16,-1 6 2-16,1 4 1 16,0 3 1-16,-3 6-5 0,0 4-1 15,3 27-4 1,0 3 6-16,3 11 4 15,0 2-2-15,0 0 1 16,0 2-1-16,3 1 1 16,0 0-2-16,-1-3-1 15,-2-5 3-15,0-1 2 16,-3-7-2-16,0-3 0 16,-3-7-12-16,-3-4-4 31,-3-18-54-16,-3-2 0-15,-3-4-5 0,-9-2-20 0</inkml:trace>
  <inkml:trace contextRef="#ctx0" brushRef="#br0" timeOffset="21952.1798">3609 12549 184 0,'-20'-10'68'0,"11"10"-36"0,0-3-13 16,6 3 21-16,0 0-7 16,0 0 0-16,0 0-12 15,3 0-3-15,0 0-10 31,9 0-1-31,6 0 0 0,5 0-3 0,13-3-3 0,3 3 0 32,0 0-1-32,-1 0-31 15,4 3-12-15,0 0-79 0</inkml:trace>
  <inkml:trace contextRef="#ctx0" brushRef="#br0" timeOffset="22450.2282">4098 12520 220 0,'-9'-3'85'0,"3"3"-46"0,-6 0-30 16,6 0 19-16,-3 3-12 0,-3 0-4 16,0-1-12-16,0 4-5 15,0 2 3-15,0 2 2 0,3 6 3 16,1 3-4-16,2-1 1 15,3-2-2-15,3 0-2 16,3-3 7-16,3-2 3 16,2-6-8-16,1-5 0 15,3-5-7-15,0-6-1 16,0-2 2-16,-3-3 5 16,0 0 2-16,-3 0 1 15,-3-2 0-15,-3-6 0 16,0 0 0-16,-3 0 0 0,0-5 4 15,0 0 5-15,0-8 4 16,0 8 2 0,0 5 0-16,0 6 4 15,3 4-16-15,3 22-7 16,0 8-2-16,3 5 7 16,3 6 7-16,0 2-4 15,0-3-2-15,3 1 1 16,0-1 0-16,-1 1-4 15,1-6 1-15,6 0-35 16,0-5-17-16,0-5-37 16,3-6-43-16,3-3 44 15</inkml:trace>
  <inkml:trace contextRef="#ctx0" brushRef="#br0" timeOffset="22872.1011">4315 12536 184 0,'-15'-5'71'0,"6"5"-38"0,-3 2-23 0,6 1 17 16,-3 0-9-16,0 2-3 16,-3 0-11-16,1 3-2 15,-1 3-2-15,3 5 0 0,3-1 0 16,9 1 0-16,3 0 2 16,3-3-1-16,6-5 2 0,-1-2 0 15,1-6 1 1,0-3-2-16,3-5-2 0,-3-5-2 15,-3 0 1-15,0-3-1 16,-3 0 0-16,-3-3 2 16,-6-4 2-16,0-4-3 15,-3-2 0-15,0 0 3 16,0 2 3-16,0 4 9 16,0 4 3-16,3 3-6 15,-3 6-4-15,3 7-9 16,-3 6-3-16,3 7 4 15,0 6 2-15,6 5 1 16,0 3 1-16,0 3 0 0,3-1 3 16,-1 0-3-16,1-2 0 15,3 0-21-15,0-5-8 16,3-4-38-16,0-7-16 16,3-2-11-1</inkml:trace>
  <inkml:trace contextRef="#ctx0" brushRef="#br0" timeOffset="23216.5428">4574 12539 204 0,'0'8'77'0,"0"2"-42"0,3 6-30 0,-3-8 17 15,3 3-8-15,0-1 2 0,-3 1-9 16,3-3-2-16,-3 0-3 15,0-3 3-15,0-5 1 0,0 0 9 32,0-3 2-32,0 1-6 15,0-4-2-15,0-2 4 0,0-2 1 0,0-1-1 16,0 1 2-16,3-1 1 16,0 0 2-16,0 3-6 15,3 1 1-15,3-1-13 16,2 0-2-16,4 0 1 15,6 2 0-15,-3 4-2 16,0-1 2-16,-3 1-19 0,3 2-9 16,-3 2-40-16,2 1-19 15,1-3-30 1</inkml:trace>
  <inkml:trace contextRef="#ctx0" brushRef="#br0" timeOffset="23404.0104">4869 12568 220 0,'-6'0'82'0,"6"2"-44"0,0-2-40 0,0 0 14 15,0 0-8-15,0 6-3 0,0-4-33 16,3 4-14-16,-3-6-43 15,3 5-16-15</inkml:trace>
  <inkml:trace contextRef="#ctx0" brushRef="#br0" timeOffset="23497.8412">4874 12684 220 0,'-2'8'85'0,"2"13"-46"0,0-10-43 15,0-11 6 1,5 2-10-16</inkml:trace>
  <inkml:trace contextRef="#ctx0" brushRef="#br0" timeOffset="30946.3111">18531 11917 36 0,'-3'-3'16'0,"3"6"-8"0,0-6-7 16,0 3 3-16,0 0-20 15,0-2-9-15</inkml:trace>
  <inkml:trace contextRef="#ctx0" brushRef="#br0" timeOffset="31122.2025">18528 11898 92 0,'0'0'35'0,"0"-2"-18"0,0 2-7 16,0-3 12-16</inkml:trace>
  <inkml:trace contextRef="#ctx0" brushRef="#br0" timeOffset="31653.6515">18528 11885 234 0,'0'-8'44'0,"0"3"-15"16,0 0-10-1,0-6-1-15,0 3 0 0,0-3-1 16,0 4 2-16,-3 1-4 16,0 1 1-16,-3 2-3 0,0 1 2 15,0-1-2-15,-6 3 4 16,-3 3-2-1,3-1-4-15,-2 6 0 16,2 5-8-16,0 1-2 16,0-1-1-16,0 3 2 15,3 2-1-15,0 3-1 16,3 1 1-16,3-4-1 16,0-2-5-16,3 5 1 15,0 8 4-15,3-10 4 16,0-3-3-16,3 0-3 15,0-3 1-15,9-3 2 0,6 1 0 16,-6-6 2-16,0-2-2 16,2-6 2-16,-2 1 0 15,3-6 1-15,6-11-2 16,-9 6 1-16,-3 2 4 16,-3-5 6-16,3-7-3 15,-6 2 0-15,-3-1-2 16,-3-1 0-16,-3-4-2 15,-3 6 1-15,-3 0-2 16,0 2 0-16,-6 6-1 16,0-3 2-16,-6 8-3 15,3 3 0-15,0 2-1 16,4 1 1-16,-1-1-7 0,3 3 1 16,3 0-23-16,6 0-8 15,3 0-27-15,6 0-11 16,9-5-70-1</inkml:trace>
  <inkml:trace contextRef="#ctx0" brushRef="#br0" timeOffset="32551.8079">19233 11787 192 0,'3'0'71'0,"-3"3"-38"0,0-1-23 0,0-2 17 16,0 0-2-16,0 6 2 15,0-1-4-15,0 0 0 16,0 3-12-16,0 6 0 0,0 7 2 15,0 0-1-15,3 3 3 0,-3-3-2 16,3 0 2-16,0 3-6 16,0 0-3-16,0-3-1 15,0-8 1-15,0-2-3 16,-3-1 0-16,3 3-1 16,-3-5 1-16,0 0-2 15,0-2 2-15,0-1-13 16,0-2-6-16,0-1-24 15,0-2-12-15,0-5-64 16,6-6-47 0,0-2 66-16</inkml:trace>
  <inkml:trace contextRef="#ctx0" brushRef="#br0" timeOffset="33773.275">19957 11848 200 0,'-3'0'74'0,"3"0"-40"0,3 0-40 16,-3 0 56-1,0 0-15-15,6-11-7 16,0 4-16 0,3 1 1-16,2-2 0 0,1 3 0 0,0-3 0 15,6 3-3-15,3-1 1 16,0 4-4-16,-3-1-2 16,-3 1-5-16,-1 2 0 15,1 2 2-15,-3 1 1 16,0 2 1-16,0 0 0 15,-3 6 0-15,-3 0 0 16,0 2 0-16,-3 5 2 16,-3-2-3-16,-3 0 0 15,0 0-1-15,-3 0 1 16,0 2-2-16,-3-2 2 16,-3 0-2-16,0 0 2 0,-6 0 0 15,4 2 1-15,-1-2-2 16,0-3-2-16,0 1 1 15,3-4-1-15,0 1-3 16,0-3 0-16,3 0 8 16,3-3 4-16,0 0-2 15,3-2-2-15,0 0-2 16,3-3-3-16,3 0 1 16,3 0 1-16,3 0 1 15,6-3 3-15,6 0-1 16,0 1 2-16,0-1 0 15,2 0 3-15,-2 3-3 16,0 0-2-16,0 0-2 0,3 0 0 16,-3 3-2-16,-7 0-1 15,-2-1 1-15,3 1-6 16,-6-3-1 0,3 3-28-16,0-3-10 15,-3 0-35-15,0 0-13 16</inkml:trace>
  <inkml:trace contextRef="#ctx0" brushRef="#br0" timeOffset="35510.7524">20356 10311 120 0,'3'-3'46'0,"0"3"-24"0,0 0-8 16,-3 0 17-16,0 0 0 15,0 0 2-15,0 0-7 16,0 0-2-16,0 0-13 15,0 0 2-15,0-2 3 0,-3-6 18 16,0-6 0 0,0 1-9-1,0 0-5-15,-3 0-8 0,-3-1-2 16,3 4-4-16,-6-6 3 16,0 0-3-1,0 3-1-15,0 0 0 16,0-6-1-16,0 9 0 15,0-1-2-15,1-5-2 16,-1 3 3-16,0 2 2 16,0 3-2-16,0 0 0 15,-3 3-3-15,0 0-1 16,-3 0 1-16,0 7 2 16,4 1-3-16,-4 7 0 0,0 1 1 15,0 2 0-15,-3 3 0 16,0 3 0-16,0-1-3 15,4 6 0-15,-1 5 2 16,3-2 0-16,0-1 1 16,3 3 0-16,3 3 0 15,-6 0 0-15,3 5 0 16,-3 5 0 0,4 0 0-16,2 3 0 15,0-2-3-15,0-1 2 0,3-2 1 16,0 2 2-16,0 0-1 0,3-2 2 15,0 2-4-15,3 1-2 16,0-1 2-16,9-5 2 16,0 3-2-16,3-9 0 15,0 4 1-15,3-1 0 16,2-5-3-16,4-5 2 16,3-3 1-16,3-2 0 15,6-3 2-15,5-6 1 16,4-2-1-16,-3-5-2 15,2-3 1-15,1-5 1 16,-3-9-1-16,-4 1-1 16,1-5 3-16,-3-4 0 0,-3-1 1 15,-1-14 0 1,-5-3 0-16,-3-2 0 0,-3-3 0 16,-6-6 2-16,-3 1-1 15,-3 0 0-15,-6-6-6 16,-3 1 1-16,-6-1 4 15,-3 3 2-15,-3 0 0 16,-3 6 1-16,0-4-4 16,-3 12 0-16,-5 4-1 15,8 6-2-15,3 3 1 16,3 5-1-16,0 2-25 16,3 3-10-16,3 3-35 15,3 2-14-15</inkml:trace>
  <inkml:trace contextRef="#ctx0" brushRef="#br0" timeOffset="37738.7319">20579 9205 132 0,'-3'3'52'0,"3"-19"-28"0,0 21-8 0,0-5 16 16</inkml:trace>
  <inkml:trace contextRef="#ctx0" brushRef="#br0" timeOffset="38339.2019">20576 9197 312 0,'0'0'40'0,"0"0"-21"16,0 0-5-16,0 0-3 0,6 3 2 16,0-1 5-16,0 1-4 15,9-3 2 1,2 0-7-16,1 3-3 16,6-3-1-16,3-6-1 15,0 1 2-15,-1 2-3 16,1 1-2-16,0-1 0 15,3 0 1-15,-3-5-3 16,-1 8-2-16,1 0 2 16,0 0 2-16,-3 0 0 15,-3 0 2-15,-3 0-2 0,-7 0-1 16,1 0 3-16,-3 0 0 16,-3 0 3-16,-6 0 3 15,0 0-4-15,-6 6-1 16,0-1-2-16,-3 3 1 15,-3-3-2-15,1 1-1 16,-7-4 1-16,-3 3-1 16,-3-2-3-16,-3 2 2 15,-3 1 1-15,-5-1 0 16,-1 0 0-16,0 1 2 16,4-1-1-16,-1 0 2 15,6 0-4-15,0-2 0 16,3 0 1-16,4-1 2 0,5-2-1 15,3 3 2-15,3-3-4 16,0 3-2-16,6-3-1 16,3 0 0-16,6 0 3 0,3 0 0 15,3 0 1 1,6 0 0-16,2-3-3 0,7 3 2 16,0-3 1-16,0 3 0 15,0-2 0-15,-1 2 2 16,1-3-3-16,-3 3 0 15,-3 0 1 1,-3 0 2-16,-3 0-14 16,-3 0-5-16,-4 3-37 0,-2-3-16 15,-3 5-49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4:58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14161 8853 148 0,'12'0'57'0,"-9"-5"-30"0,-3 5-16 16,0 0 18-16,-3 0-4 15,0-3 3-15,0 3-10 16,0 0 0-16,-3 0-11 16,0 0 0-16,-2 0 0 0,-1 3 1 15,-3-1 2-15,-3 4-5 16,0-1-1-16,-6 0-2 16,6 0 1-16,0 1-4 15,3 2 0-15,0 2 1 0,4-2 0 16,2 0-3-16,3 0 2 15,3 3 3-15,6-3 1 16,5 0-4-16,4 0 1 16,3-1-2-16,0 1 0 15,3 0 2-15,0 3 2 16,-3-1-1-16,-3 1-1 16,-4 2-4-16,-5 1 0 15,-6-4 13-15,-6 1 6 16,-3 2-3-16,-2-2 1 0,-7-4-8 15,0 4-1-15,-3-6-2 16,3-2-2-16,0 0 1 31,3-3 1-31,4-3-17 16,2 0-6-16,0-2-26 0,3-6-7 16,3 4-45-1,6-1-23-15,6-3 58 16</inkml:trace>
  <inkml:trace contextRef="#ctx0" brushRef="#br0" timeOffset="280.9554">14292 8903 176 0,'-3'6'68'0,"3"9"-36"0,3 7-15 0,-3-14 20 16,0 2-8-16,0 3 0 0,-3 3-14 15,0 0-6-15,3 0-6 16,0 0-3-16,0-3 3 0,0 0-2 16,0-2-1-16,3-3-17 15,-3-3-9-15,0-5-39 16,0 0-18-16,6-5-1 15</inkml:trace>
  <inkml:trace contextRef="#ctx0" brushRef="#br0" timeOffset="484.2548">14310 8840 244 0,'-3'-3'90'0,"6"6"-48"0,-3-3-38 0,0 0 21 16,0 0-16-16,3 0-2 15,3 0-7-15,0 0-1 16,0 0 1-16,0 0-40 0,6 0-18 16,6 0-45-1</inkml:trace>
  <inkml:trace contextRef="#ctx0" brushRef="#br0" timeOffset="1078.1705">14456 8930 200 0,'-3'0'77'0,"6"0"-42"0,-3 0-30 15,3-3 19-15,0-2-9 16,3 2 2-16,3-2-8 16,3 2-1-16,0 1-4 15,3-1-3-15,-1 0 2 0,1 1-2 0,-3-1-1 16,0 3 1-16,3 0-1 15,-3 0-3-15,-3 3 2 16,0 5 1-16,-3-3 0 16,0 0-3-16,-3 0 2 15,-6 6 5 1,-3 0-4-16,0-3 0 16,-3-1 0-16,-3 4 2 15,0 0-1-15,-3-1 2 16,0 1-2-16,0 2-1 15,1 0 5-15,2-2 1 16,0-1-5-16,3 1-2 16,3 0 0-16,0-3 0 15,3-1 1-15,0 4 2 0,3-3-1 16,0-3 2-16,6 1-4 16,0-4 0-16,3 1 1 15,3-1 0-15,3 1 0 16,-1 0 0-1,1-3 0-15,-3 0 0 0,0 0-3 16,-3 0 2-16,3 0-19 16,-3 0-7-16,6 0-131 31,-3-3 43-31</inkml:trace>
  <inkml:trace contextRef="#ctx0" brushRef="#br0" timeOffset="1734.4812">14441 9009 156 0,'-6'0'57'0,"6"0"-30"0,3 0-14 0,-3 0 19 16,0 0-1-16,6 3 2 16,3-1-7-16,3 1-4 15,3 0-12-15,3-1-4 0,3-2-2 16,-4 0-2-16,4 0-2 0,3 0-28 16,-3 0-11-16,-3 0-69 15</inkml:trace>
  <inkml:trace contextRef="#ctx0" brushRef="#br0" timeOffset="1925.2678">14766 8993 144 0,'-3'0'55'0,"6"3"-30"0,0-1-7 16,-3-2 18-16,6 3-7 15,-1 0 0-15</inkml:trace>
  <inkml:trace contextRef="#ctx0" brushRef="#br0" timeOffset="2259.7329">14804 9004 366 0,'15'0'18'0,"-3"0"-3"16,0-3-7-16,0 0-3 15,-3 1-2-15,3-1-3 0,-6 1 1 16,0-1 1-1,0 0-3-15,-3 1 0 0,-3-6-1 16,-3 0-2 0,0 2 0-1,0 1 3-15,-6 0 0 0,0 2 1 0,-6 1 0 16,3 2-3-16,0 0 2 16,0 5 1-16,0 0 0 15,0 0 0-15,0 1 0 16,1 2 0-16,-1 0 0 15,3 2 8-15,0 1 5 16,3 2-6-16,3 0-2 16,3 0-1-16,3-2 2 15,3 0-3-15,3-3-2 16,3 0 0-16,8-3 1 16,1-5-10-16,3 0-4 15,0-3-30-15,0 1-10 0,0-1-52 16</inkml:trace>
  <inkml:trace contextRef="#ctx0" brushRef="#br0" timeOffset="2988.9596">15179 8940 184 0,'-12'0'68'0,"9"0"-36"0,-5 8-18 15,2-5 20-15,0 2-17 16,-3 3-5-16,-3 0-3 15,3 3-1-15,0 2-4 16,6 3-3-16,3 0 2 0,6-1-4 0,3-1 0 16,3-1 1-1,6-2 2-15,-1-4 1 0,1 1 1 16,0-8-2-16,3-5-2 16,-3 0 1-16,0-3 1 15,-3 0-1-15,-3-3 2 16,-9 1-2-16,-3-1-1 15,-6-2-2-15,0 2 1 16,0 3 1-16,-3-2 2 16,0 2-3-1,0 3 0-15,3-3-19 0,0 2-7 16,0 4-35 0,6-1-56-16,3 0 20 15</inkml:trace>
  <inkml:trace contextRef="#ctx0" brushRef="#br0" timeOffset="3301.8337">15560 8747 144 0,'12'-32'55'0,"-12"14"-30"0,0 2 1 0,0 11 23 0,-6-1-11 15,0 1-2 1,-3 0-8-16,0 0-3 0,-2 2-13 15,-1 3-1-15,0 3 2 0,-3 2-7 16,0 5-1-16,3 14-3 16,0 5-2-16,3 3 1 15,3 0-1-15,3 5 0 16,3-3 2-16,0-2-1 16,0-3 2-16,3 0-7 15,-3-5 1-15,0-3-12 16,0-2-3-16,-3-6-13 15,0-2-5-15,0-6-19 16,-3-3-5-16,0-4-28 16</inkml:trace>
  <inkml:trace contextRef="#ctx0" brushRef="#br0" timeOffset="3473.3826">15287 8890 260 0,'-3'-8'96'0,"-6"11"-52"0,15-6-34 0,-6 3 25 15,3 0-17-15,5-3-2 16,4 3-12-16,6-2-5 16,6-1 0-16,3 3-9 0,3 0-1 15,-1 0-32-15,4 0-11 16,0 3-61 0</inkml:trace>
  <inkml:trace contextRef="#ctx0" brushRef="#br0" timeOffset="3942.4616">15962 8599 192 0,'0'-3'71'0,"0"3"-38"0,0-2-23 0,0 2 20 15,-3 0-7-15,0 0-1 16,-3 0-4-16,-3 2 1 16,-3 1-10-16,-2 2 1 0,-7 3 1 15,0 5-6-15,-3 11-1 16,-3 8-2-16,3 2 1 16,1 3-2-16,5 3-1 15,3 0-2-15,9-3 1 0,9 0 1 16,9-3 2-16,6 1-8 15,6-6-1-15,2-3-29 16,4 3-12 0,3-5-26-16,3-5-48 15,-1-14 26-15</inkml:trace>
  <inkml:trace contextRef="#ctx0" brushRef="#br0" timeOffset="4301.8633">16176 8779 184 0,'-5'0'71'0,"5"0"-38"0,0 8-19 0,0 0 20 15,0 5-4-15,0 3 2 16,-3 2-9-16,0 6-2 16,0 0-12-16,0 2-5 0,0-2-1 15,0 3-2-15,3-3 2 16,0-1-4-16,0-4 0 15,0-3-23-15,0-3-10 0,-3-5-37 16,3-3-15-16,0-5-4 16</inkml:trace>
  <inkml:trace contextRef="#ctx0" brushRef="#br0" timeOffset="4457.856">15971 8789 220 0,'-6'-10'82'0,"6"7"-44"0,0 3-20 0,0 0 25 16</inkml:trace>
  <inkml:trace contextRef="#ctx0" brushRef="#br0" timeOffset="4598.5889">15971 8776 468 0,'15'-8'47'16,"3"3"-24"-16,6 5-13 0,2 3-5 15,7-1 1-15,3 1 3 16,-3-3-6-16,-1-5-4 16,1 10-22-16,-3-2-10 15,-3-9-56-15,-1 9-22 16,-5 0-5 0</inkml:trace>
  <inkml:trace contextRef="#ctx0" brushRef="#br0" timeOffset="5129.5862">16385 8602 220 0,'0'-3'82'0,"3"6"-44"0,3-1-22 0,-6-2 22 15,6 6-14-15,0 1-1 16,6 4-9-16,2 8-4 15,4 12-5-15,-3 6 1 0,0 6 3 16,-3 2 1-16,-3 0 2 16,-3 0 0-16,-6 0 0 15,-3-3-2-15,-9 0-1 0,-3 1-5 16,-3-1-1 0,-6-10-17-16,4-6-5 15,-1-7-73-15,3-1-29 0,6-7 2 16</inkml:trace>
  <inkml:trace contextRef="#ctx0" brushRef="#br0" timeOffset="7059.238">13807 8834 160 0,'0'-2'60'0,"3"4"-32"0,-3 1-13 0,0-3 18 16,0 0-1-16,0 3 1 15,-3-1-5-15,0 4 0 16,-3-4-16-16,-3 4 4 0,-3-1 2 16,-2-2-4-16,-1 2 2 15,0-5-5-15,0 2-1 16,-3-2-4-16,0 0 1 0,-3 0 0 16,0 0 1-16,1-2-2 15,2-3-1-15,0-1-1 16,0 1 0-1,-3-3-2-15,6 0 1 0,-6-2 0 16,4-9 1-16,2 3-2 16,0-5 1-16,3 0-2 15,0 0 2-15,3-1-2 16,3 1-1-16,-3-3 1 16,3 1 1-16,3-1-1 15,0 3-1-15,3 0 1 0,0-6 1 16,6 3-3-16,0-2 0 15,0 2 1-15,0 3 0 16,-3 0-3-16,6 5 2 16,-9 0 1-16,6 5 2 15,-6 3-3-15,6 3 0 16,-9-3 1-16,3 3 0 16,-3 2-3-16,3 1 0 15,-6 7 4 1,-3 3-1-16,-3 2 0 15,0 1 1-15,-3 2-1 16,1 0 0-16,2 1 0 0,0-4 0 16,3 1 0-1,0-3 0-15,3-3 2 0,0-5-3 32,3 0 0-32,3-5 1 0,3-3 0 15,3-3 2-15,0-2-3 16,6 0 0-16,-3-3-1 15,3 0 0-15,0-3 2 16,-1 4 0-16,7-4-3 16,0 3 2-1,-3 3-1-15,-3 5 0 0,0 3 0 16,0 7 0-16,-3 9 2 0,0 0 0 16,3 2 0-16,-1 0 0 15,1 0 0-15,0 0 0 16,0 1-5-16,3-4 1 15,0 1-40-15,0-3-16 16,3 2-79 0</inkml:trace>
  <inkml:trace contextRef="#ctx0" brushRef="#br0" timeOffset="9118.9832">16504 8948 132 0,'0'6'49'0,"3"-12"-26"0,-3 4-9 16,0 2 15-16,3 0-3 15,3 0-1-15,0 0-5 16,3-6 0-16,0 1-11 15,3 0 1-15,2-1 1 0,4-2-4 16,3 1 1-16,0-1 1 16,0 0 2-16,3 2-3 15,2-2 0-15,7 0-1 0,0 3 3 16,6 0-7-16,2 2-2 16,1 3-1-16,0 0 2 15,5 0-3-15,-2 0 0 16,0 3 1-16,-4 0 0 15,1 2 0-15,-6 0 0 16,-4 3 4-16,4 0 2 16,0 3 2-16,-6-1 2 15,-4 1-5-15,-2 2-1 16,-3 0 0-16,-3 0 0 16,0 3-7-16,-3 0 0 0,-1 3 3 15,-2 2 2 1,-3 0 0-16,-3 3-2 0,0 5 3 15,-3 0 2-15,-3-2-4 16,0 2-1-16,0-3-2 16,0 1 0-16,0 2 2 15,-3-3 2-15,0-2-3 16,0-3 0-16,0-2 3 16,3-1 1-16,0-2-1 15,0 0 1-15,0-3 0 16,0 0 1-16,0-2 0 15,0 0 2-15,3-4-3 16,-3 1 0-16,0-2 1 16,0-1 0-16,0 0 0 15,0 1 2-15,0-4-3 0,0-2 0 16,0 5-1-16,0-2-2 16,0 0-2-16,0-1 1 15,0 4 3-15,0-4 1 16,0 4-1-16,-3-1 1 15,3-2-2-15,0 2-1 16,0 0-2-16,0 3 1 16,-3-3 1-16,3-2 2 15,-3 2-3-15,3 1 0 16,0-4-1-16,0 6 0 16,0 0 4-16,0-3 1 15,0 1-4-15,0-1 1 0,0-2 2 16,0-3 1-16,0 2-4 15,0 1 1-15,0-3 0 16,-3 0 0-16,3 0 0 16,0 0 2-16,0 3-1 15,0-3-1-15,-3 0 3 16,3 0 2-16,-3-6-2 16,0 1 0-16,0-3-1 15,0-2-2-15,0-1 1 16,0-2 1-16,1-6-3 15,-4 3 0-15,0 0 1 16,0 1 0-16,-3-1 0 16,0 2 0-16,3 1 0 0,0 3 2 15,3-4-6-15,0 4-1 16,0 2-1 0,0 3 2-16,3-1 2 0,0 4 3 15,0 2-2-15,0 5-2 16,6 3 2-16,0 5 0 15,0 6 1-15,0 2 0 16,0 3 4-16,0 2 2 16,3 3-2-16,-3-2-3 15,0-6 2-15,-1-3 2 16,4-2 0-16,0-5 2 0,3-3 0 0,-3-6 3 16,3-7-5-16,0-6-3 15,3-2-1-15,3-3 1 16,0-2-1-16,-4-3 2 15,4-3-2-15,-3 5 2 16,0 1-2-16,0 2-1 16,-3 3-2-16,0 2-1 15,-3 3-14-15,0 3-6 16,-3 0-21-16,0 2-10 16,0 0-73-1,-1 6-49-15,-2 2 71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5:55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4845 13981 140 0,'-18'2'55'0,"15"-2"-30"0,0-2-29 0,-3 2 74 15,3 0-23-15,0-3-14 16,0 0-11 0,12 1-5-16,3-1-2 0,3-2-1 15,6-1-1-15,8 4-3 16,7-1-1-16,15 3-1 0,5 0 2 15,7 0-1-15,5 0 2 16,7 0-4-16,8 3-2 16,-3-1 0-16,7-2 1 15,-10 0-1-15,-3 0 0 16,-5-2-3-16,-13-1-2 16,-5 0 3-16,-12 1 2 15,-9-1 0-15,-7 1 2 16,-11-4-50-16,0 1-21 15</inkml:trace>
  <inkml:trace contextRef="#ctx0" brushRef="#br0" timeOffset="1015.8231">5366 14110 200 0,'-3'0'77'0,"3"3"-42"0,-3 0-28 0,0-1 20 16,0 9-7-16,-3 5-2 16,0 2-6-16,-3 6 0 15,-6-3-7-15,3 0-5 0,0 0-1 16,0-2 1-16,3-3 2 15,0-3-1-15,0-2 2 16,4-1-2-16,-1-2-1 16,3-3 1-16,0-2 1 15,3-3 1-15,0-3 1 16,3-2 0-16,3-3 2 16,2 0-3-16,4-8 0 15,0-2-1-15,0-3-2 0,3 2-2 16,0 1 1-16,0 2 1 15,-3 3 0-15,0 2 2 16,0 6 1-16,-1 2-4 16,1 8 1-16,0 3 4 15,0 3 2-15,3-1 0 16,-6 4-1-16,0 2-3 16,0-3-2-16,0-3 1 15,-3 1 1-15,0-3-14 16,0 0-7-16,-3 0-26 15,6-3-92 1</inkml:trace>
  <inkml:trace contextRef="#ctx0" brushRef="#br0" timeOffset="1399.276">5375 14216 192 0,'-3'0'74'0,"3"5"-40"0,-3 1-40 0,0 12 51 16,0 3-14-1,-3 6-7-15,0 10-5 16,-3 16-12-16,3 0-2 0,-3 0-1 0,0 0 0 16,3-3 0-16,3-3-2 15,3-7 1-15,3-6 0 16,6-2 3-16,3-5-3 16,9-3-2-16,3-6 0 15,2-5 1-15,16 0-25 16,-3-5-10-16,-4-2-58 15,1-6-55 1,-3-3 51-16</inkml:trace>
  <inkml:trace contextRef="#ctx0" brushRef="#br0" timeOffset="2062.7625">5779 14761 184 0,'-3'-3'68'0,"3"6"-36"0,-3 0-24 15,3 2 16-15,0 6-6 0,0 5 2 16,0 2-9-16,0 3-4 16,0 0-4-16,0 14-3 0,3-6 1 15,0-3 1-15,3-2 1 16,0-5-1-16,3-6-2 16,0-3 1-16,3-2 1 15,0-8 1-15,0-8 1 16,0-7-2-16,0-4-2 15,0-2-2-15,-1-3-1 16,-2 0 4-16,-3 0 1 16,0 1 4-16,-3 4 3 15,0 3 0-15,0 3 0 16,0 2-5-16,-3 6-1 16,0 5-1-16,0 5 1 15,3 9-4-15,-3 2 0 16,3 2 1-16,0 6 2 15,0 5-3-15,3-3 0 0,0-4-4 16,3-4-1-16,6-2-28 16,0-5-10-16,0-3-51 15,2-6-32 1,1-10 53-16</inkml:trace>
  <inkml:trace contextRef="#ctx0" brushRef="#br0" timeOffset="2406.492">6172 14777 272 0,'-24'-3'101'0,"19"6"-54"0,-7 0-44 0,9-1 23 16,-3 4-13-16,0-4 0 16,0 4-9-16,3 1-3 15,3 1-1-15,0 3 0 0,6 2 0 16,0 3-3-16,3 0 2 15,0 5 1-15,2 6 0 16,-2-6 0-16,-9-3 2 16,0 1 5-16,-3-3 6 15,-3-3-3-15,-2-3 0 16,-4-2-4-16,0-2-1 16,0-4-6-16,0-2-1 15,3-2-19-15,0-1-9 16,3 0-20-16,6-10-92 15,9-3-11 1,0-2 73-16</inkml:trace>
  <inkml:trace contextRef="#ctx0" brushRef="#br0" timeOffset="2594.0142">6282 14809 240 0,'0'2'90'0,"3"4"-48"0,0 2-31 15,-3 0 23-15,0 2-11 16,0 3-4-16,0 1-6 16,0 7-3-16,0-3-6 15,0 6-5-15,3-3-2 0,-3-2-20 16,3-3-8-16,0-3-57 16,0-3-62-16,0-4 41 15</inkml:trace>
  <inkml:trace contextRef="#ctx0" brushRef="#br0" timeOffset="2771.5761">6309 14735 228 0,'-9'-16'88'0,"9"16"-48"0,-3-3-31 0,3 3 19 15,0-5-25 1,3 7-10-16,3 1 2 15,3 0-45-15,0 5-16 16,0 2-26 0</inkml:trace>
  <inkml:trace contextRef="#ctx0" brushRef="#br0" timeOffset="3113.2625">6387 14907 184 0,'-6'18'71'0,"6"3"-38"0,-3-7-28 0,3-9 23 16,3 5-8-1,-3-2-1-15,0-2-3 16,3-9-6-16,0-8-4 16,3 1-1-16,-1-3-1 15,1-1-2-15,3-1 1 16,0-4 0-16,6 0 1 16,0 1 2-16,0 5 1 15,-3-1 1-15,0 7 0 16,0 1-4-16,0 6-1 15,-1 3 1-15,1 5 0 16,-3 2 2-16,0 4 1 16,0-1-3-16,-3 5-1 15,0 1 1-15,-3 2 0 16,0-2-9-16,0-4-2 16,0 1-20-16,-3-2-8 0,3-6-24 15,-3-1-8-15</inkml:trace>
  <inkml:trace contextRef="#ctx0" brushRef="#br0" timeOffset="3680.2725">6791 14793 168 0,'-3'0'66'0,"0"0"-36"0,-3 3-20 16,4-1 20-16,-4 3-12 16,-3 3-2-16,0 3-7 15,0 0-4-15,0 2-2 16,3 3-3-16,0 5 1 0,0 8-1 0,3-3 0 15,3-4-3-15,0-4 2 16,3-2 3-16,3-3 1 16,0-5-1-16,0-3-2 15,0-2 3-15,3-11 2 16,-3 0-2-16,0-10 0 16,0-1 1-1,0 1-5-15,-1-1 1 16,-2 3-2-16,0 0 0 15,0 3 2-15,0 3 2 16,0 2-3-16,0 2-2 16,3 6 2-16,0 6 0 15,0 2-2-15,0 10 0 16,0 11 2-16,0-2 0 0,0 4 5 16,0 1 2-16,-3 0 9 15,0 5 4-15,-3-8 2 16,-3-3 2-16,-6-2-9 15,-6-3-3 1,-6 1-4-16,-3-4-2 0,-2-5-10 0,-4-2-2 16,3-3-31-16,0-8-15 15,7-3-66-15</inkml:trace>
  <inkml:trace contextRef="#ctx0" brushRef="#br0" timeOffset="4344.2058">7202 14573 204 0,'0'-5'77'0,"0"5"-42"0,3 3-28 0,0 2 18 16,0 5-7-16,-3 9 0 15,0 13 3-15,0 0 3 16,0 5-12-16,0 5-2 0,0-2 0 0,0 7-6 16,0-2 0-1,3-8-2-15,0-5 1 0,0-6-18 16,3-4-4-16,3-7-26 16,0-4-9-16,0-6-54 15</inkml:trace>
  <inkml:trace contextRef="#ctx0" brushRef="#br0" timeOffset="4734.9054">7416 14833 208 0,'-5'-8'79'0,"5"8"-42"0,-12 2-28 0,6 1 22 15,-6 2-13-15,0 6 0 16,0 2-10-16,0 3-3 15,3 5-3-15,3 6-4 0,3-1 1 16,0-5-1-16,9-2-2 16,0-6 5-16,3-3 3 15,3-4-8-15,0-6-2 16,0-8 1-16,0-3 0 16,0-5 3-16,-4 0 3 15,-2 1 2-15,0-1 3 16,0 3 1-16,-3 2 1 15,0 0 2-15,-3 6 1 16,0 5-5-16,3 5-4 0,0 3-4 16,0 13 1-16,3 1 1 15,0-4 0 1,0 1 0-16,3-3 0 0,-3-3-20 16,3-3-7-16,0-4-30 15,0-6-12-15,6-3-23 16</inkml:trace>
  <inkml:trace contextRef="#ctx0" brushRef="#br0" timeOffset="5173.8971">7607 14610 168 0,'-3'8'66'0,"3"0"-36"0,0 8-20 0,3 0 20 15,-3 8-7-15,0 5 1 16,0 5-7-16,0 1-2 16,0-4-9-16,3 4-2 0,-3 4 2 15,3-7-1-15,-3-5 2 16,3-9-4-16,-3-2 0 16,3-5-1-16,-3-3 1 15,3-6-4-15,0-10 0 16,3-8-1-16,0 1 0 15,0-4 0-15,3 1 0 0,3-1 0 16,-1 6 0-16,1 2 2 16,3 6 2-16,-3 8-6 15,0 4 1-15,-3 1 7 16,-6 11 7-16,-3 5 1 16,-6-3 3-16,0-3-6 15,-6 4-3-15,0-7-3 16,0-1 0-16,0-4-11 15,-2-2-4-15,2-2-14 16,3-4-6-16,0-4-25 16,3-4-9-16,6-7-25 15</inkml:trace>
  <inkml:trace contextRef="#ctx0" brushRef="#br0" timeOffset="5517.6594">7756 14909 176 0,'15'3'66'0,"6"2"-36"0,5 3-18 0,-17 0 19 16,3-3-12-16,0 1-3 16,0-9-5-16,3 0-2 15,0-2-5-15,-3 0-3 0,0-3 0 16,-4 0 1-16,-2-3 3 16,-3 1-4-16,-3-1-3 15,-3 1-2-15,-3-1 3 16,-5 3-7-16,-1 3-2 15,-6 5 6-15,-3 5 1 16,0 3 7-16,3 5 2 0,6 8 0 16,0 6-1-16,6-1 1 15,-2 1 3-15,8-1-6 16,8-2-2-16,4-3-1 16,0 0 2-16,3-7-6 15,3-4 1-15,3-10-26 16,0-2-10-16,0-6-44 15,2-6-33 1,7-20 46-16</inkml:trace>
  <inkml:trace contextRef="#ctx0" brushRef="#br0" timeOffset="5720.7795">8071 14563 220 0,'-3'8'85'0,"3"2"-46"0,-3 19-26 0,3-5 22 16,-3 11-14-16,0 7-4 16,0 5-8-16,3 14-4 15,0-2-2-15,3-9-5 0,0-8-1 16,6-5-51-16,0-8-22 16,6-10-29-1</inkml:trace>
  <inkml:trace contextRef="#ctx0" brushRef="#br0" timeOffset="6362.6439">8583 14817 192 0,'-29'5'74'0,"17"6"-40"0,-6 4-31 0,12-4 17 16,-3 2-8-16,0 16-2 15,3-2-1-15,3 2 1 16,0-5-5-16,6-3-1 0,3-5 2 16,0 0-3-16,3-8-2 0,0-3 0 15,3-5-1-15,0-3-3 16,-1-5 0-16,-2-13-3 16,3 3 1-16,-3-1 5 15,-3 3 2-15,-3 3 0 16,0 0 1-16,-3 5 9 15,0 3 7-15,0 5-6 16,0 5-2-16,3 5 0 16,0 12 3-16,0-1-8 0,3-3-1 15,0 1-3-15,0-3 1 16,3-3-20-16,0 0-6 16,6-5-30-1,6-3-11-15,-1-5-40 16</inkml:trace>
  <inkml:trace contextRef="#ctx0" brushRef="#br0" timeOffset="6848.0847">8848 14854 176 0,'-9'-14'66'0,"0"12"-36"0,0-1-15 0,3 3 18 15,1 0-5-15,-1 3-2 16,-9 5-12-16,3 2-6 15,-3 4-5-15,6 7 0 0,-3 5 2 0,6-2-4 16,3 0-3-16,9-3-2 16,0-2 0-16,0-4-8 15,3-4-3-15,0-6 6 16,3-5 2-16,0-5 5 16,0-8 1-16,-1-8 3 15,1-3 1-15,-3-3 1 16,0-2 2-16,-3 0-3 15,0-3 0-15,0-2 1 16,0 0 2-16,-3 2-1 16,-3 3 0-16,0 2-3 15,0 6 1-15,0 3 0 0,0 2 1 16,0 2-2-16,0 4-2 16,0 2 3-16,3 3 0 15,-3 5 3-15,3 8 3 16,0 7 5-16,0 12 1 15,0 5 0-15,6 7 1 16,-3 4-8-16,0 10-3 16,0-6-3-16,3-4 1 15,0-9-2-15,-1-5-1 16,1-8-37-16,0-5-15 16,0-5-78-1</inkml:trace>
  <inkml:trace contextRef="#ctx0" brushRef="#br0" timeOffset="7410.6397">9137 14840 216 0,'-3'-10'82'0,"3"7"-44"0,-3-5-29 16,0 6 22-16,0-1-6 0,-3 0 3 15,-3 1-16-15,0 2-7 16,-3 5-3-16,-3 3-5 0,1 5 2 16,2 3-1-16,0 0-2 15,6 8 3-15,3 5 0 16,3-3 1-16,3-5 2 15,3-2-3-15,3-3 0 16,0-6 1-16,2-4 2 16,1-6-1-16,0-11-1 15,0-7 1-15,3-4 1 16,-3-1-6-16,0-4 1 16,-3-2-4-16,3-3 2 15,-3-2 1-15,-6-3-1 16,-3 0 1-16,0 2 3 15,0-2 0-15,-3 6 3 0,0-1 5 16,0 11 4-16,0 8-4 16,0 18 5-1,0 8-2-15,3 14-1 16,0 4-1-16,6 4 2 16,0 2 1-16,3 2-5 15,0 4-4-15,-1-1-1 16,1-5 1-16,0-5-14 15,0-6-5-15,0-7-33 16,0-3-15-16,3-3-52 16</inkml:trace>
  <inkml:trace contextRef="#ctx0" brushRef="#br0" timeOffset="7961.1627">8586 14825 136 0,'-6'-3'52'0,"3"6"-28"0,-3-1-17 0,6 4 13 15,0 1-1-15,-3 4 1 16,3 2-5-16,0 8-1 16,0 6-8-16,3-1-2 0,3-2 0 15,0-3-2-15,0-2-2 0,0-3-37 16,0-6-15-16,3-2-27 16</inkml:trace>
  <inkml:trace contextRef="#ctx0" brushRef="#br0" timeOffset="9384.2057">9310 14793 160 0,'-3'-5'60'0,"6"5"-32"0,-3 0-15 0,0 0 17 16,0 5-6-16,3 3-2 15,0 5-4-15,-1 6-1 16,1 2-9-16,0 5 1 0,0 6 4 16,0-6-1-16,-3-2 1 15,0-5-5-15,0-3-3 16,0-3 2-16,0-5 2 16,0-6 2-16,0-2 1 0,0-2-4 15,-3-14-3-15,0 0 0 0,3-5-1 16,0 0-2-16,0 0-2 15,3-1-2-15,0 1 1 16,6 3 1-16,6 2 0 16,0 3-3-16,-3 2 2 15,0 3-1-15,0 5 0 16,0 1-9-16,3 2-5 16,-1 2-12-16,1 1-3 15,0 0-3-15,-3-1 1 16,0 1 7-16,-3 0 5 15,-3-1 13-15,0-2 7 16,-3 3 1-16,-3-3 0 0,3 3 9 16,-3 2 6-1,3 0-1-15,0 3 2 0,3 0-5 16,0 0-1-16,0-3 2 16,3 1 3-1,0-4-2-15,2 1 2 0,1-3-4 16,-3 0-1-16,6-5-2 15,-3-3-4 1,-3 2-3-16,-3-2 0 16,0 0 1-16,-9-2-1 15,-3 2-1-15,-3 0 1 16,0 0-1-16,-3 3 0 16,0 2 0-16,-3 0-3 15,1 6 0-15,-4 2 2 16,0 6 0-16,3 2-2 0,0 0 0 15,3 3 4-15,3 0 3 16,3 5 1-16,3 3 0 16,3-3-6-16,6 0-1 15,3-5 1-15,3-2 2 16,3-4-2-16,3 1-2 16,3-6-25-16,2-2-9 15,1-3-19-15,0 0-7 16,-3-6-26-1</inkml:trace>
  <inkml:trace contextRef="#ctx0" brushRef="#br0" timeOffset="9618.6057">9836 14838 140 0,'0'-3'55'0,"3"3"-30"0,-3-2-16 0,3-1 14 15</inkml:trace>
  <inkml:trace contextRef="#ctx0" brushRef="#br0" timeOffset="9936.8337">9842 14825 297 0,'0'-3'32'16,"0"3"-17"-16,0 0 0 0,-3 0 1 15,3 0 1-15,-12 3 6 16,1 2-4 0,-1 0-3-16,3 0-3 15,3 1-7-15,0-1-4 16,0 0-4-16,6 1-1 15,3 2 2-15,3 0 0 16,6-1 1-16,-3 4 0 16,3 5 0-16,-1 5 0 0,-2-5 0 15,-3 0 2-15,-6-3 3 16,-3 0 2-16,-3 1-1 16,-3-4 1-16,1-2-4 31,-1-3-2-31,-3 1 0 0,0-6-1 15,3-3-14-15,0 0-3 16,3 3-24-16,6-10-62 31,3-1-35-31,6 1 31 16</inkml:trace>
  <inkml:trace contextRef="#ctx0" brushRef="#br0" timeOffset="10218.4099">9932 14819 248 0,'0'-8'93'0,"0"8"-50"0,-3-2-30 0,3 2 22 15,-3 0-16-15,0 2-3 0,3 1-12 16,0 2-3-16,3 1-1 16,3 2-3-16,0 2 2 0,3 3 1 15,-1 1 2-15,-2-1-1 16,0 5 2-16,-3 9 0 15,-3-6 3-15,0-3-1 16,-6-2 0-16,0-2-3 16,-2-1 1-16,-1-3-4 15,0-2 0-15,3 0-30 16,3-2-14-16,0-6-59 16,6 0-50-1,3-6 59-15</inkml:trace>
  <inkml:trace contextRef="#ctx0" brushRef="#br0" timeOffset="10897.1936">10581 14814 168 0,'-9'-8'66'0,"-6"8"-36"0,-9 3-22 15,18-1 16-15,-3 4-3 16,-3 4-1-16,-3 3-6 0,0 3-4 15,3 8-5-15,4 8-4 0,2-6 2 16,3 1-2-16,3-6-1 16,3-2 1-16,3-6-1 15,2-3 0-15,1-4 2 16,6-6 1-16,3-6 1 16,-3-4-5-16,0-9 1 15,-3 3 0-15,-3-2 2 16,-3 2-1-16,0 0 2 0,-3 3 9 15,0 2 7-15,-3 3-4 16,0 6 0-16,-3 4-9 16,3 6-4-16,0 6-4 15,3 4 1-15,3 1 1 16,0 2 2-16,2-5-3 16,1-1 0-16,3-1-19 15,0-4-7-15,0-2-21 0,0-5-10 16,0-3-33-1,6-3-19-15,3-2 52 16</inkml:trace>
  <inkml:trace contextRef="#ctx0" brushRef="#br0" timeOffset="10990.8787">10804 14819 232 0,'-6'-10'88'0,"3"10"-48"0,-3-3-20 0,6 3 24 16,-3 0-13-16,-3 3-4 15</inkml:trace>
  <inkml:trace contextRef="#ctx0" brushRef="#br0" timeOffset="11162.8571">10774 14817 500 0,'0'8'6'0,"3"2"-6"0,0 3-1 16,3 3 2-1,0 0 0-15,-3 13-1 0,-3-2 1 16,0-3-1-16,-3-3 2 16,0-3 3-16,-6-2-2 15,-3 0-2-15,0-5-3 16,0-3 1-16,3-3-15 15,0 0-4-15,3-5-32 16,1-5-12-16,5 0-52 16</inkml:trace>
  <inkml:trace contextRef="#ctx0" brushRef="#br0" timeOffset="12261.3037">11500 14819 148 0,'0'-5'55'0,"0"2"-30"15,-3-2-10-15,3 2 18 16,-6 1-10-16,-6-1 0 0,1 1-8 15,-4-1-1 1,-3 0-8 0,-3 3-2-16,0 6 0 0,-3 1-2 0,4 7 1 15,2 2-4-15,3 2 0 16,3 6 1-16,3 5 0 16,6-3 0-16,3-2 0 15,6-5 0-15,3-6 2 16,3-5 8-16,3-11 3 15,0-10 0-15,-1 0 2 16,-2-6-6-16,3-2-3 16,-3-3-6-16,0 1 0 15,-3-1 2-15,-3-3 1 16,-3-2-1-16,-3 0-2 16,-3 0 1-16,0 2 1 0,0 4 3 15,3 2 2-15,3 5-3 16,-3 2-3-16,0 6-3 15,6 3 1-15,0 8 1 16,-3 7 2-16,3 14 1 16,3 3 3-16,0 7-1 15,0 6 0-15,-1 5-3 16,-2 0 1-16,0-3-2 16,3-5-1-16,0-5-8 15,0-6-3-15,-3-5-27 16,3-7-11-16,0-6-38 15,0-6-46-15,3-4 40 16</inkml:trace>
  <inkml:trace contextRef="#ctx0" brushRef="#br0" timeOffset="12446.149">11649 14825 216 0,'-6'2'82'0,"-9"6"-44"0,9 5-29 0,6-2 19 15,0 2-10-15,0 0 0 16,-3 11-9-16,3 0-3 16,0-3-3-16,6-2-3 0,0-3 1 0,0-3-50 0,0-3-19 15</inkml:trace>
  <inkml:trace contextRef="#ctx0" brushRef="#br0" timeOffset="12602.7337">11649 14684 236 0,'-3'-5'88'0,"3"10"-48"0,0-7-36 15,0 2 19-15,0 0-15 16,0 0-4-16,9 0-28 16,0 8-9-16,0 0-71 15,3 5-30-15</inkml:trace>
  <inkml:trace contextRef="#ctx0" brushRef="#br0" timeOffset="13054.454">11887 14796 216 0,'-15'-3'82'0,"12"3"-44"0,-6 0-27 0,4 0 21 16,-4 3-2-16,-3-1 2 15,-3 3-15-15,0 1-8 16,3 2-5-16,0-3-4 0,3 3 3 15,3 0-4 1,3 0 0-16,6 2-4 16,6 1 1-16,3 0 2 15,3-1 3-15,0 1 0 16,-3 5 2-16,0 5-2 16,-6-3 2-16,-3-2 2 15,-6-3 4-15,-3-2-4 16,-6 0-1-16,-3-4 0 0,0-1 0 15,0-4-7-15,0-2 0 16,3 0-26-16,3 0-8 16,3-2-27-16,3-1-13 15,6 3-22-15</inkml:trace>
  <inkml:trace contextRef="#ctx0" brushRef="#br0" timeOffset="13586.3198">11977 14854 220 0,'-3'16'85'0,"6"2"-46"0,0 17-39 0,-3-12 18 15,0 4-6-15,0 2 1 16,0 0-5-16,0 3-3 15,3-3-2-15,-1-3 0 0,-2-5 0 16,0-2-4-16,3-6-1 16,-3-2 3-16,0-3 1 15,0-3-3-15,0-5-1 16,0-8 1-16,0-2 0 0,0-6 1 16,0-8 0-16,0-3-3 15,0-12 2-15,3-4 3 16,0 6 3-16,3 3 2 15,0 2 1-15,3 3-4 32,0 5-1-32,3 3 5 0,3 5 3 0,3 6-4 15,-3 4 1-15,0 6-5 16,-3 8 0-16,-4 5 5 16,-2 3 3-16,-9 8-2 0,-6 5 2 15,1-2-4 1,-1-3-2-16,-3-3-2 0,-3-5-3 15,3-6 1-15,0-2-1 16,3-5-14-16,-3-6-5 16,3-7-15-16,3-6-6 15,3 0-20-15,3-3-10 16,3-2-26 0</inkml:trace>
  <inkml:trace contextRef="#ctx0" brushRef="#br0" timeOffset="13820.8852">12179 14639 228 0,'3'-5'85'15,"0"2"-46"-15,0 1-26 0,-3 2 24 16,3 2-8-16,3 4-2 16,0 4-7-16,0 12 0 0,-3 1-11 15,0 9 1-15,0 5 3 0,0 0-7 16,0 8-3-16,0-5-2 15,3-3 1-15,0-5-3 16,-4-9-2-16,1-4-27 16,0-3-12-16,0-8-50 15,3-3-18-15,0-2 8 16</inkml:trace>
  <inkml:trace contextRef="#ctx0" brushRef="#br0" timeOffset="14305.3102">12444 14827 200 0,'0'-2'77'0,"3"2"-42"0,0 0-26 0,-3 0 19 16,0 0-3-16,0 0 0 15,-3 0-6-15,-3 2 1 16,-3 4-11-16,-3-1-3 0,-6 3 0 0,3 2-3 16,0 4-2-1,4-1-3-15,2 5 1 0,3 6 1 16,0-3 0-16,3-5 0 16,3-3 2-16,6-2-1 15,0-6-1-15,6-10 3 16,-1-6 0-16,1 1-1 15,0-1-2-15,-3-2 1 16,0 2-1-16,0 1 0 16,-3-1 0-16,0 3 0 15,0 3 0-15,-3 0-3 16,-3 5 2-16,3 5 3 16,0 3 3-16,0 5 0 15,0 6 0-15,0-1-3 16,0-2 1-16,3-3-2 0,-3-2-1 15,3-3-13-15,0 0-6 16,0-3-32-16,-1-2-15 16,1-3-45-1</inkml:trace>
  <inkml:trace contextRef="#ctx0" brushRef="#br0" timeOffset="14570.9385">12628 14814 200 0,'-6'-3'77'0,"4"3"-42"0,-4 3-19 0,3 0 24 15,-6 2-12-15,-6 3-1 16,3 2-5-16,0 4 1 0,0 2-13 16,3 5-3-16,3 3-1 0,0 2-3 15,6-5 0-15,0 0-3 16,9-2-1-16,3-3 1 15,3-6 0-15,0-2-20 16,0-5-7-16,0 0-30 16,-1-6-12-16,1 0-36 15,3-2-18 1,-3-8 65-16</inkml:trace>
  <inkml:trace contextRef="#ctx0" brushRef="#br0" timeOffset="14966.2724">12730 14848 192 0,'-3'0'71'0,"3"3"-38"0,0 2-19 0,3-2 22 15,0 2-7-15,3 1 0 16,0-1-10-16,2 0-4 16,1 0-8-16,3-2-1 0,0-3 1 15,3 0-1-15,0-3-1 16,-3 1-3-16,0-3 1 15,-3-1-2-15,-3 1 2 16,-3-3-2-16,-3 0-1 16,0 0 1-16,-6 3-1 15,-6 0-3-15,0 2 2 0,-3 3 1 16,-3 3 0 0,0 2 0-16,-3 5 0 0,4 1 4 15,2 2 2-15,3 6 4 16,3 7 1-16,3-5-3 15,6 1-3-15,3-4-2 16,6 1 0-16,3-4 0 31,3-1 1-31,2-1-11 0,7-5-3 16,3-5-46-16,-3-1-18 16,0-2-52-1</inkml:trace>
  <inkml:trace contextRef="#ctx0" brushRef="#br0" timeOffset="16000.9399">12983 14793 168 0,'3'-3'66'0,"12"6"-36"0,-10 2-13 16,-2 0 20-16,0 3-8 15,0 6-2-15,0 4-7 16,0 1 0-16,-3 12-11 16,0-1 1-16,0-4 3 0,3-5-5 15,-3 0-2-15,0-5-1 16,0-3-1-16,0-5-2 16,0 0 1-16,0-8-2 0,0 0 2 15,6-5-2-15,0-8-1 16,-3-6 3-16,0-2 0 15,0 0-1-15,0 0-2 16,0 0 1-16,0 2-1 16,3 3-5-16,0 3 1 15,0 2 0-15,0 6-1 16,3 5 1-16,-3 5 3 16,0 6 2-16,0 2 4 15,-3 6 2-15,-3-3 1 16,0 5-2-16,0-5 1 15,0-3-2-15,0-3 0 16,0 1-1-16,0-6 0 16,3-7-5-16,0-9 1 0,3 0 2 15,2-2 1 1,4-3-4-16,0-2 1 0,3-1-2 16,0 3 0-16,0 3 2 15,0 3 2-15,3 4-3 16,0 6-2-16,-4 6 6 15,1 4 5-15,-6 6 5 16,3 8 4-16,-9 0-5 16,0 0-2-16,-3-3-5 15,3-3-4-15,-3-2-3 16,3-3 1-16,0 1-23 16,3-6-10-16,0-6-24 0,0-2-9 15,0-2-28 1,0-4-43-16,3-2 43 15</inkml:trace>
  <inkml:trace contextRef="#ctx0" brushRef="#br0" timeOffset="16396.5388">13399 14893 220 0,'0'3'85'0,"3"0"-46"0,3 2-26 0,-3-2 24 16,3 2-10-16,6-2-3 15,3-3-10-15,0 0-1 16,-3 0-8-16,0 0-1 0,0-3 0 0,0 0-2 16,-4-2-2-16,1 0 1 15,-3-3 1-15,-3 0 1 16,-3 0 1-16,0 0-5 16,-3 0 1-16,-3 0 0 15,-3 3 0-15,1 2-3 16,-10 0 0-16,3 3 4 15,0 6 1-15,0 2-3 16,0 2-1-16,3 4 3 16,3 1 1-16,3 1 4 15,0 5 1-15,6 3-3 16,0-5-3-16,3-3-3 16,6 0 1-16,6-3-6 15,-3-5 0-15,6-3-26 0,0-2-8 16,-3-3-21-16,0 0-6 15,-1-3-30 1</inkml:trace>
  <inkml:trace contextRef="#ctx0" brushRef="#br0" timeOffset="16787.2085">13620 14846 192 0,'0'-8'71'0,"3"8"-38"0,-3 2-23 15,3 4 17-15,0 2 4 16,0 2 4-16,0 4-8 15,-1 4-4-15,1 9-13 16,0-4 0-16,-3-2 3 0,3-2-5 16,-3-3 0-16,0-6 0 15,0-2 0-15,0 0-4 16,0-2-3-16,0-6 0 16,3-3 1-16,3-8-3 15,0-7 0-15,0-1 3 0,0-2 1 16,3 0-4-16,3-3-1 15,3 3-2-15,3 3 3 16,-3 4 2-16,0 6 2 16,-1 6-1-16,-2 2-2 15,0 8 3-15,0 5 2 16,-3 5 0-16,0 6 2 16,0 0-2-16,0 0 0 15,-3-3-3-15,0-2 1 16,0-4-11-16,0-4-4 15,-3-3-25-15,3 0-9 16,-6-8-16-16,6 0-4 0,5-5-41 16</inkml:trace>
  <inkml:trace contextRef="#ctx0" brushRef="#br0" timeOffset="17068.7711">14057 14573 280 0,'-3'-10'107'0,"3"7"-58"0,0 6-35 16,0-3 26-16,0 2-18 15,0 6-2-15,0 8-1 16,0 13 0-16,0 3-10 16,0 5-3-16,0 5 0 0,0 1-3 0,0 10-2 15,0-6 0-15,0-4-1 16,3-9-9-16,0-5-2 15,0-5-18-15,-3-6-7 16,0-2-21-16,0-8-6 16,0-2-49-1,0-6-31-15,-3-6 62 16</inkml:trace>
  <inkml:trace contextRef="#ctx0" brushRef="#br0" timeOffset="17271.9527">13858 14772 304 0,'-3'-6'112'0,"6"9"-60"0,3-6-47 15,0 3 22-15,6 0-6 16,8 0 2-16,4-2-9 16,9-1-1-16,3 3-7 15,-1-3-4-15,7 1 1 0,-3-3-35 16,-6 2-13-16,-7-2-64 15,-2-3-69 1,-3-3 52-16</inkml:trace>
  <inkml:trace contextRef="#ctx0" brushRef="#br0" timeOffset="18435.0101">10581 14814 116 0,'-3'-5'44'0,"0"5"-24"0,3-3-4 16,0 3 16-16,0 0-11 15,0 3-4-15,-6 2-4 16,3 3-1-16,0 3-6 15,0 2-2-15,0 0 2 0,6 3-1 16,-6 2 2-16,0-2-6 0,9-2-3 16,0 1-30-1,0-9-12-15,3-1-34 16</inkml:trace>
  <inkml:trace contextRef="#ctx0" brushRef="#br0" timeOffset="19351.6589">10914 14782 152 0,'0'-2'57'0,"0"2"-30"0,-3-3-16 0,3 3 18 15,0 0-4-15,-3 0 3 16,0 0-5-16,-3 0-2 0,0 0-11 16,0 0 2-16,-3 0 2 15,0 0-1-15,-3 3 2 0,0-1-6 16,1 1-3-16,-1 0-1 16,-3-1-1-16,-3 4-2 15,3-1-2-15,0 0 1 16,3 0 1-16,3 1-3 15,0-1 0-15,3 0-1 16,3 1 0 0,15 4 2-1,0 1 0-15,0-1 0 16,0 1 0-16,0 2 0 16,0 6 0-16,-3 4 6 15,-3-1 6-15,-3-1 0 16,-3-3 3-16,-3-2 1 15,-3 0 2-15,-6-3-6 0,-3 1-2 16,0-1-5-16,0-5-2 16,3-3 1-16,0 0 0 15,1-2-16-15,2-3-6 16,3 0-38-16,0-3-13 16,6 1-66-1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6T22:13:32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5336 10377 168 0,'-6'3'66'0,"3"-1"-36"0,0 1-24 0,3-3 15 16,-3 3-2-16,-3-1 3 16,0 1-6-16,0-1-1 15,-3 1-9-15,0 0-2 0,0-1 2 16,3 1-3-16,0 0 0 15,-3-1-1-15,4 1 1 16,-1 2 2-16,0-2 4 16,-3 0-6-16,0-1-2 15,0 1-1-15,0 0 2 16,0-1-6-16,0 1 1 16,0 2 3-16,0-2 4 15,3-1-3-15,0 1-3 16,3 0 3-16,0-1 3 15,3-2 3-15,0 0 3 16,6 3-3-16,3-3 1 0,3 0-3 16,3 0 2-16,3 0-6 15,6 0-1-15,-1 0 0 16,4 0 2-16,6 0-3 16,0 0 0-16,5 0 1 15,4 0 0-15,3-3 0 16,-4 1 2-16,-2 2-3 15,3-3 0-15,-1 0 3 16,1 1 1-16,0 2-1 16,0 0-2-16,-1-3 1 15,7 3 1-15,-4-3-3 16,-2 3 0-16,-3 0 3 16,0 0 3-16,5-2 0 0,-2-1 0 15,0 1-6-15,-1-1 1 16,4 0 0-1,-4 1 2-15,4-1-3 0,-3 0 0 16,-1 3 1-16,-2 0 0 16,0 0 2-16,0 0 1 15,-1 0 1-15,-2 0 0 16,0 0 0-16,-1 3 0 16,1-3-2-16,0 0 1 15,-3 0-2-15,5 0-1 0,-2 0 1 16,-3 0-1-16,2 0 0 15,-2 0 2-15,3 0-3 16,3 0 0-16,-4 0 1 16,1 0 0-16,0 0 2 15,0 0 1-15,-4 0-1 16,4 0-2-16,0 3 1 16,-4-1 1-16,1-2-3 15,0 0 0-15,0 0 1 16,2 0 0-16,4 0 0 15,0-2 2-15,2 2-1 16,1 0-1-16,-3 0 1 16,0 0-1-16,-1 0 0 15,-2 0 0-15,0 0-3 16,2 0 2-16,-5 2 3 16,3-2 1-16,2 0-4 0,4 0 1 15,0 0 2-15,0 0 1 16,-1 0 1-16,4 0 0 15,-4 0-2-15,1 3-2 16,-3 0 1-16,-3-1-1 16,8-2 2-16,-2 3 1 15,0-1-1-15,-1-2-2 16,1 0 1-16,0 0 1 16,5 3-1-16,-8-3 2 15,0 0 0-15,-1 0 1 16,-2 0 0-16,12 0 0 0,-4 0-2 15,-5 0 1-15,3 0-2 16,-1 0 2-16,1-3-4 16,-6 1-2-16,-1 2 4 15,-5-3 1-15,0 3 0 16,-6 0-2-16,0 0 1 16,-4 0-1-16,1 0-5 15,0 0 1-15,-3 0-11 16,-3 0-3-16,0 0-33 15,-3-5-14-15,-6-11-68 16</inkml:trace>
  <inkml:trace contextRef="#ctx0" brushRef="#br0" timeOffset="2132.7272">12762 10443 120 0,'-6'3'46'0,"6"-3"-24"0,-3 0-13 0,3 2 14 0,-3 1-5 15,3-3 0-15,0 0-4 16,0 0 1-16,0 0-8 16,6 3 0-16,9-1 3 0,9 1-4 15,0 0 2-15,3 7-5 16,2-2-2-16,10 0 2 16,3-3 0-16,0-7-1 15,2-1 1-15,-2 0 0 16,5 3 1-16,-5-2-5 15,-3-1 1-15,-6 1 0 16,-7-1 2-16,-2 0-3 16,-6-2 0-16,-6 2 3 15,-3 3 1-15,-6 0 1 16,-6 0 0-16,-9 0 0 16,-9-2 2-16,-9 2-3 15,-2 0 0-15,-4 0-3 0,-12 2-1 16,1 9 3-16,2-6 1 15,3 0-1-15,-2 3 1 16,2-2 2-16,6-1 2 16,10-2 1-16,5-1 2 15,6 1-5-15,6-3-3 16,9 0-1-16,9 0-1 16,6 0-3-16,6 0 2 15,8 0-1-15,10-5 0 16,3-1 4-16,2 1 3 15,1 0-2-15,-3-1-2 16,-1 4 0-16,-5-1-1 0,-6 1 2 16,-6-1 1-16,-4 0 1 15,-5 3 0-15,0 0 6 16,-9 0 4-16,-6 0-5 16,-15 0-3-16,0 3-6 15,-5 0 0-15,-4-1 0 16,0 6 2-16,3-3-8 15,0-7-1-15,6-1-27 16,3 0-13-16</inkml:trace>
  <inkml:trace contextRef="#ctx0" brushRef="#br0" timeOffset="4898.9089">8613 11195 88 0,'0'0'33'0,"0"0"-18"0,0 2-13 16,0-2 9-16,0 0-9 15,0 0-3-15,0 0-18 16,0 0-7-16,-3 0 2 16,3 0 1-16,0 0 14 15,-3 0 5-15,3 0 18 16,0 0 11-16,-3 0 2 15,0 0 2-15,3 0-14 0,-3 0-6 16,3 0-4-16,-3 0-1 16,0 0 4-16,0 0 5 15,0 0-1-15,0 0 3 16,0 0-4-16,0 0 1 16,3 0-7-16,0 0 1 0,-6 0 1 15,6 0 1-15,0 0 2 16,0 0 1-16,0 0 1 15,0 0-4-15,0 0 0 16,-3 0-1-16,3 0 3 16,-3 0-3-16,0 0-2 15,3 0-2-15,0 0 0 16,-3 0 0-16,3 0 3 0,0 0-3 16,0 0-2-16,0 0 0 15,0 0 1-15,0 0 1 16,0 0 1-16,0 0 0 15,0 0 0-15,0 0-2 16,0 0 1-16,0 0 0 16,0 0 1-16,0 0 0 15,0 0 2-15,0 0-1 16,0 0 2-16,6 0-6 16,0 0-3-16,6 0 3 15,0 0 1-15,0 0-3 16,3 0 1-16,0 0 0 15,3 0 0-15,6-2 0 16,-4 2 2-16,1 0-1 16,0 0-1-16,0 0-2 0,0 0-1 15,-3 0 4-15,-4 0 1 16,1 0-3-16,0 0 1 16,-3-3 0-16,-3 0 0 15,-3 3 2-15,0-2 1 16,-3-1-1-16,0 3 1 15,-6 0 2-15,0-3 2 16,-3 3-3-16,-3 0-3 16,-3-2 0-16,0 2-1 0,-3 0 2 15,1 0 1-15,-4 0-4 16,-3 2 1-16,3-4-2 16,0 4 0-16,0 1 2 15,0-6 0-15,1 1 0 16,2-1 0-16,0 6 0 15,3-1 2-15,0-2-3 16,3 0-2-16,6 0-1 16,3 0 0-16,6 3 3 15,3-3 2-15,3-3 0 16,6 1-1-16,5 2 1 16,4-3 1-16,-3 3-1 15,0 0-1-15,-6 0 1 16,0 0-1-16,-3-3 0 15,-4 3 0-15,-2 0-5 0,-3 0-1 16,-3 0-22-16,-3-2-8 16,3-6-75-1</inkml:trace>
  <inkml:trace contextRef="#ctx0" brushRef="#br0" timeOffset="6094.7785">15510 11213 160 0,'-6'0'60'0,"6"0"-32"0,3 0-26 0,-3 0 14 15,9 0-4-15,3 3 3 16,2-1 1-16,4 1 2 15,3 0-10-15,3-1 0 0,6 4 2 16,5-4-2-16,1 1 1 16,0 0-3-16,6-1-1 15,-1 1 1-15,4-3 1 16,0 0-3-16,-7 0-1 16,-2 0-1-16,-3 0-2 15,-4 0 1-15,-5 0-1 0,-6 0 2 16,-3 0 1-16,-3 0 5 15,-3 0 5-15,-3-3-5 16,-3 1-2-16,-3-1-3 16,-6-2 0-16,-6-1-9 15,-12 1-3-15,-6 2 0 16,-5-2 3-16,-4 2 5 16,0 1 3-16,-2-1 0 15,-1 0-2-15,3 3 1 16,6 0-1-16,10 0 0 15,2 0 0-15,6 0 0 16,3 0 0-16,6 0-3 16,3 0 0-16,12 3 2 15,6 0 2-15,3-1 0 16,6 1-1-16,2 0-4 0,4-1 0 0,3-2-14 16,6 0-3-16,-1 0-53 15,4-8-57 1,-3-15 36-16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6T22:14:01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10813 16230 256 0,'12'5'96'0,"-6"-5"-52"0,8-5-56 0,-8-1 13 16,3-4-24-16,0-6-8 16,-3-3 25-16,0 3 14 15,-6-5-2-15,-3 3 11 0,-3-3 3 16,-6 2 9-16,-11 3 5 16,-10 3-21-16,-3-3-9 15,-6 3-3-15,-8-6-2 16,-7 6 1-16,1-3 2 15,-10-2-3-15,-2 4 0 0,-7 4-1 16,-8 2 0-16,-3 3-3 16,-13 2-1-16,4 6-4 15,-6 2 1-15,0 3 5 16,0 10 2-16,5 1 2 16,4 10 2-16,3-3-3 15,-1 4-2-15,10 4 2 16,0 3 0-16,8 13 1 15,10-2 0-15,8-3-3 16,13-3 0-16,5 3-5 16,9-5 0-16,9 0-5 15,6-1 1-15,9-7 8 16,12 2 7-16,18-2 1 0,9-3 1 16,14 0 5-16,16 8 4 15,14-7-3-15,18-7 1 16,16-2-3-16,11-7 0 15,11 2 3-15,10-6 5 16,3 1 2-16,9-9 1 16,3 1-3-16,14-3 0 15,7 0-7-15,8-11-4 16,10-2-1-16,-7 0-1 16,-8-6-2-16,-13 6 1 15,-5-5 0-15,-9-6 1 16,-15-5-2-16,-15 2-2 15,-3-7 3-15,-12-3 2 16,-15-3-2-16,-18 1 0 0,-14-20-1 16,-18 6-2-16,-19-5 3 15,-20 0 2-15,-18 5 0 16,-23 5 2-16,-13 3-2 16,-27 6 0-16,-23 2-6 15,-9 10 1-15,-24 9-7 16,-15 2-3-16,-6 11-5 15,1 7-4-15,-7 11-5 16,9-5 0-16,6 8-44 16,-3 5-21-16,27-18-35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6T22:14:04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14766 17444 260 0,'-3'0'99'0,"6"0"-54"0,3 5-50 16,-3-5 17-16,0 8-9 16,2 3 0-16,1 5-1 15,6 10-2-15,-3 19 1 16,0 21-1-16,3 16 0 0,-9 19-3 15,0-1 2-15,0 1-4 16,0-11 1-16,6-11-22 0,0-13-8 16,3-10-71-1</inkml:trace>
  <inkml:trace contextRef="#ctx0" brushRef="#br0" timeOffset="765.4732">14724 17444 308 0,'-6'0'115'0,"3"0"-62"0,6 0-66 0,0 0 17 0,6 0-8 16,3 0-1-16,18 0 4 15,11 5 2-15,16 1 0 16,14-4 4-16,24 4 1 0,16-6 0 16,17 5-1-16,14-5-6 15,16 0 1-15,3 0 0 16,-3-5 0-16,-1 5-3 16,-5 0 2-16,-9-6 1 15,-6 6 2-15,-15 0 1 16,-12 0 1-16,0-2 4 15,-5-4 5-15,-13 6-5 16,-3-5 0-16,-14 5-4 0,-7 0-1 16,-14 0-1-16,-13 0 1 15,-8 0 4-15,-6 0 6 16,-9 0-5-16,-6 11 0 16,-6-3 0-16,-4 10 2 15,-2 3-10-15,-2 16-2 16,-1 6 1-16,3 7 0 15,3 11-6-15,2 10-3 16,4 19 3-16,3 0 2 16,3-3 0-16,6 3 1 15,6-10 0-15,0 4 3 0,2 1-5 16,-2-14 0-16,-9-12 3 16,-3-20 3-16,-6-4-1 15,-3-6-2-15,-6-13 6 16,-6 2 5-16,-6-10 0 15,-15 5 1-15,-6-7 1 16,-11-6 4-16,-22 0-6 16,-11-6-2-16,-18-7-1 15,-16 5-1-15,-5 0 0 16,-15-5 2-16,-14 3-1 16,-10-12 0-16,-9 12-3 15,-15-3 1-15,-5 5-2 16,2 2 2-16,-2 4-2 15,2 2 2-15,7 8-7 16,2 0-1-16,24 2-12 16,15-2-3-16,12 0-45 0,24-3-18 15,32-10-58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7:09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20177 7022 88 0,'3'-3'35'0,"0"1"-18"0,0-1-11 0,0 3 11 0,0-3 4 15,3 1 2-15,-3-1-4 16,0-2-1-16,0-6 5 31,0 3 3-15,-3-5-3-16,0 0 0 0,-3 0-1 15,0 2 1-15,-3 3-4 16,-3 3-2-16,-3 0-3 0,-3 5-1 16,-9 0-7-16,3 2-4 15,-2 17-1-15,-1-1 1 16,3 3-3-16,3 3 0 16,3 0-1-16,6 10-2 0,3-2 0 15,6 0 3 1,9 0 0-16,3-3 1 0,12-3 0 15,6-2 0-15,0-8 0 16,2-3 2-16,4-8 5 16,-3-7 4-16,-3-9 5 15,-7 1 4-15,-2-9-1 16,-6-5-2-16,-6-2-1 16,-9-3 0-16,-6-3-4 15,-6-2-2-15,0-3-6 16,-3 7-1-1,0 4-1-15,1 5 1 0,-1 2-9 16,3 6-1-16,0 3-18 16,3 4-9-16,3 4-31 0,3-1-11 15,3 0-50 1</inkml:trace>
  <inkml:trace contextRef="#ctx0" brushRef="#br0" timeOffset="609.5341">20945 6892 228 0,'-3'6'85'0,"6"2"-46"0,0 37-24 16,-3-30 24-16,0 7-12 15,0 4-3-15,0 9-8 16,0-1-2-16,0-2-8 15,3-1-4-15,0-1-1 0,-3-4-10 16,3-2-4-16,0-6-42 0,6 1-16 16,-3-11-43-1</inkml:trace>
  <inkml:trace contextRef="#ctx0" brushRef="#br0" timeOffset="1393.9201">21618 7062 208 0,'-3'-8'79'0,"6"0"-42"0,6 0-30 0,0 5 18 16,2-2-7-16,4 0 2 15,3-9 0-15,3-4 0 16,3 5-11-16,0 2 3 0,-1 3 2 0,-2 8-7 16,-3 8-4-1,-3 3 0-15,-3 2 2 0,-3 3 2 16,0 2 1-16,-6 4 0 15,-6 1 0-15,-6 4-2 16,-3-3 1-16,-3-1-4 16,0-1-2-16,-3-1-3 15,3-3 1-15,4-2 1 16,-1-3 2-16,3-2 5 16,3-3 4-16,0 2-2 15,3-4 0-15,3-1 1 16,3-2 1-16,6-3-3 0,6 0 0 15,2 0-5-15,4 0 0 16,0 0 1-16,6 0 0 16,0 2-5-16,-3 1 1 15,-4 0-9-15,-2-1-2 16,0 1-49-16,-6 0-23 16,0-3-65-1</inkml:trace>
  <inkml:trace contextRef="#ctx0" brushRef="#br0" timeOffset="2237.4301">22472 7035 208 0,'-3'-2'77'0,"-3"2"-42"0,9-3-21 0,-3 3 22 16,0 0-7-16,3 0-2 0,0-3-4 15,0-2-3-15,3 0-10 16,0-6-2-16,6 1 2 0,3-4-2 15,5 1 3-15,1 3-2 16,0-1 0-16,0 3-3 16,-3 3-1-16,0 10-1 0,0 0 0 0,-4 9-2 15,-2-1-2-15,-3 0 3 32,-3 0 0-32,-6 0 3 15,-3 1 3-15,-3-1-6 16,-3-2-2-16,0-1-3 0,0-2 0 0,1 0-3 0,2 0-1 15,3-3-2-15,0 0 0 16,3 1 0 0,3-1 2-16,3 6 4 0,2-1 1 15,4 3 1-15,0 1 0 16,0-1 4-16,0 0 5 16,-3 0 6-16,-3 1 3 31,-6 1-1-31,-3-1 0 15,-6-1-7-15,-3 3-2 16,-3-6-15-16,-6 1-6 16,-2-3-31-16,2-3-11 15,0-5-69 1,0-2-61-16,3-4 67 16</inkml:trace>
  <inkml:trace contextRef="#ctx0" brushRef="#br0" timeOffset="3626.7198">22915 5540 140 0,'-6'-23'55'0,"4"9"-30"0,-7-7-12 0,3 13 17 15,0-2 0-15,-6-1 4 16,-3-2-5-16,-3-8-3 16,0 5-14-16,-6 3 1 0,4 2 1 15,-10 11-3-15,0 8-1 16,-12 5-6-16,7 16-3 16,-7 11 2-16,3 16 0 15,4 10-1-15,2 2-2 16,9 4 1-16,12 2 1 15,9 0-1-15,12-5-1 16,9-11 1-16,12-13 1 0,2-8 5 16,10-10 4-16,6-14 0 15,2-11 1-15,4-17-4 16,-7-12-3-16,-5-10 4 16,-9-8 2-16,-6-11 2 15,-12-7 3-15,-4-14-3 16,-5 6 2-16,-9 7-2 15,-5 9 2-15,-4 4-6 16,-6 12-3-16,-3-1-28 16,3 8-10-16,-3 9-50 15,0 1-22-15,4 7-32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7:42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 15370 144 0,'-6'2'55'0,"6"12"-30"0,-3-7-23 0,3-7 32 15,0 0-1 1,0-2-5-16,0-3-2 16,3-1-15-16,3 1 0 0,-6-3 0 15,3-3-2-15,3-2 0 16,0-3-3-16,3-2 1 16,6-1-2-16,-3 1 0 15,-3-11-6-15,6 0 1 16,-3-1 0-16,3 1 2 15,-6-8-3-15,5 6 0 0,-2-6 1 16,3 7 2-16,-6 7 3 16,-6 1 4-16,3 7-4 15,0 1-1-15,0 6-4 16,0 8-1-16,3 8 1 16,0 13 2-16,3 9-3 15,3 1 0-15,-3 6 1 16,-1-2 0-16,1-1 0 15,3 1 0-15,-6-4 0 16,3 1 2-16,-3-5 1 16,-6-4 1-16,3-4-2 15,-3 2 1-15,-3-8-4 0,-3 3 0 16,-3-5-8-16,-3-9-2 16,-3-2-5-16,0-5-3 15,-18-8 2-15,4-6 2 16,2 1 4-16,-9-3 2 15,3 2 6-15,1 1 3 16,-10 2 3-16,6 0 3 16,-6 8 6-16,7 3 4 15,2-1-2-15,0 1 0 16,9 2-4-16,0 1 1 16,7-1-8-16,5 3-2 15,3 0-3-15,6 0-2 0,12 0 0 16,5-3 0-16,10 1 3 15,9-1 2-15,0-5-9 16,2 0-4-16,13 3 14 16,0 0 10-16,-4-1-5 15,4 1-3-15,-1-3-3 16,-8 3-1-16,-3 0 0 16,-6-1 2-16,-7 1-1 15,-2 2-1-15,-6 1 3 16,-12 4 2-16,-6 6-2 15,-6 6 0-15,-15 4 5 16,-3 3 3-16,-8 0 0 16,-10 3 1-16,-3 3-4 15,-2-1 0-15,-1-2-3 16,6 2 0-16,1 1-6 0,8-3-1 16,6-6 1-16,6-5-27 15,9-2-8 1,6-3-37-16,12-11-16 15,6-2-13 1</inkml:trace>
  <inkml:trace contextRef="#ctx0" brushRef="#br0" timeOffset="2314.0729">7497 7440 160 0,'-6'-3'63'0,"3"3"-34"0,0 0-16 0,3 0 17 16,0 0-4-16,0 0-1 16,0 0-7-16,0-2-3 15,0 2-9-15,0-3 5 0,3-2 2 16,0-3 0-16,0-3 0 15,0-2-1-15,3-3 0 16,0-2-4-16,3-3-3 16,0-3-2-16,3 0 0 0,-1-13-2 15,-2 5 2 1,0-2-2-16,0 5 2 0,-3 2 0 16,0 3 3-16,0 6 1 15,-3 2 1-15,0 3-2 16,0 5-1-16,0 5-8 15,3 8 0-15,0 9 3 16,0 9 2-16,3 1-3 16,0 3 1-16,0 2-2 15,0 0 0-15,-1 0 4 16,1 0 1-16,-3-5-4 16,0-5 1-16,-3 2 2 0,0-3 1 15,-3-5-1-15,-3-2 1 16,0-3-2-16,-3 0 2 31,-3-11-2-31,-2 1 2 0,-1-6-2 16,0-3-1-16,-3 0-2 15,-6-4 1-15,0-1 1 0,0 0 2 16,3 0-1-16,1 0-1 16,-1 0-2-16,3 6 1 31,0-1 7-31,6 0 4 15,0 4-5-15,0-1-1 16,3 2-4-16,3 1-3 0,3-3-3 16,6 3 1-16,6 0 3 15,3-1 1-15,9-2 1 16,0 0 0-16,-1 0 0 16,4 3 0-16,0 0-3 15,0 2 2-15,0 1 1 16,-4-1 2-16,1 0-1 15,0 1-1-15,0-1 1 16,-3 0 1-16,0 3-3 16,-7 0 0-16,-2 0 1 15,-3 0 2-15,-3 0 1 16,-12 3 1 0,-6 10-2-16,-3 0-2 0,-8 6 3 15,-4 7 4-15,-3 6 6 16,3 0-3-16,-2 13 2 15,-1-8-7-15,0 0-1 16,6-8-2-16,3-2 1 16,3-4-2-16,4-4-1 15,5-6-21-15,3 0-11 16,3-2-37-16,3-11-16 16,12-3-48-1</inkml:trace>
  <inkml:trace contextRef="#ctx0" brushRef="#br0" timeOffset="4419.9829">7491 6892 156 0,'0'-2'57'0,"0"2"-30"0,3 2-21 16,-3-2 17-16,0 0-3 16,0 0 0-16,0 0-2 15,0 0-1-15,0 0-9 16,0 6 1-16,0-1 4 0,0 3-3 15,0 0 2-15,-3 0-5 16,-3 10 3 0,0 1-2-16,0-3 3 15,-3 2 3-15,3-2-4 16,-6 3 0-16,3-1-4 16,-6-2 1-16,-2 3 0 15,-1 2 3-15,3-5-3 0,0-1-2 16,0-1 0-16,0-1 1 15,0-2-3-15,0-1-2 16,1 1 2-16,-1-1 2 16,0 1 0-16,0-1 2 15,0-2-4-15,3 0 0 16,0 0 1-16,0 3 0 16,-3-6-2-16,1 0 1 15,-1 1 0-15,0-1 3 16,0-2-1-16,0-1 0 15,-3 1-1-15,0 0 0 16,0-3-2-16,1 0 1 0,2 0 2 16,-9 0 2-16,6-3-3 15,-3 0-1-15,3 1-1 16,0-4 1-16,1 1-2 16,-1 0-1-16,0-3 3 15,0-3 0-15,0 3-4 16,3 0 1-16,0 0 2 15,0 0 3-15,1 1-2 16,2-7-2-16,0-2 2 16,0 1 2-16,3-1-4 15,-3 0-1-15,3 3 4 0,0-3 2 16,-3 0-2-16,3 0-1 16,0-3-3-16,-2 1-1 15,2-3 3-15,0 2 1 16,0 1-4-16,0-1 1 15,3 3-2-15,0 0 0 16,0 1 2-16,0 1 2 16,0 1-3-16,0 0 0 15,3 5-1-15,0 0 0 16,0 3 2-16,0-1 0 16,0 4-3-16,3 2 2 15,-3 5-4-15,3 6 1 16,0 2 2-16,-3 5 1 15,0 6 1-15,0 0 0 16,0 0 0-16,0 0 2 0,0-3-1 16,3-3-1-16,0 1 1 15,0-6-1-15,0-2 0 16,0-1 2-16,-3-2-1 16,3-3 2-16,0 1-2 15,0-4-1-15,-3-2 1 16,3 0-1-16,-3-5 0 15,0 0 2 1,0-3 1-16,1-3-4 16,2 1 1-16,0-1 0 15,0-2 2-15,2-3-1 16,-2-2-1-16,0-1 3 16,3-2 0-16,0 0-1 0,0 0-2 15,0-1 1-15,0 4-1 16,3-1 0-16,0 3 0 15,-3 1 0-15,3 1 2 16,0 1-3-16,-3 3 0 16,3 2-1-16,0 2-2 15,3 1 3-15,-3 2 2 16,0 3-2-16,6 3 0 16,0 2-1-16,0 3 0 15,-1 5 2-15,4 1 0 16,0-1 0-16,0 0 0 15,3 0 2-15,-3 1 1 0,0-4-4 16,0 1 1-16,-3-3-13 16,-1-3-5-16,-2-5-50 15,0-5-22-15,-3-6-64 16</inkml:trace>
  <inkml:trace contextRef="#ctx0" brushRef="#br0" timeOffset="5654.0338">6137 6077 156 0,'3'14'57'0,"-3"-14"-30"0,0-3-16 15,0 8 18-15,0 1-4 16,3-1 0-16,-1 3-5 16,-2 0 0-16,0 2-11 15,0-2 3-15,0 0 2 0,0 0-3 16,0-2 1-16,3-1-3 16,-3-5 2-16,0 0-2 15,0 0 0-15,0 0-1 16,0 0 2-16,0 0-3 15,0 0-2-15,0 0-2 16,3-5 0-16,0-3-2 0,0 0-1 16,3 0-2-16,0 0 1 15,6-5-1-15,-3-3-2 16,3 2 3-16,-3 4 2 16,3-1 0-16,-3 3-1 15,0 3-2-15,0 0 1 16,-3 2 1-16,0 0 2 15,0 3-1-15,-1 6-1 16,-2-1 3-16,0 11 4 16,-3 0 1-1,0 0 1-15,0 2-1 0,-3 1-2 16,0-3-1-16,0 2-3 16,3 1 1-16,0 2-4 15,0-3-2-15,3-2 2 16,0-3 0-16,0-2 1 15,3 0 0-15,0-3-14 16,3-1-5-16,0-1-32 16,0-1-15-16,0-2-58 15</inkml:trace>
  <inkml:trace contextRef="#ctx0" brushRef="#br0" timeOffset="5872.7551">6315 6443 272 0,'-9'8'101'0,"9"-6"-54"0,0 1-42 0,0-3 24 16,0 0-20-16,3 2-5 15,-3-2-10-15,6 3-1 16,0-3 3-16,3-3-40 0,0 1-15 15,0-3-52 1</inkml:trace>
  <inkml:trace contextRef="#ctx0" brushRef="#br0" timeOffset="6436.307">6485 6056 236 0,'-9'-2'90'0,"12"4"-48"0,0-2-49 15,-3 0 71-15,0 0-21 16,0 6-12-1,0-6-18-15,0 5-8 0,0 0-1 16,-3 3 0 0,3-8-2-16,-3 5 1 15,0 1 0-15,0-4 3 16,0-2-3-16,3 3 0 16,0-8-1-1,6-1-4-15,0-4 1 16,0-1 1-16,0 1 2 15,3-1-3-15,0 1-2 16,3-1 2-16,-1 0 0 16,1 3 1-16,0 0 0 15,0 3 0-15,-3 3 0 0,0-1 0 16,-3 3 0-16,0 3 0 16,0 2 2-16,-3 8 1 15,-3 3 3-15,0 2-1 16,0 4 0-16,0-4 1 15,0 1 1-15,0-1-6 16,0 1 0-16,3-3-1 16,0-1 0-16,0-1-18 15,6-4-8-15,0 1-41 16,-3-3-18-16,3 0-41 16</inkml:trace>
  <inkml:trace contextRef="#ctx0" brushRef="#br0" timeOffset="6592.5418">6714 6334 248 0,'-3'3'93'0,"3"2"-50"0,0-2-22 0,0-3 30 15,0 0-27-15,0 0-8 16,0 0-12-16,0 0-6 16,0 0 1-16,6 0-62 0,3 2-24 15,0 1-32 1</inkml:trace>
  <inkml:trace contextRef="#ctx0" brushRef="#br0" timeOffset="9477.8958">14620 6908 124 0,'9'0'49'0,"-6"0"-26"0,-3-2-7 15,0 2 18-15,0 0-1 16,0 0 1-16,0 0-11 16,0 0-1-16,0 0-13 15,3 2-1-15,0 1-1 0,3 5-1 16,0 5 1-16,-1 0-2 15,1 1 2-15,0 1-4 0,0-1 0 16,0-1-3-16,0 0-1 16,0-2 3-16,0-1 1 15,0-2-1-15,0 0 1 16,-3 0-4-16,0-3 0 16,-3-5-26-16,3 3-11 15,-3-3-23-15,0 0-10 16,0 0-8-1</inkml:trace>
  <inkml:trace contextRef="#ctx0" brushRef="#br0" timeOffset="9868.5951">14736 6887 160 0,'0'0'63'0,"0"0"-34"0,0 3-32 0,0-3 13 16,3 2 2-16,0 4 2 16,0-1-1-16,3 6 2 15,-3 4-8-15,3 1 0 0,0 0 3 16,0 0-6-16,0 0-2 16,-4-3-1-16,4 0-1 15,-3 1 0-15,0-4 2 0,0 1 1 16,0-3 1-1,0 0-27-15,-3-3-11 16,0-5-56-16</inkml:trace>
  <inkml:trace contextRef="#ctx0" brushRef="#br0" timeOffset="10574.2965">14766 7260 164 0,'0'0'63'0,"0"0"-34"0,3 0-12 0,-3 0 31 16,9-5-14-1,5 2-13-15,4 1-6 16,0-1-9-16,0 0-2 0,6 1 0 16,-6-1-5-16,0 3-1 15,-4 0 1-15,1 0 0 16,-3 0-26-16,-3 0-11 16,0-3-65-16</inkml:trace>
  <inkml:trace contextRef="#ctx0" brushRef="#br0" timeOffset="11013.8322">15045 7004 180 0,'0'-6'68'0,"3"6"-36"0,0-2-18 0,-3-4 22 16,0 6-9-16,0 0-3 16,3-5-14-16,0 8-6 15,0 2-3-15,-3 0-1 0,3 3 2 16,0 3 1-16,-3 5 3 15,3 7-1-15,-3 7 0 16,0-1 1-16,0 5 3 16,0 3 0-16,0 0 2 15,0 13-4-15,0-5 1 16,0-5-5-16,3-6 0 16,0-2-1-16,0-5 1 0,0-9-2 15,0-2-1 1,0-3 3-16,0-2 0 0,-3-6-10 15,0 0-5-15,0-5-34 16,0 0-15-16,0-2-54 16</inkml:trace>
  <inkml:trace contextRef="#ctx0" brushRef="#br0" timeOffset="11585.7718">15289 6908 144 0,'0'3'55'0,"0"-3"-30"0,0 16-14 0,0-11 18 15,-5 6-2 1,-1 2 2-16,0 3-8 0,0 2 0 31,0-2-12-31,0 3-3 0,0-3 0 16,0-1-3-16,0-4-2 0,0 2 2 15,3-5 0-15,0-3-10 16,0 1-3-16,3-4-22 16,0-2-9-16,0 0-25 15,0 0-39 1,3-2 30-16</inkml:trace>
  <inkml:trace contextRef="#ctx0" brushRef="#br0" timeOffset="11804.4881">15367 7017 184 0,'-9'8'68'0,"6"-3"-36"0,-3 8-24 0,3-7 18 16,0 1-11-16,0 4-3 16,0-3-7-16,0 8-2 15,0-8-1-15,0-3-4 0,3 0 1 16,-6 6-72 0,3-8-19-16</inkml:trace>
  <inkml:trace contextRef="#ctx0" brushRef="#br0" timeOffset="12682.9413">15959 7030 132 0,'0'-11'49'0,"0"9"-26"0,0-1-7 0,0 3 18 16,0-3-1-16,-3 3 1 16,0 0-13-16,-3 0-3 15,0 3-10-15,-3 0-3 0,-2 5 1 16,-4 2 1-16,-3 4 1 16,0 7 0-16,3 5 2 15,3 1-5-15,0-1-3 16,3 3 1-16,6 3 2 15,3 0-2-15,6 5-2 16,9 0 0-16,3-8 1 0,6-3 1 16,3-7 3-16,2-9 1 15,-2-4 1-15,0-14 7 16,-3-5 2-16,0-6-8 16,-7-2-3-16,-2-3 0 15,-3-2 1-15,-6-1-1 16,-3-5 1-16,-3 6 0 15,-6 2 3-15,-3-2-5 16,-6 4-3-16,-2 1-1 16,-1 5 1-16,0 6-8 15,3-1-1-15,0 3-42 16,3 6-18-16,3 4-70 16</inkml:trace>
  <inkml:trace contextRef="#ctx0" brushRef="#br0" timeOffset="13390.4002">16733 7035 200 0,'-3'3'74'0,"3"5"-40"0,-3 10-16 16,3-7 23-16,0 10-12 16,-3 3-5-16,0 2-2 15,0 4-2-15,0 1-11 16,3 1-1-16,0 13-1 0,0-5-3 16,0-3-1-16,0-6 3 15,0-4 1-15,0-3-3 16,3-8-1-16,-3-3-3 15,3-3-3-15,0-4-42 16,-3-6-18-16,6 2-65 16</inkml:trace>
  <inkml:trace contextRef="#ctx0" brushRef="#br0" timeOffset="14767.8683">17489 7131 132 0,'-3'-3'49'16,"6"6"-26"-16,-6-3-3 0,3 0 19 0,3-3-6 16,-3 0 0-16,3 1-7 15,0-4-2-15,6 1-13 16,3 0 2-16,3-3 1 0,3 0-1 15,0 0 0-15,-1 0-5 16,1 3 0-16,0-1-5 16,0 4-2-16,-3 2-3 15,0 5-1-15,-3 3 2 16,-3 8 0-16,-3 2 1 16,-3 1 0-16,-3-1 0 15,-6 1 2-15,-3 5 1 16,-3 0 3-16,0 2-3 0,-3 0 0 15,3 4 3-15,-6-1 1 16,3-6-3-16,0 1-1 16,1-3 3-16,-1-2 1 15,3-3-1-15,0-3 1 16,3-2-2-16,0-3 2 16,0 0 0-16,3-3 3 15,3-3-1-15,0 4 2 16,0-4-2-16,3-2 0 15,0 0-3-15,6-2-1 16,3-1 1-16,3 0 3 16,6 3-2-16,0-2-2 0,5-1 0 15,4 3-1-15,3 0-2 16,0 3-2-16,-3 2-2 16,-1 3 1-16,-2 0 1 15,0 0 0-15,-3 0 2 16,-3 0 1-16,-3-3-4 15,-6 0 1-15,-1-5-11 16,1 0-5-16,-3 0-43 16,3-2-19-16,0-4-72 15</inkml:trace>
  <inkml:trace contextRef="#ctx0" brushRef="#br0" timeOffset="15847.4284">18236 7078 156 0,'-3'0'60'0,"3"0"-32"0,0 0-15 0,0 0 19 0,0 0-3 16,0-3 1-16,0 0-9 15,0 1 0-15,3-4-12 16,0 1 1-16,0 0 1 0,3-3-2 15,3 0 0-15,3 0 1 16,3 0 1-16,0 0-1 16,3-2 1-16,0 7-4 15,-1-5-2-15,1 5-2 16,6 3-3-16,0 6-2 16,-3 2 1-16,-3 2-1 15,-4 1 0-15,1-1 2 16,-3 4 2-16,-6-1-1 0,0 0 2 15,-6 3-2-15,-6 0-1 16,-9-3 3-16,3 0 0 16,-3-2-1-1,1-1-2-15,-1-2 3 0,0 0 0 16,0-2-4-16,0-1 1 16,3-3 0-16,3 1 0 15,3 0 0-15,0-1 0 16,0-2 2-16,3 0 1 15,3 0-4-15,0 0-1 16,6 3 1-16,0 0 0 16,6-3 1-16,0 2 0 15,6 1 4-15,6 2 2 16,0 3-2-16,-1 3-3 16,1 2 2-16,-3 3 0 15,-3 5 3-15,-3-2 1 16,-3 2-1-16,-6 5 1 15,-6 1 0-15,-3-4 3 16,-6-1-3-16,-6-4 1 0,-9-5-5 16,3 1 0-16,-6-4-1 15,1-2 1-15,-1-3-2 16,0 1-1-16,3-4-13 16,0-2-6-16,4 0-15 15,2 0-3-15,3-2-27 16,3-1-12-16,0 3-41 15</inkml:trace>
  <inkml:trace contextRef="#ctx0" brushRef="#br0" timeOffset="16474.2011">19213 6993 156 0,'-3'0'60'0,"9"-3"-32"0,-3 3-9 16,-3 0 23-16</inkml:trace>
  <inkml:trace contextRef="#ctx0" brushRef="#br0" timeOffset="16772.1596">19219 6998 352 0,'0'13'29'0,"-6"3"-15"16,0 3-1-16,-3 5 0 0,0 2 0 16,0-2 2-16,0-3-4 15,0 0 1-15,3-2-7 16,0-3-1-16,0-3 2 15,3-3 1-15,0-2 1 16,3-2 2-16,0-4-1 16,0-2 2-16,6 0-6 0,9-2-1 15,0-4-4 1,3 4-1-16,3-1 1 0,2 0 0 16,1 1-3-16,0-1 2 15,-3 3-4-15,3 0-21 16,-3 0-8-1,-4 0-21-15,-2 0-7 16,-3 0-33 0,-3 0-33-16,0 0 51 15</inkml:trace>
  <inkml:trace contextRef="#ctx0" brushRef="#br0" timeOffset="17071.0087">19421 7051 212 0,'-3'-2'79'0,"3"2"-42"0,0 2-26 15,0 3 23-15,0 1-5 16,0 2 3-16,0 10-7 16,-3 3-3-16,-3 3-12 15,0 3-2-15,3 4 2 0,0 1-4 16,0 8 2-16,0 0-3 15,3-3 0-15,0-6-6 16,0 1 1-16,0-5 2 0,0-4 1 16,0-2-6-16,0-5 0 15,0-2-30 1,0-4-11-16,0-2-26 0,12-11-77 31</inkml:trace>
  <inkml:trace contextRef="#ctx0" brushRef="#br0" timeOffset="17695.7453">19775 7009 176 0,'0'-5'68'16,"3"5"-36"-16,-3 5-24 0,0-5 18 0,3 2-4 15,0 4-1-15,3-1-5 16,0 3-2-16,-3 0-8 15,6 3 3-15,0-1 1 0,0 1-5 16,3-1-3-16,-3-2-1 16,0 0 1-16,-4-3-1 15,1 1-1-15,0-4-28 16,-3 1-11-16,0-3-27 16,0 0-53-1,0-3 24-15</inkml:trace>
  <inkml:trace contextRef="#ctx0" brushRef="#br0" timeOffset="17820.7445">19841 6998 160 0,'0'-2'60'0,"0"-1"-32"0,0 6-11 0,0-3 22 16</inkml:trace>
  <inkml:trace contextRef="#ctx0" brushRef="#br0" timeOffset="17945.8028">19844 7001 343 0,'6'5'25'16,"0"0"-14"-16,-1 1-5 0,1 2-2 16,0 2 0-16,0 1 0 15,3 2-2-15,0-2-2 16,-3-3 3-16,0 0 2 0,0-1-35 16,0-1-15-1,-3-4-59-15</inkml:trace>
  <inkml:trace contextRef="#ctx0" brushRef="#br0" timeOffset="18588.1004">20028 7062 220 0,'0'0'85'0,"3"-3"-46"0,-3 6-37 0,0-3 19 16,0 5-2-16,3 3 1 15,-3 0-5-15,0 2 1 16,0 4-9-16,0 2 7 0,0-3 3 16,0 0-7-16,0-2-1 0,0-1-3 15,0-2-1-15,0 0-1 16,0 0 0-16,0-3-5 16,0-2-1-16,0-3 3 15,0 0 1-15,0 0-3 16,6 3 1-16,0-3 0 15,0 0 2-15,6 0-1 16,3-3-1-16,3 0 1 16,-1 3-1-16,1 3 0 15,0 0 0-15,-3 2-3 16,0 3 2-16,0 2-1 16,-3 6 0-16,-3 5 2 0,0-2 0 15,-3 5 4-15,-6 2 5 16,0-2-1-1,-3-3 3-15,-3 0-4 0,-3-5 1 16,-3-2-5-16,-3-4-2 16,-3-2 0-16,-3-3 1 15,0-2-23-15,1 0-8 16,-1-3-19-16,0-3-5 16,3-8-18-16,3 1-8 15,-3-9-12 1</inkml:trace>
  <inkml:trace contextRef="#ctx0" brushRef="#br0" timeOffset="18838.164">19981 7080 240 0,'5'-5'90'0,"1"5"-48"0,6 0-23 16,-3 0 26-16,3 0-17 16,3-3-3-16,3 1-13 15,3-1-5-15,0 3-4 16,-4 0-3-16,1 0 1 0,0 0-26 16,-3 0-10-16,0 0-62 15,-6 0-62-15,0-3 46 16</inkml:trace>
  <inkml:trace contextRef="#ctx0" brushRef="#br0" timeOffset="19232.1293">20388 7009 156 0,'0'-3'57'0,"0"6"-30"0,0-1-7 0,0-2 21 0,0 0-11 15,0 0-5-15,0 6-8 0,0-4-1 16,0 6-9-16,-3 0-2 16,0 0 1-16,0 0-3 0,0 0 0 15,0 0-1-15,-3 0-2 16,4 0-6-16,-1 0-1 16,0-3-21-16,3-2-7 15,0-3-35 1,0 0-46-16,0 0 29 15</inkml:trace>
  <inkml:trace contextRef="#ctx0" brushRef="#br0" timeOffset="19435.3437">20463 7027 192 0,'0'-2'74'16,"3"-1"-40"-16,-3 6-16 0,0-3 23 0,0 0-17 15,0 5-3-15,0 0-13 16,0 3-3-16,-3 0-3 16,0 3-2-16,0-1 1 0,0 1-1 15,0-1 0-15,0 4-33 16,0-4-15-16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13:20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6390 8980 140 0,'0'-3'52'0,"0"3"-28"0,0 0-11 0,0 0 17 16,0 0-4-16,0 0 2 16,0 0-3-16,0 0 0 15,0 0-14-15,0 0-2 0,0 0-2 16,3 3 1-16,0 2 2 15,-1 3-1-15,1 3 2 16,0 2-4-16,0 0-2 16,0 0 0-16,-3 1 1 15,0-4-3-15,0 1 0 16,0-3-1-16,0-3-2 16,0 3-10-16,0-8-6 15,0 0-32-15,0-3-11 16,0-5-47-16</inkml:trace>
  <inkml:trace contextRef="#ctx0" brushRef="#br0" timeOffset="140.6344">6425 8837 228 0,'-12'-3'85'0,"12"6"-46"0,0-3-32 16,0 0 20-16,0 0-18 0,0 0-7 16</inkml:trace>
  <inkml:trace contextRef="#ctx0" brushRef="#br0" timeOffset="203.5258">6422 8842 394 0,'6'6'-32'0,"6"-1"-12"16,0-2-54 0</inkml:trace>
  <inkml:trace contextRef="#ctx0" brushRef="#br0" timeOffset="697.2149">6550 8969 164 0,'3'8'63'0,"0"0"-34"0,0 5-21 0,-3-5 16 0,3 3-8 15,-3 0-1-15,0-1-5 16,3 1-1-16,-3-3-5 16,0 0-3-16,0-3 0 0,0 0-1 15,0-2 0-15,0-3 4 16,0 0 2-16,0 0-5 16,0-3-2-16,0-2 0 0,3 0 2 15,0-3-2-15,3 0 0 16,0-3 1-16,0 1 0 15,3-4 0-15,3 1 0 0,0 0 2 16,3-3 1-16,-1 0 5 16,-2 6 5-16,0 2-5 15,0 8 0-15,0 5-4 16,0 0-1-16,0 1 3 16,0 1 1-16,-3 4-1 15,0 0 1-15,-3-1-4 16,0 3 0-16,0-2-1 15,-3 0-2-15,0-1 1 16,-1-2-1-16,1 0-20 16,0-3-9-16,0-2-25 0,3-3-11 15,3-3-25 1</inkml:trace>
  <inkml:trace contextRef="#ctx0" brushRef="#br0" timeOffset="1228.2121">6982 8959 168 0,'-3'-13'66'0,"3"18"-36"0,-3-10-18 0,3 5 19 16,-3 0-7-16,-3 0-2 16,0 2-12-16,-6 4-6 0,3 1-3 15,-3 1-4-15,0 3 0 0,9 2-1 16,0 0 3-16,0 3 0 15,3-2 1-15,6-1 0 16,0-3 0-16,3-2 0 16,0-2 2-16,-3-6-1 15,3-3-1-15,-3-2-2 16,3-3 1-16,0-3-1 16,0-2 0-16,-3-3 2 15,0 0 0-15,3-5 0 16,-6 0 0-16,0-3 0 15,0 0 0-15,-3-2-3 16,0 2 0-16,0-3 4 16,0 4 1-16,0 1 6 15,0 7 3-15,0 1 0 0,-3 14 1 16,3 6-6 0,0 7-2-16,3 5 2 15,0 4 1-15,0 4 3 16,0 3 1-16,3 0 1 15,-1 0-6-15,1 0-4 16,0 1 1-16,0-4 0 16,0 16-4-16,3-26 1 15,0-3-20-15,6 1-55 16,-3-9-5 0,3-5-21-1</inkml:trace>
  <inkml:trace contextRef="#ctx0" brushRef="#br0" timeOffset="1618.9356">7178 8988 176 0,'-3'0'66'0,"3"0"-36"0,3 0-18 16,-3 0 21-16,6 3-10 15,0-1-1-15,3 1-9 16,3-1 0-16,3-2-8 15,0 0-1-15,0 0 2 0,-3 0-3 16,0-2 0-16,2-3-1 0,-2-1 1 16,-3-2 0-1,0 0 1-15,-9-5-5 16,-3 0 1-16,0 2 0 16,-3 3 0-16,-3 0 0 15,0 3-3-15,-2 3 2 16,-1 2-1-16,0 7-2 15,0 4 3-15,3 0 2 16,0 2 4-16,3 3 4 16,3 0 0-16,3-1 0 15,3 1-8-15,3 0 0 16,3-3-1-16,3-2 0 16,0-3-14-16,6-3-3 15,5-2-37-15,1-6-16 16,3-2-27-16</inkml:trace>
  <inkml:trace contextRef="#ctx0" brushRef="#br0" timeOffset="1819.2988">7592 8969 220 0,'-6'0'85'0,"-6"0"-46"0,6 3-30 15,-3 2 19-15,0 3-8 16,0 3 1-16,1 2-14 15,-1 3-5-15,0 0-1 16,0-3-1-16,0 0 2 0,0 1-23 16,3-4-11-16,0 1-36 15,0-6-17-15,3-5 1 16</inkml:trace>
  <inkml:trace contextRef="#ctx0" brushRef="#br0" timeOffset="2006.8213">7405 8969 176 0,'-3'-2'68'0,"9"2"-36"0,2 5-15 0,1-2 22 15,0 2-7-15,3 3-1 16,3 2-9-16,6 6-1 16,3 0-12-16,-3 0-5 15,2 0-1-15,1 0 0 0,3 8 1 16,-3-8-71-16,0-3-29 15</inkml:trace>
  <inkml:trace contextRef="#ctx0" brushRef="#br0" timeOffset="3429.8877">9220 8776 140 0,'3'-10'55'0,"0"7"-30"0,0-13-14 15,0 13 15-15,-3 1 1 16,0-6 1-16,0 3 0 16,0-1 0-16,-3 1-15 15,0 0 3-15,-6-1 2 0,0 4-2 16,-3-1 1-16,1 1-5 15,-4 2-2-15,0 2-6 16,0 6-1-16,0 0-1 0,0 8-2 16,0-3 3-16,-3 6 0 15,4-3-4-15,-1 2-1 16,3 1 1 0,0-1 2-16,3 6-2 0,3 0 0 15,0 0-1-15,3-1 0 16,3 1 0-16,3 0 0 15,3-3 0-15,3 0 0 16,3-2 2-16,3-3 2 16,3-3-3-16,-1-2 0 15,4-4 1-15,6 1 0 16,0-8 0-16,0-5 2 16,-4 2-1-16,4-4-1 0,-3-4 1 15,3 0-1 1,-6-2 0-16,2 0 2 0,-5 2 3 15,-3-5 4-15,0 1 2 16,-6-4 3-16,-3 3 2 16,0 0-1-16,-6 0 1 15,-3-2 0-15,-6-1-4 16,-3 3-2-16,-3 1-4 16,0 1-1-16,0 1-6 15,1 3-1-15,-1-1 1 16,0 3 2-16,3 3-5 15,3-1 1-15,0 4-32 16,6-1-12-16,3 3-53 16,9 0-21-16,3-2 8 15</inkml:trace>
  <inkml:trace contextRef="#ctx0" brushRef="#br0" timeOffset="4149.0188">11789 8742 128 0,'-6'-3'49'0,"6"1"-26"0,-3 2-14 0,3 0 16 16</inkml:trace>
  <inkml:trace contextRef="#ctx0" brushRef="#br0" timeOffset="4525.2274">11780 8731 278 0,'0'-2'31'16,"0"2"-9"-16,0 0-6 16,0 0-4-16,0 0 2 15,0 5 2-15,0 5 6 16,3 4-5-1,0-1-5-15,0 3 0 16,0 0-3-16,0 2 2 16,0 6-2-16,0 0 2 15,0-3-4-15,-3 0-2 16,3-2 2-16,0-1 0 0,0 3-1 16,-3-2-1-1,3-1-3-15,0 1-2 0,-3-3 1 16,0-3-1-16,0-2 2 15,0-1 1-15,0-2 1 16,0-3 0-16,0 3-2 16,0-5-2-16,0-3 1 15,0 0-1-15,0 0 0 16,0 0 0 0,0 0 0-16,0 0 0 15,0 0-9-15,0 0-4 0,0 0-11 0,3-3-5 16,0-2-35-16,0 0-16 15,0-3-31 1</inkml:trace>
  <inkml:trace contextRef="#ctx0" brushRef="#br0" timeOffset="6462.9108">14200 8811 192 0,'-15'0'71'0,"15"0"-38"0,-3 2-21 15,3-2 30 1,0 0-11-16,0 0-7 15,0 0-5-15,0 0-11 0,0 0-1 0,0 0 3 16,9-5 0 0,3-3 0-16,0 0 1 15,0-5-6-15,3 2-1 16,0-2-2-16,-1 0-2 16,1 5 1-16,0 0-1 15,3 3-3-15,-3 7 2 16,-3 4 1-16,0 4 0 15,0 3 0-15,-3 3 0 16,-6 3 2-16,-3-1 1 16,-3 1-1-16,-6 2-2 15,0 0 3-15,-3 3 0 16,-3-3-1-16,0 0 1 16,-3 1-4-16,0-1 0 0,-2 0 1 15,-1 0 0-15,3-2 0 16,3-4 2-16,3-1-3 15,0-1 0-15,3-3 1 16,3 1 2-16,0-3-1 16,3-3-1-16,3-2 1 15,6 0 1-15,6-3 1 16,0 0 1-16,3-3 0 16,3 0 2-16,3 1 1 15,3 2 1-15,-1 0-4 16,4 0-3-16,-3 0 0 15,-3 2-1-15,-3 1 0 16,-3 0 0-16,-1 2 0 16,-2-3 0-16,0 1-27 0,0 0-11 15,0-3-52-15,0-3-20 16,0-2 3 0</inkml:trace>
  <inkml:trace contextRef="#ctx0" brushRef="#br0" timeOffset="7615.9297">16712 8837 140 0,'-3'-3'55'0,"3"1"-30"0,-3-1-14 0,3 3 18 16,0 0 0-16,0-2 5 15,0-1-7-15,0 0-2 16,0 1-14-16,0-1 2 0,0-2 3 16,3-1 1-16,3-7-1 15,0 3-4-15,3-6-2 16,3 2-2-16,0 1 2 15,3 3-3-15,0 2-2 16,0 2-2-16,-1 4 0 16,-2-1-4-16,0 11-2 15,-3 5-1-15,3 0 3 16,-6 1 2-16,-3 2 4 16,-3-1 0-16,-3 1 2 0,0-2-2 15,-3-1 0-15,-3-3-1 16,0 1 0-16,3-3-5 15,0-3 1-15,0 0 0 32,0 1 0-32,4-1-3 15,2 0 0-15,0-5-1 16,5 6 0-16,4 2 3 0,0 5 0 16,3 0-2-16,3 0 0 15,3 1 4-15,-3 1 1 16,-3 1 2-16,-3 3 2 15,-9-1 6-15,0 1 4 16,-6-3 1-16,-3-3 1 0,-3 0-5 16,-3 0-3-16,-3-5-3 15,-3-2-2-15,0-1-8 16,1-2 0-16,2-3-21 16,3 0-7-16,3 0-30 15,3-3-14-15</inkml:trace>
  <inkml:trace contextRef="#ctx0" brushRef="#br0" timeOffset="8746.1502">19150 8782 132 0,'0'-3'49'0,"0"3"-26"0,3-3-12 16,3 1 18-16,0-4 0 15,0 1 3-15,-3 0-4 0,0 2-3 16,0 8-2 0,0 3 0-16,-3 6-9 0,0 1-1 15,-6 4-3-15,0 5 1 16,0 2-2-16,0-5 0 16,0-2-1-16,0-3 0 15,3 0-2-15,0-3 1 16,0-3-4-16,0 1 0 15,0-3 1-15,3-3 0 16,0-2-2-16,0-3-2 16,0 0 1-16,6 3 1 0,3-3-1 15,6-3-1-15,0 0 1 16,0 1-1-16,3-1 0 16,-1 0 2-16,1 1-3 15,0 2 0-15,-3-3 1 16,0 3 2-16,-3 0-3 15,0 0 0-15,-3 0 1 0,3 3 0 16,-3-1 0 0,-1-2-11-16,-2 0-5 15,0 0-12-15,0 0-5 16,-3 0-9-16,0-5-85 31,3 0-17-31,-3-6 71 16</inkml:trace>
  <inkml:trace contextRef="#ctx0" brushRef="#br0" timeOffset="9058.7663">19350 8779 200 0,'-3'3'74'0,"6"-3"-40"0,-1 2-24 15,-2-2 17-15,0 8-2 16,6 5 2-16,0 3-4 16,-3 3-2-16,0 10-11 15,0 0 2-15,0 3 4 0,-3 2-4 16,3 0-2-16,3 4-3 16,0 1 0-16,0-2 0 15,-3-8 1-15,0-5-2 16,0-3 1-16,-6-7-4 15,6-1 0-15,0-3-14 0,0-4-8 16,-6-6-103 0</inkml:trace>
  <inkml:trace contextRef="#ctx0" brushRef="#br0" timeOffset="11624.7875">21249 8707 84 0,'0'-15'33'0,"0"33"-18"0,3-26 4 0,-3 8 33 16,3-2-10-1,-3 2-2-15,0 0-2 16,0 0-22-16,0 0 4 0,0 0 3 16,0 0 1-16,2 15 7 15,1-1-8 1,0-1-10-16,0 0-4 0,0 0-5 15,3 1-1-15,0-4-1 16,0 1-2-16,-3-1 3 16,3 1 0-16,-3-1-4 15,0-2-1-15,0 0 1 16,0-2 2-16,0-1-11 16,0 0-6-16,-3-5-16 15,3 3-5-15,-3-3-11 16,0 0-5-16,0 0-42 15</inkml:trace>
  <inkml:trace contextRef="#ctx0" brushRef="#br0" timeOffset="11984.0185">21320 8689 152 0,'0'-3'57'0,"0"3"-30"0,0 0-14 15,0 0 17 1,0 0-6-16,0 0 0 16,3 3-2-16,0 0-2 15,3 7-10-15,0-2 2 0,0 8 4 0,0-3 1 16,3 0 1-16,0 1-5 15,0-1 0-15,-1 0-8 16,1 0-1-16,0 1 0 16,-3-4 0-16,0-2-2 15,3 3-2-15,-3-3-6 16,0-3-4-16,0-2-30 16,-3-1-13-16,-3-2-134 31,9-2 79-31</inkml:trace>
  <inkml:trace contextRef="#ctx0" brushRef="#br0" timeOffset="12795.1363">21606 8776 180 0,'-3'0'68'0,"3"0"-36"0,3-2-26 15,-3 2 15-15,0 0-5 0,0 0 1 16,0 0-1-16,0 0 0 16,0 0-8-1,0 0 8-15,0 0 4 0,0 0 1 0,0 8-1 0,0 2 1 16,0 1 1-16,0-1-8 15,0 1-3-15,-3 2 0 16,3-2 0-16,-3 2-5 31,3-3-2-31,0-2-2 16,0 0 1-16,-3-2 0 0,3-1 1 16,0 0-5-16,-3 3 1 15,3-3 0-15,0 1 0 16,0-1-3-16,0-5 2 15,0 0-4 1,3-3 3-16,0 3 3 16,3 0 0-16,0-2-1 15,6-1 1-15,2 0-1 16,1 1 2-16,0 7 3 16,0-2-4-16,0-1-1 15,0 4 2-15,3 2 1 16,0 0-1-16,-3 2-2 15,-1 1 3-15,1 2 0 16,-3 0 3-16,0 0 1 0,-3 1 3 16,-3-1 4-16,-3 0-4 15,-3 0 2-15,0-2-7 16,-9 0-1-16,0-4 0 16,-3 4 0-16,-3-6-5 15,0-2-1-15,1 0-13 16,2-3-5-16,-3 0-9 15,-6-3-3-15,3-2-6 16,0-1-4-16,0-4-19 16,0 2-9-16,4-3-44 15</inkml:trace>
  <inkml:trace contextRef="#ctx0" brushRef="#br0" timeOffset="13119.2474">21579 8771 220 0,'3'-5'85'0,"-3"7"-46"15,9-7-26-15,-3 5 24 0,0-5-6 16,6 2-1-16,6 0-8 16,-1 1-1-16,1-1-12 15,0 0-5-15,0-4-1 0,0 7-2 16,0-8-1-16,-3 2-2 16,-1 1 1-16,1 0-32 15,-3-1-13-15,3 1-32 16,-3 0-11-16,3 0-8 0</inkml:trace>
  <inkml:trace contextRef="#ctx0" brushRef="#br0" timeOffset="13682.0727">22118 8625 224 0,'0'0'85'0,"0"3"-46"0,0 0-24 15,0 5 24-15,0-3-10 16,-6 3 0-16,0 0-10 16,3 8-1-16,-3 2-11 15,0-2-2-15,0 0 1 0,0 0-3 16,0-3-2-16,0 0 0 16,3-2-1-16,0-1-5 15,0-2-1-15,0-2-17 16,0-1-5-16,3 0-10 15,0-5-2-15,0 0-2 16,0 0-2-16,3-2-11 16,3-1-42-16,-3-2 17 15</inkml:trace>
  <inkml:trace contextRef="#ctx0" brushRef="#br0" timeOffset="13900.8076">22195 8678 208 0,'3'0'79'0,"0"0"-42"0,-3 3-23 0,0-3 22 16,0 0-3-16,0 5 1 15,0 6-13-15,0 7-3 16,-3-2-10-16,0 0 1 0,0 0 2 16,0 0-4-16,0 0-2 15,0-3-5-15,0-2 0 16,0-3-13-16,0-1-7 0,3-1-49 15,3-1-22-15,3-5-24 16</inkml:trace>
  <inkml:trace contextRef="#ctx0" brushRef="#br0" timeOffset="18548.9685">4112 13766 104 0,'3'-2'38'0,"-3"2"-20"0,3 0 1 16,-3 0 16-16,3 0-4 16,0 0-1-16,0-3 1 15,0 3 0-15,0-3-16 16,0-2 4-16,0 2 2 0,0 3 0 16,-3 0-1-16,0 0-2 15,0 0-1-15,0 0-5 16,0 3-2-16,0 0 0 15,-3-1 1-15,0 1-5 0,0 0-4 16,0-1-1-16,0 4-1 16,0-1 2-16,-3 3 1 15,0-3-1-15,1 0 1 16,-4 3 0-16,3-2 3 16,0-1-1-16,-3 3 2 15,3-3-4-15,-3 3-2 16,0 0 2-16,-3 3 2 15,3-3-2-15,0 2-2 16,0 1 0-16,0 2-1 16,0-2 0-16,0 2 0 15,1 3 2-15,2-6 1 0,3-2-6 16,0 0-2-16,0 0 6 16,0 0 4-16,-3 3-5 15,3-4 1-15,0-1 1 16,0-1 1-16,0 0-1 15,0-2-2 1,0 2 1-16,0-2-1 16,3 0 0-16,0-1-3 15,0 1 2 1,0-3 3-16,3 0 1 0,0 0-4 16,0 0-1-16,0 0 1 15,0 3 0-15,3-1-2 16,0 1 0-16,-3-3-1 15,6 2 3-15,5 1 0 16,1 2 3-16,3-2-1 16,3 0 2-16,0 2-2 15,0 0 2-15,-3 3-2 16,-4-3 2-16,-2 1-2 16,0 2 2-16,3-3-2 15,-6 0-1-15,0 1-8 0,-3-4-5 16,3 4-18-16,-3-4-5 15,-6-2-21-15,3-2-6 16,0-4-42 0,-3 1-33-16,-6 0 60 15</inkml:trace>
  <inkml:trace contextRef="#ctx0" brushRef="#br0" timeOffset="18955.2107">3999 13970 248 0,'-6'0'93'0,"3"0"-50"0,3 0-33 0,0 0 25 0,0 0-15 16,0 0-3-16,0 0-6 15,0 0-2-15,6 0-5 16,0 0-3-16,6 0 2 0,-3 0 0 15,6 0 3-15,12 0 1 16,3 3 1-16,2-3-2 16,-11 0 1-16,-3 0 0 15,6 2 1-15,-3-2-2 16,8 0 1-16,10 3-2 16,-12-3 0-16,-6 0-1 0,6 0 2 15,8 0-3-15,-5 0-2 16,-3 0 0-16,-3 0-1 15,-3-3 0-15,-4 3 2 16,-2 0-3-16,-6 0 0 16,-3 0-12-16,0 0-7 15,0-2-33-15,0-1-16 16,-3 0-68 0</inkml:trace>
  <inkml:trace contextRef="#ctx0" brushRef="#br0" timeOffset="20158.4486">4770 13936 160 0,'0'-3'63'0,"0"3"-34"0,3 3-21 16,-3-1 18-16,0 1-9 15,0 0 1-15,0 2-5 16,0 0 0-16,3 8-7 16,0-2 5-16,0 5 2 0,0 0 2 15,0 13 1-15,0-5-4 16,0 10-2-16,-3-5-2 15,0 6 2-15,0-9-5 16,0 3-1-16,0-5-2 0,0 0 1 16,0-3-2-16,0-3 2 15,0-2-2-15,0-3 2 16,0 1-2-16,0-4 2 16,0-2-2-16,0 0-1 15,0-8 14 16,0 0-6-31,0 0-1 16,-3-2-2-16,0-1 1 16,3-5-5-16,0 0-1 15,0-5 0-15,0 2 0 0,0-7 2 16,0 2-3-16,0-5 0 0,0 2 3 16,0-5 1-16,0 3 1 15,3 0 0-15,0 2-2 16,3-2-2-16,0 0 3 15,3 0 0-15,0 5 1 16,0 0 0-16,0 0-2 16,0 3-2-16,0 3 1 15,5 2-1-15,-2 2 0 16,3 6 0-16,-3 0 0 16,3 3 2-16,-3 0 1 15,0 2 3-15,3 3 1 16,-6 0 3-16,0-3-1 0,-3 6 0 15,-3 2-5-15,-3-5-3 16,0 0 4-16,-6 0 1 16,-6 2-5-16,3-4 0 15,0-1-1-15,-3 0 0 16,3-2-3-16,0-1 0 16,0 1-9-16,-3-6-5 15,3 3-11-15,0-2-5 16,-3-6-13-16,7 0-4 15,5-3-19-15,0 1-7 16,2-1-19 0</inkml:trace>
  <inkml:trace contextRef="#ctx0" brushRef="#br0" timeOffset="20517.904">5148 13729 204 0,'-3'-5'77'0,"6"2"-42"0,-3 1-17 16,0 2 23-16,0 0-10 15,0 0-1-15,3 5-11 16,0 3-1-16,0 2-11 0,0-2 5 15,3 14 3-15,-3-7-1 0,0 12 0 16,0 10-6-16,0 0 0 16,0-5-5-16,0-3 0 15,0-5-3-15,-3-3-3 16,0-5 4-16,0-3 3 16,3-2-23-16,-3-1-10 15,0-5-9-15,0 1-5 16,-3-4-14-16,0-2-4 15,0 0-40 1</inkml:trace>
  <inkml:trace contextRef="#ctx0" brushRef="#br0" timeOffset="20794.9251">5062 13901 252 0,'-12'0'96'0,"12"0"-52"0,3 0-51 16,3 0 51-16,0 0-16 15,6-2-6-15,6 2-6 16,0 0-10-16,2 0-2 0,-5 0 0 0,0 0-2 16,6 0 1-16,6-3-2 15,-9 3-1-15,-3 0 3 16,2 0 0-16,4-3-23 15,-3 1-9-15,0 2-28 16,-3-3-11-16,-3 3-46 16</inkml:trace>
  <inkml:trace contextRef="#ctx0" brushRef="#br0" timeOffset="21373.0812">5357 13938 172 0,'0'-2'66'0,"0"4"-36"0,3-2-15 0,-3 0 18 16,0 0-7-16,0 0-1 15,3 6-3-15,0 1 1 16,0 1-13-16,0 3 3 0,0 2 3 16,0 0-6-16,0 1-1 0,-1-4-1 15,-2 4 2-15,0 1-7 16,0 1-4-16,0-3 0 15,0-2 2-15,0-3 0 16,0 0 2-16,0-3-2 16,0 1-1-16,0-6 3 15,0 0 0-15,0-11-1 16,0 0-2 0,-2 3 1-16,2-2 3 15,0-1 2-15,0 1-5 16,2-1 0-16,1 1 1 15,3-1 1-15,3 0-1 0,0 1 1 16,3-1-4-16,3 3 0 16,-3 0 3-16,-3 6 1 15,0-1-4-15,9 3 1 16,5 0 0-16,-8 3 0 16,-3-3-16-16,0 2-6 15,6-2-51-15,-3 0-20 16,-3-2-20-1</inkml:trace>
  <inkml:trace contextRef="#ctx0" brushRef="#br0" timeOffset="22395.2309">6059 13975 148 0,'0'-5'57'0,"0"2"-30"0,0-2-7 15,0 5 19-15,0-3-4 16,-3 1 2-16,0-1-6 16,-3 0-1-16,-3 1-17 15,-6-1 1-15,1 3 0 0,-1 3-3 16,0 2 1-16,-3 3-7 15,0 3-1-15,3 2-4 0,0 0-1 16,3 0-1-16,3 6 0 16,4-3 0-1,5 2 0-15,2-2 2 0,4 0 0 16,3-3-3-16,0-2 2 16,0-9 3-16,3 1 1 15,0-11-1-15,3 3 1 16,0 0-2-16,-3-3-1 15,0 0 1-15,-3 0-1 16,-3 0 2-16,-1 0 1 16,-2-3-4-16,0 1-1 15,-3-1 5-15,0 1 5 16,0 2-4-16,0 0 0 16,0 2-4-16,0 1-1 0,0 2 3 15,0 3 1-15,0 0-1 16,0 6 1-16,3 2 0 15,0 2 1-15,3 1-2 16,-3-1-2-16,3-2 1 16,0 6 1-16,0-4-1 15,0 3-1-15,0-2-2 16,0 0-1-16,3-6-3 0,-3 3 1 16,0-6-19-16,3-2-9 15,0-2-19-15,-3-1-5 16,0-7-121-1,0-4 77 1</inkml:trace>
  <inkml:trace contextRef="#ctx0" brushRef="#br0" timeOffset="22817.2093">6151 13951 240 0,'0'-2'90'0,"0"2"-48"0,0 2-40 15,0-2 28 1,3 8-7-16,3 3-3 16,0 2-3-16,0 0-9 15,0 1-3-15,0-1 1 0,3 0-1 16,-3 3 0-16,0-5-1 16,-3-3 0-1,0 2-2-15,-3-2-2 16,0-3 3-16,-3-2-2 0,3-3 2 15,0-5 0 1,0-1 1-16,-3-2 0 0,3 3 0 16,0 0-2-16,0-3-2 15,3-8 3-15,0 3 2 16,0 0-2-16,3-1 0 16,-3 4-1-16,3-1 1 15,0 3-2-15,0 6 2 16,0-1-7-16,3 0 1 15,3 1 1-15,-1 2 3 16,1 0-2-16,-3 2 0 16,0 1-21-16,0 0-8 15,0-1-27-15,-3 1-11 0,0-3-50 16</inkml:trace>
  <inkml:trace contextRef="#ctx0" brushRef="#br0" timeOffset="23051.5942">6384 13954 192 0,'0'0'71'0,"0"5"-38"0,3 3-17 16,-3-2 22-16,0 2-7 16,3 2 2-16,0 1-15 15,-3-1-3-15,0 1-9 16,0 0-4-16,0-1 1 0,0-2-4 15,0 0-26 1,0 3-12-16,0-4-29 0,0-1-10 16,0-6-9-1</inkml:trace>
  <inkml:trace contextRef="#ctx0" brushRef="#br0" timeOffset="23239.1011">6378 13790 252 0,'-3'-8'93'0,"3"6"-50"0,0 4-22 0,0-2 28 16,0 0-22-16,0 0-5 0,3 0-18 16,0 0-5-16,0 0 0 15,0-2-20-15,3 2-8 0,-3-3-27 16,8 0-83-1</inkml:trace>
  <inkml:trace contextRef="#ctx0" brushRef="#br0" timeOffset="23492.8361">6518 13737 216 0,'0'3'82'0,"0"-1"-44"0,-3 1-25 15,3 2 22-15,0 3-3 16,3 3 3-16,0 7-8 0,0 4-2 15,-1 4-14 1,-2 3-4-16,0 3-1 16,3-3-5-16,0-3-1 0,0 1-2 0,-3-1 0 15,0-2-7-15,0-3-4 16,0-5-22-16,0 0-8 16,0-8-12-16,-3 0-4 15</inkml:trace>
  <inkml:trace contextRef="#ctx0" brushRef="#br0" timeOffset="23711.6661">6401 13936 244 0,'0'-8'90'0,"3"5"-48"0,3-2-34 15,3 5 24-15,-3 0-9 16,0 0-1-16,6-3-12 15,6 0-4-15,0 1-4 16,0-1-4-16,-3 3 1 0,-3 0 1 0,2-2 2 16,1-1-19-16,0 0-8 15,-3 1-23-15,0-4-88 32</inkml:trace>
  <inkml:trace contextRef="#ctx0" brushRef="#br0" timeOffset="24180.7201">6628 13748 188 0,'0'2'71'0,"12"-2"-38"0,-18 14-21 0,6-6 21 16,6 5-4-16,-3 8 1 15,0 3-2-15,-6 2 2 16,6 3-16-16,-3 0-4 0,0-2 1 0,0-3-7 15,-3 2-2-15,0-5-1 16,3 1-1-16,-3-7 0 16,3-1 2-1,3-6-1-15,-3-1 2 16,0-7-4-16,3-2 0 0,0-3-6 16,5-6 0-16,1 0 1 15,0-2 1-15,0-3 0 16,0 0 1-16,0 3 0 15,3 0 3-15,-3 2 2 16,0 6 2-16,3 2 7 16,-3 3 6-16,-3 0 3 15,3 8 3-15,-3 0-8 0,0 3-3 16,-1-1-2 0,1 4-1-16,-3-4-7 0,0 6 0 15,0-3-1-15,0 1 2 16,0-4-25-16,0-2-10 15,-3 0-18-15,3-3-7 16,0 1-21-16,-3-20-58 31</inkml:trace>
  <inkml:trace contextRef="#ctx0" brushRef="#br0" timeOffset="24821.3533">6896 13917 196 0,'0'0'74'0,"0"3"-40"16,3 5-16-16,0-6 25 0,2 6-2 15,1 5 2 1,0-2-14-16,-3 0-6 0,3 2-13 16,-3-3 0-16,0 4 1 0,0-4-9 15,0 1 0-15,0-3-2 16,0 2 2-16,-3-2-1 15,3 6 2-15,-3-4-2 16,0-10 2-16,0 0-7 16,3-3 1-16,0 1-6 0,0-6 1 15,3-5-1-15,0 2 1 16,-3 1 5-16,3-4 1 16,0 4 2-16,0-1 0 15,0 3-3-15,3 3 2 16,-3 0 5-16,3 5 5 15,-3 0 1-15,-1 5 2 16,1 0 0-16,0 3 0 16,0 0-2-16,-3 0 1 15,0 0-6-15,0 5-3 16,0-2 1-16,0-9 0 16,0 1-1-16,0 2-2 15,-3-2-2-15,6-6 1 16,0 1-4-16,3-6 1 0,-3 0-5 15,3-3-1-15,-3 1 2 16,3-1 5-16,-3 0 0 16,0 4 1-16,0 1 2 15,0 4 0-15,3 4 8 16,-1 4 7-16,1 1-3 16,-3 4 1-16,0 0-8 15,0-1-1-15,-3 1-4 16,0-1-1-16,0-2-6 15,0-2-3-15,0-1-19 16,3-2-6-16,0-3-24 16,3-3-8-16,0-2-13 0,0-3-2 15,0-3-2 1</inkml:trace>
  <inkml:trace contextRef="#ctx0" brushRef="#br0" timeOffset="25243.3272">7312 13962 288 0,'0'0'107'0,"0"0"-58"0,3 0-40 0,-3 0 36 16,9 5-10 0,6 1-9-1,0-1-14-15,0-2-4 0,-3-1-1 16,-3-2-3-16,0 0-3 16,5-2 0-16,1-4-1 15,-3 1 0-15,-3 0 2 16,3-3-1-16,-6 2 2 15,-3 1-2-15,0-3 2 16,-3-2-4-16,-3 2 0 0,3 2-4 16,-6-1 1-16,0 1 0 15,-3 1 2-15,-9 0-1 16,-2 5 1-16,-1 2 0 16,9 1-2-16,3 0 3 15,0 7 0-15,0-2 7 16,3 8 4-16,0-3-5 15,3 6-1-15,0-3-2 16,9 2 1-16,-3-2-4 16,9-5 0-16,6 2 1 15,-3-3 0-15,-3-2-11 16,2-8-5-16,7-2-17 0,0-4-4 16,3-2-29-16,-9 1-10 15,-3 1-44 1</inkml:trace>
  <inkml:trace contextRef="#ctx0" brushRef="#br0" timeOffset="25524.6084">7631 13716 228 0,'-3'0'85'0,"3"8"-46"0,0-8-30 0,0 3 22 0,0 5-2 15,0-1 5-15,0 12-7 16,0 5-2-16,0 0-14 16,3 2 0-16,0 3 0 0,-3 0-6 15,0-2-3-15,3-3 1 16,-3-1 0-16,3-4-4 16,-3-1 1-16,0-7-18 15,0 2-5-15,0-2-20 16,0-3-8-16,0-3-52 15,0-2-47 1,0-1 54-16</inkml:trace>
  <inkml:trace contextRef="#ctx0" brushRef="#br0" timeOffset="25758.9489">7497 13877 268 0,'0'0'101'0,"6"0"-54"0,-3 0-39 0,-3 0 24 16,6 0-9-16,6 0 1 16,5 0-13-16,1 0-7 15,3 0-2-15,3 0-2 0,0 0 0 16,0 0 0-16,-1 0 0 16,-2 0-31-16,3 0-12 15,3-2-55 1,-6 2-60-16,-3-3 48 15</inkml:trace>
  <inkml:trace contextRef="#ctx0" brushRef="#br0" timeOffset="25930.9002">7857 13901 236 0,'0'8'90'0,"6"3"-48"0,-6 5-27 15,6-8 24-15,-6 2-19 16,3 3-3-16,-3-2-11 15,3 0-2-15,0-1-2 16,0-2-24-16,-3-3-9 0,3 1-60 16,-3-6-59-1,3-3 48-15</inkml:trace>
  <inkml:trace contextRef="#ctx0" brushRef="#br0" timeOffset="26118.3608">7857 13777 280 0,'-6'-8'104'0,"6"11"-56"0,-3-6-49 0,3 3 18 15,3 0-17-15,3 0-2 16,0 0-23-16,3 0-12 16,3 0-40-16,0 0-16 15,3 0 9-15,-1 3 8 16</inkml:trace>
  <inkml:trace contextRef="#ctx0" brushRef="#br0" timeOffset="26399.699">8116 13862 220 0,'3'0'82'0,"-3"-3"-44"0,0-10-29 16,0 10 22-16,-3 3-2 15,0 0 3-15,-3-3-6 16,-3 3-4-16,0 0-12 15,-3 0-2-15,0 6-1 0,0-1-3 16,-2 3-3-16,2 0 2 16,0 2 2-16,3 4 2 15,3 2 1-15,3-1-2 16,3 4-1-16,6-3-3 16,3 0-2-16,3-3 1 15,3-3 1-15,2-2-8 16,4-2-3-16,3-6-24 0,0-3-9 15,3-2-97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9:21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12959 6755 112 0,'0'-3'44'16,"0"3"-24"-16,3-2-8 0,-3 2 16 0,0 0 1 15,3 0 3-15,0-3-4 16,0-2 0-16,-3 5-16 16,0 0 9-16,3-3 2 0,-3 0 0 15,0 3-2-15,0 0-5 16,-3 3 0-16,-3 2-5 16,0 1-1-16,0 1-4 15,-3 4 1-15,0 2-4 16,-3 8 0-16,0 1 1 15,0 1 2-15,-3 9-1 16,1 0 0-16,-1 0-3 16,3-1 1-16,3 1-2 0,6 5-1 15,0-5-2-15,3-11-1 16,0-2 2-16,9-1 0 16,6 6 1-16,3-5 2 15,-1-4-1-15,1-4 2 16,0-6 0-16,3-2 3 15,3-3-1-15,-3-3 2 16,-4-5-4-16,-2-8 0 16,-3 3 3-16,0 0 1 15,-6 0-1-15,0 2-1 16,-6 1 1-16,0-1 1 16,-6 0-1-16,-6 1 1 15,-3 2 0-15,0 0 1 0,1 3-4 16,-4 2-3-16,0 3 0 15,0 0-1-15,3 3-3 16,3-1 2-16,0 4-4 16,3-4 1-16,3 1-25 15,3 0-8-15,3-3-23 16,6 0-8-16,0 0-47 16,3-3-39-1,0 0 64-15</inkml:trace>
  <inkml:trace contextRef="#ctx0" brushRef="#br0" timeOffset="473.8187">13170 6826 208 0,'0'-2'77'0,"0"2"-42"0,0 0-21 0,0 0 20 16,-3 2-6-16,0 1 0 0,0 2-9 15,-3 3-1-15,-3 3-11 16,0 2 5-16,0 5 1 0,1 9-2 16,2-1-1-16,0 6-4 15,0-3 1-15,3-2-6 16,3 2-1-16,3 0-2 15,3-5 0-15,6-3 2 16,2-5 0-16,4-3 2 16,0-5 3-16,9-5 0 15,0-6 2-15,-3-5-2 0,-7 0 0 16,-2 0 3-16,0-5 5 16,0-6-1-16,-3-2 1 15,-6 3-3-15,-3-11 1 16,-6 5-2-16,0 0 2 15,0 5-6-15,-12-2-1 16,3 5-2-16,-6 3-2 16,3 3-10-16,4 2-6 15,2 2-25-15,0 1-9 16,3 2-29-16,3 1-10 16</inkml:trace>
  <inkml:trace contextRef="#ctx0" brushRef="#br0" timeOffset="817.6221">13379 6837 228 0,'-3'0'88'0,"6"2"-48"0,0 4-25 16,-3-1 24-16,2 3-6 15,1 3 1-15,0 7-6 16,0 9-3-16,0 2-13 16,-3 2-3-16,3 1 1 0,0 0-4 15,0-3-1-15,-3-3-5 0,3-2 0 16,-3-5 2-16,0-3 1 16,0-3-8-16,0-2-2 15,0-4-14-15,0-1-6 16,0-4-13-16,0-7-38 15,3-5 7 1,-3-4-36 0,3-2-16-16,0 1 64 15</inkml:trace>
  <inkml:trace contextRef="#ctx0" brushRef="#br0" timeOffset="1584.4466">13399 6863 132 0,'-3'-2'49'0,"6"2"-26"0,-6-3-9 16,3 3 15-16,0-3 1 15,0 1 4-15,-3-1-1 16,0 0 0-16,0 1-18 15,0-1 9-15,3-2 3 0,0 0-6 16,0-1-1-16,0 1-8 0,3-3 0 16,3 0-3-16,3-5 0 15,6 5-5-15,3 0-3 16,0 0 2-16,0 3 2 16,0-1-4-16,0 4-1 15,-4-1 0-15,1 3 0 16,0 3 4-16,-3 2 2 15,-6 6-2-15,-3-1-1 16,-3 4 3-16,-3 4 1 16,-3-2-3-16,0 0-3 15,0-3 0-15,-3 0 1 16,-3 3-1-16,0-3-1 16,-2 3 1-16,-1-3-1 15,3 1 0-15,0-4 0 16,0-2 0-16,3 0 0 15,3-3 2-15,0 1-3 16,3-4 0-16,0 1-1 16,3-3 0-16,0 0 0 15,3-5 0-15,6-1 2 16,3-4 2-16,0 2 3 16,3 3 2-16,0-1 1 15,2 1 0-15,1 2 2 16,3 9 1-16,0 4-5 15,0 1-2-15,-3-1 4 16,0 4 5-16,-4-1-5 16,-2 3-2-16,-6 0 3 0,-3 0 4 15,-3-1-5 1,-6 4 0-16,-6-3-2 0,-2 2-1 16,-4-2-3-16,0-3 1 15,0 1-2-15,-3-4-1 16,-3-4-6-16,1-1-1 15,2-3-15-15,3 1-5 16,3-3-19-16,0-3-70 16,3-2 3-1</inkml:trace>
  <inkml:trace contextRef="#ctx0" brushRef="#br0" timeOffset="2147.0328">13242 6959 124 0,'12'-3'46'0,"-10"3"-24"0,1-3-15 0,0-2 15 15,-3 5-4-15,6 0-1 16,0-5 2-16,0-1 0 16,-6 1-10-16,-3 0 8 0,0 0 5 15,0-1-2-15,0-2 0 0,-3 0-5 16,0 0-1-1,-2 0 0-15,2 1 2 0,-3-1-7 16,3 0-3-16,-3 2 1 16,0 1 2-16,0 2-2 15,0 1 1-15,0 2-5 16,-3 0-2-16,3 2 0 16,0 1-1-16,0 0-18 15,3 2-8-15,3-2-46 16,6-6-78-1</inkml:trace>
  <inkml:trace contextRef="#ctx0" brushRef="#br0" timeOffset="3838.2932">12640 8194 184 0,'-6'-5'68'0,"6"5"-36"0,-3-3-15 0,3 3 22 0,0-2-2 16,0-1 0-16,3 0-9 16,0-5-5-16,6 0-13 15,3-2 0-15,3-3 1 0,3 2-6 16,0 0-1-16,3 3-2 15,-1 1 1-15,4 1-4 16,-3 6 0-16,-6 6 3 16,-3 7 1-16,-3 5-1 15,-3 6 1-15,-9 8-2 16,-9 2 2-16,-3 1 0 16,-3-4 1-16,-3-1 0 15,0-1 0-15,1 2 2 16,-1-2 1-16,3-5-1 15,0-3 1-15,3-2 0 0,3-3 3 16,3-6-3-16,3-2-2 16,3-2-2-16,0-1-3 15,3-5 1-15,6 3-1 16,6-3 0-16,6-3 2 16,6-2 1-16,3-1 1 15,6 4-5-15,-7-1 1 16,1 0 2-16,-3 3 1 15,-6 0-1-15,-3 0 1 16,0 0-11-16,-4 0-4 16,-2 0-21-16,-3 0-6 0,0 6-18 15,-3-6-4 1,0 0-66-16</inkml:trace>
  <inkml:trace contextRef="#ctx0" brushRef="#br0" timeOffset="4269.6209">12953 8094 260 0,'-3'0'96'0,"3"5"-52"0,0 5-34 16,0-2 23-16,-3 6-12 15,0 2 1-15,-3-1-9 16,0 7 0-16,3-7-8 16,0 4-3-16,0-3-1 0,0 2-1 15,0-2 2-15,3-3-1 16,0 1 2-16,0-4 2 16,3-2 4-16,0 0-2 15,3-5 1-15,0-1-3 16,3 1 2-16,0-3-9 15,6 0 0-15,-3 0 4 16,3 0 4-16,-1-5-3 0,1 0-2 16,-3 2-16-16,0 0-27 15,0 1 2 1,-3-1-11-16,0-8-51 31,0 1-36-31,-3-1 30 16</inkml:trace>
  <inkml:trace contextRef="#ctx0" brushRef="#br0" timeOffset="4532.8045">13081 8104 192 0,'-3'-2'74'16,"3"2"-40"-16,0 0-9 0,0 0 25 15,0 0-16-15,0 5-5 0,0 5-4 16,0 6 1-16,0 5-14 31,-3 11 4-31,0 3 2 0,3-1-2 16,-3-2 1-16,0 0-7 0,3-6-4 0,0-2-6 15,0-6 0-15,0-2 0 16,0 3 0-16,0 2-18 16,3-3-8-16,0-4-52 15,0-9-5 1,0 0-2-16</inkml:trace>
  <inkml:trace contextRef="#ctx0" brushRef="#br0" timeOffset="4845.2101">13227 8168 244 0,'0'0'90'0,"0"2"-48"0,3 9-29 0,-3-3 22 16,3 2-5-16,-3 9 0 16,0 7-11-16,0 1-1 15,0-1-11-15,0 1-2 0,0-1-1 16,0-2-2-16,0 0-2 15,0 0-2-15,0-3 1 16,0-5-10-16,0-3-3 16,6-8-55-1,-3-2-15-15,0-16-63 32</inkml:trace>
  <inkml:trace contextRef="#ctx0" brushRef="#br0" timeOffset="5498.4452">13212 8181 192 0,'-6'-11'71'0,"6"9"-38"0,-3-1-14 0,3 3 21 15,0-3-7-15,0 1 0 16,0-1-9-16,3-2-3 15,3 0-12-15,0-3 1 0,6 0 1 16,3-3-2-16,2 0 0 16,1 1-3-16,3-1 1 15,-3 3 0-15,0 6 1 16,-3 2-4-16,0 0-3 16,-3 2 0-16,-1 4 1 15,-5 4 1-15,0 1 3 16,-6 2-1-16,0 0 2 15,-3 3-4-15,-3 0 0 16,0 0-1-16,-2-3-2 0,-4-2 1 16,0-1 1-16,0-2-1 15,0-2-1-15,0-1 1 16,3 0 1-16,3-2-6 16,0-3 1-16,-3 0 1 15,9 0 1-15,0 0 1 16,9 0 2-16,-3-3-3 15,3 0 0-15,0 1-1 16,3 2-2-16,3 0 3 16,0 2 0-16,0 4 3 15,2 4 3 1,1 1 7-16,0 7 2 0,-3 1 1 16,-3-3 4-16,-3 0 0 15,-6 2 1-15,-3 1 0 16,-9-1 0-16,-3-2-9 15,0 3-2-15,-6-3-7 16,-3-3-2-16,1-3 0 16,-4 1 0-16,0-6-9 15,3 3-2-15,-3-5-21 0,6-3-6 16,4 0-36-16,2 0-15 16</inkml:trace>
  <inkml:trace contextRef="#ctx0" brushRef="#br0" timeOffset="8252.8025">9384 15216 196 0,'-6'0'74'0,"6"3"-40"0,-21 2-27 0,15 0 20 15,3 3-1-15,0-2 2 16,-3 10-2-16,-6 7 1 16,3 4-15-16,4-6 4 0,-4 5 2 15,-3 14-8-15,3-3-1 16,3 3-5-16,3-3-1 15,3-3-1-15,6-7-2 0,3-6 1 16,0-8-1-16,0-2 0 16,8-6 2-16,7-8-1 15,0-5 2-15,-3-2 0 16,-3-1 1-16,-6-2-2 16,-3 0 1-16,-6 0-2 15,-3 7 2-15,0 4 2 16,-6-9 2-1,-9-7 1-15,3 15 2 0,3 0-5 0,-6-5-1 16,-9 0-4-16,6 6-1 16,6-1-8-16,1 0-4 15,2 3-18-15,6-2-7 16,3-1-16-16,6 0-6 0,0-2-29 16,8 0-42-1,4-6 41-15</inkml:trace>
  <inkml:trace contextRef="#ctx0" brushRef="#br0" timeOffset="8612.2152">9509 15335 200 0,'-3'0'77'0,"3"0"-42"0,-3 0-23 16,3 6 19-16,-3-1-5 15,0 3 2-15,-3 0-10 16,0 10-3-16,3 3-8 15,0 3-5-15,3 3 1 0,3-4-2 0,3 4-1 16,3 2 3-16,3-8 0 16,3-2 1-16,6-9 0 15,6-7 4-15,-10 0 3 16,-2-1 0-16,6-7 1 16,-3 0 2-16,-3-9 2 15,0 4-5-15,-6-6 1 16,0 3-1-16,-9-14 1 15,0 6-2-15,-9-3-1 16,0 3-3-16,-9 0-1 16,3 2-6-16,-3 4 1 15,-6-4-16-15,6 3-6 16,4 6-29-16,8 2-12 16,6 0-82-16</inkml:trace>
  <inkml:trace contextRef="#ctx0" brushRef="#br0" timeOffset="8896.0814">9765 15322 236 0,'-6'13'90'0,"12"3"-48"0,-3 24-31 16,-3-32 23-16,3 10-7 15,-3-2-1-15,0 5-10 16,0-2-3-16,3 7-7 16,-3-2-2-16,3-3 0 0,-3 0-2 0,0-2-2 15,0-3-21-15,3-3-9 16,-3-2-7-16,0-6-3 16,0 6-4-16,0-11-2 15,-3-6-46 1</inkml:trace>
  <inkml:trace contextRef="#ctx0" brushRef="#br0" timeOffset="9472.0563">9768 15341 240 0,'-3'-11'90'0,"3"11"-48"0,0-8-31 16,0 8 23-16,0-3-9 15,0 1 0-15,0-1-5 16,0 0-3-16,3-2-9 16,0 0-1-16,3 0 0 0,-3-1-1 15,3-2-1-15,6-2-1 16,-3 4 2-16,0 1-3 16,2 0 0-16,-2 2-1 15,3 1-2-15,6 2 1 16,-6 2 1-16,-3 1 1 0,0 5 3 15,0 0-1 1,-6 5 0-16,0-2 1 0,-3 2 3 16,0-3-9-16,-6 6-2 15,0 3 1-15,-3-3 2 16,3-3 2-16,-6-5 1 16,3 0-2-16,0 0-2 15,0-3-2-15,3-5 1 16,-6-3-4-16,10 11-1 15,-1-2 0-15,3-1 2 16,0 0-1-16,8-7 1 16,4-1 0-16,0 8 0 15,-3 6 3-15,6-1 2 16,-3-2-2-16,3 3-2 16,6 7 13-16,-9-2 5 0,0 3 1 15,-7-1 3-15,1-2-4 16,-6 3 1-16,0-3-7 15,-8-1-1-15,-1-1-4 16,-6-1-1-16,3 0-23 16,-9-5-9-16,-9 0-37 15,9-3-15-15,3 1-70 16</inkml:trace>
  <inkml:trace contextRef="#ctx0" brushRef="#br0" timeOffset="12534.6203">10238 12597 180 0,'0'-3'68'0,"0"3"-36"0,0 0-22 16,0 0 17-16,0 0-7 15,0 0 1-15,6 0-8 16,6-2-3-16,-3-1-5 16,0 3-4-16,3-3 0 0,-3 1 1 15,6 2 1-15,6 0-4 16,-1 2 1-16,-2 4-2 16,-3 1 0-16,-3-1 2 15,3 4 0-15,3 6 2 16,-9-3 1-1,0-2-4-15,0 10-1 16,-1 6 7-16,1-1 4 16,-3-2-9-16,-3 2-2 0,0-2 5 0,-3-3 5 15,0-5-2-15,0 5 2 16,0-2-5-16,-3 2 0 16,3-2 1-16,-3 2 2 15,0-3-1-15,0 6 2 16,0-3-2-16,-3 3 2 15,3-3-4-15,-2 8 0 16,2-5 1-16,-3 8 2 0,0-6-3 16,3 11 0-16,0-2-3 15,0-1-1-15,3-5-1 16,3 6 0-16,0-6 0 16,6 3 0-16,-3-6 2 15,5 3 0-15,1-5 0 16,6 0 0-16,-3-3 2 15,0-3 1-15,0-2-1 16,-3-2-2-16,0-4-2 16,0-2-1-16,-3 0-1 15,-4-3 0-15,1 1 3 0,0-1 2 16,0-2 0-16,-3-1 2 16,0 1-2-16,-3-1-1 15,0 1 1-15,-3 2 1 16,0-2-3-16,-3 5 0 15,3-3 3-15,-8 9 3 16,-1-4 0-16,0 3 2 16,0 1-4-16,0 1 0 15,3 1 1-15,0 11 0 16,0-3-2-16,3 10-2 16,0-5-2-16,6 13 1 15,0-5 3-15,0 16 1 16,0-8-1-16,6 8 1 15,0-8 0-15,-6 13 1 16,0-10 2-16,-3 13 3 0,0-11 2 16,-6 11 3-16,3-11-1 15,-9 1 0-15,3-9-5 16,-5 3 0-16,2-5-5 16,-6-1-2-16,3-4-14 15,-3-6-4-15,3-3-35 16,0-7-14-16,4-3-81 15</inkml:trace>
  <inkml:trace contextRef="#ctx0" brushRef="#br0" timeOffset="14129.2843">11042 13443 124 0,'0'-2'49'15,"3"-1"-26"-15,-6 1-14 0,3 2 14 0,0 0 0 16,0-3 12 0,-12 3-8-16,0 0-15 31,0 0 0-31,-3 3 1 0,0 2-1 0,-2 3 1 16,-4 5-7-16,0 6-2 15,3 2 0-15,6 0 2 16,3 11-5-16,3-3-1 15,3-3 0-15,3-5 0 16,6-5 0-16,3-3 0 16,0-2 0-16,3-3 2 15,0-8-1-15,0-3 2 16,0-5-2-16,0-5-1 16,0 0 1-16,-4 0-1 15,1-3 2-15,-3 0 3 0,-3 0-4 16,0 3-1-16,-3 0 0 15,0 2 2-15,-3 3-1 16,6 3-1-16,-3 5-2 16,3 5 1-16,3 6 1 0,3 7 0 0,-3 6 8 15,0 5 5-15,0 3 2 16,0-8 4-16,-3-3-5 16,-3 5 2-16,0-2-3 15,-6 3 0-15,3-6-3 16,-9 3 1-16,3-6-6 15,-6 1-3-15,3-4-1 16,-5-1 1-16,-7-1-6 16,3-8-1-16,6 1-20 15,3-6-9-15,0 0-13 16,6-11-4-16,0 3-34 16,9-11-50-1,6-10 38-15</inkml:trace>
  <inkml:trace contextRef="#ctx0" brushRef="#br0" timeOffset="14566.9148">11116 13518 212 0,'-3'2'79'0,"3"4"-42"0,0 1-34 0,0 1 15 16,0 6-5-16,3 4 0 15,3 6-7-15,0 0-2 16,0 0-2-16,3-3-4 0,3 0 1 16,0-5 1-16,3-6 0 15,-3-2 2-15,0-2 1 0,0-6 1 16,-4-3 2-16,1-5-3 16,0-5 0-16,-3 0-1 15,0-11-2-15,0 3-2 16,-3-1 1-16,0 1 1 15,0 0 2-15,-3 3 1 16,3 2 3-16,-3 5-3 16,3 3 0-16,0 6-1 15,0 7 1-15,0 5 2 16,3 4 2-16,-3 1-6 16,3 9-2-16,0-3 0 15,0-2 0-15,3-3-4 0,0 0-1 16,3-6-28-16,-1 1-13 15,1-6-30 1,3-5-43-16,0-2 35 16</inkml:trace>
  <inkml:trace contextRef="#ctx0" brushRef="#br0" timeOffset="14957.2296">11506 13504 208 0,'-12'-2'77'0,"3"7"-42"0,-8 3-28 0,14-3 20 16,-6 3-10-16,0 5 1 16,0 6-7-16,3 5-1 15,0 0-6-15,3-3-3 0,3-3 0 0,6 1-4 16,0-6 0-16,6 0 2 16,0-5 2-16,0-5-2 15,-1-6 0-15,1-5-4 16,0-5-1-16,-3-3 0 15,0 0 2-15,-3 0 2 16,0 0 1-16,-3 1 3 16,-3 1 3-16,0 4 7 15,0 2 2-15,0 5-7 16,0 3-4-16,3 8-2 16,0 5 1-16,0 3-1 15,0 3 2-15,0-1-4 0,3-2 0 16,0-3-6-1,0 3-3-15,0-5-19 0,0-3-8 16,0-3-32 0,0-5-49-16,5-3 26 15</inkml:trace>
  <inkml:trace contextRef="#ctx0" brushRef="#br0" timeOffset="15285.7575">11655 13544 176 0,'-3'3'68'0,"3"2"-36"0,3 6-22 0,3-6 17 16,0 8-4-16,0 6-2 15,0-1-7-15,0 1-4 0,0-3-5 16,-3-1-4-16,0 1 2 0,0-5-2 16,0-3 2-16,0-3 2 15,-3-2 2-15,0-3 1 16,0-3 2-16,0-2 1 15,0-8 1-15,0-11-2 16,3 3-1-16,0-1-3 16,3 1-1-16,3 3-1 15,-1 2 0-15,1 3-2 16,3 2-2-16,0 3-2 16,0 3-1-16,0 2-20 15,0 1-8-15,0 2-28 16,0 0-10-16</inkml:trace>
  <inkml:trace contextRef="#ctx0" brushRef="#br0" timeOffset="15785.5987">12048 13544 172 0,'-6'-3'66'0,"6"1"-36"0,-6 2-11 0,3 0 23 16,-3 0-8-16,0 0 0 15,0 2-17-15,-3 4-5 16,0 2-8-16,0 7-3 0,1 7 0 0,2-1-1 16,0 3 2-16,3-1-3 15,3 1 0-15,0-5 1 16,3-6 0-16,0-2 0 15,3-3 0-15,0-1 0 16,2-7 2-16,4-5-3 16,0-3-2-16,-3-2-1 15,0-9 0-15,0-5 5 16,-3 3 1-16,-3 0-3 16,0 2-1-16,0 6 3 15,0 3 3-15,-3 2 1 16,0 8 4-16,3 5-3 15,0 11-3-15,0 2 1 16,0 1-3-16,3-1 2 16,0-2-4-16,0 3 0 15,3-9-6-15,-3 1-3 16,2-3-19-16,-2-3-8 16,0-5-14-16,0-2-6 15,0-1-20 1,0-5-17-16,0-8 39 15</inkml:trace>
  <inkml:trace contextRef="#ctx0" brushRef="#br0" timeOffset="16131.6979">12173 13557 152 0,'0'-2'57'0,"3"4"-30"0,0 4-12 0,0-1 18 16,-3 3-3-16,3 5 2 0,0 6-9 16,-3-1-4-1,0-2-11-15,0-3-1 0,0-2 0 16,3-1-1-16,-3 1-1 0,0-6 1 15,0-5 1-15,0 0-6 16,0 0 0-16,6-16-1 31,0-2 0-15,0-1 2-16,0-2-3 16,3 3 0-16,0-1 1 15,-1 3 2-15,1 3 3 0,3 5 4 16,-3 5-4-16,3 9-3 15,-3 2 5-15,0 7 5 16,0 9-6-16,-3-3-1 16,-3 1-1-16,0-4 0 15,0 1-2-15,0-3 1 16,3-6-22 0,0-2-22-16,0-3-10 15,-3-5-20-15,3-2-6 16,3-6-9-1</inkml:trace>
  <inkml:trace contextRef="#ctx0" brushRef="#br0" timeOffset="16386.2574">12465 13306 248 0,'-3'-5'93'0,"6"7"-50"0,0 1-37 16,-3 2 20-16,3 3-5 15,-3 8 2-15,0 5-11 16,3 6-2-16,-3 4-6 16,3 4-1-16,-3 2 1 0,3 3-5 15,-3-3 1-15,0-6 0 16,0-2 0-16,0-5-36 16,0-5-13-16,0-1-48 15,3-7-49-15,-3-3 51 16</inkml:trace>
  <inkml:trace contextRef="#ctx0" brushRef="#br0" timeOffset="16605.0193">12355 13483 240 0,'-3'-8'90'0,"3"8"-48"0,-9 0-29 16,15 0 22-16,0 0-14 15,5 0-4-15,4 0-10 16,3-2-3-16,3-1-2 16,0 0-2-16,12 3 3 0,-4 0-15 15,1 0-7-15,-3 0-30 16,-3 0-13-16,-3 0-45 16</inkml:trace>
  <inkml:trace contextRef="#ctx0" brushRef="#br0" timeOffset="16982.2844">12664 13507 180 0,'-3'8'68'0,"6"-3"-36"0,3 3-22 0,0-3 20 16,0 1-7-16,3-4 1 16,0 1-9-16,3-3-4 15,0-3-6-15,0 1-4 0,-1-4 2 16,-2-1-2-16,-3-1-1 15,0 0 1-15,-3 0-1 16,-3 0-5-16,-3 0-1 16,-3 0-2-16,-3 3 0 15,-2 2 5-15,-4 3 1 0,0 3 4 16,0 5 3-16,3 2 11 16,0 6 5-16,3 0 2 15,3 8 1-15,3 5-5 16,3-3 1-16,3 1-11 15,3-6-3-15,3-3-2 16,3 1 0-16,3-9-9 16,0-2-4-16,0-5-26 15,5-3-10 1,4-5-34-16,-3-8-13 0,3-3-4 16</inkml:trace>
  <inkml:trace contextRef="#ctx0" brushRef="#br0" timeOffset="17333.019">12908 13502 236 0,'-6'5'90'0,"9"0"-48"0,0 3-36 0,3-5 20 15,0 2-3-15,0 0 1 16,0 1-7-16,3-4 0 16,0 1-10-16,6-3-2 0,-3-3 1 15,3 1-3-15,-1-4-2 16,-2-1 0-16,-3-1 1 0,-3 0-3 15,0 0 0-15,-9 0 1 16,0 0 2 0,-6 3-3-1,-3-1 0-15,-2 4-1 0,-1 4-2 16,0 4 3-16,0 1 0 16,-3 7 1-16,3 2 0 15,3-1 2-15,3 7 1 16,3 1-1-16,6-1-2 15,3-1-2-15,3-3 1 16,3-4-19-16,6-1-7 16,6-5-26-16,6-3-11 15,-3-5-37 1,2-8-24-16,1-8 59 16</inkml:trace>
  <inkml:trace contextRef="#ctx0" brushRef="#br0" timeOffset="17739.2546">13191 13504 192 0,'-6'-8'71'0,"0"8"-38"0,-3 0-19 16,3 3 22-16,0 2-11 16,-3 3-3-16,0 6-12 15,0-1-4-15,1 13-4 16,2 1-2-16,3-1 3 0,3-2 0 16,3 0 1-16,3-3-5 15,2-8 1-15,4-2 0 16,0-3 0-16,0-8 0 15,3-6 0-15,0-7-5 16,0-11 1-16,-3 1 0 0,0-4 2 16,0-5-1-1,-1-2-1-15,-5-3 3 0,-6-3 0 16,0 0-2-16,-6-2 2 16,1 5 5-16,-1 0 5 15,3 8 6-15,0 5 5 16,0 8-8-16,0 22 0 15,0 12-5 1,0 14 1-16,0 8-1 16,3 7 3-16,0 6 4 15,3 3-8-15,3-3-1 16,0-6-3-16,6-7-2 16,-1-3-30-16,1-5-13 15,6-14-93-15</inkml:trace>
  <inkml:trace contextRef="#ctx0" brushRef="#br0" timeOffset="19095.8792">11652 14081 156 0,'3'-18'57'0,"-3"10"-30"0,0 2-12 0,0 4 20 16,0-1-2-16,0 0 12 15,-9 1-14 1,-3-1-17-16,0 1-2 0,-3 2-1 16,1 2-2-16,-4 3 2 15,0 3-6 1,-9 8-1-16,3 3-2 16,3-1 1-16,4 3-2 0,5 3 2 15,3-3-4-15,9 3-2 16,9-3 2-16,3-2 2 0,5-3 0 15,4-6-1-15,3-2-10 16,3-2-4-16,3-4-26 16,-4-7-9-16,-2 0-32 15,0-3-45 1,-3 2 39-16</inkml:trace>
  <inkml:trace contextRef="#ctx0" brushRef="#br0" timeOffset="19455.397">11780 14118 168 0,'-9'-8'66'0,"6"8"-36"0,-3 3-13 0,3 0 20 15,0 2-6-15,-3 3-1 16,0 0-5-16,0 8-4 16,3-3-11-16,0 3 0 0,3 5 1 15,3 0-4-15,3 0-2 16,3-2 2-16,6-3 0 15,0-3-3-15,3-3-3 16,3-4 2-16,0-6 0 16,-1-6 1-16,-2-2 2 15,-3-2-1-15,-3-3 0 16,-6-1-3-16,-6-4-2 0,-6-3 5 16,-3 5 1-1,-3-8-2-15,0 6-3 0,0 2 0 16,1 0 1-16,-1 5-14 15,3 3-5-15,3 0-26 16,3 3-11-16,3 2-31 16,0 1-53-1,6-1 32-15</inkml:trace>
  <inkml:trace contextRef="#ctx0" brushRef="#br0" timeOffset="19928.6024">11971 14171 204 0,'0'21'77'0,"6"-5"-42"0,-3 0-26 16,0-5 19-16,-1-1-3 0,-2 3 0 15,0 1-6-15,3-4 1 16,-3 1-11-16,3-3-5 0,-3-3-3 15,0 0 3-15,0-5 2 16,0 0 0-16,3-5-1 16,0 0-3-16,0-8-2 15,0-1 3-15,3-4 0 16,0-3 3 0,0 2 1-16,3 3 1 0,0 3 0 15,0 2-2-15,3 6 1 16,0 2-4-16,3 6-2 15,-3 5 2-15,0 0 0 16,-1 3 1-16,-2 4 0 16,-3 1 0-16,0 0 2 15,0 0-5-15,-3 0-3 0,0-3-2 16,-3 0 3 0,0-2-16-16,3-3-3 0,0 0-14 15,0-3-4-15,-3-5-9 16,3 0 0-16,3-3-46 15,0-4-34 1,0-9 53-16</inkml:trace>
  <inkml:trace contextRef="#ctx0" brushRef="#br0" timeOffset="20035.2447">12292 13962 220 0,'0'-11'82'0,"0"9"-44"0,3-1-18 0,-3 3 24 16</inkml:trace>
  <inkml:trace contextRef="#ctx0" brushRef="#br0" timeOffset="20191.6206">12298 13954 463 0,'3'13'37'0,"0"9"-20"15,0 7-9-15,-3 2-2 16,0 1-1-16,0-8 2 16,0-3-4-16,0 8-2 0,3 6 0 15,-3-14-1-15,0-3-22 16,0 1-10-16,0-3-13 15,0-3-2-15,0 3-13 16,-3-6-4-16,0-2-29 16</inkml:trace>
  <inkml:trace contextRef="#ctx0" brushRef="#br0" timeOffset="20441.5271">12197 14153 228 0,'-9'-3'85'0,"6"0"-46"0,3 1-19 0,0 2 27 16,0 0-12-16,0 0-2 15,6 0-11-15,3-3-3 16,3-2-11-16,3 2-1 0,2 0 0 16,7 1-6-16,3-1-2 15,-3 0 0-15,0 1 0 16,-3-1-28-16,-1 3-13 15,-2 0-22-15,0 0-9 16,-3 0-39 0</inkml:trace>
  <inkml:trace contextRef="#ctx0" brushRef="#br0" timeOffset="20629.105">12503 14126 192 0,'0'3'74'0,"0"5"-40"0,0 8-18 15,0-8 22-15,0 2-9 16,0 6 0-16,6-5-12 16,-3-1-5-16,-3 3-7 15,0 6-6-15,0-3 0 0,3-3-8 16,-3-5-2-16,0-3-40 16,0 1-19-16,0-6-33 15</inkml:trace>
  <inkml:trace contextRef="#ctx0" brushRef="#br0" timeOffset="20816.6256">12515 13978 216 0,'-6'-8'82'0,"6"8"-44"0,3 0-18 0,-3 0 27 15,0 0-16-15,0 0-5 16,3 0-18-16,3 3-5 15,6-1-15-15,3 1-6 16,0 0-39-16,-3-1-15 16,3 4-34-16</inkml:trace>
  <inkml:trace contextRef="#ctx0" brushRef="#br0" timeOffset="21396.3563">12795 14102 176 0,'-15'0'66'0,"12"6"-36"0,0-6-7 16,0 2 24-16,0 1-9 16,-3 2-2-16,0 0-14 15,-3 1-4-15,1 2-10 0,-4 5-5 0,0 0 0 16,0 0-2-16,6-2-1 15,0-3 1-15,0 8-1 16,0 2 0-16,3-2 0 16,3-3 0-16,3-5 2 15,0-2 1-15,3-4 1 16,6-2-5-16,-3-5-1 16,0 2-2-16,0-5 3 15,0-2 0-15,0-1 3 16,-4 1-1-16,1-4 2 15,0 1-2-15,-3 3-1 16,0-1 1-16,-3 0 1 16,0 4-3-16,3 1-2 15,0 4-1-15,-3 2 0 0,3 8 0 16,6 2 3-16,0 9-2 16,-3-1 1-16,0-2 2 15,3 10 2-15,0-2 1 16,-3 8 1-16,0-6 2 15,-3 4 3-15,0-4-2 16,-6-5 1-16,-9 11-3 16,3-11 0-16,0-2-3 15,-6-11 1-15,-9 0-9 16,9-3-3-16,4 0-13 16,-4-10-4-16,-6-6-13 15,3-2-3-15,3 0-28 16,6-3-54-16,6 0 24 15</inkml:trace>
  <inkml:trace contextRef="#ctx0" brushRef="#br0" timeOffset="21896.3645">12932 14129 180 0,'-3'0'68'0,"3"5"-36"0,0 6-18 0,0-6 22 16,3 6-7-16,-3 2 0 0,3 0-7 16,-3-2-2-16,3 7-11 15,0-2-3-15,0 0 0 0,0-3-3 16,3 0 0-16,0-2 1 15,3-3 2-15,0 0-3 16,3-6 0-16,0 1-1 16,-1-11 1-16,-2 0-7 15,3-2-1-15,-3 2-1 16,0-8 4-16,3-5-1 16,-3-1 1-16,-3 7 2 15,0-1 2-15,0 5 3 16,-3 1 2-16,0 4-1 0,0 4-1 15,-3 2 3-15,3 5 5 16,0 0-3-16,3 6 2 16,0 2-9-16,0-5-2 15,-3 0-1-15,2 5 0 16,1-2-5-16,0-3-1 16,0 0-33-16,3-1-11 15,-3-1-35-15,3-1-13 16,-3-2 5-1</inkml:trace>
  <inkml:trace contextRef="#ctx0" brushRef="#br0" timeOffset="22256.4747">13307 14161 196 0,'-9'-3'74'0,"9"6"-40"0,-3 2-18 16,-6 0 24-16,3 3-6 15,3 3 1-15,0-3-12 16,0-1-3-16,3 7-12 16,0-1-5-16,6 0-2 0,3 3 1 15,3-5 3-15,-6-3 4 16,6-3 2-16,-3 0-1 0,6-5-1 16,-3 0-1-16,3-5 0 15,-3 0 0 1,2-6 0-16,1-5 0 15,-9 0 2-15,-3 0-1 0,-3-2 0 16,-3 2-8-16,-3 0 0 16,-3 6-1-16,0-4 0 15,1 1-16-15,-1 5-6 16,0 5-20-16,0 1-6 16,3 2-30-16,0 2-11 15,3 4-18 1</inkml:trace>
  <inkml:trace contextRef="#ctx0" brushRef="#br0" timeOffset="22725.2735">13539 14121 264 0,'-3'8'101'0,"3"5"-54"0,-3 3-37 16,3-8 23-16,0 2-12 16,0 4-1-16,3-1-10 15,0-3-4-15,3 6-3 16,6 3-3-16,3-6 3 0,0 0-2 16,0-7 2-16,-3-1-2 0,3-2 2 15,-4-1-2 1,7-4-1-16,6-6 3 0,-12 0 0 15,0 2-1-15,-3-7-2 16,3-8 3-16,-3 0 2 16,0 2-2-16,-3 1 0 15,-3 2-1-15,0 5 1 16,0 1-4-16,-3 4 0 16,0 6 1-16,0 0 0 15,3 11 2-15,-1 2 1 16,1 3 1-16,3 0 2 15,0 0-8-15,0 0 0 16,3-3 0-16,0 0 3 16,3-2-16-16,-3-3-6 15,3-3-21-15,0 0-6 16,6-7-15-16,5-4-5 0,-2 1-34 16</inkml:trace>
  <inkml:trace contextRef="#ctx0" brushRef="#br0" timeOffset="22977.3108">14087 14113 128 0,'3'-3'49'0,"0"1"-26"0,0 4-3 0,-3-2 21 16,0 0 4-16,3 0 3 15</inkml:trace>
  <inkml:trace contextRef="#ctx0" brushRef="#br0" timeOffset="23243.0474">14096 14102 424 0,'-6'-5'49'0,"-6"2"-5"15,0 9-6-15,-3-4-3 0,0 4-12 16,3-4-6-16,1 4-13 16,-4-1-2-16,6 0-7 15,3 3 1-15,3 3 2 16,3-3 1-16,6 5-2 16,3 0 2-16,3 3 1 15,2 2 0-15,1 4 0 16,-3-4 2-16,-3-2 8 15,-3 0 3-15,-6-3 0 16,-3 0 2-16,-6 1-6 16,-3-1-1-16,-3-3-9 15,-2-2-1-15,-4 0-42 16,3-2-16-16,0-4-62 0,0 3-24 16,0-2 21-1</inkml:trace>
  <inkml:trace contextRef="#ctx0" brushRef="#br0" timeOffset="32991.3654">13539 5080 144 0,'-6'-5'55'0,"6"2"-30"0,0 0-12 0,0 3 17 15,0-2-9-15,0-1 1 16,3 0-4-16,0-2-2 15,3 0-8-15,3 0 1 0,3-1 4 16,3 1-7-16,3 2-1 16,3 1-1-16,2 2 0 15,4 2-2-15,-3 4-2 16,0 2-2-16,-3 2 1 16,-3 1 3-16,-1 2 1 15,-2 6-1-15,0 4-2 16,0 4 1-16,-3-1-1 0,-3 6 0 15,0 0 0 1,0 0 0-16,-3-3 0 0,-3 0 0 16,0-3 2-16,-3 1-1 15,-3-1-1-15,0 3 1 16,0-2 1-16,-3 4 3 16,-3 4 2-16,3-1-1 15,-3 1-1-15,0 2-3 16,0 0 1-16,3 0-2 15,3 0 2-15,0 5-2 16,3 3 2-16,6 5-4 16,0 1-2-16,3-4 4 0,6-4 1 15,0-4-3-15,3-4 1 16,2-6-2-16,-2 0 0 16,0-5-3-16,-3-6-1 15,-3-2 3-15,0-5 1 16,-3-1-1-16,-3-2 0 15,0-3-3-15,0-2-1 16,-3 0 4-16,-3-3 3 16,0 0-1-16,0 0 0 15,0 0-1-15,0 0-2 16,0 0 7 0,0 0-2-16,-3 2 7 15,0 1 4-15,-3 0-2 16,0-1 0-16,-3 6 7 15,-3 3-12 1,6 2-4-16,0 3-1 16,3 5-1-16,3 8 1 15,3 11 0-15,3 8 0 16,0-9 2-16,-3-7-1 16,3 21-1-16,0 24 3 15,-3-24 2-15,0-8 4 16,-3 13 2-16,-3 29 6 15,-3-37 1-15,0-5-1 16,-9 3 0-16,3-8-7 16,-6-1-4-16,0-4-10 0,-2-6-5 15,2-3-33-15,0-7-12 16,0-3-88 0</inkml:trace>
  <inkml:trace contextRef="#ctx0" brushRef="#br0" timeOffset="33722.4501">14426 6162 108 0,'-3'-5'44'0,"3"2"-24"0,-3 3-6 0,3-2 17 16,0-1-2-16,-6 0 3 16</inkml:trace>
  <inkml:trace contextRef="#ctx0" brushRef="#br0" timeOffset="33909.9858">14397 6141 316 0,'-15'3'26'0,"0"2"-5"16,0 3-8-16,-3 5-1 15,0 8-5-15,3 3-2 16,3 0 0-16,3 8 1 16,6-1-5-16,3 1-3 15,6 0 3-15,3-6 1 16,3-4-5-16,9-1-2 16,3-5-16-16,0-11-6 15,2-3-26-15,-2-2-9 16,0-2-20-16</inkml:trace>
  <inkml:trace contextRef="#ctx0" brushRef="#br0" timeOffset="34245.7859">14560 6279 192 0,'-12'10'71'0,"6"-7"-38"0,-3 5-28 0,6-3 19 15,0 6-9-15,1 2 0 16,2 5-5-16,2 1 1 16,4-1-6-16,3-2-3 0,3-2-1 0,6-4 1 0,6-2 1 15,0-8 3-15,0-3 1 32,-4-5-1-32,-2-2 1 15,-3-3 5-15,-3-3 4 16,-3 0-4-16,-6 0 1 15,-3-3-2-15,-6 1 3 16,-3 2-3-16,-6 0-1 16,0 3-9-16,0 0 0 15,4 5-12-15,-1 0-3 0,3 3-28 16,3 2-13-16,15 0-66 16,6-2 17-1</inkml:trace>
  <inkml:trace contextRef="#ctx0" brushRef="#br0" timeOffset="34652.1105">14783 6191 192 0,'-5'8'71'0,"5"0"-38"0,2 5-21 0,-2-2 19 16,0 5-7-16,3 2 0 15,3 4-9-15,3-1-4 16,0 0-6-16,3 3-4 0,0-6 0 15,0-5 1-15,0-2 1 16,3-3-1-16,0-5 1 16,0-6-2-16,-4-2 2 0,1-6-2 15,0-2-1-15,0 0 1 16,0-6-1 0,-3-5 0-16,-3 3 0 0,-3 3 2 15,0-1 1-15,-3 6 7 16,0 0 4-16,0 2-1 15,0 6 0-15,0-1-12 16,0 6-3-16,3 11 1 16,0 5 2-16,3 0 2 15,0 2 1-15,0 1 0 16,3-1 0-16,0 1-5 16,0-1-1-16,5-4-19 15,1-4-7-15,3-5-25 16,-3-2-11-16,0-6-46 15</inkml:trace>
  <inkml:trace contextRef="#ctx0" brushRef="#br0" timeOffset="34964.6134">15215 5908 204 0,'-3'-13'77'0,"0"10"-42"0,6 3-19 0,-3 0 24 15,3 3-12-15,-3 8-1 0,3 7-7 16,0 19-1 0,0 5-10-16,-3 9-1 0,0 2 2 0,0-6-4 15,0 1-1-15,3-6-2 16,0-2 0-16,0-6-4 15,3-2-2-15,0-8-20 16,0-6-10-16,3-4-19 16,0-6-5-16,6-6-31 15,-1-4-33 1,4-4 44-16</inkml:trace>
  <inkml:trace contextRef="#ctx0" brushRef="#br0" timeOffset="35433.4533">15468 6215 200 0,'-3'-11'74'0,"0"9"-40"0,-3-3-20 0,3 2 22 15,0 0-7-15,-3 3-2 16,-3 0-7-16,-3 3-2 16,1 2-10-16,-1 3-7 0,0 11-2 15,0-1 1-15,3 3 0 16,3 1-3-16,3 1 0 15,3-2-1-15,6 3 3 16,3-8 2-16,3-3 2 16,0-5-1-16,3-5-2 15,-1-6 1-15,1-5 1 16,0-2-1-16,-3-3-1 16,0-11 1-16,-3-3-1 0,-3 1 0 15,0-6 2 1,-3-8-3-16,-3-5-2 0,-3 3 4 15,0 2 1-15,0 6 0 16,0 8-2-16,0 4 1 16,0 9 1-16,0 5-1 15,0 14-1-15,0 17 1 16,3 9 1-16,0 8-1 16,3 7 2-16,0-2 0 15,3 0 3-15,3-2-5 16,3-6-3-16,6-6-10 15,-1-4-5-15,1-11-66 0,3-8-30 16,0-8 11 0</inkml:trace>
  <inkml:trace contextRef="#ctx0" brushRef="#br0" timeOffset="36041.5585">15879 5892 220 0,'0'11'85'0,"3"5"-46"0,0 13-28 16,0-11 23-16,0 17-11 0,0 4-1 15,0 1-4-15,-3 0-2 16,0-3-8-16,0-3 1 0,0-5 2 16,0-5-4-16,0-3 1 15,0-5-5-15,3-3 0 16,-3-2 1-16,0-6 0 15,0-5-2-15,0 0 1 16,0-2-4-16,0-6-2 16,0-8-1-16,3 0 3 15,3-3-2-15,0 1-1 16,2-1 0-16,1 6 0 16,6 0 0-16,6 2 3 0,0 3-2 15,0 8-1-15,0 6 3 16,-3 2 0-1,-4 5 7-15,-2 3 4 16,-6 2 1-16,-3 1 3 16,-6-3-5-16,-3 0-1 15,-3-3-2-15,-3 0 1 16,-5 0-2-16,-1-5 0 16,0 0-12-16,3-5-3 15,0-3-17-15,3 0-6 16,3-3-15-16,3 0-5 15,3 1-29 1,3-1-53-16,12-7 33 16</inkml:trace>
  <inkml:trace contextRef="#ctx0" brushRef="#br0" timeOffset="36385.2658">16191 6223 236 0,'24'0'88'0,"-9"-3"-48"0,-3-2-31 15,-3 2 19-15,0 1-10 16,3-1-3-16,0-2-6 16,0 0-4-16,-4-3-2 15,1 0-3-15,-3 0 3 0,-3 0-2 16,-3 0 2-16,-3 3 0 0,-3-1 1 16,-3 1-2-16,-2 2 1 15,-1 6 0-15,-3 5 1 16,-3 3 2-16,0 4 1 15,3 4 8-15,3 2 2 16,6 0-4-16,3 0-3 16,6 1-5-16,6-4-4 15,0-2 0-15,3-3 1 16,6-5-6-16,3 0 1 16,0-5-45-16,-1-3-18 15,7 0-71 1</inkml:trace>
  <inkml:trace contextRef="#ctx0" brushRef="#br0" timeOffset="37591.9301">14894 6789 184 0,'0'-8'71'0,"0"6"-38"0,-3-1-17 15,3 3 22-15,0-3-11 16,-3 1-3-16,-6-1-6 15,-6 0 1-15,0 1-10 16,-3 2-1-16,0 2-1 0,-3 4-1 0,1 4-1 16,-1 6-6-16,6 5 1 15,3 0-2-15,3 1-2 16,3-4 3-16,6-2 0 16,3-3 1-16,3 3 2 15,3-8-1-15,3-3-1 16,0-7 1-16,6-4-1 15,2-4 0-15,-2-1 0 16,-3-2-3-16,-3 0 2 16,-3 0 1-16,0-1 0 15,-3 4 0-15,-3 2 2 16,0 5 5-16,-3 3 6 0,0 8-5 16,0 3 0-16,6 2-4 15,-3 0-1-15,0 6-3 16,3 2-1-16,0 0 1 15,3-5 2-15,0-3-14 16,-1-2-5-16,4-6-22 16,0-2-8-16,0-9-32 15,0-4-55 1,3-3 35-16</inkml:trace>
  <inkml:trace contextRef="#ctx0" brushRef="#br0" timeOffset="38060.7134">15048 6818 184 0,'-3'11'68'0,"3"2"-36"0,3 14-22 0,0-9 20 15,0 11-5-15,-3 3 3 16,0 2-7-16,0 3-1 16,3-10-11-16,-3-3-3 0,0 2 0 15,0 6-3-15,0-6-2 16,0-4 4-16,3-7 1 15,-3-4 4-15,0-6 1 16,0-5-3-16,0-5-3 16,0-11 0-16,0-5-1 15,0-6 0-15,0-10 0 16,0-2-2-16,3-1-2 16,6-2 1-16,3 2-1 0,3 3 0 15,0 5 0-15,3 6 2 16,0 7 3-16,-1 6-4 15,1 5-1-15,-3 5 0 16,3 11 2-16,-3 6 3 16,-9 4 4-16,-3 1-2 15,-3 2 1-15,-3 3-3 16,-3-1 2-16,-3-1-4 16,-3-7-2-16,0 1 0 15,0-5-1-15,0-6-18 16,3-5-5-16,1-2-18 15,2-6-6-15,6 0-17 0,3-6-7 16,2 1-31 0</inkml:trace>
  <inkml:trace contextRef="#ctx0" brushRef="#br0" timeOffset="38482.7254">15474 6813 196 0,'3'0'74'0,"-3"0"-40"0,-3 0-13 0,0 3 22 16,-3-1-1-16,-3 4 1 16,-3 2-12-16,-3 2-4 15,0 3-16-15,1 1 0 0,2 15 0 16,3 0-6-16,0-3-3 16,6-5-1-16,3 1-1 15,3-7-3-15,6-1 2 0,3-6 1 16,3-8 0-16,-1-3-3 15,1-10 0-15,0-6-1 16,0 1 0-16,-3-1 5 16,-3 1 1-16,-3-1 0 15,0 3-2-15,-3 6 3 16,0-1 2-16,-3 6-2 16,0 2 0-16,0 3-1 15,3 8-2-15,0 3-2 16,0 2-1-16,3 5 2 15,0-2 2-15,3 0-11 16,-1-3-6-16,1-2-18 0,0-3-8 16,3-5-16-16,0-3-4 15,-3-8-26 1,0-6-29-16,0-1 45 16</inkml:trace>
  <inkml:trace contextRef="#ctx0" brushRef="#br0" timeOffset="38779.586">15650 6837 212 0,'6'-3'79'0,"-3"3"-42"0,-3 5-23 0,3 1 20 16,0 2 0-16,0 5 5 16,2 0-9-16,1 8-3 15,0 1-15-15,-3-4-3 0,0-2-2 16,0-3-1-16,-3-5 1 16,3 0 0-16,-3-3 3 15,0-5-3-15,0-2-2 16,-3-9 2-16,3-2 0 0,0-3-1 15,0-3 1-15,3-2-2 16,3 0 0-16,3 3-1 16,0-1 2-16,3 3-8 15,0 3 0-15,0 2-2 16,0 3-1-16,0 1-14 16,2 4-7-16,1 3-23 15,0 0-8-15,-3 0-32 16,0 3-11-16,3-3 0 15</inkml:trace>
  <inkml:trace contextRef="#ctx0" brushRef="#br0" timeOffset="39013.8835">16043 6617 252 0,'-12'-8'93'0,"15"6"-50"0,0 2-26 0,-3 0 27 16,0 5-10-16,0 6 0 15,0 7-8-15,3 6-2 16,-3 8-13-16,0 7-4 0,0 1-1 16,0 8-3-16,0-6-2 15,0-5 0-15,3-3-1 16,-3-5-22-16,3-5-8 16,0-5-18-16,-3-6-8 15,0-5-38-15,0-8-56 16,0-5 37-16</inkml:trace>
  <inkml:trace contextRef="#ctx0" brushRef="#br0" timeOffset="39221.6427">15882 6747 272 0,'-9'-5'104'0,"12"5"-56"0,3-3-32 0,0 3 27 15,6-5-10-15,3-1 0 16,14 4-9-16,4-1-5 15,3 0-11-15,0 6-5 0,-1 0-2 16,-2-3-17-16,-3 5-4 16,-3-5-91-16,-1-11-39 15,-2 1 25 1</inkml:trace>
  <inkml:trace contextRef="#ctx0" brushRef="#br0" timeOffset="41008.7118">16352 8636 160 0,'-6'-8'63'0,"6"5"-34"0,0 1-12 0,0 2 20 15,0 0-6-15,0 0 2 16,0 0-15-16,0 8-3 16,0 5-9-16,0 8 5 0,0 6 2 15,0 2-2-15,3 2-1 16,0 1-6-16,3-5-1 16,0-1-1-16,3-5-2 15,0-5 1 1,0-3-1-16,3-2 2 15,0-8 1-15,5-6 1 16,1-2 0-16,-3-9 0 16,0-4 0-16,0-6-5 15,-3-2-1-15,-3-1 3 16,-3 1 1-16,0 2 2 0,-3 3 0 16,0 5 6-16,0 3 6 15,-3 5-4-15,0 5-2 16,0 8-5-16,0 6-4 15,3 7 0-15,0 6-1 16,3 3 0-16,0-1 0 16,-1-2 0-16,1-3 2 15,0-2-17-15,3-6-6 16,0-3-28-16,3-2-11 16,3-8-34-1,-6 0-49-15,0 0 46 16</inkml:trace>
  <inkml:trace contextRef="#ctx0" brushRef="#br0" timeOffset="41350.3461">16694 8665 200 0,'-3'0'77'0,"3"3"-42"0,0 7-21 16,3-4 20-1,0 15-4-15,0 3 2 0,-3-1-9 16,3 1-2-16,-3-3-12 15,0-2-5-15,3-3-1 0,-3-3 0 16,0-2 1-16,0-6-2 16,3 0-2-16,0-10 7 15,3-6-4 1,0-2-1-16,3-13-1 16,0 2-1-16,0 0-3 15,3 3 2-15,0 2 5 16,3 6 2-16,0 8 0 15,-1 5-1-15,-2 16-1 16,0 2 2-16,0 6-1 0,-6 0 2 16,0 0-11-16,0-3-4 15,0 3-62-15,0-3-27 16,6-13-29 0</inkml:trace>
  <inkml:trace contextRef="#ctx0" brushRef="#br0" timeOffset="44940.5252">17058 8652 152 0,'0'-5'57'0,"3"5"-30"0,-6-3-5 16,3 3 23-16,0 0-8 16,0 0-1-16,0 0-12 0,3 5-2 15,2 3-13-15,-2 5 1 16,6 14 1-16,-6 2 0 0,-3 3 3 16,0-1-7-16,0 1-4 15,0-3-2-15,0-5-1 16,0-3-7-16,0-5 0 15,0-5-37-15,9-14-103 32</inkml:trace>
  <inkml:trace contextRef="#ctx0" brushRef="#br0" timeOffset="45143.8775">17037 8480 240 0,'-6'-13'90'0,"6"10"-48"0,0 3-29 15,0 0 24-15,0 0-19 16,0 0-7-16,3 5-12 16,0 1-2-16,3-1 1 15,0 5-37-15,9 1-15 0,-10 0-57 16</inkml:trace>
  <inkml:trace contextRef="#ctx0" brushRef="#br0" timeOffset="45565.874">17218 8641 220 0,'0'8'82'0,"9"3"-44"0,0 7-27 0,-3-4 21 15,3 7-6-15,0 3-1 16,0-1-7-16,0 1-3 16,0-3-9-16,3-5-2 0,-3 3 2 15,2-1-3-15,-5-2 0 16,3-3 1-16,0-2 2 0,0-3-3 15,3-8 3 1,0-5 3-16,-3-1 1 16,-3-7 4-16,3-3-1 15,-3-2 0-15,3-9-3 16,-3 1 1-16,0 2-6 16,0 0-3-16,0 3-1 15,0 2 1-15,-4 4-3 16,1-1 0-16,3 2-21 15,-3 4-10-15,3-1-35 16,0 1-12-16,0 4-52 16</inkml:trace>
  <inkml:trace contextRef="#ctx0" brushRef="#br0" timeOffset="46112.7416">17659 8430 192 0,'-3'-14'74'0,"6"9"-40"0,-3-3-11 15,0 6 26-15,0-1-7 16,0 0-3-16,0 3-19 16,0 0-8-1,6 19 2-15,0 7 2 0,-3 9-6 16,0 7-1-16,0 6-3 15,-3 7-1-15,0 1-1 16,0-9 0-16,0 4-2 16,0-9-2-1,3-5 1-15,-3-5-1 16,3-8 4-16,0-3 5 0,3-5-5 0,-1-3 0 16,4-3-11-16,3 1-3 15,0-3 11-15,6-3 9 16,6 0-12-16,-3 1-4 15,-3-4-9-15,-1 4-2 16,1-4-8-16,-3-2-4 16,-3 0-11-16,0-2-5 15,0-4-28-15,-3-7-11 16,0-5-2 0</inkml:trace>
  <inkml:trace contextRef="#ctx0" brushRef="#br0" timeOffset="46363.1149">17715 8393 244 0,'-15'-11'93'0,"13"11"-50"0,2 0-24 15,0 0 29-15,0 0-19 16,0 0-4-16,5 0-9 15,7 0-2-15,3 0-8 16,9 0-4-16,3-3-1 0,0 1-4 16,-1-1 2-16,1 0-37 15,-3 1-14-15,-6 2-47 16,-3 2-57-16,-3 1 46 16</inkml:trace>
  <inkml:trace contextRef="#ctx0" brushRef="#br0" timeOffset="49091.9748">17849 8655 168 0,'0'-6'63'0,"-15"4"-34"0,24-4-16 0,-3 4 19 16,0-1-5-16,3-5-1 15,3 0-10-15,3-2-3 16,3-1-7-16,6 3-4 0,-3 0 1 16,2 5-2-16,-5 3-1 15,0 8 1-15,-6 6 1 16,-3 1 1-16,-3 15 1 15,-9 1-7-15,-6 1 0 16,-3-3 7-16,-3 0 7 16,3-5-1-16,0-3 0 15,0 0-2-15,1-5 0 16,2-2 4-16,3-4 3 16,0-2-8-16,3-3-2 0,6 1-3 15,3-1 1-15,6-5-2 16,2 0-1-16,1 0 1 15,3 0-1-15,3 0-3 16,-3-3 0-16,-3 3-16 16,0-2-7-16,-3-1-25 15,-1 0-10-15,-2 1-47 16</inkml:trace>
  <inkml:trace contextRef="#ctx0" brushRef="#br0" timeOffset="49565.6697">18141 8432 220 0,'-6'-5'85'0,"9"2"-46"0,0 3-24 16,-3 0 24-16,6 0-21 15,3-2-5-15,6-1-6 16,0 0 0-16,3 3-4 16,5 0-4-16,-2 0-2 0,-3 3 2 15,-3 2 0-15,-3 1-2 16,-3 2 2-16,-3 7 3 16,0 1 3-16,-3 3-4 15,-3 5-3-15,3 5 1 16,0 3 2-16,0 10-2 15,0 5 0-15,3-4 1 16,-1-1 2-16,-2 0-3 0,3-2 0 16,-3-5 1-1,0-6 2-15,0-6-1 0,-6-1 2 16,-3-6 0-16,0-3 1 16,-8-3-2-16,-7-2 1 15,0-2-7-15,0-4 1 16,0 1-12-16,0-3-6 15,4-3-10-15,2 3-4 16,3-2-54 0</inkml:trace>
  <inkml:trace contextRef="#ctx0" brushRef="#br0" timeOffset="49928.9884">18516 8438 236 0,'-3'2'90'0,"6"6"-48"0,-3 27-29 16,0-22 22-16,0 5-12 15,0 9 0-15,0 5-12 16,0 15-2-16,0-2-5 15,0-3-1-15,0-2 1 0,0 2-2 0,0-2-2 16,0-5-2-16,0-6 1 16,0-3 1-1,3-5 0-15,3-2 0 16,0-6 0-16,3-2 0 0,3-3 2 16,0-3-6-16,3-3-1 15,-1-2-12-15,1-2-3 16,0-1-17-1,-3-2-6 1,-3-6-35-16,0-7-47 16,-3-1 30-16</inkml:trace>
  <inkml:trace contextRef="#ctx0" brushRef="#br0" timeOffset="50160.9585">18492 8414 280 0,'-15'-3'107'0,"15"3"-58"0,12-3-35 16,-6 3 28-16,0-2-19 16,3-1-2-16,6-2-13 0,9 0-5 15,3-1-2-15,-1 1-12 0,7-3-5 16,0 3-41-16,-3 2-17 15,-4 3-53 1</inkml:trace>
  <inkml:trace contextRef="#ctx0" brushRef="#br0" timeOffset="50598.8942">18769 8583 280 0,'3'-5'107'0,"0"0"-58"0,6-1-53 0,-3 4 21 0,6-1-13 16,0 0-2-16,0 3 1 15,0 3 0-15,-1 5-1 16,-2 8-2-16,-6 2 1 0,-3 9-4 15,-6 10 0-15,-3-3 2 16,-2-2 0-16,-1 0 1 16,0-6 2-16,-6-5-1 15,6-5-1-15,9 0 12 16,0-3 1 0,3-5 3-16,6 0-6 15,3-3-4-15,6-2 1 16,0-3 2-16,3 0-6 0,-4 0-4 15,4 0 0-15,0 0 0 16,-3 3-17-16,0-3-5 16,0-3-27-16,-3 0-10 15,-3 1-30 1,0-1-44-16,2-2 43 16</inkml:trace>
  <inkml:trace contextRef="#ctx0" brushRef="#br0" timeOffset="51036.0508">18980 8440 280 0,'-3'-2'104'0,"6"2"-56"0,-3 0-45 0,3 0 23 0,3 0-15 16,-3 0-3-16,9-3-8 15,3 0 0-15,0 1 0 16,0-1 0-16,0 3 2 0,0 0-1 16,-3 3-1-16,-4 2 1 15,-2 8-1-15,-3 6 0 16,0 4 0-16,-3 7-3 16,0 4 2-16,0 14 1 15,0 2 0-15,0-5-3 16,0 0 2-16,3 2 3 0,0-7 3 15,0-3-2 1,0-8-2-16,0-5 0 0,-3-3 1 16,-3-5-1-16,-3-3 2 15,-3-2-7-15,-2-6-1 16,-4 1 4-16,0-4 2 16,0 1 1-16,0-3-2 15,-3 0-10-15,3 0-4 16,3-3-24-16,3 1-10 15</inkml:trace>
  <inkml:trace contextRef="#ctx0" brushRef="#br0" timeOffset="51317.6975">19320 8615 344 0,'-3'-3'129'0,"3"3"-70"0,6 0-51 16,0 0 29-16,6 0-14 15,2-2-1-15,1-1-15 16,3-2-5-16,3-1-1 0,0 1-12 0,0 2-3 16,0 1-37-16,-4 2-14 15</inkml:trace>
  <inkml:trace contextRef="#ctx0" brushRef="#br0" timeOffset="51520.4898">19347 8774 348 0,'0'2'132'0,"0"-2"-72"0,3 0-61 0,5 3 25 16,4 0-18-16,3-3-4 15,3 0-14-15,3-8-8 0,3 0 11 16,0 2-51-16,-1 1-21 0,-2-11-47 15</inkml:trace>
  <inkml:trace contextRef="#ctx0" brushRef="#br0" timeOffset="51864.2612">19769 8567 340 0,'-9'-2'126'0,"9"2"-68"0,0 0-39 0,0 0 34 16,0 0-20-16,3 0-6 15,3 0-8-15,3 0-2 16,6 0-9-16,3 0-5 0,0-3 0 15,3 0-4-15,2 1 0 16,1 2-1-16,0-3 0 16,-3 3-25-16,-3 0-9 15,-3 0-33-15,-4 0-11 16,-2 0-55 0,-3 3-43-16,-6 2 74 15</inkml:trace>
  <inkml:trace contextRef="#ctx0" brushRef="#br0" timeOffset="52051.7952">19766 8702 312 0,'-3'13'118'0,"9"-10"-64"0,0 0-43 16,0-6 26-16,6 6-16 16,6-9-4-16,3 4-10 15,3-1-3-15,2 0-2 16,1-2-13-16,0 3-2 0,-3-4-27 15,-6 4-9-15,-4-1-41 16,-2-2-15-16,-6-1 2 16</inkml:trace>
  <inkml:trace contextRef="#ctx0" brushRef="#br0" timeOffset="59347.1716">20257 8363 212 0,'-3'-7'79'0,"0"7"-42"0,3 0-19 16,0 0 23-16,0 0-4 15,0 0 1-15,0 0-13 16,0 0-2-16,0 0-14 16,9 2-1-16,0 1-1 0,6-1 3 15,0-2 1-15,3 0-3 16,3-2-3-16,3-1-2 16,5 1 0-16,-2-1-2 15,0 0-1-15,-6 1 1 0,-3 2 1 16,-1-3-3-16,-2 3 0 15,-3 3 1 1,0-1 2-16,-6 4-1 0,0-1-1 16,0 5-2-16,-3 1 1 15,-6 5 1-15,0 8 2 16,-3 2-1-16,0 6-1 16,-3 5 1-16,0 0 1 15,3 13-1-15,0-2-1 0,0-8-2 16,0-3 1-16,3-8 1 15,0-3 2-15,1-7-14 16,-1-3-5-16,3-6-22 16,0-2-8-16,0-8-17 15,-3-3-7-15,0-2-39 16</inkml:trace>
  <inkml:trace contextRef="#ctx0" brushRef="#br0" timeOffset="59549.9794">20373 8607 256 0,'0'-3'96'0,"3"1"-52"0,3-1-32 0,0 3 24 15,6 0-10-15,3 0-1 16,6 0-12-16,9 0-3 16,-1 0-6-16,4 3-3 0,-3-1 0 15,-3 1-12-15,-3-3-3 16,-4 0-50-16,-2 0-21 15,-3-3-33 1</inkml:trace>
  <inkml:trace contextRef="#ctx0" brushRef="#br0" timeOffset="62271.4228">16171 12195 132 0,'0'-8'49'0,"0"5"-26"0,3-2-9 0,-3 5 17 16,0 0-2-16,0-3 3 15,0 3-9-15,0 0-2 16,0 0-12-16,0 8-1 0,0 3-1 16,0 2 1-16,0 5 0 15,0 6 0-15,2 5 0 16,1 3-4-16,3-13-3 0,0-4 0 16,3 4 1-16,-3-3-1 15,3 0 2-15,0 0-2 16,3-8 2-16,-3-3-2 15,6-5-1-15,-3 0 1 16,3-5 1-16,2-9-1 16,-2-2-1-16,0-7 3 15,-3 1 2-15,-3 1-4 16,-3-3-3-16,0 6 5 16,-3 2 5-16,-3 3 2 15,0 2 2-15,0 3-4 16,0 3-3-16,0 5-2 15,0 0-3-15,3 8 1 0,0 5 1 16,0 6-1-16,0 5 2 16,3 2-2-16,-3-10-1 15,0-3 1-15,3 3-1 16,-3-3-7-16,6 0 0 16,-3-2-24-16,6-3-7 15,-1 0-26-15,-2-5-13 16,0-1-18-1</inkml:trace>
  <inkml:trace contextRef="#ctx0" brushRef="#br0" timeOffset="62740.206">16528 12221 172 0,'3'0'66'0,"-3"0"-36"0,0 5-15 0,0 1 20 15,3 2-6-15,-3 2 0 16,3 6-5-16,0 3-3 16,-3-1-11-16,0 3 0 0,0-2 3 15,3-3-7-15,-3-6-1 16,0-2-3-16,0 0-2 16,0-3 3-16,0 1 0 15,0-1 1-15,0-5 2 16,3-5-1-16,0-6 0 15,0-2-1-15,2-3 0 16,1 0-2-16,0 0-2 16,0 0 3-16,3 1 2 15,0 4 0-15,0 0 0 16,3 3-3-16,0 3 1 0,-3 3-2 16,3 2-1-16,-3 7 3 15,0 7 0-15,0 2 1 16,-3 2 2-16,-1-2-3 15,-2 0-2-15,0-3 0 16,0-2-1-16,0-3-3 16,0 2 0-16,-3-2-18 15,3-3-7-15,0 1-14 16,0-1-6-16,0-2-23 16,0-3-7-16,3-3-12 15</inkml:trace>
  <inkml:trace contextRef="#ctx0" brushRef="#br0" timeOffset="62990.1748">16802 12242 200 0,'3'-2'77'0,"0"2"-42"0,-3 2-19 0,0-2 22 16,3 3-3-16,-1 2 2 15,1 6-7-15,0 5-2 16,0 2-15-16,0 6-8 0,-3-3-1 15,0-2-3-15,0-3 2 16,0-3-2-16,0 3-1 16,0-3-17-16,0 0-9 15,0-2-19-15,0-3-10 16,0-3-25-16,0-8-50 16,0 1 33-16</inkml:trace>
  <inkml:trace contextRef="#ctx0" brushRef="#br0" timeOffset="63162.1269">16813 12136 228 0,'-2'-10'85'0,"2"7"-46"0,0 1-21 16,0 2 25-16,0 0-18 16,0 0-6-16,0 0-14 15,2 0-3-15,4 2-2 16,0 4-25-16,0-1-8 0,0 3-69 15,0 2-49-15,6-2 61 16</inkml:trace>
  <inkml:trace contextRef="#ctx0" brushRef="#br0" timeOffset="63604.7957">16995 12226 220 0,'0'8'85'0,"-3"0"-46"0,9 11-28 16,-3-6 23-16,3 0-7 16,0 0 1-16,3 9-9 15,0-6-1-15,-3-3-11 16,0 0 0-16,0 0 0 0,0 0 3 15,0-2 1-15,-1 0-3 0,4-6 0 16,-3 0-3-16,0 0 0 16,0-2 1-16,0-3 1 15,0-8 1-15,3-2 0 16,0-4-2-16,0 1-1 16,-3-11-3-16,0 3 1 15,-3 3-2-15,0-1-1 16,0 6 1-16,0 2-1 15,0 1-5-15,-3 2 1 16,3 3-22-16,0-1-8 16,0 1-23-16,0 2-9 15,0 1-59 1,6-1-29-16,0 0 78 16</inkml:trace>
  <inkml:trace contextRef="#ctx0" brushRef="#br0" timeOffset="64714.5355">17290 12121 220 0,'-6'-6'85'0,"6"4"-46"0,0-4-28 0,3 6 23 15,0-2-14-15,3-1-3 16,0-2-6-16,3-3 0 16,5 0-6-16,10-3 1 0,-3 1 4 0,0 2-6 15,-3 2-2-15,3 6-1 16,-4 6 1-16,-2 2-3 15,-3 2 0-15,-3 6 5 16,-6 5 5-16,-6 3-3 16,0 3-1-16,-3 2-2 15,-3 0-3-15,-3-3 1 16,4-2-1-16,-10 0 0 16,0 0 0-16,3-6 2 15,3-2 3-15,3-5-2 16,0-1 0-16,3-2 1 0,0 0 0 15,3-3 0 1,6 1 0-16,3-1 0 0,6 0 2 16,0-5-3-16,3 3 0 15,0-3 3-15,3 0 1 16,-1 3-1-16,1-3-1 16,-3 0-3-16,0 2 1 15,-3 1-2-15,0 0-1 16,-3-1-2-16,0 1 1 15,-3-1-6-15,0 1-3 16,0-3-19-16,-6 0-6 16,0 0-22-16,6-3-6 15,0 1-53 1,0-3-25-16,-1-3 70 16</inkml:trace>
  <inkml:trace contextRef="#ctx0" brushRef="#br0" timeOffset="64980.0583">17689 12052 224 0,'0'0'85'0,"0"0"-46"0,3 13-32 15,0-8 20-15,0 3 4 16,-1 5 5-16,-2 6-10 15,0 5-4-15,0 2-12 16,-2 3 0-16,-1 3 3 0,0-3-7 0,0-2-3 16,3-6-5-16,-3 0 1 15,3-5-21-15,-3-3-10 16,3-2-17-16,-3-3-7 16,0-3-36-1</inkml:trace>
  <inkml:trace contextRef="#ctx0" brushRef="#br0" timeOffset="65433.1086">17695 12078 192 0,'-3'-5'71'0,"3"-6"-38"0,0 6-10 0,0 2 24 0,0-5-11 16,3 3-3-16,0 0-11 16,-1 0-1-16,4 2-12 15,3-2-3-15,0-1 0 0,3 4-1 16,6-1 2-16,6 3-4 16,0 3 0-16,0 7 1 15,-1 4 0-15,-2 1-2 16,0 9 1-16,-3 3 4 15,-3 2 6-15,-3 3-5 16,-3-1 0-16,-3 1-2 16,-3-3-1-16,-6-2-1 15,-3-1 2-15,-3-5-3 0,-6-5-2 16,-6-3-3-16,-3-2 1 16,0-6-10-16,0 1-3 15,1-6-13-15,2-3-5 16,3 3-14-16,3-3-4 15,3-2-55 1,6 2-43-16,3-2 57 16</inkml:trace>
  <inkml:trace contextRef="#ctx0" brushRef="#br0" timeOffset="65995.2554">18138 11978 240 0,'0'-3'90'0,"3"11"-48"0,0 8-29 0,0-6 24 15,-3 9-6-15,0 7 2 16,0 6-13-16,0 3-4 16,0 10-9-16,0-3-1 0,0-2 4 15,0-6-4-15,0-8-1 16,0-7-5-16,0-1 0 16,0-2 2-16,0 3 1 15,0-3 1-15,0 2 0 16,3-2-9-16,3-11-2 15,-3 1 2-15,6-4 2 0,6-2-3 16,0 0 0 0,2-2-6-16,4 2 0 15,-3 0-14-15,-3-3-5 0,0 0-11 16,-3 1-3-16,-3-6-58 16,0 0 6-1</inkml:trace>
  <inkml:trace contextRef="#ctx0" brushRef="#br0" timeOffset="66229.6936">18177 11983 256 0,'-6'-5'96'0,"6"10"-52"0,3-5-25 0,-3 0 29 15,3 0-17-15,3 0-3 16,3-3-16-16,3 1-5 16,8-1-5-16,1 0-4 0,3 1-1 15,0-1-49-15,-3 3-20 16,0 3-61 0</inkml:trace>
  <inkml:trace contextRef="#ctx0" brushRef="#br0" timeOffset="66711.0684">18370 12158 240 0,'-6'0'90'0,"6"0"-48"0,0 0-25 0,0 0 25 16,3-3-16-16,0 0-4 15,3 1-13-15,3-4-4 16,0 1-3-16,9 0 1 0,-3 2 0 16,3 3-4-16,-3 5 1 15,-4 3-2-15,-2 3 0 16,-9 5 4-16,-9 8 1 0,-2 2-1 15,2-2-2 1,-3-3 1-16,0 0 1 0,3 0-1 31,3-5-1-31,0-2 3 16,0-4 2-16,3-2 7 0,3-3 2 16,0-2-3-16,3 0-1 0,3-1-4 15,3-4 1 1,6 2-4-16,3 0 0 0,2-3-1 15,-2 3-2-15,0-3-2 16,0 1 1-16,-3 2-28 16,0-3-10-16,-3 0-32 15,-3 1-12 1,3-1-38 0</inkml:trace>
  <inkml:trace contextRef="#ctx0" brushRef="#br0" timeOffset="67127.7249">18614 12031 252 0,'-9'-16'93'0,"9"13"-50"0,0 6-28 16,0-3 26-16,0 0-18 15,0 0-4-15,6-3-12 16,3 3-5-16,0 0-1 15,3 0-1-15,0 0 0 0,0 0-3 16,0 3 2-16,0 5-1 16,-3 0 0-16,-3 2 0 0,0 6 0 0,-6 5 2 15,3 6 2-15,0 4-3 16,-6 12-2-16,6-4 2 16,-1-1 0-16,1-4 1 15,6 0 2-15,-9-5-1 16,6-5-1-16,-6-8 1 15,0 0 1-15,0-5 1 16,-6-4 1-16,-3-1-7 0,-2-4 0 16,-4 1-6-16,-3-3-1 15,-3-3-13-15,3 3-5 16,3-2-18-16,0-1-9 16</inkml:trace>
  <inkml:trace contextRef="#ctx0" brushRef="#br0" timeOffset="67497.161">18891 12057 260 0,'0'3'99'0,"0"10"-54"0,3 5-35 16,0-7 25-16,-3 8-15 15,-3 4-3 1,3 9-6-16,0 0 0 16,0 2-6-16,0-2-1 0,0 2 0 15,0-4-2-15,0-7-2 16,3-1 3-16,0 1 0 0,6-2-4 15,0-5 1 1,6-2 0-16,0-6 0 16,0-1 2-16,-1-1-12 15,1-4-6-15,0-7-24 16,0 0-12-16,-3 0-39 16,0-1-53-1,-3-2 42-15</inkml:trace>
  <inkml:trace contextRef="#ctx0" brushRef="#br0" timeOffset="67715.6809">18879 12015 340 0,'-3'-8'126'0,"6"16"-68"0,6-8-59 0,-3 0 23 15,6-3-15-15,6 0-2 16,0 1-12-16,6-1-5 16,2 1 6-16,1-1-59 0,-3 3-23 15,3 3-40 1</inkml:trace>
  <inkml:trace contextRef="#ctx0" brushRef="#br0" timeOffset="68171.4004">19162 12147 280 0,'-15'-5'104'0,"15"2"-56"0,0 0-45 15,0 3 23-15,9-2-15 0,0-1-1 16,6 1-6-1,0 2-3-15,0 0 0 16,-1 2-1-16,-2 3 0 0,0-2-3 0,-3 8 2 16,-6 5 1-16,-6 2 0 15,-6 6-3-15,-6 0 0 16,-2 0-1-16,2-1 3 16,3-4 0-16,0-1 1 15,3-4 0-15,3-4 2 16,3 1-1-16,0-3 2 15,0-3 0-15,3 0 1 16,3 1 0-16,9-4 0 16,0 1 2-16,3 0 1 15,0-1-1-15,2 1 1 16,1-1-2-16,0 1 2 0,0 0-6 16,-3-1-1-16,-3 1-2 15,6 0-26 1,-3-3-9-16,-4 0-27 15,-2-3-13-15,6 0-31 16</inkml:trace>
  <inkml:trace contextRef="#ctx0" brushRef="#br0" timeOffset="68624.8757">19338 12017 264 0,'0'-8'101'0,"3"6"-54"0,0-1-55 16,14-2 31-16,-2 2-14 16,3 1-6-16,0-1-2 15,0 0-1-15,0 1 0 0,-3 2 0 16,-3 2 0-16,-4 6 0 15,-2 5-3-15,0 6 2 16,-6 2 1-16,0 3 0 16,0 5 0-16,0 3 0 15,0 10 0-15,0-2 0 16,0-3-3-16,0-3 2 16,3-2 1-16,0-6 2 0,0-4-1 15,-3-6-1-15,-3-1-4 16,-3-4-2-16,-3-3-2 15,-2 0 2-15,-7 0 4 16,-3 0 1-16,0-3 3 16,3 0 3-16,3 1-2 15,0-6-2-15,3 2-16 16,4-2-7-16,2 0-154 31,6-2 62-31</inkml:trace>
  <inkml:trace contextRef="#ctx0" brushRef="#br0" timeOffset="68926.3324">19722 12166 320 0,'-3'-3'121'0,"9"3"-66"0,0 0-49 0,-4 0 28 0,4 0-13 16,3 0 0-16,3 0-10 15,12 0-4-15,-3-3-4 16,0 1-9-16,0-1-4 0,-4 0-36 15,1 3-15-15,-3 0-86 16</inkml:trace>
  <inkml:trace contextRef="#ctx0" brushRef="#br0" timeOffset="69129.4931">19713 12295 356 0,'-9'16'134'0,"12"-29"-72"0,-3 10-72 0,6 8 42 0,3-7-20 15,2 4-5-15,4 1-5 16,6-6-1-16,3 1-23 0,0-1-8 16,0 1-31-16,-4-6-12 15,4 8-58-15</inkml:trace>
  <inkml:trace contextRef="#ctx0" brushRef="#br0" timeOffset="69364.2644">20097 12155 416 0,'0'0'156'0,"0"-3"-84"0,3 3-84 0,6 0 46 0,2 0-22 16,1 0-7 0,3 0-4-16,0 3-1 0,0 0-36 0,0-1-13 15,0 1-39-15,-6 0-15 16,-3 2-35 0</inkml:trace>
  <inkml:trace contextRef="#ctx0" brushRef="#br0" timeOffset="69520.4246">20114 12282 300 0,'-20'5'112'0,"20"-5"-60"0,3 13-25 0,-3-15 34 0,6-1-25 0,3 3-10 16,-1-2-14-16,4-1-6 16,3 0-3-16,3 1-16 0,0-4-6 0,6 1-37 15,0 0-16 1,2-1-77-16</inkml:trace>
  <inkml:trace contextRef="#ctx0" brushRef="#br0" timeOffset="70071.3234">20504 12007 316 0,'-3'-3'118'0,"3"6"-64"0,3-6-50 0,-3 3 24 0,6 0-16 0,3 3-2 16,6-1-6-16,3-2-3 15,6 0 0-15,3 0-1 0,-4 0 0 16,7 0-5-16,0-2 1 16,-3-1 2-16,-3 1 1 15,-7-1-4-15,-2 3 1 0,0 0 2 16,-3 3 1-1,-3 7 1 1,-3 3 2-16,-3 3 1 16,-3 3 1-16,-3 5 9 15,0 5 6-15,-3 8 3 16,-3 5 2-16,0 0-7 16,-3-2 0-16,3 0-6 15,0-9-1-15,9 1-9 0,-6-8 0 16,6-3-12-16,-5-5-5 15,-1-5-36-15,3-6-16 16,9-5-40-16,-3-3-17 16,-9-2 14-1</inkml:trace>
  <inkml:trace contextRef="#ctx0" brushRef="#br0" timeOffset="70243.4889">20632 12234 260 0,'-6'-5'99'0,"6"2"-54"0,6 1-24 0,-3 2 30 16,6 0-5-16,3 0 0 0,6-3-14 16,6 0-5-16,3 1-16 15,5-1-4-15,1-2-1 0,-3 0-12 16,-3-1-3-16,-6 1-67 16,-7 0-29-16,-5-1-48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31:11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16176 5228 184 0,'-2'-5'71'15,"-1"2"-38"-15,-3 3-19 0,6 0 22 0,-3 0-9 16,0 0-3-16,0 3-12 16,-3 2-3-16,0 0-5 15,0 6-1-15,0 2 3 0,0 3-1 16,0 3 0-16,3 4-3 16,3 1-2-16,3-3 1 15,3-2-1-15,3-3 0 16,6-3 0-16,6-2 6 15,-1-3 6-15,4-8-2 16,0-11 0-16,-3-2 5 16,-3 0 4-16,-3-3 0 0,-4-3-2 15,-5 1-1-15,-3-1 3 16,-6 1-7-16,-3 2 1 16,-2-5-6-16,-1 5-2 15,0 2-5-15,-3 4 0 16,0 2-22-16,-3 11-52 15,6 2-5 1,6 3-64-16</inkml:trace>
  <inkml:trace contextRef="#ctx0" brushRef="#br0" timeOffset="630.4683">16144 5768 268 0,'0'-3'101'0,"0"9"-54"0,0-4-35 0,3 4 26 0,0 4-13 16,-3 6-3-16,0 2-6 15,3 4 0-15,-3 1-9 16,3 4-4-16,-3-6-2 0,3 0-4 16,0-2 0-16,-3-3 2 15,3 2 0-15,0-5-35 16,0 1-13-16,-3-6-26 15,0 0-11-15</inkml:trace>
  <inkml:trace contextRef="#ctx0" brushRef="#br0" timeOffset="1255.2611">16060 6448 220 0,'-6'-8'85'0,"6"8"-46"0,3-8-30 16,0 3 22-16,3-3-13 15,3 0-2-15,0-3-5 16,3 1-2-16,0 2-5 16,0 0 2-16,0 3 3 0,3 2-5 15,0 6-2-15,-3 4-1 16,-4 4 1-16,-2 2-1 16,-9 3 2-16,-3 3-2 15,1 2-1-15,-1 0 1 0,-3 0-1 16,-3 0 4-16,0-2 2 15,0-3 0-15,6-3 1 16,0-2 2-16,3-1 5 16,-3 1-6-16,6-6 0 15,0 0-2-15,6 1-1 16,3-1-3-16,3-2-2 16,6-3 1-16,3 2-1 15,-1-2 0-15,-2 3 0 16,0-1-18-16,0 1-5 15,-3-3-53-15,-6 3-23 0,0-1-19 16</inkml:trace>
  <inkml:trace contextRef="#ctx0" brushRef="#br0" timeOffset="2206.4337">15599 6374 132 0,'-3'-3'49'0,"3"1"-26"0,0-1-3 16,0 3 21-16,-3-3-7 15,3 1 0-15,-3-1-13 16,-6 0-3-16,0 1-10 15,-3-1 1-15,0-2 4 0,-2-3-1 16,-4 2 1-16,-3 1-5 16,-3 0 0-16,-3-6-3 15,-3 3 0-15,-5 3-1 16,-4 0 0-16,-3 0-2 16,-2-1 1-16,-4 4-4 15,-2-1 0 1,-1 3 1-16,3 5 0 15,-5-2 2-15,2 2 3 16,4 3-2-16,-4 0 0 16,0 8-3-16,4 5-1 0,5 0 1 0,6 3 0 15,4 13-3-15,5 3 2 16,9-1 1-16,6 4 0 16,9 2-3-1,9-3 0-15,15 0-1 16,9 1 0-16,11-6 5 15,7-3 1-15,8-2 0 16,10-8 1-16,11-6 0 0,4-7 1 16,8-6-2-16,3-7 1 15,3-9 0-15,-5-5 1 16,2-2 0-16,-12-1 0 16,-8-13-2-16,-7 3-2 0,-14 3 3 15,-9-3 0-15,-13 0 3 16,-11-9 3-16,-15 1 2 15,-12 0 3-15,-12 0-3 16,1 14-1-16,2 1-4 16,-15 1 1-16,-18-8-4 15,-2 5-2-15,8 6-16 16,6 5-7-16,7 5-47 16,8 2-19-16,9 6-41 15</inkml:trace>
  <inkml:trace contextRef="#ctx0" brushRef="#br0" timeOffset="3519.0026">18620 7255 156 0,'-6'-3'57'0,"3"1"-30"0,0-1-7 0,0 3 21 0,0 3-9 15,-3-1-3-15,-2 6-11 16,-1 0-3-16,0 3-9 16,0 2-2-16,3 3 0 0,3 10-7 15,3 1 0-15,6-3 5 16,3-3 4-16,3-5 5 15,5-6 4-15,1-2-4 16,6-8 1-16,-3-8-1 16,3-5 3-16,-6-3-5 15,-3-2-1-15,-7-1 2 16,-5 0 4-16,-9 1-2 0,-2-1 1 16,-1 4-5-1,-3 1 0-15,0 4-10 0,0 2 0 16,0-3-24-16,3 6-11 15,6 5-44-15,3 5-21 16</inkml:trace>
  <inkml:trace contextRef="#ctx0" brushRef="#br0" timeOffset="4012.9395">19707 7252 200 0,'6'-5'77'0,"-6"5"-42"0,6 0-17 15,-3 3 23-15,0 2-4 16,0 5 1-16,0 1-6 16,2 2 0-16,-2 8-18 15,0 6-4-15,0-1 1 0,0-2-7 16,0 0 0-16,0-3-4 0,0-2-3 15,3-6-60-15,3 0-25 16,-3-8-46 0</inkml:trace>
  <inkml:trace contextRef="#ctx0" brushRef="#br0" timeOffset="4731.4692">20853 7374 200 0,'0'-21'74'0,"0"21"-40"0,3-6-9 0,0 6 25 15,0-2-12-15,0-1-2 16,3-2-12-16,2 0-5 16,4-1-11-16,3-2-1 0,0 3 3 15,3 0-4-15,3 0-1 16,0 2 0-16,-3 3-1 15,-1 5-5-15,-5 3-1 16,0 3 1-16,-6 5 0 16,-6 2 1-16,-6 3 0 15,-6 0-3-15,0-2 2 16,-2-3 1-16,-1 0 0 16,0 0 0-16,0-3 0 15,3-3 2-15,0 1 3 0,3 0 0 16,3-4 2-16,3-1 0 15,6-1 3-15,3-2 4 16,6-1 1-16,12-2-8 16,0 0-2-16,2 0 1 15,1 0 3-15,0 0-6 16,3 0-4-16,-3 3 0 16,-1-3 0-16,-2 0-21 15,-6 0-10-15,-9 0-42 16,-3-3-17-16</inkml:trace>
  <inkml:trace contextRef="#ctx0" brushRef="#br0" timeOffset="5559.6586">20713 6670 200 0,'0'-2'77'0,"3"4"-42"0,-3 3-19 16,0 6 24-16,0 5-6 16,0 8 3-16,0 10-15 15,0 11-5-15,0 5-10 16,0-2-5-16,-3 0-1 0,3-6-1 15,-3-5 0-15,3-5 0 0,-3-6 0 16,3-5-27-16,0-5-9 16,0-13-46-1,0-6 0 1,0-7-35-16,0-12 34 16</inkml:trace>
  <inkml:trace contextRef="#ctx0" brushRef="#br0" timeOffset="6020.9858">20731 6734 196 0,'15'-27'74'0,"-13"6"-40"0,1 8-18 0,6 10 22 16,0 1-3-16,0-4 2 15,3 4-12-15,3-1-2 16,6-2-14-16,3 2 1 0,2-2 1 0,7-1-6 16,3 1-1-1,3-3-2-15,-4 3 1 0,4 2-2 16,0 1-1-1,-7-1-2-15,1 3 1 0,-9 0 1 16,0 3 2-16,-3 2-3 16,-3 8 0-16,-4 11 3 15,-2 2 1-15,-3 9 5 16,0 7 3-16,-3 16-4 0,0-2-2 16,0-3 0-16,0 2-1 15,0-7 0-15,0-6 0 16,0-2-2-16,-3-6 1 15,0-4-2-15,-3-7-1 16,0-4 3-16,-6-3 0 16,-3-6 1-16,-6-4 0 15,-6-4 0-15,-12-4 0 16,-2-4 2-16,-10 1 3 16,-5 0 5-16,2-3 3 15,0 2-9 1,4 4-4-16,5-1-3 0,6 3 1 0,0 0-25 15,7 0-10-15,5 3-60 16,-3 2-25-16</inkml:trace>
  <inkml:trace contextRef="#ctx0" brushRef="#br0" timeOffset="16621.2507">11724 18378 148 0,'0'0'57'0,"3"0"-30"0,0-3-27 0,-3 3 13 16,2 0 2-16,4 0 3 15,0 0-7-15,3 0-2 0,0 0-5 16,3-5-1-16,0 5 3 0,3 0-3 15,3-5 0-15,3 5 1 32,5 0 0-32,1 0 0 0,3 0 2 15,0 0-3-15,2 0-2 16,4 0 2 0,3-3 2-16,3-2-2 0,2 5-2 15,4 0 2-15,2 0 0 16,1 0-1-16,-3 0-2 15,5 0 3-15,1 0 2 16,-1 0 0-16,4 0 0 16,-6 0-3-16,5 0 1 0,-5 0 0 15,-4 0 3-15,1 0-3 16,-3-5 0-16,2 5-1 16,-2 0 1-16,-3-3-4 15,-1 3 0-15,-2 0 3 16,3 0 3-16,-4 0-4 15,1 0-3-15,0 0 3 16,-1 0 3-16,1-5-3 16,6 5-1-16,-4 0 0 15,1-6 2-15,0 6-1 16,-1-2-1-16,1 2 1 16,3 0 1-16,-1 0 1 15,1 0 1-15,-3 0-5 16,8 0 1-16,-5 0 0 15,3-6 0-15,-1 6 2 0,1 0 1 16,-1 0-1-16,1 0-2 16,3 0-2-16,-7 0-1 15,4 0 2-15,0 0 2 16,-1 0 0-16,-2 0 2 16,0 0-4-16,-1 0 0 15,1 0 3-15,-1 0 1 16,1 6-4-16,-3-6-1 15,-4 0 3-15,7 0 1 16,-3 0-3-16,-1 0-1 16,-2 0 1-16,0 0 2 0,3 2-5 15,-7-2 1-15,4 6 3 16,0-1 2-16,-1-2 0 16,-2 2-2-16,0-5 3 15,8 0 2-15,-2 0-4 16,3 0-1-16,-1 0 4 15,1 0 2-15,0 5-5 16,2-2 0-16,-2-3 1 16,0 0 1-16,2 0-1 15,1 0-2-15,11 0 1 16,-5 0-1-16,-6 5 2 16,-7-5 1-16,-5 5-4 15,0-2-1-15,-7 2-17 16,1 1-5-16,-6-1-19 15,-3-3-8-15,-3 4-49 16</inkml:trace>
  <inkml:trace contextRef="#ctx0" brushRef="#br0" timeOffset="20620.5705">16680 14835 124 0,'-12'-2'49'0,"12"2"-26"0,0-3-12 0,0 3 18 16</inkml:trace>
  <inkml:trace contextRef="#ctx0" brushRef="#br0" timeOffset="21047.9876">16662 14833 294 0,'-9'2'38'0,"-3"3"-19"16,-3 3-7-16,0 3-5 0,0 2 3 16,-3 3 1-1,3 8-8-15,1 0-1 0,2 2-2 16,6-2 0-16,3-5 0 15,3-1 2-15,6-2-3 16,3-5 0-16,3-6 1 16,-1 0 2-16,1-10-1 15,0 0-1-15,3-3-2 16,-3-6 1-16,3-4 1 16,-6 2 2-16,3 0-3 15,-3 3 0-15,-3 0 1 16,0-1 2-16,-3 1 1 0,0 0 3 15,0 0 1-15,-3 2 3 16,0 3-3-16,-3 0 1 16,6 3-5-16,-6 2 0 15,3 3-1 1,3 6 1-16,-1 2 0 0,-2 2 1 16,3 3 0-16,0 14 2 0,0-1-1 15,3-2 0-15,0-3-6 16,0-2 1-16,0-3 0 15,0-3 0-15,3 3-11 16,0-6-5-16,-3-2-19 16,0-5-7-16,0-3-29 15,-3 0-54 1,3-5 25-16</inkml:trace>
  <inkml:trace contextRef="#ctx0" brushRef="#br0" timeOffset="21345.183">16858 14613 220 0,'0'-8'85'0,"0"13"-46"0,0 1-46 16,3 4 51-16,0 9-14 15,-3 7-7-15,3 6-6 16,-3 5-11-16,0 0-4 0,3 5 1 16,0 1-4-16,3-6 0 15,0-3 1-15,6-2 2 16,-3-6-14-16,0-2-5 0,-3-8-20 16,0-3-9-16,0-5-39 15,2 0-40 1,1-8 44-16</inkml:trace>
  <inkml:trace contextRef="#ctx0" brushRef="#br0" timeOffset="21704.3656">17081 14851 220 0,'-3'-3'82'0,"0"3"-44"0,0 0-22 0,0 0 24 15,-2 3-12-15,-4 2-1 16,0 3-14-16,0 0-3 16,3 0-6-16,0 0-3 15,0 0 0-15,6-3-4 0,3 3 2 16,3-2-1-16,3-1 0 16,0 0 2-16,6 6 2 15,-1-1-1-15,-5 6-1 16,0 0 3-1,-9 0 2-15,-3-3 2 16,-3 0-3-16,0-2-3 16,-3-3 2-16,4-5 0 15,-1-3-17-15,0 0-5 16,0 0-18-16,3-3-4 16,3 0-18-16,6-2-5 15,0 0-26-15</inkml:trace>
  <inkml:trace contextRef="#ctx0" brushRef="#br0" timeOffset="22269.5774">17245 14920 104 0,'3'0'41'0,"0"0"-22"0,0 0-14 16,-3 0 11-1,3 0-5-15,0 0 1 0,3-3 2 16,0 3 3-16,0-2 0 0,-3-1 1 15,3 0-9-15,0 1-1 0,0-1 2 16,0-2 0-16,0 2 4 16,0-2-3-16,-1-1-1 15,4 1 0-15,-6 0 4 16,3 0-2-16,-6-1 1 16,-3 1-3-16,0 0 1 15,0-1-4-15,0 1 1 16,-3 2-3-16,1 1 2 15,-1-1-4-15,-3 3-2 16,0 3 2-16,-3 2 2 0,0 3-2 16,0 3 0-16,0 2 1 15,3 0 0-15,0 14 0 16,0-1 0-16,6 0 0 16,3-2 0-16,3 0-2 15,6-5 1-15,0-1-4 16,3-2 0-16,3-5 5 15,0-3 2-15,6-3 0 16,5-5-1-16,-2-5-3 16,-3-3 1-16,0-3-2 15,-6-5-1-15,-3-5 3 0,-3 0 2 16,-6 2 0 0,-6 3 2-16,0 1 0 0,-12-1 1 15,0 2-4-15,0 4-3 16,0 2 0-16,3 3-1 15,0-1-18-15,3 1-5 16,3 0-42-16,3-1-18 16</inkml:trace>
  <inkml:trace contextRef="#ctx0" brushRef="#br0" timeOffset="23307.4407">17948 14893 152 0,'-9'0'57'0,"9"3"-30"0,-3 2-10 0,3-5 20 16,0 6-6-16,0-1 2 16,3 0-8-16,3 1-3 15,0-4-12 1,2 1-2-16,4-3 2 0,6-3-4 16,-3 1-1-16,3-1-5 15,-3-2 0 1,-3-1 2-16,0 1 1 0,-3-3-1 15,-3 0-2-15,-1 0 1 16,-5 0-1-16,0 0 0 16,-2 3 2-16,-1 0-1 15,-6-1 2-15,0 4-2 0,-9 4-1 16,-3 6 1 0,0 3-1-16,3 2 0 15,3 3 0-15,6 5 2 16,4 3-3-16,2 2 0 15,3-4 3-15,6 1 1 16,2-4-4-16,10-6 1 16,3-2-18-16,6-1-8 15,0-10-30-15,-1-2-15 16,1-6-26 0</inkml:trace>
  <inkml:trace contextRef="#ctx0" brushRef="#br0" timeOffset="23666.5306">18224 14867 232 0,'-12'-3'88'0,"4"9"-48"0,-7 2-34 15,9-3 22-15,-3 3-13 16,0 2-3-16,0 6-7 16,3 5-4-16,0 1 0 15,3-4-1-15,3 1 2 0,3-4-3 16,3 1 0-16,3-5 1 15,0-6 0-15,3-5-5 16,0-2 1-16,0-4-5 16,-4-7 1-16,1-3 4 15,-3 0 2-15,-3 3 2 16,0 0 2-16,-3 2 8 16,0 3 5-16,0 3-3 0,3 2 1 15,-3 3-8-15,3 8-1 16,6 8-4-16,0 0-3 15,3 0 2-15,0 0 2 16,0-3-7-16,3-2-1 16,0-3-34-16,-1-3-13 15,1-5-56 1</inkml:trace>
  <inkml:trace contextRef="#ctx0" brushRef="#br0" timeOffset="23982.3295">18495 14843 228 0,'-21'-5'88'0,"7"7"-48"0,-1 1-25 15,12 0 24-15,-3-1-15 16,0 4-1-16,0-1-9 16,3 0-1-16,0 1-8 15,3 2-7-15,6 2-4 0,6-2 3 16,6 0 3-16,-4 5 1 15,1 8-1-15,-3-2 1 0,-6 2 1 16,-3-2 3 0,-6-1 0-16,-9-2 0 15,0-3-1-15,0-5 0 16,1 0-5-16,2-8 1 16,0-5-20-16,0 2-7 15,3-2-26-15,6 0-11 16,0-9-46-1</inkml:trace>
  <inkml:trace contextRef="#ctx0" brushRef="#br0" timeOffset="24178.1638">18656 14864 260 0,'0'8'99'0,"3"3"-54"0,-3 5-39 0,0-8 22 0,0 8-11 0,3 2-2 15,0 1-8-15,0-1-5 16,0 1-1-16,0-4-23 0,0-1-8 16,9-6-108-1,3-3 26 1</inkml:trace>
  <inkml:trace contextRef="#ctx0" brushRef="#br0" timeOffset="24350.0519">18680 14814 236 0,'-3'-8'90'0,"3"8"-48"0,0-3-38 15,0 3 21-15,0 0-18 16,3 0-24 0,9 0-11-16,3 0-44 15,-1 3-18-15,1 0 11 16,-3-1 10-16</inkml:trace>
  <inkml:trace contextRef="#ctx0" brushRef="#br0" timeOffset="24942.4337">18829 14904 228 0,'6'11'88'0,"-3"-9"-48"0,2 4-36 16,1-6 21-16,0 2-10 0,3-2 2 16,0 0-8-16,0-2-1 15,3-4-4-15,0-2-3 0,0 0 0 16,-6 0 1-16,0 0 1 15,-3 1-1-15,-9 1-2 16,0 1-2-16,-3 2 1 16,-3 3 3-16,0 6 3 15,-3-1-2-15,3 5-2 16,0 1 0-16,4 5 1 16,2 2-1-16,3 1 2 15,3-3-4-15,6 0 0 16,2-6-1-16,1 1 0 15,3-3-16-15,-3-3-5 16,6-2-13-16,0-3-3 0,3 0-12 16,-3-11-5-16,-3-5-12 15,0 3-14 1,-4 0 36-16,1 0 68 16,-3 2 35-16,0 0 8 15,-3 4 1-15,0 1-22 16,0 4-9-16,-3 2-3 15,6 5-1-15,0 8-16 16,0 6 0-16,0-1-1 0,0-2 4 16,-3-3 3-16,0 0-9 15,0-5-2-15,-3 0-2 0,0-2 0 16,0-6 2-16,0 0 4 16,0-3 1-16,0-8 0 31,0-4-1-31,0-1-1 15,0 0-5-15,3 0 0 16,3 0-7-16,0 0-1 16,3 0-2-16,0 6-2 0,0-1-33 0,0 6-12 15,-1 0-27-15,4 2-7 16</inkml:trace>
  <inkml:trace contextRef="#ctx0" brushRef="#br0" timeOffset="25208.0912">19460 14584 244 0,'0'-5'93'0,"3"7"-50"0,0-2-39 16,-3 0 19-16,3 8-4 15,0 8 1-15,0 8 0 16,0 5 2-16,-3 3-12 16,0 2-6-16,0 3-2 0,0-2-5 15,0 2 2-15,2 2-21 16,1-4-10-16,0-9-31 16,0-5-10-16,3-5-32 15</inkml:trace>
  <inkml:trace contextRef="#ctx0" brushRef="#br0" timeOffset="25614.4532">19385 14788 280 0,'-3'-6'104'0,"6"6"-56"0,9 0-41 0,-6 0 23 16,3-2-14-16,3-1-4 15,6 0-7-15,3 1-2 16,-1-1-1-16,1 3-6 0,0 0-2 16,3 0-13-16,-6 3-3 0,-3-1 1 15,0 4 2-15,-7 2 9 16,1 2 5-16,-3 3 4 16,0 3 3-16,-3 0 1 15,0 0 3-15,6 0-3 16,0-3 0-16,3-2 5 15,0-6 5-15,3-2-1 16,-3-3 1-16,0-3-3 16,0-2 1-16,-4-3-4 15,-2-3 1-15,-6-2-3 16,-3 0 2-16,-2-1-4 16,-4 1-2-16,0 0-16 15,0-3-7-15,-3 3-40 0,0 2-15 16</inkml:trace>
  <inkml:trace contextRef="#ctx0" brushRef="#br0" timeOffset="26363.615">19680 14814 112 0,'0'-3'44'16,"0"3"-24"-16,0 0-6 0,0 0 17 0,0 0-4 16,0 0-1-16,0 0-3 15,-6 0 0-15,0 0-13 16,0 0 1-16,-6 0 4 16,3 3-6-16,0 0-6 15,0 2-3-15,3 0-29 16,3 1-10-16,9-1-54 15</inkml:trace>
  <inkml:trace contextRef="#ctx0" brushRef="#br0" timeOffset="27303.6491">20359 14637 240 0,'-3'-11'90'0,"0"9"-48"0,-3-6-34 0,0 5 21 16,-3-2-2-16,3-1 12 15,-9 1-10 1,0 0-16-16,3 5-7 0,0 0-3 16,0 5-4-16,3 8-2 15,3 8 2-15,1 6 2 16,-1 5-2-16,3 2 0 16,3 3-1-16,0-2 0 15,0 2 2-15,0 0 0 16,0-6-7-16,0-4-3 15,0-6-12-15,-3-3-4 16,0-4-24-16,-3-4-8 16,3-4-26-1,-3-4-37-15,0-10 41 0</inkml:trace>
  <inkml:trace contextRef="#ctx0" brushRef="#br0" timeOffset="27460.2909">20055 14825 232 0,'-3'-6'88'0,"6"6"-48"0,0 0-47 16,12 0 69 0,0 0-22-16,6 0-14 15,2-2-10-15,1-1-11 16,6 0-6-16,-3 1-2 0,2-1-20 16,-2 0-10-16,-3 3-43 15,0-2-18-15</inkml:trace>
  <inkml:trace contextRef="#ctx0" brushRef="#br0" timeOffset="27631.8127">20463 14833 204 0,'0'15'77'0,"3"-1"-42"0,-3 2-32 0,3-9 17 16,-3 1-6-16,0 0 2 15,3 6-11-15,0-1-6 16,-3-3-70-1,0-2 38-15,3-2-52 16</inkml:trace>
  <inkml:trace contextRef="#ctx0" brushRef="#br0" timeOffset="27961.9849">20445 14669 200 0,'-3'-6'77'0,"6"6"-42"0,0-2-26 16,-3 2 19-16,6-3-16 16,3 0-5-16,0-2-4 15,0 0-3-15,3-3 1 16,5 0-10-16,-2 3-4 0,-3-3-2 16,0 2-1-16,-3 4 9 15,0 4 6-15,0 6 5 0,-3 5 3 16,0 6 10-16,0 7 4 31,0 4-5-31,0 1 1 16,-3 1-8-16,0 0-3 15,0-6-6-15,3 6 0 16,-4 0-13-16,1-6-7 16,-3-5-40-16,0-2-18 15,3-6-9 1</inkml:trace>
  <inkml:trace contextRef="#ctx0" brushRef="#br0" timeOffset="28133.8111">20507 14793 280 0,'6'-5'107'0,"0"2"-58"0,21-2-40 15,-15 5 27-15,6-3-20 16,6 0-4-16,-3 1-12 15,-4-1-2-15,7 0 0 16,3-2-70-16,0 0-28 0,-3-11-18 16</inkml:trace>
  <inkml:trace contextRef="#ctx0" brushRef="#br0" timeOffset="30723.2296">21159 14793 140 0,'3'-5'52'0,"-3"5"-28"0,-3-3-6 0,3 3 20 0,0 0-6 16,0 0-1-16,-6 3-11 15,3-1-2-15,-3 4-11 16,0-4 2-16,-3 3 2 0,4 1-4 16,-1-1 1-16,0 0-5 15,3 1-2-15,0-1 0 16,3 3-1-16,0-3-3 16,6 3 2-16,0 0 1 15,3 3 0-15,-4-3 4 16,1 7 2-16,0-1 9 15,-6 4 4-15,0-2-3 16,-3 0 1-16,0-3-10 0,-6-2-2 16,1-1-1-16,-1 1 0 15,0-3-18-15,0-3-5 16,0-2-22-16,3-3-7 16,3 0-29-1,3-8-56-15,0 3 30 16</inkml:trace>
  <inkml:trace contextRef="#ctx0" brushRef="#br0" timeOffset="31307.0013">21252 14809 200 0,'0'5'74'0,"0"-5"-40"0,0 13-22 16,0-10 21-16,0 5-8 15,0 0-2-15,0 5-7 16,0-2-2 0,0 10-8-16,0-3 0 0,0 1 1 15,0-3-6-15,0-3-2 16,0-3 0-16,0 1 0 16,0-3 3-16,0-3 1 15,0 1-1-15,3-17-2 16,-1-5 1-16,1 0-1 15,0 0 0-15,0 3 0 16,0 3 0-16,3-1 0 16,0 0 0-16,0 3 0 15,0 3 0-15,3 5 0 16,-3 0 2-16,0 8 1 0,0-3 3 16,0 3 1-16,0 8-1 15,0-3-1-15,-3-2-3 16,0 2 1-16,0 0-2 15,0-10 2-15,-3-3-2 16,6-8 2 0,3-2 0-16,0-4-6 15,2 1 0-15,4 0 1 16,0 0 1-16,3 5-2 16,-3 2 2-16,0 4 1 15,-3 4 0-15,-3 4 0 16,0 2 0-16,0 0 0 15,-3 0 0-15,-1 2 0 0,1 1 0 16,0-3-31-16,0-3-14 16,3-2-32-1,0-6-19 1,3-2-24-16,0-1 50 16</inkml:trace>
  <inkml:trace contextRef="#ctx0" brushRef="#br0" timeOffset="31681.7466">21662 14856 208 0,'0'-8'77'0,"0"3"-42"0,-3 2-23 0,-3 3 21 16,3 0-6-16,0 0-1 15,-3 0-12-15,-2 3-4 16,-1 5-6-16,3 0-3 0,-3 5 0 16,3 0-4-16,3 6 2 15,3-3 1-15,0 5 2 0,6-2-3 16,-3-4 0-1,3-4 1-15,6-3 0 0,-3-3-7 16,-1-10-3-16,4-8-1 16,0-1 1-16,-3 1 8 15,-3 0 6-15,0-3 0 16,-3 3 3-16,0 0 2 16,0 2 2-16,-3 1 1 15,0 4 2-15,3 4-7 16,-3 2-2-16,3 5-3 15,0 5-2-15,0 1 3 16,3 5 0-16,0 5-4 16,0-2-1-16,0-4-13 0,0-1-5 15,0-4-20-15,3-2-8 16,0-5-23 0</inkml:trace>
  <inkml:trace contextRef="#ctx0" brushRef="#br0" timeOffset="32130.9774">21847 14639 232 0,'0'3'88'0,"0"8"-48"0,0-1-31 0,0 3 19 15,0 9-8-15,0 1-1 0,0 9-7 16,0 3 0-16,0-4-7 15,6 4-5-15,-3 2-1 0,0-8 1 16,0-3 0-16,0-5-14 16,3-5-5-16,3-5-6 15,0-6-2-15,2-10-5 16,-2-6-3-16,0-5-5 16,-3-5-2-16,0-2 7 15,0-7 8 1,-3 1 20-16,6-5 27 0,-3 2 12 15,-3 3 9 1,0 5 2-16,3 0-6 0,-3 6 0 0,0 7-21 16,0 3 0-16,0 6 0 0,0 10 1 15,0 8-1-15,0 5-8 16,-3 5-3-16,0 6-3 16,0 0 1-16,3-1-11 15,0 1-2-15,0-3-22 16,0-5-6-16,0-8-30 15,3-3-9-15,0-2-8 16</inkml:trace>
  <inkml:trace contextRef="#ctx0" brushRef="#br0" timeOffset="32724.8567">22100 14875 244 0,'18'5'90'0,"-15"-2"-48"0,15-1-34 0,-12 1 21 15,2-3-9-15,1 0 1 16,0 0-10-16,0-3-2 16,0-2-5-16,0 0-1 0,0-3 1 15,-3 0-2-15,0 0-2 16,-6 0 1-16,0 0 1 0,-3 3-1 16,-3 0 2-16,-3 5-2 15,-6 2 2-15,0 6-2 16,0 3 2-16,1 2-2 15,2 0-1-15,6 3 1 16,6 3 1-16,0 2-1 16,9-3-1-16,0-2 1 15,-1-3 1-15,1-5-14 16,0-2-7-16,3-1-12 16,0-10-4-16,0-6-5 15,-3 0-3-15,0 1-3 16,0-1-1-16,0-2 17 15,0 0 10-15,-3 2 27 0,0 3 15 16,0 0 12-16,-1 3 6 16,4 5-4-16,0 5 1 15,0 1-6-15,0 2 1 16,0 8-7-16,-3-3-3 16,6 3-6-16,-3-3-2 15,-3-5-4-15,0 0-1 16,-3 0-1-16,0-11 2 15,-6-10-1 1,0-3-2 0,0-3-5-16,3 1-1 15,0 2 0-15,6 0-1 16,-3 0 0-16,3 3 0 0,0 2-7 16,6 1 0-16,-3 5-46 15,-1 2-17-15,1 6-65 16</inkml:trace>
  <inkml:trace contextRef="#ctx0" brushRef="#br0" timeOffset="33289.2319">22886 14814 196 0,'-12'-11'74'0,"6"9"-40"0,-6-1-16 0,6 3 23 16,-6 3-23-16,0-1-7 0,-3 6 1 16,0 3 3-16,-2 2-7 15,8 3-4-15,0 8-1 0,3 5-2 16,0 0-1-16,6-2 1 16,6-4-1-16,0-7 0 15,0-3 2-15,3-2-1 16,5-6-1-16,1-7-6 15,0-9-4-15,0-5 1 16,-3-2 0-16,0-1 3 16,-3 1 4-16,-3-3 5 15,0 2 3-15,-6 3 13 16,0 3 7-16,0 2-4 16,0 6-3-16,0 5-14 15,0 5-5-15,0 6 2 0,0-1 0 16,0 6 0-16,6 0-2 15,0 3-4-15,0-3 0 16,-3-3-20-16,5-3-9 16,-2-4-19-16,3-9-7 15,-3 0-45 1</inkml:trace>
  <inkml:trace contextRef="#ctx0" brushRef="#br0" timeOffset="33601.7672">22981 14843 176 0,'0'-3'66'0,"0"6"-36"0,0 2-13 0,12 1 20 0,-6 2-6 16,-3 2 2-1,6 1-6-15,0 5-2 0,0 0-13 16,-6-3-1-16,2 5 0 0,1-2-2 16,-6-5 2-1,0-3-2-15,3-19 4 16,-6 3-5-1,0-2-2-15,3-1 1 16,3-2 0-16,3-3-3 16,-3 0-3-16,3 0 0 15,0 0-1-15,0 3 0 16,0 2 0-16,0 1-11 16,0 5-3-16,3-1-31 15,-3 4-12-15,6 2-31 16,-6 0-12-16,3 0 10 15</inkml:trace>
  <inkml:trace contextRef="#ctx0" brushRef="#br0" timeOffset="33890.3559">23195 14870 200 0,'3'13'74'0,"0"-5"-40"0,0 5-20 0,-3-8 20 15,6 6 3-15,-6-1 4 16,0-2-11-16,0 0-3 15,0-2-16-15,0-1 4 0,0-2 3 16,0-3-2-16,0-6 1 16,0 1-5-16,0-3-2 0,3-3-4 15,0 1 1 1,0-3-6-16,0-3-3 0,0 0 1 16,3 3 0-16,-3-1-6 15,9 4-3-15,-3 2-10 16,3 3-2-16,-3 2-24 15,0 3-8-15,5 3-21 16,-2-1-7-16,0 4-18 16</inkml:trace>
  <inkml:trace contextRef="#ctx0" brushRef="#br0" timeOffset="35877.0098">19879 14473 120 0,'-3'0'46'0,"6"0"-24"0,-3 0-10 0,0 0 13 16,0 0 0-16,0 0 6 16,6 10-10-1,0 6-12-15,0 0-1 0,0-3 2 16,0 1-6-16,0-1-2 16,0 0-1-16,0-2 1 15,-3-4-3-15,0 1 0 16,0 3-28-16,0-6-13 15,-3-5-42 1</inkml:trace>
  <inkml:trace contextRef="#ctx0" brushRef="#br0" timeOffset="36122.7235">19936 14478 180 0,'0'-3'68'0,"0"6"-36"0,3-3-29 16,-3 0 17-16,6 3-8 15,0-1 3 1,6 14-5-16,0 0-5 16,-3 3-3-16,2-4 1 0,-2-1-2 15,0-1-1-15,-3-3-8 16,0 6-5-16,0-8-46 15,0 3-56 1,3-6 26-16</inkml:trace>
  <inkml:trace contextRef="#ctx0" brushRef="#br0" timeOffset="36622.7022">20793 14467 196 0,'0'0'74'0,"0"3"-40"0,0-3-22 0,0 0 19 16</inkml:trace>
  <inkml:trace contextRef="#ctx0" brushRef="#br0" timeOffset="36716.1461">20793 14502 386 0,'-3'18'14'0,"-3"1"-12"16,3-6 0-16,0 3-14 15,0-3-6-15,0-2-24 16,0 2-8-16,3-8-34 15</inkml:trace>
  <inkml:trace contextRef="#ctx0" brushRef="#br0" timeOffset="36926.2803">20865 14539 168 0,'-6'21'66'0,"3"-16"-36"0,-3 9-26 16,3-9 13-16,0 3-10 16,0 2-2-16,0-2-5 0,0 0-1 15,3-2-81-15,0-1-34 16</inkml:trace>
  <inkml:trace contextRef="#ctx0" brushRef="#br0" timeOffset="37868.6874">23457 14830 140 0,'18'-3'52'0,"-18"3"-28"0,3 0-8 16,-3 0 16-16</inkml:trace>
  <inkml:trace contextRef="#ctx0" brushRef="#br0" timeOffset="38240.535">23472 14825 336 0,'-6'0'48'0,"-3"0"-23"0,3 0-9 0,-3 5-5 16,0 3-4-16,-3 2-2 16,-2 6-2-16,8 5 0 15,-3 6-7-15,3-3 1 16,3-3 3-16,3-3 2 15,3-4 0-15,3-4-2 16,0-2 1-16,3-3-1 16,-3-5-3-16,2 0 2 15,-2-10 3-15,3-6-3 16,3 0 0-16,-6 0 1 16,-3 3 0-16,3 0 0 15,-3 2 0-15,0 3 11 16,0 3-9-1,-3 5 0-15,3 5 1 16,6 9 2-16,0 4-4 16,-3 1-1-16,0-4 0 15,-3 1 2-15,9-2-1 16,-6-1-1-16,-3-5-13 16,6 0-6-16,2-6-28 15,-2-2-10-15,0 0-34 16,0-5-30-16,-6-8 47 15</inkml:trace>
  <inkml:trace contextRef="#ctx0" brushRef="#br0" timeOffset="38646.8593">23606 14867 220 0,'-3'-3'85'0,"6"3"-46"0,-3 3-32 0,0-3 29 16,3 8-10-1,9 2-5-15,-3 1-3 16,0 5-10-16,0 8-5 0,3-3-2 15,-1-3 1-15,-2-2 1 16,6-5-1-16,0-1-2 16,0-2-19-16,-3-2-8 15,0-6-10-15,0-3-5 0,0 0 3 16,-3-7 3-16,0-1 14 16,-1-5 6-16,-5 0 12 15,6 1 7-15,-9 1 14 16,6 4 7-16,-3 2 3 15,-3 3 1-15,0 5-4 16,0 2-3-16,-3 9-3 16,-3 10-1-16,-3 3-3 15,-2 5 1-15,2-3-4 16,-12 9-1-16,6-1-6 16,0-5-1-16,0-2 1 15,0-3 0-15,9-3-11 0,0-5-3 16,-3-6-24-16,9-2-10 15,0-3-21 1,0-5-10-16,9-2-10 16</inkml:trace>
  <inkml:trace contextRef="#ctx0" brushRef="#br0" timeOffset="38960.716">24041 14867 256 0,'6'-11'96'0,"-6"9"-52"0,-3-1-21 0,0 3 29 15,-3 0-18-15,3 3-7 16,-6 2-16-16,0 0-5 0,0 1-4 16,3 2 1-16,3-1 0 0,0 4-8 15,3 5-2-15,3 8 4 16,3 0 3-16,-3-1 1 15,6-1-1-15,-9-4 3 16,0-2 2-16,0 0 4 16,-9 0 2-1,0-3-5 1,-9-3-2-16,-6-4-35 16,3-4-14-16,-2-2-97 15,2-2-51 1,3-4 91-16</inkml:trace>
  <inkml:trace contextRef="#ctx0" brushRef="#br0" timeOffset="40005.1762">17019 15401 184 0,'0'-5'68'0,"3"16"-36"0,0 5-24 0,0-11 16 0,-3 5-8 16,0 4-1-16,0 2-9 16,3-3-2-16,0 3-2 15,0-3-2-15,-3 3 3 0,3-6-9 0,-3-2-1 16,0-2-34-16,0-6-15 0,0 0-29 15</inkml:trace>
  <inkml:trace contextRef="#ctx0" brushRef="#br0" timeOffset="40193.0721">17013 15354 204 0,'-6'0'77'0,"3"2"-42"0,9-2-39 16,-6 0 13-16,0 0-12 15,6 3 0-15,0 0-26 0,0-3-10 16,0 2-40-16,0-2-15 16</inkml:trace>
  <inkml:trace contextRef="#ctx0" brushRef="#br0" timeOffset="40568.0627">17159 15475 184 0,'0'16'71'0,"0"-5"-38"0,0 0-25 0,0-4 16 16,0 1-6-16,0-5 2 16,0 8-7-16,0-9-3 15,0 6-5-15,0-2-2 0,0-4 1 16,0-2-2-16,0 0 1 15,3-2-2-15,0-1-1 0,0-2 5 16,0 5 1-16,0 0-5 16,0-8 0-16,3-3 1 15,0 0 1-15,-1-2-1 16,4 3-2-16,0 2 3 16,0 5 2-16,3 0-2 15,-3 9 0-15,-3-4 3 16,3 4 1-16,0 2-1 15,-3 0-1-15,0 2-1 16,0-2 0-16,0 5-2 16,0-5-2-16,0-5-21 15,0 0-11-15,0-3-39 16,5-3-15-16,7 0-8 16</inkml:trace>
  <inkml:trace contextRef="#ctx0" brushRef="#br0" timeOffset="41763.1639">17623 15428 204 0,'-3'-16'77'0,"3"29"-42"0,3-18-30 16,-3 5 19-1,3 8-6-15,0-3-1 16,0 8-3-16,0 3 1 16,0-3-8-16,0 1 0 0,-3-4 0 15,0 1 1-15,0 2 0 16,0-5-2-16,0 0-1 0,0-3-3 15,0 1 1-15,0-6-2 16,0 0-1-16,0 0 1 16,0-6 1-16,0 6-1 15,3-5-1-15,0-3 3 16,0 0 0-16,0-5-6 16,0 2 0-16,3-5 1 15,0 1 1-15,3-1-2 16,0 2 2-16,0 7 1 15,-1 4 0-15,1 8-3 16,0 3 2-16,0 3 3 16,-3-1 3-16,-3 3 0 15,0-2 2-15,0 0 0 16,-3-3 1-16,0 0-4 0,3-1-3 16,-3-1 0-16,3-1-1 15,-3-5 2-15,3 0 1 16,3-3-1-16,6-5 1 15,-3-5-4-15,6 3-2 16,-3-1 2-16,0 3 0 16,-1-2-2-16,1 7 2 15,0 3 1-15,-3 5 0 0,0 3 0 16,0 3 0-16,-3-1 0 16,0 1 0-16,0 2 0 15,0-5 0-15,-3-3-11 16,3 1-3-16,0-4-26 15,3 4-12-15,-3-4 8 16,3-2 5-16,0-8-4 16,-4 6 1-16,1-9 4 15,0 6 17 1,-3-6 25-16,3 3 30 0,-3 3 16 16,6 2-5-16,-9 1-5 15,9 2-9-15,6 0-5 16,-3 2-14-16,0 1 1 0,0 0 3 15,-3-3-2-15,0 0 2 16,2 0-7-16,-2 0-1 16,0-3-2-16,0 0 1 15,-3 1-6-15,0-4-1 16,-3 1 2 0,-3 0-1-16,-3-1 2 15,0 1-4-15,-3 0-2 16,-3 2 2-16,0 3 0 15,-3 0-2-15,1 3 0 16,-1 2 4-16,0 0 1 16,3 3-3-16,3 3-1 15,6 0 3-15,0-1 3 16,0 1-1-16,6 2-2 16,-3-2 0-16,3 4-1 0,0-1-9 15,3-9-2-15,0 0-18 16,2-2-7-16,-2 0-12 15,3-6-3-15,3-5-34 16,-3 0-26 0,0 0 48-16</inkml:trace>
  <inkml:trace contextRef="#ctx0" brushRef="#br0" timeOffset="42281.9072">18177 15468 200 0,'-3'0'74'0,"3"0"-40"0,3 0-29 16,-3 0 17-16,3 5 1 15,0 0 6-15,0 6-7 16,0-1-1-16,0 1-12 16,0-1 1-16,0 1 3 0,-3 2-5 0,3 1-2 15,-3-1-1 1,0-8-1-16,0 0 0 0,3 1 0 16,0-12 2-1,2 1-5-15,1-6-3 16,0 1 1-16,3-1 0 15,0-2 1-15,0-3 0 16,3 6 2-16,0 2 3 16,0 2-2-16,-3 6 0 15,3 8 1-15,-6 0 2 16,0 0 3-16,0 8 5 16,0-3-4-16,-1 1 0 0,1-4-6 15,-3 1-3-15,0-3 2 16,3-3 0-16,-3 0-1 15,3-7-2-15,0-1-6 16,3-5-1-16,3-5 1 16,0 0 1-16,3-1 3 15,0 9 1-15,-3-3-2 16,3 8 2 0,-7 5 3-16,1-2-1 0,-3 2-1 15,0 1 1-15,0 9-1 16,0-1-7-16,0-4 0 15,0 1-21-15,0-3-9 16,0 0-14-16,3-3-4 16,3-5-10-16,-3 3-4 15</inkml:trace>
  <inkml:trace contextRef="#ctx0" brushRef="#br0" timeOffset="42622.7752">18662 15499 204 0,'-3'-8'77'0,"3"11"-42"0,-6 0-19 0,6-1 24 0,-3 1-8 16,-3 2 1-16,0 1-14 15,0 4-6-15,3-2-8 16,0 11 1-16,0-1 0 0,3-2-2 16,3-5-1-16,0-1 1 15,6-2 0-15,0 0 2 16,9-5 1-16,6-1-3 15,-6-7-1-15,-4 2 1 16,1-5 2-16,-3 0 1 16,0-2 3-1,-3-6-5-15,-3-2-1 16,-6 2 0-16,-3-3 0 0,-9 3-5 16,-3-2 1-16,0 2-5 15,3 11-1-15,1-1-30 16,-1 4-12-16,0 2-17 15,3 0-5-15,3 2-39 16</inkml:trace>
  <inkml:trace contextRef="#ctx0" brushRef="#br0" timeOffset="43014.1497">18841 15505 216 0,'11'18'82'0,"-5"-10"-44"0,0 5-20 0,0-2 23 16,0-3-12-16,0 5-2 16,0-2-10-16,-3-3-2 0,0-3 4 15,0 0-11 1,-3 3 1-16,0-8 1 0,0 0-2 15,0-5 3-15,0-3-2 16,0 0 2-16,3-3-6 16,0-2-1-16,6 0 0 15,3 2 0 1,0-2-5-16,0 5-1 0,0-2 1 16,2 2 2-16,1 5-5 15,0 0 1-15,0 1-19 0,0 2-6 16,-3 2-12-16,0 1-5 15,0 0-22-15,0-1-9 16,-3-2-26 0</inkml:trace>
  <inkml:trace contextRef="#ctx0" brushRef="#br0" timeOffset="43201.6546">19144 15489 272 0,'0'0'101'0,"0"2"-54"0,3 1-35 0,0 2 24 15,3 3-15-15,0 0-2 16,0 8-11-16,6-3-3 16,-3 3-3-16,3-5-2 0,-3-1 3 15,0-2-13-15,-1 3-6 16,1-6-24-16,0 0-10 16,0-5-16-16,0 0-4 15</inkml:trace>
  <inkml:trace contextRef="#ctx0" brushRef="#br0" timeOffset="43389.2498">19347 15470 248 0,'-3'0'93'0,"3"0"-50"0,-6 13-30 16,3-2 24-16,-3 5 7 16,-6 10 6-16,-3 1-10 15,0 2-2-15,-6 3-21 16,3 2-10-16,-3-5-3 0,4-2-14 15,-1-6-6-15,3-3-33 16,3-4-16-16,0-4-87 16</inkml:trace>
  <inkml:trace contextRef="#ctx0" brushRef="#br0" timeOffset="50190.6204">16721 16158 160 0,'0'-13'63'0,"0"13"-34"0,-3-8-12 16,3 3 20-16,-3 5-4 15,0-3 1-15,0 0-6 16,0 1 0-16,-6-4-16 16,-3 6-2-16,-2 8-3 0,-1 3-1 15,6-3-1-15,0 2-3 16,0 9-2-16,0 10-2 16,0-2 1-16,6-4-1 0,3-1 0 15,3-9 4-15,3 0 1 16,6-8-1-1,-3 3-2-15,0 0 1 16,0-16 1-16,3-5-6 0,0-3 1 16,-4 0 3-16,1-2 2 0,-3 2 0 15,0-3-2-15,-3 6-2 16,0 5-1 0,0 0 2-16,0 6 0 0,-3 2 1 15,3 8 0-15,0 2 0 16,3 3 0-16,0 1 2 15,3-4 1-15,0 3-1 16,0 1-2-16,-3-4-10 16,3-2-4-16,-3-5-24 15,0 2-8-15,0-10-33 16,3-1-48 0,-4-1 37-16</inkml:trace>
  <inkml:trace contextRef="#ctx0" brushRef="#br0" timeOffset="50455.9525">16864 15909 208 0,'-3'-2'79'0,"3"4"-42"0,3 6-28 0,0-2 22 15,0 7-6-15,0 5 0 16,3 14-5-16,0-3-2 15,0 3-10-15,0 2-3 0,0-10-1 16,0 0-2-16,0 5 1 0,0 0-20 16,0-2-6-16,0-4-17 15,-1-4-5-15,-2 0-31 16,3-6-45 0,0 0 34-16</inkml:trace>
  <inkml:trace contextRef="#ctx0" brushRef="#br0" timeOffset="50768.4533">17129 16145 220 0,'12'-8'85'0,"-24"8"-46"0,18-5-21 0,-9 5 23 16,0 0-6-16,0 0 0 15,-6 5-14-15,0 0-5 16,0-2-9-16,3 7-7 0,3-2-1 15,0-2 1-15,3 4 0 16,6 6-3-16,0 0 0 16,-3-3 2-16,6 0 2 15,0 11 0-15,-3-3 2 16,-9-2-2-16,0 0 2 16,-6-6-2-16,0-5 2 15,0-3-11-15,0-2-2 16,0-6-13-16,0-5-3 15,1-3-10-15,5-2-3 16,3 0-23-16,0 0-10 16,3 2-15-16</inkml:trace>
  <inkml:trace contextRef="#ctx0" brushRef="#br0" timeOffset="51036.5735">17215 16224 212 0,'-3'13'79'0,"6"-2"-42"0,0 2-26 16,0-2 21-16,6 5-11 16,-3-3 1-16,3 0-9 15,3 0-3 1,3 1-5-16,3-9 1 0,0-5 0 16,2-8 2-16,-2-3 2 0,-3-2 4 0,-3 0 3 15,-3-3-9-15,-12 0-4 16,-6-2-3-16,-3-3 1 15,0 7-3-15,0 1 0 16,0 3-23-16,1 2-10 16,-1 2-44-16,3 4-17 15</inkml:trace>
  <inkml:trace contextRef="#ctx0" brushRef="#br0" timeOffset="51631.8488">17885 16177 184 0,'-3'-6'68'0,"0"4"-36"0,-3-1-20 15,3 3 21-15,0 0-6 16,-6 3-1-16,-6 2-6 16,0 0 0-16,4 6-11 15,-1 2-5-15,0 0-3 0,3 1 1 16,3 9 1-16,6-1-4 16,3-1-1-16,12-3 1 15,0-5 0-15,2 1-21 16,1-1-8-16,3-5-20 15,-3-3-7-15,0-5-33 16</inkml:trace>
  <inkml:trace contextRef="#ctx0" brushRef="#br0" timeOffset="52022.6982">18061 16185 228 0,'-9'0'85'0,"-3"5"-46"0,-12 3-28 0,15-3 23 16,3 3-9-16,-3 3 0 16,3 2-12-16,0 8-5 15,0-2-5-15,3-1-3 0,3 1 1 16,3-4-1-16,3-1 0 0,3-4-3 16,6-7 0-16,0-3-3 15,-3 0 1-15,-3-19-6 16,0 4 6-1,-3-4 2-15,0 6 3 16,-3 0 0-16,-3-1 4 16,0 6 5-16,0 3 4 15,0 0 2-15,0 5-11 16,0 0-4-16,3 5-3 16,0 8 2-16,0 6 0 15,0-1 3-15,2-2-14 16,1-3-5-16,0 1-18 0,0-4-7 15,3-2-18-15,-3-5-7 16,3-3-17 0</inkml:trace>
  <inkml:trace contextRef="#ctx0" brushRef="#br0" timeOffset="52350.8224">18192 16230 220 0,'0'7'82'0,"0"-1"-44"0,3 7-25 0,0 0 22 16,0 3-14-16,0 0-4 16,0-3-4-16,-3 0-1 15,2-2-6-15,-2-3 0 0,0-3 1 16,0-2 1-16,0-3 0 16,3-5 0-16,0-3 0 15,3-8-4-15,0-3-3 16,3 1 0-16,0-1-1 0,6 1 2 15,-3 7 1-15,-3 1-1 16,3 7 1-16,6 0-2 16,-3 9 2-16,-1 1 0 15,-2 9 3-15,-3 3-3 16,0 2 0-16,0-2-14 16,0-4-6-16,-3-1-42 15,0-1-16-15,3-5-48 16</inkml:trace>
  <inkml:trace contextRef="#ctx0" brushRef="#br0" timeOffset="56361.8017">16260 14915 224 0,'0'0'85'0,"3"2"-46"0,-3-2-28 0,0 0 23 16,0 0-7-16,0 3 1 15,-3 0-13-15,0-3-4 16,-3 0-7-16,-3 7-1 0,3-7 3 16,0-2-3-16,-3-1 3 15,9-5-4 1,3 3-3-1,0 0 0-15,3 2 1 16,0 3-3-16,0 3 0 0,0 2 2 16,0 0 0-1,0 8 3-15,-3-2 3 0,-3 5 7 16,-3-3-5 0,0-5-1-16,0-8-3 15,0-3-3-15,3 1 1 16,0-9-4-1,3 3 0-15,3 0 2 16,0 3 2-16,-3 0-2 16,0 2 0-16,0 3 1 15,-3 0 0-15,0 0 2 16,-3 0 1-16,0 8-1 16,0-3 1-16,0-7-37 15,3-4-52-15,3 1-24 16,6 8 0-1</inkml:trace>
  <inkml:trace contextRef="#ctx0" brushRef="#br0" timeOffset="57383.2626">16269 16200 252 0,'-6'0'93'0,"6"0"-50"0,-3 3-37 0,3-3 22 16,-3 5-11-16,3-2 1 16,-6 0-2-16,3-1-1 15,-3-2-7-15,3 6-3 0,0-6-1 16,0 0 0-16,0 0 2 16,0 0-1-16,0-6 2 15,0 6 0-15,0-2 3 16,3-1-5-16,0-5-3 15,0 5-1-15,3-2 1 16,0 0-3-16,3 0-2 16,0 2 2-16,0 0 2 15,0 3-2-15,3 3-2 16,-3-3 2-16,0 3 2 16,0-1 0-16,-3 4-1 0,0-1 3 15,-6 0 2-15,3-5-4 16,-3 5-1-16,0-2 0 15,0-3 2-15,0 0-3 16,0-3 0-16,0-2 1 16,0 2 0-16,0 1-3 15,3-3 2-15,0-3 1 16,3 5 0-16,-3 0 0 16,3 3 0-16,0 0-3 15,-3 0 2-15,0 0 1 16,0 3 2-16,0-3-1 15,0 0 2-15,0 0-48 16,0-3-22-16,0 1-72 16</inkml:trace>
  <inkml:trace contextRef="#ctx0" brushRef="#br0" timeOffset="64461.1069">18971 16124 156 0,'0'-8'57'0,"0"8"-30"0,0-3-7 16,0 3 21-16,-5-3-5 15,-1-2 15 1,-6 5-14-16,0 0-19 15,0 5-4-15,0-2-3 0,0 2-4 16,0 1 1-16,3-1-5 0,0-2-2 16,3 5-3-16,3-3-1 15,3 3-1-15,6-3 3 16,9 6-2-16,-3-1 1 16,3 1 2-16,0-1 0 15,-3 4 0-15,-3-4 2 16,-3 1 10-16,-6 2 4 15,-9 0-1-15,0-2 1 16,-3-3-9-16,0 0-2 16,-3-3-5-16,0 0-1 15,3-2-4-15,0-3 1 16,0 0-16-16,4 0-4 16,5 0-26-16,3 0-10 0,6-3-32 15,2-2-43 1,1-3 46-1</inkml:trace>
  <inkml:trace contextRef="#ctx0" brushRef="#br0" timeOffset="65211.2169">18543 15878 116 0,'0'-16'44'0,"3"32"-24"0,3-6-15 0,-3-4 13 16,0 1-8-16,0 1-1 15,3 0-5-15,-3 3-1 16,3-3-1-16,0 2-6 0,0-2 0 16,-4 0-33-16,1-2-40 15,3-4 16-15</inkml:trace>
  <inkml:trace contextRef="#ctx0" brushRef="#br0" timeOffset="65383.3979">18602 15846 168 0,'-3'-13'66'0,"3"23"-36"0,3-2-29 16,-3-8 20-1,6 11-6-15,3 2-10 16,0 0-3-16,0 0-2 15,0 1 0-15,3-6 2 0,3 5-61 16,9-5-53-16,-3-3 33 16</inkml:trace>
  <inkml:trace contextRef="#ctx0" brushRef="#br0" timeOffset="66094.6768">19049 16116 140 0,'-3'-6'52'0,"3"9"-28"0,0-3-11 15,0 0 17-15,0 5-13 16,0 1-4-16,0 2-2 16,0 5 0-16,3 5-5 0,0 1-4 0,3-3 1 15,0 0-2-15,0-3 2 16,3-3-2-16,0 1-1 16,0-3 1-16,-1-3-1 15,-2-2 0-15,3-3 0 16,-3-3-3-16,0-2 2 15,3 2 1-15,-6-2 0 16,3 0 0-16,-6 5 0 16,6 0-3-16,0 0 0 15,-3 8 2-15,3-3 0 16,3 3 1-16,0-3 2 16,3 1 3-16,0-4 2 15,-1-2 10-15,-2 8 4 0,-3 0 0 16,3-16 2-16,3-5-11 0,-3-3-4 15,-3 3-1-15,0 0 2 16,-3-1-4-16,-3 1-1 16,-3 0-2-16,0 0 1 15,0 2-9-15,0 3-1 16,0 3-20-16,0 2-10 16,3-2-19-16,0 5-7 15,9 5-26 1</inkml:trace>
  <inkml:trace contextRef="#ctx0" brushRef="#br0" timeOffset="66501.0142">19454 16150 144 0,'0'-5'55'0,"-3"5"-30"0,0 0-5 16,3 0 19-16,0 0-6 15,-3 0-2-15,0 5-9 16,-3 0-3-16,-3 3-11 15,0 3-1-15,-6 2 0 0,3 3-3 16,3-3-3-16,3 6 0 16,0-3-1-16,9-6 2 15,0 1 1-15,6-3-4 16,-3 5 1-16,0 0-2 16,3-18 0-16,0 2 4 0,-3-2 3 15,0 0-2-15,0-3-2 16,3-5 0-16,-3 2 1 15,-3 6-1-15,0-3 2 16,0 0 2-16,0 3 4 16,-3 5-6-16,0 0-4 15,0 5 0-15,3 0 0 16,3 3 3-16,0 8-3 16,-1-8-2-1,4 0-18-15,-3 5-42 16,3-13 1-1,6-5-36-15,-6 5-14 16,0 0 58-16</inkml:trace>
  <inkml:trace contextRef="#ctx0" brushRef="#br0" timeOffset="66894.5651">19617 16208 192 0,'-12'6'74'0,"12"2"-40"0,0 10-27 15,0-7 20-15,0 10-1 16,0-5 4-16,0 10-10 15,0-5-4-15,3 8-9 16,-3-2 2-16,3-6 1 0,0 6-5 16,0-9-3-16,0-2 1 15,0-5 0-15,0 2 3 16,0-8 1-16,-3 0-1 0,0-15-1 16,-3-6-3-16,0 5 1 15,0 1-2-15,0-14-1 16,0 0 1-16,3-2-1 15,0-1 0-15,9-5 0 16,0 11 0-16,3-3 2 16,6-2-3-16,-6 13 0 15,-3 0 3-15,0 13 1 16,0-3 10-16,-3 6 6 16,0-3-10-16,-3 7-5 15,-3-1 0-15,-3-1-1 16,-3 3-10-16,0 5-5 15,3-2-16-15,-6-11-8 16,3 0-22-16,0 2-9 16,0 1-46-16</inkml:trace>
  <inkml:trace contextRef="#ctx0" brushRef="#br0" timeOffset="67320.861">19992 16177 188 0,'-3'0'71'0,"0"2"-38"0,1 4-28 0,2-1 19 16,0 3-4-16,0 2 0 15,0-2-6-15,0 6-1 16,0 4-8-16,2-5 4 0,4-2 3 16,3-1-4-16,0 4 0 15,3-17 5 1,3-2 3-16,-3 2-8 16,6-2-2-16,-3-3-2 15,-6 0 2-15,-3 0 1 16,0 0 1-16,-6-10-4 15,-3 4-1-15,0 1-3 16,-6 5-1-16,3-2 1 16,-3 2 0-16,-3-3-22 15,0 3-8-15,3 3-20 0,3 2-7 16,3-2-37 0,3 5-33-16,3-3 54 15</inkml:trace>
  <inkml:trace contextRef="#ctx0" brushRef="#br0" timeOffset="67633.4025">20147 16142 172 0,'0'11'66'0,"3"-1"-36"0,6 9-20 0,-6-11 20 16,3 2-9-16,0 1-2 16,-3-6-5-16,0 3 1 15,3 3-8-15,0-3-4 0,3-8 0 16,-3 0-2-16,3 0 2 15,-3-3-7-15,3-2 1 16,-3 0-1-16,-1-9-1 0,1 9 1 16,3-3 3-16,0 0 0 15,-3 6 1-15,0-1 2 16,3 8 1-16,3 3 1 16,-6 0 0-16,0-3 0 15,3 3 0-15,-3-2-2 16,3 4 1-16,-3-2-13 15,3-5-6-15,3-3-27 16,-1 0-10-16,-5 0-36 16</inkml:trace>
  <inkml:trace contextRef="#ctx0" brushRef="#br0" timeOffset="67897.7815">20451 15817 272 0,'0'0'101'0,"3"21"-54"0,0 11-42 0,0-19 22 16,0 8-4-16,0 11 1 16,0-6-13-16,-3-2-4 15,0 8-5-15,0-6-2 0,0 6 1 16,0-3-17-16,3 8-4 15,-3-5-21-15,0-3-7 16,0-5-51-16,0-8-44 16,0 2 54-16</inkml:trace>
  <inkml:trace contextRef="#ctx0" brushRef="#br0" timeOffset="68085.0546">20362 16097 268 0,'-3'-5'101'0,"6"2"-54"0,0 3-35 16,-3 0 24-16,8 0-19 0,7-5-5 15,3 0-7-15,0-1-2 16,-3 4-1-16,-3-1-15 0,3 3-6 16,9-5-43-16,-4 0-18 0,-2-1-31 15</inkml:trace>
  <inkml:trace contextRef="#ctx0" brushRef="#br0" timeOffset="68274.9403">20647 15886 252 0,'-3'-3'93'0,"3"6"-50"0,-3 5-48 0,3-3 17 16,0 3-9-16,-3 2 0 15,0 1-1-15,0-3-2 16,3 5 1-16,0-2-39 0,0-6-14 16,0 0-49-16</inkml:trace>
  <inkml:trace contextRef="#ctx0" brushRef="#br0" timeOffset="68468.325">20731 15867 232 0,'-15'16'88'0,"12"-8"-48"0,3 8-38 16,0-8 19-16,0 0-13 0,0 5-4 16,0-3-32-16,0 1-14 15,0-6-58-15,0 1-25 16</inkml:trace>
  <inkml:trace contextRef="#ctx0" brushRef="#br0" timeOffset="77531.6143">21058 16092 156 0,'0'3'60'0,"0"-3"-32"0,12 10-13 0,-9-5 18 0,0 3-1 16,0 3 3-16,0 2-8 16,0 0-2-16,0 3-14 15,0-2-2-15,0-1 1 0,-3 3-2 16,0-3 1-16,0-3-1 15,0-4 0-15,0-1 4 16,0-2 5-16,0-1-7 16,0-7-1-16,0 0-3 15,3-3-1-15,0-11-3 16,0 6 1-16,0 5 0 16,6-5 1-16,-3 2-2 15,2-2-2-15,-2 5-2 16,6 0 1-16,12-2-12 15,-12 4-7-15,0 4-18 0,0-4-6 16,6 6-30-16,-3 0-10 16,0 0-13-1</inkml:trace>
  <inkml:trace contextRef="#ctx0" brushRef="#br0" timeOffset="77843.9157">21311 16129 220 0,'-9'3'82'0,"9"-3"-44"0,-9 13-36 0,6 0 19 16,3-2-7-16,0-3 0 0,0 5-2 15,0 5 0-15,6 4-6 16,0-9-2-16,0 8 0 0,0-5 2 16,6-11 1-16,3-8-1 15,0 1 1-15,0-3-4 16,-3-3-2-16,-4-3 2 15,-2-2 2-15,-3 0-4 16,-3-1-1-16,-3 1 0 16,-3 3 2-16,-2-1-1 15,-1 0-1-15,0 3-2 16,3 3-1-16,0 5-20 16,0-3-8-16,0 1-24 15,6 2-10-15,3-3-31 16</inkml:trace>
  <inkml:trace contextRef="#ctx0" brushRef="#br0" timeOffset="78250.2088">21502 16140 188 0,'3'5'71'0,"0"8"-38"0,-1 6-28 0,-2-9 19 15,3 3-6-15,3 1-1 16,0-1-3-16,0 3 1 15,0-3-8-15,0-2-4 0,0-1 0 16,3-5 0-16,0 1 1 16,0-9-5-16,-3 0-1 0,0-2-2 15,0 0 3-15,0 0-2 16,0-1 1-16,-3 1 0 16,0 2-2-16,0 3 3 15,3 3 0-15,3-3 1 16,-1 11 0-16,4-3-3 15,0-1 2-15,0-1 5 16,0-9 2-16,-3 0 2 16,3 1 2-16,-3-3-3 15,0-1 1-15,-3-2-3 16,-3 3 2-16,0 0-4 16,-3-3-2-16,0-5-3 15,-3 5 1-15,0-3-17 0,0 0-5 16,0 1-27-16,0 2-10 15,3 3-34 1</inkml:trace>
  <inkml:trace contextRef="#ctx0" brushRef="#br0" timeOffset="78515.8671">21871 16118 232 0,'-6'0'88'0,"3"6"-48"0,-6-1-40 0,3-2 18 16,6 5-10-16,0-3-2 15,0 3-3-15,0 2-3 0,9 1 1 16,-3 2-1-16,6 0 0 16,-3 1 0-16,-1-1 0 0,-2-3 0 15,-3 6 2-15,-6-2 1 16,0-6 3-16,-2-1-1 15,-4-1 0-15,0-9-8 16,0 0-2-16,0 1-31 16,0-3-14-16</inkml:trace>
  <inkml:trace contextRef="#ctx0" brushRef="#br0" timeOffset="78931.0557">22207 16171 200 0,'-6'-5'74'16,"6"5"-40"-16,0 0-20 0,0 0 22 16,0 5-11-16,0 1-5 15,0 2-3-15,0 2-1 16,0 3-8-16,0 1-3 0,0 4 1 0,0 6-3 15,0-6-2-15,0-2-7 16,0 0-4-16,0-5-27 16,3-3-12-16,-3 0-49 31,3-3-33-31,3-2 55 16</inkml:trace>
  <inkml:trace contextRef="#ctx0" brushRef="#br0" timeOffset="79306.0959">22296 16187 196 0,'3'13'74'0,"0"-2"-40"0,0 5-20 16,-3-8 20-16,0 0-11 15,0 5 0-15,0-2-10 16,0-3 0-16,0-1-8 15,3-1-3-15,0-6 1 0,3-3-2 16,0-5 2 0,0-2 0-16,3-1-1 15,0-2 1-15,3 0-2 0,0-1-1 16,3 1 3-16,-3 10 2 16,2 1-4-16,-2 4-3 15,0 6 3-15,-3 0 3 16,0 11 1-16,-3-6 0 15,0 6-3-15,-3-1-2 16,-3-2-6-16,0-3-1 16,-3-2-32-16,0-3-12 15,0-3-62 1,0 3-30-16,-3-5 75 16</inkml:trace>
  <inkml:trace contextRef="#ctx0" brushRef="#br0" timeOffset="79462.4247">22234 15962 244 0,'-3'-2'90'0,"6"2"-48"0,3 0-42 16,0 0 18-16,3 0-17 15,0 2-4-15,-1 1-105 16,1 0-47-16</inkml:trace>
  <inkml:trace contextRef="#ctx0" brushRef="#br0" timeOffset="84339.828">22779 16116 152 0,'0'-3'57'0,"0"3"-30"0,0 0-18 0,0 0 16 16,5 5-8-16,-2 3 1 16,0 3 4-16,0 2 4 15,0 0-14-15,-3 3 0 0,0 0-1 16,0 0-6-16,0-3-1 16,0-2 7-16,0-3 9 15,0 5-4-15,0 0-4 16,0-13 0-16,0 0-5 15,0-2 1-15,0-4-5 16,0-2-2-16,0-2-3 16,0-3 1-16,0-3 1 15,3-3 2-15,6 3-3 16,-3 3-2-16,3 0 2 16,-3 5 0-16,6 3-2 15,-3 2 0-15,0 6-1 16,0 2 3-16,-3 8 0 15,0 6 1-15,-6-3 2 0,6-1 1 16,-6-1-1 0,0-1-2-16,0-5 1 0,3 2 1 15,-3-2 1-15,3-2 1 16,-3-6-2-16,3 0-2 16,3-3 1-16,0-5-1 15,-1-5 2-15,4 0 1 16,0-1-4-16,-3 6 1 15,3-2-2-15,-3 2 0 16,3 3 2-16,-3 7 0 0,6 4 0 16,-3 1 0-16,0 4-3 15,-3 0 2 1,0 4 1-16,0 1 0 0,-3 3 0 16,0-3 2-16,0-3-30 15,0 0-11-15,0-5-24 16,5-3-9-16</inkml:trace>
  <inkml:trace contextRef="#ctx0" brushRef="#br0" timeOffset="84772.8681">23109 16150 168 0,'0'-5'66'0,"3"5"-36"0,0 5-22 0,-3 0 18 0,3 3-4 16,0 3-1-16,0 2-3 15,0 3 1-15,3-3-10 16,0 8-3-16,0 3-2 0,3-5-2 16,-1-3 1-16,1-3-2 15,0-2-1-15,0-4 1 16,0-1-1-16,-3-12 0 0,6 1 0 16,-6-8 0-16,-3 0 0 15,6-1 0-15,-9-1 2 16,6-1-3-16,-6-5 0 31,0 7 3-31,0 1 1 16,0 3 7-16,0 2 6 0,0 2-8 0,0 4-4 15,0 2-3-15,3 8-1 16,0 5 0-16,0 0 0 16,0 6 0-16,0 4 0 15,6-1 0-15,-3-1 0 16,0-5-11-16,3-1-3 15,-1-4-26-15,1-3-9 16,-6-3-28-16,6-2-40 16,-3-3 37-16</inkml:trace>
  <inkml:trace contextRef="#ctx0" brushRef="#br0" timeOffset="85022.9546">23371 16007 216 0,'3'-5'82'0,"-3"5"-44"0,3 0-31 0,-3 0 18 0,6 5-9 15,-3 9 1-15,3 4-1 16,-3 3-1-16,0 6-7 16,0 2-3-16,0 0 1 0,-3 3-3 0,3 2-2 15,-3-5-7-15,0-2-1 16,6-6-26-16,-4-3-10 15,-2-4-36 1,3-7-47-16,0 4 34 16</inkml:trace>
  <inkml:trace contextRef="#ctx0" brushRef="#br0" timeOffset="85262.3959">23523 15994 232 0,'0'-11'88'0,"0"9"-48"0,0 2-25 0,0 0 26 0,0 0-18 16,0 5-2-1,0 3-7-15,0 5-1 0,0 11-7 32,0 0-2-32,0 5 2 0,0 3-5 15,3-3-1-15,-3 13-5 16,0-7-1-16,0-6-26 0,3-3-11 15,-3-2-47 1,0-5-54-16</inkml:trace>
  <inkml:trace contextRef="#ctx0" brushRef="#br0" timeOffset="85481.1947">23424 16171 228 0,'0'-8'88'0,"3"8"-48"0,-3-5-20 0,0 5 27 16,0 0-12-16,6-3 0 15,3 1-18-15,0-1-5 0,6-2-8 16,-3 2-3-16,6 1 0 0,3-1-19 16,-9-2-5-16,5 5-24 15,-5 0-8-15,6 0-15 16,-6 0-6-16,-3 0-10 15</inkml:trace>
  <inkml:trace contextRef="#ctx0" brushRef="#br0" timeOffset="85621.6084">23645 16153 156 0,'3'5'57'0,"0"6"-30"0,0 5-16 16,0-8 18-16,0 2-6 16,-3 3-1-16,6 6-12 15,-6 2-4-15,0 3-4 16,0-8-8-16,0 0-1 0,0-3-83 15,0 0-39-15,0-5 63 16</inkml:trace>
  <inkml:trace contextRef="#ctx0" brushRef="#br0" timeOffset="85762.1665">23660 16076 216 0,'0'-18'82'0,"0"18"-44"0,0 0-33 0,0 0 19 16,0 0-17-16,0 5-6 16,9 0-21-16,-4 0-10 15</inkml:trace>
  <inkml:trace contextRef="#ctx0" brushRef="#br0" timeOffset="86283.6262">23939 16005 236 0,'0'-11'90'0,"0"11"-48"0,3 3-34 15,-3-3 24-15,3 5-9 16,3 6-1-16,-3 7-4 16,6-2 1-16,-9 10-10 15,6 1-3-15,-3-1 0 0,-3 1-5 16,0 5-3-16,-3 5 1 0,3-3 0 15,-6-2-21-15,6-6-10 16,0 1-22-16,0-9-6 16</inkml:trace>
  <inkml:trace contextRef="#ctx0" brushRef="#br0" timeOffset="86698.0797">24020 16214 220 0,'3'-11'85'0,"0"8"-46"0,3-2-19 0,-3 5 24 16,3 0-11-16,0 0-4 15,2 0-11-15,1 0-1 0,0 0-10 16,3 3-4-16,0-3-2 0,-3 0-1 16,6 0 2-16,-3 0-1 15,0 0-1 1,-3-3 1-16,3 1 1 15,-3-4 1-15,-1 1 3 16,-5 0-5-16,-3-1-1 0,0 1-5 16,0-3 1-16,-9 5-3 15,7-2 2-15,-7 0 3 16,-3 5 1-16,0 5-2 16,0 0 2-16,-3 3 1 15,6 3 2-15,0 0-3 16,-3 2 0-16,9 0 1 15,0 6 0-15,3 4 0 16,3-1 2-16,0-4-3 16,9-2-2-16,-3-3-14 15,0-2-6-15,0-3-21 16,3-3-10-16,0-5-31 16,3 0-42-16,-3-5 39 15</inkml:trace>
  <inkml:trace contextRef="#ctx0" brushRef="#br0" timeOffset="87251.6989">24237 16203 208 0,'0'0'79'0,"0"5"-42"0,0 3-23 0,6-2 22 16,-3 2-7 0,0 2 0-16,3 6-7 0,-3 5-2 15,6-5-11-15,0 0-3 0,-6-3-2 16,6-2-2-16,-3-3 1 15,0 0 0-15,2-6 1 16,-8-2-5-16,6 0 1 16,-3-2 0-16,6-14 2 15,-6-3-1 1,6 3 2-16,-3-2 0 16,3-1-4-16,-3 1-1 15,9 5-6-15,-9-1-2 16,3 12-6-16,0-1-3 15,0 3 11-15,0 3 4 0,0-1 3 16,2 6 1-16,1-5 0 16,0 0 2-16,3-3-1 15,-3 0-1-15,0 0 3 16,-3 0 0-16,0-3-1 16,0-2-2-16,-3-1 1 15,-6 1-1-15,0-3 0 16,-3 5 0-16,-6-2 0 15,0 0 2-15,-3 2-3 16,0 3 0-16,0 3-1 16,-3 5-2-16,0 2 3 15,1-2 2-15,8 13 0 16,0 3 2-16,3 0-2 0,6-3 2 16,6-2-2-16,-1-3 2 15,4-6-4-15,0-2-2 0,6-3-25 16,0-5-11-16,-3-2-27 15,3-9-10-15,-6-7-13 16</inkml:trace>
  <inkml:trace contextRef="#ctx0" brushRef="#br0" timeOffset="87454.6729">24621 15997 228 0,'-9'-6'88'0,"15"9"-48"0,-6 0-47 15,0 7 77-15,0 11-23 16,0 3-13-16,0 8-10 16,3 2-16-1,-3 6-3-15,6 5-1 0,0-5-11 0,3-3-3 16,0-5-46-16,0-9-18 16,-6-4-55-1</inkml:trace>
  <inkml:trace contextRef="#ctx0" brushRef="#br0" timeOffset="88537.8084">23731 16185 144 0,'0'-3'55'0,"-9"3"-30"0,15 0-12 16,-6 0 19-16,0 0-3 15,0 0 3-15,3 0-9 16,6 0-4-16,3 0-11 16,-3 0-1-16,0 0 3 0,3 0-4 0,-3 0 2 15,2 0-5-15,-2 3 0 16,3-1-1-16,-3 1-2 15,0-3-4-15,-3 0-2 16,0 0-44-16,-6 0-16 16,0 3-33-1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33:31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18212 13065 100 0,'-8'-10'38'0,"5"7"-20"0,0 0-12 0,3 3 9 15,-3 6-2-15,0 4 0 16,0 9 1-16,0 20 4 15,-3 12 1-15,-3 17 1 16,0 30-11-16,0 16 1 0,-3 21 1 16,0 42 0-16,0 30 1 15,0 20 0-15,3 22 0 16,0 10-4-16,1-15 0 16,2-30-3-16,3-13 2 15,0-13-4-15,3-27 0 16,-6-7-6-16,3-22-2 0,0-24-12 15,3-18-1-15,0-13-20 16,-3-19-5-16</inkml:trace>
  <inkml:trace contextRef="#ctx0" brushRef="#br0" timeOffset="1217.3252">18150 12909 152 0,'9'-24'57'0,"3"24"-30"0,9-2-25 15,-6 2 12-15,11 0-5 16,7 0 2-16,6-3 3 15,11-2 1-15,7-6-8 16,5 0-4-16,13 4 0 0,-1-4-2 16,4 6-1-16,-4 2 1 15,0 3 1-15,-5 3-3 16,-1 2 0-16,-5 0 1 16,-4 1 2-16,-8-1-1 15,0 0-1-15,-13 0-2 0,1-2 1 16,-9-3 3-16,-6 3 1 15,-7-3 14-15,-2 0 8 16,-3 2-6-16,-3-2-1 16,-3 3-10-16,-3 2-5 15,-6 14-5-15,0 7-1 16,-9 17-1-16,0 23 3 16,0 18 0-16,1 14 1 15,2 27 2-15,0 7 1 16,0 11-1-16,3 13 1 15,0-3 0-15,0 11 1 0,3 0 2 16,0-5 1-16,3 3-1 16,0-9 1-16,0-13-4 15,3-5-2-15,0-8 2 16,0-8 2-16,0-13-2 16,-3-5 0-16,0 2-1 15,-3-11 1-15,3-7 0 16,-3-5 1-16,0-1-2 15,0-5-2-15,0-5-2 16,0 2 1-16,0-2 3 16,0-6 1-16,0-4-4 15,3-4 1-15,0-7 0 16,0 5 0-16,0-8 0 16,0 0 2-16,0-8-1 0,0 0 2 15,0 0-4 1,0-3 0-16,0-2 1 0,0-6 0 15,-3 1 2-15,3-3 1 16,0-3-1-16,-3-8-2 16,0 6 1-16,0-11-1 15,0 5 0-15,0-8 0 16,-3 3 0-16,0-5 2 16,-3-1 3-16,-3-4 2 15,-5-4-3-15,-7 1-3 16,-6-3 2-16,-6-2 0 15,-11-4-1-15,-7-4 1 0,-11 2 2 16,-10-3 2 0,-2 4 3-16,-10-1 1 0,10 8-1 15,3 2-1-15,-4-1-5 16,7 1-3-16,2 1-7 16,13 2-4-16,5-2-21 15,7 5-10-15,8-3-29 16,9-2-13-16,9-5-31 15</inkml:trace>
  <inkml:trace contextRef="#ctx0" brushRef="#br0" timeOffset="1613.6278">18028 16034 156 0,'0'29'57'0,"0"3"-30"0,0 15-18 16,6-23 16-16,-6 21-10 0,0 5-1 16,0 3-8-16,0 5-2 15,0-5-2-15,0 0-2 16,0-8 1-16,6-8-6 0,0-5-1 15,0-3-57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14:19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14748 3649 124 0,'0'-3'49'0,"0"0"-26"0,0-2-7 0,0 2 16 16</inkml:trace>
  <inkml:trace contextRef="#ctx0" brushRef="#br0" timeOffset="359.3356">14751 3630 298 0,'3'-5'36'15,"-3"5"-18"-15,0-3-3 0,0 3-1 0,0 0-5 16,0 0-1-16,0 0-2 16,0 0 1-16,0 0-2 15,3 5 2-15,0 3 0 16,-3 3 1-16,3 2-4 15,0 3-1-15,0 5 3 16,0 0 1-16,-3 6-3 16,0 5-1-16,0-3 5 15,0 2 3-15,0-1-6 16,0-12-3-16,0-2-1 16,0 5 1-16,0-2 1 15,0-1 1-15,0-2-5 16,0 0-1-16,0-3 1 0,0 0 2 15,-3 3-2-15,3-5 0 16,0-1 1-16,0-2 2 16,0 0-3-16,0 0 0 15,0-2-12-15,-3-1-7 16,0 0-20-16,3-2-8 16,0-1-38-1,-3-2-46-15,0 0 41 16</inkml:trace>
  <inkml:trace contextRef="#ctx0" brushRef="#br0" timeOffset="781.2393">14590 3823 208 0,'-3'-13'77'0,"6"26"-42"0,-3-21-21 16,0 8 20-16,6 0-8 15,3 0-1-15,6 0-5 0,3-2-1 16,2-1-10-16,1 3-1 0,3-5 2 16,0-1-4-16,0 1-1 15,0 0-5-15,-1 2 0 16,-2 1 2-16,-3-4 1 16,-3 4-4-16,3-1 1 15,-6 0-18-15,-3 1-8 16,0-1-19-16,-1 0-8 15,-2 1-46 1,0 2-34-16,-6 0 58 16</inkml:trace>
  <inkml:trace contextRef="#ctx0" brushRef="#br0" timeOffset="1125.0283">14885 3905 184 0,'-3'-5'71'0,"3"2"-38"0,3 3-17 0,-3 0 22 16,0 0-9-1,3 3 0-15,0 2-5 0,3 3-3 16,0 3-11-16,2 2-4 0,1 0 0 16,3 0-1-16,-3 3 0 15,3-2-3-15,0 1 1 16,-3-1-4-16,0-1 0 16,0 0 1-16,0-5 0 15,0-3-22-15,-3 1-8 16,0-4-16-16,-3 1-4 15,0-8-48 1</inkml:trace>
  <inkml:trace contextRef="#ctx0" brushRef="#br0" timeOffset="1437.5599">15117 3879 220 0,'-3'2'85'0,"6"9"-46"0,-15 5-30 16,9-8 22-16,0 5-8 15,0 3-1-15,0 8-8 16,-3 2-4-16,3 6-5 16,0 8-2-16,-3-3 3 0,3-3-3 15,-3 8-2-15,3-5 0 16,0-13-1-16,0-3 0 15,3 1 2-15,-3 1-10 16,0-4-4-16,3-6-21 0,0-2-8 16,0-6-19-16,0-5-7 15,0-5-19 1</inkml:trace>
  <inkml:trace contextRef="#ctx0" brushRef="#br0" timeOffset="2029.9532">15176 3942 196 0,'-3'0'74'0,"3"3"-40"0,3 10-27 0,-3-5 20 15,3 8-3-15,-3 5 1 16,3 3-10-16,0 10-2 15,0 1-7-15,0-1 3 0,0 6 1 0,-3-6-5 16,3-2-3 0,0-3-1-16,0-2 1 0,0-9-3 15,-3-5 0-15,0-2 3 16,0-3 3-16,0-3 0 16,0-2 0-16,0-1-6 15,-3-7 1-15,0-11 2 16,0-2 1-16,0-3-1 15,3-3-2-15,0 0 3 16,0-3 2-16,0 1 4 16,3 5 2-16,0 2-1 0,3-4 1 15,0-15-4 1,3 7-2-16,0-1 2 0,3 6 0 16,0 7 1-16,3 3 0 15,-3 6-4-15,-1 4-1 16,1 4-3-16,0 4-1 15,0 6 5-15,-3 3 2 16,0 5 0-16,-3 2-1 16,-3 1-3-16,-3-3 1 15,-3 2-2-15,0-2 2 16,-3-3-9-16,-3-2-1 16,-6-3-7-16,3 0-4 15,-3-3-4-15,4-5 1 16,-1 0-10-16,3-3-3 15,0 1-22-15,3-1-7 16,3 0-43-16</inkml:trace>
  <inkml:trace contextRef="#ctx0" brushRef="#br0" timeOffset="2665.1866">15426 3971 176 0,'-3'3'66'0,"6"0"-36"0,0-3-20 0,-3 0 17 16,6 5-4-16,3-2 0 0,0-1 1 15,0-2 0-15,3 0-13 16,0 0-7-16,0-2 0 0,3 2-1 16,0-6 1-16,-3 1-2 15,-4 0 1-15,1-1-4 16,0 1 0-16,-3 0 3 16,-3-3 3-16,-3 0-4 15,0 3-1-15,-6-1 0 16,-3 4 0-16,0-1-3 15,-2 0 2-15,-1 3 1 16,0 3 2-16,0 0-3 16,0 2 0-16,-3 3 3 15,3 3 1-15,0-1-1 16,0 1 1-16,3 5 2 16,3 2 4-16,3-2-6 15,3-3-4-15,3 3 0 0,3-3 2 16,3-2 0-16,3 0 2 15,3-4-18-15,3-1-4 16,3-4-29-16,0-2-11 16,-1 0-46-1</inkml:trace>
  <inkml:trace contextRef="#ctx0" brushRef="#br0" timeOffset="3222.4595">15807 3934 260 0,'-12'0'99'0,"10"0"-54"0,-16 0-48 0,15 3 16 16,-3 2-12-16,-3 3 0 15,0 3-1-15,0-1 0 16,0 6 0-16,0 3-3 0,6-3 2 15,0 0-1-15,3-1 0 16,0-1 2-16,9-4 2 16,3 1-3-16,0-6-2 15,0-2-1-15,0-3 3 16,0-3 0-16,-1-7 1 16,1-4 4-16,0-2 5 15,-3-5-12-15,0 3-2 16,0-3 4-16,-3-1 5 15,-3-15-7-15,-3 0-2 16,0 0 7-16,-3 3 5 16,-3 2 1-16,3 3 1 0,-3 5 6 15,3 3 2-15,0 5-2 16,0 3-1-16,0 2-6 16,0 3-3-16,0 6-2 15,3 2 0-15,0 10 0 16,3 9 1-16,0 5 2 15,3 13 3-15,0 0-4 16,0 0-1-16,0-3-2 16,3 3 1-16,0-2-2 15,-3-6-1-15,3-3-17 16,0-2-6-16,0-5-38 16,0-4-15-16,0-4-44 15</inkml:trace>
  <inkml:trace contextRef="#ctx0" brushRef="#br0" timeOffset="3642.3296">15977 3985 228 0,'-15'0'85'0,"15"5"-46"0,0-8-28 0,0 3 21 16,0 0-6-16,3 3 2 15,6 0-12-15,6-1-4 16,0 1-7-16,0 0-2 0,0-1 3 15,2-2-3-15,-2-2-2 16,0-1 0-16,0 0 1 16,-3-2 1-16,0 0 1 15,-3-1-2-15,0-2 1 0,-6 0 0 16,0-2 1-16,-3 2-2 16,-3-3-2-16,-3 3 1 15,-3 0-1-15,-3 3-3 16,0 0 2-16,-6 2-1 15,0 6-2-15,-2 2 3 16,2 3 0-16,3 3-2 16,3-1 2-16,3 4 1 15,3 4 0-15,3 3-3 16,3-2 0-16,6-1 2 16,6 1 0-1,3-3 1-15,0-3 2 0,3-3-21 16,2-2-9-16,1-2-19 0,6-4-9 15,3-2-53 1</inkml:trace>
  <inkml:trace contextRef="#ctx0" brushRef="#br0" timeOffset="3970.0251">16388 3627 268 0,'-12'-26'101'0,"6"21"-54"0,-6-16-28 0,6 15 29 16,0 4-22-16,-3-4-4 15,0 4-11-15,0-1-3 16,0 3-4-16,1 8-5 0,-1 5-2 16,0 6-1-16,3 2 0 15,0 8 0-15,3 5 3 16,3 17-2-16,3-1 1 15,0-2 2-15,0 4 2 16,3-7-1-16,0-5-1 0,-3-3 1 16,0-2-1-16,0-6-3 15,0-6 2-15,-1-4-32 16,-2-6-13-16,0-5-23 16,-2-5-8-16,-1-6-26 15</inkml:trace>
  <inkml:trace contextRef="#ctx0" brushRef="#br0" timeOffset="4172.9487">16114 3874 264 0,'-3'-3'101'0,"6"-13"-54"0,3 5-31 0,0 11 29 16,3-8-11-16,6 3-2 15,6 0-7-15,5 0-2 16,4-1-12-16,3 1-9 0,0 5-2 15,2-5-7-15,-2 2 0 16,0-2-68-16,-6-1-27 16,-4-1-38-1</inkml:trace>
  <inkml:trace contextRef="#ctx0" brushRef="#br0" timeOffset="5596.7769">16855 3773 108 0,'3'-5'44'0,"-3"5"-24"0,3-3-6 0,-3 3 17 16,0 0 3-16,0 0 1 15,0 0-5-15,0 0-2 16,0 0-15-16,0 0 1 0,0 3 2 16,0-1-6-16,0 6-1 15,0 8-5-15,0 8-3 16,0 2 0-16,0-4-1 15,0-7 0-15,3 4 2 16,0-3-6-16,6 5-1 16,-3-5 6-16,6 0 4 15,-3-3-2-15,3-5 0 16,0 0 1-16,-1-5 0 16,-2-1 0-16,3-7 2 15,0-6-3-15,0-2 0 16,0-5 1-16,-3 2 0 15,-3-8-2-15,0 0 1 16,-6 3 2-16,0 2 2 0,0 3 1 16,0 3 2-16,0 3 1 15,0 2 1-15,0 0-6 16,0 5-2-16,0 3-2 16,0 3 1-16,0 10-4 15,3 0 0-15,0 6 3 16,0 2 1-16,-3 0-1 15,3-5-2-15,0-3-2 0,0 3 1 16,0-3 1 0,3 3 0-16,-3-3-18 0,0 1-5 15,0-4-22-15,0-2-7 16,0-3-14-16,0-5-6 16,0 0-14-1</inkml:trace>
  <inkml:trace contextRef="#ctx0" brushRef="#br0" timeOffset="6052.306">17132 3836 216 0,'-15'0'82'0,"12"3"-44"0,3 16-31 0,0-11 20 15,0 2-7-15,0 3-2 0,3 3-8 16,-3 0-2-16,6-3-4 15,-3 1-3-15,0 1 0 0,0-1 1 16,0 2 1-16,0-3-4 16,-3-3 1-16,0-2 6 15,3-2 6-15,-3-4 0 16,0-4 1-16,0-1-7 16,3-5-4-16,-3-5-1 15,3-3 1-15,0-3-1 0,0 4 2 16,3-9-2-16,0 0 2 15,0 3 2-15,3 5 2 16,0 3-3-16,-1 2-1 16,4 6-1-16,0 7-2 15,3 9 1-15,-3 0 1 16,-3 2 1-16,0 0 3 16,0 0-5-16,-3 3-1 15,-3 0 0-15,0-5 2 16,0-3-12-16,0-1-3 15,-3 1-16-15,0-2-4 16,0-1-7-16,0 3-3 16,0 0-7-16,3-5-2 0,0-1-33 15</inkml:trace>
  <inkml:trace contextRef="#ctx0" brushRef="#br0" timeOffset="6474.1982">17507 3794 228 0,'-6'-3'88'0,"6"1"-48"0,-6 4-27 0,3 1 24 16,0 0-17-16,-3-1-3 15,0 1-13-15,0 5-3 16,3 0-1-16,0 5 0 0,0 0 0 16,3-2-3-16,3 0 2 15,0 2-1-15,3-3-2 16,0 4 0-16,3-1 3 16,0 0 0-16,0 0 3 15,-3-2 10-15,-3-3 4 16,0 0 1-16,-3 2 0 15,-3-2-7-15,0 3-2 16,-3-3-4-16,-3 0-1 16,0-8-1-16,3 0-2 15,3 0-10-15,-3 0-6 16,-3-3-14-16,3 0-6 16,0-2-14-16,3 3-6 0,0-1-47 15</inkml:trace>
  <inkml:trace contextRef="#ctx0" brushRef="#br0" timeOffset="6708.6085">17617 3786 200 0,'0'3'74'0,"3"2"-40"0,-3 3-18 16,3 3 22-16,-3 7-5 15,3 3 1-15,-3-2-17 16,3-1-5-16,-3 4-8 16,3-4-1-16,-3 6 3 0,3-6-16 0,0-2-8 15,0-2-35-15,0-7-14 16</inkml:trace>
  <inkml:trace contextRef="#ctx0" brushRef="#br0" timeOffset="6880.5454">17629 3702 240 0,'-3'-8'90'16,"3"5"-48"-16,0 0-20 0,0 3 26 0,0 0-25 16,0 0-7-16,3-2-11 15,0 2-4-15,3 0 0 16,0 0-34-16,0 2-15 0,3-2-78 15</inkml:trace>
  <inkml:trace contextRef="#ctx0" brushRef="#br0" timeOffset="7411.7909">17840 3781 200 0,'-23'3'77'0,"8"-1"-42"0,0 3-28 0,9 1 18 16,0 7-11-16,0 3-3 15,-3 0-6-15,0 2-4 16,3 1 0-16,0-1-4 0,3-2 2 16,3 0 1-16,3-3 0 15,3-2 0-15,0-3 0 16,0-3 2-16,6-2 1 15,6-3-1-15,-3-6 1 16,0-1-4-16,-4-1 0 16,-2-3-1-16,0 0 0 15,-3 1 2-15,-3-6 2 16,0 3 3-16,0-3 2 16,0 3-1-16,-3 5-6 15,3 2 0-15,3 20 13 16,0 2-3-1,0 5 0-15,3 2 1 16,-3 7 0-16,-3-1 6 16,-3 0 1-16,0-3-1 15,-3 3 2-15,-6-2-8 16,-3-3-4-16,0-3-2 16,-6-3-1-16,-3-4-2 15,1-4-2-15,-1-2-15 16,3-5-5-16,0-3-14 0,3-3-7 15,0-2-21 1,3-3-9-16,3-3-33 16</inkml:trace>
  <inkml:trace contextRef="#ctx0" brushRef="#br0" timeOffset="7864.4733">17867 3852 200 0,'6'16'74'0,"3"-10"-40"0,-3 7-22 16,-3-5 21-16,3 5-4 16,-3 3 3-16,0-3-16 15,0 0-4-15,0 0-8 0,-3 3-1 0,0-8 3 16,0-2-3-16,0-1 0 15,0 0 1-15,0-5 0 16,0-5-5-16,0 0 1 16,0-6 2-16,3-2 1 15,0-3-1-15,0-5-2 16,3 0-2-16,0-3 1 16,0 3 7-16,0 5 4 15,3 2-1-15,-1 7 0 16,4 1-1-16,0 12 2 15,3 7-1-15,0 3 2 16,-3 0-6-16,-3-1-1 16,-3 1 2-16,0 0 1 15,-3 0-8-15,0-3-4 0,0-2-22 0,-3-1-9 16,3-2-22-16,-3 0-8 16,3-2-49-1,0-9-25-15,3-2 69 16</inkml:trace>
  <inkml:trace contextRef="#ctx0" brushRef="#br0" timeOffset="8255.1405">18123 3847 232 0,'3'0'88'0,"0"0"-48"0,6 21-27 0,-3-15 24 16,3-1-15-16,3 0-2 0,0 0-10 15,0 1-2-15,0-4-4 16,2-4-1-16,-2-1 1 0,3-8 0 16,0 4-2-1,-3-7 1-15,-3 1-2 16,-9 0 2-16,0 0-4 16,-6 2 0-16,0-2-4 15,-3 2 1-15,0 3 4 16,-3 3 2-16,-3 5-5 15,1 3 0-15,-1 2 1 16,0 8 3-16,3 8 2 16,0 0 3-16,3 1-3 0,3-1 0 15,6 0-1-15,3 0-2 16,3-5-6-16,3 0-4 16,3 2-30-16,3-10-11 15,9 0-27 1,2-5-53-16,1-6 29 15</inkml:trace>
  <inkml:trace contextRef="#ctx0" brushRef="#br0" timeOffset="8738.912">18457 3836 220 0,'-21'-37'82'0,"18"35"-44"0,0-1-16 0,0 3 26 0,0 0-8 15,-3 0 0 1,0 0-26-16,-3 3-10 0,3 5-3 15,0 8-4-15,-3-1-1 0,3 7 0 16,0-4 3-16,3 1-2 16,0-1 1-16,3 1 2 15,3-3 0-15,0-1-3 16,3-7 2-16,3-2-4 16,0-4 1-16,0-2-3 15,6-2 0-15,0-6 1 16,-3-3 4-16,3 1-1 15,-1-12-1-15,-2-7 0 16,-3 0 3-16,0 0-2 0,-3 0 1 16,-3-5 2-16,0 5 2 15,-3-3-1-15,0-3-1 16,-6 6-2-16,6 5 1 16,-3 6 7-16,3 5 4 15,-3-1-8-15,3 9-2 16,-3 8-1-16,6 10 0 15,0 0 1-15,-3 6 2 16,3 5 1-16,0 5 1 16,0 8-2-16,0 5 1 31,3 0-2-31,0-5-1 16,3 1 1-16,0-4 1 0,0-5-34 15,0 0-13-15,0-13-77 16</inkml:trace>
  <inkml:trace contextRef="#ctx0" brushRef="#br0" timeOffset="9439.3228">19019 3479 188 0,'0'-2'71'0,"0"2"-38"0,0 5-19 15,3 3 22-15,0 5-11 16,-3 3-5-16,3 10 0 16,-3 6-1-16,0 8-10 15,0 0 1-15,0 2 1 0,0 3-2 16,0-8 0-16,0-5-5 15,0-3-3-15,0-5 0 16,0-3 1-16,0-5-19 16,3-6-8-16,0 1-25 0,0-6-8 15,0-2-49 1</inkml:trace>
  <inkml:trace contextRef="#ctx0" brushRef="#br0" timeOffset="9832.3022">19204 3707 208 0,'-18'5'77'0,"18"0"-42"0,-6 9-30 0,0-6 19 0,3 2-4 15,0 3 0 1,0 14-6-16,6-3-4 0,3-3-5 15,6 0-2-15,0-2 1 0,0-4 0 16,2-1 0-16,1-6 4 16,0-3 3-16,0-3-2 15,0-7 2-15,-3 0-4 16,-3-8 1-16,0-1-3 16,-3-4 2-16,-3-1-4 15,-3 1-2-15,-3 2 0 16,-3-5 1-16,-3 5-1 15,0 3 2-15,-3 2-4 16,0 3 0 0,3 3-8-16,0 0-4 0,-3 2-20 0,3 0-6 15,6 3-26-15,0 0-9 16,3 0-21 0</inkml:trace>
  <inkml:trace contextRef="#ctx0" brushRef="#br0" timeOffset="10254.0078">19379 3731 168 0,'3'13'66'0,"0"-3"-36"0,0 9-20 0,-3-3 20 0,6 8-3 16,0-1 2-16,0-1-8 15,-3-4-2-15,0-2-11 16,0 0-5-16,-3-3 0 0,3-2-2 15,-3-3-1-15,0-3 7 16,0-5 5-16,3 0-6 16,-3-5-3-16,3-3-2 15,0-8-1-15,0-8 0 16,0 0 0-16,3 3 2 16,0 0 1-16,3 5 3 15,0-5 1-15,3 8 5 0,-1 2 3 16,1 6-6-16,3 5-3 15,-3 5 1-15,0 3 2 16,0 16-2-16,-3 0-2 16,0-1-2-16,-3-1-3 15,0-4-2-15,-3 1-1 16,3-4-18-16,-3-1-7 16,0-4-23-16,6-4-80 31,5-6-18-31,1-3 59 15</inkml:trace>
  <inkml:trace contextRef="#ctx0" brushRef="#br0" timeOffset="10752.5038">19775 3712 248 0,'-9'-5'93'0,"3"10"-50"0,-6-2-35 16,9 2 24-16,-3 0-16 15,-2 3-1-15,-1 3-9 16,0 7-4-16,3-2-1 16,0 5-1-16,3-2 2 0,0-1-3 15,6-2 0-15,0-2 1 16,3-4 0-16,3-5 2 16,0-2 3-16,2-3-2 15,-2 0 0-15,0-10-3 16,0-9-3-1,-3 3-1-15,0 3 0 16,0 0 5-16,-3-1 1 16,0 4-3-16,-3 2 1 15,3 0-2-15,-3 3-2 16,3 2 0 0,-3 3 3-16,3 8-2 15,0 13-1-15,6 3 3 16,0 2 0-16,0 4 12 15,-3 4 7-15,-3 3 2 0,-3-5 0 16,-6-3-4-16,0 0 0 16,-3 0-3-16,-3-5 2 15,-3-6-8-15,0-2-2 16,-3-5-8-16,3-3-2 16,-5-6-14-16,2-4-5 15,-3-4-12-15,0-1-4 16,6-1-17-16,0-6-4 15,3-7-49 1</inkml:trace>
  <inkml:trace contextRef="#ctx0" brushRef="#br0" timeOffset="11111.9395">20135 3691 208 0,'0'3'79'0,"0"2"-42"0,3 8-19 0,0-2 25 16,0 2-9-16,-3 3-2 15,3 2-12-15,-3 9-5 16,3-6-8-16,0 0-3 0,0-2 0 16,0-3-2-16,0-3-2 15,0-3-13-15,-3-2-4 16,0-2-24-16,0-6-9 16,0 0-23-16,0-3-6 15</inkml:trace>
  <inkml:trace contextRef="#ctx0" brushRef="#br0" timeOffset="11518.4714">20216 3736 184 0,'3'11'71'0,"3"2"-38"0,0 18-12 15,-3-20 25-15,0 5-11 16,0 0 0-16,-3 0-14 15,2 0-3-15,1-3-10 16,0-3-5-16,-3 1-2 0,3-6-1 16,0 1 2-16,-3-6-1 0,3-3-1 15,0-2-4 1,6-6-2-16,-3-7 0 0,0-1 2 16,0 0 2-16,0 1 1 15,3 2 1-15,0 3 2 16,0 0 1-16,0 5 3 15,0 2 1-15,0 6 1 16,0 6 2-16,0 2 4 16,2 7-6-16,-2 7-2 15,-3-1 3-15,0 0 2 16,0-2-9-16,0-4 0 16,-3 1-4-16,0-3-2 15,0-2-15-15,0-3-5 16,0-5-21-16,0-1-9 0,3-2-18 15,0-5-7-15,0-3-8 16</inkml:trace>
  <inkml:trace contextRef="#ctx0" brushRef="#br0" timeOffset="11793.9491">20576 3450 304 0,'0'-2'112'0,"0"7"-60"0,0 0-47 16,0 0 24-16,3 6-9 0,-3 8-2 15,3 7-8-15,-3 8-4 16,0 14-3-16,0-6 2 0,0 11 1 16,0-8-5-16,0-2-2 15,0-6 0-15,0-6 0 16,0-7-28-16,0-3-10 15,0-7-16 1,0-4-6-16,-6-5-51 16,6-7-31-1,-9-6 66-15</inkml:trace>
  <inkml:trace contextRef="#ctx0" brushRef="#br0" timeOffset="12028.2621">20439 3659 268 0,'-3'-2'101'0,"6"2"-54"0,3 0-31 0,0 0 29 16,3 0-13-16,3 0-3 15,6 0-11-15,2-3-3 16,7 0-9-16,-3 1-2 0,3-1 2 16,-3 0-5-16,-4 1-1 15,-2-4-9-15,3 1-4 16,-6 0-22-16,-6-6-8 15,-3 3-28-15,-6-2-10 0,-6-1-32 16</inkml:trace>
  <inkml:trace contextRef="#ctx0" brushRef="#br0" timeOffset="12209.0462">20135 3516 280 0,'0'0'107'0,"0"3"-58"0,3-3-48 15,3 3 21-15,3-3-25 16,3 0-7-16,0-3-115 0,3 0-51 16</inkml:trace>
  <inkml:trace contextRef="#ctx0" brushRef="#br0" timeOffset="13470.5711">21380 3678 184 0,'-6'-3'68'0,"3"6"-36"0,-3 2-22 0,3 0 17 16,-3 9-13-16,0 4-5 16,0 9-6-16,0 10 0 15,3-3-2-15,3-2 2 0,3-11 0 16,0-3 3-16,3-2 1 16,0-3-1-16,3-2 1 15,6-3 0-15,2-3 1 16,4-7-4-16,0-6-3 15,-3-3 2-15,-3-5 0 16,-3-5-1 0,0 0 1-1,-3 0 2-15,-1 0 4 0,-2 2 2 0,-3 3 3 16,0 6 4-16,0 2 3 16,-3 0-11-16,3 5-6 15,-3 3-2-15,3 5-2 16,0 11-3-16,3 3 2 15,0 2 3-15,0 0 3 16,0 3-4-16,3-3-1 16,0-2-2-16,0-4 0 15,0-1-3-15,-3-6-1 16,0-3-24-16,3-2-8 0,3-3-24 16,-3-3-9-16,5-5-28 15</inkml:trace>
  <inkml:trace contextRef="#ctx0" brushRef="#br0" timeOffset="13767.2439">21728 3458 220 0,'-6'-5'85'0,"6"10"-46"0,0-5-37 0,0 0 17 16,0 8 3-16,0 5 4 15,0 3-1-15,0 13 0 16,0 0-14 0,-3 11 0-16,3 0 0 0,-3-3-6 0,3 13-1 15,0-5-2-15,0 0-2 16,3-13 1-16,0 0-1 16,0-6-22-16,0-8-10 15,0-2-20-15,0-8-7 16,0 0-34-1,3-5-29-15,3-6 49 16</inkml:trace>
  <inkml:trace contextRef="#ctx0" brushRef="#br0" timeOffset="13955.0971">21945 3757 244 0,'0'8'90'0,"3"3"-48"0,0 4-29 16,-3-4 24-16,0 5-10 15,-6 2-3-15,6 1-14 16,0 0-6-16,-6-1-3 16,3-2-4-16,0-3 0 0,6-2-75 15,-3-3-128 17,3-11 91-32</inkml:trace>
  <inkml:trace contextRef="#ctx0" brushRef="#br0" timeOffset="14111.1124">21927 3577 280 0,'-12'-18'104'0,"12"20"-56"0,12-4-54 0,-12 2 19 16,6 0-15-16,0 0-3 16,3 0-66-16,-3 2-27 15,0-2-2-15,0-2 5 16</inkml:trace>
  <inkml:trace contextRef="#ctx0" brushRef="#br0" timeOffset="16439.5751">16781 4162 116 0,'0'-3'44'0,"0"3"-24"0,0 0-4 0,0 0 16 15,0 0-9-15,0 0 0 16,0 0-12-16,3 6-4 15,0-1-4-15,0 0 2 0,0 3 1 16,0 0-2-16,0 0-1 0,0 0 3 16,0 2 3-16,0 4-2 15,2-1 1-15,1-2-3 16,0 4 0-16,0-1-3 16,0-1-2-16,0-3 1 15,0 1 1-15,3-3-1 16,9 0-1-16,-3-3 3 15,3 0 2-15,0 1 0 16,-1-1 0-16,1 0-3 16,0-2 1-16,0 0 2 15,6 2 2-15,3-2-3 16,-1-1-3-16,-2 1 0 16,3 2-1-16,0-2 0 15,3-1 0-15,2 1 0 0,13-3 0 16,-3 3-3-16,-1-3 2 15,-2 0 10-15,3 0 5 16,-1 0-4-16,1 0-3 16,0-3-4-16,-1 0 0 15,7 1-2-15,0-1 2 16,-1 1-4-16,-5-1 0 16,0 3 3-16,-7 0 3 15,7 3-2-15,-6-1 0 16,-4 1 1-16,1-1 2 15,3 1-3-15,-3 0-2 16,-1-1 2-16,1 1 0 16,9 0 1-16,-6 2 0 15,-4-2-2-15,1 5 1 0,0-1-2 16,-6 4 2-16,-4 0-2 16,4 5-1-16,-6-3 1 15,3 0 1-15,-6-2-1 16,-3 2 2-16,-4-5-2 15,1 0 2-15,0-3-4 16,-3 0 0-16,-3 1 5 16,0-4 2-16,0-2-2 15,0 0-3-15,0 0 0 16,0-2 1-16,0-1 1 16,0-2 3-16,3-6-3 0,0-2-2 15,3-3 0-15,-1 3-1 16,4-1 0-16,0 1 0 15,3 0-3-15,3 2 0 16,6-2 4-16,-3 3 3 16,-1-1-3-16,4 0-1 15,0 1 0-15,6 2 0 16,-1 3 0-16,1-1 0 16,0 1 0-16,3-8 2 15,-1 10-3-15,1 1 0 16,0-1-1-16,-1 0 0 15,1 1 2-15,-3-1 0 16,0 0 2-16,-4 3 1 0,10 3-4 16,-6-3 1-16,0 0 2 15,-1 0 1-15,1-5-6 16,3-1 0-16,0 1 3 16,-1 8 2-16,1-3 2 15,3 0 0-15,2 0-2 16,-2-6-2-16,0 1 1 15,2 2 1-15,-2-7-1 16,0-1-1-16,0 3-2 16,-1 0 1-16,1 1 1 15,3-1 0-15,-1 0 0 16,-2-3 2-16,-3 0-1 16,-1 1-1-16,4-3 1 0,0 2 1 15,-4-2-3 1,-5 2 0-16,-3 1 1 0,0 2 0 15,-6 0 2-15,-3 0 3 16,-1 3-13-16,-5-1-5 16,0 1-24-16,-3 0-9 15,-3-6-88 1,0-7-42-16,-3-4 88 16</inkml:trace>
  <inkml:trace contextRef="#ctx0" brushRef="#br0" timeOffset="17883.2937">20341 4146 148 0,'-6'3'57'16,"6"-1"-30"-16,0 1-18 0,0-3 16 0,0 0-5 15,0 0-2-15,0 0-4 16,0 0-1-16,3 3-7 15,3-1-2-15,0-2 2 0,0 0 1 16,0 0 1-16,5 0-2 16,-2 0-1-16,3 0-1 15,0 0 0-15,3 0-2 16,0-2 1-16,3-1 0 16,0 0 1-16,3-2-2 15,2 0-2-15,-2-1 1 16,0-1 1-16,-3-1-3 0,0 2 0 15,-6 1 3-15,0-3 1 16,-4 3 5-16,-2-11 7 16,0 3-1-1,-3 2-3 1,0-2-2 0,-3 2-5-16,0 3-3 15,-3 0-3-15,0 3 1 16,0 0-19-16,0 0-7 0,0 2-43 0,3 0-18 15,0 1-5 17</inkml:trace>
  <inkml:trace contextRef="#ctx0" brushRef="#br0" timeOffset="19011.7538">17531 4802 168 0,'0'-2'66'0,"0"2"-36"0,0-3-20 0,0 3 20 16,0 0-9-16,-3 3-2 16,0-1-7-16,0 3-2 15,-3 3-6-15,3 0-7 0,0 0-1 16,0-2 0-16,3 2 2 16,0 5-1-16,3 3-1 15,3-3 5-15,0-5 1 16,-3 0 0-16,6-3 1 15,9-5-2-15,-3-3-1 16,-1-2 1-16,-2-3 1 0,-3 0 1 16,-3 0 1-1,-3 0-2-15,-3-2 1 16,-6-1 2-16,0 3 2 16,-3 0-1-16,0 0 1 15,1 3-2-15,-1 2 0 0,3 1-23 16,0-1-8-16,3 0-27 15,0 1-11-15,3-1-21 16</inkml:trace>
  <inkml:trace contextRef="#ctx0" brushRef="#br0" timeOffset="19261.5438">17656 4583 184 0,'0'0'71'0,"0"2"-38"0,0 6-25 0,0 0 18 16,3 5-6-16,0 3-2 15,3 8-8-15,-3 8-4 16,3 0-3-16,0-3 0 0,0-3 2 16,0-2-4-16,-1-3-3 15,1 3-15-15,0-6-6 16,0-10-52-1,3 0-50-15,0-5 41 16</inkml:trace>
  <inkml:trace contextRef="#ctx0" brushRef="#br0" timeOffset="19699.1213">17897 4797 156 0,'-9'0'60'0,"3"3"-32"0,-6 2-13 15,9-3 27 1,-9 6-13-16,3 0-16 16,3 3-11-16,-6 0-2 15,10 2-3-15,2-5 1 0,5 5-3 16,1-2 1-16,3-4-3 16,0-1 2-16,0-6 3 15,0-3 1-15,0 0 1 16,0-4 0-16,0-4-3 15,-3-2 2-15,0-1 1 0,0-1 2 16,-3-7-3-16,-3-1 0 16,0-1 3-16,-3 0 3 15,0 0 7-15,0 0 4 16,0 3-6-16,0 0-3 16,0 5 2-16,0 3 4 15,0 2-7-15,3 6-3 16,0 5 2-16,3 8 1 15,0 5 4-15,0 8 1 16,0 11-3-16,3 0-3 16,0 0-2-16,0-3 0 15,0-3-2-15,3 1-1 16,0-6-26-16,-1-3-10 16,7-4-72-16</inkml:trace>
  <inkml:trace contextRef="#ctx0" brushRef="#br0" timeOffset="20297.1753">18335 4792 176 0,'-6'-3'68'0,"3"0"-36"0,-3 6-24 15,3-3 18-15,-6 3-13 0,0 5-4 16,-3-1-9-16,0 1 0 16,3 0 0-16,0 3 0 0,3 0 0 15,3-1-3-15,0 1 2 16,3 2 1-16,6-2 0 0,0-4 0 15,6-4 2 1,0-3 1-16,0-3-1 16,0-4 1-16,0-4-2 15,-6 0 2-15,0-2-2 16,0-3-1-16,-4-5 1 16,-2-5-1-16,-2 2 2 15,-1 0 1-15,0 0 3 16,0 0 1-16,-6 3 1 15,3 0 2-15,0 3-1 16,0 2 0-16,3 5-1 16,0 0 0-16,0 6-2 0,0 0 1 15,0 5-4-15,9 3 0 16,0 7 1-16,0 3 2 16,0 3 1-16,3 11 1 15,0-1-4-15,0 1-1 16,2-1-1-16,1 1-2 15,-3-1-2-15,0-5-1 16,3-5-34-16,-3-3-15 16</inkml:trace>
  <inkml:trace contextRef="#ctx0" brushRef="#br0" timeOffset="20734.679">18558 4800 232 0,'-9'0'88'0,"6"-3"-48"0,-3 3-27 15,3 3 22-15,0-1-16 16,-6 1-5-16,0 2-9 16,3 0-4-16,0 3 0 15,-6 3-4-15,9 0 2 0,0-1-1 16,3 6-2-16,0-3 3 15,9-2-2 1,0 2 1-16,0-8 0 16,0 1 0-16,0-12 0 15,0 1-2-15,0 0-2 0,0-3-1 16,0 0 4-16,-3-3 3 16,0 3 3-16,0-2 1 15,-3-1-7-15,-1 3-2 16,1 3 2-16,-3 0 1 15,3 2 2-15,-3 3 0 16,3 5 0-16,3 1 0 16,0 2 2-16,0-1 1 15,3 1-4-15,-3-2 1 16,3-1-2-16,-3 0 0 16,0 1-27-16,0-4-10 15,0 1-52 1,0-3-32-16,6-3 54 0</inkml:trace>
  <inkml:trace contextRef="#ctx0" brushRef="#br0" timeOffset="21000.6023">18760 4556 228 0,'-3'-5'85'0,"-9"10"-46"0,21-5-39 15,-12 3 16-15,6 2-3 16,0 6 3-16,0 7-5 16,0 3 1-16,0 14-7 15,0 2-1-15,3 0 0 0,-3-3-2 0,3-2-2 16,-3 0 3-16,3-3 0 16,0-5-19-16,-3-6-7 15,-3-2-37-15,0-3-14 16</inkml:trace>
  <inkml:trace contextRef="#ctx0" brushRef="#br0" timeOffset="21219.3884">18626 4776 228 0,'-6'-3'85'0,"6"3"-46"0,3 0-46 16,3-8 62-16,0 3-20 0,3-6-13 16,9 1-11-16,3-1-8 15,0 3-5-15,-1 0-1 0,1 3-12 16,-3 0-2-16,0 2-38 16,0 0-17-16,-3 9-31 15</inkml:trace>
  <inkml:trace contextRef="#ctx0" brushRef="#br0" timeOffset="21656.6689">18960 4702 196 0,'-15'18'74'0,"12"-18"-40"0,-15 19-24 0,15-14 17 15,0 3-13-15,-3 3-3 16,0 2-7-16,0 0-1 16,0 0-1-16,3 0-2 0,0 1 1 15,3-4-1-15,0 1 0 16,3-3 0-16,-3 0 2 16,3-6-3-16,0 1 0 15,6-6 1 1,0-2 0-16,-3 0 0 15,6-1-3-15,-6-1 2 0,-3-1 1 16,3 0 2-16,0 0 1 16,0 2 1-16,0 4-5 15,-3-1-1-15,-1 3 3 16,1 3 3-16,3 2 1 16,0 3 2-16,0 3-4 15,0-1 0-15,0 1-1 16,3 5-2-16,0-3 3 15,0-3 2-15,0-2-55 16,0-2-23-16,3-9-26 16</inkml:trace>
  <inkml:trace contextRef="#ctx0" brushRef="#br0" timeOffset="25779.5072">19480 4535 200 0,'-2'-5'74'0,"2"5"-40"0,0-3-13 0,0 3 22 16,0 0-12-16,0 0-6 16,2 5-10-16,1 3-2 15,0 5-8-15,0 6-1 0,0 5 0 16,0 0 0-16,0 7 0 16,0 1-5-16,-3-3 1 15,0-2 0-15,0-3 2 16,0-3-19-16,0-8-8 15,0-3-38-15,-3 1-17 16,3-3-22 0</inkml:trace>
  <inkml:trace contextRef="#ctx0" brushRef="#br0" timeOffset="25998.5469">19403 4657 236 0,'-18'-3'90'0,"18"3"-48"0,0 0-29 16,0 0 22-16,6 0-5 16,0 0 0-16,0 0-11 15,0 0-1-15,3 0-11 16,3 0-2-16,3 0-1 0,3 0-5 16,-1 0-1-16,1 0-13 15,0 0-5-15,0 0-36 0,-3 0-13 16</inkml:trace>
  <inkml:trace contextRef="#ctx0" brushRef="#br0" timeOffset="26248.5826">19600 4673 248 0,'0'0'93'0,"3"5"-50"0,-1 0-33 0,1 0 29 15,3 14-16-15,6-3-12 16,0 0-7-16,-3 0-3 16,0-3 1-16,0-3 1 0,-3 1-1 15,3-3-2-15,-3-3-10 16,0 0-6-16,-3-2-25 15,0 2-9-15,0 1-31 16</inkml:trace>
  <inkml:trace contextRef="#ctx0" brushRef="#br0" timeOffset="26529.5868">19760 4680 176 0,'0'-2'68'0,"0"4"-36"0,0-2-15 0,0 0 20 16,0 11-8-16,0 0 0 16,0 5-7-16,-3-1-2 15,-3 7-11-15,0 1-1 0,0 1-1 16,-2 5-3-16,-1 0-1 16,0-2-1-16,3-1-2 15,0-2-4-15,0-3 0 16,3-2-29-16,0-6-11 15,3-5-15-15,0-3-6 16,0-5-22-16</inkml:trace>
  <inkml:trace contextRef="#ctx0" brushRef="#br0" timeOffset="27051.4707">19879 4731 232 0,'-3'-3'88'0,"3"3"-48"0,3 3-31 0,-3-3 28 15,0 16-13 1,0 5-7-16,0 3-4 16,0-3-8-16,0-3-1 0,0 9 2 15,0-6-5-15,0 5-3 16,0-4 1-16,0 1 2 15,0 1 0-15,-3-5-1 16,0-3 3-16,0-3 2 0,0-3-7 16,0-4 0-1,0-6-2-15,1-6-1 0,4-2 4 16,-2-5 0-16,3-8 1 16,3-3 2-16,-3-5-3 15,3 3 0-15,0-9 1 16,3 6 0-16,0-3 2 15,3 3 3-15,0 6 4 16,3 4 5-16,-3 6-6 16,0 5-2-16,0 3-1 15,-1 10-1-15,-2 8 2 16,-3 0 3-16,-6 3-2 16,-3 0-2-16,-3 0-7 0,-3-3-3 15,1 0-14-15,-1-2-3 16,0-3-17-16,0-3-5 15,0-2-10-15,3-1-2 16,0-2-31 0,3 0-25-16,3-2 49 15</inkml:trace>
  <inkml:trace contextRef="#ctx0" brushRef="#br0" timeOffset="27395.2014">20070 4789 220 0,'21'3'85'0,"0"-6"-46"0,-7 3-30 0,-5 0 19 16,-3 0-8-16,3-3 1 15,0 1-10-15,0-1-4 0,0-2-4 16,0-3 0-16,-3 0 2 0,-3-8-4 16,-3 3-1-1,0 2 0-15,-3 1-7 16,-3 2-3-16,-3 5 3 15,0 3 2-15,-6 3 3 16,-3 13 1-16,0-1 1 16,4 4 2-16,2-1 8 15,3 4 5-15,6-4-5 16,3 1-1-16,12 2-5 0,0-3-1 16,2-4-1-16,7-4-2 15,0-5-17-15,3-2-6 16,3-6-64-1,8-2-65-15,-2-3 40 16</inkml:trace>
  <inkml:trace contextRef="#ctx0" brushRef="#br0" timeOffset="28733.2316">21252 3990 148 0,'0'-5'57'0,"0"2"-30"0,0 3-16 0,0 0 18 0,0 0-11 15,0 0 0-15,0 0-4 16,0 5-1-16,0 9-7 16,0 4-6-16,0 1-1 0,0 4 1 15,0 1 0-15,0 0 0 16,3-3 2-16,2 0-1 15,1-2 2-15,0-3-2 16,3-3 2-16,0-2 0 16,0-1 1-16,3-2-2 15,0-3-2-15,0-2 3 16,3-3 0-16,0 0 1 16,-3-3 0-16,5 1 0 15,-2-4 2-15,3 1-1 0,0-3 2 16,3 0 0-1,0 0 1-15,0-2-2 0,-1-1 1 16,4 3-4-16,0 3 0 16,3 0-6-16,-3 5 0 15,-1 5 1-15,-2 5 3 16,-3 4 2-16,0-1 3 16,0 5-3-16,-3 9 0 15,-3-6-1-15,0-2-2 16,-4-4 3-16,-2-1 0 15,0-6-1-15,0 0-2 16,-3-3 5-16,0-2 1 16,3-3-5-16,0-11-2 15,0-5 0-15,3 0 2 0,0-2-2 16,3 2 0-16,3 0-1 16,0 0 0-16,2 0 2 15,4 3 0-15,3 2-3 16,6 1 2-16,-3-1 3 15,8 3 3-15,1-2 0 16,3-1 2-16,0 1-4 16,-4 2 0-16,-2-3-1 15,-6 3-2-15,-3-13 7 16,-7 2-26 0,-5-2-11-16,-6 5-51 15,0 0-23-15,-6 3 7 16</inkml:trace>
  <inkml:trace contextRef="#ctx0" brushRef="#br0" timeOffset="29653.3216">21421 4569 156 0,'3'-2'60'0,"-3"2"-32"0,0 0-22 0,0 0 15 16,3 5-5-16,0 3 3 15,3 5-1-15,0 3-2 16,0 0-8-16,-3 0-3 0,0-3 1 15,0 6-1-15,0-4 2 16,0-4-2-16,-3 0 0 16,0-3-1-1,0-3 4-15,0-5 3 16,0-5-2 0,6-1-2-16,-6-2-2 15,0-2-3-15,6-1-2 16,0-2 1-16,0 0 1 0,3-1-1 15,-3 1 2-15,2 3 0 16,1-1 1-16,0 3-5 16,0 5-1-16,0 3 1 15,0 6 0-15,3 2 3 16,-3 2 1-16,-3 4 1 16,0 1 2-16,-3 9-3 15,0-3-2-15,3-5 0 16,-6 0-1-16,3-3-22 15,0-2-8-15,0-3-25 0,0-3-10 32,3-2-29-17</inkml:trace>
  <inkml:trace contextRef="#ctx0" brushRef="#br0" timeOffset="30028.1756">21692 4649 184 0,'0'0'71'0,"3"2"-38"0,0 1-23 16,-3-3 20-16,6 3-12 16,0-1-2-16,0 1-5 15,0-3-2-15,0 0-5 0,0 0-1 0,0-3 1 16,0 1-2 0,0-4 1-16,-3 1-2 15,0-3 2-15,-3 0-4 0,0 0 0 16,-3 0 1-16,0 0 0 15,-3 3-3-15,0 2 2 16,0 1-1-16,0 4-2 16,0 4 0-16,0 2 0 15,-3 2 3-15,0 1 2 16,3 2 2-16,3 0 3 16,6 3-1-16,0 8 2 15,3-5-6-15,0-1-3 16,0-2-4-16,3-3-1 15,0-2-21-15,3-3-6 16,0-3-32-16,-1-5-45 16,1 0 26-16</inkml:trace>
  <inkml:trace contextRef="#ctx0" brushRef="#br0" timeOffset="30419.0328">21844 4630 156 0,'-3'3'60'0,"3"0"-32"0,0 4-22 16,0-1 17-16,3 2-5 16,0 0 1-16,-3 5-10 15,6 0-3-15,-3-2-4 16,3 5-2-16,0-3 3 0,3-3-4 16,0-2 0-16,-4-2 1 0,7-4 2 15,-3-4-6-15,0-4 1 16,0-2-4-16,0 0 0 15,0 3 4-15,-3 5 1 16,0-5-1-16,0 7 2 16,0 1 1-16,3 5 0 15,0 0 2 1,0-3 10-16,0-7 4 16,0-4 6-16,-1-4 1 15,-2-3-8-15,0-1-2 16,0 1-5-16,-3 0 0 15,-3 0-7-15,0-3-3 16,0 3-6-16,-3-1 0 0,0 4-25 16,0 2-8-16,0 2-61 15</inkml:trace>
  <inkml:trace contextRef="#ctx0" brushRef="#br0" timeOffset="30653.5185">22174 4802 200 0,'-3'16'74'0,"0"-8"-40"0,-3 0-40 0,0-3 14 16,-5 3-93-16,-4 0-37 16</inkml:trace>
  <inkml:trace contextRef="#ctx0" brushRef="#br0" timeOffset="31870.0626">22418 4628 184 0,'0'2'71'0,"0"-2"-38"0,6 3-23 0,-6-3 26 16,12 0-12-16,-6 0-10 16,0 0-6-16,3 0-5 15,3-3-3-15,-6 1 1 0,6-4-1 16,-3 1 2-16,-3-3-1 15,0 3 2-15,-3 2-2 16,0-2 2 0,0 0-2-16,-3-1-1 0,0 1 1 0,-3 0 1 31,0 2-1-31,-6 0 2 0,3 1-4 0,-6 2 0 16,3 0 3-16,-6 2 1 15,3 1-4-15,-3 5-1 16,-6 5 5-16,9-2 3 15,4-3-1-15,2 2 2 16,3 6-2-16,3-3 0 16,6 1-3-16,3-4 1 15,-1 1-2-15,4-3-1 16,3-6-4-16,0 1 0 16,0-3-22-1,-6 3-11-15,0-1-38 16,6-7-52-16,3-3 32 15</inkml:trace>
  <inkml:trace contextRef="#ctx0" brushRef="#br0" timeOffset="32604.3018">22761 4559 164 0,'0'-6'63'0,"0"4"-34"0,-3-1-19 0,3 3 20 15,-3 0-3-15,-3 0 4 16,0 0-11-16,-3 3-4 15,-6 2-9-15,3 3-5 0,0 3-1 16,0-1-1-16,0 3 2 16,3 1-1-16,3-1-1 15,1 0 1-15,2-2-1 16,3-1 0-16,0-2 0 16,3 0 0-16,2-3 0 15,4-2 2-15,0 0 3 16,0-3-9-16,3-3-2 15,0-2-6-15,0-3 0 0,-3 0 1 16,3 0 2-16,-6-3 6 16,-3 4 1-16,6-1 4 15,-6 0 1-15,0 2 7 16,-3 4 6-16,0-1-4 16,-3 6-2-16,0 2-1 15,0 6 1-15,-3 2-1 16,3 5 2-16,0 9-4 15,0-1 1-15,3 1-5 16,0-1 0-16,3-2-1 16,0-6 1-16,0-2-2 15,3 0 2-15,-3-3-7 16,3 1 1-16,0-4-21 0,3-4-9 16,2-1-25-16,-2-8-9 15,9-5-28 1</inkml:trace>
  <inkml:trace contextRef="#ctx0" brushRef="#br0" timeOffset="33012.0976">22850 4612 212 0,'-3'-3'79'0,"3"3"-42"0,0 0-43 15,0 5 45 1,0 3-18-16,0 3-2 15,3-1-3-15,-3 4-9 16,6 2 0-16,0 2 3 0,0 1-6 16,0-4 0-16,0-4 0 15,0 0 0-15,3-6-2 16,-3-2 1-16,2-1-4 16,-2-15-2-1,3 0 2-15,-3 0-5 16,-6-1 2-16,6 1 2 15,-6 0 1-15,0 0 5 16,0-1 2-16,0 4 0 16,0 2 1-16,0 3-4 0,3 2 0 15,-3 3 1-15,3 5 0 16,0 3 0-16,0 3 2 16,0 5-1-16,3-3 0 15,-3 5-6-15,3-4-1 16,0-1-8-16,-3-3-4 15,0 1-28-15,0-3-12 16,-3-3-32 0</inkml:trace>
  <inkml:trace contextRef="#ctx0" brushRef="#br0" timeOffset="33236.6175">23073 4609 208 0,'0'0'79'0,"0"5"-42"0,0 3-26 16,0-2 23-16,3 2-9 16,0 2-2-16,0 1-13 15,-3 5-4-15,0 5-4 16,6-3-2-16,-3-2 1 0,-3 0-21 16,0-5-9-16,3-3-36 0,-3-3-16 15,3 0-6 1</inkml:trace>
  <inkml:trace contextRef="#ctx0" brushRef="#br0" timeOffset="33408.8194">23067 4527 256 0,'0'-5'96'0,"3"5"-52"0,0 0-51 0,-3 0 16 0,0 0-15 15,6 2-1-15,-3 1-31 16,6 0-15-16,-3-1-42 16,-3 4-17-16</inkml:trace>
  <inkml:trace contextRef="#ctx0" brushRef="#br0" timeOffset="33763.9647">23145 4612 212 0,'6'13'79'0,"-3"0"-42"0,5 3-26 0,-2-8 23 16,0 8-7-16,0-3-1 15,3 6-10-15,0-4-5 16,-3 1-6-16,6-5 1 16,-6 0 3-16,-3-4 6 0,6-4 5 15,3-11-6-15,-3 0-1 16,6-5-5-16,-3 0-3 15,-4-3-2-15,1-3 0 16,-3-2 0-16,-6 0 1 16,6 3-5-1,-3-1 1-15,-3 3 2 16,0 3 1-16,0 5-10 16,0 0-3-16,0 3-15 0,0 2-6 15,3 3-17-15,-3 0-5 16,6 3-29-16,-3-1-50 15,6 4 31-15</inkml:trace>
  <inkml:trace contextRef="#ctx0" brushRef="#br0" timeOffset="34198.4112">23415 4598 152 0,'3'-2'57'0,"-3"2"-30"0,0-3-12 0,0 3 20 16,-3 0-4-16,1 3-1 15,-4-1-3-15,3 4 0 16,-3 2-15-16,0 0-5 0,0 2-2 0,-3 3-6 0,6 11 1 16,-3-3 0-16,3 1 2 15,3-4-1-15,0-2-1 16,3-3-2-16,3-2-1 16,-3-6 4-16,6-2 1 15,-3-3 2-15,0-3 0 16,0-5-5-16,-3-5-1 15,3 0 1-15,-4-1 2 16,1 1-2-16,0 0 0 16,0 2 1-16,0 1 2 15,3 2-3-15,-3 5-2 0,-3 1 6 16,12 4 5-16,-3 4 0 16,-3 4 1-16,6 1-3 15,0 7-1-15,-3-2-3 16,0-3-2-16,3-2-2 15,-3-3 1-15,-6-3-12 16,6 0-5-16,2-10-21 16,-2 0-8-16,-3-8-15 15,0-1-6-15,0-1-10 16</inkml:trace>
  <inkml:trace contextRef="#ctx0" brushRef="#br0" timeOffset="34421.1169">23564 4397 240 0,'0'-5'90'0,"3"8"-48"0,0 2-34 15,-3-5 21-15,6 8-6 16,-3 13-2-16,6 0-3 16,-3 6-1-16,0 5-9 15,-3-1-1-15,3 1 0 0,0-6-3 16,0 6-3-16,0 0-7 0,-3-6-4 15,6-4-34-15,-3-7-14 16,3-4-126 0,-3-14 64-1</inkml:trace>
  <inkml:trace contextRef="#ctx0" brushRef="#br0" timeOffset="34806.1804">23737 4606 232 0,'-6'3'88'0,"12"-3"-48"0,-3 3-25 0,-3-3 39 16,9 2-5-1,3 1-16 1,0 0-18-16,-3-3-10 0,5 0-2 0,-2-3-2 16,0 0 2-16,-3-2-2 15,0 0 2-15,0-1-4 16,-6-1-2-16,-3-1-1 15,0 2 3-15,-3 1-5 16,-3 0 0-16,-3 2-4 16,3 3 1-16,-3 3 7 15,0 2 3-15,-3 3 1 16,-2 3 1 0,8 2-2-16,0 0 2 15,3 0-2-15,6 0 2 0,3 3-4 16,0-2-2-16,3-4-7 15,-4 1-2-15,1-3-17 16,3-3-7-16,3-8-16 16,-3 1-6-16,0-4-28 15,-3 1-25 1,0-3 43-16</inkml:trace>
  <inkml:trace contextRef="#ctx0" brushRef="#br0" timeOffset="35150.1405">23904 4596 232 0,'0'5'88'0,"18"3"-48"0,-27 5-27 0,18-5 22 16,-4 0-9-16,-2 0-3 15,0 0-7-15,-3 5-2 16,0 0-8-16,0-2-4 0,0-3 1 16,0-3 0-16,0-7 1 15,6 7 0-15,-3-10 2 16,3-1-5-16,0-2-1 15,0-2 0-15,-3-1 0 16,6 1-3-16,-3-1 2 16,0 1 1-16,3 2 2 15,0 2 3-15,0 4 2 16,0 4-1-16,0 4-1 16,3 2-1-16,-3 2 0 15,-4 1 0-15,4 5 0 0,0-3 4 16,0-3-26-1,-6 1-16-15,9-3-65 16,-6-5-16 0</inkml:trace>
  <inkml:trace contextRef="#ctx0" brushRef="#br0" timeOffset="35431.219">24237 4310 260 0,'0'0'96'0,"0"11"-52"0,0 7-29 0,6-5 24 16,-3 6-12-16,0 7-3 16,0 6-10-16,3 3-1 15,0-1-8-15,-3 3-3 0,6-5-1 16,-6 2 1-16,6 1 1 15,-3-9-23-15,-3-2-9 16,-3-6-26-16,0-2-10 16,0-5-34-1,-3-3-36-15,-3-14 52 16</inkml:trace>
  <inkml:trace contextRef="#ctx0" brushRef="#br0" timeOffset="35603.0911">24115 4527 280 0,'9'-3'107'0,"0"1"-58"0,3 2-35 15,-3 0 26-15,9-6-24 16,-4 6-6-16,7-5-7 16,6 3-3-16,-6-4 1 15,0 4-32-15,3-6-14 0,-1-3-90 16</inkml:trace>
  <inkml:trace contextRef="#ctx0" brushRef="#br0" timeOffset="36766.5518">21975 5167 140 0,'3'-5'55'0,"-3"-8"-30"0,0 2-7 0,0 9 18 16,0-1-5-16,-3 0 2 15,0 1-10-15,0-1-4 16,-6 0-11-16,-6 1 1 0,-3 2 2 15,3 2-2-15,-3 4 0 16,1 4-8-16,-1 9 0 16,3-1-1-16,3 1 0 0,3-1-3 15,3-2 2-15,6 0 1 16,3-3 2-16,3-2-1 31,0-3-1-31,3-3 1 0,-3-2 1 16,6-6-3-16,0-2 0 15,-3-3 1-15,0-8 2 16,2-5-1-16,-2 0-1 16,-6-3 1-16,0 0 1 15,-3-5-1-15,0 0 2 16,0 2 4-16,-6-2 4 0,0 5 0 16,0 1 1-16,0 1 2 15,4 4 2-15,-1 5-5 16,0 2 1-16,0 3-12 15,6 16-2 1,3 3 5-16,-1 10-2 16,7 5 2-16,-3 3-1 0,0 3-2 15,0 3 1-15,6-1-1 16,-3-2 0-16,-3-6 0 16,3-5-7-1,-3-2 0-15,0-6-35 0,3-2-12 16,-1-9-36-1,1 1-58-15,0-6 38 16</inkml:trace>
  <inkml:trace contextRef="#ctx0" brushRef="#br0" timeOffset="37188.4953">22168 5112 244 0,'-12'-3'90'0,"-2"8"-48"0,-13 1-29 15,21-4 24-15,-3 4-19 16,0 4-5-16,0 9-8 16,0-3-2-16,0 2-1 15,0-2-4-15,6 3 1 0,3-4-1 16,3-1 0-16,0-1 2 16,3-3 2-16,0-4-3 15,6-1-2-15,0-5-5 16,3-3 0-16,-3 1-1 0,0-4 1 15,-3-1 2-15,-1-4 4 16,-2-5 1-16,0-5 3 16,-3 5 3-16,0 3 2 15,0 2 1-15,-3 1 2 16,3 4-5-16,0 12-1 16,6 7-2-1,0 3-2 1,3 0 1-16,0-1-1 15,0-1-5-15,0-4-1 16,0-2-22-16,-3-2-6 16,-1-4-23-16,4-2-9 15,-3-2-24 1</inkml:trace>
  <inkml:trace contextRef="#ctx0" brushRef="#br0" timeOffset="37407.3187">22362 4956 240 0,'-3'-3'90'0,"3"3"-48"0,0 5-38 15,0 3 21-15,3 0-10 16,0 5 2-16,0 9-8 16,0 4-3-16,6 11-3 15,-3-3-3-15,0 1 1 0,0-3-4 16,-4-11 0-16,1-3-31 15,0 1-15-15,0-3-61 16,-3-3-29-16,0 0 70 16</inkml:trace>
  <inkml:trace contextRef="#ctx0" brushRef="#br0" timeOffset="37626.2931">22258 5099 268 0,'-3'-3'101'0,"3"3"-54"0,3 0-35 0,-3 0 24 15,6 0-13-15,2-3 0 16,4 1-10-16,6-4-3 0,3 1-5 16,3 0-6-16,0 2-2 15,-6 0-25-15,2 1-11 0,-5-1-29 16,6 3-10-16,-6 3-31 15</inkml:trace>
  <inkml:trace contextRef="#ctx0" brushRef="#br0" timeOffset="38030.9329">22612 5091 196 0,'-6'0'74'0,"-9"2"-40"0,0 1-11 15,9 0 26-15,-3 2-10 16,0 0-2 0,-3 8-19-16,3 6-6 0,1 2-8 15,-1-2-5-15,3-1-2 0,0-2 2 16,3 0 0-16,3-3 1 0,0-2 0 16,3-1 2-16,0-4 1 15,0-1-4-15,3-5 1 16,3-5-7-16,2-1 0 15,1-2 1-15,-3 0 1 16,3-5 0-16,-3 0 1 16,0-6 5-1,-3 3 6-15,0 6 3 16,-3 2-1-16,3 11 2 16,0 10-2-1,0 0-5-15,3 3 0 16,0-3-2-16,3 0-2 15,-1-2-4-15,1-3-2 0,3 0-39 16,0-3-18-16,0 0-60 16</inkml:trace>
  <inkml:trace contextRef="#ctx0" brushRef="#br0" timeOffset="38312.0483">22969 4940 288 0,'-3'0'107'0,"6"13"-58"0,-3 3-40 16,3-6 25-16,0 6-15 0,0 3-1 15,0 5-6-15,-3 2-2 16,12 9-6-16,-3-6-5 0,-3-3 0 15,0-2-4-15,0-3 1 16,-3-5-29-16,0-3-13 16,-9-2-18-16,9-3-6 15,-9-3-37 1</inkml:trace>
  <inkml:trace contextRef="#ctx0" brushRef="#br0" timeOffset="38515.4449">22871 5101 244 0,'-6'0'90'0,"9"0"-48"0,0 0-25 15,-3 0 27-15,0 0-10 16,6 0-2-16,3 0-14 16,3-2-4-16,5-1-8 15,7 0-6-15,3 1-1 0,-3-1-10 16,0 0-3-16,-6 1-35 15,2 2-15-15,-5 0-64 16</inkml:trace>
  <inkml:trace contextRef="#ctx0" brushRef="#br0" timeOffset="38752.8341">23103 5069 228 0,'0'0'88'0,"0"3"-48"0,0 2-23 0,6 1 27 16,0 2-10-16,0 0-2 16,3 2-12-16,0 6-2 15,3 5-11-15,-1-2-4 0,1-3-2 16,-3-3-1-16,3-3 2 16,-3-2-25-16,0 0-12 15,0-2-24-15,0-6-86 31,0 0-3-31</inkml:trace>
  <inkml:trace contextRef="#ctx0" brushRef="#br0" timeOffset="38971.6538">23305 5080 160 0,'0'0'63'0,"0"3"-34"0,-12 2-12 15,9 0 22-15,-2 6 2 0,-4 7 5 16,3 9-8-16,-9-1-3 15,3 3-19-15,-6 0-3 0,3 3-2 16,-3 3-9-16,6-14 0 16,3-3-7-16,0 1 1 15,-2 5-27-15,-1-6-11 16,3-2-15-16,3 0-2 16,3-8-43-1</inkml:trace>
  <inkml:trace contextRef="#ctx0" brushRef="#br0" timeOffset="39486.4993">23377 5165 240 0,'0'2'90'0,"0"17"-48"0,-3-1-31 15,3-10 23-15,0 8-11 16,0 0-1-16,3 5-9 16,-3 3 0-16,0 2-8 15,0 1-1-15,0-3 0 0,0-3-2 16,0-3-2-16,0 1-2 16,0-6 1-16,0-2-1 15,0-3 0 1,0-3-5-16,0-5-3 0,0-3 3 15,0-2 2-15,0-6 0 0,0-7 4 16,0-6 0-16,0 0 1 16,6-2-3-16,-3-1 2 15,6-4-1-15,0-4-2 16,0 4 7-16,5 4 3 16,-5 6 3-16,6 2 2 15,3 9 1 1,-3 7 0-16,0 11 2 15,-6 8-1-15,6 2 2 16,-12 1-4-16,-3 0 1 16,0-1-7-16,-6-2-1 15,-12-3-13-15,3-2-7 16,3-1-9-16,0-4-5 16,0-4-16-16,-3-4-7 15,6-1-15-15,0-2-5 0,-2-3-16 16</inkml:trace>
  <inkml:trace contextRef="#ctx0" brushRef="#br0" timeOffset="39970.9322">23624 5154 276 0,'3'19'104'0,"0"-14"-56"0,6 16-38 16,0-16 25-16,0 1-10 0,0-1-2 16,5-2-9-16,1-3-4 15,0 0-5-15,6-3 1 0,-6 0 0 16,0-5-2-16,-3 0-3 15,-3-2 0-15,0-1 1 16,-4 1-6-16,1-1 1 16,-6 1-4-16,0-1 2 15,-3 3-2-15,-5 0 2 16,-7 3 1-16,-3 2-1 16,-3 3 4-16,0 3 0 15,0 2 3-15,0 8 3 16,1 8 2-16,2 1 1 0,0-4 4 15,6 3 5-15,3-5-3 16,6 3 0-16,9-3-6 16,3-1 0-16,12 1-3 15,9-2 2-15,5-7-13 16,-2-1-3-16,0-4-42 16,8-2-17-16,-2-5-88 15</inkml:trace>
  <inkml:trace contextRef="#ctx0" brushRef="#br0" timeOffset="50138.2455">10360 4638 164 0,'-3'-5'63'0,"0"5"-34"0,0-3-16 0,3 3 19 16,-3 0-12-16,-3 0-3 15,-2 0-10 1,-1 3-5-16,-3 2-1 16,-3 3-1-16,0 3 2 0,3 12-1 0,0-1 2 15,0 1-4-15,3-1-2 0,3-1 2 16,3-3 0-16,3-2-2 15,3 0 2-15,0-5 3 16,3-1 1-16,0-2-4 16,6-5-1-16,-3-3-4 15,3-3 1-15,0-2-2 16,-3-3 2-16,0-3 1 16,0-5 2-16,-3 1 1 15,0-7 5 1,-3 1 2-1,-1 5 4-15,1 3 4 0,-3 3-2 16,0 2 3-16,0 2-6 16,3 4-3-16,-3 10-3 15,3 8-3-15,0-1 1 16,0 1 1-16,3 0-3 16,0 0 0-16,3-3 3 15,0-2 1-15,0-1-19 16,0-2-9-16,3-2-34 0,0-4-12 15,0-2-12 1</inkml:trace>
  <inkml:trace contextRef="#ctx0" brushRef="#br0" timeOffset="50529.1766">10476 4636 164 0,'-3'0'63'0,"3"2"-34"0,3 3-21 0,0 1 18 16,0 2-6-16,0 8 0 15,0 7-2-15,3-1 0 16,-3-4-9-16,0 1-1 0,0-4-1 0,0-1 1 16,0-4 0-16,0 1-2 15,-3-3-1-15,3-6 3 16,-3-2 3-16,0 0-6 15,0 0-1-15,0-2 0 16,0-4 0-16,0 1-2 16,0-8 1-16,6-6 0 15,0 4 3-15,0-1-3 16,0 0 0-16,3 0-1 16,0 0-2-16,-3 3 1 15,3 2-1-15,0 3-3 16,-3 0 2-16,-1 3-19 15,1 2-9-15,0 3-54 16,0 0-63-16,0 0 35 16</inkml:trace>
  <inkml:trace contextRef="#ctx0" brushRef="#br0" timeOffset="50854.079">10649 4786 156 0,'3'16'57'0,"0"-8"-30"0,0 3-14 0,0-6 19 16,-3 3-5-16,0-3-1 15,0-2-8-15,0-3-1 16,0 0-10-16,0 0 5 0,0 0 1 16,0-3-2-16,0-2 1 0,0-3-3 15,0-3 0-15,0-4-3 16,3 1-1-16,0-4 1 15,0 2 1-15,0 3-6 16,0 2 0-16,3 3-1 16,0 0 0-16,6 0-3 15,0 3 2-15,2 0-1 16,-2 2 0-16,0 0-22 16,0 1-10-1,0-1-26-15,-3 3-12 0,3 0-22 16</inkml:trace>
  <inkml:trace contextRef="#ctx0" brushRef="#br0" timeOffset="51309.5068">10860 4680 160 0,'-3'0'60'0,"0"0"-32"0,0-2-13 0,3 4 20 15,-3-2-6 1,0 3-2-16,-2 0-13 0,-1 7-4 15,0 9-6-15,0-1-3 0,0-2 0 16,0 3-1-16,3-3 0 16,0 0 0-16,3-3 0 15,0-3 0-15,3 1 0 16,0-3-3-16,3-3 2 16,0-2-8-16,0-3-2 15,0 0-3-15,0-3-1 0,-1-2-1 16,1 0 0-1,0-1-2-15,-3-2 1 0,0 0 7 16,0-7 5 0,0-7 6-16,0 7 4 0,-3 1 4 15,0 4 5-15,3 2-2 16,-3 2 3-16,3 17 7 16,0 0-3-1,0 2-1-15,0 0-8 16,3 0-4-16,0-2-3 15,-3-1-3-15,0-2 3 16,0 0 0-16,3-2-21 16,-3-1-8-16,0 0-40 15,3-2-53-15,0-3 28 16</inkml:trace>
  <inkml:trace contextRef="#ctx0" brushRef="#br0" timeOffset="51700.4801">10970 4678 164 0,'0'0'63'0,"0"2"-34"0,3 1-34 15,3 8 56-15,0 7-21 16,3-2-9-16,0 0-8 16,0 0-9-16,0-3-1 0,0 0 1 0,0-2-2 15,0-3 1-15,0-3-9 16,0-2-3-16,-3-3-20 15,3-3-6-15,0-2-2 16,-1 0 2-16,-2-9 11 16,0 1 7-16,0-3 14 15,-3 0 7-15,0 6 10 16,0-1 3-16,-3 3 9 16,0 6 6-16,0 7-8 15,-3 8-2-15,-3 6-9 16,0 2 0-16,-3 3-4 15,-2-1 0-15,-1 7-5 16,-3-1-1-16,-3-3-1 16,3-2 1-16,3-3-4 15,0-5 0-15,3 0-26 0,3-6-11 16,0-2-58 0</inkml:trace>
  <inkml:trace contextRef="#ctx0" brushRef="#br0" timeOffset="52153.2281">11414 4678 148 0,'-3'0'57'0,"0"5"-30"0,0 16-21 16,0-13 17-16,0 5-3 15,-3 1 0-15,0-1-4 16,0 3 0-16,3-3-9 16,0 0-4-16,3 3-2 0,0 0-1 15,6-3 0-15,0-2 0 16,3-1 0-16,3-2 0 15,3 0 0-15,0-2 2 16,0-4 3-16,-3-4 0 16,0-4 2-16,-4 1-4 15,-2-3 0-15,-3-3 1 0,-3-2 2 16,0 0-1-16,-6-8 2 16,0-3-4-16,-5 3-2 15,2 2-3-15,0 3-1 16,0 3-14-16,3 3-6 15,0-1-140 1,9 0 60 0</inkml:trace>
  <inkml:trace contextRef="#ctx0" brushRef="#br0" timeOffset="52418.8711">11634 4482 160 0,'-15'-8'60'0,"15"-2"-32"0,-3 2-9 16,0 8 21 0,0 5-9-16,-3 0-3 0,1 0-14 15,-1 6-4-15,0 2-6 16,0 6-3-16,0 2 0 0,3 5-4 16,0 1 2-16,3 10 1 15,0-3 2-15,3-2-1 16,-3-3-1-16,3-2-2 15,-3-6-1-15,0-3-27 16,0-7-10-16,0-3-51 16,0-3-27-1,0-5 52-15</inkml:trace>
  <inkml:trace contextRef="#ctx0" brushRef="#br0" timeOffset="52601.2113">11453 4646 228 0,'-3'-3'85'0,"6"3"-46"0,-3 0-30 16,6 0 22-16,0 0-13 15,3 0-2-15,-1-2-12 16,4-1-2-16,3 1-2 0,3-1-9 16,0 0-2-16,6 1-36 15,3-1-16-15,-1 0-37 16</inkml:trace>
  <inkml:trace contextRef="#ctx0" brushRef="#br0" timeOffset="52757.8749">11935 4638 176 0,'3'0'66'0,"0"3"-36"16,-3-3-13-16,0 0 22 0</inkml:trace>
  <inkml:trace contextRef="#ctx0" brushRef="#br0" timeOffset="52985.3309">11935 4646 387 0,'-9'5'34'0,"0"1"-18"16,0-1-10-16,0 0-3 0,0 1-2 0,3-1-1 16,0 0-2-16,6 8-1 15,0 6 4 1,6-6-3-16,3 0-1 15,3-2 2-15,-3 2 2 16,-3-2 2-16,-6-1 1 16,-3-2-2-16,-3 3-2 0,0-3 3 15,-3-3 0 1,0-2-1-16,-3-1-2 0,0-2-8 16,1 0-5-16,2 0-22 15,0-2-8-15,3-1-41 16</inkml:trace>
  <inkml:trace contextRef="#ctx0" brushRef="#br0" timeOffset="53219.8212">11997 4675 200 0,'0'3'74'0,"3"2"-40"0,0 16-16 0,0-7 23 15,-3-1-15-15,3 3-4 16,-3 0-13-16,0-3-6 16,0 0-2-16,3 0 1 15,-3 0 1-15,0-2-21 0,0-3-8 16,0-3-146 0,6-5 52-1</inkml:trace>
  <inkml:trace contextRef="#ctx0" brushRef="#br0" timeOffset="53391.9103">11997 4614 252 0,'0'-5'93'0,"-3"5"-50"0,6-3-52 15,-3 3 14-15,0 0-14 16,6 0-4-16,0 0-44 15,3 0-20-15,3 0-7 16,6 0 1-16</inkml:trace>
  <inkml:trace contextRef="#ctx0" brushRef="#br0" timeOffset="53833.7792">12143 4654 248 0,'-3'3'93'0,"3"-1"-50"0,0 1-44 0,0-3 20 16,0 0-9-16,0 0 2 16,6 3-7-16,0-3-1 15,3 0-2-15,3 0-4 0,0 2 1 16,0-2-1-16,-3 3 0 15,0 0-7-15,-3-1-4 16,-6 3 15 0,-6 6-3-16,0 10 2 15,-3-2-1-15,0-3 0 0,0 2 0 16,-3-2 0 0,6 0 2-16,0-3 1 15,3 0 3-15,3 1 1 0,0-4 3 16,3 1 1-16,3-3-8 15,3 0-1-15,0-3 0 16,3-2 3-16,0-1-4 16,0-2-1-1,0-2-24-15,-1-1-10 16,-2-2-26-16,0-1-10 0,-3-2-23 16</inkml:trace>
  <inkml:trace contextRef="#ctx0" brushRef="#br0" timeOffset="54028.4828">12143 4786 228 0,'-3'-2'88'0,"3"4"-48"0,3-7-29 0,-3 5 23 16,6 0-18-16,0-8-6 0,6 0-6 15,3 3-4-15,0 0 1 31,3-1-17-31,0 4-6 0,-1-1-40 16,-2 0-15-16,6 1-13 16</inkml:trace>
  <inkml:trace contextRef="#ctx0" brushRef="#br0" timeOffset="54372.0027">12355 4792 188 0,'0'2'71'0,"3"-2"-38"0,0 0-23 0,-3 0 31 15,8-2-11 1,1 2-10-16,0-3-8 16,0 0-7-16,3-2-2 0,-3 0 1 15,0-6-5-15,-3-5 1 16,-3 3 2-16,-3 2-3 16,-3 4-2-16,0-1 4 15,-3 2 1-15,-3 1-3 16,0 5-1-16,-3 8 1 15,0 0 2-15,0 8 0 16,4 0-1-16,-1-3 5 16,3 3 1-16,3 0-2 15,3-3-1-15,6 0-1 16,0 0-2-16,5-2 1 16,1-3 1-16,3-3-23 15,0 0-11-15,0-5-38 16,3 0-62-16,-3-2 28 15</inkml:trace>
  <inkml:trace contextRef="#ctx0" brushRef="#br0" timeOffset="54819.236">12646 4559 248 0,'3'-6'93'0,"0"6"-50"0,-3 3-35 0,0-3 24 15,3 5-16-15,0 3-1 16,0 3 0-16,0 0 2 0,0 2-9 16,0 0-2-16,-3 0 0 0,0 0 1 15,0-2 1-15,3 0-4 16,0-3-1-16,3-3 1 15,0 0-2 1,3-2-2-16,3-1 1 16,3-2 1-16,0 0-3 15,2 8 0-15,7 8-1 16,0-3 0-16,-3 3 0 16,0 0 0-16,-3 0 4 0,-4 3 1 15,-2-4 3 1,-6 1 3-16,-3 0-2 0,-6-3 1 15,-3 1-3-15,-6-1 0 16,-2-8-8-16,-7 6-2 16,-3-3-27-16,-3-11-9 15,0 0-21 1,-2 1-6-16,2-3-50 16</inkml:trace>
  <inkml:trace contextRef="#ctx0" brushRef="#br0" timeOffset="55006.7512">12655 4530 252 0,'33'-8'93'0,"-6"5"-50"0,8 3-46 0,-14-5 19 15,3 0-12-15,3-3-2 16,0 5-17-16,-1-5-5 15,-2 3-87-15,12-6-39 16</inkml:trace>
  <inkml:trace contextRef="#ctx0" brushRef="#br0" timeOffset="57448.6819">13185 4688 204 0,'0'0'77'0,"0"3"-42"0,0-3-23 16,3 8 19-16,0 0-10 15,0 0 10 1,0 10-10-16,0 1-10 15,0-1-7-15,0 1-3 0,0-3 1 16,0-3 1-16,0 0-1 16,-3-2 1-16,0-3-31 15,0-3-11-15,0-2-29 16,0-3-12-16,-3-3-8 16</inkml:trace>
  <inkml:trace contextRef="#ctx0" brushRef="#br0" timeOffset="57635.9378">13215 4622 220 0,'-3'-2'82'0,"6"2"-44"0,-3 0-42 0,0 0 15 15,0 0-10-15,3 5-3 16,0 0-30-16,0-2-12 15,0 2-41-15</inkml:trace>
  <inkml:trace contextRef="#ctx0" brushRef="#br0" timeOffset="58038.1813">13277 4739 172 0,'9'21'66'0,"-9"-11"-36"0,3 4-15 16,-3-6 18-16,0 0-7 15,0 5-1-15,-3-3-8 16,0 1-2-16,6 0-9 16,-3-4-2-16,-3-1 0 0,6-1-2 15,0 0 1-15,-3-5 4 16,0-2-3 0,6-4 0-16,-3-2-2 15,0 1-2-15,0-4 1 16,3 0-1-16,0 1-3 15,0-6 2-15,3 0 1 16,0 5 0-16,0 4 0 16,0 1 2-16,0 9-1 15,0 2-1-15,-1 3 1 16,1 5-1-16,-3 1 2 0,3-1 3 16,-3 0-2-16,0 0 0 15,-3-2-1-15,0-1 1 16,0-4-4-16,-3 2-2 15,3-3-23-15,-3-5-10 16,0 0-25-16,0-5-65 31</inkml:trace>
  <inkml:trace contextRef="#ctx0" brushRef="#br0" timeOffset="58272.8443">13530 4572 232 0,'3'-5'88'0,"-3"5"-48"0,0 2-36 0,0-2 21 15,3 11-12-15,0 2 0 16,0 6-1-16,0 7-6 16,0 6-2-16,0 0 0 0,0-1-2 15,0 1 1-15,-3-5-2 16,0-6-1-16,3-3-17 15,-3-2-6-15,0-5-40 16,0-3-14-16,0-8-17 16</inkml:trace>
  <inkml:trace contextRef="#ctx0" brushRef="#br0" timeOffset="58491.3001">13423 4741 208 0,'-3'-16'79'0,"9"16"-42"0,-3-2-23 0,-3 2 33 16,12-5-15-1,3-1-14-15,3 1-9 16,0 0-6-16,2-1-5 0,4 4 1 16,-3-1-28-16,3 0-10 15,-3 1-25-15,-3-1-10 16,-1 0-11-1</inkml:trace>
  <inkml:trace contextRef="#ctx0" brushRef="#br0" timeOffset="58741.63">13745 4667 236 0,'-9'-2'90'0,"6"2"-48"0,0 2-31 16,0 1 23-16,0 0-11 15,-3-1-1-15,0 1-13 16,3 2-3-16,0-2-6 15,3 15-1-15,3 1-1 16,3-3-2-16,6 2 0 16,0 1 3-16,0-1 2 15,-3 1 4-15,-1-1 4 16,-2 1 2-16,-6-3-3 0,-6-3 0 16,-5 3-3-1,-7-8 2-15,-6-3-59 0,-3-8-25 16,3 1-49-1</inkml:trace>
  <inkml:trace contextRef="#ctx0" brushRef="#br0" timeOffset="60554.0947">10119 4649 160 0,'0'0'60'15,"0"2"-32"-15,-3-2-33 0,0 0 60 16,0 0-16-16,3 0-10 15,-3 3-7-15,0-3-14 16,0 0-1-16,0 3 3 0,-3-3 0 16,0 0 4-16,0 2-3 15,1-2-1-15,-1 0-4 16,-3 0 1-16,0 0-2 16,0 0 2-16,-3 0-2 15,0 0 2-15,0 0-4 16,-3 0 0-16,0 0-1 15,0 0 1-15,1-2-2 16,2-1 2-16,0 0 0 0,0 1 1 16,0-4-2-16,0 4-2 15,0-3 1-15,0-1-1 16,0 1-3-16,0 0 2 16,0-1 3-16,4 1 1 15,-1-3 1-15,0 0 0 16,0 0 0-16,0 0 2 15,0 0-1-15,3-2 2 16,0 2 0-16,0 0 1 16,3-3-2-16,0-5 1 0,0 1-2 15,3 1 0 1,0-2-3-16,0-2 1 0,0 2-2 16,0-2-1-16,3-4 1 15,-3-1 1-15,0-4-1 16,3 3-1-16,-3 3 1 15,0 3 1-15,3 2-3 16,-3 3-2-16,0 2 2 16,0 3 2-16,0 3-2 15,0 2-2-15,-3 3-3 16,0 3 1-16,-3 7 3 16,3 9 1-16,-3-1 1 15,0 1 0-15,0-1 0 16,0 1 0-16,0-1 0 0,0-2 0 15,0-2-3-15,1-4 2 16,2 1 3-16,0-3 1 16,0-3 1-16,0 0 2 15,0-2-5-15,3-3-1 16,-3 0 0-16,0-3 2 16,3-2-1-16,3 0 2 15,0-3-4-15,-3-3 0 16,3-2 3-16,0-6 1 15,0 3-1-15,3-5-2 16,-1 3-2-16,1 2 1 16,-3 0 1-16,3 3 0 15,0 2-3-15,3 1 0 0,-3 2-1 16,0 2 3-16,3 4-5 16,0 4 2-16,0 4 2 15,6 4 1-15,0 1 1 16,-3 7 0-16,3-2 2 15,-4 0 1-15,1-3-1 16,0-2 1-16,0-3-11 16,0 0-2-16,0-3-46 15,0 0-20-15,0-5-65 16</inkml:trace>
  <inkml:trace contextRef="#ctx0" brushRef="#br0" timeOffset="63644.5245">10083 4821 148 0,'-3'2'57'0,"3"-4"-30"0,0 2-21 15,0 0 15-15,-2 2-7 16,2-2 2-16,-3 3-7 16,0-3-1-16,0 0-4 15,0 0 2-15,0 0 0 0,0 0-2 16,-3 0-3-16,0 0 2 15,0 0 2-15,0 0 4 16,0 0 2-16,0 0-3 16,-3 0-3-16,0 0 0 0,0 0 1 15,0 0-3 1,0 0-2-16,0-3 0 0,0 3 1 16,1-2 1-16,-1-1 1 15,0 3-5-15,0-3 1 16,0 3 0-16,0-2 0 15,0 2-3-15,-3 0 2 16,3 0 3-16,0-3 1 16,-3 0-4-16,0 1 1 15,3-1 0-15,0 3 2 16,1-2-3-16,-1 2-2 16,-3 2 2-16,0-2 0 15,0 0 1-15,0 0 0 16,0 0 2-16,0 0 1 15,0 0-4-15,3 0-1 0,-3 0 1 16,1 0 2-16,-1 0 0 16,-3 0 2-16,0 0-4 15,3 0-2-15,0-2 2 16,0 2 2-16,-3 0-2 16,0 0 0-16,1 0-1 15,-1 0 0-15,0 0 4 16,0-3 3-1,0 3-4-15,3-3-3 16,0 3 3-16,0 0 1 16,0 0-3-16,0 0 1 15,1 0-2-15,-1 0 0 16,-3-2 2-16,0 2 0 16,0 0 2-16,0-3 1 15,-3 0-4-15,0 3 1 16,1-2-2-16,-1-1 0 0,0 0 4 15,-3 3 1-15,0 0-1 16,3 0-2-16,0-8 1 16,1 1 1-16,-1 1-3 15,0 1 0-15,-3-6-1 16,0 3 0-16,0 8 2 16,0-8 0-16,4 3 0 15,-1 0 2-15,-3 2-3 16,3 1-2-16,-3-1 2 15,0 6 0-15,4-1 1 16,-1 1 0-16,0 0 2 16,0-1 1-16,0-2-1 0,3 3-2 15,-3-3-2-15,-2 2-1 16,-1-7 2-16,3 3 2 16,0-1 0-16,0 0 2 15,0 9-4-15,-3-4 0 16,-2-4-1-16,-1 4 0 15,0 3 2-15,0-2 2 16,-6 0-1-16,4-3 2 16,-1 8-4-16,0-3 0 15,0 0 1-15,-3-2 2 16,4 0-1-16,-7 2 2 16,3 0-2-16,0 0-1 15,1-2 1-15,-1 0-1 16,0-1 2-16,3 1 3 0,1 0-4 15,2-1-1-15,0-2 0 16,-3-2 0-16,3-1-3 16,1 0 2-16,2 3 1 15,0 0 0-15,0 0-3 16,-3-2 2-16,3-1 3 16,-2 3 1-16,2 0-4 15,-3-5 1-15,0 0 0 16,-3-1 0-16,0 4-3 15,-5-1 2-15,2 0 3 16,0 11 1-16,0-2-4 16,-5-6 1-16,-1 2 0 15,3-2 0-15,1 0 0 0,-4 3 0 16,3-1 0 0,0-2 2-16,4 0-3 0,-1-5 0 15,0 0 1-15,0 0 0 16,1 2 0-16,2 0 0 15,0 1 0-15,-6-1 2 16,6 0-3-16,1 1-2 16,-1-6 4-16,0 0 3 15,3 3-3-15,0-1-1 16,-2 1-2-16,-7 0 0 16,6 2 2-16,0 0 0 15,-2 1 0-15,-1-1 0 16,0 0 0-16,0 1 2 15,-3-1-1-15,1 3 2 0,-1 0-7 16,3-3 1-16,0 3 1 16,1 0 3-16,2-2-2 15,-3-1 0-15,0 1 1 16,4-1 2-16,2 0-1 16,0 1-1-16,0-1 3 15,0 0 2-15,1 1-7 16,-1-1 0-16,0 3 2 15,0-3 4-15,-3 3-3 16,-2 0-3-16,2-2-2 16,-3 2 3-16,3 0 0 15,3-3 1-15,-8 0 0 0,-1 1 0 16,3-1 2-16,6 1 1 16,3-1-4-16,1-2 1 15,-1-1 0-15,0 4 0 16,0-4 2-16,0 1 3 15,0 2-2-15,1 1 0 16,-1-1-1-16,3 0-2 16,3-2 1-16,-3 0-1 0,3 0 2 0,-6-1 1 15,4-2-1-15,5 0 1 16,0 3 2-16,0-3 4 16,3 0-2-16,0 0-2 15,3-2 0-15,-3-9-1 16,3 6 0-16,0 0 0 15,3-3-2-15,0 0 1 16,0 0 0-16,0 0 1 16,0 0-2-16,0 1-2 15,0-1 1-15,0-6 1 0,0 7-1 16,3-7 2-16,0 4-2 16,0 2-1-16,0 3 3 15,0 2 0-15,0 3-4 16,-3 0 1-16,1 3-5 15,2 2 1-15,-3 1 2 16,0 2 1-16,-3 2-2 16,0 4 2-16,-3 7-1 15,-6 8-2-15,9 0 3 16,-6 0 0-16,0 1 1 16,0-7 0-16,3-1 0 15,3-4 0-15,0-4 0 0,3 2 2 16,0-3-1-16,0 0 2 15,0-5-2 1,0 0 2-16,0-3 0 16,0 1-4-16,1-1 1 15,2 1 0-15,0-6 2 16,2 0-3-16,1 0-2 16,0-11 2-16,6-5 2 15,0 3 0-15,6 3-1 16,-3 2-2-16,3 0 1 15,-3 3 1-15,3-1 0 16,-3 4 0-16,0 2 0 16,-1 3-3-16,1 5 0 15,0 2-1-15,0 4 3 16,0 4 0-16,3 9 1 0,0 5 0 16,0-1 0-16,0-2 0 15,-3-2 0-15,-1-3 2 16,1-3 1-16,0-5-32 15,3 0-13-15,6-8-83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15:52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18219 52 0,'0'0'19'0,"0"0"-10"0,0 0 0 16,0 0 9-16,0 0 1 16,6 0 3-16,0 0-3 15,3-5 0-15,0 5-6 16,3-3-3-16,3-2-3 16,5 5-2-16,-2-5-6 0,0 5 1 15,3 0 0-15,0 0 0 0,0 0 0 16,-1-3-3-16,4 3 2 15,-3 0 1-15,3 0 2 16,0-5-1-16,0 5 2 16,-1 0-2-16,1 0-1 15,0 0-2-15,0 0 1 16,0 0 1-16,2 0 0 16,1 0 0-16,0 0 2 15,0 0-1-15,0 0 2 16,-4 0-4-16,1 0 0 15,0 5 3-15,3-5 1 0,0 0-1 16,-1-5-2-16,-5 5 1 16,0 0-1-16,0 0 0 15,-3 0 0-15,0 0 0 16,-1 0 0-16,1 0 0 16,-3-6 2-16,0 6-1 15,0 0-1-15,-3 0 1 16,0 0 1-16,0 0-3 15,-3 0 0-15,0 0 3 16,-1 0 1-16,-2 0 7 16,0-5 6-16,3 5-8 15,0 0-2-15,3 0-4 16,0 0 1-16,0 0-4 0,3 0 0 16,0 0-1-16,3 0 0 15,2 0 2-15,7 0 0 16,0 0 2-1,3 0 1-15,2 0-1 0,7 0-2 16,3 0 3-16,5-2 2 16,1 2-2-16,3 0 0 15,11 0-1-15,-5 0-2 16,2 0 3-16,1-6 2 16,2 6 2-16,-2 0 3 15,-1 0-5-15,-5 0-1 0,3-5 0 16,-4 5 0-1,1-3 0-15,-1-2 0 0,-2 5-5 16,2-5 1-16,1 5 0 16,-6 0 0-16,-4 0 0 15,4 0 2-15,-3 0-1 16,-4 0 2-16,1 0-2 16,0 0-1-16,-1 0 1 15,1 0-1-15,0 0 2 16,-4 0 1-16,4-3 1 15,-3 3 0-15,-4 0 0 16,7 0 0-16,-3 0-2 16,-1-5 1-16,1 5-2 15,3-6-1-15,-6 6 1 16,2 0 1-16,4-2 1 16,-3 2 1-16,-4 0-2 0,1-5-2 15,0 5 1-15,-1 0 1 16,1 0 1-16,0-6 3 15,0 6-5-15,-4 0-1 16,1 0 0-16,0 0 2 16,-3 0-3-16,5 0 0 15,4 0 3-15,-3 0 1 16,-3 0-4-16,-4 0 1 16,1-2 0-16,0 2 0 15,8 0-3-15,-5 0 2 16,-3-11 3-16,0 11 1 15,3-8-4-15,-1 3 1 16,1 5 0-16,-3-3 0 0,5 6-3 16,1-3 2-16,-3 5 3 15,0-5 1-15,-4 5-4 16,1-2-1-16,3-3 1 16,-3 5 0-16,-3 3 1 15,-4-8 2-15,1 0-3 16,-3 6 0-16,0-6-70 15</inkml:trace>
  <inkml:trace contextRef="#ctx0" brushRef="#br0" timeOffset="2971.3539">14429 17513 124 0,'-3'-3'49'0,"3"3"-26"0,-3 0-9 0,3 3 17 16,-6-1-2-16,0-2 3 15,-6 11-9-15,1-3-2 16,-4 5-12-16,0 0-1 0,-3 11 2 15,0 5-4-15,0 8-1 16,-6 6-7-16,7-1-1 16,2 0 3-16,3 9 2 15,12-4-3-15,3-10-1 16,-3-10 1-16,9-1 2 16,6 1-2-16,2 4-2 0,1-4-31 15,3-1-15-15,-3-4-44 16</inkml:trace>
  <inkml:trace contextRef="#ctx0" brushRef="#br0" timeOffset="3737.8855">14510 17899 88 0,'0'-5'33'0,"0"5"-18"0,0 0-2 0,0 0 11 15,0 0-1-15,0 0-2 16,-3 0 4-16,-3 5 1 15,-3 0-5-15,0 3-2 16,3 0-11-16,0-2-5 0,0 7-2 16,0 8-4-16,3-3 2 15,0 4 1-15,3-7 0 16,3-1 0-16,3-6 0 0,3 5-5 16,0-5 1-16,3-3-29 15,0 0-13-15,0-5-29 16</inkml:trace>
  <inkml:trace contextRef="#ctx0" brushRef="#br0" timeOffset="4081.7295">14620 17960 172 0,'-15'0'66'0,"12"5"-36"0,-3 3-29 0,6-3 14 15,0 9-6-15,0-4 2 16,0 3-6-16,0-5-1 16,3 6-2-16,0-6-4 0,6 5 1 15,3-3 7-15,3-2 4 16,-1-2 3-16,-2 2 5 16,-3 0 1-16,0-11 3 15,3-2-3-15,-3-1-2 16,-3-2-5-16,0 3-2 15,-3-3-6-15,0-5-1 16,-3-6-3-16,0 6-1 16,0 5-1-16,-3-5 0 15,0 2-16-15,0-2-5 0,-3 5-24 16,3 3-10-16,3-3-39 16,0 8-20-1,0-5 55-15</inkml:trace>
  <inkml:trace contextRef="#ctx0" brushRef="#br0" timeOffset="4438.9851">14736 17947 128 0,'0'10'49'0,"0"-10"-26"0,3 21-14 16,-3-15 16-16,3 2-10 15,3 5-3-15,0 5-5 0,-3-4-2 16,6-1-3-16,-3 0-2 0,5 0 3 15,-2-5-2-15,3-8 2 16,3-8-4-16,-3 3 0 16,-3 5-8-16,0-8-2 0,0 0 4 0,3-2 1 15,-6-4 6-15,0 1 2 16,0-3 0-16,-3 6 1 16,0 2 9-16,-3-3 4 15,0 9-7-15,3 2-3 16,-3 0 2-16,3 2 5 15,0 11-7-15,0-7-3 16,-1 4-2-16,4 3-1 16,0-5 0-16,0 11 0 15,0-6-16-15,3 0-6 16,-3-5-64 15</inkml:trace>
  <inkml:trace contextRef="#ctx0" brushRef="#br0" timeOffset="4725.056">15004 17698 160 0,'0'0'63'0,"0"5"-34"0,3 3-19 0,0 3 17 16,0-3-9-16,0 5 0 16,0 8-9-16,0-2-3 15,3 7-3-15,-3 1-3 0,2-1 3 16,1 3-2-16,3 0-1 16,0 3-35-16,-3 2-75 31</inkml:trace>
  <inkml:trace contextRef="#ctx0" brushRef="#br0" timeOffset="5225.1036">15269 17965 208 0,'-24'-5'79'0,"21"5"-42"0,-6 0-28 16,9 5 22-16,-6-5-19 15,-6 8-4-15,3-3-7 16,0 9-4-16,0-1 2 0,3 0 0 0,3 6 3 16,0-6-3-16,6 5-2 15,0-4 2-15,3-12 0 16,3-2-2-16,0 14 2 15,0-9-1-15,3-8 0 16,3-7 2-16,-6-4 2 16,0 9-1-16,3-11-1 15,-3 3-2-15,-1-6 1 16,1-12-1-16,-3-1-2 16,0-2 3-16,-3-1 0 15,-6 6 3-15,0 3 3 16,0-1 2-16,0 9 1 15,0 4-2-15,3 6 1 0,0 3-6 16,0 10-1-16,0-5 2 16,6 19 3-16,-3-6 0 15,3 8 0-15,-3-2-3 16,3 7 1-16,3 11-4 16,0-15 0-16,0-4-28 15,3-2-13-15,3 10-64 16</inkml:trace>
  <inkml:trace contextRef="#ctx0" brushRef="#br0" timeOffset="5959.6165">15638 17769 188 0,'3'6'71'0,"-3"-4"-38"0,3 14-30 15,0-13 17-15,0 10-3 16,3 0-1-16,-3 6-2 16,0 13 1-16,0-11-8 15,0-3-2-15,-1 9-1 0,1-6-5 16,0 5 1-16,0-2 0 16,0-5 2-16,0-3-1 0,-3-11 2 15,0 0-2-15,0 8 8 16,0-5 4-1,0 0-6-15,-3-16-2 16,3 3-3-16,-3-3-2 16,0-10 1-16,3 4 1 15,0 1-1-15,0 0 2 16,0 8 0-16,6-6 3 16,-3 0-1-16,6 6 0 15,3-8-6-15,3 5 1 16,-3 8-2-16,0 0 0 15,-3 8 2-15,-3-3 2 0,0 3-1 16,0 8-1-16,-3-3 3 16,0 8 2-1,0-2-4-15,0-11-3 0,3 5-10 16,-1 6-3-16,-2-6-34 16,3-5-13-16,3 2-45 15</inkml:trace>
  <inkml:trace contextRef="#ctx0" brushRef="#br0" timeOffset="6412.8059">15983 17971 200 0,'-15'-11'74'0,"12"8"-40"0,-3-2-20 0,6 5 22 16,-3 0-14-16,-3 0-4 15,0 0-14-15,-3 8-4 16,0 3-1-16,1 2-2 0,-1 0 1 16,0 0 2-16,0 0 2 15,3 1-3-15,3 7 0 16,0-8 1-16,3 0 0 16,3 1 0-16,3-4 2 15,0-5 1-15,3-2 1 16,0-6-2-16,0-7 1 15,-1 5 0-15,-2-9 1 16,0 6 0-16,0-5 0 0,0 0-2 16,-3 0-2-16,0-1 3 15,0 1 0-15,0 8-1 16,0 0 1-16,0 5-4 16,-3 0-2-16,6 5-1 15,0 8 3-15,0-2 2 16,0-3 4-16,3 5-9 15,0 0-2-15,-3 0-24 16,3 1-10-16,-3-1-32 16,0-8-50-1,0 3 30-15</inkml:trace>
  <inkml:trace contextRef="#ctx0" brushRef="#br0" timeOffset="6788.9431">16102 17984 204 0,'3'5'77'0,"0"3"-42"0,0 0-26 0,0-3 19 16,3 3-10-16,0 5-3 16,0-2-2-16,0-3-1 15,0 5-6-15,0 0-2 0,0-5 2 16,0 3-3-16,0-3 0 15,2-3-1-15,-5 0-2 16,3-2 7-16,0 2 3 0,-3-10-1 16,0-3 0-16,0 0-1 15,3-2 2-15,0-4-1 16,0 1 2-16,-3 0-2 16,0-6 0-16,0-2-1 15,0 8 0-15,0-6-7 16,0 6-2-16,0 5-3 15,0-2 3-15,0 2-22 16,0 2-9-16,0 6-28 16,0 0-12-16,0 0-44 15</inkml:trace>
  <inkml:trace contextRef="#ctx0" brushRef="#br0" timeOffset="7148.417">16302 17978 228 0,'5'11'88'0,"-2"-8"-48"0,6 2-38 0,-3-2 17 16,0-1-8-16,3 1-1 16,0-3-4-16,0 0-1 15,0 0-3-15,0-3-2 0,-3 1 3 16,0-6-2-16,0 5-1 16,0-2 1-16,-3-1 1 15,0-1-8-15,-3-4-3 16,-3 3 7-16,-3 3 5 15,0 2-3-15,-3-2-2 0,-3 5 1 16,0 5 0 0,-3 3 3-16,0 0 1 0,3 5 10 15,0 6 3-15,1-6 1 16,2 0 0-16,6 14-3 16,3-9-8-1,6 1-3-15,3-3-2 16,2-6-1-16,7 3-16 15,0-5-6-15,6-2-51 16,6-1-20-16,0-3-12 16</inkml:trace>
  <inkml:trace contextRef="#ctx0" brushRef="#br0" timeOffset="7871.5292">16834 17931 228 0,'-12'-5'85'0,"3"5"-46"0,-5 0-35 15,8 0 21-15,-3 7-16 16,0-1-5-16,-3 7-7 0,0 0-3 16,3 0 3-16,0 6-1 0,3-1 2 15,3-2 4-15,3 8 1 16,3-8-1-16,3-3-2 15,3 1 7 1,0-9 3-16,3 0-3 0,0-5 1 16,0-8-3-16,-3-2 0 15,0-4-3-15,-1 6-2 0,1-5 1 16,0 0-1-16,-3 0 0 16,0-1 0-16,-3 1 2 15,0 3 1-15,0 2 1 16,0 2 0-16,-3 6-5 15,0 0 1-15,3 8 2 16,0 3 1-16,0-3-4 16,0 10 1-16,0 4 0 15,6-4 2-15,0 1-1 16,3-3-1-16,0-6-10 16,-3 3-6-16,0 1-23 15,-1-7-10-15,1-7-23 16,0 0-42-16,0-2 30 15</inkml:trace>
  <inkml:trace contextRef="#ctx0" brushRef="#br0" timeOffset="8105.8554">17004 17717 152 0,'-9'0'57'0,"12"5"-30"0,-3 3-10 0,0 0 22 16,0 5-7-16,0 5-1 16,0 6-15-16,0 3-5 0,0 2-7 15,3 3-3-15,0-1 0 16,0-4 1-16,-3-1 3 0,3 1-20 16,0-1-9-16,0-2-19 15,0-8-8-15,-3-3-35 16</inkml:trace>
  <inkml:trace contextRef="#ctx0" brushRef="#br0" timeOffset="8402.7583">17132 17711 240 0,'9'-2'90'0,"-18"2"-48"0,15 2-49 0,-9-2 16 15,6 13-2-15,0 1 6 16,-3 4-5-16,0 9 0 16,0 4-4-16,0-4-3 0,3 7 0 15,-3-2-1-15,3-6 2 16,0 6-6-16,0-5-1 15,0 4-38-15,0-4-14 16,0-6-44 0</inkml:trace>
  <inkml:trace contextRef="#ctx0" brushRef="#br0" timeOffset="8748.4993">17248 18000 212 0,'-12'5'82'0,"6"0"-44"0,-6 8-27 15,9-7 21-15,3 2-13 16,0 5-3-16,3 8-9 16,0-8-5-16,9 6-1 15,0-6 1-15,3-2 1 0,0-3 7 16,6-3 4-16,2-3-3 0,1-4 1 31,-6-9 2-31,-3 3 3 0,-3-5 0 0,0 3-1 16,-6-4-4-16,-3-2-2 15,-3-2-6-15,-6 5-3 16,-6-6 0-16,0 6-1 16,0 0 0-16,0-1 2 15,0 9-17-15,0-3-4 16,0 8-22-16,4 0-9 15,2 0-28-15,0 0-14 0</inkml:trace>
  <inkml:trace contextRef="#ctx0" brushRef="#br0" timeOffset="9121.8115">17558 17947 268 0,'-15'-3'101'0,"12"3"-54"0,-6 3-37 16,6-3 23-16,-3 5-18 15,0 3-3-15,-3-3-6 0,0 8-1 16,0 1-3-16,3-1-4 0,3 11-1 16,3-3 2-16,0 0 2 15,9-2 0-15,0-1-1 16,0-5-4-16,6 1-2 16,3-1-24-16,0-5-8 15,-1-3-33-15,1 3-13 16,3-8-10-1</inkml:trace>
  <inkml:trace contextRef="#ctx0" brushRef="#br0" timeOffset="9559.4231">17802 17978 200 0,'-18'-5'74'0,"15"5"-40"0,-9 0-11 15,9 0 26-15,-6 5-10 16,-3-5-2-16,-3 8-21 16,0-2-10-16,0 4-4 15,4-2-5-15,-1 11 2 0,3 2 1 16,3-3 0-16,3-2 0 16,3 3 0-16,6-6-3 15,0 0 2-15,3-7-6 0,3 1-3 16,-1-7-1-1,1 0 1-15,0 0 4 0,-3-7 1 16,0-7 5-16,-3 1 2 16,0 0 6-16,0 0 5 15,-3-1-5-15,0 4-2 16,0 2-1-16,-3 3-1 16,0 2-7-16,0 3 0 15,3 8 3-15,0 5 2 16,6 6 0-16,0-3-2 15,3 2-2-15,0-5 1 16,-1 6 1-16,1-6 0 16,0-5-14-16,0 5-5 15,0-8-26-15,0-5-8 0,0 0-52 16</inkml:trace>
  <inkml:trace contextRef="#ctx0" brushRef="#br0" timeOffset="9800.7158">17968 17769 248 0,'-6'-13'93'0,"9"8"-50"0,-6 5-35 0,3 0 24 16,0 0-14-16,0 0-2 16,0 5-3-16,0 8-1 15,3 9-6-15,0 1-6 0,0-1-3 16,0 9 4-16,0-4 1 15,6 5 0-15,-3-6-2 32,0 11-26-32,0-8-12 0,-6-2-34 15,9-1-12-15,-15-2-13 16</inkml:trace>
  <inkml:trace contextRef="#ctx0" brushRef="#br0" timeOffset="10050.7433">17834 17933 288 0,'-14'-7'110'0,"14"7"-60"0,3 0-58 15,8-6 46 1,1 6-24-16,6 0-5 0,3-2-4 15,3-4-4-15,6 6-1 0,-4-5 1 16,1 5-15-16,3 0-5 16,-6 0-23-16,-3 0-11 15,-4 5-65 1</inkml:trace>
  <inkml:trace contextRef="#ctx0" brushRef="#br0" timeOffset="10895.8077">18135 17986 208 0,'0'3'77'0,"0"0"-42"0,3-3-17 0,0 5 23 15,3-2-12-15,3-1-5 16,0-2-9-16,3 0-5 0,0-2-5 16,0-1-2-16,-1-2 1 0,1-1-2 15,0-2 1-15,-3 3-2 16,0-3-1-16,-3 0 3 15,-3-2 0-15,0 2 3 16,-6 2 1-16,-3 4-3 16,-3-3-1-16,0-1-1 0,-3 6 1 15,0 0-2-15,1 6 2 16,-1 1 0-16,0 4 1 16,0 2-2-16,3 3 1 15,3 0-2-15,3 5-1 0,3-2-2 16,3 2 1-16,3-3 1 15,3-2 0-15,3 0-20 16,0-8-7-16,5 0-13 16,4 3-5-16,0-9-6 15,0 4-1 1,0-6-34 0,0 0-21-16,0-14 53 0,-1 1 195 31,7-13-51-16,-6 2-13-15,-6 3-26 16,-3 2-14-16,-3 3-5 16,-9 3-2-16,0 2-17 15,-6 4 3-15,0 1 2 0,-3 1-10 16,0 5-4-16,-3 5-6 16,0 3-1-16,0 8 2 0,3-3 0 15,3 3 1-15,0 8 0 16,6-3-3-16,3 0 0 15,3-5 2-15,3-3 0 16,3-5 3 0,0-2 1-16,0-6-4 15,3 0 1-15,-3-11 2 16,3-2 1-16,-1-6-4 0,-2-2 1 16,-3-5 0-16,0-1 2 15,-3 3-1-15,0-5-1 16,-9-8 3-16,0 8 0 15,0-3-1-15,0 1-2 16,0 4 1-16,0 3-1 16,0 11 0-16,3 0 2 15,0 13-10 1,0 5 0-16,6 16 2 16,0 6 1-16,0 5 3 15,0-1 1-15,0 4 3 16,0-4-1-16,0 9 2 15,0-3-18-15,3-5-4 0,-3-6-53 16,3-4-22-16,0 1-25 16</inkml:trace>
  <inkml:trace contextRef="#ctx0" brushRef="#br0" timeOffset="13497.4334">14587 17973 140 0,'0'0'55'0,"0"0"-30"0,0-2-14 0,0 2 15 16,0 0 1-16,3-6 1 16,-3 6-7-16,0-5 0 15,0 5-12-15,3-3 1 0,-3-2 1 16,3 0-2-16,0-3 2 15,0 2-6-15,0 6-3 16,0-2-4-16,0-3 1 16,3 5 1-16,0-6 0 0,0 6-3 15,3 0 2-15,0 0 1 16,-4 6 2-16,1-6-3 16,0 7 0-16,0-1-8 15,-3-1-2-15,0-2-49 16,-3 2-21-16,0-5-7 15</inkml:trace>
  <inkml:trace contextRef="#ctx0" brushRef="#br0" timeOffset="17260.6908">18986 17952 132 0,'-3'-5'49'0,"3"5"-26"0,0 0-14 0,0 0 16 16,0 5-3-16,0-5 1 15,3 8-6-15,0-8-2 16,0 11-9-16,0-4 0 0,3 7 4 16,0-1 0-16,0 0 2 15,3 0 0-15,0-2 0 16,0-3 0 0,-3 0 0-16,0-3-11 15,-3 14-3-15,0-6 3 0,0-5 3 0,0 5 3 16,0-8 3-16,-3 3-1 15,3-2 0-15,-3 1-3 16,0-14-1-16,3-7-1 16,0 22 0-1,-3-16-2-15,3 0 1 16,-3-2 0-16,3 5-1 16,0 10 1-1,0-13 2-15,0-5 0 0,0 2 2 16,0 3-2-16,-1 0 0 15,1-10 1-15,0 4 1 16,0 1-3-16,0 3-1 16,0 2-3-16,0-6-1 15,0 9 1-15,0-3 0 16,0 0 0-16,0 3 0 16,0-3-14-16,0 3-3 15,0 5-24-15,0 0-9 16,0 0-25-16,3 0-10 15,0 0-3 1</inkml:trace>
  <inkml:trace contextRef="#ctx0" brushRef="#br0" timeOffset="17734.4566">19296 17978 188 0,'-3'-5'71'0,"3"5"-38"0,-6 0-21 16,6 0 19-16,-3 0-10 15,0 0-1-15,0 0-15 16,0 5-2-16,-3 1-3 16,-3 2 0-16,0 5 2 0,3 0-3 15,0 0 0-15,3 1 1 0,0 4 0 16,6-5 0-1,-3 1 0-15,6-9 0 16,3-5 2-16,0 0 3 16,0-5-2-16,-3 15-2 15,0-12-3 1,0 2 1-16,0-8 3 16,0-6-1-16,-3 6 2 15,3-2 7-15,-3 2 3 16,0 3-4-16,0-3-1 15,-3 2-2-15,0-2-1 0,3 8-6 16,-3 0 1-16,3 8-2 16,0-2 0-16,0 2 2 15,0 10 0-15,0-5-5 16,0-13-1-16,11 0-22 16,-8 14-6-16,0-1-16 0,3-8-6 15,3-10-32 1</inkml:trace>
  <inkml:trace contextRef="#ctx0" brushRef="#br0" timeOffset="18093.869">19445 18000 192 0,'-3'-8'74'0,"3"8"-40"0,0 5-29 0,0-5 17 15,3 5-3-15,0-2 3 16,0 10-3-16,0-2 0 15,0 5-10-15,0-3-3 0,0 0 0 16,0 0-1-16,0 3 0 16,0-8-1-16,0 0 2 15,0-3 1-15,-3-10 1 0,0-3 2 16,0 16 4 0,0-16-4-16,0-5-3 15,0 2 1-15,0 3-5 16,0-5-2-16,0 5 2 15,2-2 0-15,1-4-4 16,3 6-1-16,-3 0 1 16,3-2 0-16,0 7-6 15,3 1-3-15,-3-1-16 16,3 3-9-16,3 0-17 16,0 0-7-16</inkml:trace>
  <inkml:trace contextRef="#ctx0" brushRef="#br0" timeOffset="18262.338">19677 18010 228 0,'0'5'88'0,"0"-5"-48"0,3 8-34 0,-3-2 20 16,3-4-10-16,0 9-1 16,-3 2-7-1,3 3-5-15,-3-3-10 0,3 3-4 16,-3-3-38-16,0 1-18 31,0-6-31-31</inkml:trace>
  <inkml:trace contextRef="#ctx0" brushRef="#br0" timeOffset="18454.4263">19680 17867 272 0,'0'-8'104'0,"0"8"-56"0,0-10-45 16,3 2 21-16,0 8-16 15,0-5-4-15,0 5-25 16,0 0-11-16,3 5-55 16,3 8-23-16,-3-5 21 15,0-3 15-15</inkml:trace>
  <inkml:trace contextRef="#ctx0" brushRef="#br0" timeOffset="18891.9665">19900 17984 272 0,'-12'-6'104'0,"12"6"-56"0,-9 0-45 0,9 0 21 16,-6 0-16-16,3 6-4 15,-6-1-6-15,1-2-1 16,-1 10 2-16,3 0-2 0,0 6 1 0,0-1 2 16,3-2 2-16,0-3-3 15,3-13-2 1,6 6 4-16,3 4 3 16,-3-2-3-16,0 0-1 0,0-3 0 15,0-5 0-15,-1 0 0 16,1-5 2-16,0 2-1 15,0-10 2-15,-3 3-4 16,0-4 0-16,0 6 3 16,0-2 1-16,0 7-6 15,0-2-2-15,0 5 2 16,0 13 1-16,0-5 2 0,0 5 2 16,0 1-3-1,3-4 0-15,0-2-15 0,0-3-4 16,3-5-21-16,0 8-7 15,-3-2-40 1,3-12-32-16,3-7 50 16</inkml:trace>
  <inkml:trace contextRef="#ctx0" brushRef="#br0" timeOffset="19313.9593">20052 17862 220 0,'0'0'82'0,"0"0"-44"0,3 5-31 0,-3 1 18 16,3 2-9-16,0-1-1 0,0 9-3 15,0-2 2-15,0 7-7 16,-3-8-4-16,3 13 0 0,0 1-2 16,0-3-1-16,0-8 3 15,0 2 2-15,0-5-4 16,0-5-3-16,0 3-6 15,0-6-2-15,0-2-4 16,3-3 1-16,0-3 0 16,2-7 1-16,-2 4 2 15,3-2 1-15,6 3 6 16,-6 16 1-16,0-9 4 16,3 12 3-16,-3-9 15 15,-3 8 7-15,0-8 0 0,-3 9-2 16,0-1-11-16,-6-5-4 15,3 2-6-15,-6-2-1 16,3 0-1-16,-3-3 1 16,0 1-20-16,-6-6-8 15,3 0-23-15,-6-6-7 16,-6-12-57 0</inkml:trace>
  <inkml:trace contextRef="#ctx0" brushRef="#br0" timeOffset="19563.9699">20231 17777 212 0,'3'0'79'0,"0"11"-42"0,2 2-23 15,-2 0 20-15,-3-5-6 16,0 6-2-16,0 4-8 15,0 16-3-15,3-10-9 16,0-3-4-16,0 6-1 0,0 10-4 16,0-3 0-16,6-2-34 15,0-5-15-15,-3-4-39 16,0-7-42 0</inkml:trace>
  <inkml:trace contextRef="#ctx0" brushRef="#br0" timeOffset="19954.5859">20359 18095 232 0,'6'-37'88'0,"-4"37"-48"0,10 37-29 0,-9-32 21 16,3-2-11-16,0 2-1 15,3 0-12-15,0-2-3 16,0-11-3-16,3-5-2 0,0 2 3 15,-3-2-2-15,-3 10 2 16,0-2-2-16,-3-3-1 16,0 3 1-16,-3-3 1 15,0 3-1-15,-3-3-1 0,-6-3 1 16,0 11-1 0,3-3-3-16,-3 6 2 0,0-3-1 15,0 11 0-15,0-3 4 16,3 5 3-16,0 0-2 15,3 6 0-15,0-6-3 16,3 0-1-16,0-5 1 16,6 3 2-16,6-3-14 15,0 5-5-15,3-8-20 16,-3-2-9-16,3 2-35 16,3 0-46-1,2-5 36-15</inkml:trace>
  <inkml:trace contextRef="#ctx0" brushRef="#br0" timeOffset="20435.5262">20683 17989 256 0,'0'-5'96'15,"-3"-1"-52"-15,0 6-29 0,3 0 24 0,0 0-17 16,0 0-2-16,-3 0-12 15,0 0-3-15,0 0-3 16,0 6-4-16,0-1-1 0,0-2 2 16,3 2 0-16,0 0 1 0,0 8 0 0,0-5-3 15,3 11 0-15,0-6 2 16,3-5 0-16,0 5 1 16,0 1 0-16,-6-1 4 15,0 0 2-15,-3-2 4 16,-3-3 1-16,-3-1-3 15,-3 4-3-15,0-8-7 16,0 2-1-16,-2 0-26 16,-1-5-8-16,3 0-43 15,3-5-16-15,0 5-10 16</inkml:trace>
  <inkml:trace contextRef="#ctx0" brushRef="#br0" timeOffset="21024.8131">21055 17965 220 0,'-3'-5'85'15,"3"10"-46"-15,3 3-32 0,-3-3 18 0,3 3-9 16,0-2 1-16,0 12-8 16,0 1-3-16,0-6-3 15,0 3-3-15,0 2 1 0,-3 1-4 16,0-6-20-16,0 0-5 15,0-5-19-15,0 5-6 16,0-7-35 0</inkml:trace>
  <inkml:trace contextRef="#ctx0" brushRef="#br0" timeOffset="21196.8858">21073 17902 212 0,'-3'-8'82'0,"3"8"-44"0,3 5-49 0,-3-5 13 0,3 3-37 16,0-1-12 0,0 1-31-16,0 2-14 0</inkml:trace>
  <inkml:trace contextRef="#ctx0" brushRef="#br0" timeOffset="21540.3938">21129 18031 212 0,'0'14'79'0,"3"-9"-42"0,-3 3-30 15,0-3 18-15,3 8-7 16,-3 1 2-16,0-6-11 16,0-3-3-16,3 5-4 15,-3-7 3-15,0 2 1 0,0 1 2 0,3-4 0 16,-3-2-4-16,3 0-3 15,0-2-3-15,0-12 1 16,6-4 1-16,3-1 0 16,3 6 0-16,0 0 0 15,0 5 0-15,-3 3 2 16,3 5 3-16,-1 0 2 16,-2 8-3-16,0 2-1 15,0 6-3-15,-6-3-1 16,0 3 3-16,0-3 1 15,0 1-17-15,0-6-7 16,3-1-37-16,0 4-14 0,3-3-32 31</inkml:trace>
  <inkml:trace contextRef="#ctx0" brushRef="#br0" timeOffset="21728.798">21412 18045 288 0,'0'-8'107'0,"3"8"-58"0,0 0-42 16,-3 0 23-16,6 0-18 15,3 0-7-15,6 0-3 16,0 0-2-16,0 0 0 16,0 0-29-16,0-6-10 0,-1 6-87 15,-2 0-42-15,0-2 85 16</inkml:trace>
  <inkml:trace contextRef="#ctx0" brushRef="#br0" timeOffset="22322.4052">21615 17875 188 0,'-3'-2'71'0,"3"2"-38"0,3 2-23 16,-3 4 17-16,3-1-2 15,0 3 2-15,0 10-9 16,6 3 0-16,-9 3-11 16,5-3 2-16,1 3 2 0,0 3-4 15,-3-1-2-15,0-5-2 16,-3-2 0-16,3-6-2 16,-3-5-1-16,3 5 5 15,-3-7 1-15,0-6-2 0,0 0-3 16,0-8 2-16,0-3 0 15,0 3-1-15,3-2-2 16,3-4-4-16,0 6-2 16,3 0 3-16,0 3 1 15,0 0-1-15,3 5 0 16,0 10-1-16,0 4 0 16,-3-1 7-16,0 0 3 15,-3-5 1-15,-6 5 1 16,0 0-2-16,-3-2-1 15,-3-3-1-15,0 0 0 0,0-3-5 16,-3 3 1 0,3-8-13-16,0 5-7 0,-6-5-16 15,3-5-5-15,-3 5-18 16,0-2-7-16</inkml:trace>
  <inkml:trace contextRef="#ctx0" brushRef="#br0" timeOffset="22713.0294">21737 18121 196 0,'9'0'74'0,"0"0"-40"0,5 0-18 16,-5 6 22-16,3-4-9 16,0-2 0-16,3 0-16 0,0 0-6 15,0-8-4-15,9 3 0 0,-6 2 0 16,-4-7 1-16,-2 5 0 15,0-3-2-15,-3 0-2 16,0-3 1-16,-6 3-1 16,-3 3 0-16,-3-8 2 15,-6 5-8-15,-3 2-3 16,0 6 2-16,0 0 4 16,1 0 2-16,-1 6 3 15,0 7 5-15,0-5 6 16,3 10-1-16,0-4 3 15,3-1-4-15,3 5-1 16,6-4-6-16,3-1-1 16,3-5-1-16,0 2 1 15,6-2-4-15,3 0 0 0,-1-3-15 16,1-5-4 0,0 0-36-16,3 0-14 0,-3-5-46 15</inkml:trace>
  <inkml:trace contextRef="#ctx0" brushRef="#br0" timeOffset="22978.6618">22073 17881 264 0,'-6'0'99'0,"6"0"-54"0,3 0-39 0,0 7 22 15,-3 4-8-15,0 8 0 16,0 2-11-16,3 5-5 16,-3 6-3-16,3 0 1 0,0-3 1 15,0 3-4-15,-3-6-1 16,0-2-30-16,0-8-12 16,0 2-28-16,0-10-10 15,0 3-13 1</inkml:trace>
  <inkml:trace contextRef="#ctx0" brushRef="#br0" timeOffset="23181.829">21978 18010 272 0,'-9'-5'101'0,"9"5"-54"0,3 0-35 16,-3 0 24-16,6-3-17 15,3 1-5-15,6-1-9 16,2-2-4-16,7 5 0 16,3-6-6-16,-3 4-1 0,0-4-41 15,0 6-17-15,-1 0-60 16</inkml:trace>
  <inkml:trace contextRef="#ctx0" brushRef="#br0" timeOffset="23838.568">22189 18018 260 0,'0'0'96'0,"0"5"-52"0,0 1-36 16,3-4 21-16,0 12-9 15,0 4-1-15,0 3-9 16,0-2-4-16,0-1-3 15,3-4 0-15,0-1 0 0,-3 0-1 0,3-5-2 16,0 5 3-16,0-8 2 16,0 6-2-16,0-8 0 15,0 2-1-15,-3-5 1 16,3 0-2-16,-1-5 2 16,1-3-2-16,-3 2-1 15,0 1-2-15,0 3-1 16,0-4 2-16,0 1 0 15,3 5-4-15,0 5-1 16,0 1 3-16,3 1 3 16,3-1-1-16,-3 2 0 15,-3-3 3-15,6 3 1 16,-3-3 3-16,-3-5 3 0,6 6 2 16,-3-6 3-16,2-6-5 15,-2 1-3-15,0-3-1 31,-3 0-1-31,0-3-2 0,-3-2-2 16,0-5 1-16,-3 4 1 16,0-1-10-16,0-4-2 15,0 9-13-15,0-4-3 0,0 6-21 16,0 3-8-16,0 2-147 31,6 3 85-31</inkml:trace>
  <inkml:trace contextRef="#ctx0" brushRef="#br0" timeOffset="24321.0579">22609 18103 264 0,'-3'-19'99'0,"3"38"-54"0,0-6-37 0,0-13 21 16,3 5-11-16,0-5-3 15,3 6-2-15,3-4-1 16,0-2-6-16,0 0-2 0,2 0 0 16,1 0 0-16,-3 0 0 15,0-8 0-15,0 3 0 16,-3-8 0-1,0 0-2-15,-3 5 1 16,-3-3-4-16,-3 3 0 0,-3 3-1 16,-3-3 0-1,0 3 0-15,-3 2 0 0,0 3 0 16,-2 8-2-16,-4 0 0 16,3 5 3-16,-3 0 2 15,6 6 4 1,3-1 2-16,0-4 1 0,6 4-7 15,3-5 0 1,0-5-1-16,6 5 2 16,0-7-3-16,3 2 0 0,3 5-17 15,3-8-8-15,0 1-28 0,0-4-13 16,-1-2-56 15</inkml:trace>
  <inkml:trace contextRef="#ctx0" brushRef="#br0" timeOffset="24747.7575">22779 18148 184 0,'0'0'71'0,"0"5"-38"0,5-2-1 0,-5-3 27 16,6 0-16-16,3 5-5 16,0-5-13-16,3 0-4 15,-3 0-12-15,6 0-3 0,0 0 0 16,-3-5-1-16,-3 5 0 15,6-8-3-15,-9 2-2 16,5 4 1-16,-5-3 1 16,0-3-1-16,-6-3 2 15,-3 3-4-15,0 0-2 16,-3-2-3-16,-5 4-1 16,-1-2-1-16,-6 8 2 15,-3 6 4-15,6-4 3 0,0 9-2 16,0-3-2-16,3 5 6 15,-2 0 3-15,8 0-1 16,0 1 0-16,6-1-3 16,0 0 1-16,6-2-2 15,0-3-1-15,2 5 1 16,4 0 1-16,6-8-6 16,-6 9-1-16,9-14-23 15,-3 5-8-15,0-5-24 16,-3-5-8-16,5 5-42 15</inkml:trace>
  <inkml:trace contextRef="#ctx0" brushRef="#br0" timeOffset="25138.4613">23043 18103 208 0,'-11'-19'77'0,"22"38"-42"0,-17-9-17 0,6-7 25 15,0 8-9-15,0-3-2 16,0 5-10-16,0-5-3 15,0 5-11-15,0-2-1 0,0-4 0 16,3 4-3-16,-3-3-1 0,0-8 1 16,3 0 2-16,0 0-3 15,0 0-2-15,0 0 0 16,6-5 1-16,-3-3-1 16,0-3 2-16,3-10-2 15,0 0-1-15,3-3-4 16,3 8-2-16,0 0 3 15,6 8 3-15,-7 0 1 16,1 11 2-16,0 10 2 16,-3 6 2-16,3-1-1 15,-6 3 1-15,0-2-4 0,-3 0-2 16,-3-6 0-16,0 8 1 16,-3-8-8-16,0 6-3 15,0-1-17-15,0-2-9 16,0-5-32-16,0-3-12 15</inkml:trace>
  <inkml:trace contextRef="#ctx0" brushRef="#br0" timeOffset="25543.917">23293 17698 244 0,'-17'-5'93'0,"31"-3"-50"0,-2 8-37 16,-9 0 22-16,9 0-8 16,3 0-2-16,3 10-2 15,3 4 0-15,9 7-8 16,-4 10 4-16,10 4 3 0,-6 15-1 0,-3 3 0 16,-9 5-4-16,-7-5-1 15,-11 0 1-15,-6 0 1 16,-14-8-3-16,-16 0-3 15,3-11-13-15,-14 3-8 16,2-10-42-16,-3-1-20 16,7-4-63-1</inkml:trace>
  <inkml:trace contextRef="#ctx0" brushRef="#br0" timeOffset="35594.9118">7416 11761 180 0,'-3'-11'68'0,"1"3"-36"0,2-8-20 0,0 8 21 0,0-2-6 16,0-3-1-16,-3-3-8 31,-9-5-1-31,-3-3-10 16,-3 3 2-16,-6-1 2 0,-6 4 0 15,-2 2 1-15,-4 3-4 0,-9 7 0 16,-5 4-5 0,-4 7 0-16,-3 14-6 15,-8 4 0-15,5 12-1 16,4 15 2-16,2 14-1 0,10 10 1 15,8 5-3-15,12 0 1 16,15 11 2-16,12-2 1 16,12-1-4-16,12-5 1 15,12-10 0-15,14-9 2 16,10-13-1-16,5-10 1 16,12-16 6-16,13-16 5 15,5-14-5-15,-3-23 0 16,-3-8 2-16,-8-18 1 15,-7-9-1-15,-17-2-1 16,-22-3 8-16,-17 0 6 0,-15-7 7 16,-15 7 7-16,-9 8-7 15,-14 8-1-15,-4 8-14 16,0 6-7-16,1 7-16 16,-1 8-5-16,6 5-37 15,6 4-16-15</inkml:trace>
  <inkml:trace contextRef="#ctx0" brushRef="#br0" timeOffset="36802.8844">20234 9506 160 0,'-15'-23'60'0,"6"12"-32"0,-6-5-15 0,6 11 17 16,-9-3-6-16,-6 3 0 16,-6-1-7-16,-5 1-2 15,-4 5-9-15,-12 3 5 0,-2 7 4 16,-4 12-3-16,-8 15-2 16,2 13-8-16,7 13-1 0,8 6-1 15,12 8 0-15,19 8-3 16,17-1 0-16,23 6 2 15,13-8 2-15,18-8 2 16,11-10 1-16,22-11 4 16,2-16 3-16,6-16-2 15,3-16 2-15,1-15-4 16,-7-17-2-16,-9-7 2 16,-17-9 2-16,-16-12 5 15,-14-9 3-15,-21-4-3 16,-15-7 2-16,-18 7 4 0,-15-6 4 15,-5 10-12-15,-10 6-5 16,0 10-17-16,1 11-9 16,5 8-39-16,6 8-15 15,6 10-72 1</inkml:trace>
  <inkml:trace contextRef="#ctx0" brushRef="#br0" timeOffset="38305.3291">20594 10440 128 0,'-3'3'49'0,"3"-3"-26"0,3 3-7 0,-3-3 18 16,0 2-1-16,0-2 1 16,0 0-11-16,0 0-3 15,3-2-12-15,0-1-1 0,-3-5 0 16,0 0-1-16,0-5 1 15,0 2-2-15,0-7 2 16,-3-6 0-16,3 11 3 16,0 2-1-16,0 1 0 15,0 2-3-15,3 0 1 16,-3 3-6-16,6-1-1 16,0 1 0-16,5 8 0 15,-2-1-3-15,6 1 0 16,-3 0 4-16,6 2 1 15,-3 0-3-15,3-2-1 0,-3-1-19 16,0 1-9 0,-4 0-20-1,1-3-8-15,-3 0-38 16</inkml:trace>
  <inkml:trace contextRef="#ctx0" brushRef="#br0" timeOffset="38653.5809">20680 10271 160 0,'-9'0'63'0,"9"0"-34"0,-3 3-21 0,3-1 16 15,0 4-10-15,0-1-1 16,0 3-3-16,0-3-1 15,3 8-5-15,0-2-3 0,3 8 2 16,-3-4 7-16,9 9 3 16,-3-5 2-16,6 10 4 15,0-5-7-15,5 2-2 16,-2-5-3-16,6 0-2 16,-3-5-1-16,9 3 0 15,-6-3-5-15,5 0 1 16,-2-3-20-16,0-5-7 15,-3 0-37-15,0-3-16 16,-4 0-9 0</inkml:trace>
  <inkml:trace contextRef="#ctx0" brushRef="#br0" timeOffset="39129.3544">21213 10573 180 0,'-3'16'68'0,"3"-16"-36"0,3 10-29 0,-3-7 17 16,6 5-6-16,0 0 0 15,0 8-6-15,0-3 0 0,0 5-5 16,-3-2-2-16,0 0 0 16,0-3-1-16,0-2 2 0,-1 0 3 15,1-6 4-15,0 0 0 16,0-8 2-16,-3 1-2 16,3-9 0-16,0 1-1 15,0-6 2-15,3-8-1 16,3 3 0-16,3 2 1 15,0 3 4-15,3 6-8 16,0 5-3-16,0 5 0 16,-3 5 2-16,0 3 0 15,-4 2 2-15,-2-2-4 16,3 5 0-16,0-2-6 0,-3 5 0 16,0-3-19-16,0 0-8 15,0-2-17-15,3-3-9 16,-3 0-7-16,3-3-1 15,-3-2-11 1</inkml:trace>
  <inkml:trace contextRef="#ctx0" brushRef="#br0" timeOffset="39441.596">21582 10628 132 0,'0'19'49'0,"0"-19"-26"0,0 16-16 0,0-14 15 16,3 9 0-16,0-3 4 0,0 5-10 16,0 0-4-1,3 1-7-15,0-4 3 0,9-2 4 0,-3-3 5 16,2-5 2-16,-2 0-6 16,0-10 0-16,0-1-4 15,-3-2 0-15,0-8-1 16,-6 2 2-16,-3 3-1 15,-6-2 0-15,0 2-3 16,-9 3-1-16,3 2-6 16,0 3 1-16,0 0-11 15,4 3-5-15,2 2-28 16,3 3-11-16,3 0-51 16</inkml:trace>
  <inkml:trace contextRef="#ctx0" brushRef="#br0" timeOffset="40192.6893">22204 10536 152 0,'0'18'57'0,"0"-36"-30"0,0 7-10 16,0 11 20-16,-3 0-4 16,0 0 1-16,-3 0-6 15,0 5-3-15,-6 3-13 16,-3 0-3-16,1 3-2 0,-1 2-6 16,6 0 0-16,0-2-3 0,3 5 0 15,0-3 2 1,3 3 0-16,0-3 0 0,6 3 2 15,0-3 1-15,6-13 1 16,0 0-2-16,0-2-2 16,0-1 1-16,0-5 1 15,-1-5-1-15,1 0 2 16,-3 2-2-16,-3 3-1 16,0 0 1-16,0 0 1 15,0-2-1-15,0 4-1 16,0 1 1-16,0 2 1 15,0 1-6-15,0 7-1 16,3 8 4-16,0 6 2 16,0-3 3-16,0 10 2 0,0-5 3 15,-3 11 2-15,0-6 1 16,-6 9 0-16,3-6-6 16,-6-8-2-16,0-2 0 15,-3 7 0-15,0-2-2 16,-9-6 1-16,3 1-4 15,-5-19-2-15,2 0-12 16,-3-5-2-16,3 2-10 16,3-8-3-16,3 3-16 15,3-5-7-15,3 3-48 16,6-6-27-16,0 3 63 16</inkml:trace>
  <inkml:trace contextRef="#ctx0" brushRef="#br0" timeOffset="40627.6884">22475 10509 212 0,'-3'-2'82'0,"0"-12"-44"0,-6 12-22 0,3 2 22 15,0 2-11-15,-3 1-3 16,-6 8-17-16,-3 2-4 15,4 0-2-15,-4 3-1 0,9 0 0 16,-3 0 0-16,6-3 0 16,0-2-3-16,6-1 2 15,0 1-1-15,6 2-2 16,-3-3 3-16,9-4 2 16,-3-4-2-16,3-4 0 0,-3 2-1 15,2-8 0 1,-2 3 2-16,0-3 0 0,0-6 4 15,0 4 2 1,-3 2 9-16,0 0 2 0,0 3-4 16,-3 5 0-16,-3 0-4 15,3 8 0-15,3 2-3 16,-3-2-1-16,0 0-6 16,3 3 1-16,0 4-11 15,0-4-3-15,0-3-31 16,0 0-10-16,0-3-36 15,6-5-48 1,-4 0 39-16</inkml:trace>
  <inkml:trace contextRef="#ctx0" brushRef="#br0" timeOffset="41087.6503">22633 10575 200 0,'-6'11'74'0,"6"-3"-40"0,0 5-20 0,0-2 20 0,0 5-6 15,0-3 0-15,0 13-9 16,0-2-4-16,0 11-8 16,-3 9 2-16,3-1 1 0,0-9-3 15,0-5-2-15,0-2-2 0,0-3 0 16,0-6-7-16,0-2 1 16,0-3 1-16,0-5 3 31,0-10 2-31,0-6 1 0,0 0-2 15,0-11 1-15,0 3 0 0,0-13 1 16,0 5-5-16,0-15 1 16,0-17 2-16,3 6 1 15,-3-3 3-15,9 8 1 16,0 5 3-16,2 8 1 16,4 6-5-16,0 7-2 15,3 9 0-15,-6 10 0 16,0 0 9-16,6 10 3 15,-3 9 1-15,-6 2 2 16,-6-2-6-16,-3-1 0 16,-3 6-8-16,0-11-3 15,0 0-6-15,-12 1 0 16,9-1-22-16,-12-13-11 16,6 0-38-16,0-3-14 0,0 1-51 15</inkml:trace>
  <inkml:trace contextRef="#ctx0" brushRef="#br0" timeOffset="43060.1738">21591 10597 128 0,'-3'-3'49'0,"3"3"-26"0,3 0-18 15,-3 0 13-15,0 0-6 0,0 0-2 16,0 0-5-16,0 0-2 0,0 0-1 16,0 0 1-16,0 0 0 0,0 0 7 15,0 0 4-15,3 0-3 16,-3 0-1-16,0-3 0 16,0 3 1-16,-3 0-3 15,0 0 0-15,0 0-3 16,0 3 2-16,0 2-4 15,0 3-2-15,0 0-3 16,0 5-1-16,0 3 2 16,3 0 2-16,3 3-22 15,0-4-11-15,3 1-58 16</inkml:trace>
  <inkml:trace contextRef="#ctx0" brushRef="#br0" timeOffset="44316.8598">22463 10504 100 0,'0'-3'38'0,"0"6"-20"0,3-3 1 0,-3 0 16 16,0 0-4-16,0 0-1 15,0 0-5-15,0 0-4 16,0 0-3-1,0 13-10-15,0 0 0 0,0 1-1 16,0 2-1-16,0-1-1 16,0-1-3-16,0-1-2 15,0-3-2-15,3 1 1 16,-3-6-32-16,0 1-13 16,3-4-45-16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17:56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11631 148 0,'0'-3'57'0,"0"3"-30"16,3-10-14-16,-3 7 17 0,0 3-4 15,3 0-1-15,-3-2-2 16,0 2 0-16,0-3-13 15,0 3 5-15,0 0 3 0,0 0-6 16,0-3 1-16,0 3-6 16,0 0-2-16,0 0-2 15,0 0-3-15,0 0 1 16,0 0-1-16,0 0 0 16,0 0 0-16,0 8 0 15,0 0 2-15,0 0 1 16,0 3-4-1,0-1 1-15,0 3 2 0,0 3 3 16,-3 3-2-16,0 2 0 16,0 6-1-16,0 4 1 15,0-2 2-15,6-2 2 16,0 2-3-16,-3-5-3 16,0-3 0-16,3-3 1 15,-3-2-1-15,0-2 2 16,0-1-2-16,0-3 2 15,0-2-2-15,-3-2-1 16,3-1-4-16,0-5-2 16,-3 0-26-16,3 0-11 15,-3-3-29-15,-3 1-10 16,9-1-13-16</inkml:trace>
  <inkml:trace contextRef="#ctx0" brushRef="#br0" timeOffset="737.2206">5077 11652 132 0,'-3'-2'49'0,"6"-1"-26"0,-15 6-12 0,12-3 18 16,-3 0-4-16,3-3 3 16,0 3-10-16,6-5 0 15,-3-1 4 1,9-2-12-16,0 1 2 0,3-4-1 15,2 3-6-15,1 0-1 16,3 3 0-16,-3-1 2 16,3 4-3-16,-3 7 0 15,3 0-6-15,-4 6 0 16,-2 0 3-16,-3-3 2 16,-3 2 0-16,-3 1 1 0,0-3 0 15,-9 0 1-15,0 2 0 16,-6 1 0-16,0-1-5 15,-3 1 1 1,0-3 0-16,-2 0 2 0,-4 0-1 16,3 0-1-16,0-3-2 15,0 0 1-15,0 1-1 16,0-4 0-16,3 1 2 16,3-1 2-16,1 1-1 15,2-3-1-15,6 0 3 31,0 0 2-31,6 3 7 0,2 2-3 16,4 0 1-16,3 1-2 16,0 2 0-16,0-1 0 15,0 4-2-15,3 5-1 16,-3 0-3-16,2 5 1 16,-2-5 0-16,-3 0 1 15,0 0-2-15,-3-3-2 16,0-3 1-16,-3 1 1 0,0-3-6 15,0-3-1-15,-3 1-27 16,0-4-11-16,0 1-25 16,3-3-7-16,0-3-24 15</inkml:trace>
  <inkml:trace contextRef="#ctx0" brushRef="#br0" timeOffset="1331.037">5413 11615 140 0,'0'13'52'0,"3"-10"-28"0,0 5-11 0,0 0 19 15,0 3-3-15,0 4 3 16,-3 7-7-16,0-1-3 16,0 5-12-16,0 9-2 0,0-6-1 15,0-3 1-15,0 1 0 16,0-9-4-16,0-2-3 16,0-5 2-16,0-3 2 15,0-3 2-15,0-5 3 16,0 0-3-16,0-3-2 0,6-7-2 15,-3-9 0-15,0 1-2 16,3 2-1-16,0-3 1 16,0 3-1-16,3 3 0 15,0 2 2-15,0 4-3 16,3 1 0-16,5 6 1 16,1 3 0-16,0 5 0 15,-3 2 0-15,0 6 4 16,0 3 2-16,0 2-2 15,-3-2-1-15,-3-1 3 16,-4 1 1-16,-2-1 1 16,-6-2 0-16,-5 0-2 15,-1-3 1-15,-6-2-4 0,-6-3 0 16,0-3-1-16,0 0-2 16,0-2-4-1,1-3-2-15,-1 0-13 0,3 0-3 16,3-3-21-16,3 1-8 15,0-4-68 1</inkml:trace>
  <inkml:trace contextRef="#ctx0" brushRef="#br0" timeOffset="2308.996">5592 11322 148 0,'0'-3'55'0,"3"0"-30"0,-3 1-14 0,0 2 15 0,0 0-10 16,3 0-2-16,0 0-4 15,3 0 1-15,-6 0-6 16,3 5 6-16,0 3 2 0,0 0-2 15,-3 13-1-15,0 0-4 16,0 6 1-16,0-4 0 16,0 1 1-16,0-3-2 15,0-2 1-15,0-1-4 16,3-4 0-16,-3-1 3 16,3-3 1-16,0 1-3 15,0-6-1-15,3 3 1 16,-1-5 2-16,1 0-1 0,3-3 0 15,0-3-1 1,3 0 0-16,3-2-2 0,0 0 1 16,0-1-2-16,0 1-1 15,-3 0-2-15,0 2 1 16,-1 0-1-16,-2 1-2 16,0-1-26-16,0 1-10 15,0 2-26-15,-3-3-9 16,0 0-13-1</inkml:trace>
  <inkml:trace contextRef="#ctx0" brushRef="#br0" timeOffset="2720.1162">5681 11507 188 0,'-3'0'71'0,"3"0"-38"0,3-6-17 16,-3 6 24-16,3-2-10 15,0-3-2-15,0-3-10 16,3 0-3-16,3-8-9 15,0-3 0-15,3 1 4 0,0-1-4 0,0-2-1 16,0 3 2-16,-1-1 0 16,4 0-3-16,3 1-1 15,3-1-1-15,3 1 1 16,-3 2-2-16,-1 3-1 16,1 0 3-16,3 2 0 0,-3 0-4 15,-3 3-1-15,0 1-2 16,-3-4 3-16,-1 6-20 15,-2-3-6-15,0 2-28 16,0-2-12-16,0 6-40 16</inkml:trace>
  <inkml:trace contextRef="#ctx0" brushRef="#br0" timeOffset="3580.7942">6074 10848 140 0,'0'-3'52'0,"0"6"-28"0,3 2-15 15,-3 1 14-15,3 1 0 16,3 9 1-16,0 8-7 16,0 5 0-16,0 0-10 15,0 0 5-15,0 1 3 0,0-1-5 16,-3-3-3-16,0-2 0 15,0-6 0-15,0-2-1 16,0-2 1-16,-3-4-4 16,0-2 0-16,0 0 1 0,0-3 0 15,0-5 0-15,0 0 2 16,0 0-1-16,0-2 2 16,0-1-2-16,0-5 2 15,0 0-4-15,0-2-2 16,0-1 0-16,3-2-1 15,2 0 0-15,-2-1 2 16,0 1-3-16,6 0 0 16,3 2 1-16,0 3 0 15,-3 0 0-15,3 3 0 16,3 0-5-16,-3 5 1 16,0 0 2-16,3 5 1 0,-4 0 1 15,1 3 0-15,0 0 0 16,-3 3 2-16,-3-1 1 15,-3 6 1-15,-3-2 0 16,-3-1 2-16,-3 0-3 16,-3-2-2-16,-3-1 2 15,-2-2 0-15,-1 0-4 16,-3-3 1-16,3 1-5 16,-3-4 1-16,3 1-9 15,3 0-2-15,0-3-3 16,3 0-2-16,3 0-19 15,3 0-8-15,3 0-52 16</inkml:trace>
  <inkml:trace contextRef="#ctx0" brushRef="#br0" timeOffset="4127.6396">6518 11007 192 0,'0'-6'71'0,"-3"9"-38"0,0-3-21 0,3 0 19 16,0 0-12-16,-3 0-1 15,0 3-10-15,-6 2-5 16,-6 3-2-16,0 0-1 0,3 2 0 0,0 4-3 15,0 2 2-15,3 2-1 16,3-2-2-16,3 2 5 16,0-2 1-16,3-2 0 15,3-1-2-15,6-5 1 16,3-3 1-16,0-2 1 16,0-1 1-16,0-4-2 15,0-4 1-15,-3-4-2 16,0-1 2-16,0 1-2 15,-3-4 2-15,0-4-4 0,-3 2 0 16,-3 3-1 0,0 0 0-16,0 2 0 0,0 3 0 15,0 5 0 1,0 3 0-16,0 6 4 16,0-1-3-16,0 3 0 15,0 2 1-15,2 1 2 16,4 0-1-16,3 2 2 15,0 0-2-15,0-2 2 16,3-1 0-16,-3-2 1 16,3-3-22-16,3 3-10 15,-3-8-61 1,6 0-45-16,-1-8 52 16</inkml:trace>
  <inkml:trace contextRef="#ctx0" brushRef="#br0" timeOffset="4721.4881">6777 10925 140 0,'-3'-19'55'0,"3"19"-30"0,-3-3-10 0,0 3 20 16,0 0-8-16,-3 0-1 15,-3 3-9-15,0 0 0 16,0 5-10-16,-6 0-2 0,3 2-1 16,-3 3 0-16,3 1 0 15,3-4-2-15,6 1-2 16,3-1-2-16,0 1-1 0,9 0 10 15,0 2-1 1,0-3-1-16,0 1 2 16,-3 0 0-16,0-1 1 15,-6 1 0-15,-3-1 0 16,0-2 2-16,-6 3-5 16,0-6-1-16,-6 0-2 15,3-2-2-15,0 2-2 16,4-2 1-16,-1-3-19 15,0 0-7-15,3 0-28 0,3-3-12 16,6-2-29 0</inkml:trace>
  <inkml:trace contextRef="#ctx0" brushRef="#br0" timeOffset="5252.5174">6806 11007 160 0,'0'-6'60'0,"0"9"-32"0,3 0-17 0,-3-3 18 0,3 2-4 16,3-2 3-16,0 0-12 15,3 3-4-15,0 0-7 16,0-3 1-16,0-3 0 0,0 0 2 16,3 1 0-16,0-1-7 15,0-5 0-15,-4 0 1 16,1-5 1-16,0 2-1 16,-3 1-2-16,0-1 1 15,-6 3-1-15,0-2-3 16,-3 2 0-16,-3 0-1 15,0 2 3-15,-3 1-2 16,-3 3-1-16,1 2 0 0,-1 2 3 16,-3 3-2-16,0 6 1 15,0 0 4-15,-3 12 3 16,3-1 2-16,3-4 3 16,3-2 1-16,3 0 3 15,6 0-3-15,6 0 1 16,3-6-3-16,6 1 0 15,3-3-3-15,9-3-1 16,0-2-10-16,-1-3-4 16,1-3-42-16,-3-2-16 15,0-1-48 1</inkml:trace>
  <inkml:trace contextRef="#ctx0" brushRef="#br0" timeOffset="6080.7088">7283 10766 144 0,'-3'0'55'0,"3"3"-30"0,0 2-18 16,0 0 15-16,3 3 0 15,0 3 2-15,-1 2-5 16,1 3 1-16,0 0-11 0,0 0 1 0,0 2 1 16,-3-2 0-16,0-3 1 15,0-2-2-15,0-3-1 16,0 2-1-16,0-12 7 16,0-1-2-1,0-5-5-15,0 0-2 16,0 0-1-16,-3-2 1 15,0-4-1-15,3 1 0 16,0 0-3-16,3 0 1 16,0-1-2-16,0 4 2 15,3-1 0-15,3 1 1 16,0 2-2-16,6 0-2 16,-3 2 1-16,3 1-4 15,-3 3 2 1,3-1-48-16,0 3-21 15,-1 0-14-15</inkml:trace>
  <inkml:trace contextRef="#ctx0" brushRef="#br0" timeOffset="6533.9643">7497 10803 148 0,'0'3'57'0,"9"-1"-30"0,-9 1-14 0,0-3 19 15,3 3-7 1,3-1 4-16,9-2-9 16,-1-2-11-16,-2-1-6 0,0 0 0 15,-3-2-2-15,0 0 2 16,-3-1-2-16,0 1-1 15,0 0 1-15,-3-1-1 16,-3 1 0-16,0 0 2 16,0 2-3-16,-3 1-2 15,-6-1-1-15,-3 0 0 16,0 3 0-16,0 3 0 16,-3 2 3-16,1 1 2 15,2 1 0-15,-3 4-1 16,3 0 3-16,0 2 2 0,6 0 2 15,0 0 1 1,3 1-2-16,6-4-1 0,0 1-1 16,3-1 0-16,3-2-2 15,6-5 1-15,0 0-20 16,3-3-6-16,-1-3-30 16,1-2-14-16,6-3-17 15</inkml:trace>
  <inkml:trace contextRef="#ctx0" brushRef="#br0" timeOffset="7074.2973">7765 10705 200 0,'-6'-3'74'0,"3"6"-40"0,-3-3-29 0,3 0 19 0,-3 5-13 16,0 1-3-16,-3 2-5 16,0 0-3-16,0-1 1 15,0 1-1-15,3 3 0 16,3 0 0-16,0-1 0 0,3 1 0 16,3-3 2-16,6 0-1 15,0-3 2-15,0-5-2 16,3 0 2-16,-3-3-2 15,0-2-1-15,3-3 1 16,-3 0-1-16,0 0 0 16,0 0 2-16,-1-2 5 15,-2-1 6-15,-3 3-1 16,0 0 1-16,0 3-1 0,-3 2 2 16,3 1-7-16,-3 2-4 15,6 5-5-15,-6 3-1 16,6 2 2-16,0 4 0 15,0 4 1-15,-3 3 2 16,3 3 1-16,-6-3 3 16,0 3-1-16,-6 5 2 15,-3 3 0-15,-3-6 3 0,-6-2-5 16,-5-5-1-16,-1-3 0 16,-3-1 0-16,0-4-7 15,0 0 0-15,4-3-26 16,-4-3-10-16,6-2-55 15,3-3-58 1,3-3 45-16</inkml:trace>
  <inkml:trace contextRef="#ctx0" brushRef="#br0" timeOffset="8209.502">6949 11517 164 0,'-3'-5'63'0,"6"8"-34"0,0-1-25 16,0 1 15-16,0 2 0 15,-3 3 3-15,0 3-8 0,0 7-1 16,0 6-7-16,0 3 5 0,-3 7 2 16,0 0 2-16,0 9 1 15,-3-4-2-15,0-2 1 16,0-5-8-16,0-3-4 16,3-8 0-16,0-5 0 15,0-5-1 1,3-3-28-16,3-3-12 15,-3-5-23-15,3-3-10 16,6-2-19 0</inkml:trace>
  <inkml:trace contextRef="#ctx0" brushRef="#br0" timeOffset="8885.6901">6955 11605 136 0,'-6'-6'52'0,"0"-4"-28"0,6 2-8 16,3 5 18-16,0 1-5 15,0-4-2-15,3 1-2 0,3 0-1 0,3-3-13 16,3 0 0-16,6 0 2 0,-1 3-7 15,4-1-1-15,-3 4-10 16,-3 2-2-16,0 2 4 16,-3 4 3-16,-3 1 3 15,-3 7 3-15,-3 2-8 16,-4-1 0-16,-4 1 4 0,-1-2 6 16,-6-1-2-16,-6 0-1 15,0-2-5-15,0-1 0 31,0-2 2-31,0-3 3 16,-3 1-4-16,3-4-3 16,1-2 1-16,2 0 2 15,0 0 0-15,3 0 2 16,0 0-2-16,3 0 2 16,0 0-4-16,3 0 0 0,0 3 1 15,0 0 0-15,3-3 0 16,0 0 0-16,0 2 0 15,3 1 0-15,3 2 0 16,0 1 0-16,3-1 0 16,3 0 2-16,6 0-3 0,-1 3 0 15,4 0 5-15,0 3 2 16,0-1 0-16,-3 4-1 16,0 2-3-16,-3 7-2 15,-3-1 3-15,-4-1 2 16,1-5 0-16,-3-1 0 15,-3-1-3-15,-3-4-2 16,0 1-6-16,0-3-4 16,0 0-27-16,0-3-14 15,0-5-39 1,6 3-45-16,3-1 48 16</inkml:trace>
  <inkml:trace contextRef="#ctx0" brushRef="#br0" timeOffset="9182.5962">7336 11750 220 0,'9'3'82'0,"-15"-1"-44"0,0 4-31 16,6-1 20-16,0 3-10 16,0 3 1-16,0 10-9 0,0 0-1 15,-3 3-4 1,3-6-3-16,0-2 2 0,0 0 0 0,0-3 1 16,-3-5-13-16,3 0-7 15,0-3-20-15,-3-2-7 16,0-3-62-1</inkml:trace>
  <inkml:trace contextRef="#ctx0" brushRef="#br0" timeOffset="9339.1174">7280 11676 216 0,'-3'-5'82'0,"3"2"-44"0,0 3-27 0,0 0 21 15,0 0-15-15,3 0-4 16,0 0-22-16,2 0-8 0,1 0-94 16,6 0-38-16</inkml:trace>
  <inkml:trace contextRef="#ctx0" brushRef="#br0" timeOffset="10692.3534">7283 11655 148 0,'3'-3'57'0,"-1"6"-30"0,1-3-25 16,-3 0 14-16,0 0-1 15,0 0 3-15,0 0-1 16,0 0-1-16,3 5-8 15,-3-5-1-15,0 0 0 0,-3 3-1 16,0-1 1-16,1-2 2 16,-1 0 5-16,-3 0-10 15,3-2-2-15,0-1 0 16,0 1 1-16,3-1-4 16,3 0-1-16,3 1 1 0,0-1 2 15,-1 3-2-15,1 0-2 16,-6 0 2-16,0 0 0 15,0 0 3-15,0 0 3 16,0 3 0-16,-3-1 2 16,0 1 0-16,1 0 3 15,-4-3-3-15,3 0-2 16,0 0 0-16,0-3 1 16,3 0-5-16,3 1-1 15,3-1-2-15,0 0-2 16,-1 3 3-16,1 0 0 0,0 0-2 15,0 0 0-15,-6 0 4 16,0 0 3-16,0 0 1 16,0 0 2-16,0 3-4 15,-3 0 0-15,0-3 1 0,0 0 0 16,0 0-2 0,0 0-2-16,0 0-6 15,0 0-4-15,1 0-58 16,2 5-80-1</inkml:trace>
  <inkml:trace contextRef="#ctx0" brushRef="#br0" timeOffset="12309.9203">7598 11348 132 0,'0'-3'52'0,"0"3"-28"0,0 0-15 16,0 0 16-16,0 0-8 15,0 0 9-15,0 14-6 16,0 17-1-16,-3-2-3 16,-3-2-2-16,0-1-1 15,0 1-5-15,3-3 0 16,0-1-3-16,-6-4 0 15,9-3-3-15,0-3 1 16,0-2-2-16,0-1 2 16,0-2 0-16,9-3 1 15,0-2-2 1,3 0-2-16,3-3 3 16,0 0-2-16,0 0-1 15,0 0-2-15,0 0 1 16,-1 0-1-16,-2 0-2 15,0 0-28-15,-3 0-12 16</inkml:trace>
  <inkml:trace contextRef="#ctx0" brushRef="#br0" timeOffset="12937.8328">7643 11552 140 0,'-3'0'52'0,"0"0"-28"0,0 2-17 0,3-2 15 16,0 0-2-16,0 3 3 15,-3 0-9-15,0-1-1 16,3-2-7-16,0 0 0 0,0 0 4 16,0 0 0-16,0 0 2 15,0 0-6-15,0 0-2 0,0 0-2 16,0 0 1-16,0 0 0 15,0 0 1-15,0 0 0 16,3-2 0-16,0-1 0 16,3 0 0-16,0 1 0 15,3-4 2-15,3 1-5 16,2-3-3-16,4-2 5 16,6-4 3-16,3 1-3 15,3-5-2-15,8-6 4 16,-2 3 4-16,6-3-7 0,-1-3-1 15,4 6 1-15,0 0 1 16,-4 3-4-16,-2 4 1 16,-6 1 0-16,-3 5 2 15,-4 0-3-15,-2 3 0 16,-6 0 1-16,-3 2 0 16,-3 0 0-16,-3 1 0 15,-3-1-36-15,-3 0-15 16,-3 3-60-1</inkml:trace>
  <inkml:trace contextRef="#ctx0" brushRef="#br0" timeOffset="13361.9141">8408 11192 172 0,'0'0'66'0,"0"3"-36"0,3-3-18 0,-3 0 19 16,0 5-5-16,3 3-1 16,0 2-5-16,0 1-2 15,0 2-10-15,0 0-3 0,-3 1-1 16,0-1 0-16,3-3 0 15,-3 1-2-15,2-3 1 16,-2-3-11-16,3 1-4 0,-3-6-30 16,0 0-10-16,0-3-48 15</inkml:trace>
  <inkml:trace contextRef="#ctx0" brushRef="#br0" timeOffset="13580.6588">8384 11123 172 0,'-3'-5'66'0,"3"5"-36"0,6-3-18 16,-3 1 21-16,-3 2-15 16,3 0-2-16,0 0-12 0,0 0-3 15,0 0-1-15,3-3-16 0,0 3-6 16,0 0-49-1,5 0-41-15,1 3 37 16</inkml:trace>
  <inkml:trace contextRef="#ctx0" brushRef="#br0" timeOffset="14050.393">8533 11176 132 0,'3'13'52'0,"0"-10"-28"0,0 5-11 16,0-3 19-16,0 3-5 16,0 3-1-16,0-1-6 15,-3 1 0-15,0-1-11 16,0 1-3-16,2-3 0 0,-2 0-1 16,0-3 2-16,0 0-2 15,0-5 2-15,0 0-2 16,0-2 0-16,0-1-3 15,3-2-2-15,0-3 1 16,0 0-1-16,0 0 2 16,0-3 3-16,6 1-2 15,-3 2-2-15,0 0 0 0,3-3-1 16,0 1 0-16,0 2 0 16,0 3 0-16,3-1 0 15,-3 4 0-15,0-1 0 16,0 8 0-16,3-2 2 15,-4 2-1-15,1 1 2 16,-3 1-4-16,0 1 0 16,0 0 1-16,0 0 2 15,-3 0-1-15,3 0 2 16,0-3-15-16,0 1-7 16,3-4-26-16,0-2-11 15,0-2-39 1</inkml:trace>
  <inkml:trace contextRef="#ctx0" brushRef="#br0" timeOffset="14609.5067">8896 11134 128 0,'-6'-6'49'0,"6"6"-26"0,-6 0-9 15,3 0 17-15,0 3-2 16,-3 0 3-16,0-1-16 15,0 4-7-15,-3-1-5 16,0 0-4-16,0 3 3 0,0 0-4 16,3 3 0-16,0-1-1 15,4 1 0-15,2 2 2 0,2-2 2 16,4-1-1 0,0-2-1-16,3-3 1 0,0-2 1 15,3-3 5-15,3-3 4 16,-3-2-6-16,0-3-1 15,3 0-2-15,-3-5 1 16,-3-3-2-16,-1 0-1 16,-2-2 1-16,-3-1-1 15,0-2 0-15,-6 3 0 16,0-4 0-16,0-1 0 16,-5 1-3-16,2-1 2 15,0 1 1-15,3 4 2 16,0 2-3-16,0 5 0 15,0 1 1 1,0 2 2-16,0 0-1 16,3 5-1-16,0 1-2 15,0 2 1-15,0 8 1 16,6 10 2-16,0 1-1 16,0 5 2-16,-3 2 0 15,3-2 3-15,0 2-1 0,-1 1 2 0,4-3-4 16,-3-6-2-16,3-2 2 15,0-3 0-15,0-2-8 16,0-1-4-16,0-2-33 16,3-2-12-16,0-6-41 15</inkml:trace>
  <inkml:trace contextRef="#ctx0" brushRef="#br0" timeOffset="15030.6548">9083 11118 164 0,'-3'2'63'0,"3"-2"-34"0,0 0-19 0,0 0 20 16,0 0-12-16,0 0-2 15,0 0-1-15,6 3 1 16,0 0-9-16,3 5 0 0,0-8 0 16,0 5-1-16,3-5 1 15,0 0-2-15,-3 0 2 16,3 0-4-16,-3-5-2 15,0 2 0-15,-3-2 1 0,-1-1 1 16,-2 1 1-16,-3 0-5 16,-3-3 1-16,1 3 0 15,-4-1 0-15,-3 1-3 16,0 2 2-16,0 3 1 0,-3 3 0 16,0 2-5-16,0 3-1 15,0-2 0-15,0 4 4 16,3 3 1-16,0 1 1 15,3-1 2-15,3 0 1 16,6-2-1-16,3-1 1 0,0-2-2 16,3 0 2-16,3-3 0 15,3-2 3-15,3-3-23 16,3 0-8-16,0-3-28 16,-1-2-9-16,1 0-27 15</inkml:trace>
  <inkml:trace contextRef="#ctx0" brushRef="#br0" timeOffset="15108.7666">9399 11038 192 0,'-12'-5'71'0,"12"10"-38"0,0-2-21 16,0-3 19-16</inkml:trace>
  <inkml:trace contextRef="#ctx0" brushRef="#br0" timeOffset="15249.4413">9381 11049 369 0,'-9'11'19'0,"-3"2"-11"0,3 0 0 0,0 3-2 16,0-3-5-16,0 0 0 15,1 1-1-15,-1-4 2 16,0 1-19-16,3-3-8 16,0 0-25-16,0-3-11 15,0-2-27 1</inkml:trace>
  <inkml:trace contextRef="#ctx0" brushRef="#br0" timeOffset="15452.5954">9202 11081 176 0,'-3'0'68'0,"6"2"-36"0,-3 1-29 16,0-3 15-16,6 3 4 15,3 2 6-15,0 3-6 16,3 0-3-16,6 2-11 16,0 1-1-16,6 0 0 0,-1-1-3 15,1-2-1-15,0-3-1 16,-3 1-2-16,-3-6-19 15,0 0-8-15,0-3-83 16</inkml:trace>
  <inkml:trace contextRef="#ctx0" brushRef="#br0" timeOffset="15952.6889">9699 10901 132 0,'0'2'52'0,"-2"4"-28"0,4 18-8 0,1-11 16 16,0 3-2-16,0 0 2 0,0-1-9 16,0 4-4-1,0-3-11-15,0-3 1 0,0 3 4 16,0-5-5-16,-3-4 0 16,3-1 0-16,-3-1-2 15,0-5-1-15,0-3-3 16,0-2 1-16,0-3 0 15,0-2 3-15,0-4-3 16,0-4 0-16,0 2 5 16,6-8 7-1,0 3-1-15,0 2-6 16,3 4 1-16,0-1-8 16,6 2-1-16,0 4 0 0,0 2 0 15,0 3-5-15,-1-1-1 16,1 4-37-16,3-1-16 15,0 0-63 1</inkml:trace>
  <inkml:trace contextRef="#ctx0" brushRef="#br0" timeOffset="16437.0307">9950 10898 160 0,'-3'5'60'0,"3"-2"-32"0,0 0-15 16,0-3 19-16,6 2-5 16,-1 1-1-16,4-3-8 15,0 0-3-15,3 0-9 16,0-3 3-16,0 1 1 0,0-1-8 16,-3-2-2-16,3 0-1 15,-3-1 2-15,0 1 0 16,0-3 2-16,-3 0-4 15,-4 0-2-15,-4 3 2 16,-1 0 0-16,0-1 1 16,-3 1 0-16,0 2 0 15,-3 1 2-15,0 2-6 16,-3 0 1-16,-3 2 1 16,0 4 1-16,0 2 1 15,0 2 0-15,0 1 4 16,1 7 5-16,2 6-1 0,0 0 1 15,3-3-3-15,3-2 1 16,6-4-2-16,3 1 2 16,6-2-2-16,6-4 0 15,3-2-3-15,2-5 1 16,1-3-2-16,3-3 2 16,0 0-29-16,0 1-11 15,-1-4-33-15,-5 1-11 16,3 0-10-1</inkml:trace>
  <inkml:trace contextRef="#ctx0" brushRef="#br0" timeOffset="17008.1338">10295 10819 204 0,'-3'-8'77'0,"3"8"-42"0,-3-3-23 15,0 3 19-15,-3 0-14 16,0 3-4-16,-3 0-8 16,0 2-4-16,0 3 0 0,-3 2-1 15,3 1 2-15,0 0-3 16,3-1 0-16,3 6 1 0,1-3 0 15,2 0 0-15,5-2 2 16,4 0-1-16,0-6 2 16,3-2-4-16,0-9-2 15,3-4-3-15,-3 2 1 16,0 0 1-16,-3-3 2 16,0 1 1-16,-3-1 3 15,0 0-3-15,-3 1 0 16,0-1 10-16,0 3 3 15,-3 0 1-15,0 3 2 16,0 2-8-16,0 3-2 0,0 0-3 16,0 6-2-1,0 2 1-15,0 5 1 16,3 3 1-16,-1 13 3 0,1 0-1 16,0 5 2-16,0-4-2 15,-3-1 0-15,0-6 1 16,-3 4 1-16,0-3 1 15,-5-3 2-15,-7-5-5 16,-3-3-3-16,-3-2-8 16,-3-4-1-16,0-4-35 15,-2-3-14-15,2 3-70 16</inkml:trace>
  <inkml:trace contextRef="#ctx0" brushRef="#br0" timeOffset="18732.1904">8789 11705 140 0,'3'-2'52'0,"0"2"-28"0,-3-3-15 0,0 3 16 15,0 0-1-15,3 0 3 16,-3 0 0-16,0 0 1 15,0 0-15-15,0 0 1 0,0 0 0 16,0 0-3-16,0 3 1 16,0 4-7-16,-3 4-3 0,0 2 3 0,-3 3 4 15,0 5-3-15,-3 3 2 16,0-3-5-16,0 0 0 16,3 1-1-1,0-6 1-15,3-3-2 0,0 0 2 16,0-2-2-16,0-4-1 15,3-1 1-15,0-1 1 16,0-5-1-16,6 3-1 16,0-3 1-16,3 0 1 15,0 0-1-15,6-3 2 16,3-2-4-16,0-1 0 16,-1 1 1-16,4 3 0 15,-3-1 0-15,-3 3 0 0,-3 0 0 16,0 0 0-16,0 0-18 15,0 0-5-15,-4 0-24 32,1-3-10-32,0 1-50 15</inkml:trace>
  <inkml:trace contextRef="#ctx0" brushRef="#br0" timeOffset="19404.111">8798 11898 140 0,'-3'6'55'0,"0"-4"-30"0,3 1-18 0,0-3 15 16,0 0 2-16,0 0 3 15,0 0-3-15,0 0-1 16,0-3-12-16,0 1 0 0,0-1 2 16,0 0 2-16,6-7 9 15,0-3-4 1,0-1-6-16,2 1-1 16,1-3-2-16,3 0 3 15,0 0-5-15,9-2-1 16,0-1-2-16,0 4 1 15,2-1-6-15,4 0-1 0,0 3 0 16,3-1 2-16,0 6-1 16,2 0 2-16,1 0-4 15,3 3-2-15,0 0 2 16,2 2 2-16,1 1 0 16,-3-1-1-16,-4 0 1 15,-5 1-1-15,0-1-3 16,-6 0 2-16,-3 3 1 15,0 0 2-15,-4 0-1 16,-2 0-1-16,-3 0 1 16,0 0 1-16,-3 0-1 15,0 0-1-15,0-2-10 0,0 2-4 16,0 0-64 0,0 0-58-1</inkml:trace>
  <inkml:trace contextRef="#ctx0" brushRef="#br0" timeOffset="20487.4864">9982 11480 160 0,'3'-2'63'0,"0"2"-34"0,0-6-16 16,0 6 17-16,-3 0-2 16,0 0 3-16,0-2-6 0,0-1-1 15,-3 0-13-15,0 1 4 0,-3 2 5 16,-3 0-2-16,-3 0 1 15,-2 2-8-15,-1 1-4 16,0 0-4-16,0 2 0 16,-3 0-2-16,3 1 2 15,0-1-4-15,6 0-2 16,0 0-1-16,3 3 3 16,3 0 0-16,6 0 1 15,0 0-3-15,6 0 2 16,6 5-1-16,3 3 0 15,0-3 2-15,3 1 2 16,0-1-3-16,-1 0 0 0,-2 0 1 16,-6 1 2-1,-3 1 1-15,-3 1 3 0,-9-2 6 16,-3-1 4-16,-6 0-6 16,-3-2-1-16,-2-1-3 15,-1-2-1-15,0-3-6 16,3-2 1-16,-6 0-11 15,6-3-3-15,3 0-17 16,0-3-6 0,6 0-15-16,1 1-8 0,7-3-53 15</inkml:trace>
  <inkml:trace contextRef="#ctx0" brushRef="#br0" timeOffset="20767.3087">10203 11615 252 0,'-3'-8'93'0,"3"11"-50"0,0-3-50 0,0 0-24 16,0 5-12-16,0 1-54 16,3-1-20-16</inkml:trace>
  <inkml:trace contextRef="#ctx0" brushRef="#br0" timeOffset="20923.6748">10191 11734 164 0,'0'3'63'0,"0"0"-34"0,0-1-32 0,0-2 11 16,0 0-20-16,3 0-4 15,3 0-52-15,0 0-22 16</inkml:trace>
  <inkml:trace contextRef="#ctx0" brushRef="#br0" timeOffset="21861.1067">10607 11631 148 0,'-3'-3'57'0,"0"3"-30"0,0 0-14 0,0 0 17 16,0 0-6-16,-5 3 0 15,-7 0-11-15,3-1-5 16,0 1-5-16,0 0-3 0,3-1 3 15,0 1-7-15,3 0 1 16,3-1-1-16,3 4-1 16,3-4 4-16,6 3 0 15,0 3 1-15,3 0 2 16,-3 3-6-16,0 0 1 16,0-1 1-16,-3 1 3 15,0-1 6-15,-6 1 6 16,0-3-5-16,-12-3-4 15,0-2-5-15,0-1-13 16,3-2-3-16,0-2-21 16,0-4-8-16,3 1-33 15</inkml:trace>
  <inkml:trace contextRef="#ctx0" brushRef="#br0" timeOffset="22204.924">10798 11636 136 0,'-6'-2'52'0,"3"2"-28"0,-3 2-17 0,0-2 15 16,0 3-7-16,-6-3 0 15,0 5-7-15,0 1-3 16,0 2-2-16,4 2 0 0,-1 1 2 16,0 2-4-16,6 0-1 15,0 0 2-15,3 1 1 0,3-4-12 16,3-2-7-1,6-3-16-15,5-5-5 16,1-2-29-16</inkml:trace>
  <inkml:trace contextRef="#ctx0" brushRef="#br0" timeOffset="22611.2401">10911 11658 168 0,'-9'-3'66'0,"3"6"-36"0,-3-1-15 16,3 1 18-16,0-1-12 16,-3 4-4-16,0-1-4 0,0 3-1 15,3 0-6-15,1 3-4 0,2-1 1 16,3 1 0-16,0-1 1 16,3-2-5-16,2 0-1 15,4-3-2-15,0-2 3 16,0-3-2-16,0 0 1 15,0-3-3-15,-3-2 1 16,0-3 4-16,0 0 2 16,0 0-3-16,0 0-1 15,-3 0 5-15,0 3 3 16,0 0-1-16,0 2 2 16,-3 3-2-16,0 0 0 15,3 6-6-15,3 1 1 16,-3 1-2-16,0 0 0 15,3 0 0-15,0 0-2 16,0-2-11-16,0-4-2 0,-1 1-19 16,1-3-6-16,0-3-47 15</inkml:trace>
  <inkml:trace contextRef="#ctx0" brushRef="#br0" timeOffset="22876.6784">11098 11509 212 0,'0'-2'82'0,"0"2"-44"0,0 0-36 0,0 0 19 16,0 5-9-16,3 3-2 16,-3 0-1-16,3 2-1 15,-3 9-4-15,0 0-1 0,0 2 3 16,0 0 1-16,0 3 3 15,0-3-5-15,0 0-3 16,3-2-12-16,0-4-4 16,0-4-26-16,0-3-9 15,3-3-52 1</inkml:trace>
  <inkml:trace contextRef="#ctx0" brushRef="#br0" timeOffset="23308.1665">11238 11679 208 0,'0'2'77'0,"3"-2"-42"0,0 3-32 0,-3-3 15 16,6 3 0-16,0-1 1 15,3-2-6-15,0 0 0 16,0 0-8-16,0-2-3 0,0-1 1 16,0 0-2-16,0 1-1 15,0-1 1-15,-3-2-1 0,-3-1-5 16,0 4-1-16,-3-3 5 16,-3 2 5-16,-3 0-7 15,0 1-2-15,-3 2 3 16,0 0 0-16,-3 2 2 15,0 1 0-15,3 2-3 16,-6 0 0-16,3 3 2 16,3 0 0-16,3 3 5 15,6 0 2-15,3-1 2 16,3 3 0-16,0 1-4 16,3-4-3-16,3 1-7 0,3-3-4 15,0-3-19-15,0-2-8 16,3-3-65-1</inkml:trace>
  <inkml:trace contextRef="#ctx0" brushRef="#br0" timeOffset="23794.1292">11855 11536 144 0,'-6'-8'55'0,"3"3"-30"0,-3-3-14 0,3 5 18 16,-3-2-6-16,0-1-1 16,-3 4-4-16,-3-1 1 15,0 3-10-15,0 3-5 0,0 2-1 16,0 3 0-16,3 3 1 0,0 10 4 15,3 0 5 1,4 3-7-16,-1 0-1 16,3 2-5-16,0 0-1 0,3-2-4 15,-1 0-1-15,1-5-11 16,-3-3-1 0,0-3-26-16,0-5-10 15,0-3-31 1</inkml:trace>
  <inkml:trace contextRef="#ctx0" brushRef="#br0" timeOffset="23981.6591">11554 11668 212 0,'-3'-5'79'0,"3"5"-42"0,3-3-34 15,-3 3 15-15,6 0-9 16,3-2-1-16,9-1-4 15,5 3-1-15,4-3-1 16,0 1-4-16,3 2-1 0,3 0-31 16,-7 0-15-16,-2 0-44 15</inkml:trace>
  <inkml:trace contextRef="#ctx0" brushRef="#br0" timeOffset="24388.2985">11947 11650 164 0,'-9'-3'63'0,"-3"6"-34"0,0-3-21 0,6 2 16 15,0 1-10-15,0 0-1 16,-3-1-7-16,0 3-2 16,0 3-2-16,3 0 3 0,1 3 1 15,2 0 0-15,3-1-1 16,0 1-3-16,3-3-2 15,2 0-2-15,1-3-1 0,0-2 2 16,3-3 0 0,0 0 1-16,3-3 0 0,-3-2-3 15,0-3 2-15,0 0 1 16,-3 0 2-16,0 0 5 16,-3 3 4-16,0-1-6 15,-3 4-1-15,0-1-2 16,0 3 1-16,0 0 0 15,3 5 3-15,0 3-3 16,0 0 0-16,0 0-3 16,3 0-3-16,0 0-18 15,3-3-9-15,-4-2-42 16,4-3-47-16,3 0 37 16</inkml:trace>
  <inkml:trace contextRef="#ctx0" brushRef="#br0" timeOffset="24607.0005">12122 11660 160 0,'-14'-5'63'0,"-1"5"-34"0,3 3-12 0,9-1 20 16,-3 1-13-16,-3 2-3 16,3 3-10-16,0 3-5 15,0-1-3-15,3 1-3 0,0 2 3 16,3 0-4-16,6-2 0 0,3-1-6 15,9-4 0 1,0-1-10-16,3-5-4 0,2-3-14 16,1-2-5-1,-3-3-38-15</inkml:trace>
  <inkml:trace contextRef="#ctx0" brushRef="#br0" timeOffset="24841.4715">12283 11507 180 0,'0'-8'68'0,"0"10"-36"0,0-2-26 15,0 0 15-15,0 0-5 16,0 6 3-16,0 2-4 16,0 2 1-16,0 6-9 0,0 3-2 15,0 2 1-15,3 0-3 0,0 0-2 16,-3 0-11-16,3 0-6 15,0-2-30-15,-3-3-10 16,3-3-33 0</inkml:trace>
  <inkml:trace contextRef="#ctx0" brushRef="#br0" timeOffset="25075.8305">12158 11636 184 0,'3'-2'71'0,"0"2"-38"0,6 0-28 16,0 0 19-16,3 0-15 15,6 0-2-15,3-6-5 16,2 4 1-16,1-1-2 15,3 1-31-15,-3 2-15 0,0 0-39 16</inkml:trace>
  <inkml:trace contextRef="#ctx0" brushRef="#br0" timeOffset="25372.6804">12468 11660 164 0,'-12'5'63'0,"12"-5"-34"0,-6 11-19 0,3-6 17 15,0 3-4-15,0 3-2 16,3-1-5-16,3 1 0 16,0-3-9-16,0 0 2 0,6 0 2 15,-3-3-6-15,3-2-1 16,9-3-2-16,-1-3 1 16,-2-2 0-16,0-3 1 15,-6 0 0-15,-3-3 2 16,-3 1-3-16,-6 2 0 15,0 0-1-15,-3 0-2 0,0 0 1 16,-3 0-1 0,3 0-14-16,0 0-5 0,0 3-30 15,-3 0-11-15,6-1-37 16</inkml:trace>
  <inkml:trace contextRef="#ctx0" brushRef="#br0" timeOffset="25622.8286">12614 11681 184 0,'6'14'68'0,"-6"-14"-36"0,5 15-18 16,-2-7 20-16,0-2-4 15,0-1 0-15,-3 0-4 16,0 1 1-16,0-6-15 16,0 0 4-16,0-3 4 0,3 0-2 15,0 1-1-15,0-1-5 0,3-5 0 16,0 3-5-16,6-3-2 15,-3 3-2-15,6-1-3 16,0 1-10-16,0 2-6 16,0 1-32-16,2-1-11 15,10 3-76 1</inkml:trace>
  <inkml:trace contextRef="#ctx0" brushRef="#br0" timeOffset="26780.946">13304 11311 140 0,'3'-8'55'0,"-6"8"-30"0,0 0-14 0,3 0 24 15,-15 3-11 1,0 2-1-16,-2 3 0 16,-4 2-13-16,-6 14-1 0,0 3 1 15,3 4-4-15,-3 1-1 16,4 3-2-16,5 2 0 15,3 0 0-15,9 0 3 16,6-3-3-16,6-2-2 16,6-3 0-16,9-5 1 15,2-3-25-15,1-5-10 16,6-3-34 0,-3-5-50-16,0-3 27 0</inkml:trace>
  <inkml:trace contextRef="#ctx0" brushRef="#br0" timeOffset="27249.7674">13382 11634 156 0,'-6'-3'57'0,"3"3"-30"0,-3-8-12 16,3 11 20-16,-3-1-2 0,0 1 1 15,-3 0-17-15,0-1-8 16,3 1-5-16,0 0-4 0,3-1 1 16,0 1-4-16,3 2 2 15,6 1 1 1,0 1 0-16,0 1 0 16,0 3 0-16,0 0 0 15,-3-1 2-15,-3-2 3 16,-3 0 7-16,-3 0 2 15,0-3-7-15,0 1-4 16,-3-4-5-16,0-2 1 0,0 0-17 16,-6-2-8-16,6-1-19 15,6-2-8-15,3-1-37 16</inkml:trace>
  <inkml:trace contextRef="#ctx0" brushRef="#br0" timeOffset="27453.1927">13414 11642 132 0,'3'0'49'0,"0"0"-26"0,-3 2-18 0,0-2 11 16,3 6 4 0,0-1 2-16,0 3-7 0,-3 2-2 15,3 1-7-15,-3 0-4 0,9-1 1 16,-3-2-22-16,0 0-7 15,0-3-53 1</inkml:trace>
  <inkml:trace contextRef="#ctx0" brushRef="#br0" timeOffset="27593.5269">13426 11568 232 0,'-6'-3'88'0,"6"0"-48"0,3 3-49 15,-3 0 14-15</inkml:trace>
  <inkml:trace contextRef="#ctx0" brushRef="#br0" timeOffset="27640.4142">13444 11560 252 0,'15'-3'-115'0</inkml:trace>
  <inkml:trace contextRef="#ctx0" brushRef="#br0" timeOffset="28093.9002">13545 11631 200 0,'-6'0'74'0,"6"0"-40"0,0 0-31 0,0 0 17 16,0 0-8-16,0 0 1 16,6 0-6-16,3-5 1 15,3 0-5-15,0 2 0 0,0 0 1 16,3 1-7-16,-3-6 0 16,0 8 1-16,-1 0 1 15,-2 0-2-15,-3 8 0 16,-3-3 2-1,-3 3 0-15,-3 0 3 16,-3 0-3-16,0 0-2 0,-2 2 2 16,2 1 2-16,0 2 0 15,3-2 2 1,3 2-4-16,3 0-2 16,3-2 4-16,0-1 1 0,2-2 0 15,1 0-2-15,0-3-6 16,0-2-1-16,0-3-21 15,0 0-9-15,0-3-39 16,-3 1-29 0,0-1 42-16</inkml:trace>
  <inkml:trace contextRef="#ctx0" brushRef="#br0" timeOffset="28327.9814">13545 11692 188 0,'-3'0'71'0,"3"0"-38"0,3 0-30 0,-3 0 17 16,6 0-10-16,6 0-1 15,3-3-7-15,3 1-2 16,0-1-62-16,0 0-25 15,8 1 12-15,-2 2 8 16</inkml:trace>
  <inkml:trace contextRef="#ctx0" brushRef="#br0" timeOffset="28734.5465">13795 11660 192 0,'0'0'71'0,"-3"3"-38"0,6 2-23 16,3-2 17-16,-3-1-2 16,3 1 2-16,3 0-11 15,0-3-4-15,0 0-7 16,3 0-2-16,0-3 1 0,3 0-5 16,-3 1 1-16,-1-1 0 0,4 0 0 15,-3 1-3-15,-3-1 2 16,-3 1-12-16,-15-4-16 15,0 1 5 1,0 2 7-16,-3-2 6 16,0 5 2-16,1 0 3 15,-4 3 4-15,3-1 1 16,-3 4 3-16,3-1 3 16,3 3 7-16,0 0 2 15,3 2-3-15,0 1 1 16,6 0-5-16,3-1-2 15,3 1-2-15,3-1 0 16,3-2-13-16,3-2-3 16,3-6-43-16,0 0-15 0,5-3-13 15</inkml:trace>
  <inkml:trace contextRef="#ctx0" brushRef="#br0" timeOffset="29093.6856">14099 11647 236 0,'-6'-3'90'0,"3"3"-48"0,-3 3-40 16,0 0 17-16,3-1-8 16,-3 4 1-16,3-1-5 15,0 3 1-15,0 2-5 0,3 1-2 16,3 2 0-16,3 0-4 15,3-2 2-15,6 0 3 0,-3-3 3 16,0-3-11-16,3-3-3 16,2-2 2-16,-2-2 1 15,-3-3 1-15,-3-3 4 16,-6 0-2-16,-6-3 1 16,-3 0 2-16,-3 1 0 15,0-1 0-15,0 3 0 16,1 0-14-16,-4 0-3 15,3 3-29-15,3 3-69 32</inkml:trace>
  <inkml:trace contextRef="#ctx0" brushRef="#br0" timeOffset="29375.3213">14322 11414 220 0,'-9'-21'82'0,"3"2"-44"0,-6 14-16 16,9 5 26-16,-3 5-14 15,-3 1-5-15,1 10-16 16,2-1-6-16,0 7-5 16,0 1-2-16,3 9 1 0,0 0-4 15,3 0 0-15,6-1 4 16,0-1 1-16,0-4-9 15,0-2-5-15,-1-6-12 0,-2-2-3 16,0-5-16-16,-3-3-5 16,0-8-30-1,0 0-37-15,-6-3 35 16</inkml:trace>
  <inkml:trace contextRef="#ctx0" brushRef="#br0" timeOffset="29502.0406">14126 11615 236 0,'-6'11'90'0,"9"-11"-48"0,0 0-49 16,3 2 40 0,6-4-12-16,8-1-12 0,7 1-5 0,0-1-4 15,3 0-22-15,2-5-8 0,4 8-82 16</inkml:trace>
  <inkml:trace contextRef="#ctx0" brushRef="#br0" timeOffset="30909.8008">14542 11253 184 0,'3'0'68'0,"3"5"-36"0,3 8-18 0,0-2 20 15,0 7-8 1,6 19-1-16,-3 6 3 0,3 7 3 16,-9-2-17-16,-3-3-1 0,-6 0-2 15,-6 0-4-15,-6-3 1 16,-6 3-12-16,-6 3-2 16,-5-6-61-16,-7-5-25 15,3-5-22 1</inkml:trace>
  <inkml:trace contextRef="#ctx0" brushRef="#br0" timeOffset="36558.1571">7422 2985 92 0,'3'0'35'0,"3"2"-18"0,-3-4-11 0,-3 2 11 16,6 0 6-16,0 2 3 16,-6-2 0-16,3 0-1 15,-3 0-1-15,0 0 2 16,6-2-14-16,-3-1 6 0,0-2 5 16,0-1-1-16,0 1 1 0,-3 2 1 15,0-2 2-15,-3 2-3 16,0-5-2-16,0 3-3 15,0 0 1-15,-3 5-4 16,0-3-1-16,0 3-6 16,-3 3 0-16,-6 2-3 15,-2 8 2-15,2-2-2 16,-3 2 2-16,-3 3-4 16,0 3 0-16,0-6-1 15,7 0 1-15,2-2-4 16,-3 10-2-16,0-5 2 0,0 8 2 15,0 2 0-15,0 0-1 16,0-2-2-16,-3 5-1 16,4-2 4-16,-1 10 1 15,-6 18 4-15,9-20 1 16,0-6-3-16,0 8-1 16,3-5 1-16,0 5 2 15,0-6-5-15,0 4-1 16,3-3 0-16,0-3 0 15,4-5 0-15,-1-1 2 16,0-4-1-16,0-1-1 16,-3 1 1-16,3-3-1 15,0-3-14-15,0-5-5 16,-3-3-10-16,3-2-3 16,3 0-9-16,-3-3-1 0,0 0-11 15,3-6-4-15,0 1-7 16,-3-6-2-16,0 1-17 15</inkml:trace>
  <inkml:trace contextRef="#ctx0" brushRef="#br0" timeOffset="36995.7465">6872 3540 116 0,'-18'-10'46'0,"18"10"-24"0,-9-6-8 15,9 6 15-15,-3-2-3 16,0-1-1-16,0 0 2 0,3 3 2 15,0 0-15-15,0 0 3 0,0 3 1 16,0 0-4-16,3 7 0 16,0 1 0-16,3 7 4 15,-3-2-1-15,6 8-1 16,-3-5-2-16,3 4 1 16,-3-4-8-16,3 2-4 15,0-2-2-15,-1-4 1 16,-2 1-1-16,3-2 2 15,-3-4-2-15,0-2 2 16,0 0-2-16,3-3-1 16,-3 1 1-16,3-6 1 15,-3 0-3-15,3-3 0 16,0 0 1-16,3-5 0 16,0 3 0-16,3-6 0 15,-4 4 0-15,4-4 2 0,-3 0-3 16,0 1 0-16,-3 2 1 15,0 0 2-15,-3 0-14 16,0 0-7-16,0 3-21 16,0-1-8-16,0 1-49 15,3-3-49 1,-3 0 49-16</inkml:trace>
  <inkml:trace contextRef="#ctx0" brushRef="#br0" timeOffset="38011.3859">7586 2762 152 0,'0'-2'57'0,"0"2"-30"0,0 0-12 0,0 0 18 16,0 0-7-16,-3 5-3 15,3 3-11-15,0 5-3 0,0 6-5 16,0 2 2-16,3 5 3 0,-3 6-3 15,3 0-1-15,0-11 0 16,0 3-1-16,0-6-2 16,0-2 1-16,3-3-2 15,0-2-1-15,0-3 1 16,0-8-1-16,0 0 0 16,3 0 2-16,0-13 1 15,0-6 1-15,0 3-2 16,-4-2 1-16,1-1-7 15,0-5-1-15,0 3 6 16,0-3 4-16,0 3-2 0,-3 3-2 16,0 4 0-1,0 4-1-15,-3-1 4 0,0 6 2 16,0 2-2-16,0 9-1 16,0 4 1-16,0 6 2 15,0 5-1-15,0-5 2 16,3 13-4-16,0-2-2 15,0-1 0-15,0-7 1 16,3-3-3-16,0-1-2 16,0-4-25-16,0 0-9 15,0-9-25-15,0 4-9 16</inkml:trace>
  <inkml:trace contextRef="#ctx0" brushRef="#br0" timeOffset="38520.062">7887 2760 216 0,'-6'5'82'0,"3"0"-44"0,3 11-33 15,0-5 17-15,0 5-12 16,3 2-1-16,-3 9-3 15,3-4-1-15,0 1-3 16,3 0-2-16,0-8 3 0,0 0-4 16,0-3-2-16,0-5 2 15,2 0 2-15,1-3-2 0,0-5-2 16,0-3 2-16,-3-7 0 16,0-3-2-16,0-1 2 15,3 1 1-15,-6 3 0 16,3 2 0-16,0 0 0 15,0 8 2-15,-3 0 1 16,-3 0-6 0,6 13 0-16,0 3 1 0,0 0 3 0,0-3 2 15,0-2 1-15,0-1-2 16,0-5 1-16,2-2 2 0,1-3 4 16,3-8 2-16,0-8 3 15,0 0-1-15,0-2 0 16,0-3-5-16,-3-1 0 15,-3-7-3-15,-3 6 0 16,-3 4-3-16,-3-7 1 16,0 7-18-16,-3-2-4 15,0 2-64-15,3 6-25 16,3 0 6 0</inkml:trace>
  <inkml:trace contextRef="#ctx0" brushRef="#br0" timeOffset="40223.3412">8336 4961 104 0,'0'0'38'0,"0"0"-20"0,3 0-12 0,-3 0 9 0,3 0 0 15,-3 0 4-15,3 0 6 32,-3-3 7-32,0 3-4 0,0 0-2 0,3 0-14 31,-3-2 6-31,0-1 4 0,0 0 2 15,0 1 1-15,0-1-1 16,-3 0 0-16,0 1-5 16,0-1-1-16,-3 0-8 15,0-2-2-15,-6 0 2 16,3 0 1-16,-5 2-5 16,2 0-2-16,0 6 0 0,-3 0 2 0,0 5-3 15,0-1-2-15,3 1-3 16,3 0-1-16,0-2-1 0,0 10 3 15,0 5-2-15,4 3 1 16,2-1 0 0,3 1 0-16,3-3 0 0,2 8 0 15,4-5 4-15,0 0 1 16,6-3-4-16,6-8-1 16,0-2 1-16,3-6 0 15,0-2 1-15,-4-8 0 16,1-6 2-16,-3 0 3 15,0-2-2-15,-9 3 0 16,0-1 1-16,3-5 0 16,-3-10 6-16,0 7 4 0,-3 3 1 15,-6-2 4-15,-3-9-5 16,-3 6 0-16,-3 0-8 16,0 3-2-16,0-1-2 15,-3 6-2-15,0 5-8 16,3 0-3-16,0 3-25 15,3 2-11-15,3 0-36 16,0 3-14-16,3 0-35 31</inkml:trace>
  <inkml:trace contextRef="#ctx0" brushRef="#br0" timeOffset="41059.0871">10703 4911 184 0,'0'-14'68'0,"0"14"-36"0,0 3-13 0,0-3 21 15,0 0-9-15,0 5-3 16,0 6-5-16,0 0 0 15,9 4-13 1,-4 9 3-16,1 0 1 0,-3 0-1 16,0 0 2-16,0-3-6 0,0 3-1 15,3 5-4-15,-3-5-1 16,-3-3-1-16,0-5-2 16,0-3-2-16,0-3-1 15,0 1-36-15,0-3-14 16</inkml:trace>
  <inkml:trace contextRef="#ctx0" brushRef="#br0" timeOffset="42109.3184">5098 5056 192 0,'-15'0'74'0,"15"3"-40"0,3 2-27 0,-3 0 20 15,0 6-3-15,0 2 3 16,0 0-9-16,0 3 0 16,0 6-11-16,0-4-2 0,0-2-1 15,6 0 0 1,0-3-5-16,0-5-1 15,0 0-28-15,-3-5-12 16,3-6-39 0,0-8-46-16,-4-5 36 15</inkml:trace>
  <inkml:trace contextRef="#ctx0" brushRef="#br0" timeOffset="42296.9169">5122 4948 236 0,'-6'0'88'0,"-9"2"-48"0,9 1-38 15,6-3 17-15,0 0-12 16,0 0-13 0,9 5-4-16,-3 3-52 15,0-2-24-15,3-1 0 16,-1 0 3-16</inkml:trace>
  <inkml:trace contextRef="#ctx0" brushRef="#br0" timeOffset="42719.2177">5196 5067 208 0,'-3'10'79'0,"3"1"-42"0,3 5-30 0,-3-8 20 16,0 5-10-16,0 6 1 15,0-4-13-15,0 1-6 16,0 0 1 0,3-3 3-16,-3 1 3 0,0-4-2 0,0-2-1 15,0 0-1-15,0-3 1 16,0-5 0-16,0 0 1 16,3-2-2-16,0-4 1 0,0-7-4 15,3-3-2 1,0-2 4-16,0-1 1 0,0 1 0 15,6 2-2 1,-3 3-2-16,2 2 1 0,-2 3 3 16,0 5 1-16,0 3 1 15,0 6 0-15,-3 2 2 16,0 5 3-16,0 5-2 16,0 1 1-16,-3-3-5 15,3 0-2-15,-3-3 0 16,0 0-1-16,3-5-22 15,0 0-10-15,0-3-26 16,3-2-9-16,3-3-32 16</inkml:trace>
  <inkml:trace contextRef="#ctx0" brushRef="#br0" timeOffset="43250.1789">5628 5083 208 0,'-18'-3'79'0,"12"6"-42"0,-6-3-19 0,3 2 25 15,-6 4-22-15,0-1-6 16,0 3-8-16,3 0-2 16,0 8-3-16,4 5-4 0,2 0 1 15,0 0 1-15,3 0 0 0,3-2-5 16,0-3 1-16,3-6 0 15,6 1 2-15,-4-3-6 16,1-6 1-16,6-2-2 16,0-2 3-16,-3-3 4 15,0-3 1-15,0-3 1 16,0-5 2-16,0-5-1 16,-3-3-1-16,0 0 3 15,-3-2 0-15,0-3-1 16,-3 0-2-16,0 0-2 15,0-1 1-15,-3 4-1 16,3 2 0-16,-3 0 4 16,3 8 3-16,0 3 2 0,-3 3 3 15,3 2-5-15,0 2-1 16,0 6-4-16,3 11-1 16,0 5 3-16,-3 8 3 15,3 10 0-15,0 1 0 16,3-1-3-16,0 6-2 15,0-3 1-15,0-6 1 16,2-4-17-16,1-3-6 16,0-3-23-16,0-5-10 15,3-11-44 1</inkml:trace>
  <inkml:trace contextRef="#ctx0" brushRef="#br0" timeOffset="43669.3954">5759 5096 184 0,'-15'3'71'0,"24"-3"-38"0,-12 2-28 15,6 1 19-15,0-1-9 16,3 1 0-16,-1 0-7 16,1 2 0-16,3-2-5 15,0-1 0-15,3 1 1 0,0 0 0 16,0-3 0-16,0-3-2 15,0 0 1-15,0-2 0 0,0-3 3 16,-3 0-1-16,-4 0 0 16,-2-2-6-1,-3-1 1-15,-3 0 0 0,-2 4 0 16,-1 1-3-16,-3 4 2 16,-3 2-1-16,0 2 0 15,0 6 0-15,0 3 0 16,-3 2 2-16,6-2 0 15,3 7 0-15,0 6 2 16,3 0-1 0,3-3-1-16,3-3 1 15,3-2 1-15,3-2-1 0,0-1-1 16,3-5-17-16,3-3-9 16,3-2-30-16,0-3-13 15,5-6-12 1</inkml:trace>
  <inkml:trace contextRef="#ctx0" brushRef="#br0" timeOffset="43856.9656">6140 5048 256 0,'-12'8'96'0,"6"3"-52"0,-3 5-40 15,3-8 19-15,0 7-15 16,-3 7-2-16,-3-1-6 15,0-3-1-15,3 3 1 16,-3-2-33-16,6-3-15 0,-3-3-62 16,6-5-27-1,0-3 72-15</inkml:trace>
  <inkml:trace contextRef="#ctx0" brushRef="#br0" timeOffset="44049.3628">5967 5040 228 0,'12'0'85'0,"-6"6"-46"0,12 2-32 0,-9-1 20 15,-1 4-5-15,4 2 1 0,6 6-12 16,0 5-4 0,0 2-5-16,3 1 1 0,0-4 0 0,-1 1-26 15,-2-3-9-15,0-5-88 16</inkml:trace>
  <inkml:trace contextRef="#ctx0" brushRef="#br0" timeOffset="45681.498">13242 5035 160 0,'-15'0'63'0,"12"0"-34"0,0-3-14 0,3 3 20 16,0 0-4-16,-3 0-1 15,0 0-1-15,0 0-1 16,0 0-15-16,0 0 3 0,0 0 2 16,0 0-4-16,-3 0 2 15,0 0-9-15,0 0-2 16,0 0-5-16,0 0-1 0,0 0 3 16,3 0 1-16,0 0-4 15,0 0-1-15,0 0 3 16,0 0 1-16,0 0-3 15,3-2 1-15,0-1 2 16,0 0 3-16,3-2 2 16,3 0 3-16,0 0-5 15,3-1-1-15,3 1 0 16,0 0 0-16,6-3 0 16,3 0 0-16,0 3-5 15,-4 2-1-15,1 0 3 16,3 3 1-16,-6 3 0 0,0 2-2 15,-6 0-2-15,0 3 1 16,-3 3 3-16,-3 2 1 16,-3 3 1-16,-3 0 2 15,-6 2-3-15,0 1 0 16,-6 2-3-16,-3 6-1 16,0-4 1-16,-3-1 0 15,3-1 0-15,1 0 0 16,2-3 0-16,0-2 0 15,3-2-3-15,0-4 2 16,3 1 1-16,6-6 0 16,0 0 0-16,0 1 2 0,0-1-1 15,3-5-1-15,6 3 5 16,3-3 4-16,0-3-1 16,3 3 3-16,9-3-2 15,0 1 2-15,-1-1-6 0,4 0-3 16,3 3-1-16,-3 0-1 15,-3 0 0-15,3 3 2 16,-1 0 3-16,-2 2 2 16,-3-2-3-16,-6-1-1 15,-3 1-1-15,0-1 1 16,0 1-4-16,-3 0-2 16,0-1-40-16,3-2-19 15,5 0-105 1,1-2-49-16,0-4 110 15</inkml:trace>
  <inkml:trace contextRef="#ctx0" brushRef="#br0" timeOffset="46808.3031">15757 4987 120 0,'-3'-5'46'0,"12"8"-24"0,-15-6 3 0,0 0 20 15,6 3-2-15,-6 0 1 16,0-2-2-16,3-1 1 16,-3 1-24-16,3-1 5 0,0 0 3 15,0-5-6-15,3 6-2 16,0-4-11-16,12-4-3 16,3-1-1-1,3 3 0-15,0 0 0 16,2 0 0-16,4 3 2 15,0 2-8-15,0 3 0 16,-3 0 0-16,3 8 3 16,-7 3 0-16,-2 0 2 15,-3-1 0-15,-3 1 1 0,-3-1 0 16,-9 6 2 0,-3-3 1-16,-3 1 1 0,-3-1-4 15,-3 0-1-15,-2-2-1 16,-1-3 1-16,3 0-2 15,0-3 2-15,3 0-4 16,0-2 0-16,3-1-1 16,3 1-2-16,0 0 0 15,6-1 0-15,0-2 0 16,9 3 3-16,3 0-2 16,3 2-1-16,3 0 3 0,0 3 2 15,-3 0 0-15,-1 8 2 16,4 3 2-16,-3-1 2 15,-3 1 5-15,-3-4 3 16,-3 1 0-16,-6 0 1 16,-3-3-4-16,-3 1-2 15,0-4-6-15,-6-2-1 16,-3 0-3-16,-3-3-1 16,-2 1-15-16,-1-4-6 15,3 1-27-15,3-3-11 16,-3 3-54-16,12-3-22 15,-3 0 18-15</inkml:trace>
  <inkml:trace contextRef="#ctx0" brushRef="#br0" timeOffset="47735.9455">18218 4876 144 0,'3'-10'55'0,"0"10"-30"0,0-6-5 0,0 6 21 16,0 0 0-16,0-2 0 15,-3 2-5-15,0 0 0 16,3 2-20-16,0 6 2 0,-3 6 2 16,-3 4-2-16,0 3 1 15,-3 3 3-15,-3 5 1 16,0-2-6-16,1-1-2 0,-1-2-7 16,0-3 0-16,3 3-1 15,0-6-1 1,3-4-1-16,0-1-1 15,3-5 0-15,0-8-5 16,9 0 1-16,3 0 0 16,0-3 0-16,5-2 0 15,7 0 2-15,0-1-3 16,0 1 0-16,0 0-1 16,-3 2 0-16,-4 0 0 0,1 3-2 15,-3 0-11-15,3 0-5 16,-3-2-9-16,-3 2-3 15,-3 0-15-15,0 0-6 16,-9-3-66 0</inkml:trace>
  <inkml:trace contextRef="#ctx0" brushRef="#br0" timeOffset="48032.7922">18436 4895 264 0,'0'-3'101'0,"-3"1"-54"0,3 2-35 0,0 0 26 0,0 0-13 16,0 5-3-16,0 5-8 16,0 4-1-16,0 4-8 15,0 11 1-15,0 6 1 0,-3 12 5 16,0-2 5-16,0-2-7 15,0-1-1-15,3-5-5 16,0-3-3-16,0-2 2 16,0-5 0-16,0-6-4 15,0-5-1-15,0-3-32 16,0-3-13-16,3-15-128 16,-3-5 35-1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19:36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12155 13428 140 0,'0'-3'52'0,"0"0"-28"0,0 3-17 0,0 0 15 16,0 0-4-16,3 0-1 15,-3 0-5-15,0 0 0 16,0-5 2-16,0 5 1 16,0 0-6-16,0 0-1 15,0 0-4-15,0 0-1 16,0 0-1-16,0 0-2 16,0 0 1-1,0 0-1-15,0 0 2 0,0 0 3 16,0 0-2-16,0 0 0 15,0 0-3-15,0 0-1 16,0 0 1-16,0 3 2 16,-3-1 1-16,0 4 3 15,-6 2-1-15,0 2 2 16,-3 3-2-16,1 6 2 0,-7 2-2 16,0 8 0-1,-3 6-1-15,0-1 2 0,-6 3 3 16,-2-3 2-16,2 9-5 15,0-6-2-15,0 0-2 16,0 0 1-16,4 0-2 16,-1-3 2-16,3 3 0 15,3-5 3-15,0 2-3 16,3-4-2-16,3-7 2 16,1-1 2-16,-1-7-2 0,6 1 0 15,-3-5-1-15,0-1 1 16,3-2-2-16,0 3-1 15,3-6 1-15,0 1 1 16,0-4-1-16,0 4 2 16,3-6-4-16,-3 2-2 15,3-2 2-15,0 0 2 16,3 3-5 0,0-3 3-16,3 0 2 15,0-3 0-15,0 1 2 16,3 2-2-16,6-3-1 15,5-2-2-15,4 2-1 16,3 0 2-16,9 3 0 16,3 0 1-16,2-2 0 15,4-1 0-15,-1 3 0 0,-2 0 2 32,3 0 1-32,-1 0-1 15,1 0-2-15,3 0-2 0,-1 0 1 0,-5 0 3 16,-3 0 3-16,-4-5 0 15,4 5 0-15,-6 0-3 16,0-3 1-16,-1 3-2 16,-8-3 2-16,0 3 0 15,-6-2 1-15,0 2-2 16,-3-3 1-16,-4 3 0 16,-2-3 1-16,0 1 2 15,-3-1 1-15,0 3-1 0,-3-2 1 16,-3-6-4-1,0 2 0 1,0-4 3-16,-3-1-3 0,0 3-2 16,0-2 0-16,-3-1-1 15,0 0 0-15,0-2 0 16,0-3-3-16,1 0 2 16,-7-2 1-16,-3-1 2 15,0 1-1-15,0-3 2 16,-3-3-4-16,0-3-2 15,-3 1 4-15,4 0 1 16,-4-1 0-16,-6-5-2 16,0-2 5-16,0 2 4 15,-2-2-3-15,-1 5-1 0,3 2 0 16,0 3-1-16,3 3-5 16,4 3 1-16,2 2 0 15,6 3 0-15,3 2-3 16,0 0 0-16,6 1-36 15,3-1-16-15,9 1-67 16,6-9-67 0,0-5 65-16</inkml:trace>
  <inkml:trace contextRef="#ctx0" brushRef="#br0" timeOffset="2746.1071">12349 11636 132 0,'0'-8'52'0,"-12"11"-28"0,3-16-6 16,9 10 18-16,-3 1-7 15,0-6 0-15,-3 0-3 16,-3 0-1-16,0 2-14 16,-3-1-7-16,0 1 0 0,-3 1 10 15,-3 0 8-15,1-1-7 0,-4 4-3 16,-3 2-5-16,-3-3 0 16,0 3-2-16,1 0 0 15,-4 3-3-15,3 2-2 16,-9 3 3-16,4 0 0 15,-1 5-1-15,0 0-2 16,0 6-2-16,1 7-1 16,2 6 4-16,3 5 1 15,0 8-3-15,3 5-1 16,4-2-2-16,5 2 3 16,6-2 0-16,6 0 1 15,3-1-3-15,6-2 2 16,3 5-1-16,6-5 0 0,11-5 2 15,1-6 2-15,12-2-1 16,3-5-1-16,5-6 5 16,4-8 1-16,-1-8 0 15,7-5 1-15,-1-2-2 16,7-12 0-16,-3-4 3 16,-7-6 3-16,-5-2-4 15,-1-3 1-15,-2-1-3 16,-6 1 2-16,-4-8-2 15,-2 0 0-15,-9 0 5 16,-6 0 4-16,-6-10-5 0,-6 2-1 16,-6 0 0-16,-9 2 0 15,-6 1 0-15,-6 8 2 16,6 7-3-16,-12-2-2 16,-11 3-2-16,2 4 0 15,0-1-4-15,1 4 0 0,2 6-10 16,6 0-5-16,3 2-19 15,3 3-5-15,6 0-28 16,4 0-11-16,5 0-53 16</inkml:trace>
  <inkml:trace contextRef="#ctx0" brushRef="#br0" timeOffset="4178.2348">11744 12547 216 0,'0'-3'82'0,"0"6"-44"0,0-3-33 15,0 0 17-15,0 7-10 16,0 7 1-16,0 10-4 16,0 18 2-16,-3 5-6 15,-3 9-1-15,1 5 0 0,-1-6-2 16,-3 1-2-16,3-6 3 15,0-2 0-15,3 0-1 16,0-9 1-16,-3-4-2 16,0-9-1-16,3-2-8 15,0-8-3-15,0-6-25 0,0-4-9 16,6-12-41 0,3-12-35-16,0-6 46 15</inkml:trace>
  <inkml:trace contextRef="#ctx0" brushRef="#br0" timeOffset="4799.529">11727 12528 228 0,'0'-8'88'0,"3"-5"-48"0,5 5-36 0,-2 5 19 15,6 1-7-15,3-6 1 0,3 2-9 16,12 1-5-16,6 0-2 16,5 2-1-16,7 1 2 0,5-4-1 15,7 1 2-15,2 0-2 16,10 2-1-16,-7 3 1 16,4 0-1-16,-7 0 0 15,-11 0 0-15,-6 3 0 16,-4-3 0-16,-8 8 2 15,-6-8 1-15,-3 8-1 16,-4-3 1-16,-2 5 0 16,-3 1 1-16,-3-3 0 15,0 3 0-15,-3 7 0 0,-3 8 0 16,-6 22-2-16,0 5 1 16,-3 8-4-16,-3 5 0 15,0 3 1-15,3 2 2 16,0 1-1-16,0-6-1 15,0-8 1-15,0-5-1 16,0 0 0-16,0-11 2 16,-3-10 1-16,0-6 1 0,-3-4 2 15,-6-12 3-15,-5-2-2 0,-4-11 1 16,-6-4-3-16,-15-4 2 16,-11-2 2-16,-7-3 2 15,-5 0 8-15,-4 0 5 16,-2 6-7-16,0-1 1 15,2 3-9-15,4 3-1 16,8-1-6-16,7 4-4 16,5 2-4-1,9 0-1-15,7 2-25 16,5 1-9-16,9 5-52 0,15-3-20 16,15-2-14-1</inkml:trace>
  <inkml:trace contextRef="#ctx0" brushRef="#br0" timeOffset="6084.7843">10801 7734 180 0,'0'-19'68'0,"3"17"-36"0,-3-4-11 0,0 6 22 15,0 0-12-15,0 0-6 16,3 16-10-16,0 8-2 15,0 18-8-15,-3 14-1 0,0 7 2 0,-3 11-5 16,0 11-1-16,0-5 0 16,0-9 2-16,0-2-3 31,0-11 0-31,0-8-12 16,3-7-7-16,0-12-16 15,0-7-5-15,0-8-40 16,0-5-37-16,0-17 40 15</inkml:trace>
  <inkml:trace contextRef="#ctx0" brushRef="#br0" timeOffset="6603.7356">10816 7750 200 0,'3'-22'77'0,"6"9"-42"0,11-3-34 0,-5 8 16 15,6 1-5-15,12-4 3 16,9-2-4-16,-1-1 1 16,13-4-7-16,2 2-3 0,4 0-1 0,8 3-1 15,-2 2 0 1,-7 3 0-16,-2 3 2 0,-6 3-1 16,-4 2-1-16,-5 2 1 15,-6 6-1-15,-4 5 2 16,-5 3 1-16,-6 5 3 15,-3 8 1-15,-3 22 1 16,0 12 0-16,-9 9-9 16,-4 7-1-16,1 8 0 15,0 6 3-15,-3 0 0 16,0-11-1-16,0-6 1 16,-3-7 1-16,0-8 1 15,1 5 1-15,-1-10-2 0,0-6-2 16,-6-13 1-16,3-5 1 15,-12-6-3-15,0-7-2 16,-6-6 4-16,-6-2 1 16,-17-6 0-16,-10-5 1 15,-5-8 7-15,-13-3 3 16,-8-7 11-16,-3-1 5 16,-1 3-7-16,10 3-2 15,0 5-17-15,5 0-4 16,13 3-9-16,8 5-2 15,12 0-55-15,12 8-25 16,10 8-37 0</inkml:trace>
  <inkml:trace contextRef="#ctx0" brushRef="#br0" timeOffset="12407.8455">21135 7903 60 0,'0'-8'24'0,"3"8"-12"0,-3-2 1 16,0 2 14-16,3-3 2 16,0 0 5-16,-3 1 4 15,3-1 3-15,-3 3-5 0,0 0-1 16,0 0-20-16,0 0 9 15,0 5 5-15,0 3-2 0,0 3 1 16,0 2-6-16,-3 3-2 16,0 0-2-16,0 0 0 15,0-1-5-15,0 1 0 16,0-5-6-16,1 2 1 16,-1-5-3-16,3-3 2 15,-3-2-4-15,3 2 0 16,0-5 1-16,0 0 2 15,0-5-3-15,3 0 0 16,2-3-1-16,1 0-2 16,3 0 1-16,9-3-1 0,0 1 0 15,0-1 2-15,0 3-3 16,3 0 0-16,2 0-1 16,1 3 0-16,0 2 2 15,0 1 2-15,-6 2-1 16,0 2-1-16,-3-2 1 15,-4 3 1-15,-2 2-3 16,-3 1 0-16,0 2 1 16,-6 0 2-16,0-1-1 15,-6 7 2-15,3-4 2 16,-9 9 4-16,1-1-2 16,-4 4-2-16,0-1 0 15,3 2-1-15,0-1-7 0,3-1 0 16,3 0 1-16,0 0 3 15,3 0-2-15,3-2-2 16,3 2-29-16,3-2-12 16,0-4-26-16,3-4-8 15,0-3-63 1</inkml:trace>
  <inkml:trace contextRef="#ctx0" brushRef="#br0" timeOffset="12610.9057">21374 8453 296 0,'-6'3'112'0,"6"10"-60"0,-6-5-41 0,6-5 26 0,0 0-20 16,0-1-7-16,0 6-11 15,0-8-2 1,0 0 1-16,0 0-28 0,6 0-12 0,0-8-38 15,0 0-17-15,-1 0-6 16</inkml:trace>
  <inkml:trace contextRef="#ctx0" brushRef="#br0" timeOffset="13204.4698">21728 7977 272 0,'-3'-2'101'0,"3"4"-54"0,0-2-33 0,0 3 28 15,0-3-16-15,0 5-3 16,-3 0-7-16,0 1-2 16,0 4-8-16,0-2 0 0,0 0 1 15,0-3-1-15,3 1-1 0,0-4-1 16,0 1 2-16,0 0-1 16,0-3 0-16,0 0 1 15,0 0 1-15,3-6-3 16,0 1-1-16,3 0-6 15,3-3 0-15,6 0 1 16,3 0 1-16,2 0-2 16,4 3 2-16,6-1 1 15,-6 4 2-15,0 2-3 16,-7 0 0-16,-2 2 3 16,-3 4 1-16,-3-1-1 15,0 11 1 1,-15 2 0-16,0 1 3 0,-3 2 3 15,-3 3-2-15,3 0 1 16,0 0-5-16,1-3 0 16,-1 3-3-16,3-6-3 15,3-5-12-15,0 14-51 16,3-3-13 0,0-6-51-1,0 1-48-15,6-6 66 16</inkml:trace>
  <inkml:trace contextRef="#ctx0" brushRef="#br0" timeOffset="13376.3137">21874 8512 328 0,'-6'16'123'0,"3"-14"-66"0,0 1-33 0,3-3 35 0,0 0-32 15,0 0-9-15,0 0-17 16,0 0-6-16,3 2 3 15,3-2-42-15,3-2-17 0,8-3-99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0:10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16569 5511 152 0,'0'-5'57'0,"0"0"-30"0,0-1-7 16,3 4 19-16,-3-1-4 16,-3-2 0-16,0 0-5 15,-3-1-1-15,-2 1-16 16,-1-3-1-16,-3 3 1 0,-9-1-3 15,3 1 2-15,-3 2-7 16,-3 1-1-16,-5-1 0 0,2 3 2 16,-3 0-3-16,0 3-2 15,-2-1 0-15,-1 6 1 16,0 3-3-16,-3 2 0 16,-2 6-1-16,-4-1 0 0,0 9 2 15,1 7 2-15,2 1-1 16,3 2-1-16,6 8-2 0,4-3-1 15,2 6-1-15,6 2 3 16,6 0-2-16,3 11 1 16,6-6 0-16,9-4 0 15,9 2 2-15,6-8 0 16,15-8 0-16,5-6 0 31,7-4 0-31,5-3 2 0,1-6 1 16,3-5 1-16,-1-7-2 15,7-6-2-15,-4-6 3 16,-2-7 0-16,2-3 3 16,-11-5 1-16,-6-5-1 15,-10-14 1-15,-5 3 5 16,-3-3 2-16,-6 1-1 0,-6 2 0 16,-3 2 1-16,-3-7 2 15,-6 2-5-15,-3 0-1 16,0 11-4-16,-12-5 1 15,3 8-4-15,-9-9-2 0,0 6 0 16,0 0 1-16,3 5-10 31,-8 3-2-31,2 2-8 0,3 4-2 16,3 4-18-16,3 0-5 16,3 3-31-16,-3 3-10 15,7 5-38 1</inkml:trace>
  <inkml:trace contextRef="#ctx0" brushRef="#br0" timeOffset="6152.2118">18808 3090 116 0,'3'-8'46'0,"-3"11"-24"0,6-6-13 16,-6 3 14-16,3 0-5 15,-3 0 2-15,0-2-5 16,0 2 1-16,0 2-9 0,-3 6 0 16,-3 6 3-16,-3 7-6 0,-15 8 0 15,0 5 2-15,-3 14 3 16,-5 10-2-16,-4 0 1 16,3 8-3-16,-8-2 0 15,2-1 1-15,0 6 1 16,3-3 1-16,1-2 0 15,-1-9-7-15,0-2-2 16,7-2 2-16,2-6 1 16,3-6 0-16,3-2 1 15,0-2-2-15,3-6-1 16,3-5 1-16,4-3-1 16,2-5 0-16,3-3 2 15,0-3-1-15,3-2 2 16,0-2-4-16,3-1-2 0,0-5 4 15,6 0 1-15,0 0-3 16,3-3 1-16,6 1 0 16,8-4 2-16,4-2-1 15,3 3-1-15,0-3 1 16,11 3-1-16,-2-3-3 16,6 0 2-16,2 3 3 15,1 0 1-15,8-3-4 16,1 2 1-16,-3 1 0 15,5 2 0-15,-2 1-3 0,-7-1 2 16,1 0 3 0,-6 1 1-16,-7 2-4 0,1-3-1 15,0 0 1-15,-7 3 2 16,-2 0 2-16,-3 0 1 16,-3 0-2-16,-3 0 1 15,-1 0-2-15,-2 0 2 16,0-2 0-16,-3-1 1 15,-3 1 0-15,0-1 0 16,-3 0 0-16,-3-2 0 16,0-6-2-16,-3 6 1 15,3-3-2-15,-6-5-1 16,0 2-2-16,0 1 1 16,0-1 1-16,-3-2 2 0,0-6 1 15,-6-2 3-15,-3-13-3 16,-3-3 0-16,-9-6 5 15,-3 1 5-15,-2-3-5 16,-1-2 0-16,-3 2 0 16,0 2 0-16,1-7-4 31,-1 2-1-31,0 9-3 16,6 4-1-16,3 6-1 0,4 3 0 15,2 5-22-15,6 2-12 16,3 0-76-1,6 4-56-15</inkml:trace>
  <inkml:trace contextRef="#ctx0" brushRef="#br0" timeOffset="7946.6618">18903 3448 92 0,'-3'-6'35'0,"6"9"-18"0,-3-3-16 16,0 0 8-16,0 0-5 16,0 0-1-16,0 0-1 15,0 0-2 1,3-3 1-16,6 3-1 15,-3 3 2-15,-6-3-1 0,3 0-1 16,-3 0 1-16,-3 0 1 16,3 0-3-16,0 0-2 15,-3 0 4 1,9 0 1-16,-6 0 2 16,3 0-5-16,-6 0 1 15,6 0 4-15,0-3 5 16,-6 3-1-16,3 0 3 15,-3-2 3-15,3 2 1 16,-3-3 0-16,0 0 4 16,0 1-5-16,-3-6 2 15,0-6-3-15,0 1 2 16,-3 3-4-16,0-1 1 16,0 1-3-16,-3-1 2 0,0 0-6 15,1 1-1-15,-1-1 2 16,-3 3 1-16,-3 0-6 15,6 0 0-15,3 3-1 16,-3-3 0-16,3 3-11 16,0 0-5-16,3 2-155 31,15 3 64-31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6T21:43:13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17421 7334 28 0,'-6'-5'11'0,"9"8"-6"0,-6 2-8 15,3-5 2-15,0 5 1 16,3 0 2-16,-3-5 19 16,3 3 10-16,3 0-2 15,3-3 0-15,0 0-12 16,-1 0-5-16,4 0-3 15,0 0-1-15,0 0-2 16,0 0 1-16,3 0-2 16,3-3 0-16,-3 0-3 15,3 1 1-15,-1-1 0 0,1 1-1 16,3 2-2-16,3-3 5 0,0 3 1 16,0 0 0-16,-1 0 1 15,4 0-4-15,3 0 0 16,3 0-1-16,-1-3 1 15,4 1 0-15,3-4 1 16,-3 1 2-16,2 0 1 16,7-1-3-16,-6 1-3 15,-1 3-3-15,1-1 1 16,0 3-1-16,-4 3 0 16,1-1 0-16,-3 1 0 15,3-1 6-15,-1 1 2 16,-2 0-5-16,0-1-2 15,2 1 4-15,1 0 3 0,3-1-3 16,-3 1-2-16,-1 2-3 16,4 1 1-16,-3-4 3 15,-1 3 1-15,1 3-1 16,0-5-2-16,3 5 1 16,-4-8 1-16,1 8 1 15,0-8 3-15,2 0-3 16,-2 5 0-16,0 1-1 15,0-1 1-15,-1 3-2 16,1 0-1-16,0 0 1 16,-1-3 1-16,1 3-1 15,0-3-1-15,0-2-2 16,2-1-1-16,4 4 2 0,-3-1 2 16,-1-2-2-16,-2-1 0 15,0 4 3-15,3-4 1 16,-4 4-4-16,1-4-1 15,0 1 3-15,2-1 1 16,4 1 0-16,3-3-2 16,2 0 1-16,-2 0-1 15,0 0 0-15,-1 0 0 16,1-3 0-16,-3 3 0 16,2 0 0-16,-2 0 0 15,3-2 0-15,-1-1 2 16,1 1-1-16,-3 2-1 15,2 0 1-15,-5-3 1 16,3 3-3-16,-1-3 0 0,-2 3 1 16,14 0 2-16,-5 0-1 15,0 0-1-15,2 0-2 16,1 0 1-16,-3 0 1 16,-1 0 2-16,-2 0-1 15,-1 0-1-15,-2 0 1 16,0 0-1-16,-1 0 6 15,1 0 4-15,-3-2-8 16,3-1 0-16,-1 3-4 16,-2 0 0-16,-3 0 4 15,-1-3 1-15,-2 1-4 16,0 2 1-16,-3 0 0 16,-4 0 2-16,1-3-3 0,0 3 0 15,0 3 1 1,-3-3 2-16,2 0-1 0,4-3 2 15,6 0-4-15,3 1 0 16,-4-6 5-16,7 5 2 16,0-5-2-16,-1 3-1 15,4 0-1-15,3-6 1 16,-4 0-2-16,1 4-1 16,2 1 1-16,1 1 1 15,-3 2-1-15,-1 1 2 16,-2 7-42-16,-3 8-18 15,-7-2-42-15</inkml:trace>
  <inkml:trace contextRef="#ctx0" brushRef="#br0" timeOffset="19621.4262">16468 5734 104 0,'-15'-3'38'0,"15"0"-20"0,0 1-19 0,0 2 7 15,0 0-2-15,0 0 0 16,0 0 2-16,0 0 1 16,-3 0 1-16,-3 0 2 15,-3 0 1-15,4 0 3 16,-1 0 2-16,0 0-1 15,0 2-7-15,3 1 4 0,0 0 3 16,0-3-5-16,0 0-3 16,0 0 4-16,3 0 5 15,0 0 1-15,0 0-1 16,0 0-4-16,0 0 0 16,0 0-7-16,0 0-1 15,0 0-2-15,0 0 1 16,0 0-4-16,0 0 0 0,0 0 1 15,0 0 2-15,0 0-1 16,0 0 2-16,0 0-2 16,0 0 2-16,0 0-2 15,-3 0-1-15,0 0 1 16,0 0 1-16,0 0-3 16,0 0 0-16,0 0 1 15,-3 0 0-15,3 0 0 16,0 0 0-16,0 0 0 15,0 0 2-15,0 0-3 16,0 0 0-16,0 0-1 16,3 0 0-16,0 0 2 15,0 0 2-15,0 0-10 16,0 0-2-16,0 0 5 16,0 0 2-16,0 0 9 0,0 0 6 15,-3 0-4-15,0 0-2 16,0 0-3-16,0 0-3 15,-3 0 1-15,-3 0-1 16,0 0-7-16,0 0-3 16,4 0-1-16,-1 2 1 15,0-2 1-15,3 3 3 16,0-3 4-16,0 0 1 16,0 0 1-16,0 2 2 15,0-2-1-15,0 0-1 16,0 0 3-16,0 3 2 15,0-3 0-15,0 0 2 16,0 0 0-16,3 0 1 0,0 0-4 16,0 0-3-16,0 0 0 15,0 0 1-15,0 0-3 16,0 0 0-16,0 0-4 16,0 0-1-16,6 0 7 15,6 3 4-15,6-3-2 16,8 0-2-16,13 0 0 15,6 0 1-15,8-3-3 16,7 3 0-16,8-3 1 16,13 1 0-16,2 2-7 15,9 0 0-15,1 0 9 16,2 0 6-16,6 0-1 0,-6 0-2 16,1 0 0-16,-7-3-1 15,-3 3-2-15,3-2-2 16,-5-1 3-16,-4 0 0 15,-5 1-1-15,-7-4-2 16,-5 4 3-16,-7-1 0 16,-5 0 5-16,-10 1 3 15,-2-4-4-15,-3 4 1 16,-3-4-3-16,-4 4 0 16,1 2-6-16,-12 0 1 15,-3 0 0-15,3 0 2 16,-3 0-1-16,-1 0-1 15,1 0 1-15,3 0-1 0,-3 0 0 16,-3 0 0 0,-3 0 2-16,0 0 1 0,0 0-1 15,0 0 1-15,-3 0-4 16,3 0 0-16,-1 0 1 16,-2-3 0-16,0 1 0 15,0-1 2-15,0 0 1 16,-3-7 1-16,0 2-2 15,0-8 1-15,0 3-2 16,0-6-1-16,0 3 1 16,0-8-1-16,0 6 0 15,0-9 2-15,0 6-3 0,-3-8 0 16,0 3 5-16,-6-6 2 16,3 3 2-1,-3-11 0-15,0 8-4 0,-3-2-3 16,3 5 0-16,0-3-1 15,0 6 0-15,0-1 0 16,1 3 0-16,-1 3 0 16,0 3 0-16,3 2 2 15,0 3-3-15,0 2 0 16,0 0-1-16,-3 4-2 16,3 1 3-16,-3 4 2 15,0-1-2-15,-6 0 0 16,-6 1 1-16,-9-1 2 15,-5 0-1-15,-13 3-1 16,-6 3 1-16,-14 0 1 0,-16-1-3 16,-11 1 0-16,3 2 1 15,-3 1 2-15,2-4-1 16,-5 1 2-16,-3 2-4 16,3 0-2-16,-4 1 2 15,1-4 0-15,-3 1 1 16,3 2 0-16,5 1 0 15,4-1 2-15,12 0-3 16,5 0-2-16,13 1 2 16,5-4 2-16,10 1 0 15,5 0 2-15,9-1-4 16,3 1 0-16,4 0 1 0,5-1 0 16,3 1-5-16,3 2 1 15,0 14 0 1,3-1 2-16,3-2 1 15,0 0 1-15,3 0 0 16,0 2 0-16,0 4 0 16,0 4-5-16,3 3 1 15,0 6 2-15,0 7 1 16,0 11 1-16,3 0 2 16,0 0-12-16,0-3-3 15,-3 3-71-15,0-6-29 16,0-15 0-1</inkml:trace>
  <inkml:trace contextRef="#ctx0" brushRef="#br0" timeOffset="24550.2419">4371 4083 192 0,'0'-8'71'0,"0"8"-38"0,0 0-32 0,3 5 14 16,0 3-2-16,0 8 5 16,0 13-6-16,0 21 1 15,0 6-8-15,-3 7-1 0,0-2 0 0,0 0 0 16,3-6 2-16,0 14-3 15,0-13-2-15,0-9-3 16,0-10-1-16,0-7-29 16,0-15-89-1</inkml:trace>
  <inkml:trace contextRef="#ctx0" brushRef="#br0" timeOffset="25003.5401">4458 4059 204 0,'-15'-21'77'0,"15"21"-42"0,3-16-26 0,0 13 22 16,3-2-13-16,3-1 0 15,3 1-12-15,5 0-4 16,7 0-2-16,3 2 2 0,6 0 1 15,3 1-1-15,2 2 1 16,-2 0-4-16,0 2-2 16,-4 1 2-16,-5 8 2 15,-6 2-5-15,-3 0 1 16,-6 3-1-16,-3 10 2 16,0 11-1-16,-3 19-1 0,0 5 3 15,-3 2 0 1,0-2 1-16,-3 3 0 15,0 4-3-15,0 6 2 0,0-10 3 16,0-6 1-16,-3-10 1 16,0-3 2-16,-6-11 1 15,-6-7 1-15,-9-11 2 16,-9-6 4-16,-11-5-2 16,-10 1 1-16,-9-4-5 15,1 4-3-15,2-4-2 16,7 4-3-16,8-4-129 15</inkml:trace>
  <inkml:trace contextRef="#ctx0" brushRef="#br0" timeOffset="31147.4672">2142 17246 52 0,'0'-11'22'0,"0"-5"-12"0,0 6-8 16,0 7 6-16,0-8-4 16,0-2-1-16,0 5 19 15,0-2 9-15,0-4 7 16,0 6 2-16,0-2-9 16,0 2-2-16,0 0-10 15,0 0-4-15,0 3-8 0,0-1 2 16,0-2 1-16,0 3-1 0,0 0 0 15,0-3-3-15,0 3 1 16,0 2-2-16,0-2 0 16,0 5-3-16,0 0-2 15,0-6 1-15,0 6 1 16,0 0-1-16,0 0-1 16,0 0 1-16,0 0-1 15,-6 0 2-15,3 0 1 16,0 6-1-16,-3-1 1 15,3 3-2-15,-12 5 2 0,0 0-2 16,-2 19-1-16,-1 3-2 16,-6 7 1-1,3 5-1-15,0 20-2 0,0 12 3 16,12 11 2-16,9 3 0 16,9 10-1-16,12 0-2 15,9-5 1-15,3-19 1 16,11-13 0-16,10-7 2 15,11-20 3-15,7-12 2 16,-7-27 1-16,-2-21 0 16,-1-24 0-16,-5-16 0 15,-12-16 2-15,-16-21-3 16,-17 0-2-16,-15-5 6 16,-15 2 3-16,-14 12 1 0,-19 9 4 15,-8 11-9 1,-4 22-1-16,1 12-27 0,-1 17-13 15,9 7-57-15,13 9-23 16,8-4-3 0</inkml:trace>
  <inkml:trace contextRef="#ctx0" brushRef="#br0" timeOffset="33241.2197">2529 17005 268 0,'-45'0'101'0,"30"0"-54"0,-2-6-53 0,11 4 19 15,-3-3-10-15,0-9-2 16,-3-9 0-16,-6-4-1 16,3-13 0-16,0-5 2 0,3-8 1 15,3-5-1-15,6-13-2 16,-3-11 1-16,12-6 1 15,0-7-1-15,3-3-1 16,3-5 1-16,0-5-1 0,0-1-3 16,3-2 2-16,-3-3 1 15,0 3 0-15,0 0 0 16,0 0 2-16,-4-3-1 16,1 0-1-16,-3-2 7 15,3 2 3-15,-3-2-1 16,0-3 2-16,0 2-4 15,6-2-2-15,-3-5 2 16,3 0 0-16,3-6-1 16,0-2-1-16,5-1-6 15,7-2-1-15,3-8 1 16,-3 3 0-16,17-3 1 16,1-5 2-16,-3 3-3 15,-1-1 0-15,4-7 1 16,0 7 2-16,2-2-1 0,7-11-1 15,26-29 1-15,-5 19-1 16,-4 2-3-16,-2 11 0 16,-4 5 2-16,7-2 2 15,11 5 0-15,0 5-1 16,-2-5 1-16,-1 8 1 16,6 2-3-16,4 0-2 15,2 6 2-15,-6 8 0 16,-5 7-2-16,2-10 2 15,3 6 3-15,4 7 1 16,2 3-1-16,-9-8-2 16,0 8-2-16,4 2 1 15,5 3 1-15,-3-2 0 0,-5 2 0 16,2 3 2-16,0 2-1 16,10-2-1-16,-1-3 1 15,-6 0-1-15,0 3 0 16,1 0 0-16,5-3-3 15,-3 0 2-15,-2 6 1 16,-4-3 2-16,0-11-1 16,12 0-1-16,-8 6 1 15,-1 2-1-15,-9-11 0 16,4 4 2-16,-4 7-1 16,3 3 2-16,-5-3-4 15,-7 0 0-15,-8 5 1 16,2 1 2-16,-2 7-1 0,-1-10-1 15,-2 2-2 1,-4 9-1-16,-2 2 2 0,-9 3 0 16,-1-3 3-16,-5 10 1 15,-9 9 1-15,-6 10 0 16,-4 5-5-16,-5 3 1 16,0 11 0-16,-3 2 0 15,0 9 0-15,-3 4 2 16,-3 6-1-16,-3 5-1 15,0 3 1-15,0 2-1 16,-3 6 0-16,0 0 0 0,3 0-3 16,-3 5 0-16,6-3-5 15,0 0 0-15,0 1-5 16,-3-1-2-16,3-2-7 16,-4 2-1-16,1-2 5 15,-3-3 4-15,0-5 8 16,0 2 3-16,-3-8 7 15,1 4 0 1,-1 1 1-16,0 1-6 16,0 0 1-16,0 0 6 15,-3-3 4-15,0 0-3 16,0 0 1-16,-3-3-5 16,0 4-2-16,0-1 0 15,-6 0 1-15,-3 0 3 0,-3 0 4 16,1-5 2-1,-1 2 1-15,0 4-4 0,-3-4-3 16,-6 3-2-16,1 0 0 16,-1 0-2-16,0 1-1 15,0 1 1-15,0 1-1 16,1-8-3-16,-1-3 2 16,6 3 1-16,-3 5 2 15,1 3-1-15,-4 2-1 16,0 1 3-16,3 2 0 15,3 0-1-15,4 0-2 16,-4 3 1-16,0-1-1 0,6 1 0 16,3 2 0-1,-3 1 0-15,3 2 0 16,4 0 0-16,2 0 0 16,0 0 0-16,3 0 0 15,0 0 0-15,-3 2-3 16,3 1 2-16,-3 0-1 15,0-1 0-15,0 1 4 16,-3 0 1-16,3-1-1 16,0 1 1-16,0-1-4 15,0 1-2-15,4 0-1 16,-1-1 3-16,3 4-2 16,0 15-1-1,0 3 3-15,3 2-2 16,3 6 1-16,3 2 0 0,3 3 0 15,2-5 0-15,-2 0 0 16,0-3 6-16,0-5 2 16,-3-6-2-1,0-4-3-15,-3-7 6 0,-3-7 5 16,-3-7-2-16,-3-4 2 16,-3-2-1-16,-3-11 1 15,-3-8 5-15,-2 3 1 16,-1-3-9-16,0-5-3 15,-3-2 0-15,6 4 1 16,3 6-6-16,3 3 0 0,9-1-3 16,3 1 0-16,9-1-3 15,12 1-1-15,9 2 0 16,8 5 4-16,10 9 1 16,3 5 3-16,2 7-6 15,4 3-1-15,2 3-23 16,10 0-6-16,8 0-120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6T21:44:33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15179 13756 104 0,'-9'0'38'0,"9"0"-20"0,-6-3-4 0,6 3 17 16,0 3 0-16,-3-3 4 15,1 2-13-15,-1 1-5 16,3 0-10-16,-3-3-1 0,3 0 4 15,0 0-8-15,0 0-3 16,3 2 4-16,2 1 5 16,1 2-2-16,3 1-1 15,3-1 0-15,3 0 1 0,3-5-1 16,3 0 2-16,3 0-4 16,2 8 0-16,7-8 1 15,3 0 2-15,3 0-3 16,5 3 0-16,1-3-1 15,0 0-2-15,-1-3 3 16,1 0 2-16,2-2 0 16,-2 2 2-16,0 1-2 15,-1 2 0-15,1 0-3 16,3 0-2-16,-1 0-2 16,-2 0 1-16,0 0 1 15,-1 0 2-15,-2 0-1 16,-3 0 2-16,-1 0-4 15,1 0 0-15,0 0 1 0,-1 2 2 16,1 4 3-16,-3-4 2 16,0-2-3-16,2 0-1 15,-2 0-1-15,-6 0-2 16,2-2 1-16,-2 2 1 16,-3 0 3-16,0-3 4 15,-3 0-2-15,-1 3 1 16,1-2-5-16,0-1 0 15,-3 1-1-15,0 2-2 16,0-3 1-16,-4 3-1 0,4 3 0 16,0-1 2-16,0 1-1 15,0-1-1-15,0 1 1 16,-4-3-1-16,1 3-25 16,-3-1-8-16,-6-2-98 15</inkml:trace>
  <inkml:trace contextRef="#ctx0" brushRef="#br0" timeOffset="7658.8461">16992 16862 104 0,'-3'-5'41'0,"6"5"-22"0,3 0-7 0,-6 0 16 16,6 0-5-16,0 5-1 15,3-5-4-15,0 0 1 16,0 0-10-16,0 5 3 0,6-5 2 15,2 0-3-15,-2 0-1 0,3 0-4 16,6 0 1-16,6 0-2 16,5-5 2-16,7 5-4 15,3-5 0-15,-1 5 1 16,1-6 0-16,3 4-2 16,-1-4 1-16,1 6 0 15,3 0 1-15,-1 0-2 16,1 0-2-16,-4 8 3 15,1-5 0-15,0 0 1 16,2 2 0-16,-5-5-7 16,2 5 0-16,4-2 7 15,3-1 5-15,-7 1-7 16,4-3 0-16,-3 5-2 16,-1-2 0-16,1-3 0 0,-1 3 0 15,1-3 0-15,3 0 0 16,-4 2 0-16,1-2 0 15,-1 8 0-15,-2-5 2 16,-3 0-3-16,-1 2 0 16,4-2 3-16,0-3 1 15,-4 0-4-15,4 2 1 16,3-2-9-16,-1 0-4 16,-2 3 15-16,3-3 10 15,-4 5-5-15,-2-2-3 16,3-3-3-16,-1 5-1 15,-2-8 0-15,3 6 0 16,2-3 0-16,1 0 0 0,-4 5 0 16,4-2 0-16,-3-3 0 15,2-3 0-15,1-2 0 16,-3 5 2-16,-7-3-1 16,-2-2 2-16,-3 0-2 15,-3-3-1-15,-1 3-2 16,-2-9-1-16,0 9-42 15,-3-3-20-15</inkml:trace>
  <inkml:trace contextRef="#ctx0" brushRef="#br0" timeOffset="25204.5408">25190 1873 124 0,'0'-5'49'0,"0"2"-26"0,-3 3-20 15,3 0 12-15,-6-5-3 16,3 2 3-16,0 1-2 0,-12-1 2 16,-6 3-8-1,6 0 5-15,-6-5 1 0,-6 5 0 0,4 0 2 16,-4 5-6-16,-3-2-1 16,9 2 0-16,-9 3 0 15,1 3-4-15,5-4-1 16,-3 12-6-16,-3 0 0 15,9 7-1-15,-2 6 2 16,2 7 1-16,3 4 1 16,6-1 0-16,6 3 0 15,3 8-3-15,6 3 0 16,6-1-1-16,9 3 3 0,6-2 0 16,-3-6 1-1,5-2 0-15,4-6 0 0,3-10-3 16,3-8 2-16,8-8 3 15,7-9 1 1,-1-12 5-16,10-8 5 16,-15-8-1-16,-1-14 1 15,-2 1-3-15,-3 0 1 16,-7-3 0-16,-8 0 1 0,-3 5 2 0,-3-8 2 16,-9 8-5-16,-6-7-1 15,-3-6-4-15,0-8-1 16,-6 8-6-16,-3 0 1 15,0 5 0-15,-3 0 2 16,-3 9-3-16,3 4-2 16,-6 3-31-16,4 3-15 0,-4 3-77 15</inkml:trace>
  <inkml:trace contextRef="#ctx0" brushRef="#br0" timeOffset="53941.4741">17486 9194 116 0,'-9'-24'44'0,"9"24"-24"0,-3-2-8 15,3 2 13-15,0-5 4 16,0 5 5-16,0 0-13 16,0-6-4-16,3 4-10 15,3-1-5-15,6 6 1 0,9-1 0 16,6-4 1-16,8-1-2 15,7 8-2-15,9-2 3 16,-1 0 2-16,-2-6 0 16,-3 6 2-16,-7-3-4 15,-2 2 0-15,-9-7 1 16,-6 8 2-16,-9-3-1 0,-6 2 0 16,-9-2-1-16,-9 0 0 15,-12 0-2-15,-9-5-2 16,-6 2 5-16,-5 1 1 15,-4 7-7-15,0-2-1 16,7-1 0-16,2 1 1 16,6-3 1-16,4 0 0 15,8 0 0-15,6 2 0 16,3-2 0-16,9 8 0 16,6-8-3-1,12 0 2-15,9 0 1 16,11 0-3-16,10 0 2 0,9 6-8 15,5-1-4-15,4 3-13 16,-1-3-6-16,-2 3-63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15au: With –</a:t>
            </a:r>
            <a:r>
              <a:rPr lang="en-US" dirty="0" err="1" smtClean="0"/>
              <a:t>Og</a:t>
            </a:r>
            <a:r>
              <a:rPr lang="en-US" dirty="0" smtClean="0"/>
              <a:t>, </a:t>
            </a:r>
            <a:r>
              <a:rPr lang="en-US" dirty="0" err="1" smtClean="0"/>
              <a:t>gcc</a:t>
            </a:r>
            <a:r>
              <a:rPr lang="en-US" dirty="0" smtClean="0"/>
              <a:t> will generate different code for each of these.  With –O1, the same</a:t>
            </a:r>
            <a:r>
              <a:rPr lang="en-US" baseline="0" dirty="0" smtClean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9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35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4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static (global) variables are in memory, too...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10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Returns an</a:t>
            </a:r>
            <a:r>
              <a:rPr lang="en-US" baseline="0" dirty="0" smtClean="0"/>
              <a:t>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4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1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81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76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6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1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3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9156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5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2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9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642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709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5641" y="-2231"/>
            <a:ext cx="1072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Introduction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CSE351,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Autumn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2016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170293" y="-2231"/>
            <a:ext cx="8034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Arrays</a:t>
            </a:r>
          </a:p>
        </p:txBody>
      </p:sp>
    </p:spTree>
    <p:extLst>
      <p:ext uri="{BB962C8B-B14F-4D97-AF65-F5344CB8AC3E}">
        <p14:creationId xmlns:p14="http://schemas.microsoft.com/office/powerpoint/2010/main" val="23674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513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9" Type="http://schemas.openxmlformats.org/officeDocument/2006/relationships/tags" Target="../tags/tag252.xml"/><Relationship Id="rId21" Type="http://schemas.openxmlformats.org/officeDocument/2006/relationships/tags" Target="../tags/tag234.xml"/><Relationship Id="rId34" Type="http://schemas.openxmlformats.org/officeDocument/2006/relationships/tags" Target="../tags/tag247.xml"/><Relationship Id="rId42" Type="http://schemas.openxmlformats.org/officeDocument/2006/relationships/tags" Target="../tags/tag255.xml"/><Relationship Id="rId47" Type="http://schemas.openxmlformats.org/officeDocument/2006/relationships/tags" Target="../tags/tag260.xml"/><Relationship Id="rId50" Type="http://schemas.openxmlformats.org/officeDocument/2006/relationships/tags" Target="../tags/tag263.xml"/><Relationship Id="rId55" Type="http://schemas.openxmlformats.org/officeDocument/2006/relationships/tags" Target="../tags/tag268.xml"/><Relationship Id="rId63" Type="http://schemas.openxmlformats.org/officeDocument/2006/relationships/notesSlide" Target="../notesSlides/notesSlide8.xml"/><Relationship Id="rId7" Type="http://schemas.openxmlformats.org/officeDocument/2006/relationships/tags" Target="../tags/tag220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9" Type="http://schemas.openxmlformats.org/officeDocument/2006/relationships/tags" Target="../tags/tag242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tags" Target="../tags/tag245.xml"/><Relationship Id="rId37" Type="http://schemas.openxmlformats.org/officeDocument/2006/relationships/tags" Target="../tags/tag250.xml"/><Relationship Id="rId40" Type="http://schemas.openxmlformats.org/officeDocument/2006/relationships/tags" Target="../tags/tag253.xml"/><Relationship Id="rId45" Type="http://schemas.openxmlformats.org/officeDocument/2006/relationships/tags" Target="../tags/tag258.xml"/><Relationship Id="rId53" Type="http://schemas.openxmlformats.org/officeDocument/2006/relationships/tags" Target="../tags/tag266.xml"/><Relationship Id="rId58" Type="http://schemas.openxmlformats.org/officeDocument/2006/relationships/tags" Target="../tags/tag271.xml"/><Relationship Id="rId5" Type="http://schemas.openxmlformats.org/officeDocument/2006/relationships/tags" Target="../tags/tag218.xml"/><Relationship Id="rId61" Type="http://schemas.openxmlformats.org/officeDocument/2006/relationships/tags" Target="../tags/tag274.xml"/><Relationship Id="rId19" Type="http://schemas.openxmlformats.org/officeDocument/2006/relationships/tags" Target="../tags/tag23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tags" Target="../tags/tag243.xml"/><Relationship Id="rId35" Type="http://schemas.openxmlformats.org/officeDocument/2006/relationships/tags" Target="../tags/tag248.xml"/><Relationship Id="rId43" Type="http://schemas.openxmlformats.org/officeDocument/2006/relationships/tags" Target="../tags/tag256.xml"/><Relationship Id="rId48" Type="http://schemas.openxmlformats.org/officeDocument/2006/relationships/tags" Target="../tags/tag261.xml"/><Relationship Id="rId56" Type="http://schemas.openxmlformats.org/officeDocument/2006/relationships/tags" Target="../tags/tag269.xml"/><Relationship Id="rId8" Type="http://schemas.openxmlformats.org/officeDocument/2006/relationships/tags" Target="../tags/tag221.xml"/><Relationship Id="rId51" Type="http://schemas.openxmlformats.org/officeDocument/2006/relationships/tags" Target="../tags/tag264.xml"/><Relationship Id="rId3" Type="http://schemas.openxmlformats.org/officeDocument/2006/relationships/tags" Target="../tags/tag216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tags" Target="../tags/tag246.xml"/><Relationship Id="rId38" Type="http://schemas.openxmlformats.org/officeDocument/2006/relationships/tags" Target="../tags/tag251.xml"/><Relationship Id="rId46" Type="http://schemas.openxmlformats.org/officeDocument/2006/relationships/tags" Target="../tags/tag259.xml"/><Relationship Id="rId59" Type="http://schemas.openxmlformats.org/officeDocument/2006/relationships/tags" Target="../tags/tag272.xml"/><Relationship Id="rId20" Type="http://schemas.openxmlformats.org/officeDocument/2006/relationships/tags" Target="../tags/tag233.xml"/><Relationship Id="rId41" Type="http://schemas.openxmlformats.org/officeDocument/2006/relationships/tags" Target="../tags/tag254.xml"/><Relationship Id="rId54" Type="http://schemas.openxmlformats.org/officeDocument/2006/relationships/tags" Target="../tags/tag267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tags" Target="../tags/tag249.xml"/><Relationship Id="rId49" Type="http://schemas.openxmlformats.org/officeDocument/2006/relationships/tags" Target="../tags/tag262.xml"/><Relationship Id="rId57" Type="http://schemas.openxmlformats.org/officeDocument/2006/relationships/tags" Target="../tags/tag270.xml"/><Relationship Id="rId10" Type="http://schemas.openxmlformats.org/officeDocument/2006/relationships/tags" Target="../tags/tag223.xml"/><Relationship Id="rId31" Type="http://schemas.openxmlformats.org/officeDocument/2006/relationships/tags" Target="../tags/tag244.xml"/><Relationship Id="rId44" Type="http://schemas.openxmlformats.org/officeDocument/2006/relationships/tags" Target="../tags/tag257.xml"/><Relationship Id="rId52" Type="http://schemas.openxmlformats.org/officeDocument/2006/relationships/tags" Target="../tags/tag265.xml"/><Relationship Id="rId60" Type="http://schemas.openxmlformats.org/officeDocument/2006/relationships/tags" Target="../tags/tag273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00.xml"/><Relationship Id="rId21" Type="http://schemas.openxmlformats.org/officeDocument/2006/relationships/tags" Target="../tags/tag295.xml"/><Relationship Id="rId42" Type="http://schemas.openxmlformats.org/officeDocument/2006/relationships/tags" Target="../tags/tag316.xml"/><Relationship Id="rId47" Type="http://schemas.openxmlformats.org/officeDocument/2006/relationships/tags" Target="../tags/tag321.xml"/><Relationship Id="rId63" Type="http://schemas.openxmlformats.org/officeDocument/2006/relationships/tags" Target="../tags/tag337.xml"/><Relationship Id="rId68" Type="http://schemas.openxmlformats.org/officeDocument/2006/relationships/customXml" Target="../ink/ink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9" Type="http://schemas.openxmlformats.org/officeDocument/2006/relationships/tags" Target="../tags/tag303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tags" Target="../tags/tag314.xml"/><Relationship Id="rId45" Type="http://schemas.openxmlformats.org/officeDocument/2006/relationships/tags" Target="../tags/tag319.xml"/><Relationship Id="rId53" Type="http://schemas.openxmlformats.org/officeDocument/2006/relationships/tags" Target="../tags/tag327.xml"/><Relationship Id="rId58" Type="http://schemas.openxmlformats.org/officeDocument/2006/relationships/tags" Target="../tags/tag332.xml"/><Relationship Id="rId66" Type="http://schemas.openxmlformats.org/officeDocument/2006/relationships/customXml" Target="../ink/ink6.xml"/><Relationship Id="rId5" Type="http://schemas.openxmlformats.org/officeDocument/2006/relationships/tags" Target="../tags/tag279.xml"/><Relationship Id="rId61" Type="http://schemas.openxmlformats.org/officeDocument/2006/relationships/tags" Target="../tags/tag335.xml"/><Relationship Id="rId19" Type="http://schemas.openxmlformats.org/officeDocument/2006/relationships/tags" Target="../tags/tag29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tags" Target="../tags/tag317.xml"/><Relationship Id="rId48" Type="http://schemas.openxmlformats.org/officeDocument/2006/relationships/tags" Target="../tags/tag322.xml"/><Relationship Id="rId56" Type="http://schemas.openxmlformats.org/officeDocument/2006/relationships/tags" Target="../tags/tag330.xml"/><Relationship Id="rId64" Type="http://schemas.openxmlformats.org/officeDocument/2006/relationships/slideLayout" Target="../slideLayouts/slideLayout4.xml"/><Relationship Id="rId69" Type="http://schemas.openxmlformats.org/officeDocument/2006/relationships/image" Target="../media/image15.emf"/><Relationship Id="rId8" Type="http://schemas.openxmlformats.org/officeDocument/2006/relationships/tags" Target="../tags/tag282.xml"/><Relationship Id="rId51" Type="http://schemas.openxmlformats.org/officeDocument/2006/relationships/tags" Target="../tags/tag325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Relationship Id="rId46" Type="http://schemas.openxmlformats.org/officeDocument/2006/relationships/tags" Target="../tags/tag320.xml"/><Relationship Id="rId59" Type="http://schemas.openxmlformats.org/officeDocument/2006/relationships/tags" Target="../tags/tag333.xml"/><Relationship Id="rId67" Type="http://schemas.openxmlformats.org/officeDocument/2006/relationships/image" Target="../media/image14.emf"/><Relationship Id="rId20" Type="http://schemas.openxmlformats.org/officeDocument/2006/relationships/tags" Target="../tags/tag294.xml"/><Relationship Id="rId41" Type="http://schemas.openxmlformats.org/officeDocument/2006/relationships/tags" Target="../tags/tag315.xml"/><Relationship Id="rId54" Type="http://schemas.openxmlformats.org/officeDocument/2006/relationships/tags" Target="../tags/tag328.xml"/><Relationship Id="rId62" Type="http://schemas.openxmlformats.org/officeDocument/2006/relationships/tags" Target="../tags/tag33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49" Type="http://schemas.openxmlformats.org/officeDocument/2006/relationships/tags" Target="../tags/tag323.xml"/><Relationship Id="rId57" Type="http://schemas.openxmlformats.org/officeDocument/2006/relationships/tags" Target="../tags/tag331.xml"/><Relationship Id="rId10" Type="http://schemas.openxmlformats.org/officeDocument/2006/relationships/tags" Target="../tags/tag284.xml"/><Relationship Id="rId31" Type="http://schemas.openxmlformats.org/officeDocument/2006/relationships/tags" Target="../tags/tag305.xml"/><Relationship Id="rId44" Type="http://schemas.openxmlformats.org/officeDocument/2006/relationships/tags" Target="../tags/tag318.xml"/><Relationship Id="rId52" Type="http://schemas.openxmlformats.org/officeDocument/2006/relationships/tags" Target="../tags/tag326.xml"/><Relationship Id="rId60" Type="http://schemas.openxmlformats.org/officeDocument/2006/relationships/tags" Target="../tags/tag334.xml"/><Relationship Id="rId65" Type="http://schemas.openxmlformats.org/officeDocument/2006/relationships/notesSlide" Target="../notesSlides/notesSlide9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39" Type="http://schemas.openxmlformats.org/officeDocument/2006/relationships/tags" Target="../tags/tag313.xml"/><Relationship Id="rId34" Type="http://schemas.openxmlformats.org/officeDocument/2006/relationships/tags" Target="../tags/tag308.xml"/><Relationship Id="rId50" Type="http://schemas.openxmlformats.org/officeDocument/2006/relationships/tags" Target="../tags/tag324.xml"/><Relationship Id="rId55" Type="http://schemas.openxmlformats.org/officeDocument/2006/relationships/tags" Target="../tags/tag3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image" Target="../media/image16.emf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customXml" Target="../ink/ink8.xml"/><Relationship Id="rId2" Type="http://schemas.openxmlformats.org/officeDocument/2006/relationships/tags" Target="../tags/tag339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tags" Target="../tags/tag377.xml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image" Target="../media/image17.emf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29" Type="http://schemas.openxmlformats.org/officeDocument/2006/relationships/tags" Target="../tags/tag380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customXml" Target="../ink/ink9.xml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notesSlide" Target="../notesSlides/notesSlide11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35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10" Type="http://schemas.openxmlformats.org/officeDocument/2006/relationships/image" Target="../media/image18.emf"/><Relationship Id="rId4" Type="http://schemas.openxmlformats.org/officeDocument/2006/relationships/tags" Target="../tags/tag384.xml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19.emf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customXml" Target="../ink/ink11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39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90.xml"/><Relationship Id="rId9" Type="http://schemas.openxmlformats.org/officeDocument/2006/relationships/tags" Target="../tags/tag39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tags" Target="../tags/tag421.xml"/><Relationship Id="rId39" Type="http://schemas.openxmlformats.org/officeDocument/2006/relationships/tags" Target="../tags/tag434.xml"/><Relationship Id="rId21" Type="http://schemas.openxmlformats.org/officeDocument/2006/relationships/tags" Target="../tags/tag416.xml"/><Relationship Id="rId34" Type="http://schemas.openxmlformats.org/officeDocument/2006/relationships/tags" Target="../tags/tag429.xml"/><Relationship Id="rId42" Type="http://schemas.openxmlformats.org/officeDocument/2006/relationships/tags" Target="../tags/tag437.xml"/><Relationship Id="rId47" Type="http://schemas.openxmlformats.org/officeDocument/2006/relationships/tags" Target="../tags/tag442.xml"/><Relationship Id="rId50" Type="http://schemas.openxmlformats.org/officeDocument/2006/relationships/tags" Target="../tags/tag445.xml"/><Relationship Id="rId55" Type="http://schemas.openxmlformats.org/officeDocument/2006/relationships/image" Target="../media/image20.emf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9" Type="http://schemas.openxmlformats.org/officeDocument/2006/relationships/tags" Target="../tags/tag424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32" Type="http://schemas.openxmlformats.org/officeDocument/2006/relationships/tags" Target="../tags/tag427.xml"/><Relationship Id="rId37" Type="http://schemas.openxmlformats.org/officeDocument/2006/relationships/tags" Target="../tags/tag432.xml"/><Relationship Id="rId40" Type="http://schemas.openxmlformats.org/officeDocument/2006/relationships/tags" Target="../tags/tag435.xml"/><Relationship Id="rId45" Type="http://schemas.openxmlformats.org/officeDocument/2006/relationships/tags" Target="../tags/tag440.xml"/><Relationship Id="rId53" Type="http://schemas.openxmlformats.org/officeDocument/2006/relationships/notesSlide" Target="../notesSlides/notesSlide14.xml"/><Relationship Id="rId5" Type="http://schemas.openxmlformats.org/officeDocument/2006/relationships/tags" Target="../tags/tag400.xml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31" Type="http://schemas.openxmlformats.org/officeDocument/2006/relationships/tags" Target="../tags/tag426.xml"/><Relationship Id="rId44" Type="http://schemas.openxmlformats.org/officeDocument/2006/relationships/tags" Target="../tags/tag43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tags" Target="../tags/tag422.xml"/><Relationship Id="rId30" Type="http://schemas.openxmlformats.org/officeDocument/2006/relationships/tags" Target="../tags/tag425.xml"/><Relationship Id="rId35" Type="http://schemas.openxmlformats.org/officeDocument/2006/relationships/tags" Target="../tags/tag430.xml"/><Relationship Id="rId43" Type="http://schemas.openxmlformats.org/officeDocument/2006/relationships/tags" Target="../tags/tag438.xml"/><Relationship Id="rId48" Type="http://schemas.openxmlformats.org/officeDocument/2006/relationships/tags" Target="../tags/tag443.xml"/><Relationship Id="rId8" Type="http://schemas.openxmlformats.org/officeDocument/2006/relationships/tags" Target="../tags/tag403.xml"/><Relationship Id="rId51" Type="http://schemas.openxmlformats.org/officeDocument/2006/relationships/tags" Target="../tags/tag446.xml"/><Relationship Id="rId3" Type="http://schemas.openxmlformats.org/officeDocument/2006/relationships/tags" Target="../tags/tag398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tags" Target="../tags/tag420.xml"/><Relationship Id="rId33" Type="http://schemas.openxmlformats.org/officeDocument/2006/relationships/tags" Target="../tags/tag428.xml"/><Relationship Id="rId38" Type="http://schemas.openxmlformats.org/officeDocument/2006/relationships/tags" Target="../tags/tag433.xml"/><Relationship Id="rId46" Type="http://schemas.openxmlformats.org/officeDocument/2006/relationships/tags" Target="../tags/tag441.xml"/><Relationship Id="rId20" Type="http://schemas.openxmlformats.org/officeDocument/2006/relationships/tags" Target="../tags/tag415.xml"/><Relationship Id="rId41" Type="http://schemas.openxmlformats.org/officeDocument/2006/relationships/tags" Target="../tags/tag436.xml"/><Relationship Id="rId54" Type="http://schemas.openxmlformats.org/officeDocument/2006/relationships/customXml" Target="../ink/ink12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tags" Target="../tags/tag423.xml"/><Relationship Id="rId36" Type="http://schemas.openxmlformats.org/officeDocument/2006/relationships/tags" Target="../tags/tag431.xml"/><Relationship Id="rId49" Type="http://schemas.openxmlformats.org/officeDocument/2006/relationships/tags" Target="../tags/tag44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2" Type="http://schemas.openxmlformats.org/officeDocument/2006/relationships/tags" Target="../tags/tag448.xml"/><Relationship Id="rId16" Type="http://schemas.openxmlformats.org/officeDocument/2006/relationships/notesSlide" Target="../notesSlides/notesSlide15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5" Type="http://schemas.openxmlformats.org/officeDocument/2006/relationships/tags" Target="../tags/tag45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56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iscu45809zr19a?cid=22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tags" Target="../tags/tag489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32" Type="http://schemas.openxmlformats.org/officeDocument/2006/relationships/notesSlide" Target="../notesSlides/notesSlide16.xml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tags" Target="../tags/tag488.xml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30" Type="http://schemas.openxmlformats.org/officeDocument/2006/relationships/tags" Target="../tags/tag49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notesSlide" Target="../notesSlides/notesSlide17.xml"/><Relationship Id="rId21" Type="http://schemas.openxmlformats.org/officeDocument/2006/relationships/tags" Target="../tags/tag511.xml"/><Relationship Id="rId34" Type="http://schemas.openxmlformats.org/officeDocument/2006/relationships/tags" Target="../tags/tag524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tags" Target="../tags/tag519.xml"/><Relationship Id="rId41" Type="http://schemas.openxmlformats.org/officeDocument/2006/relationships/image" Target="../media/image21.emf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tags" Target="../tags/tag522.xml"/><Relationship Id="rId37" Type="http://schemas.openxmlformats.org/officeDocument/2006/relationships/tags" Target="../tags/tag527.xml"/><Relationship Id="rId40" Type="http://schemas.openxmlformats.org/officeDocument/2006/relationships/customXml" Target="../ink/ink13.xml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tags" Target="../tags/tag526.xml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tags" Target="../tags/tag521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tags" Target="../tags/tag525.xml"/><Relationship Id="rId8" Type="http://schemas.openxmlformats.org/officeDocument/2006/relationships/tags" Target="../tags/tag498.xml"/><Relationship Id="rId3" Type="http://schemas.openxmlformats.org/officeDocument/2006/relationships/tags" Target="../tags/tag493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tags" Target="../tags/tag523.xml"/><Relationship Id="rId38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32.xml"/><Relationship Id="rId4" Type="http://schemas.openxmlformats.org/officeDocument/2006/relationships/tags" Target="../tags/tag5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image" Target="../media/image22.emf"/><Relationship Id="rId5" Type="http://schemas.openxmlformats.org/officeDocument/2006/relationships/tags" Target="../tags/tag537.xml"/><Relationship Id="rId10" Type="http://schemas.openxmlformats.org/officeDocument/2006/relationships/customXml" Target="../ink/ink14.xml"/><Relationship Id="rId4" Type="http://schemas.openxmlformats.org/officeDocument/2006/relationships/tags" Target="../tags/tag536.xml"/><Relationship Id="rId9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5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5" Type="http://schemas.openxmlformats.org/officeDocument/2006/relationships/tags" Target="../tags/tag544.xml"/><Relationship Id="rId10" Type="http://schemas.openxmlformats.org/officeDocument/2006/relationships/image" Target="../media/image23.emf"/><Relationship Id="rId4" Type="http://schemas.openxmlformats.org/officeDocument/2006/relationships/tags" Target="../tags/tag543.xml"/><Relationship Id="rId9" Type="http://schemas.openxmlformats.org/officeDocument/2006/relationships/customXml" Target="../ink/ink1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26" Type="http://schemas.openxmlformats.org/officeDocument/2006/relationships/tags" Target="../tags/tag571.xml"/><Relationship Id="rId39" Type="http://schemas.openxmlformats.org/officeDocument/2006/relationships/notesSlide" Target="../notesSlides/notesSlide21.xml"/><Relationship Id="rId21" Type="http://schemas.openxmlformats.org/officeDocument/2006/relationships/tags" Target="../tags/tag566.xml"/><Relationship Id="rId34" Type="http://schemas.openxmlformats.org/officeDocument/2006/relationships/tags" Target="../tags/tag579.xml"/><Relationship Id="rId7" Type="http://schemas.openxmlformats.org/officeDocument/2006/relationships/tags" Target="../tags/tag552.xml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0" Type="http://schemas.openxmlformats.org/officeDocument/2006/relationships/tags" Target="../tags/tag565.xml"/><Relationship Id="rId29" Type="http://schemas.openxmlformats.org/officeDocument/2006/relationships/tags" Target="../tags/tag574.xml"/><Relationship Id="rId41" Type="http://schemas.openxmlformats.org/officeDocument/2006/relationships/image" Target="../media/image24.emf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tags" Target="../tags/tag569.xml"/><Relationship Id="rId32" Type="http://schemas.openxmlformats.org/officeDocument/2006/relationships/tags" Target="../tags/tag577.xml"/><Relationship Id="rId37" Type="http://schemas.openxmlformats.org/officeDocument/2006/relationships/tags" Target="../tags/tag582.xml"/><Relationship Id="rId40" Type="http://schemas.openxmlformats.org/officeDocument/2006/relationships/customXml" Target="../ink/ink16.xml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tags" Target="../tags/tag568.xml"/><Relationship Id="rId28" Type="http://schemas.openxmlformats.org/officeDocument/2006/relationships/tags" Target="../tags/tag573.xml"/><Relationship Id="rId36" Type="http://schemas.openxmlformats.org/officeDocument/2006/relationships/tags" Target="../tags/tag581.xml"/><Relationship Id="rId10" Type="http://schemas.openxmlformats.org/officeDocument/2006/relationships/tags" Target="../tags/tag555.xml"/><Relationship Id="rId19" Type="http://schemas.openxmlformats.org/officeDocument/2006/relationships/tags" Target="../tags/tag564.xml"/><Relationship Id="rId31" Type="http://schemas.openxmlformats.org/officeDocument/2006/relationships/tags" Target="../tags/tag576.xml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tags" Target="../tags/tag567.xml"/><Relationship Id="rId27" Type="http://schemas.openxmlformats.org/officeDocument/2006/relationships/tags" Target="../tags/tag572.xml"/><Relationship Id="rId30" Type="http://schemas.openxmlformats.org/officeDocument/2006/relationships/tags" Target="../tags/tag575.xml"/><Relationship Id="rId35" Type="http://schemas.openxmlformats.org/officeDocument/2006/relationships/tags" Target="../tags/tag580.xml"/><Relationship Id="rId8" Type="http://schemas.openxmlformats.org/officeDocument/2006/relationships/tags" Target="../tags/tag553.xml"/><Relationship Id="rId3" Type="http://schemas.openxmlformats.org/officeDocument/2006/relationships/tags" Target="../tags/tag548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tags" Target="../tags/tag570.xml"/><Relationship Id="rId33" Type="http://schemas.openxmlformats.org/officeDocument/2006/relationships/tags" Target="../tags/tag578.xml"/><Relationship Id="rId38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03.xml"/><Relationship Id="rId34" Type="http://schemas.openxmlformats.org/officeDocument/2006/relationships/tags" Target="../tags/tag616.xml"/><Relationship Id="rId42" Type="http://schemas.openxmlformats.org/officeDocument/2006/relationships/image" Target="../media/image25.emf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tags" Target="../tags/tag611.xml"/><Relationship Id="rId41" Type="http://schemas.openxmlformats.org/officeDocument/2006/relationships/customXml" Target="../ink/ink17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tags" Target="../tags/tag619.xml"/><Relationship Id="rId40" Type="http://schemas.openxmlformats.org/officeDocument/2006/relationships/notesSlide" Target="../notesSlides/notesSlide22.xml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tags" Target="../tags/tag6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6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26" Type="http://schemas.openxmlformats.org/officeDocument/2006/relationships/tags" Target="../tags/tag652.xml"/><Relationship Id="rId39" Type="http://schemas.openxmlformats.org/officeDocument/2006/relationships/tags" Target="../tags/tag665.xml"/><Relationship Id="rId21" Type="http://schemas.openxmlformats.org/officeDocument/2006/relationships/tags" Target="../tags/tag647.xml"/><Relationship Id="rId34" Type="http://schemas.openxmlformats.org/officeDocument/2006/relationships/tags" Target="../tags/tag660.xml"/><Relationship Id="rId42" Type="http://schemas.openxmlformats.org/officeDocument/2006/relationships/tags" Target="../tags/tag668.xml"/><Relationship Id="rId47" Type="http://schemas.openxmlformats.org/officeDocument/2006/relationships/image" Target="../media/image26.emf"/><Relationship Id="rId7" Type="http://schemas.openxmlformats.org/officeDocument/2006/relationships/tags" Target="../tags/tag633.xml"/><Relationship Id="rId2" Type="http://schemas.openxmlformats.org/officeDocument/2006/relationships/tags" Target="../tags/tag628.xml"/><Relationship Id="rId16" Type="http://schemas.openxmlformats.org/officeDocument/2006/relationships/tags" Target="../tags/tag642.xml"/><Relationship Id="rId29" Type="http://schemas.openxmlformats.org/officeDocument/2006/relationships/tags" Target="../tags/tag655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24" Type="http://schemas.openxmlformats.org/officeDocument/2006/relationships/tags" Target="../tags/tag650.xml"/><Relationship Id="rId32" Type="http://schemas.openxmlformats.org/officeDocument/2006/relationships/tags" Target="../tags/tag658.xml"/><Relationship Id="rId37" Type="http://schemas.openxmlformats.org/officeDocument/2006/relationships/tags" Target="../tags/tag663.xml"/><Relationship Id="rId40" Type="http://schemas.openxmlformats.org/officeDocument/2006/relationships/tags" Target="../tags/tag666.xml"/><Relationship Id="rId45" Type="http://schemas.openxmlformats.org/officeDocument/2006/relationships/notesSlide" Target="../notesSlides/notesSlide24.xml"/><Relationship Id="rId5" Type="http://schemas.openxmlformats.org/officeDocument/2006/relationships/tags" Target="../tags/tag631.xml"/><Relationship Id="rId15" Type="http://schemas.openxmlformats.org/officeDocument/2006/relationships/tags" Target="../tags/tag641.xml"/><Relationship Id="rId23" Type="http://schemas.openxmlformats.org/officeDocument/2006/relationships/tags" Target="../tags/tag649.xml"/><Relationship Id="rId28" Type="http://schemas.openxmlformats.org/officeDocument/2006/relationships/tags" Target="../tags/tag654.xml"/><Relationship Id="rId36" Type="http://schemas.openxmlformats.org/officeDocument/2006/relationships/tags" Target="../tags/tag662.xml"/><Relationship Id="rId10" Type="http://schemas.openxmlformats.org/officeDocument/2006/relationships/tags" Target="../tags/tag636.xml"/><Relationship Id="rId19" Type="http://schemas.openxmlformats.org/officeDocument/2006/relationships/tags" Target="../tags/tag645.xml"/><Relationship Id="rId31" Type="http://schemas.openxmlformats.org/officeDocument/2006/relationships/tags" Target="../tags/tag65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4" Type="http://schemas.openxmlformats.org/officeDocument/2006/relationships/tags" Target="../tags/tag640.xml"/><Relationship Id="rId22" Type="http://schemas.openxmlformats.org/officeDocument/2006/relationships/tags" Target="../tags/tag648.xml"/><Relationship Id="rId27" Type="http://schemas.openxmlformats.org/officeDocument/2006/relationships/tags" Target="../tags/tag653.xml"/><Relationship Id="rId30" Type="http://schemas.openxmlformats.org/officeDocument/2006/relationships/tags" Target="../tags/tag656.xml"/><Relationship Id="rId35" Type="http://schemas.openxmlformats.org/officeDocument/2006/relationships/tags" Target="../tags/tag661.xml"/><Relationship Id="rId43" Type="http://schemas.openxmlformats.org/officeDocument/2006/relationships/tags" Target="../tags/tag669.xml"/><Relationship Id="rId8" Type="http://schemas.openxmlformats.org/officeDocument/2006/relationships/tags" Target="../tags/tag634.xml"/><Relationship Id="rId3" Type="http://schemas.openxmlformats.org/officeDocument/2006/relationships/tags" Target="../tags/tag629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25" Type="http://schemas.openxmlformats.org/officeDocument/2006/relationships/tags" Target="../tags/tag651.xml"/><Relationship Id="rId33" Type="http://schemas.openxmlformats.org/officeDocument/2006/relationships/tags" Target="../tags/tag659.xml"/><Relationship Id="rId38" Type="http://schemas.openxmlformats.org/officeDocument/2006/relationships/tags" Target="../tags/tag664.xml"/><Relationship Id="rId46" Type="http://schemas.openxmlformats.org/officeDocument/2006/relationships/customXml" Target="../ink/ink18.xml"/><Relationship Id="rId20" Type="http://schemas.openxmlformats.org/officeDocument/2006/relationships/tags" Target="../tags/tag646.xml"/><Relationship Id="rId41" Type="http://schemas.openxmlformats.org/officeDocument/2006/relationships/tags" Target="../tags/tag66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82.xml"/><Relationship Id="rId18" Type="http://schemas.openxmlformats.org/officeDocument/2006/relationships/tags" Target="../tags/tag687.xml"/><Relationship Id="rId26" Type="http://schemas.openxmlformats.org/officeDocument/2006/relationships/tags" Target="../tags/tag695.xml"/><Relationship Id="rId39" Type="http://schemas.openxmlformats.org/officeDocument/2006/relationships/tags" Target="../tags/tag708.xml"/><Relationship Id="rId21" Type="http://schemas.openxmlformats.org/officeDocument/2006/relationships/tags" Target="../tags/tag690.xml"/><Relationship Id="rId34" Type="http://schemas.openxmlformats.org/officeDocument/2006/relationships/tags" Target="../tags/tag703.xml"/><Relationship Id="rId42" Type="http://schemas.openxmlformats.org/officeDocument/2006/relationships/tags" Target="../tags/tag711.xml"/><Relationship Id="rId47" Type="http://schemas.openxmlformats.org/officeDocument/2006/relationships/customXml" Target="../ink/ink19.xml"/><Relationship Id="rId7" Type="http://schemas.openxmlformats.org/officeDocument/2006/relationships/tags" Target="../tags/tag676.xml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9" Type="http://schemas.openxmlformats.org/officeDocument/2006/relationships/tags" Target="../tags/tag698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tags" Target="../tags/tag693.xml"/><Relationship Id="rId32" Type="http://schemas.openxmlformats.org/officeDocument/2006/relationships/tags" Target="../tags/tag701.xml"/><Relationship Id="rId37" Type="http://schemas.openxmlformats.org/officeDocument/2006/relationships/tags" Target="../tags/tag706.xml"/><Relationship Id="rId40" Type="http://schemas.openxmlformats.org/officeDocument/2006/relationships/tags" Target="../tags/tag709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tags" Target="../tags/tag692.xml"/><Relationship Id="rId28" Type="http://schemas.openxmlformats.org/officeDocument/2006/relationships/tags" Target="../tags/tag697.xml"/><Relationship Id="rId36" Type="http://schemas.openxmlformats.org/officeDocument/2006/relationships/tags" Target="../tags/tag705.xml"/><Relationship Id="rId10" Type="http://schemas.openxmlformats.org/officeDocument/2006/relationships/tags" Target="../tags/tag679.xml"/><Relationship Id="rId19" Type="http://schemas.openxmlformats.org/officeDocument/2006/relationships/tags" Target="../tags/tag688.xml"/><Relationship Id="rId31" Type="http://schemas.openxmlformats.org/officeDocument/2006/relationships/tags" Target="../tags/tag700.xml"/><Relationship Id="rId44" Type="http://schemas.openxmlformats.org/officeDocument/2006/relationships/tags" Target="../tags/tag713.xml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tags" Target="../tags/tag691.xml"/><Relationship Id="rId27" Type="http://schemas.openxmlformats.org/officeDocument/2006/relationships/tags" Target="../tags/tag696.xml"/><Relationship Id="rId30" Type="http://schemas.openxmlformats.org/officeDocument/2006/relationships/tags" Target="../tags/tag699.xml"/><Relationship Id="rId35" Type="http://schemas.openxmlformats.org/officeDocument/2006/relationships/tags" Target="../tags/tag704.xml"/><Relationship Id="rId43" Type="http://schemas.openxmlformats.org/officeDocument/2006/relationships/tags" Target="../tags/tag712.xml"/><Relationship Id="rId48" Type="http://schemas.openxmlformats.org/officeDocument/2006/relationships/image" Target="../media/image27.emf"/><Relationship Id="rId8" Type="http://schemas.openxmlformats.org/officeDocument/2006/relationships/tags" Target="../tags/tag677.xml"/><Relationship Id="rId3" Type="http://schemas.openxmlformats.org/officeDocument/2006/relationships/tags" Target="../tags/tag672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5" Type="http://schemas.openxmlformats.org/officeDocument/2006/relationships/tags" Target="../tags/tag694.xml"/><Relationship Id="rId33" Type="http://schemas.openxmlformats.org/officeDocument/2006/relationships/tags" Target="../tags/tag702.xml"/><Relationship Id="rId38" Type="http://schemas.openxmlformats.org/officeDocument/2006/relationships/tags" Target="../tags/tag707.xml"/><Relationship Id="rId46" Type="http://schemas.openxmlformats.org/officeDocument/2006/relationships/notesSlide" Target="../notesSlides/notesSlide25.xml"/><Relationship Id="rId20" Type="http://schemas.openxmlformats.org/officeDocument/2006/relationships/tags" Target="../tags/tag689.xml"/><Relationship Id="rId41" Type="http://schemas.openxmlformats.org/officeDocument/2006/relationships/tags" Target="../tags/tag7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notesSlide" Target="../notesSlides/notesSlide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13" Type="http://schemas.openxmlformats.org/officeDocument/2006/relationships/customXml" Target="../ink/ink20.xml"/><Relationship Id="rId3" Type="http://schemas.openxmlformats.org/officeDocument/2006/relationships/tags" Target="../tags/tag716.xml"/><Relationship Id="rId7" Type="http://schemas.openxmlformats.org/officeDocument/2006/relationships/tags" Target="../tags/tag720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718.xml"/><Relationship Id="rId10" Type="http://schemas.openxmlformats.org/officeDocument/2006/relationships/tags" Target="../tags/tag723.xml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749.xml"/><Relationship Id="rId21" Type="http://schemas.openxmlformats.org/officeDocument/2006/relationships/tags" Target="../tags/tag744.xml"/><Relationship Id="rId42" Type="http://schemas.openxmlformats.org/officeDocument/2006/relationships/tags" Target="../tags/tag765.xml"/><Relationship Id="rId47" Type="http://schemas.openxmlformats.org/officeDocument/2006/relationships/tags" Target="../tags/tag770.xml"/><Relationship Id="rId63" Type="http://schemas.openxmlformats.org/officeDocument/2006/relationships/tags" Target="../tags/tag786.xml"/><Relationship Id="rId68" Type="http://schemas.openxmlformats.org/officeDocument/2006/relationships/tags" Target="../tags/tag791.xml"/><Relationship Id="rId16" Type="http://schemas.openxmlformats.org/officeDocument/2006/relationships/tags" Target="../tags/tag739.xml"/><Relationship Id="rId11" Type="http://schemas.openxmlformats.org/officeDocument/2006/relationships/tags" Target="../tags/tag734.xml"/><Relationship Id="rId24" Type="http://schemas.openxmlformats.org/officeDocument/2006/relationships/tags" Target="../tags/tag747.xml"/><Relationship Id="rId32" Type="http://schemas.openxmlformats.org/officeDocument/2006/relationships/tags" Target="../tags/tag755.xml"/><Relationship Id="rId37" Type="http://schemas.openxmlformats.org/officeDocument/2006/relationships/tags" Target="../tags/tag760.xml"/><Relationship Id="rId40" Type="http://schemas.openxmlformats.org/officeDocument/2006/relationships/tags" Target="../tags/tag763.xml"/><Relationship Id="rId45" Type="http://schemas.openxmlformats.org/officeDocument/2006/relationships/tags" Target="../tags/tag768.xml"/><Relationship Id="rId53" Type="http://schemas.openxmlformats.org/officeDocument/2006/relationships/tags" Target="../tags/tag776.xml"/><Relationship Id="rId58" Type="http://schemas.openxmlformats.org/officeDocument/2006/relationships/tags" Target="../tags/tag781.xml"/><Relationship Id="rId66" Type="http://schemas.openxmlformats.org/officeDocument/2006/relationships/tags" Target="../tags/tag789.xml"/><Relationship Id="rId74" Type="http://schemas.openxmlformats.org/officeDocument/2006/relationships/tags" Target="../tags/tag797.xml"/><Relationship Id="rId79" Type="http://schemas.openxmlformats.org/officeDocument/2006/relationships/notesSlide" Target="../notesSlides/notesSlide27.xml"/><Relationship Id="rId5" Type="http://schemas.openxmlformats.org/officeDocument/2006/relationships/tags" Target="../tags/tag728.xml"/><Relationship Id="rId61" Type="http://schemas.openxmlformats.org/officeDocument/2006/relationships/tags" Target="../tags/tag784.xml"/><Relationship Id="rId19" Type="http://schemas.openxmlformats.org/officeDocument/2006/relationships/tags" Target="../tags/tag742.xml"/><Relationship Id="rId14" Type="http://schemas.openxmlformats.org/officeDocument/2006/relationships/tags" Target="../tags/tag737.xml"/><Relationship Id="rId22" Type="http://schemas.openxmlformats.org/officeDocument/2006/relationships/tags" Target="../tags/tag745.xml"/><Relationship Id="rId27" Type="http://schemas.openxmlformats.org/officeDocument/2006/relationships/tags" Target="../tags/tag750.xml"/><Relationship Id="rId30" Type="http://schemas.openxmlformats.org/officeDocument/2006/relationships/tags" Target="../tags/tag753.xml"/><Relationship Id="rId35" Type="http://schemas.openxmlformats.org/officeDocument/2006/relationships/tags" Target="../tags/tag758.xml"/><Relationship Id="rId43" Type="http://schemas.openxmlformats.org/officeDocument/2006/relationships/tags" Target="../tags/tag766.xml"/><Relationship Id="rId48" Type="http://schemas.openxmlformats.org/officeDocument/2006/relationships/tags" Target="../tags/tag771.xml"/><Relationship Id="rId56" Type="http://schemas.openxmlformats.org/officeDocument/2006/relationships/tags" Target="../tags/tag779.xml"/><Relationship Id="rId64" Type="http://schemas.openxmlformats.org/officeDocument/2006/relationships/tags" Target="../tags/tag787.xml"/><Relationship Id="rId69" Type="http://schemas.openxmlformats.org/officeDocument/2006/relationships/tags" Target="../tags/tag792.xml"/><Relationship Id="rId77" Type="http://schemas.openxmlformats.org/officeDocument/2006/relationships/tags" Target="../tags/tag800.xml"/><Relationship Id="rId8" Type="http://schemas.openxmlformats.org/officeDocument/2006/relationships/tags" Target="../tags/tag731.xml"/><Relationship Id="rId51" Type="http://schemas.openxmlformats.org/officeDocument/2006/relationships/tags" Target="../tags/tag774.xml"/><Relationship Id="rId72" Type="http://schemas.openxmlformats.org/officeDocument/2006/relationships/tags" Target="../tags/tag795.xml"/><Relationship Id="rId3" Type="http://schemas.openxmlformats.org/officeDocument/2006/relationships/tags" Target="../tags/tag726.xml"/><Relationship Id="rId12" Type="http://schemas.openxmlformats.org/officeDocument/2006/relationships/tags" Target="../tags/tag735.xml"/><Relationship Id="rId17" Type="http://schemas.openxmlformats.org/officeDocument/2006/relationships/tags" Target="../tags/tag740.xml"/><Relationship Id="rId25" Type="http://schemas.openxmlformats.org/officeDocument/2006/relationships/tags" Target="../tags/tag748.xml"/><Relationship Id="rId33" Type="http://schemas.openxmlformats.org/officeDocument/2006/relationships/tags" Target="../tags/tag756.xml"/><Relationship Id="rId38" Type="http://schemas.openxmlformats.org/officeDocument/2006/relationships/tags" Target="../tags/tag761.xml"/><Relationship Id="rId46" Type="http://schemas.openxmlformats.org/officeDocument/2006/relationships/tags" Target="../tags/tag769.xml"/><Relationship Id="rId59" Type="http://schemas.openxmlformats.org/officeDocument/2006/relationships/tags" Target="../tags/tag782.xml"/><Relationship Id="rId67" Type="http://schemas.openxmlformats.org/officeDocument/2006/relationships/tags" Target="../tags/tag790.xml"/><Relationship Id="rId20" Type="http://schemas.openxmlformats.org/officeDocument/2006/relationships/tags" Target="../tags/tag743.xml"/><Relationship Id="rId41" Type="http://schemas.openxmlformats.org/officeDocument/2006/relationships/tags" Target="../tags/tag764.xml"/><Relationship Id="rId54" Type="http://schemas.openxmlformats.org/officeDocument/2006/relationships/tags" Target="../tags/tag777.xml"/><Relationship Id="rId62" Type="http://schemas.openxmlformats.org/officeDocument/2006/relationships/tags" Target="../tags/tag785.xml"/><Relationship Id="rId70" Type="http://schemas.openxmlformats.org/officeDocument/2006/relationships/tags" Target="../tags/tag793.xml"/><Relationship Id="rId75" Type="http://schemas.openxmlformats.org/officeDocument/2006/relationships/tags" Target="../tags/tag798.xml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5" Type="http://schemas.openxmlformats.org/officeDocument/2006/relationships/tags" Target="../tags/tag738.xml"/><Relationship Id="rId23" Type="http://schemas.openxmlformats.org/officeDocument/2006/relationships/tags" Target="../tags/tag746.xml"/><Relationship Id="rId28" Type="http://schemas.openxmlformats.org/officeDocument/2006/relationships/tags" Target="../tags/tag751.xml"/><Relationship Id="rId36" Type="http://schemas.openxmlformats.org/officeDocument/2006/relationships/tags" Target="../tags/tag759.xml"/><Relationship Id="rId49" Type="http://schemas.openxmlformats.org/officeDocument/2006/relationships/tags" Target="../tags/tag772.xml"/><Relationship Id="rId57" Type="http://schemas.openxmlformats.org/officeDocument/2006/relationships/tags" Target="../tags/tag780.xml"/><Relationship Id="rId10" Type="http://schemas.openxmlformats.org/officeDocument/2006/relationships/tags" Target="../tags/tag733.xml"/><Relationship Id="rId31" Type="http://schemas.openxmlformats.org/officeDocument/2006/relationships/tags" Target="../tags/tag754.xml"/><Relationship Id="rId44" Type="http://schemas.openxmlformats.org/officeDocument/2006/relationships/tags" Target="../tags/tag767.xml"/><Relationship Id="rId52" Type="http://schemas.openxmlformats.org/officeDocument/2006/relationships/tags" Target="../tags/tag775.xml"/><Relationship Id="rId60" Type="http://schemas.openxmlformats.org/officeDocument/2006/relationships/tags" Target="../tags/tag783.xml"/><Relationship Id="rId65" Type="http://schemas.openxmlformats.org/officeDocument/2006/relationships/tags" Target="../tags/tag788.xml"/><Relationship Id="rId73" Type="http://schemas.openxmlformats.org/officeDocument/2006/relationships/tags" Target="../tags/tag796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3" Type="http://schemas.openxmlformats.org/officeDocument/2006/relationships/tags" Target="../tags/tag736.xml"/><Relationship Id="rId18" Type="http://schemas.openxmlformats.org/officeDocument/2006/relationships/tags" Target="../tags/tag741.xml"/><Relationship Id="rId39" Type="http://schemas.openxmlformats.org/officeDocument/2006/relationships/tags" Target="../tags/tag762.xml"/><Relationship Id="rId34" Type="http://schemas.openxmlformats.org/officeDocument/2006/relationships/tags" Target="../tags/tag757.xml"/><Relationship Id="rId50" Type="http://schemas.openxmlformats.org/officeDocument/2006/relationships/tags" Target="../tags/tag773.xml"/><Relationship Id="rId55" Type="http://schemas.openxmlformats.org/officeDocument/2006/relationships/tags" Target="../tags/tag778.xml"/><Relationship Id="rId76" Type="http://schemas.openxmlformats.org/officeDocument/2006/relationships/tags" Target="../tags/tag799.xml"/><Relationship Id="rId7" Type="http://schemas.openxmlformats.org/officeDocument/2006/relationships/tags" Target="../tags/tag730.xml"/><Relationship Id="rId71" Type="http://schemas.openxmlformats.org/officeDocument/2006/relationships/tags" Target="../tags/tag794.xml"/><Relationship Id="rId2" Type="http://schemas.openxmlformats.org/officeDocument/2006/relationships/tags" Target="../tags/tag725.xml"/><Relationship Id="rId29" Type="http://schemas.openxmlformats.org/officeDocument/2006/relationships/tags" Target="../tags/tag752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826.xml"/><Relationship Id="rId21" Type="http://schemas.openxmlformats.org/officeDocument/2006/relationships/tags" Target="../tags/tag821.xml"/><Relationship Id="rId42" Type="http://schemas.openxmlformats.org/officeDocument/2006/relationships/tags" Target="../tags/tag842.xml"/><Relationship Id="rId47" Type="http://schemas.openxmlformats.org/officeDocument/2006/relationships/tags" Target="../tags/tag847.xml"/><Relationship Id="rId63" Type="http://schemas.openxmlformats.org/officeDocument/2006/relationships/tags" Target="../tags/tag863.xml"/><Relationship Id="rId68" Type="http://schemas.openxmlformats.org/officeDocument/2006/relationships/tags" Target="../tags/tag868.xml"/><Relationship Id="rId16" Type="http://schemas.openxmlformats.org/officeDocument/2006/relationships/tags" Target="../tags/tag816.xml"/><Relationship Id="rId11" Type="http://schemas.openxmlformats.org/officeDocument/2006/relationships/tags" Target="../tags/tag811.xml"/><Relationship Id="rId24" Type="http://schemas.openxmlformats.org/officeDocument/2006/relationships/tags" Target="../tags/tag824.xml"/><Relationship Id="rId32" Type="http://schemas.openxmlformats.org/officeDocument/2006/relationships/tags" Target="../tags/tag832.xml"/><Relationship Id="rId37" Type="http://schemas.openxmlformats.org/officeDocument/2006/relationships/tags" Target="../tags/tag837.xml"/><Relationship Id="rId40" Type="http://schemas.openxmlformats.org/officeDocument/2006/relationships/tags" Target="../tags/tag840.xml"/><Relationship Id="rId45" Type="http://schemas.openxmlformats.org/officeDocument/2006/relationships/tags" Target="../tags/tag845.xml"/><Relationship Id="rId53" Type="http://schemas.openxmlformats.org/officeDocument/2006/relationships/tags" Target="../tags/tag853.xml"/><Relationship Id="rId58" Type="http://schemas.openxmlformats.org/officeDocument/2006/relationships/tags" Target="../tags/tag858.xml"/><Relationship Id="rId66" Type="http://schemas.openxmlformats.org/officeDocument/2006/relationships/tags" Target="../tags/tag866.xml"/><Relationship Id="rId74" Type="http://schemas.openxmlformats.org/officeDocument/2006/relationships/tags" Target="../tags/tag874.xml"/><Relationship Id="rId79" Type="http://schemas.openxmlformats.org/officeDocument/2006/relationships/customXml" Target="../ink/ink21.xml"/><Relationship Id="rId5" Type="http://schemas.openxmlformats.org/officeDocument/2006/relationships/tags" Target="../tags/tag805.xml"/><Relationship Id="rId61" Type="http://schemas.openxmlformats.org/officeDocument/2006/relationships/tags" Target="../tags/tag861.xml"/><Relationship Id="rId19" Type="http://schemas.openxmlformats.org/officeDocument/2006/relationships/tags" Target="../tags/tag819.xml"/><Relationship Id="rId14" Type="http://schemas.openxmlformats.org/officeDocument/2006/relationships/tags" Target="../tags/tag814.xml"/><Relationship Id="rId22" Type="http://schemas.openxmlformats.org/officeDocument/2006/relationships/tags" Target="../tags/tag822.xml"/><Relationship Id="rId27" Type="http://schemas.openxmlformats.org/officeDocument/2006/relationships/tags" Target="../tags/tag827.xml"/><Relationship Id="rId30" Type="http://schemas.openxmlformats.org/officeDocument/2006/relationships/tags" Target="../tags/tag830.xml"/><Relationship Id="rId35" Type="http://schemas.openxmlformats.org/officeDocument/2006/relationships/tags" Target="../tags/tag835.xml"/><Relationship Id="rId43" Type="http://schemas.openxmlformats.org/officeDocument/2006/relationships/tags" Target="../tags/tag843.xml"/><Relationship Id="rId48" Type="http://schemas.openxmlformats.org/officeDocument/2006/relationships/tags" Target="../tags/tag848.xml"/><Relationship Id="rId56" Type="http://schemas.openxmlformats.org/officeDocument/2006/relationships/tags" Target="../tags/tag856.xml"/><Relationship Id="rId64" Type="http://schemas.openxmlformats.org/officeDocument/2006/relationships/tags" Target="../tags/tag864.xml"/><Relationship Id="rId69" Type="http://schemas.openxmlformats.org/officeDocument/2006/relationships/tags" Target="../tags/tag869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808.xml"/><Relationship Id="rId51" Type="http://schemas.openxmlformats.org/officeDocument/2006/relationships/tags" Target="../tags/tag851.xml"/><Relationship Id="rId72" Type="http://schemas.openxmlformats.org/officeDocument/2006/relationships/tags" Target="../tags/tag872.xml"/><Relationship Id="rId80" Type="http://schemas.openxmlformats.org/officeDocument/2006/relationships/image" Target="../media/image29.emf"/><Relationship Id="rId3" Type="http://schemas.openxmlformats.org/officeDocument/2006/relationships/tags" Target="../tags/tag803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tags" Target="../tags/tag825.xml"/><Relationship Id="rId33" Type="http://schemas.openxmlformats.org/officeDocument/2006/relationships/tags" Target="../tags/tag833.xml"/><Relationship Id="rId38" Type="http://schemas.openxmlformats.org/officeDocument/2006/relationships/tags" Target="../tags/tag838.xml"/><Relationship Id="rId46" Type="http://schemas.openxmlformats.org/officeDocument/2006/relationships/tags" Target="../tags/tag846.xml"/><Relationship Id="rId59" Type="http://schemas.openxmlformats.org/officeDocument/2006/relationships/tags" Target="../tags/tag859.xml"/><Relationship Id="rId67" Type="http://schemas.openxmlformats.org/officeDocument/2006/relationships/tags" Target="../tags/tag867.xml"/><Relationship Id="rId20" Type="http://schemas.openxmlformats.org/officeDocument/2006/relationships/tags" Target="../tags/tag820.xml"/><Relationship Id="rId41" Type="http://schemas.openxmlformats.org/officeDocument/2006/relationships/tags" Target="../tags/tag841.xml"/><Relationship Id="rId54" Type="http://schemas.openxmlformats.org/officeDocument/2006/relationships/tags" Target="../tags/tag854.xml"/><Relationship Id="rId62" Type="http://schemas.openxmlformats.org/officeDocument/2006/relationships/tags" Target="../tags/tag862.xml"/><Relationship Id="rId70" Type="http://schemas.openxmlformats.org/officeDocument/2006/relationships/tags" Target="../tags/tag870.xml"/><Relationship Id="rId75" Type="http://schemas.openxmlformats.org/officeDocument/2006/relationships/tags" Target="../tags/tag875.xml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5" Type="http://schemas.openxmlformats.org/officeDocument/2006/relationships/tags" Target="../tags/tag815.xml"/><Relationship Id="rId23" Type="http://schemas.openxmlformats.org/officeDocument/2006/relationships/tags" Target="../tags/tag823.xml"/><Relationship Id="rId28" Type="http://schemas.openxmlformats.org/officeDocument/2006/relationships/tags" Target="../tags/tag828.xml"/><Relationship Id="rId36" Type="http://schemas.openxmlformats.org/officeDocument/2006/relationships/tags" Target="../tags/tag836.xml"/><Relationship Id="rId49" Type="http://schemas.openxmlformats.org/officeDocument/2006/relationships/tags" Target="../tags/tag849.xml"/><Relationship Id="rId57" Type="http://schemas.openxmlformats.org/officeDocument/2006/relationships/tags" Target="../tags/tag857.xml"/><Relationship Id="rId10" Type="http://schemas.openxmlformats.org/officeDocument/2006/relationships/tags" Target="../tags/tag810.xml"/><Relationship Id="rId31" Type="http://schemas.openxmlformats.org/officeDocument/2006/relationships/tags" Target="../tags/tag831.xml"/><Relationship Id="rId44" Type="http://schemas.openxmlformats.org/officeDocument/2006/relationships/tags" Target="../tags/tag844.xml"/><Relationship Id="rId52" Type="http://schemas.openxmlformats.org/officeDocument/2006/relationships/tags" Target="../tags/tag852.xml"/><Relationship Id="rId60" Type="http://schemas.openxmlformats.org/officeDocument/2006/relationships/tags" Target="../tags/tag860.xml"/><Relationship Id="rId65" Type="http://schemas.openxmlformats.org/officeDocument/2006/relationships/tags" Target="../tags/tag865.xml"/><Relationship Id="rId73" Type="http://schemas.openxmlformats.org/officeDocument/2006/relationships/tags" Target="../tags/tag873.xml"/><Relationship Id="rId78" Type="http://schemas.openxmlformats.org/officeDocument/2006/relationships/notesSlide" Target="../notesSlides/notesSlide28.xml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39" Type="http://schemas.openxmlformats.org/officeDocument/2006/relationships/tags" Target="../tags/tag839.xml"/><Relationship Id="rId34" Type="http://schemas.openxmlformats.org/officeDocument/2006/relationships/tags" Target="../tags/tag834.xml"/><Relationship Id="rId50" Type="http://schemas.openxmlformats.org/officeDocument/2006/relationships/tags" Target="../tags/tag850.xml"/><Relationship Id="rId55" Type="http://schemas.openxmlformats.org/officeDocument/2006/relationships/tags" Target="../tags/tag855.xml"/><Relationship Id="rId76" Type="http://schemas.openxmlformats.org/officeDocument/2006/relationships/tags" Target="../tags/tag876.xml"/><Relationship Id="rId7" Type="http://schemas.openxmlformats.org/officeDocument/2006/relationships/tags" Target="../tags/tag807.xml"/><Relationship Id="rId71" Type="http://schemas.openxmlformats.org/officeDocument/2006/relationships/tags" Target="../tags/tag871.xml"/><Relationship Id="rId2" Type="http://schemas.openxmlformats.org/officeDocument/2006/relationships/tags" Target="../tags/tag802.xml"/><Relationship Id="rId29" Type="http://schemas.openxmlformats.org/officeDocument/2006/relationships/tags" Target="../tags/tag829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tags" Target="../tags/tag902.xml"/><Relationship Id="rId21" Type="http://schemas.openxmlformats.org/officeDocument/2006/relationships/tags" Target="../tags/tag897.xml"/><Relationship Id="rId42" Type="http://schemas.openxmlformats.org/officeDocument/2006/relationships/tags" Target="../tags/tag918.xml"/><Relationship Id="rId47" Type="http://schemas.openxmlformats.org/officeDocument/2006/relationships/tags" Target="../tags/tag923.xml"/><Relationship Id="rId63" Type="http://schemas.openxmlformats.org/officeDocument/2006/relationships/tags" Target="../tags/tag939.xml"/><Relationship Id="rId68" Type="http://schemas.openxmlformats.org/officeDocument/2006/relationships/tags" Target="../tags/tag944.xml"/><Relationship Id="rId84" Type="http://schemas.openxmlformats.org/officeDocument/2006/relationships/image" Target="../media/image30.png"/><Relationship Id="rId16" Type="http://schemas.openxmlformats.org/officeDocument/2006/relationships/tags" Target="../tags/tag892.xml"/><Relationship Id="rId11" Type="http://schemas.openxmlformats.org/officeDocument/2006/relationships/tags" Target="../tags/tag887.xml"/><Relationship Id="rId32" Type="http://schemas.openxmlformats.org/officeDocument/2006/relationships/tags" Target="../tags/tag908.xml"/><Relationship Id="rId37" Type="http://schemas.openxmlformats.org/officeDocument/2006/relationships/tags" Target="../tags/tag913.xml"/><Relationship Id="rId53" Type="http://schemas.openxmlformats.org/officeDocument/2006/relationships/tags" Target="../tags/tag929.xml"/><Relationship Id="rId58" Type="http://schemas.openxmlformats.org/officeDocument/2006/relationships/tags" Target="../tags/tag934.xml"/><Relationship Id="rId74" Type="http://schemas.openxmlformats.org/officeDocument/2006/relationships/tags" Target="../tags/tag950.xml"/><Relationship Id="rId79" Type="http://schemas.openxmlformats.org/officeDocument/2006/relationships/tags" Target="../tags/tag955.xml"/><Relationship Id="rId5" Type="http://schemas.openxmlformats.org/officeDocument/2006/relationships/tags" Target="../tags/tag881.xml"/><Relationship Id="rId61" Type="http://schemas.openxmlformats.org/officeDocument/2006/relationships/tags" Target="../tags/tag937.xml"/><Relationship Id="rId82" Type="http://schemas.openxmlformats.org/officeDocument/2006/relationships/slideLayout" Target="../slideLayouts/slideLayout4.xml"/><Relationship Id="rId19" Type="http://schemas.openxmlformats.org/officeDocument/2006/relationships/tags" Target="../tags/tag895.xml"/><Relationship Id="rId14" Type="http://schemas.openxmlformats.org/officeDocument/2006/relationships/tags" Target="../tags/tag890.xml"/><Relationship Id="rId22" Type="http://schemas.openxmlformats.org/officeDocument/2006/relationships/tags" Target="../tags/tag898.xml"/><Relationship Id="rId27" Type="http://schemas.openxmlformats.org/officeDocument/2006/relationships/tags" Target="../tags/tag903.xml"/><Relationship Id="rId30" Type="http://schemas.openxmlformats.org/officeDocument/2006/relationships/tags" Target="../tags/tag906.xml"/><Relationship Id="rId35" Type="http://schemas.openxmlformats.org/officeDocument/2006/relationships/tags" Target="../tags/tag911.xml"/><Relationship Id="rId43" Type="http://schemas.openxmlformats.org/officeDocument/2006/relationships/tags" Target="../tags/tag919.xml"/><Relationship Id="rId48" Type="http://schemas.openxmlformats.org/officeDocument/2006/relationships/tags" Target="../tags/tag924.xml"/><Relationship Id="rId56" Type="http://schemas.openxmlformats.org/officeDocument/2006/relationships/tags" Target="../tags/tag932.xml"/><Relationship Id="rId64" Type="http://schemas.openxmlformats.org/officeDocument/2006/relationships/tags" Target="../tags/tag940.xml"/><Relationship Id="rId69" Type="http://schemas.openxmlformats.org/officeDocument/2006/relationships/tags" Target="../tags/tag945.xml"/><Relationship Id="rId77" Type="http://schemas.openxmlformats.org/officeDocument/2006/relationships/tags" Target="../tags/tag953.xml"/><Relationship Id="rId8" Type="http://schemas.openxmlformats.org/officeDocument/2006/relationships/tags" Target="../tags/tag884.xml"/><Relationship Id="rId51" Type="http://schemas.openxmlformats.org/officeDocument/2006/relationships/tags" Target="../tags/tag927.xml"/><Relationship Id="rId72" Type="http://schemas.openxmlformats.org/officeDocument/2006/relationships/tags" Target="../tags/tag948.xml"/><Relationship Id="rId80" Type="http://schemas.openxmlformats.org/officeDocument/2006/relationships/tags" Target="../tags/tag956.xml"/><Relationship Id="rId3" Type="http://schemas.openxmlformats.org/officeDocument/2006/relationships/tags" Target="../tags/tag879.xml"/><Relationship Id="rId12" Type="http://schemas.openxmlformats.org/officeDocument/2006/relationships/tags" Target="../tags/tag888.xml"/><Relationship Id="rId17" Type="http://schemas.openxmlformats.org/officeDocument/2006/relationships/tags" Target="../tags/tag893.xml"/><Relationship Id="rId25" Type="http://schemas.openxmlformats.org/officeDocument/2006/relationships/tags" Target="../tags/tag901.xml"/><Relationship Id="rId33" Type="http://schemas.openxmlformats.org/officeDocument/2006/relationships/tags" Target="../tags/tag909.xml"/><Relationship Id="rId38" Type="http://schemas.openxmlformats.org/officeDocument/2006/relationships/tags" Target="../tags/tag914.xml"/><Relationship Id="rId46" Type="http://schemas.openxmlformats.org/officeDocument/2006/relationships/tags" Target="../tags/tag922.xml"/><Relationship Id="rId59" Type="http://schemas.openxmlformats.org/officeDocument/2006/relationships/tags" Target="../tags/tag935.xml"/><Relationship Id="rId67" Type="http://schemas.openxmlformats.org/officeDocument/2006/relationships/tags" Target="../tags/tag943.xml"/><Relationship Id="rId20" Type="http://schemas.openxmlformats.org/officeDocument/2006/relationships/tags" Target="../tags/tag896.xml"/><Relationship Id="rId41" Type="http://schemas.openxmlformats.org/officeDocument/2006/relationships/tags" Target="../tags/tag917.xml"/><Relationship Id="rId54" Type="http://schemas.openxmlformats.org/officeDocument/2006/relationships/tags" Target="../tags/tag930.xml"/><Relationship Id="rId62" Type="http://schemas.openxmlformats.org/officeDocument/2006/relationships/tags" Target="../tags/tag938.xml"/><Relationship Id="rId70" Type="http://schemas.openxmlformats.org/officeDocument/2006/relationships/tags" Target="../tags/tag946.xml"/><Relationship Id="rId75" Type="http://schemas.openxmlformats.org/officeDocument/2006/relationships/tags" Target="../tags/tag951.xml"/><Relationship Id="rId83" Type="http://schemas.openxmlformats.org/officeDocument/2006/relationships/notesSlide" Target="../notesSlides/notesSlide29.xml"/><Relationship Id="rId1" Type="http://schemas.openxmlformats.org/officeDocument/2006/relationships/tags" Target="../tags/tag877.xml"/><Relationship Id="rId6" Type="http://schemas.openxmlformats.org/officeDocument/2006/relationships/tags" Target="../tags/tag882.xml"/><Relationship Id="rId15" Type="http://schemas.openxmlformats.org/officeDocument/2006/relationships/tags" Target="../tags/tag891.xml"/><Relationship Id="rId23" Type="http://schemas.openxmlformats.org/officeDocument/2006/relationships/tags" Target="../tags/tag899.xml"/><Relationship Id="rId28" Type="http://schemas.openxmlformats.org/officeDocument/2006/relationships/tags" Target="../tags/tag904.xml"/><Relationship Id="rId36" Type="http://schemas.openxmlformats.org/officeDocument/2006/relationships/tags" Target="../tags/tag912.xml"/><Relationship Id="rId49" Type="http://schemas.openxmlformats.org/officeDocument/2006/relationships/tags" Target="../tags/tag925.xml"/><Relationship Id="rId57" Type="http://schemas.openxmlformats.org/officeDocument/2006/relationships/tags" Target="../tags/tag933.xml"/><Relationship Id="rId10" Type="http://schemas.openxmlformats.org/officeDocument/2006/relationships/tags" Target="../tags/tag886.xml"/><Relationship Id="rId31" Type="http://schemas.openxmlformats.org/officeDocument/2006/relationships/tags" Target="../tags/tag907.xml"/><Relationship Id="rId44" Type="http://schemas.openxmlformats.org/officeDocument/2006/relationships/tags" Target="../tags/tag920.xml"/><Relationship Id="rId52" Type="http://schemas.openxmlformats.org/officeDocument/2006/relationships/tags" Target="../tags/tag928.xml"/><Relationship Id="rId60" Type="http://schemas.openxmlformats.org/officeDocument/2006/relationships/tags" Target="../tags/tag936.xml"/><Relationship Id="rId65" Type="http://schemas.openxmlformats.org/officeDocument/2006/relationships/tags" Target="../tags/tag941.xml"/><Relationship Id="rId73" Type="http://schemas.openxmlformats.org/officeDocument/2006/relationships/tags" Target="../tags/tag949.xml"/><Relationship Id="rId78" Type="http://schemas.openxmlformats.org/officeDocument/2006/relationships/tags" Target="../tags/tag954.xml"/><Relationship Id="rId81" Type="http://schemas.openxmlformats.org/officeDocument/2006/relationships/tags" Target="../tags/tag957.xml"/><Relationship Id="rId4" Type="http://schemas.openxmlformats.org/officeDocument/2006/relationships/tags" Target="../tags/tag880.xml"/><Relationship Id="rId9" Type="http://schemas.openxmlformats.org/officeDocument/2006/relationships/tags" Target="../tags/tag885.xml"/><Relationship Id="rId13" Type="http://schemas.openxmlformats.org/officeDocument/2006/relationships/tags" Target="../tags/tag889.xml"/><Relationship Id="rId18" Type="http://schemas.openxmlformats.org/officeDocument/2006/relationships/tags" Target="../tags/tag894.xml"/><Relationship Id="rId39" Type="http://schemas.openxmlformats.org/officeDocument/2006/relationships/tags" Target="../tags/tag915.xml"/><Relationship Id="rId34" Type="http://schemas.openxmlformats.org/officeDocument/2006/relationships/tags" Target="../tags/tag910.xml"/><Relationship Id="rId50" Type="http://schemas.openxmlformats.org/officeDocument/2006/relationships/tags" Target="../tags/tag926.xml"/><Relationship Id="rId55" Type="http://schemas.openxmlformats.org/officeDocument/2006/relationships/tags" Target="../tags/tag931.xml"/><Relationship Id="rId76" Type="http://schemas.openxmlformats.org/officeDocument/2006/relationships/tags" Target="../tags/tag952.xml"/><Relationship Id="rId7" Type="http://schemas.openxmlformats.org/officeDocument/2006/relationships/tags" Target="../tags/tag883.xml"/><Relationship Id="rId71" Type="http://schemas.openxmlformats.org/officeDocument/2006/relationships/tags" Target="../tags/tag947.xml"/><Relationship Id="rId2" Type="http://schemas.openxmlformats.org/officeDocument/2006/relationships/tags" Target="../tags/tag878.xml"/><Relationship Id="rId29" Type="http://schemas.openxmlformats.org/officeDocument/2006/relationships/tags" Target="../tags/tag905.xml"/><Relationship Id="rId24" Type="http://schemas.openxmlformats.org/officeDocument/2006/relationships/tags" Target="../tags/tag900.xml"/><Relationship Id="rId40" Type="http://schemas.openxmlformats.org/officeDocument/2006/relationships/tags" Target="../tags/tag916.xml"/><Relationship Id="rId45" Type="http://schemas.openxmlformats.org/officeDocument/2006/relationships/tags" Target="../tags/tag921.xml"/><Relationship Id="rId66" Type="http://schemas.openxmlformats.org/officeDocument/2006/relationships/tags" Target="../tags/tag942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983.xml"/><Relationship Id="rId21" Type="http://schemas.openxmlformats.org/officeDocument/2006/relationships/tags" Target="../tags/tag978.xml"/><Relationship Id="rId42" Type="http://schemas.openxmlformats.org/officeDocument/2006/relationships/tags" Target="../tags/tag999.xml"/><Relationship Id="rId47" Type="http://schemas.openxmlformats.org/officeDocument/2006/relationships/tags" Target="../tags/tag1004.xml"/><Relationship Id="rId63" Type="http://schemas.openxmlformats.org/officeDocument/2006/relationships/tags" Target="../tags/tag1020.xml"/><Relationship Id="rId68" Type="http://schemas.openxmlformats.org/officeDocument/2006/relationships/tags" Target="../tags/tag1025.xml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9" Type="http://schemas.openxmlformats.org/officeDocument/2006/relationships/tags" Target="../tags/tag986.xml"/><Relationship Id="rId11" Type="http://schemas.openxmlformats.org/officeDocument/2006/relationships/tags" Target="../tags/tag968.xml"/><Relationship Id="rId24" Type="http://schemas.openxmlformats.org/officeDocument/2006/relationships/tags" Target="../tags/tag981.xml"/><Relationship Id="rId32" Type="http://schemas.openxmlformats.org/officeDocument/2006/relationships/tags" Target="../tags/tag989.xml"/><Relationship Id="rId37" Type="http://schemas.openxmlformats.org/officeDocument/2006/relationships/tags" Target="../tags/tag994.xml"/><Relationship Id="rId40" Type="http://schemas.openxmlformats.org/officeDocument/2006/relationships/tags" Target="../tags/tag997.xml"/><Relationship Id="rId45" Type="http://schemas.openxmlformats.org/officeDocument/2006/relationships/tags" Target="../tags/tag1002.xml"/><Relationship Id="rId53" Type="http://schemas.openxmlformats.org/officeDocument/2006/relationships/tags" Target="../tags/tag1010.xml"/><Relationship Id="rId58" Type="http://schemas.openxmlformats.org/officeDocument/2006/relationships/tags" Target="../tags/tag1015.xml"/><Relationship Id="rId66" Type="http://schemas.openxmlformats.org/officeDocument/2006/relationships/tags" Target="../tags/tag1023.xml"/><Relationship Id="rId74" Type="http://schemas.openxmlformats.org/officeDocument/2006/relationships/tags" Target="../tags/tag1031.xml"/><Relationship Id="rId5" Type="http://schemas.openxmlformats.org/officeDocument/2006/relationships/tags" Target="../tags/tag962.xml"/><Relationship Id="rId61" Type="http://schemas.openxmlformats.org/officeDocument/2006/relationships/tags" Target="../tags/tag1018.xml"/><Relationship Id="rId19" Type="http://schemas.openxmlformats.org/officeDocument/2006/relationships/tags" Target="../tags/tag976.xml"/><Relationship Id="rId14" Type="http://schemas.openxmlformats.org/officeDocument/2006/relationships/tags" Target="../tags/tag971.xml"/><Relationship Id="rId22" Type="http://schemas.openxmlformats.org/officeDocument/2006/relationships/tags" Target="../tags/tag979.xml"/><Relationship Id="rId27" Type="http://schemas.openxmlformats.org/officeDocument/2006/relationships/tags" Target="../tags/tag984.xml"/><Relationship Id="rId30" Type="http://schemas.openxmlformats.org/officeDocument/2006/relationships/tags" Target="../tags/tag987.xml"/><Relationship Id="rId35" Type="http://schemas.openxmlformats.org/officeDocument/2006/relationships/tags" Target="../tags/tag992.xml"/><Relationship Id="rId43" Type="http://schemas.openxmlformats.org/officeDocument/2006/relationships/tags" Target="../tags/tag1000.xml"/><Relationship Id="rId48" Type="http://schemas.openxmlformats.org/officeDocument/2006/relationships/tags" Target="../tags/tag1005.xml"/><Relationship Id="rId56" Type="http://schemas.openxmlformats.org/officeDocument/2006/relationships/tags" Target="../tags/tag1013.xml"/><Relationship Id="rId64" Type="http://schemas.openxmlformats.org/officeDocument/2006/relationships/tags" Target="../tags/tag1021.xml"/><Relationship Id="rId69" Type="http://schemas.openxmlformats.org/officeDocument/2006/relationships/tags" Target="../tags/tag1026.xml"/><Relationship Id="rId8" Type="http://schemas.openxmlformats.org/officeDocument/2006/relationships/tags" Target="../tags/tag965.xml"/><Relationship Id="rId51" Type="http://schemas.openxmlformats.org/officeDocument/2006/relationships/tags" Target="../tags/tag1008.xml"/><Relationship Id="rId72" Type="http://schemas.openxmlformats.org/officeDocument/2006/relationships/tags" Target="../tags/tag1029.xml"/><Relationship Id="rId3" Type="http://schemas.openxmlformats.org/officeDocument/2006/relationships/tags" Target="../tags/tag960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5" Type="http://schemas.openxmlformats.org/officeDocument/2006/relationships/tags" Target="../tags/tag982.xml"/><Relationship Id="rId33" Type="http://schemas.openxmlformats.org/officeDocument/2006/relationships/tags" Target="../tags/tag990.xml"/><Relationship Id="rId38" Type="http://schemas.openxmlformats.org/officeDocument/2006/relationships/tags" Target="../tags/tag995.xml"/><Relationship Id="rId46" Type="http://schemas.openxmlformats.org/officeDocument/2006/relationships/tags" Target="../tags/tag1003.xml"/><Relationship Id="rId59" Type="http://schemas.openxmlformats.org/officeDocument/2006/relationships/tags" Target="../tags/tag1016.xml"/><Relationship Id="rId67" Type="http://schemas.openxmlformats.org/officeDocument/2006/relationships/tags" Target="../tags/tag1024.xml"/><Relationship Id="rId20" Type="http://schemas.openxmlformats.org/officeDocument/2006/relationships/tags" Target="../tags/tag977.xml"/><Relationship Id="rId41" Type="http://schemas.openxmlformats.org/officeDocument/2006/relationships/tags" Target="../tags/tag998.xml"/><Relationship Id="rId54" Type="http://schemas.openxmlformats.org/officeDocument/2006/relationships/tags" Target="../tags/tag1011.xml"/><Relationship Id="rId62" Type="http://schemas.openxmlformats.org/officeDocument/2006/relationships/tags" Target="../tags/tag1019.xml"/><Relationship Id="rId70" Type="http://schemas.openxmlformats.org/officeDocument/2006/relationships/tags" Target="../tags/tag1027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5" Type="http://schemas.openxmlformats.org/officeDocument/2006/relationships/tags" Target="../tags/tag972.xml"/><Relationship Id="rId23" Type="http://schemas.openxmlformats.org/officeDocument/2006/relationships/tags" Target="../tags/tag980.xml"/><Relationship Id="rId28" Type="http://schemas.openxmlformats.org/officeDocument/2006/relationships/tags" Target="../tags/tag985.xml"/><Relationship Id="rId36" Type="http://schemas.openxmlformats.org/officeDocument/2006/relationships/tags" Target="../tags/tag993.xml"/><Relationship Id="rId49" Type="http://schemas.openxmlformats.org/officeDocument/2006/relationships/tags" Target="../tags/tag1006.xml"/><Relationship Id="rId57" Type="http://schemas.openxmlformats.org/officeDocument/2006/relationships/tags" Target="../tags/tag1014.xml"/><Relationship Id="rId10" Type="http://schemas.openxmlformats.org/officeDocument/2006/relationships/tags" Target="../tags/tag967.xml"/><Relationship Id="rId31" Type="http://schemas.openxmlformats.org/officeDocument/2006/relationships/tags" Target="../tags/tag988.xml"/><Relationship Id="rId44" Type="http://schemas.openxmlformats.org/officeDocument/2006/relationships/tags" Target="../tags/tag1001.xml"/><Relationship Id="rId52" Type="http://schemas.openxmlformats.org/officeDocument/2006/relationships/tags" Target="../tags/tag1009.xml"/><Relationship Id="rId60" Type="http://schemas.openxmlformats.org/officeDocument/2006/relationships/tags" Target="../tags/tag1017.xml"/><Relationship Id="rId65" Type="http://schemas.openxmlformats.org/officeDocument/2006/relationships/tags" Target="../tags/tag1022.xml"/><Relationship Id="rId73" Type="http://schemas.openxmlformats.org/officeDocument/2006/relationships/tags" Target="../tags/tag1030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39" Type="http://schemas.openxmlformats.org/officeDocument/2006/relationships/tags" Target="../tags/tag996.xml"/><Relationship Id="rId34" Type="http://schemas.openxmlformats.org/officeDocument/2006/relationships/tags" Target="../tags/tag991.xml"/><Relationship Id="rId50" Type="http://schemas.openxmlformats.org/officeDocument/2006/relationships/tags" Target="../tags/tag1007.xml"/><Relationship Id="rId55" Type="http://schemas.openxmlformats.org/officeDocument/2006/relationships/tags" Target="../tags/tag1012.xml"/><Relationship Id="rId76" Type="http://schemas.openxmlformats.org/officeDocument/2006/relationships/notesSlide" Target="../notesSlides/notesSlide30.xml"/><Relationship Id="rId7" Type="http://schemas.openxmlformats.org/officeDocument/2006/relationships/tags" Target="../tags/tag964.xml"/><Relationship Id="rId71" Type="http://schemas.openxmlformats.org/officeDocument/2006/relationships/tags" Target="../tags/tag1028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1057.xml"/><Relationship Id="rId21" Type="http://schemas.openxmlformats.org/officeDocument/2006/relationships/tags" Target="../tags/tag1052.xml"/><Relationship Id="rId42" Type="http://schemas.openxmlformats.org/officeDocument/2006/relationships/tags" Target="../tags/tag1073.xml"/><Relationship Id="rId47" Type="http://schemas.openxmlformats.org/officeDocument/2006/relationships/tags" Target="../tags/tag1078.xml"/><Relationship Id="rId63" Type="http://schemas.openxmlformats.org/officeDocument/2006/relationships/tags" Target="../tags/tag1094.xml"/><Relationship Id="rId68" Type="http://schemas.openxmlformats.org/officeDocument/2006/relationships/tags" Target="../tags/tag1099.xml"/><Relationship Id="rId16" Type="http://schemas.openxmlformats.org/officeDocument/2006/relationships/tags" Target="../tags/tag1047.xml"/><Relationship Id="rId11" Type="http://schemas.openxmlformats.org/officeDocument/2006/relationships/tags" Target="../tags/tag1042.xml"/><Relationship Id="rId24" Type="http://schemas.openxmlformats.org/officeDocument/2006/relationships/tags" Target="../tags/tag1055.xml"/><Relationship Id="rId32" Type="http://schemas.openxmlformats.org/officeDocument/2006/relationships/tags" Target="../tags/tag1063.xml"/><Relationship Id="rId37" Type="http://schemas.openxmlformats.org/officeDocument/2006/relationships/tags" Target="../tags/tag1068.xml"/><Relationship Id="rId40" Type="http://schemas.openxmlformats.org/officeDocument/2006/relationships/tags" Target="../tags/tag1071.xml"/><Relationship Id="rId45" Type="http://schemas.openxmlformats.org/officeDocument/2006/relationships/tags" Target="../tags/tag1076.xml"/><Relationship Id="rId53" Type="http://schemas.openxmlformats.org/officeDocument/2006/relationships/tags" Target="../tags/tag1084.xml"/><Relationship Id="rId58" Type="http://schemas.openxmlformats.org/officeDocument/2006/relationships/tags" Target="../tags/tag1089.xml"/><Relationship Id="rId66" Type="http://schemas.openxmlformats.org/officeDocument/2006/relationships/tags" Target="../tags/tag1097.xml"/><Relationship Id="rId74" Type="http://schemas.openxmlformats.org/officeDocument/2006/relationships/tags" Target="../tags/tag1105.xml"/><Relationship Id="rId79" Type="http://schemas.openxmlformats.org/officeDocument/2006/relationships/image" Target="../media/image31.emf"/><Relationship Id="rId5" Type="http://schemas.openxmlformats.org/officeDocument/2006/relationships/tags" Target="../tags/tag1036.xml"/><Relationship Id="rId61" Type="http://schemas.openxmlformats.org/officeDocument/2006/relationships/tags" Target="../tags/tag1092.xml"/><Relationship Id="rId19" Type="http://schemas.openxmlformats.org/officeDocument/2006/relationships/tags" Target="../tags/tag1050.xml"/><Relationship Id="rId14" Type="http://schemas.openxmlformats.org/officeDocument/2006/relationships/tags" Target="../tags/tag1045.xml"/><Relationship Id="rId22" Type="http://schemas.openxmlformats.org/officeDocument/2006/relationships/tags" Target="../tags/tag1053.xml"/><Relationship Id="rId27" Type="http://schemas.openxmlformats.org/officeDocument/2006/relationships/tags" Target="../tags/tag1058.xml"/><Relationship Id="rId30" Type="http://schemas.openxmlformats.org/officeDocument/2006/relationships/tags" Target="../tags/tag1061.xml"/><Relationship Id="rId35" Type="http://schemas.openxmlformats.org/officeDocument/2006/relationships/tags" Target="../tags/tag1066.xml"/><Relationship Id="rId43" Type="http://schemas.openxmlformats.org/officeDocument/2006/relationships/tags" Target="../tags/tag1074.xml"/><Relationship Id="rId48" Type="http://schemas.openxmlformats.org/officeDocument/2006/relationships/tags" Target="../tags/tag1079.xml"/><Relationship Id="rId56" Type="http://schemas.openxmlformats.org/officeDocument/2006/relationships/tags" Target="../tags/tag1087.xml"/><Relationship Id="rId64" Type="http://schemas.openxmlformats.org/officeDocument/2006/relationships/tags" Target="../tags/tag1095.xml"/><Relationship Id="rId69" Type="http://schemas.openxmlformats.org/officeDocument/2006/relationships/tags" Target="../tags/tag1100.xml"/><Relationship Id="rId77" Type="http://schemas.openxmlformats.org/officeDocument/2006/relationships/notesSlide" Target="../notesSlides/notesSlide31.xml"/><Relationship Id="rId8" Type="http://schemas.openxmlformats.org/officeDocument/2006/relationships/tags" Target="../tags/tag1039.xml"/><Relationship Id="rId51" Type="http://schemas.openxmlformats.org/officeDocument/2006/relationships/tags" Target="../tags/tag1082.xml"/><Relationship Id="rId72" Type="http://schemas.openxmlformats.org/officeDocument/2006/relationships/tags" Target="../tags/tag1103.xml"/><Relationship Id="rId3" Type="http://schemas.openxmlformats.org/officeDocument/2006/relationships/tags" Target="../tags/tag1034.xml"/><Relationship Id="rId12" Type="http://schemas.openxmlformats.org/officeDocument/2006/relationships/tags" Target="../tags/tag1043.xml"/><Relationship Id="rId17" Type="http://schemas.openxmlformats.org/officeDocument/2006/relationships/tags" Target="../tags/tag1048.xml"/><Relationship Id="rId25" Type="http://schemas.openxmlformats.org/officeDocument/2006/relationships/tags" Target="../tags/tag1056.xml"/><Relationship Id="rId33" Type="http://schemas.openxmlformats.org/officeDocument/2006/relationships/tags" Target="../tags/tag1064.xml"/><Relationship Id="rId38" Type="http://schemas.openxmlformats.org/officeDocument/2006/relationships/tags" Target="../tags/tag1069.xml"/><Relationship Id="rId46" Type="http://schemas.openxmlformats.org/officeDocument/2006/relationships/tags" Target="../tags/tag1077.xml"/><Relationship Id="rId59" Type="http://schemas.openxmlformats.org/officeDocument/2006/relationships/tags" Target="../tags/tag1090.xml"/><Relationship Id="rId67" Type="http://schemas.openxmlformats.org/officeDocument/2006/relationships/tags" Target="../tags/tag1098.xml"/><Relationship Id="rId20" Type="http://schemas.openxmlformats.org/officeDocument/2006/relationships/tags" Target="../tags/tag1051.xml"/><Relationship Id="rId41" Type="http://schemas.openxmlformats.org/officeDocument/2006/relationships/tags" Target="../tags/tag1072.xml"/><Relationship Id="rId54" Type="http://schemas.openxmlformats.org/officeDocument/2006/relationships/tags" Target="../tags/tag1085.xml"/><Relationship Id="rId62" Type="http://schemas.openxmlformats.org/officeDocument/2006/relationships/tags" Target="../tags/tag1093.xml"/><Relationship Id="rId70" Type="http://schemas.openxmlformats.org/officeDocument/2006/relationships/tags" Target="../tags/tag1101.xml"/><Relationship Id="rId75" Type="http://schemas.openxmlformats.org/officeDocument/2006/relationships/tags" Target="../tags/tag1106.xml"/><Relationship Id="rId1" Type="http://schemas.openxmlformats.org/officeDocument/2006/relationships/tags" Target="../tags/tag1032.xml"/><Relationship Id="rId6" Type="http://schemas.openxmlformats.org/officeDocument/2006/relationships/tags" Target="../tags/tag1037.xml"/><Relationship Id="rId15" Type="http://schemas.openxmlformats.org/officeDocument/2006/relationships/tags" Target="../tags/tag1046.xml"/><Relationship Id="rId23" Type="http://schemas.openxmlformats.org/officeDocument/2006/relationships/tags" Target="../tags/tag1054.xml"/><Relationship Id="rId28" Type="http://schemas.openxmlformats.org/officeDocument/2006/relationships/tags" Target="../tags/tag1059.xml"/><Relationship Id="rId36" Type="http://schemas.openxmlformats.org/officeDocument/2006/relationships/tags" Target="../tags/tag1067.xml"/><Relationship Id="rId49" Type="http://schemas.openxmlformats.org/officeDocument/2006/relationships/tags" Target="../tags/tag1080.xml"/><Relationship Id="rId57" Type="http://schemas.openxmlformats.org/officeDocument/2006/relationships/tags" Target="../tags/tag1088.xml"/><Relationship Id="rId10" Type="http://schemas.openxmlformats.org/officeDocument/2006/relationships/tags" Target="../tags/tag1041.xml"/><Relationship Id="rId31" Type="http://schemas.openxmlformats.org/officeDocument/2006/relationships/tags" Target="../tags/tag1062.xml"/><Relationship Id="rId44" Type="http://schemas.openxmlformats.org/officeDocument/2006/relationships/tags" Target="../tags/tag1075.xml"/><Relationship Id="rId52" Type="http://schemas.openxmlformats.org/officeDocument/2006/relationships/tags" Target="../tags/tag1083.xml"/><Relationship Id="rId60" Type="http://schemas.openxmlformats.org/officeDocument/2006/relationships/tags" Target="../tags/tag1091.xml"/><Relationship Id="rId65" Type="http://schemas.openxmlformats.org/officeDocument/2006/relationships/tags" Target="../tags/tag1096.xml"/><Relationship Id="rId73" Type="http://schemas.openxmlformats.org/officeDocument/2006/relationships/tags" Target="../tags/tag1104.xml"/><Relationship Id="rId78" Type="http://schemas.openxmlformats.org/officeDocument/2006/relationships/customXml" Target="../ink/ink22.xml"/><Relationship Id="rId4" Type="http://schemas.openxmlformats.org/officeDocument/2006/relationships/tags" Target="../tags/tag1035.xml"/><Relationship Id="rId9" Type="http://schemas.openxmlformats.org/officeDocument/2006/relationships/tags" Target="../tags/tag1040.xml"/><Relationship Id="rId13" Type="http://schemas.openxmlformats.org/officeDocument/2006/relationships/tags" Target="../tags/tag1044.xml"/><Relationship Id="rId18" Type="http://schemas.openxmlformats.org/officeDocument/2006/relationships/tags" Target="../tags/tag1049.xml"/><Relationship Id="rId39" Type="http://schemas.openxmlformats.org/officeDocument/2006/relationships/tags" Target="../tags/tag1070.xml"/><Relationship Id="rId34" Type="http://schemas.openxmlformats.org/officeDocument/2006/relationships/tags" Target="../tags/tag1065.xml"/><Relationship Id="rId50" Type="http://schemas.openxmlformats.org/officeDocument/2006/relationships/tags" Target="../tags/tag1081.xml"/><Relationship Id="rId55" Type="http://schemas.openxmlformats.org/officeDocument/2006/relationships/tags" Target="../tags/tag1086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1038.xml"/><Relationship Id="rId71" Type="http://schemas.openxmlformats.org/officeDocument/2006/relationships/tags" Target="../tags/tag1102.xml"/><Relationship Id="rId2" Type="http://schemas.openxmlformats.org/officeDocument/2006/relationships/tags" Target="../tags/tag1033.xml"/><Relationship Id="rId29" Type="http://schemas.openxmlformats.org/officeDocument/2006/relationships/tags" Target="../tags/tag10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09.xml"/><Relationship Id="rId7" Type="http://schemas.openxmlformats.org/officeDocument/2006/relationships/image" Target="../media/image12.png"/><Relationship Id="rId2" Type="http://schemas.openxmlformats.org/officeDocument/2006/relationships/tags" Target="../tags/tag1108.xml"/><Relationship Id="rId1" Type="http://schemas.openxmlformats.org/officeDocument/2006/relationships/tags" Target="../tags/tag1107.xml"/><Relationship Id="rId6" Type="http://schemas.openxmlformats.org/officeDocument/2006/relationships/tags" Target="../tags/tag1108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58.xml"/><Relationship Id="rId21" Type="http://schemas.openxmlformats.org/officeDocument/2006/relationships/tags" Target="../tags/tag53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63" Type="http://schemas.openxmlformats.org/officeDocument/2006/relationships/tags" Target="../tags/tag95.xml"/><Relationship Id="rId68" Type="http://schemas.openxmlformats.org/officeDocument/2006/relationships/notesSlide" Target="../notesSlides/notesSlide3.xml"/><Relationship Id="rId7" Type="http://schemas.openxmlformats.org/officeDocument/2006/relationships/tags" Target="../tags/tag39.xml"/><Relationship Id="rId71" Type="http://schemas.openxmlformats.org/officeDocument/2006/relationships/customXml" Target="../ink/ink1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3" Type="http://schemas.openxmlformats.org/officeDocument/2006/relationships/tags" Target="../tags/tag85.xml"/><Relationship Id="rId58" Type="http://schemas.openxmlformats.org/officeDocument/2006/relationships/tags" Target="../tags/tag90.xml"/><Relationship Id="rId66" Type="http://schemas.openxmlformats.org/officeDocument/2006/relationships/tags" Target="../tags/tag98.xml"/><Relationship Id="rId5" Type="http://schemas.openxmlformats.org/officeDocument/2006/relationships/tags" Target="../tags/tag37.xml"/><Relationship Id="rId61" Type="http://schemas.openxmlformats.org/officeDocument/2006/relationships/tags" Target="../tags/tag93.xml"/><Relationship Id="rId19" Type="http://schemas.openxmlformats.org/officeDocument/2006/relationships/tags" Target="../tags/tag5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56" Type="http://schemas.openxmlformats.org/officeDocument/2006/relationships/tags" Target="../tags/tag88.xml"/><Relationship Id="rId64" Type="http://schemas.openxmlformats.org/officeDocument/2006/relationships/tags" Target="../tags/tag96.xml"/><Relationship Id="rId69" Type="http://schemas.openxmlformats.org/officeDocument/2006/relationships/tags" Target="../tags/tag34.xml"/><Relationship Id="rId8" Type="http://schemas.openxmlformats.org/officeDocument/2006/relationships/tags" Target="../tags/tag40.xml"/><Relationship Id="rId51" Type="http://schemas.openxmlformats.org/officeDocument/2006/relationships/tags" Target="../tags/tag83.xml"/><Relationship Id="rId72" Type="http://schemas.openxmlformats.org/officeDocument/2006/relationships/image" Target="../media/image9.emf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59" Type="http://schemas.openxmlformats.org/officeDocument/2006/relationships/tags" Target="../tags/tag91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52.xml"/><Relationship Id="rId41" Type="http://schemas.openxmlformats.org/officeDocument/2006/relationships/tags" Target="../tags/tag73.xml"/><Relationship Id="rId54" Type="http://schemas.openxmlformats.org/officeDocument/2006/relationships/tags" Target="../tags/tag86.xml"/><Relationship Id="rId62" Type="http://schemas.openxmlformats.org/officeDocument/2006/relationships/tags" Target="../tags/tag94.xml"/><Relationship Id="rId70" Type="http://schemas.openxmlformats.org/officeDocument/2006/relationships/image" Target="../media/image9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tags" Target="../tags/tag89.xml"/><Relationship Id="rId10" Type="http://schemas.openxmlformats.org/officeDocument/2006/relationships/tags" Target="../tags/tag42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tags" Target="../tags/tag84.xml"/><Relationship Id="rId60" Type="http://schemas.openxmlformats.org/officeDocument/2006/relationships/tags" Target="../tags/tag92.xml"/><Relationship Id="rId65" Type="http://schemas.openxmlformats.org/officeDocument/2006/relationships/tags" Target="../tags/tag9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9" Type="http://schemas.openxmlformats.org/officeDocument/2006/relationships/tags" Target="../tags/tag71.xml"/><Relationship Id="rId34" Type="http://schemas.openxmlformats.org/officeDocument/2006/relationships/tags" Target="../tags/tag66.xml"/><Relationship Id="rId50" Type="http://schemas.openxmlformats.org/officeDocument/2006/relationships/tags" Target="../tags/tag82.xml"/><Relationship Id="rId55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image" Target="../media/image10.png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00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emf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1.emf"/><Relationship Id="rId5" Type="http://schemas.openxmlformats.org/officeDocument/2006/relationships/tags" Target="../tags/tag125.xml"/><Relationship Id="rId10" Type="http://schemas.openxmlformats.org/officeDocument/2006/relationships/customXml" Target="../ink/ink3.xml"/><Relationship Id="rId4" Type="http://schemas.openxmlformats.org/officeDocument/2006/relationships/tags" Target="../tags/tag124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3.xml"/><Relationship Id="rId21" Type="http://schemas.openxmlformats.org/officeDocument/2006/relationships/tags" Target="../tags/tag148.xml"/><Relationship Id="rId34" Type="http://schemas.openxmlformats.org/officeDocument/2006/relationships/tags" Target="../tags/tag161.xml"/><Relationship Id="rId42" Type="http://schemas.openxmlformats.org/officeDocument/2006/relationships/tags" Target="../tags/tag169.xml"/><Relationship Id="rId47" Type="http://schemas.openxmlformats.org/officeDocument/2006/relationships/tags" Target="../tags/tag174.xml"/><Relationship Id="rId50" Type="http://schemas.openxmlformats.org/officeDocument/2006/relationships/tags" Target="../tags/tag177.xml"/><Relationship Id="rId55" Type="http://schemas.openxmlformats.org/officeDocument/2006/relationships/tags" Target="../tags/tag182.xml"/><Relationship Id="rId63" Type="http://schemas.openxmlformats.org/officeDocument/2006/relationships/notesSlide" Target="../notesSlides/notesSlide6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9" Type="http://schemas.openxmlformats.org/officeDocument/2006/relationships/tags" Target="../tags/tag156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tags" Target="../tags/tag159.xml"/><Relationship Id="rId37" Type="http://schemas.openxmlformats.org/officeDocument/2006/relationships/tags" Target="../tags/tag164.xml"/><Relationship Id="rId40" Type="http://schemas.openxmlformats.org/officeDocument/2006/relationships/tags" Target="../tags/tag167.xml"/><Relationship Id="rId45" Type="http://schemas.openxmlformats.org/officeDocument/2006/relationships/tags" Target="../tags/tag172.xml"/><Relationship Id="rId53" Type="http://schemas.openxmlformats.org/officeDocument/2006/relationships/tags" Target="../tags/tag180.xml"/><Relationship Id="rId58" Type="http://schemas.openxmlformats.org/officeDocument/2006/relationships/tags" Target="../tags/tag185.xml"/><Relationship Id="rId5" Type="http://schemas.openxmlformats.org/officeDocument/2006/relationships/tags" Target="../tags/tag132.xml"/><Relationship Id="rId61" Type="http://schemas.openxmlformats.org/officeDocument/2006/relationships/tags" Target="../tags/tag188.xml"/><Relationship Id="rId19" Type="http://schemas.openxmlformats.org/officeDocument/2006/relationships/tags" Target="../tags/tag14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tags" Target="../tags/tag157.xml"/><Relationship Id="rId35" Type="http://schemas.openxmlformats.org/officeDocument/2006/relationships/tags" Target="../tags/tag162.xml"/><Relationship Id="rId43" Type="http://schemas.openxmlformats.org/officeDocument/2006/relationships/tags" Target="../tags/tag170.xml"/><Relationship Id="rId48" Type="http://schemas.openxmlformats.org/officeDocument/2006/relationships/tags" Target="../tags/tag175.xml"/><Relationship Id="rId56" Type="http://schemas.openxmlformats.org/officeDocument/2006/relationships/tags" Target="../tags/tag183.xml"/><Relationship Id="rId64" Type="http://schemas.openxmlformats.org/officeDocument/2006/relationships/customXml" Target="../ink/ink4.xml"/><Relationship Id="rId8" Type="http://schemas.openxmlformats.org/officeDocument/2006/relationships/tags" Target="../tags/tag135.xml"/><Relationship Id="rId51" Type="http://schemas.openxmlformats.org/officeDocument/2006/relationships/tags" Target="../tags/tag178.xml"/><Relationship Id="rId3" Type="http://schemas.openxmlformats.org/officeDocument/2006/relationships/tags" Target="../tags/tag130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tags" Target="../tags/tag160.xml"/><Relationship Id="rId38" Type="http://schemas.openxmlformats.org/officeDocument/2006/relationships/tags" Target="../tags/tag165.xml"/><Relationship Id="rId46" Type="http://schemas.openxmlformats.org/officeDocument/2006/relationships/tags" Target="../tags/tag173.xml"/><Relationship Id="rId59" Type="http://schemas.openxmlformats.org/officeDocument/2006/relationships/tags" Target="../tags/tag186.xml"/><Relationship Id="rId20" Type="http://schemas.openxmlformats.org/officeDocument/2006/relationships/tags" Target="../tags/tag147.xml"/><Relationship Id="rId41" Type="http://schemas.openxmlformats.org/officeDocument/2006/relationships/tags" Target="../tags/tag168.xml"/><Relationship Id="rId54" Type="http://schemas.openxmlformats.org/officeDocument/2006/relationships/tags" Target="../tags/tag181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36" Type="http://schemas.openxmlformats.org/officeDocument/2006/relationships/tags" Target="../tags/tag163.xml"/><Relationship Id="rId49" Type="http://schemas.openxmlformats.org/officeDocument/2006/relationships/tags" Target="../tags/tag176.xml"/><Relationship Id="rId57" Type="http://schemas.openxmlformats.org/officeDocument/2006/relationships/tags" Target="../tags/tag184.xml"/><Relationship Id="rId10" Type="http://schemas.openxmlformats.org/officeDocument/2006/relationships/tags" Target="../tags/tag137.xml"/><Relationship Id="rId31" Type="http://schemas.openxmlformats.org/officeDocument/2006/relationships/tags" Target="../tags/tag158.xml"/><Relationship Id="rId44" Type="http://schemas.openxmlformats.org/officeDocument/2006/relationships/tags" Target="../tags/tag171.xml"/><Relationship Id="rId52" Type="http://schemas.openxmlformats.org/officeDocument/2006/relationships/tags" Target="../tags/tag179.xml"/><Relationship Id="rId60" Type="http://schemas.openxmlformats.org/officeDocument/2006/relationships/tags" Target="../tags/tag187.xml"/><Relationship Id="rId65" Type="http://schemas.openxmlformats.org/officeDocument/2006/relationships/image" Target="../media/image12.emf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39" Type="http://schemas.openxmlformats.org/officeDocument/2006/relationships/tags" Target="../tags/tag16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image" Target="../media/image13.em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customXml" Target="../ink/ink5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dirty="0" smtClean="0"/>
              <a:t>Arrays</a:t>
            </a:r>
            <a:br>
              <a:rPr lang="en-US" dirty="0" smtClean="0"/>
            </a:br>
            <a:r>
              <a:rPr lang="en-US" sz="2000" b="0" dirty="0"/>
              <a:t>CSE 351 Autumn 2016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Chris Ma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Hunter Zahn</a:t>
            </a:r>
            <a:br>
              <a:rPr lang="en-US" sz="2000" dirty="0" smtClean="0"/>
            </a:br>
            <a:r>
              <a:rPr lang="en-US" sz="2000" dirty="0" smtClean="0"/>
              <a:t>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Suraj</a:t>
            </a:r>
            <a:r>
              <a:rPr lang="en-US" sz="2000" dirty="0" smtClean="0"/>
              <a:t> Bhat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Thomas </a:t>
            </a:r>
            <a:r>
              <a:rPr lang="en-US" sz="2000" dirty="0" err="1" smtClean="0"/>
              <a:t>Neuman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Waylon Huang</a:t>
            </a:r>
            <a:br>
              <a:rPr lang="en-US" sz="2000" dirty="0" smtClean="0"/>
            </a:br>
            <a:r>
              <a:rPr lang="en-US" sz="2000" dirty="0" smtClean="0"/>
              <a:t>Xi Liu</a:t>
            </a:r>
            <a:br>
              <a:rPr lang="en-US" sz="2000" dirty="0" smtClean="0"/>
            </a:b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63093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xkcd.com/1513/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2"/>
          <a:stretch/>
        </p:blipFill>
        <p:spPr>
          <a:xfrm>
            <a:off x="3518430" y="3566160"/>
            <a:ext cx="4240741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4"/>
          <a:stretch/>
        </p:blipFill>
        <p:spPr>
          <a:xfrm>
            <a:off x="3675876" y="822960"/>
            <a:ext cx="36261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67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71" name="TextBox 70"/>
          <p:cNvSpPr txBox="1"/>
          <p:nvPr>
            <p:custDataLst>
              <p:tags r:id="rId7"/>
            </p:custDataLst>
          </p:nvPr>
        </p:nvSpPr>
        <p:spPr>
          <a:xfrm>
            <a:off x="2505591" y="4073161"/>
            <a:ext cx="5909185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3 = 48	9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 6 = 60	4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 + 4*-1 = 32	3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</a:p>
          <a:p>
            <a:pPr>
              <a:lnSpc>
                <a:spcPct val="120000"/>
              </a:lnSpc>
              <a:tabLst>
                <a:tab pos="2566988" algn="l"/>
                <a:tab pos="3890963" algn="l"/>
              </a:tabLst>
            </a:pPr>
            <a:r>
              <a:rPr lang="en-US" sz="1800" b="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 + 4*15 = 76	??</a:t>
            </a:r>
            <a:r>
              <a:rPr lang="en-US" sz="1800" b="0" i="1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kern="0" dirty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000" b="0" i="1" dirty="0" smtClean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/>
              <a:t>No bounds checking</a:t>
            </a:r>
            <a:endParaRPr lang="en-US" sz="2000" b="0" kern="0" dirty="0" smtClean="0"/>
          </a:p>
          <a:p>
            <a:r>
              <a:rPr lang="en-US" sz="2000" b="0" kern="0" dirty="0" smtClean="0"/>
              <a:t>Example arrays happened to be allocated in successive 20 byte blocks</a:t>
            </a:r>
          </a:p>
          <a:p>
            <a:pPr lvl="1"/>
            <a:r>
              <a:rPr lang="en-US" b="0" kern="0" dirty="0" smtClean="0"/>
              <a:t>Not guaranteed to happen in general</a:t>
            </a:r>
            <a:endParaRPr lang="en-US" b="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" name="Ink 8"/>
              <p14:cNvContentPartPr/>
              <p14:nvPr/>
            </p14:nvContentPartPr>
            <p14:xfrm>
              <a:off x="3853080" y="2720520"/>
              <a:ext cx="4047480" cy="2379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47320" y="2712600"/>
                <a:ext cx="4064400" cy="23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" name="Ink 9"/>
              <p14:cNvContentPartPr/>
              <p14:nvPr/>
            </p14:nvContentPartPr>
            <p14:xfrm>
              <a:off x="5701320" y="1108800"/>
              <a:ext cx="1261800" cy="1159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91960" y="1102320"/>
                <a:ext cx="1279800" cy="11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4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5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705600" y="1434600"/>
              <a:ext cx="7358760" cy="5101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680" y="1426320"/>
                <a:ext cx="7371720" cy="511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Original: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Transformed:</a:t>
            </a:r>
          </a:p>
          <a:p>
            <a:pPr lvl="1"/>
            <a:r>
              <a:rPr lang="en-US" dirty="0" smtClean="0"/>
              <a:t>Eliminate loop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alibri"/>
                <a:cs typeface="Calibri"/>
              </a:rPr>
              <a:t>,</a:t>
            </a:r>
            <a:br>
              <a:rPr lang="en-US" dirty="0" err="1" smtClean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use pointer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 smtClean="0">
                <a:latin typeface="Calibri"/>
                <a:cs typeface="Calibri"/>
              </a:rPr>
              <a:t> instead</a:t>
            </a:r>
            <a:endParaRPr lang="en-US" b="1" dirty="0" err="1" smtClean="0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 smtClean="0"/>
              <a:t>Convert array code to </a:t>
            </a:r>
            <a:br>
              <a:rPr lang="en-US" dirty="0" smtClean="0"/>
            </a:br>
            <a:r>
              <a:rPr lang="en-US" dirty="0" smtClean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Express in do-while form</a:t>
            </a:r>
            <a:br>
              <a:rPr lang="en-US" dirty="0" smtClean="0"/>
            </a:br>
            <a:r>
              <a:rPr lang="en-US" dirty="0" smtClean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digit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5455080" y="664920"/>
              <a:ext cx="3693960" cy="5432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47880" y="657720"/>
                <a:ext cx="3710520" cy="54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7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z+5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zi + 4*zi = 5*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*z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*z + 2*(5*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z++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if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</a:t>
            </a:r>
            <a:r>
              <a:rPr lang="en-US" sz="2000" b="1" dirty="0" smtClean="0"/>
              <a:t>  </a:t>
            </a:r>
            <a:r>
              <a:rPr lang="en-US" sz="2000" dirty="0" smtClean="0"/>
              <a:t>implemented as: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+ 2*(5*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z++</a:t>
            </a:r>
            <a:r>
              <a:rPr lang="en-US" sz="2000" b="1" dirty="0" smtClean="0"/>
              <a:t> </a:t>
            </a:r>
            <a:r>
              <a:rPr lang="en-US" sz="2000" dirty="0" smtClean="0"/>
              <a:t>increments by 4 (size of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/>
              <a:t>)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18160" y="2057400"/>
              <a:ext cx="8477640" cy="4534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000" y="2049840"/>
                <a:ext cx="8494560" cy="455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3" grpId="0" animBg="1" autoUpdateAnimBg="0"/>
      <p:bldP spid="30721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[[Long Code Demo]]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arrays_in_c.c</a:t>
            </a:r>
            <a:r>
              <a:rPr lang="en-US" dirty="0"/>
              <a:t> for warning-free code that </a:t>
            </a:r>
            <a:r>
              <a:rPr lang="en-US" dirty="0" smtClean="0"/>
              <a:t>demonstrates:</a:t>
            </a:r>
            <a:endParaRPr lang="en-US" dirty="0"/>
          </a:p>
          <a:p>
            <a:pPr lvl="1"/>
            <a:r>
              <a:rPr lang="en-US" dirty="0" smtClean="0"/>
              <a:t>Arrays created </a:t>
            </a:r>
            <a:r>
              <a:rPr lang="en-US" dirty="0"/>
              <a:t>on the </a:t>
            </a:r>
            <a:r>
              <a:rPr lang="en-US" dirty="0" smtClean="0"/>
              <a:t>Heap </a:t>
            </a:r>
            <a:r>
              <a:rPr lang="en-US" dirty="0"/>
              <a:t>and on the </a:t>
            </a:r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Reminder of relative positions of Memory sections</a:t>
            </a:r>
            <a:endParaRPr lang="en-US" dirty="0"/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Macro substitution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Implicit pass-by-reference of arrays in C</a:t>
            </a:r>
            <a:endParaRPr lang="en-US" dirty="0"/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with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Demo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 variables don’t have addresses – return address of array</a:t>
            </a:r>
          </a:p>
          <a:p>
            <a:pPr lvl="1"/>
            <a:r>
              <a:rPr lang="en-US" dirty="0" smtClean="0"/>
              <a:t>Pointers actually have addresses</a:t>
            </a:r>
          </a:p>
          <a:p>
            <a:r>
              <a:rPr lang="en-US" dirty="0" smtClean="0"/>
              <a:t>Arrays can be created on Stack, Heap, or Static Data</a:t>
            </a:r>
          </a:p>
          <a:p>
            <a:pPr lvl="1"/>
            <a:r>
              <a:rPr lang="en-US" dirty="0" smtClean="0"/>
              <a:t>Stack </a:t>
            </a:r>
            <a:r>
              <a:rPr lang="en-US" dirty="0"/>
              <a:t>(local </a:t>
            </a:r>
            <a:r>
              <a:rPr lang="en-US" dirty="0" err="1"/>
              <a:t>var</a:t>
            </a:r>
            <a:r>
              <a:rPr lang="en-US" dirty="0" smtClean="0"/>
              <a:t>) is temporary </a:t>
            </a:r>
          </a:p>
          <a:p>
            <a:pPr lvl="1"/>
            <a:r>
              <a:rPr lang="en-US" dirty="0" smtClean="0"/>
              <a:t>Heap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) is more permanent, but requires memory management</a:t>
            </a:r>
          </a:p>
          <a:p>
            <a:pPr lvl="1"/>
            <a:r>
              <a:rPr lang="en-US" dirty="0" smtClean="0"/>
              <a:t>Static Data (global </a:t>
            </a:r>
            <a:r>
              <a:rPr lang="en-US" dirty="0" err="1" smtClean="0"/>
              <a:t>var</a:t>
            </a:r>
            <a:r>
              <a:rPr lang="en-US" dirty="0" smtClean="0"/>
              <a:t>) can have dangerously broad scope</a:t>
            </a:r>
          </a:p>
          <a:p>
            <a:pPr lvl="1"/>
            <a:r>
              <a:rPr lang="en-US" dirty="0" smtClean="0"/>
              <a:t>Not automatically initialized!</a:t>
            </a:r>
          </a:p>
          <a:p>
            <a:r>
              <a:rPr lang="en-US" dirty="0" smtClean="0"/>
              <a:t>Passing an array to a procedure actually passes a pointer to the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Nested Array Example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T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3395133" y="3479800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What is the layout in memory?</a:t>
            </a: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561364" y="1352736"/>
            <a:ext cx="2011680" cy="27432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7"/>
            </p:custDataLst>
          </p:nvPr>
        </p:nvCxnSpPr>
        <p:spPr bwMode="auto">
          <a:xfrm>
            <a:off x="809835" y="1665614"/>
            <a:ext cx="285283" cy="19416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368108" y="3625700"/>
            <a:ext cx="276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Calibri" pitchFamily="34" charset="0"/>
              </a:rPr>
              <a:t>same as:</a:t>
            </a:r>
          </a:p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1789200" y="1643040"/>
              <a:ext cx="2106000" cy="2760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0200" y="1635480"/>
                <a:ext cx="2122200" cy="277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Nested Array Example</a:t>
            </a: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108549"/>
            <a:ext cx="8366760" cy="1452062"/>
          </a:xfrm>
        </p:spPr>
        <p:txBody>
          <a:bodyPr/>
          <a:lstStyle/>
          <a:p>
            <a:r>
              <a:rPr lang="en-US" dirty="0" smtClean="0"/>
              <a:t>“Row-major” ordering of all elements</a:t>
            </a:r>
          </a:p>
          <a:p>
            <a:r>
              <a:rPr lang="en-US" dirty="0" smtClean="0"/>
              <a:t>Elements in the same row are contiguous</a:t>
            </a:r>
          </a:p>
          <a:p>
            <a:r>
              <a:rPr lang="en-US" dirty="0" smtClean="0"/>
              <a:t>Guaranteed  (in C)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823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905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429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357687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53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56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477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80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001000" y="4205287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41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04138" y="4357687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05000" y="3443287"/>
            <a:ext cx="1524000" cy="762000"/>
            <a:chOff x="816" y="2640"/>
            <a:chExt cx="960" cy="480"/>
          </a:xfrm>
        </p:grpSpPr>
        <p:sp>
          <p:nvSpPr>
            <p:cNvPr id="308244" name="Rectangle 2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5" name="Rectangle 2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6" name="Rectangle 2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7" name="Rectangle 2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48" name="Rectangle 2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29000" y="3443287"/>
            <a:ext cx="1524000" cy="762000"/>
            <a:chOff x="816" y="2640"/>
            <a:chExt cx="960" cy="480"/>
          </a:xfrm>
        </p:grpSpPr>
        <p:sp>
          <p:nvSpPr>
            <p:cNvPr id="308250" name="Rectangle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1" name="Rectangle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2" name="Rectangle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3" name="Rectangl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4" name="Rectangle 3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53000" y="3443287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7" name="Rectangle 3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8" name="Rectangle 3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59" name="Rectangle 3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0" name="Rectangle 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477000" y="3438527"/>
            <a:ext cx="1524000" cy="766763"/>
            <a:chOff x="816" y="2637"/>
            <a:chExt cx="960" cy="483"/>
          </a:xfrm>
        </p:grpSpPr>
        <p:sp>
          <p:nvSpPr>
            <p:cNvPr id="308262" name="Rectangle 3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3" name="Rectangle 3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4" name="Rectangle 4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5" name="Rectangle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8266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08267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3443287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8" name="Group 47"/>
          <p:cNvGrpSpPr/>
          <p:nvPr>
            <p:custDataLst>
              <p:tags r:id="rId22"/>
            </p:custDataLst>
          </p:nvPr>
        </p:nvGrpSpPr>
        <p:grpSpPr>
          <a:xfrm>
            <a:off x="6666196" y="2431519"/>
            <a:ext cx="1563248" cy="1011771"/>
            <a:chOff x="6666196" y="2431519"/>
            <a:chExt cx="1563248" cy="1011771"/>
          </a:xfrm>
        </p:grpSpPr>
        <p:sp>
          <p:nvSpPr>
            <p:cNvPr id="308230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666196" y="2431519"/>
              <a:ext cx="156324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sea[3][2];</a:t>
              </a:r>
              <a:endPara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7" name="Straight Arrow Connector 46"/>
            <p:cNvCxnSpPr>
              <a:stCxn id="308230" idx="2"/>
              <a:endCxn id="30826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000" y="2800851"/>
              <a:ext cx="208820" cy="642439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/>
          <p:cNvSpPr txBox="1"/>
          <p:nvPr>
            <p:custDataLst>
              <p:tags r:id="rId23"/>
            </p:custDataLst>
          </p:nvPr>
        </p:nvSpPr>
        <p:spPr>
          <a:xfrm>
            <a:off x="2209800" y="2973125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0</a:t>
            </a:r>
          </a:p>
        </p:txBody>
      </p:sp>
      <p:sp>
        <p:nvSpPr>
          <p:cNvPr id="53" name="TextBox 52"/>
          <p:cNvSpPr txBox="1"/>
          <p:nvPr>
            <p:custDataLst>
              <p:tags r:id="rId24"/>
            </p:custDataLst>
          </p:nvPr>
        </p:nvSpPr>
        <p:spPr>
          <a:xfrm>
            <a:off x="3754296" y="2975397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1</a:t>
            </a:r>
          </a:p>
        </p:txBody>
      </p:sp>
      <p:sp>
        <p:nvSpPr>
          <p:cNvPr id="54" name="TextBox 53"/>
          <p:cNvSpPr txBox="1"/>
          <p:nvPr>
            <p:custDataLst>
              <p:tags r:id="rId25"/>
            </p:custDataLst>
          </p:nvPr>
        </p:nvSpPr>
        <p:spPr>
          <a:xfrm>
            <a:off x="5249863" y="295503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2</a:t>
            </a:r>
          </a:p>
        </p:txBody>
      </p:sp>
      <p:sp>
        <p:nvSpPr>
          <p:cNvPr id="55" name="TextBox 54"/>
          <p:cNvSpPr txBox="1"/>
          <p:nvPr>
            <p:custDataLst>
              <p:tags r:id="rId26"/>
            </p:custDataLst>
          </p:nvPr>
        </p:nvSpPr>
        <p:spPr>
          <a:xfrm>
            <a:off x="6808007" y="2970958"/>
            <a:ext cx="84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Row 3</a:t>
            </a:r>
          </a:p>
        </p:txBody>
      </p:sp>
      <p:sp>
        <p:nvSpPr>
          <p:cNvPr id="56" name="Rectangle 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3401" y="1298575"/>
            <a:ext cx="331123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60" name="TextBox 59"/>
          <p:cNvSpPr txBox="1"/>
          <p:nvPr>
            <p:custDataLst>
              <p:tags r:id="rId29"/>
            </p:custDataLst>
          </p:nvPr>
        </p:nvSpPr>
        <p:spPr>
          <a:xfrm>
            <a:off x="5882105" y="1296738"/>
            <a:ext cx="27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Remember,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T A[N]</a:t>
            </a:r>
            <a:r>
              <a:rPr lang="en-US" sz="2000" b="0" dirty="0">
                <a:latin typeface="Calibri" pitchFamily="34" charset="0"/>
              </a:rPr>
              <a:t> is an array with elements of type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>
                <a:latin typeface="Calibri" pitchFamily="34" charset="0"/>
              </a:rPr>
              <a:t>, with length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" name="Ink 6"/>
              <p14:cNvContentPartPr/>
              <p14:nvPr/>
            </p14:nvContentPartPr>
            <p14:xfrm>
              <a:off x="1254240" y="1663920"/>
              <a:ext cx="6320520" cy="2918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45600" y="1658520"/>
                <a:ext cx="6338880" cy="29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5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 A[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 smtClean="0"/>
              <a:t>2D array of data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 smtClean="0"/>
              <a:t>Each element requires </a:t>
            </a:r>
            <a:br>
              <a:rPr lang="en-US" dirty="0" smtClean="0"/>
            </a:b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(T)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bytes</a:t>
            </a:r>
          </a:p>
          <a:p>
            <a:r>
              <a:rPr lang="en-US" dirty="0" smtClean="0"/>
              <a:t>Array size?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0925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5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6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7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309258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309259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0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09261" name="Freeform 1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309262" name="Freeform 1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2 due Friday</a:t>
            </a:r>
          </a:p>
          <a:p>
            <a:r>
              <a:rPr lang="en-US" dirty="0" smtClean="0"/>
              <a:t>Homework 2 released on Friday</a:t>
            </a:r>
          </a:p>
          <a:p>
            <a:endParaRPr lang="en-US" dirty="0"/>
          </a:p>
          <a:p>
            <a:r>
              <a:rPr lang="en-US" b="1" dirty="0"/>
              <a:t>Midterm </a:t>
            </a:r>
            <a:r>
              <a:rPr lang="en-US" dirty="0"/>
              <a:t>on Nov. 2 in lecture</a:t>
            </a:r>
          </a:p>
          <a:p>
            <a:pPr lvl="1"/>
            <a:r>
              <a:rPr lang="en-US" dirty="0"/>
              <a:t>Make a cheat sheet! – two-sided letter page, </a:t>
            </a:r>
            <a:r>
              <a:rPr lang="en-US" i="1" dirty="0"/>
              <a:t>handwritten</a:t>
            </a:r>
            <a:endParaRPr lang="en-US" dirty="0"/>
          </a:p>
          <a:p>
            <a:pPr lvl="1"/>
            <a:r>
              <a:rPr lang="en-US" dirty="0" smtClean="0"/>
              <a:t>Midterm details Piazza post:  </a:t>
            </a:r>
            <a:r>
              <a:rPr lang="en-US" dirty="0" smtClean="0">
                <a:hlinkClick r:id="rId2"/>
              </a:rPr>
              <a:t>@225</a:t>
            </a:r>
            <a:endParaRPr lang="en-US" dirty="0" smtClean="0"/>
          </a:p>
          <a:p>
            <a:pPr lvl="2"/>
            <a:r>
              <a:rPr lang="en-US" dirty="0" smtClean="0"/>
              <a:t>Past </a:t>
            </a:r>
            <a:r>
              <a:rPr lang="en-US" dirty="0" err="1" smtClean="0"/>
              <a:t>Num</a:t>
            </a:r>
            <a:r>
              <a:rPr lang="en-US" dirty="0" smtClean="0"/>
              <a:t> Rep and Floating Point questions posted (solutions tonight)</a:t>
            </a:r>
            <a:endParaRPr lang="en-US" dirty="0"/>
          </a:p>
          <a:p>
            <a:r>
              <a:rPr lang="en-US" b="1" dirty="0"/>
              <a:t>Midterm review session</a:t>
            </a:r>
          </a:p>
          <a:p>
            <a:pPr lvl="1"/>
            <a:r>
              <a:rPr lang="en-US" dirty="0"/>
              <a:t>5-7pm on Monday, Oct. 31 in EEB </a:t>
            </a:r>
            <a:r>
              <a:rPr lang="en-US" dirty="0" smtClean="0"/>
              <a:t>105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Two-Dimensional (Nested) Arrays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Declaration: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][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/>
              <a:t>2D array of data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/>
              <a:t> rows,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Each element requires 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(T)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bytes</a:t>
            </a:r>
          </a:p>
          <a:p>
            <a:r>
              <a:rPr lang="en-US" dirty="0" smtClean="0"/>
              <a:t>Array size: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(T)</a:t>
            </a:r>
            <a:r>
              <a:rPr lang="en-US" dirty="0"/>
              <a:t> bytes</a:t>
            </a:r>
          </a:p>
          <a:p>
            <a:r>
              <a:rPr lang="en-US" dirty="0" smtClean="0"/>
              <a:t>Arrangement:  </a:t>
            </a:r>
            <a:r>
              <a:rPr lang="en-US" b="1" dirty="0" smtClean="0"/>
              <a:t>row-major</a:t>
            </a:r>
            <a:r>
              <a:rPr lang="en-US" dirty="0" smtClean="0"/>
              <a:t> </a:t>
            </a:r>
            <a:r>
              <a:rPr lang="en-US" dirty="0"/>
              <a:t>ordering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8211" y="498478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9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7200" y="5349240"/>
            <a:ext cx="8229600" cy="990600"/>
            <a:chOff x="336" y="3408"/>
            <a:chExt cx="5184" cy="6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27" name="Rectangle 2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24" name="Rectangle 2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 • •</a:t>
                </a: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1600" b="0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C-1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sp>
          <p:nvSpPr>
            <p:cNvPr id="23" name="Rectangle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  •  •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6400800"/>
            <a:ext cx="8229600" cy="228600"/>
            <a:chOff x="457200" y="6324600"/>
            <a:chExt cx="8229600" cy="228600"/>
          </a:xfrm>
        </p:grpSpPr>
        <p:sp>
          <p:nvSpPr>
            <p:cNvPr id="33" name="Line 3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7200" y="6477000"/>
              <a:ext cx="822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572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8686800" y="6324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6355080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>
                <a:latin typeface="Calibri" pitchFamily="34" charset="0"/>
              </a:rPr>
              <a:t>  </a:t>
            </a:r>
            <a:r>
              <a:rPr lang="en-US" sz="1800" b="0" dirty="0" smtClean="0">
                <a:latin typeface="Calibri" pitchFamily="34" charset="0"/>
              </a:rPr>
              <a:t>bytes</a:t>
            </a:r>
            <a:endParaRPr lang="en-US" sz="1800" b="0" dirty="0">
              <a:latin typeface="Calibri" pitchFamily="34" charset="0"/>
            </a:endParaRPr>
          </a:p>
        </p:txBody>
      </p:sp>
      <p:grpSp>
        <p:nvGrpSpPr>
          <p:cNvPr id="38" name="Group 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876800" y="1383624"/>
            <a:ext cx="4038600" cy="2209800"/>
            <a:chOff x="2208" y="2688"/>
            <a:chExt cx="2544" cy="1392"/>
          </a:xfrm>
        </p:grpSpPr>
        <p:sp>
          <p:nvSpPr>
            <p:cNvPr id="3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3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 • •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A[</a:t>
              </a:r>
              <a:r>
                <a:rPr lang="en-US" sz="1800" b="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800" b="0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C-1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6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7" name="Freeform 1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208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48" name="Freeform 1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656" y="2688"/>
              <a:ext cx="96" cy="139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0" y="1392"/>
                </a:cxn>
                <a:cxn ang="0">
                  <a:pos x="96" y="1392"/>
                </a:cxn>
              </a:cxnLst>
              <a:rect l="0" t="0" r="r" b="b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9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endParaRPr lang="en-US" u="sng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202011"/>
          </a:xfrm>
        </p:spPr>
        <p:txBody>
          <a:bodyPr/>
          <a:lstStyle/>
          <a:p>
            <a:r>
              <a:rPr lang="en-US" dirty="0" smtClean="0"/>
              <a:t>Row vectors</a:t>
            </a:r>
          </a:p>
          <a:p>
            <a:pPr lvl="1"/>
            <a:r>
              <a:rPr lang="en-US" dirty="0" smtClean="0"/>
              <a:t>Given 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A[R][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C]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 is an array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/>
              <a:t> elements (“row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Each element of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 requires </a:t>
            </a:r>
            <a:r>
              <a:rPr lang="en-US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dirty="0" smtClean="0"/>
              <a:t>  bytes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is address of array</a:t>
            </a:r>
          </a:p>
          <a:p>
            <a:pPr lvl="2"/>
            <a:r>
              <a:rPr lang="en-US" dirty="0" smtClean="0"/>
              <a:t>Starting address of row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*(C * </a:t>
            </a:r>
            <a:r>
              <a:rPr lang="en-US" i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7417" y="4000255"/>
            <a:ext cx="8501783" cy="2491985"/>
            <a:chOff x="337417" y="4000255"/>
            <a:chExt cx="8501783" cy="2491985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91200" y="4915376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657600" y="4381976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9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80" name="Rectangle 8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705600" y="4381976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67000" y="4915376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7417" y="6125527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533400" y="5905976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657600" y="5905976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33400" y="4381976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66654" y="6122908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A+i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553200" y="6122908"/>
              <a:ext cx="17526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A+(R-1)*C*4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6705600" y="5905976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3400" y="4000255"/>
              <a:ext cx="2031326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A[R][C];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" name="Ink 9"/>
              <p14:cNvContentPartPr/>
              <p14:nvPr/>
            </p14:nvContentPartPr>
            <p14:xfrm>
              <a:off x="4794840" y="2983320"/>
              <a:ext cx="1579680" cy="490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84400" y="2972880"/>
                <a:ext cx="159444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84266" y="2791047"/>
            <a:ext cx="3566160" cy="3356134"/>
          </a:xfrm>
          <a:prstGeom prst="roundRect">
            <a:avLst>
              <a:gd name="adj" fmla="val 2122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get_sea_zip(int):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movslq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%edi, %rdi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(%rdi,%rdi,4), %rdx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0(,%rdx,4),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$sea, %rax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  <a:br>
              <a:rPr lang="de-DE" sz="1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sea: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1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5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9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.long   8</a:t>
            </a:r>
            <a:br>
              <a:rPr lang="de-DE" sz="1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r>
              <a:rPr lang="de-DE" sz="1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Row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4169408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4270248" y="4178808"/>
            <a:ext cx="3100303" cy="90886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Translation?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3180322"/>
            <a:ext cx="740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What data type is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sea[index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b="0" kern="0" dirty="0" smtClean="0">
                <a:latin typeface="Calibri" pitchFamily="34" charset="0"/>
              </a:rPr>
              <a:t>What is its starting address?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onymous Pro" panose="020606090302020005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1730160" y="5015880"/>
              <a:ext cx="3387600" cy="47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22240" y="5007240"/>
                <a:ext cx="3399120" cy="4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7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Row Access</a:t>
            </a:r>
            <a:r>
              <a:rPr lang="en-US" dirty="0"/>
              <a:t> Code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263022"/>
            <a:ext cx="8366125" cy="2377440"/>
          </a:xfrm>
        </p:spPr>
        <p:txBody>
          <a:bodyPr/>
          <a:lstStyle/>
          <a:p>
            <a:r>
              <a:rPr lang="en-US" sz="2400" dirty="0"/>
              <a:t>Row Vector</a:t>
            </a:r>
            <a:endParaRPr lang="en-US" sz="2400" dirty="0" smtClean="0"/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/>
              <a:t> </a:t>
            </a:r>
            <a:r>
              <a:rPr lang="en-US" sz="2000" dirty="0"/>
              <a:t>is array of 5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err="1" smtClean="0"/>
              <a:t>s</a:t>
            </a:r>
            <a:endParaRPr lang="en-US" sz="2000" dirty="0"/>
          </a:p>
          <a:p>
            <a:pPr lvl="1"/>
            <a:r>
              <a:rPr lang="en-US" sz="2000" dirty="0"/>
              <a:t>Starting </a:t>
            </a:r>
            <a:r>
              <a:rPr lang="en-US" sz="2000" dirty="0" smtClean="0"/>
              <a:t>address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/>
              <a:t>Assembly </a:t>
            </a:r>
            <a:r>
              <a:rPr lang="en-US" sz="2400" dirty="0"/>
              <a:t>Code</a:t>
            </a:r>
          </a:p>
          <a:p>
            <a:pPr lvl="1"/>
            <a:r>
              <a:rPr lang="en-US" sz="2000" dirty="0"/>
              <a:t>Computes and returns address</a:t>
            </a:r>
          </a:p>
          <a:p>
            <a:pPr lvl="1"/>
            <a:r>
              <a:rPr lang="en-US" sz="2000" dirty="0"/>
              <a:t>Compute </a:t>
            </a:r>
            <a:r>
              <a:rPr lang="en-US" sz="2000" dirty="0" smtClean="0"/>
              <a:t>as: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*(index+4*index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)= sea+20*index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1219200"/>
            <a:ext cx="4114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get_sea_zip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200400"/>
            <a:ext cx="6781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(%rdi,%rdi,4),%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5 * index</a:t>
            </a:r>
          </a:p>
          <a:p>
            <a:pPr>
              <a:tabLst>
                <a:tab pos="342900" algn="l"/>
                <a:tab pos="2628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rax,4),%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#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 +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(20 * index)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853280" y="3735720"/>
              <a:ext cx="3956760" cy="312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5000" y="3731040"/>
                <a:ext cx="3973680" cy="32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endParaRPr lang="en-US" u="sng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" name="Ink 9"/>
              <p14:cNvContentPartPr/>
              <p14:nvPr/>
            </p14:nvContentPartPr>
            <p14:xfrm>
              <a:off x="3180960" y="5731200"/>
              <a:ext cx="1374120" cy="317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73400" y="5722560"/>
                <a:ext cx="1392480" cy="33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 element of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, which requires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 smtClean="0"/>
              <a:t>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 smtClean="0"/>
              <a:t> is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 • </a:t>
                  </a: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      • • •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  <a:endPara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 + (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5275800" y="6279840"/>
              <a:ext cx="1083960" cy="43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69320" y="6269760"/>
                <a:ext cx="1100160" cy="4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6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Nested Array </a:t>
            </a:r>
            <a:r>
              <a:rPr lang="en-US" u="sng" dirty="0" smtClean="0"/>
              <a:t>Element Access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 smtClean="0"/>
              <a:t>Array Elements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 smtClean="0"/>
              <a:t> is an </a:t>
            </a:r>
            <a:r>
              <a:rPr lang="en-US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(</a:t>
            </a:r>
            <a:r>
              <a:rPr lang="en-US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Address =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 smtClean="0"/>
              <a:t>Assembly Code</a:t>
            </a:r>
          </a:p>
          <a:p>
            <a:pPr lvl="1"/>
            <a:r>
              <a:rPr lang="en-US" dirty="0" smtClean="0"/>
              <a:t>Computes address as:   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 smtClean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sea(,%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rsi,4),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*(sea +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4*(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5*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sea[4][5]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9, 5 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0, 3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9, 8, 1, 1,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Strange 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" name="Ink 2"/>
              <p14:cNvContentPartPr/>
              <p14:nvPr/>
            </p14:nvContentPartPr>
            <p14:xfrm>
              <a:off x="7200360" y="1936440"/>
              <a:ext cx="1050480" cy="69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1720" y="1928160"/>
                <a:ext cx="1069920" cy="7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8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Strange Referencing Examples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 smtClean="0"/>
              <a:t>	</a:t>
            </a:r>
            <a:r>
              <a:rPr lang="en-US" u="sng" dirty="0" smtClean="0"/>
              <a:t>Reference</a:t>
            </a:r>
            <a:r>
              <a:rPr lang="en-US" dirty="0" smtClean="0"/>
              <a:t>	</a:t>
            </a:r>
            <a:r>
              <a:rPr lang="en-US" u="sng" dirty="0" smtClean="0"/>
              <a:t>Address</a:t>
            </a:r>
            <a:r>
              <a:rPr lang="en-US" dirty="0" smtClean="0"/>
              <a:t>	</a:t>
            </a:r>
            <a:r>
              <a:rPr lang="en-US" u="sng" dirty="0" smtClean="0"/>
              <a:t>Value</a:t>
            </a:r>
            <a:r>
              <a:rPr lang="en-US" dirty="0" smtClean="0"/>
              <a:t>	</a:t>
            </a:r>
            <a:r>
              <a:rPr lang="en-US" u="sng" dirty="0" smtClean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 smtClean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sea[4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" name="Ink 3"/>
              <p14:cNvContentPartPr/>
              <p14:nvPr/>
            </p14:nvContentPartPr>
            <p14:xfrm>
              <a:off x="555840" y="2154600"/>
              <a:ext cx="6812280" cy="339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60" y="2144520"/>
                <a:ext cx="6828840" cy="341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Anonymous Pro" panose="02060609030202000504" pitchFamily="49" charset="0"/>
              </a:rPr>
              <a:t>car *c = malloc(sizeof(car));</a:t>
            </a:r>
          </a:p>
          <a:p>
            <a:r>
              <a:rPr lang="en-US" sz="1600" dirty="0">
                <a:solidFill>
                  <a:srgbClr val="C00000"/>
                </a:solidFill>
                <a:latin typeface="Anonymous Pro" panose="02060609030202000504" pitchFamily="49" charset="0"/>
              </a:rPr>
              <a:t>c-&gt;miles = 100;</a:t>
            </a:r>
          </a:p>
          <a:p>
            <a:r>
              <a:rPr lang="en-US" sz="1600" dirty="0">
                <a:solidFill>
                  <a:srgbClr val="C00000"/>
                </a:solidFill>
                <a:latin typeface="Anonymous Pro" panose="02060609030202000504" pitchFamily="49" charset="0"/>
              </a:rPr>
              <a:t>c-&gt;gals = 17;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float mpg = get_mpg(c);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Anonymous Pro" panose="02060609030202000504" pitchFamily="49" charset="0"/>
              </a:rPr>
              <a:t>Car c = new Car();</a:t>
            </a:r>
          </a:p>
          <a:p>
            <a:r>
              <a:rPr lang="en-US" sz="1600" dirty="0">
                <a:solidFill>
                  <a:srgbClr val="C00000"/>
                </a:solidFill>
                <a:latin typeface="Anonymous Pro" panose="02060609030202000504" pitchFamily="49" charset="0"/>
              </a:rPr>
              <a:t>c.setMiles(100);</a:t>
            </a:r>
          </a:p>
          <a:p>
            <a:r>
              <a:rPr lang="en-US" sz="1600" dirty="0">
                <a:solidFill>
                  <a:srgbClr val="C00000"/>
                </a:solidFill>
                <a:latin typeface="Anonymous Pro" panose="02060609030202000504" pitchFamily="49" charset="0"/>
              </a:rPr>
              <a:t>c.setGals(17);</a:t>
            </a:r>
          </a:p>
          <a:p>
            <a:r>
              <a:rPr lang="en-US" sz="1600" b="0" dirty="0">
                <a:latin typeface="Anonymous Pro" panose="02060609030202000504" pitchFamily="49" charset="0"/>
              </a:rPr>
              <a:t>float mpg =</a:t>
            </a:r>
            <a:br>
              <a:rPr lang="en-US" sz="1600" b="0" dirty="0">
                <a:latin typeface="Anonymous Pro" panose="02060609030202000504" pitchFamily="49" charset="0"/>
              </a:rPr>
            </a:br>
            <a:r>
              <a:rPr lang="en-US" sz="1600" b="0" dirty="0">
                <a:latin typeface="Anonymous Pro" panose="020606090302020005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Anonymous Pro" panose="02060609030202000504" pitchFamily="49" charset="0"/>
              </a:rPr>
              <a:t>get_mpg: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pushq  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movq    %rsp,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...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popq    %rbp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    ret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Anonymous Pro" panose="02060609030202000504" pitchFamily="49" charset="0"/>
              </a:rPr>
              <a:t>0111010000011000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100011010000010000000010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1000100111000010</a:t>
            </a:r>
          </a:p>
          <a:p>
            <a:r>
              <a:rPr lang="en-US" sz="1400" b="0" dirty="0">
                <a:latin typeface="Anonymous Pro" panose="020606090302020005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399" y="381000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Memory &amp; data</a:t>
            </a:r>
            <a:endParaRPr lang="en-US" sz="1800" dirty="0">
              <a:solidFill>
                <a:srgbClr val="999999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x86 </a:t>
            </a:r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assembly</a:t>
            </a:r>
            <a:endParaRPr lang="en-US" sz="1800" dirty="0">
              <a:solidFill>
                <a:srgbClr val="999999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Arrays &amp;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structs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</p:spTree>
    <p:extLst>
      <p:ext uri="{BB962C8B-B14F-4D97-AF65-F5344CB8AC3E}">
        <p14:creationId xmlns:p14="http://schemas.microsoft.com/office/powerpoint/2010/main" val="13389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latin typeface="Calibri" pitchFamily="34" charset="0"/>
              </a:rPr>
              <a:t>Is a multi-level array the 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univ2D[3]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9, 8, 1, 9, 5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1, 5, 2, 1, 3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9, 4, 7, 2, 0 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 Declaration(s):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3338640" y="1810800"/>
              <a:ext cx="4182480" cy="3833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8920" y="1802880"/>
                <a:ext cx="4198680" cy="384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120640" y="1362456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 smtClean="0"/>
              <a:t>8 bytes each</a:t>
            </a:r>
            <a:endParaRPr lang="en-US" dirty="0"/>
          </a:p>
          <a:p>
            <a:r>
              <a:rPr lang="en-US" sz="2000" b="0" dirty="0"/>
              <a:t>Each pointer points to array of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 smtClean="0"/>
              <a:t>s</a:t>
            </a:r>
            <a:r>
              <a:rPr lang="en-US" sz="2000" b="0" dirty="0" smtClean="0"/>
              <a:t> </a:t>
            </a:r>
            <a:endParaRPr lang="en-US" sz="2000" b="0" dirty="0"/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[3]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35173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Element Access in </a:t>
            </a:r>
            <a:r>
              <a:rPr lang="en-US" u="sng" dirty="0" smtClean="0"/>
              <a:t>Multi-Level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4389120"/>
            <a:ext cx="8366760" cy="2122488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</a:t>
            </a:r>
            <a:r>
              <a:rPr lang="en-US" dirty="0" smtClean="0"/>
              <a:t>access  </a:t>
            </a:r>
            <a:r>
              <a:rPr lang="en-US" dirty="0"/>
              <a:t>Mem[Mem[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But allows inner arrays to be different lengths (not in this example)</a:t>
            </a:r>
            <a:endParaRPr lang="en-US" dirty="0"/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3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8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1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5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9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4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7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2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 smtClean="0">
                      <a:latin typeface="Calibri" pitchFamily="34" charset="0"/>
                    </a:rPr>
                    <a:t>0</a:t>
                  </a:r>
                  <a:endParaRPr lang="en-US" sz="9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" name="Ink 2"/>
              <p14:cNvContentPartPr/>
              <p14:nvPr/>
            </p14:nvContentPartPr>
            <p14:xfrm>
              <a:off x="4220640" y="1877400"/>
              <a:ext cx="4658400" cy="4747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15240" y="1866600"/>
                <a:ext cx="4670640" cy="476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sea[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</a:rPr>
              <a:t>Access </a:t>
            </a:r>
            <a:r>
              <a:rPr lang="en-US" b="0" i="1" dirty="0" smtClean="0">
                <a:latin typeface="Calibri" pitchFamily="34" charset="0"/>
              </a:rPr>
              <a:t>looks</a:t>
            </a:r>
            <a:r>
              <a:rPr lang="en-US" b="0" dirty="0" smtClean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3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16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28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8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1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5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36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48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56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9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4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7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2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 smtClean="0">
                      <a:latin typeface="Calibri" pitchFamily="34" charset="0"/>
                    </a:rPr>
                    <a:t>0</a:t>
                  </a: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64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68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72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76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 smtClean="0">
                    <a:latin typeface="Calibri" pitchFamily="34" charset="0"/>
                  </a:rPr>
                  <a:t>80</a:t>
                </a:r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 smtClean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smtClean="0"/>
              <a:t>C Code </a:t>
            </a:r>
            <a:r>
              <a:rPr lang="en-US" sz="1800" dirty="0"/>
              <a:t>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not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 smtClean="0"/>
              <a:t>	</a:t>
            </a:r>
            <a:r>
              <a:rPr lang="en-US" sz="2000" u="sng" dirty="0" smtClean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-2]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smtClean="0"/>
              <a:t>C Code </a:t>
            </a:r>
            <a:r>
              <a:rPr lang="en-US" sz="1800" dirty="0"/>
              <a:t>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4*3  =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</a:t>
            </a:r>
            <a:r>
              <a:rPr lang="en-US" sz="1800" b="0" dirty="0" smtClean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60+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4*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-2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#@%!^?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3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16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28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8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1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5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36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48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56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9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4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7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2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 smtClean="0">
                      <a:latin typeface="Calibri" pitchFamily="34" charset="0"/>
                    </a:rPr>
                    <a:t>0</a:t>
                  </a:r>
                  <a:endParaRPr lang="en-US" sz="1800" b="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64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68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72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76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 smtClean="0">
                    <a:latin typeface="Calibri" pitchFamily="34" charset="0"/>
                  </a:rPr>
                  <a:t>80</a:t>
                </a:r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" name="Ink 1"/>
              <p14:cNvContentPartPr/>
              <p14:nvPr/>
            </p14:nvContentPartPr>
            <p14:xfrm>
              <a:off x="6490080" y="4617720"/>
              <a:ext cx="495360" cy="146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84320" y="4610880"/>
                <a:ext cx="509400" cy="147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checking </a:t>
                </a:r>
                <a:r>
                  <a:rPr lang="en-US" dirty="0" smtClean="0"/>
                  <a:t>(and no default initialization)</a:t>
                </a:r>
                <a:endParaRPr lang="en-US" dirty="0"/>
              </a:p>
              <a:p>
                <a:r>
                  <a:rPr lang="en-US" dirty="0" smtClean="0"/>
                  <a:t>Can usually be treated like a pointer to first element</a:t>
                </a:r>
              </a:p>
              <a:p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arrays</a:t>
                </a:r>
              </a:p>
              <a:p>
                <a:pPr lvl="1"/>
                <a:r>
                  <a:rPr lang="en-US" dirty="0" smtClean="0"/>
                  <a:t>all levels in one contiguous block of memory</a:t>
                </a:r>
              </a:p>
              <a:p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b[4];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array of pointers to arrays</a:t>
                </a:r>
              </a:p>
              <a:p>
                <a:pPr lvl="1"/>
                <a:r>
                  <a:rPr lang="en-US" dirty="0" smtClean="0"/>
                  <a:t>First level in one contiguous block of memory</a:t>
                </a:r>
              </a:p>
              <a:p>
                <a:pPr lvl="1"/>
                <a:r>
                  <a:rPr lang="en-US" dirty="0" smtClean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Multi-dimensional (nested)</a:t>
            </a:r>
          </a:p>
          <a:p>
            <a:pPr lvl="1"/>
            <a:r>
              <a:rPr lang="en-US" dirty="0" smtClean="0">
                <a:solidFill>
                  <a:srgbClr val="4B2A85"/>
                </a:solidFill>
              </a:rPr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 smtClean="0"/>
              <a:t>Unions</a:t>
            </a:r>
          </a:p>
          <a:p>
            <a:endParaRPr lang="en-US" dirty="0"/>
          </a:p>
          <a:p>
            <a:r>
              <a:rPr lang="en-US" dirty="0" smtClean="0"/>
              <a:t>Also: Some C details and how they relate to Java and assembly</a:t>
            </a:r>
          </a:p>
          <a:p>
            <a:pPr lvl="1"/>
            <a:r>
              <a:rPr lang="en-US" dirty="0" smtClean="0"/>
              <a:t>C arrays are convenient but with some unique/strange rules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Array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2050"/>
              </a:xfrm>
            </p:spPr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rray of data type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 smtClean="0"/>
                  <a:t>Contiguously</a:t>
                </a:r>
                <a:r>
                  <a:rPr lang="en-US" dirty="0" smtClean="0"/>
                  <a:t> allocated region of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(T)</a:t>
                </a:r>
                <a:r>
                  <a:rPr lang="en-US" dirty="0" smtClean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 smtClean="0"/>
                  <a:t>returns address of </a:t>
                </a:r>
                <a:r>
                  <a:rPr lang="en-US" dirty="0"/>
                  <a:t>array </a:t>
                </a:r>
                <a:r>
                  <a:rPr lang="en-US" dirty="0" smtClean="0"/>
                  <a:t>(</a:t>
                </a:r>
                <a:r>
                  <a:rPr lang="en-US" dirty="0"/>
                  <a:t>t</a:t>
                </a:r>
                <a:r>
                  <a:rPr lang="en-US" dirty="0" smtClean="0"/>
                  <a:t>ype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xfrm>
                <a:off x="396875" y="1362456"/>
                <a:ext cx="8366125" cy="4972050"/>
              </a:xfrm>
              <a:blipFill rotWithShape="0">
                <a:blip r:embed="rId70"/>
                <a:stretch>
                  <a:fillRect l="-29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[12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a[3];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char* 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char *p[3];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" name="Ink 10"/>
              <p14:cNvContentPartPr/>
              <p14:nvPr/>
            </p14:nvContentPartPr>
            <p14:xfrm>
              <a:off x="2601360" y="5655960"/>
              <a:ext cx="723600" cy="273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97400" y="5648400"/>
                <a:ext cx="736200" cy="28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a</a:t>
                </a:r>
                <a:r>
                  <a:rPr lang="en-US" dirty="0" smtClean="0"/>
                  <a:t>rray of data type 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 smtClean="0"/>
                  <a:t>Identifier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 returns address of array (type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u="sng" dirty="0" smtClean="0"/>
              </a:p>
              <a:p>
                <a:pPr lvl="1"/>
                <a:endParaRPr lang="en-US" u="sng" dirty="0"/>
              </a:p>
              <a:p>
                <a:r>
                  <a:rPr lang="en-US" u="sng" dirty="0" smtClean="0"/>
                  <a:t>Reference</a:t>
                </a:r>
                <a:r>
                  <a:rPr lang="en-US" dirty="0" smtClean="0"/>
                  <a:t>        </a:t>
                </a:r>
                <a:r>
                  <a:rPr lang="en-US" u="sng" dirty="0" smtClean="0"/>
                  <a:t>Type</a:t>
                </a:r>
                <a:r>
                  <a:rPr lang="en-US" dirty="0"/>
                  <a:t>	</a:t>
                </a:r>
                <a:r>
                  <a:rPr lang="en-US" u="sng" dirty="0" smtClean="0"/>
                  <a:t>Value</a:t>
                </a:r>
                <a:r>
                  <a:rPr lang="en-US" dirty="0" smtClean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  <a:endParaRPr lang="en-US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int 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96691"/>
              </p:ext>
            </p:extLst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1188720"/>
                <a:gridCol w="4206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" name="Ink 5"/>
              <p14:cNvContentPartPr/>
              <p14:nvPr/>
            </p14:nvContentPartPr>
            <p14:xfrm>
              <a:off x="1416240" y="3105000"/>
              <a:ext cx="6576480" cy="2069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05800" y="3098160"/>
                <a:ext cx="6595920" cy="20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540000" y="3377259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uw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[5] …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6"/>
            </p:custDataLst>
          </p:nvPr>
        </p:nvCxnSpPr>
        <p:spPr bwMode="auto">
          <a:xfrm flipH="1" flipV="1">
            <a:off x="2163704" y="2342444"/>
            <a:ext cx="413927" cy="93133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7"/>
            </p:custDataLst>
          </p:nvPr>
        </p:nvCxnSpPr>
        <p:spPr bwMode="auto">
          <a:xfrm flipH="1">
            <a:off x="5117630" y="2220148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982160" y="1241280"/>
              <a:ext cx="6774480" cy="725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2800" y="1233000"/>
                <a:ext cx="6790680" cy="74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5486400"/>
            <a:ext cx="8366760" cy="1188720"/>
          </a:xfrm>
        </p:spPr>
        <p:txBody>
          <a:bodyPr/>
          <a:lstStyle/>
          <a:p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dirty="0" smtClean="0"/>
              <a:t>:  Declaration </a:t>
            </a:r>
            <a:r>
              <a:rPr lang="en-US" sz="2000" b="0" dirty="0"/>
              <a:t>“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dirty="0" smtClean="0"/>
              <a:t>” </a:t>
            </a:r>
            <a:r>
              <a:rPr lang="en-US" sz="2000" b="0" dirty="0"/>
              <a:t>equivalent to “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dirty="0" smtClean="0"/>
              <a:t>”</a:t>
            </a:r>
            <a:endParaRPr lang="en-US" sz="2000" b="0" dirty="0"/>
          </a:p>
          <a:p>
            <a:r>
              <a:rPr lang="en-US" sz="2000" b="0" dirty="0"/>
              <a:t>Example arrays </a:t>
            </a:r>
            <a:r>
              <a:rPr lang="en-US" sz="2000" b="0" dirty="0" smtClean="0"/>
              <a:t>happened to be allocated </a:t>
            </a:r>
            <a:r>
              <a:rPr lang="en-US" sz="2000" b="0" dirty="0"/>
              <a:t>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" name="Ink 8"/>
              <p14:cNvContentPartPr/>
              <p14:nvPr/>
            </p14:nvContentPartPr>
            <p14:xfrm>
              <a:off x="1136520" y="3393720"/>
              <a:ext cx="7341480" cy="3213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32560" y="3386160"/>
                <a:ext cx="7355880" cy="32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Array Accessing Example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z[dig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z[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digit]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/>
              <a:t>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</a:rPr>
              <a:t>, so u</a:t>
            </a:r>
            <a:r>
              <a:rPr lang="en-US" sz="2000" b="0" dirty="0" smtClean="0">
                <a:solidFill>
                  <a:schemeClr val="tx1"/>
                </a:solidFill>
                <a:latin typeface="Calibri" pitchFamily="-96" charset="0"/>
              </a:rPr>
              <a:t>se memory reference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" name="Ink 5"/>
              <p14:cNvContentPartPr/>
              <p14:nvPr/>
            </p14:nvContentPartPr>
            <p14:xfrm>
              <a:off x="1822320" y="979200"/>
              <a:ext cx="4819320" cy="3343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15480" y="974520"/>
                <a:ext cx="4834800" cy="335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29085</TotalTime>
  <Words>3033</Words>
  <Application>Microsoft Office PowerPoint</Application>
  <PresentationFormat>On-screen Show (4:3)</PresentationFormat>
  <Paragraphs>1120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Wingdings 2</vt:lpstr>
      <vt:lpstr>UWTheme</vt:lpstr>
      <vt:lpstr>Arrays CSE 351 Autumn 2016</vt:lpstr>
      <vt:lpstr>Administrivia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Referencing Examples</vt:lpstr>
      <vt:lpstr>Array Loop Example</vt:lpstr>
      <vt:lpstr>Array Loop Example</vt:lpstr>
      <vt:lpstr>Array Loop Implementation </vt:lpstr>
      <vt:lpstr>[[Long Code Demo]]</vt:lpstr>
      <vt:lpstr>Code Demo Takeaways</vt:lpstr>
      <vt:lpstr>Nested Array Example</vt:lpstr>
      <vt:lpstr>Nested Array Example</vt:lpstr>
      <vt:lpstr>Two-Dimensional (Nested) Arrays</vt:lpstr>
      <vt:lpstr>Two-Dimensional (Nested) Arrays</vt:lpstr>
      <vt:lpstr>Nested Array Row Access</vt:lpstr>
      <vt:lpstr>Nested Array Row Access Code</vt:lpstr>
      <vt:lpstr>Nested Array Row Access Code</vt:lpstr>
      <vt:lpstr>Nested Array Row Access Code</vt:lpstr>
      <vt:lpstr>Nested Array Element Access</vt:lpstr>
      <vt:lpstr>Nested Array Element Access</vt:lpstr>
      <vt:lpstr>Nested Array Element Access Code</vt:lpstr>
      <vt:lpstr>Strange Referencing Examples</vt:lpstr>
      <vt:lpstr>Strange Referencing Examples</vt:lpstr>
      <vt:lpstr>Multi-Level Array Example</vt:lpstr>
      <vt:lpstr>Multi-Level Array Example</vt:lpstr>
      <vt:lpstr>Element Access in Multi-Level Array</vt:lpstr>
      <vt:lpstr>Array Element Accesses</vt:lpstr>
      <vt:lpstr>Strange Referencing Examples</vt:lpstr>
      <vt:lpstr>Strange Referencing Examples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843</cp:revision>
  <cp:lastPrinted>2015-11-06T02:35:07Z</cp:lastPrinted>
  <dcterms:created xsi:type="dcterms:W3CDTF">2012-04-23T16:33:11Z</dcterms:created>
  <dcterms:modified xsi:type="dcterms:W3CDTF">2016-10-27T01:33:56Z</dcterms:modified>
</cp:coreProperties>
</file>