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ink/ink2.xml" ContentType="application/inkml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ppt/ink/ink3.xml" ContentType="application/inkml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5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6.xml" ContentType="application/vnd.openxmlformats-officedocument.presentationml.notesSlide+xml"/>
  <Override PartName="/ppt/ink/ink6.xml" ContentType="application/inkml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7.xml" ContentType="application/vnd.openxmlformats-officedocument.presentationml.notesSlide+xml"/>
  <Override PartName="/ppt/ink/ink7.xml" ContentType="application/inkml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ink/ink8.xml" ContentType="application/inkml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ink/ink9.xml" ContentType="application/inkml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ink/ink10.xml" ContentType="application/inkml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8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11.xml" ContentType="application/vnd.openxmlformats-officedocument.presentationml.notesSlide+xml"/>
  <Override PartName="/ppt/ink/ink11.xml" ContentType="application/inkml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12.xml" ContentType="application/vnd.openxmlformats-officedocument.presentationml.notesSlide+xml"/>
  <Override PartName="/ppt/ink/ink12.xml" ContentType="application/inkml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13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14.xml" ContentType="application/vnd.openxmlformats-officedocument.presentationml.notesSlid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15.xml" ContentType="application/vnd.openxmlformats-officedocument.presentationml.notesSlide+xml"/>
  <Override PartName="/ppt/ink/ink16.xml" ContentType="application/inkml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16.xml" ContentType="application/vnd.openxmlformats-officedocument.presentationml.notesSlide+xml"/>
  <Override PartName="/ppt/ink/ink17.xml" ContentType="application/inkml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ink/ink18.xml" ContentType="application/inkml+xml"/>
  <Override PartName="/ppt/ink/ink19.xml" ContentType="application/inkml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ink/ink20.xml" ContentType="application/inkml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ink/ink21.xml" ContentType="application/inkml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notesSlides/notesSlide17.xml" ContentType="application/vnd.openxmlformats-officedocument.presentationml.notesSlide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ink/ink22.xml" ContentType="application/inkml+xml"/>
  <Override PartName="/ppt/notesSlides/notesSlide18.xml" ContentType="application/vnd.openxmlformats-officedocument.presentationml.notesSlide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notesSlides/notesSlide19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ink/ink25.xml" ContentType="application/inkml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20.xml" ContentType="application/vnd.openxmlformats-officedocument.presentationml.notesSlide+xml"/>
  <Override PartName="/ppt/ink/ink26.xml" ContentType="application/inkml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notesSlides/notesSlide21.xml" ContentType="application/vnd.openxmlformats-officedocument.presentationml.notesSlide+xml"/>
  <Override PartName="/ppt/tags/tag309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ink/ink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4"/>
  </p:notesMasterIdLst>
  <p:handoutMasterIdLst>
    <p:handoutMasterId r:id="rId45"/>
  </p:handoutMasterIdLst>
  <p:sldIdLst>
    <p:sldId id="296" r:id="rId2"/>
    <p:sldId id="30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8" r:id="rId15"/>
    <p:sldId id="269" r:id="rId16"/>
    <p:sldId id="270" r:id="rId17"/>
    <p:sldId id="303" r:id="rId18"/>
    <p:sldId id="271" r:id="rId19"/>
    <p:sldId id="272" r:id="rId20"/>
    <p:sldId id="273" r:id="rId21"/>
    <p:sldId id="274" r:id="rId22"/>
    <p:sldId id="275" r:id="rId23"/>
    <p:sldId id="276" r:id="rId24"/>
    <p:sldId id="297" r:id="rId25"/>
    <p:sldId id="301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302" r:id="rId37"/>
    <p:sldId id="289" r:id="rId38"/>
    <p:sldId id="290" r:id="rId39"/>
    <p:sldId id="291" r:id="rId40"/>
    <p:sldId id="293" r:id="rId41"/>
    <p:sldId id="294" r:id="rId42"/>
    <p:sldId id="295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5BD"/>
    <a:srgbClr val="4B2A85"/>
    <a:srgbClr val="D6D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0363" autoAdjust="0"/>
  </p:normalViewPr>
  <p:slideViewPr>
    <p:cSldViewPr snapToGrid="0">
      <p:cViewPr varScale="1">
        <p:scale>
          <a:sx n="83" d="100"/>
          <a:sy n="83" d="100"/>
        </p:scale>
        <p:origin x="123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CSE351 Lecture 12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C851E-4691-49CB-95CA-C5D98F92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30744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4T22:52:39.5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9586 15640 160 0,'-3'-3'60'0,"3"3"-32"0,0 0-17 0,0 0 15 16,0 0-8-16,0 5-3 16,3 3 3-16,0 5 2 15,0 9-10-15,-3 1 1 0,0 9 0 16,0 5-2-16,0-2 2 16,0-1-4-16,0-5-2 15,0-3 0-15,0-4-1 16,0-1-2-16,0-5 1 15,-3 5-2 1,3-5-7-16,-3-11-1 16,0 0-15-16,3-5-3 15,0 6-16-15,0-6-6 16,0-6-44 0</inkml:trace>
  <inkml:trace contextRef="#ctx0" brushRef="#br0" timeOffset="328.1844">9720 15640 192 0,'3'-6'71'0,"-3"6"-38"0,3-8-30 16,-3 8 15-16,3 3-5 15,0 2 0-15,0 3 4 16,3 5 1-16,0 6-9 0,-3 5 1 16,0 2 3-16,0 11-3 15,-3 0 0-15,3-2-6 0,-3-4-3 16,3-4 2-16,0-3 0 16,0-3-1-16,-3-8 1 15,0 0-15-15,0-5-7 16,0 5-21-16,0-5-8 15,-3-2-51 1,0-6-26-16,-3-3 63 16</inkml:trace>
  <inkml:trace contextRef="#ctx0" brushRef="#br0" timeOffset="734.4441">9441 15780 144 0,'-6'0'55'0,"3"0"-30"0,3 0-14 15,0 0 18-15,0 0-8 16,0 0 0-16,6 0-6 15,0 0 1-15,2 0-9 16,7-3 7-16,6 0 5 0,3-2-4 0,9 0 0 16,-1 2-7-16,4 1 0 15,-3-4-5-15,-3 6-2 16,-4 0 0-16,1 0-1 16,-3 0 0-16,0 0 2 15,-6 0-3-15,-3 0 0 16,0 0-8-16,-4 6-4 15,-2-6-7-15,-3 0-2 16,0 2-2-16,-6-2 0 16,0 0-13-16,0 0-6 15,-3 3-32 1</inkml:trace>
  <inkml:trace contextRef="#ctx0" brushRef="#br0" timeOffset="1156.3542">9503 15904 144 0,'-9'3'55'0,"6"-1"-30"0,0-2-21 15,3 0 13-15,0 0-4 16,0 0 0-16,0 0-1 16,0 0 0-16,0 0-6 15,0 0 3-15,3 0 1 0,-3 0 1 0,6 0 3 16,0 0-3-16,0 0-1 16,3 0 0-16,0 0 1 15,3 0-5-15,0 0-2 16,6 6 7-16,5-6 2 15,4 0 0-15,0 0 2 16,0 2-4-16,2-2-1 16,1 3-6-16,-3 0-1 15,-3-3 1-15,-3 0 0 16,-3 5-2-16,-4-2-2 16,-2-1-6-16,0 1-1 0,-3-3-37 15,0 0-13-15,0 0-61 31</inkml:trace>
  <inkml:trace contextRef="#ctx0" brushRef="#br0" timeOffset="2031.4589">10476 15727 176 0,'-6'5'68'0,"3"0"-36"0,-5 9-24 0,2-4 16 0,-3 3-6 15,-3 14 2-15,0-3-9 16,-3 2-2-16,3-2-5 16,0-3-3-16,3 0 2 0,0-2-2 15,-3-1-1-15,3-2-6 16,-5 8-19 0,2-11-2-16,0 1-11 15,3-1-1-15</inkml:trace>
  <inkml:trace contextRef="#ctx0" brushRef="#br0" timeOffset="2328.6645">10259 15764 184 0,'0'-5'68'0,"0"5"-36"0,3 0-22 0,3 0 20 16,0 2-12-16,0 4-2 16,3-1 2-16,0 3 0 15,0 8-9-15,0 7 1 0,0 1 1 16,2 0-6-16,1 0-1 16,0 0-2-16,0-3-2 15,0 3 3-15,0-1 0 0,0-1-1 16,0-6 1-16,-3-9-22 15,0 7-7-15,0-9-40 16,-3-10-15-16,0-3-11 16</inkml:trace>
  <inkml:trace contextRef="#ctx0" brushRef="#br0" timeOffset="2656.5142">10610 15804 200 0,'-3'-3'74'0,"3"0"-40"15,3 1-22-15,-3 2 21 0,6 0-6 0,0 0 1 16,3-3-9-16,0 0-1 15,3 1-11-15,6-1-4 0,3 0 0 16,0 1 0-16,-4-1 1 16,1 0-2-16,0 1-2 15,0 2-2-15,-3 0-1 16,0 0-29-16,-3 0-12 16,-3 0-26-16,-3 0-11 15,-4 2-5 1</inkml:trace>
  <inkml:trace contextRef="#ctx0" brushRef="#br0" timeOffset="2891.2635">10652 15923 184 0,'-9'5'68'0,"9"-2"-36"0,0-1-26 16,0-2 17-16,6 0-5 15,3 0-1-15,0 0-3 16,12 0 1-16,-3-2-8 16,-1 2-4-16,1 0-2 0,0 0 1 15,0-3 1-15,0-2-10 16,0 5-3-16,0 0-33 0,-4 0-14 16,1 0-34-1</inkml:trace>
  <inkml:trace contextRef="#ctx0" brushRef="#br0" timeOffset="3641.3314">11045 15782 104 0,'0'0'38'0,"0"3"-20"0,3-3-1 0,-3 0 16 0,3 3-2 15,0 2 2-15,0 0-8 16,3 9-1-16,-3 4-13 16,0 3 2-16,0 3 3 0,-3 2-2 15,0 1 0-15,3 7-4 16,0-2-1-16,-3-5-5 15,3-1-1-15,0-2-1 16,-3-6-2-16,3-2 3 16,0-3 0-16,-3-2 1 15,0-3 0-15,0-5-5 16,0-3 1-16,0-3 2 0,0-2 3 16,0-1-4-1,0-2-1-15,0-5 0 0,0 3 2 16,0-4-1-16,0 4 2 15,0-3-4-15,0-1-2 16,3 1-1-16,-3 0 3 16,0 2 0-16,3-2 3 15,-1 0-1-15,1-3-1 16,0-5 3-16,0-3 0 16,3 3 1-16,0 0 0 15,0 2-2-15,0-2 1 16,0 8 0-16,6-3 3 0,3 0-1 15,0 3 0-15,-3 2-1 16,0 3 2-16,0 6-5 16,-1 2-3-16,4 8 1 15,0 2 0-15,0 9 5 16,0 4 5-16,-3 1-5 16,-3-3 0-16,-3-2 2 15,-3-1 1-15,-6-2-1 16,-3-2 1-16,-3-4-6 15,-3-2-1-15,-6 3 2 16,-3-6 1-16,0-2-6 16,1-3-2-16,-4-3-12 15,3 0-3-15,0 1-17 16,6-4-4-16,3 1-31 0,3-3-14 16,1 0-7-1</inkml:trace>
  <inkml:trace contextRef="#ctx0" brushRef="#br0" timeOffset="4283.7221">10938 15555 136 0,'3'0'52'0,"0"3"-28"0,-3-1-17 0,0-2 30 16,0 11 8-1,0 5-15-15,0 2-15 16,0 1-6-16,0-1 1 0,0 6-6 16,0-3 0-16,0-2 0 15,0-1 0-15,0-2-5 16,3-3 1-16,-3-2-13 16,0-3-7-16,3-3-31 15,-3-5-13-15,0-3-17 16</inkml:trace>
  <inkml:trace contextRef="#ctx0" brushRef="#br0" timeOffset="4518.0262">11036 15642 212 0,'-3'0'79'0,"0"5"-42"0,-15 3-30 0,12-2 18 16,-3 2-11-16,0 0-3 16,0 2 0-16,0 1 0 15,1-1-5-15,-1 1-26 0,3-3-11 16,0 0-36 0,-3-3-54-16,3-5 22 15</inkml:trace>
  <inkml:trace contextRef="#ctx0" brushRef="#br0" timeOffset="4705.8643">10854 15647 192 0,'3'-5'74'0,"0"10"-40"0,6-2-27 16,0 0 20-16,3 2-7 15,0 0-2-15,3 3-10 16,6 3-3-16,0-1-3 15,-1 4 1-15,1-1 0 0,0-5-81 16,-3 0-65 0,-3-6 44-16</inkml:trace>
  <inkml:trace contextRef="#ctx0" brushRef="#br0" timeOffset="7898.5094">9533 16383 192 0,'-3'-3'71'0,"3"1"-38"0,0 2-28 0,0 0 17 16,0 5-12-16,3-2-3 16,0 7 0-16,0 3 2 15,3 3-4-15,0 11-1 0,0-6 2 16,-3 0 1-16,0 0 1 15,0 0-4-15,-3 1-1 16,0-4-1-16,0 1-2 16,0-6 1-16,0 5 1 15,-3-4-12-15,0-6-3 16,3 2-16-16,0-7-7 0,0-3-7 16,0 0-3-16,0-8-26 15</inkml:trace>
  <inkml:trace contextRef="#ctx0" brushRef="#br0" timeOffset="8195.2412">9705 16386 192 0,'0'-6'74'0,"0"6"-40"0,3-2-20 16,-3 2 22-16,0 0-18 0,0 5-5 15,3 3-4-15,0 5 1 16,0 3-5-16,0 8-1 16,0-3 2-16,0 3-3 0,-3-3 0 15,0 5-1-15,3-4 1 16,0-1-2-16,-3-5 2 16,3 2-15-16,0-5-7 15,-3-5-17-15,0 6-5 16,0-9-16-1,0 0-48-15,0-5 15 16</inkml:trace>
  <inkml:trace contextRef="#ctx0" brushRef="#br0" timeOffset="8335.8846">9452 16505 208 0,'-14'-3'77'0,"11"-2"-42"0,-3 10-17 15,6-5 25-15</inkml:trace>
  <inkml:trace contextRef="#ctx0" brushRef="#br0" timeOffset="8539.2058">9429 16502 437 0,'6'-5'40'0,"5"-1"-22"15,7-1 0-15,9 1 0 0,3-2-6 16,6 3 1-16,-1-3-8 0,1 3-3 15,-3 0-1-15,-3 2-1 16,-1-2 0-16,-2 5 2 16,-3 0-12-16,-3 0-3 15,-6 0-21-15,0 5-7 16,-7-2-12-16,1-1-3 16,-9 1-18-1,-6 5-47-15,-2 0 28 16</inkml:trace>
  <inkml:trace contextRef="#ctx0" brushRef="#br0" timeOffset="8742.5019">9464 16595 212 0,'-15'0'79'0,"12"0"-42"0,1 0-21 0,2 0 24 0,5-3-14 16,4 0-5-16,6-5 3 15,9 6 2-15,6-3-14 16,6-1-2-16,-1 1-3 0,1 5-3 16,0 0-3-16,5 0-49 15,1 0-22-15,-3 8-58 16</inkml:trace>
  <inkml:trace contextRef="#ctx0" brushRef="#br0" timeOffset="9367.3102">10012 16515 192 0,'0'-13'74'0,"3"13"-40"0,0 0-20 0,-3 0 22 16,6 0-5 0,3 0 2-16,3 5-6 0,0-2-2 15,3 8-13-15,-1-1 3 0,4 3 3 16,0 3-8-16,-3 3-3 16,3-3-4-16,-3 5 0 15,-3-5-2-15,0 0-1 16,-3-3 5-16,-1 0 1 15,-2-2-31 1,0-3-13-16,-3 2-5 16,-3-10-49-1,3-2-26 1</inkml:trace>
  <inkml:trace contextRef="#ctx0" brushRef="#br0" timeOffset="9617.365">10325 16523 212 0,'0'-16'82'0,"0"16"-44"0,0 0-44 15,0 8 51 1,0 0-16-16,-6 11-2 16,0 2-2-16,0 11-15 15,-3 7 1-15,0 6 0 0,3 0-6 16,3-16-1-16,0-5-2 0,-3 11 1 15,-3 4-4 1,3-7 0-16,0-3-15 16,0-8-6-16,3-5-22 0,0-5-10 15,3-11-59 1</inkml:trace>
  <inkml:trace contextRef="#ctx0" brushRef="#br0" timeOffset="10148.6229">10482 16507 176 0,'0'-2'68'0,"3"2"-36"0,0 10-13 0,-3-10 23 16,3 3-6-16,3 0 2 15,6-3-5-15,6-3 2 16,0 0-19-16,3-2 0 0,2 2 0 15,-2-2-6-15,0 0-3 16,3 2-4-16,-3-2 0 16,0 0-2-16,-3 2 2 15,-4 0-15-15,-2 3-5 16,-3 6-53 0,-9-1-8-16,0 0-7 15</inkml:trace>
  <inkml:trace contextRef="#ctx0" brushRef="#br0" timeOffset="10398.6481">10578 16618 228 0,'-6'0'85'0,"6"0"-46"0,0 0-30 16,0 0 19-16,6 0 1 15,3 0 2-15,2 0-3 16,7 0 0-16,0-2-16 16,6 2 0-16,0 0-1 0,-3-3-9 0,-1 3 0 15,-2 0-2 1,0 0 2-16,-3 0-50 0,-3 0-21 16,3 0-68-1</inkml:trace>
  <inkml:trace contextRef="#ctx0" brushRef="#br0" timeOffset="11711.2527">11164 16452 252 0,'0'8'93'0,"-3"0"-50"0,-3 15-30 0,3-9 24 16,-3 2-10-16,-3 7-1 16,-3 4-13-16,0 2-5 15,-3 3-5-15,4 2-3 0,-4-2 1 16,0-6-19-16,3-5-5 15,3-2-40-15,-6-6-89 16</inkml:trace>
  <inkml:trace contextRef="#ctx0" brushRef="#br0" timeOffset="11883.1363">10929 16555 288 0,'9'-8'107'0,"-3"8"-58"0,3 0-42 15,-3 3 23-15,8-3-10 16,4 8-1-16,3 5-9 16,3 5-4-16,0 1-3 15,3 5 0-15,2 0 0 0,1 5-43 0,0-8-20 16,3-3-78 0</inkml:trace>
  <inkml:trace contextRef="#ctx0" brushRef="#br0" timeOffset="12242.8732">11497 16497 268 0,'0'0'101'0,"0"0"-54"0,3 13-53 15,0-8 19-15,0 3-8 16,0 5 2-16,-3 9-4 16,0-1-2-16,3 3 0 15,-3-6-23-15,3 9-8 0,-3-6-84 16</inkml:trace>
  <inkml:trace contextRef="#ctx0" brushRef="#br0" timeOffset="12414.4471">11381 16608 276 0,'9'0'104'0,"0"-3"-56"0,15 3-52 0,-9 0 21 16,6 0-13-16,5 0 0 15,1 0-31-15,9 0-12 16,-3-2-77-16,-1-1-32 15</inkml:trace>
  <inkml:trace contextRef="#ctx0" brushRef="#br0" timeOffset="12797.5912">11762 16531 296 0,'-3'-2'112'0,"6"4"-60"0,3 3-54 16,0 6 22-16,3 0-5 16,3 5 3-16,3 5-4 15,0 0 0-15,3-3-8 16,2 6-4-16,1-3 1 0,-3 1-2 16,-3-7 2-16,0-7 0 0,-3-2 3 15,3-12 3 1,-3-2-4-16,-3-2-1 15,-1-6 0-15,1-3 0 16,-3-4-2-16,0 4-2 16,0-2 1-16,-3 0 1 15,3-3-3-15,-3 11 0 16,3-3-12-16,0 3-5 16,0-1-28-16,0 4-10 15,6 2-28 1,0 3-10-16,6-1-7 15</inkml:trace>
  <inkml:trace contextRef="#ctx0" brushRef="#br0" timeOffset="13204.0133">12182 16502 216 0,'-6'-5'82'0,"3"5"-44"0,0 0-27 0,0 5 21 15,0-5-2-15,0 3 2 16,-6 2-15-16,0 6-8 15,-3-1-5-15,0 3-6 0,4 3 1 16,2 0 1-16,0 3 2 16,9-6-1-16,0 0-1 15,5 0 1-15,1-5 1 16,0-2-3-16,0-6-2 16,0 0 2-16,0-8 2 0,0-3 2 15,0-2 1 1,-3 0-2-16,0-1-2 0,0 1 5 15,-3 0 1-15,0 0 6 16,0 7 5-16,0 4-9 16,0-4-4-16,3 12-3 15,3-1-1-15,0 6 2 16,2 2 1-16,1 3 1 16,0 0 0-16,0-1-2 15,-3 1 1-15,0-2-11 16,0-4-2-16,3-2-22 15,0-5-9-15,3-3-18 16,0-8-8-16,-4-5-41 16</inkml:trace>
  <inkml:trace contextRef="#ctx0" brushRef="#br0" timeOffset="13406.8926">12429 16216 280 0,'3'0'107'0,"-3"0"-58"0,0 14-37 0,3-1 24 16,-3 19-2-16,3 5 2 16,0 5-13-16,0 3-4 15,3 5-11-15,3-5-5 0,0-3 0 16,0-4-18-16,0-7-4 16,-1-4-64-16,13-14-27 15,-6-10-26-15</inkml:trace>
  <inkml:trace contextRef="#ctx0" brushRef="#br0" timeOffset="19173.1136">9464 17021 232 0,'-3'-3'88'0,"3"3"-48"0,0 3-40 0,0 2 16 15,3 6-3-15,0 4 5 16,0-1-4-16,0 2 0 15,0 7-8-15,0 14 0 0,0-10 4 16,0-1-6-16,0 1 0 16,-3-1 0-16,0 1 0 15,0-9-2-15,0 3 1 16,0-2-20-16,0 5-6 16,3-16-43-1,-3-14-22-15,3-2-43 16,3-5 42-16</inkml:trace>
  <inkml:trace contextRef="#ctx0" brushRef="#br0" timeOffset="19438.8578">9628 17013 252 0,'0'-8'96'0,"0"8"-52"0,0 2-47 15,0 1 19-15,3 5-6 0,-3-3 2 16,6 16 2-16,0-7 4 16,0 12-10-16,0 19-2 0,-3-13-2 15,0-6-2-15,0 6-2 16,3 8 3-16,-3-14 0 16,0-5-12-16,0 1-7 15,0-7-20-15,-3 1-10 16,0-2-19-16,0-9-10 15,0 0-10 1</inkml:trace>
  <inkml:trace contextRef="#ctx0" brushRef="#br0" timeOffset="19735.9637">9357 17156 256 0,'-21'0'96'0,"18"0"-52"0,0 0-34 16,3 0 23-16,0 0-9 15,9 0-2-15,6-6-4 16,3 6 1-16,6-2-10 16,3-1-5-16,-4 3-1 0,-2 0-4 15,12 0 0-15,9 0 1 16,-4 0 0-16,-2 0-3 15,-12 0 2-15,-6 0-26 0,0 0-9 16,-3 0-17-16,-4 3-5 16,1-1-20-1,-3-2-43-15,-6 6 30 16</inkml:trace>
  <inkml:trace contextRef="#ctx0" brushRef="#br0" timeOffset="19970.3606">9396 17293 220 0,'-21'0'82'0,"3"0"-44"0,12 0-20 0,6 0 23 16,6 0-17-16,3 0-3 16,6 0-4-16,6 0 1 15,9 0-10-15,5 0 2 0,10 0 3 0,0 0-5 16,-1 5 0-16,-2 1-4 15,-12-4-1-15,-6 4-1 16,2-1 1-16,-2-2-57 16,0-6-26-16,6-2-52 15</inkml:trace>
  <inkml:trace contextRef="#ctx0" brushRef="#br0" timeOffset="21892.1665">10182 17047 140 0,'0'-8'55'0,"0"8"-30"0,0 0-12 0,0 0 17 16,3 5-4-16,-3-5-1 16,3 6-5-16,0-4 0 15,-3 12-11-15,0-1 3 0,3 3 4 16,0 5 1-16,-3 0 1 0,0-2-7 15,0 4-2-15,0-7-5 16,0 3-1-16,0 2-1 16,0-8 1-16,0 0-11 15,3-2-2-15,0-3-30 16,0 0-12-16,-1-3-57 16</inkml:trace>
  <inkml:trace contextRef="#ctx0" brushRef="#br0" timeOffset="22142.1806">10310 17084 236 0,'-12'0'90'0,"12"8"-48"0,-3-3-34 0,3 1 24 16,-3 2-11-16,-3 2 0 15,-3 1-12-15,-3-1-5 16,0 4-3-16,0-6-1 0,0 10 2 16,3-5-21-16,0-2-7 15,1-1-14-15,2-4-5 16,-3 2-19 0,3-3-50-16,0 0 25 15</inkml:trace>
  <inkml:trace contextRef="#ctx0" brushRef="#br0" timeOffset="22329.7065">10045 17121 228 0,'0'-5'85'0,"0"5"-46"0,3 0-32 0,-3 0 20 0,3 3-7 16,6 2 0-16,6 3-2 16,-1-3-2-16,4 6-8 15,3-3-5-15,6 0-2 0,-3 2-4 16,0 3 2-16,-1-5-4 15,1 6 1-15,-3-7-64 16,3-1-29-16,-3 2-11 16</inkml:trace>
  <inkml:trace contextRef="#ctx0" brushRef="#br0" timeOffset="22970.5608">10497 17240 160 0,'-3'-5'63'0,"3"16"-34"0,0 4-16 0,3-1 17 16,0-1-11-16,0-3-3 0,3 12-1 15,0 1 3-15,0 7-10 16,0-4-2-16,3 6 0 0,-3-6-1 16,0 3 2-16,0-5-6 15,0-5-1-15,0-1 0 16,-3-5 2-16,0 1 1 15,-6-6 3-15,0-3-1 16,0-8 0-16,0 1-1 16,0-6 2-16,0 0-1 15,-3-11 0-15,0 6 1 0,3-6 1 16,0 1-1-16,0-11 1 16,0-14 0-1,6 6 1-15,6-5 0 0,0 10 0 16,3 3-2-16,0 3-1 15,2 2-3-15,1 11-2 16,0 0-4-16,3 10 0 16,6 6 4-16,0 10 2 15,-3 5 0-15,-10-5-2 16,-2 1 1-16,0 7-1 16,-3-5 4-16,-9 5 5 15,0-3-5-15,-6-2-2 16,0 3-8-16,-2-6-4 15,-1-2-14-15,-3-9-7 16,3 6-15-16,0-8-6 0,0 0-38 16,6-8-37-1,0 0 47-15</inkml:trace>
  <inkml:trace contextRef="#ctx0" brushRef="#br0" timeOffset="23408.2547">10929 17164 216 0,'-12'0'82'0,"6"15"-44"0,-3-7-27 0,6-5 23 15,0 0-3-15,3-3 4 16,0 0-13-16,0 0-5 15,6 2-10-15,3-2 2 0,3 6 3 16,9-6 0-16,3 2 1 16,-1-2-7-16,1 6-4 0,0-6 1 15,-3 5 0-15,-3-3-4 16,0 1 1-16,-4-6-20 16,-2 6-9-16,3 0-32 15,-6-3-11-15,-3 0-48 16</inkml:trace>
  <inkml:trace contextRef="#ctx0" brushRef="#br0" timeOffset="23627.0725">10932 17338 232 0,'0'0'88'0,"0"0"-48"0,15 0-38 16,-12 0 17-16,12 5-8 0,-4-2-1 16,7-3-6-16,-3 0-1 15,6 0-1-15,-3 0-21 0,6 0-8 16,-3 0-81 0</inkml:trace>
  <inkml:trace contextRef="#ctx0" brushRef="#br0" timeOffset="24087.1098">11316 17219 236 0,'3'16'90'0,"3"-11"-48"16,3 3-27-16,-3-3 24 0,3 3-12 15,2 6-1-15,-2-4-13 16,-3-2-3-16,6 5-6 16,0 1-3-16,3 4 0 0,-3-5-1 15,0 1 2-15,-3-1-10 16,0-5-2-16,0-3-22 15,-3 3-6-15,0-3-19 16,-1 1-6-16,1-4-35 16</inkml:trace>
  <inkml:trace contextRef="#ctx0" brushRef="#br0" timeOffset="24352.5287">11599 17209 212 0,'0'-19'79'0,"3"22"-42"0,-3-3-26 0,0 0 32 15,-3 13-14 1,-3 3 0-16,-3 10-1 16,3 3-15-16,0-8 1 0,-6 9 2 15,3-1-8-15,-9 5-2 16,3-7-4-16,0 4 1 0,0 1-2 15,4 0-1 1,-1-6-21-16,0-5-9 0,3 1-25 16,0-17-10-16,-3 3-51 15</inkml:trace>
  <inkml:trace contextRef="#ctx0" brushRef="#br0" timeOffset="24977.9072">10628 17402 160 0,'0'0'63'0,"0"0"-34"0,0 0-14 0,0 0 18 16</inkml:trace>
  <inkml:trace contextRef="#ctx0" brushRef="#br0" timeOffset="25118.4514">10628 17404 354 0,'0'6'36'15,"-3"-1"-18"-15,3-2 2 0,-3-3 0 16,0 5-10-16,-3-3-3 15,0 1-3-15,-3 0-5 16,0-3-1-16,4 0-24 16,-1 0-10-16,-3 0-173 31</inkml:trace>
  <inkml:trace contextRef="#ctx0" brushRef="#br0" timeOffset="32713.2305">8372 15335 196 0,'0'-2'74'0,"0"2"-40"0,0 0-22 16,0 0 21-16,0 0-8 16,-3 2-2-16,0 6-5 0,0 0 1 15,-3 3-10 1,-3 5 8-16,0-1 3 0,-6 4 1 0,-3 2-1 15,1 0-6-15,-1 0-1 16,0 1-8-16,0 4-1 16,0-5 0-16,0 6 0 15,3-6-5-15,1-3 1 16,2-2 2-16,3-2 1 16,0-4-6-16,3-2 0 15,0 0-4-15,0-3 0 16,3-2-21-16,0-3-6 15,3 0-25-15,0-3-8 16</inkml:trace>
  <inkml:trace contextRef="#ctx0" brushRef="#br0" timeOffset="33119.8077">8086 15404 204 0,'-9'-3'77'0,"6"-10"-42"0,0 18-21 16,3-7 20-16,0 2-8 16,0-3-1-16,0 6-8 0,0 2-2 15,0-5-9 1,3 5-2-16,0-2 2 0,3 5 1 0,3 3 3 15,3-1-3-15,0 3 1 16,3 3 4-16,3 0 2 16,0 0-3-16,2 3-1 15,7 4-6-15,-3-1-3 16,0-1 2-16,-3-3 0 16,-1 1 1-16,-2-6 0 15,-3 5 0-15,0-4 0 16,-3-4-5-16,0 1-1 15,-3-3 3-15,-3-3 3 0,0 0-3 16,0-2-3-16,-6-3-28 16,0 0-10-1,0 0-40-15,6 0-14 0,-6 0-21 16</inkml:trace>
  <inkml:trace contextRef="#ctx0" brushRef="#br0" timeOffset="34369.99">5803 16097 148 0,'0'-2'55'0,"0"2"-30"0,0 0-7 0,0 0 20 15,0 0-4-15,-3 2 3 16,0 1-10-16,0 0-2 15,0-1-14-15,-3 9 2 0,-3-1 3 16,-5 6 1-16,-1 0 1 16,-3 5-3-16,0-2-1 15,0-1-4-15,0 1 1 0,0 2-6 16,0 0-3-16,-2-5-1 16,2 0-1-16,0-3 2 15,3-2 1-15,3-3-4 16,6 0-14-1,3-3-4-15,-6 3-32 16,0-6 1 0,3 1 0-16,0-3-17 15,3 0-5-15</inkml:trace>
  <inkml:trace contextRef="#ctx0" brushRef="#br0" timeOffset="34744.7021">5565 16081 184 0,'-3'-5'68'0,"-9"8"-36"0,3-14-15 0,9 9 22 16,0-1-9-16,0 3 0 15,0 0-11-15,0 0-4 16,0 5-8-16,9-2 2 0,-3 2 1 16,3 3 1-16,0 0 3 15,3 5-1-15,-3 0 0 16,0-2-3-16,3 5-1 0,6 13-1 16,2-5 0-16,4 8-4 15,0-6-3 1,-3 3 2-16,0-2 0 0,-1-4 3 15,1-4 3-15,-3 2-6 16,-3-5-2-16,-3-8 1 16,-3 5 1-16,-3-5-10 15,0-3-5-15,0-5-45 16,-3 0-18-16</inkml:trace>
  <inkml:trace contextRef="#ctx0" brushRef="#br0" timeOffset="36635.5656">7074 16200 148 0,'0'-2'55'0,"0"2"-30"0,3 2-12 16,-3-2 17-16,0 0-4 16,0 0-1-16,6 3-5 15,-6 2-2-15,6 1-10 16,0-4 4-16,0 9 3 0,0-3-1 15,0 0 2-15,0 0-3 16,0 5 0-16,0-2-1 16,0 12 2-16,3 1-5 15,-3-5-3-15,0-1 1 16,-4-2-4-16,4-5 0 16,0 2 1-16,0-3 0 15,-3-2 0-15,0-2 0 16,-3-6 4-16,3 0 3 15,0-3-4-15,0 0-2 16,0-5-7-16,0-2-1 16,0-6 3-16,3 3 2 15,-3-3 0-15,0 3-2 16,0-1-2-16,0 1 1 16,0 5 3-16,0-2 1 15,0-1-4-15,0 3 1 0,0 0 0 16,0 0 2-16,0 3-3 15,0 0 0-15,0-3-4 16,0 5 1-16,0-2-16 16,0 0-4-16,0 2-15 15,0 0-3-15,0 1-19 16,0 2-7-16,3 0-29 16</inkml:trace>
  <inkml:trace contextRef="#ctx0" brushRef="#br0" timeOffset="37182.5166">7455 16243 172 0,'-3'-6'66'0,"0"4"-36"0,6-3-18 0,0 5 21 15,-3 0-10-15,-3 0-1 16,0 0-4-16,0 0-2 16,-3 5-8-16,0-3-1 0,0 4 0 15,-3 4-3-15,-2-2-1 16,-1 3-1-16,0 5-2 16,0 5-2-16,6-3 1 15,3-4 3-15,9 4 1 16,0-5-1-16,0-5-2 15,0-2 1 1,3-6-1-16,0 0 2 0,-1-3-1 16,-2-5 2-16,0-3-2 15,0 1 2-15,0-3-4 16,0 5 0-16,-3-3 1 16,0 3 2-16,0 0 1 15,0 3 1-15,0 0-2 16,0 2-2-16,-3 3 1 15,0 0 1-15,3 5 1 16,3 9 1-16,0-4-2 0,0 6-2 16,0 0 1-1,0 0-1 1,-3 0 2-16,3-8-6 0,-3 2-1 16,0-5-23-16,0-2-8 15,0-3-15-15,3 0-6 16,3-8-35-1</inkml:trace>
  <inkml:trace contextRef="#ctx0" brushRef="#br0" timeOffset="37463.8383">7595 16103 200 0,'-3'-6'77'0,"3"6"-42"0,0 0-23 15,0 0 21-15,0 0-15 16,0 0-2-16,0 6 3 16,3 1 2-16,-3 1-10 15,0 3 2-15,3 5 1 0,0 13-3 16,0-5-1-16,0 0-4 16,0 2-1-16,0-2-3 15,0 0-2 1,0-6 1-16,3-5-21 15,-3 1-7-15,0-4-24 16,0-7-7-16,3-3-54 16</inkml:trace>
  <inkml:trace contextRef="#ctx0" brushRef="#br0" timeOffset="38229.6551">7452 16230 96 0,'-3'-3'35'0,"6"3"-18"0,0-3-7 0,-3 3 14 0,3 0 0 15,0 0 1-15,-3 0-1 16,3 0 2-16,-3 0-8 16,0 0-3-16,3 6-8 15,0 1-1-15,0-1 1 0,0 7-1 16,0-2-1-16,0-1-6 15,0 1 1-15,0 2-2 16,0-5-2-16,-3-3-57 16,6 1-57-1,0-12 28-15</inkml:trace>
  <inkml:trace contextRef="#ctx0" brushRef="#br0" timeOffset="40217.2908">7824 16359 140 0,'-12'16'52'0,"12"-16"-28"0,12-8-8 0,-9 8 16 16,0-3-2-16,0-2 8 15,0 8-10 1,0-1 5 0,-3 9-19-16,0 0-3 0,-3 2 0 15,0-3-7-15,-3-2-2 16,-3 0 3-16,3 6 1 15,0-1-5-15,0-5-2 16,-2-6-25-16,-1 1-7 16,3-3-26-16,0 0-8 15</inkml:trace>
  <inkml:trace contextRef="#ctx0" brushRef="#br0" timeOffset="40968.6937">7946 16198 180 0,'0'-3'68'0,"0"3"-36"0,3 0-22 16,-3 0 17-16,0 0-4 16,0 0-2-16,3 0 0 15,3 3-1-15,-3 2-11 16,3 3 3-16,0-3 2 0,0 1-1 15,0 7 2-15,0-5-4 16,3 13 1-16,0-5-5 0,0 0 1 16,0-3-5-16,0 0 0 15,3 0-1-15,-4 1 1 16,1-4 0-16,0-2 1 16,0 3-2-16,-3-3 1 15,0-8-2-15,-3 8-1 16,0-3-10-16,0-8-4 15,0-2-15-15,0 0-7 16,0-1-31-16,0 1-12 16,0 0-23-1</inkml:trace>
  <inkml:trace contextRef="#ctx0" brushRef="#br0" timeOffset="41406.4696">8256 16166 156 0,'0'0'57'0,"0"3"-30"0,-9-3-18 15,9 0 16-15,-3 2-3 16,3 1 1-16,-3 5-1 0,0-3 1 16,0 6-13-16,0-6 8 0,-3 19 4 15,0-8 0-15,-3 8-1 16,-6 7-5-16,0-2 0 16,-2-2-3-16,5 2 0 15,3-5-3-15,-3 0-1 16,-3 7-5-16,6-9-1 15,0-4 1-15,0 1 0 16,3-4 0-16,-3-1 0 16,3-1-2-16,0 3 1 15,0-6-2-15,0 1 2 16,4-3-2-16,-1 0-1 16,0-3-8-16,0 0-3 0,0-2-25 15,0 0-11-15,0-1-53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4T23:01:06.0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11450 10504 180 0,'-3'-11'68'0,"6"11"-36"0,-3 3-20 16,0-3 19-16</inkml:trace>
  <inkml:trace contextRef="#ctx0" brushRef="#br0" timeOffset="421.6422">11456 10501 349 0,'6'8'14'0,"3"5"-7"16,-3 3-1-16,-1 6 3 0,1-4-1 15,-3-2 3-15,0-3-2 16,0 3 2-16,0 8-2 16,-3-6 0-16,0-2-3 0,0-5 1 15,0-3-4-15,0 0 0 16,0 0 3-16,0-3 1 15,0-2-1-15,0-3 1 16,0 0-4-16,0-8-2 16,0 2 0-16,3-7 1 15,0-8-1-15,3 0-1 16,0-3 1-16,0 3 1 16,0 2-3-16,0 6 0 15,0 2-1-15,0 4 0 16,0-1 0-16,3 10 0 15,0 6 4 1,0 3-1-16,-3-1-1 16,0-2-2-16,0 6 1 15,-1 1 1-15,-2-1 2 16,0 7 1-16,0-3-4 16,6-2-21-1,-3-3-8-15,0-2-14 16,0-3-3-16,6-11-104 31,3-7 40-31</inkml:trace>
  <inkml:trace contextRef="#ctx0" brushRef="#br0" timeOffset="890.4573">11762 10552 188 0,'-6'5'71'0,"6"-5"-38"0,0 3-28 0,0-3 19 16,0 0-9-16,3 2 0 15,3 3-5-15,0-2-1 16,3 2-5-16,3-2-3 0,0 0 0 16,0-3 1-16,0 0 3 15,3-3-2-15,0 0-2 16,-1-2 0-16,1-3 1 15,-3 0-1-15,-3 0 2 16,-3 3-4-16,0-3-2 16,-6-3 2-16,-3 4 0 15,-3-1-2-15,-3 0 2 0,0 2 3 16,0 1 1-16,-3 2-4 16,0 3-1-16,1 3 1 15,-1 2 0-15,0 3 1 16,0 6 2-16,3-1 1 15,0 0 1-15,3 0-2 16,0 3 1-16,3-3 0 16,3-2 1-16,0-3-5 15,6 8 1-15,3-3-2 16,-3 0 0-16,0-2-5 16,3-3 0-16,0 0-32 15,9-6-14-15,5-2-42 16</inkml:trace>
  <inkml:trace contextRef="#ctx0" brushRef="#br0" timeOffset="1312.4277">11988 10562 228 0,'0'0'88'0,"0"0"-48"0,3-2-38 0,-3 2 17 15,6 2-8-15,0-2 1 16,0 0-7-16,3 0-1 16,0 0-2-16,0-2-2 0,0-1 1 15,3-2 1-15,0-3 1 0,-3-3-4 16,0 3 1 0,-3-2 0-16,0 2 2 0,-3 0-1 15,-3 0-1-15,-6 2 1 16,0 1-1-16,0 0 0 15,-3 2 0-15,0 3 0 16,0 3 0-16,-3 0 0 16,0 4 0-16,3 1 0 15,0 6 0-15,3 1-3 16,0 4 0-16,3 0-1 16,6-1 3-16,3-2 0 15,0 2 1-15,3-2-5 0,3-2-1 16,9-7-22-1,0-1-8-15,-3-4-22 0,-1 1-6 16,1-3-10 0</inkml:trace>
  <inkml:trace contextRef="#ctx0" brushRef="#br0" timeOffset="1390.5468">12221 10565 132 0,'-6'-13'52'0,"3"10"-28"0,0-13-15 0,0 13 16 15</inkml:trace>
  <inkml:trace contextRef="#ctx0" brushRef="#br0" timeOffset="1812.3929">12200 10536 262 0,'-3'8'9'16,"-3"5"-5"-16,3 0-3 0,0 0 1 15,0 1-3-15,3-1-2 16,0 0-1-16,3-2 0 0,0-3 5 16,3-1 1-1,0-1 6-15,0-4 3 0,3-2-2 16,0-2 2-16,0-4 0 15,-3-1 3-15,-1-4-5 16,1 0-3-16,0-7-3 16,-3-3-3-16,0-3 1 15,-3 0 1-15,0-5-3 16,-3 0 0-16,-3-3 1 16,0 6 2-16,0 2-3 15,1-3 0-15,-1 6 1 16,0-3 2-16,3 3 1 0,0 8 3 15,0 0-1-15,0 18 0 16,0 3-1 0,3 3 0-16,3 4 2 15,3 9-1-15,0 5 0 16,3-2 3-16,-1 7 3 16,1-2-6-16,0 0-3 15,0-6-1-15,3-2-1 16,-3-5-11-16,0-4-5 15,6-1-32-15,3-4-14 16,0-2-33 0</inkml:trace>
  <inkml:trace contextRef="#ctx0" brushRef="#br0" timeOffset="2249.9924">12602 10401 176 0,'-3'-6'68'0,"3"9"-36"0,-3-3-13 0,3 0 21 15,-6 3-9 1,-6 2-1-16,0 3-8 0,0 0-4 16,0 0-10-16,0 2-5 0,3-2-2 15,3 0-1-15,3 8-3 16,3 0 0 0,3-3-1-16,9 3 3 15,-3 0 0-15,6 0 1 16,-3-3 4-16,-3 0 2 15,-9-2 4-15,6 2 4 16,-9-2-2-16,-6 2 1 16,-3-2-7-16,0-3-4 15,0-3-8-15,0-3-4 16,-3 1-21-16,6-3-10 16,4-3-38-16,2 1-17 0,3-3 4 15</inkml:trace>
  <inkml:trace contextRef="#ctx0" brushRef="#br0" timeOffset="2609.3539">12986 10136 160 0,'0'5'63'0,"0"1"-34"0,0 10-19 0,0-8 17 15,0 2-11-15,0 9-2 16,0 5-8-16,6 5-2 15,-9 5-2-15,3 0-2 0,0 1 3 16,0 4-4-16,0-4 0 16,0-3-8-16,6-9-4 15,0-4-31-15,-1-1-13 16,1 4-15 0</inkml:trace>
  <inkml:trace contextRef="#ctx0" brushRef="#br0" timeOffset="2859.4009">12944 10369 264 0,'3'-3'101'0,"3"1"-54"0,3-4-44 15,3 4 23-15,6-1-15 16,-1-2-3-16,1 0-8 0,3-1 0 16,3 1 0-1,0 0-33-15,0 2-15 0,-4 3-45 16,4 0-42-16,3 3 47 16</inkml:trace>
  <inkml:trace contextRef="#ctx0" brushRef="#br0" timeOffset="3093.7789">13212 10485 168 0,'-3'30'66'0,"6"-9"-36"0,3-5-22 0,3-11 16 16,0 0 3-16,3 0 6 16,5-2-5-16,1-3-2 15,3-3-14-15,0-7 1 0,-3-3 1 0,0-1 1 16,-3 1 1-1,-7 0 3-15,-2 0 0 0,-6 0-6 16,-3-6 0-16,-5 3-15 16,-4 0-3-16,-6 0-31 15,-6 6-12-15,3 2-90 16</inkml:trace>
  <inkml:trace contextRef="#ctx0" brushRef="#br0" timeOffset="4406.754">13757 9993 124 0,'0'-5'49'0,"0"5"-26"0,3 3-16 0,-3 2 15 16,0 0-4-16,0 11 1 15,3 5-4-15,-1 6 1 16,1 10-9-16,3 8 0 0,-3 0 0 16,-3 0 5-16,0 0 5 15,0-6 0-15,0-4-1 16,0-6-6-16,0-5-4 16,0-6 1-16,0-2 2 15,0-5 0-15,0-3 0 16,0-6-3-16,0-4-1 15,0-6-6-15,0-6-1 16,3-4-4-16,0-3 1 16,3 2 1-16,0 3 2 0,3-5 1 15,0 5 1-15,3 3-3 16,3 3 2-16,0 4-1 16,3 6-2-16,2 6 3 15,-2 4 2-15,-3 3 4 16,-3 6 4-16,-3 2 2 15,-3 0 3-15,-9 0-1 16,0-2 0-16,-6-1-1 16,-3 6 0-16,-6-8-4 15,0 0-3-15,1-5-7 0,-1-4-1 16,0-7-15 0,3 0-3-16,3-2-20 0,3-3-7 15,3-3-47 1,9-3-41-16,3-2 52 15</inkml:trace>
  <inkml:trace contextRef="#ctx0" brushRef="#br0" timeOffset="4812.8019">13986 10358 200 0,'3'3'74'0,"0"0"-40"0,3 2-27 0,0-2 20 0,0-3-5 16,2 0-1 0,4-3-7-16,0 0-4 15,3-2-5-15,0 0-4 0,3-3 0 0,-6 0-1 16,0 3 0-16,-3-6 2 16,-3 0 3-16,0 1-4 15,-3-6-3-15,-6 5 1 16,0 1 0-16,-6 2 1 15,-3 3 0-15,-3 13-3 16,-3 2 2-16,3 3 1 16,0 3 0-16,0 3 2 15,3 2 1-15,4 0 3 0,2 3 3 16,3-3-2-16,3-2-2 16,6-1-2-16,5-2-3 15,4 0 3-15,3-6 0 16,3-7-8-16,6-3-4 15,0-3-26-15,-4-4-12 16,1-7-64 0</inkml:trace>
  <inkml:trace contextRef="#ctx0" brushRef="#br0" timeOffset="5344.013">13277 10395 164 0,'-18'-2'63'0,"15"2"-34"0,-11 0-21 0,11 2 18 0,-3 1-11 15,0 0-1 1,0 2-13-16,0 0-3 0,0 3 1 16,3 0-18-16,0 0-7 15,3 3-55 1</inkml:trace>
  <inkml:trace contextRef="#ctx0" brushRef="#br0" timeOffset="6447.2717">11718 11068 148 0,'0'-3'55'0,"0"-2"-30"0,-3 2-7 16,3 3 20-1,0 0-6-15,-3 0-1 16,0 3-9-16,-6-1-1 0,0 1-12 16,-6 5-1-16,6-3 2 0,0 0-4 15,0 3-1-15,0 0-5 16,6-2-2-16,0-1-2 15,6 3 0-15,6 2 0 16,0-4 3-16,-3-1 2 16,3 3 2-16,0 0-4 15,0 2-1-15,0-2 7 16,-3 3 6-16,0 2 4 16,-6 0 0-16,-3 1-5 15,0-6-2-15,0 0-6 16,-9-1-2-16,3 1-2 15,-3-2-2-15,3-1-19 0,0-2-10 16,0-1-21-16,3-2-8 16,0 0-38-1</inkml:trace>
  <inkml:trace contextRef="#ctx0" brushRef="#br0" timeOffset="6697.4102">11741 11110 192 0,'-3'0'71'0,"6"0"-38"0,-3 0-39 15,6 10 58-15,0 1-18 16,0 2-9-16,3 0-7 0,-3-2-12 16,0-3-4-16,3 3 1 0,-3-1-2 15,3 1 2-15,0-1-4 16,0-2 0-16,3 3-21 15,3-3-8-15,-4-3-14 16,-2-5-3-16,-3 0-27 16,6-3-28-1,3-4 37-15</inkml:trace>
  <inkml:trace contextRef="#ctx0" brushRef="#br0" timeOffset="6931.5757">11971 11091 184 0,'-3'-2'68'0,"6"2"-36"0,-6 5-26 16,3 0 17-16,0 3-3 0,0-2 3 16,0 7-7-16,-3 11 1 15,0-3-10-15,3-3 0 0,-3 9 3 16,0 10-6-16,-6-8-2 16,0-5-1-16,3 2 1 15,0-2-10-15,3-3-4 16,0-2-21-16,0-6-6 15,0-3-33 1,3-4-42-16,6-9 31 16</inkml:trace>
  <inkml:trace contextRef="#ctx0" brushRef="#br0" timeOffset="7603.4704">12033 11120 188 0,'-3'3'71'0,"3"-3"-38"0,0 8-30 16,0-5 15-16,0 5-7 15,0 0 1-15,3 2-5 16,-3-2 1-16,0 5-5 15,3 3 0-15,-3-5 1 0,0-3 0 0,3 0 0 16,-3 0-5 0,0 0 1-16,0-3 2 15,0-5 3-15,0 0-2 0,3-3-2 16,0-2-3-16,-3-3 1 16,3-3-4-16,0-2-1 15,0 0 3-15,0 0 1 16,0-1 2-16,0 9 0 15,0 0 0-15,3 0 0 16,3-1 0-16,0 4 2 16,3-1 3-16,-3 8 2 15,-1 6 1-15,-2-1 0 16,0-2-4-16,0 0-3 16,-3-2 2-16,0-1 2 0,0 0-4 15,-3-5-3-15,0 0 1 16,0 0 2-16,0 0-2 15,3 0 0-15,0-5-1 16,0-8 0-16,3-1-3 16,0 4-1-16,0-1 3 15,0 1 3-15,0 2-1 16,0 2-2-16,0 4 6 16,0-1 5-16,0 6 2 15,3 2 2-15,-3 3-2 16,0 3-1-16,-3-1-3 15,0 1 1-15,0-3-4 0,-1 0-2 16,-2-3-9-16,3 0-3 16,-3 1-21-16,0-6-6 15,3 2-27 1,-3-2-56-16</inkml:trace>
  <inkml:trace contextRef="#ctx0" brushRef="#br0" timeOffset="8166.0879">12304 11073 192 0,'3'5'74'0,"0"-2"-40"0,0 5-24 0,0-3 17 15,0 0-7-15,0 1-1 16,0 7-9-16,-3 3-2 0,0 0-4 15,0-3-3-15,0-3 2 0,0 1-4 16,0-6 0-16,0 1 1 16,0-1 2-16,0-5 1 15,0 0 1-15,6-3-5 16,0 1 1-16,0-9-7 16,0-2 0-16,0-1 3 15,3 4 2-15,-1-1 2 16,1 3 0-16,0 0-3 15,0 3 2-15,0 5 1 16,0 3 2-16,0 2 8 16,-3 6 3-16,0-3-2 15,-3 0 1-15,0-3-3 0,0 0 0 16,0 0-5-16,0 1-3 16,0-1 0-16,-3-5-1 15,3 0 0-15,3-3 2 16,0-5-3-16,0 0 0 15,3-5-1-15,-1 0-2 16,1 2 3-16,6 4 0 16,-3 1-2-16,-3 4 2 15,6 2-1-15,-3 2 0 16,-3 9 2-16,0-1 2 16,-3 4-1-16,0-4 2 0,0 1 0 15,-3-3 1 1,0 0-22-16,0-3-10 0,3 0-24 15,-3-2-7-15,-1 0-37 16</inkml:trace>
  <inkml:trace contextRef="#ctx0" brushRef="#br0" timeOffset="8572.3475">12718 11081 176 0,'6'-3'66'0,"0"8"-36"0,0 1-18 16,0-6 19-16,-1 0-10 0,4 2-1 16,3-2-10-16,0 0-2 15,3 0-4-15,-3-2-3 0,0-1 2 16,0 0-2-16,-3-2 2 16,-3-3 0-16,-3 3 3 15,-3-3-8-15,0 0 0 16,-6 3 0-16,-6-1 3 15,0 1-5-15,0 5 1 16,-3 0-1-16,0 3-1 16,3 2 6-16,0 0 3 15,4 3 1-15,-1 0 2 16,3 3 0-16,3-1 3 16,3 6-1-16,3 0 0 15,3 0-3-15,0 0-1 16,2-3-6-16,7-2-1 15,3-3 3-15,0-3 1 0,0 0-11 16,0-2-4-16,0-6-21 16,-3-2-5-16,-1-6-66 15</inkml:trace>
  <inkml:trace contextRef="#ctx0" brushRef="#br0" timeOffset="8853.6003">13018 10814 184 0,'-3'0'71'0,"3"0"-38"0,0 2-23 0,0 3 17 16,0 3 0-16,0 3 3 15,0 5-10-15,3 5-4 16,0 8-9-16,0 6-1 0,3-4 1 15,0 1-3-15,0-6-3 16,0 4 0-16,-3-7 1 16,0 1-17-1,0-3-24-15,0-5-13 16,-3-3-55 0</inkml:trace>
  <inkml:trace contextRef="#ctx0" brushRef="#br0" timeOffset="9088.0632">12917 10956 200 0,'-3'-2'77'0,"9"2"-42"0,-3 0-41 15,3 0 62 1,3 0-20-16,9 0-14 15,3-6-10-15,3 1-9 16,-1 0-3-16,1 2 1 0,3 1-26 16,-3 2-8-16,-3 5-56 15,-1 0-47-15,-5 8 47 16</inkml:trace>
  <inkml:trace contextRef="#ctx0" brushRef="#br0" timeOffset="9275.5342">13203 11083 184 0,'0'14'71'0,"3"-6"-38"0,0-3-32 0,-3-5 16 0</inkml:trace>
  <inkml:trace contextRef="#ctx0" brushRef="#br0" timeOffset="9478.6675">13209 11120 318 0,'0'8'9'0,"0"-8"-6"15,0 0 5-15,0 0 4 0,0 0 0 16,0-2 3-16,0-4-2 16,0-1 2-16,3-4 1 15,0 0-1-15,3 1-5 16,3-1-4-16,0-2-1 15,3 2-1-15,2 3-5 16,1 0 1-16,3 3 0 16,-6 3 0-16,0-1-14 0,0 3-3 15,0 3-22 1,-3-1-10-16</inkml:trace>
  <inkml:trace contextRef="#ctx0" brushRef="#br0" timeOffset="9650.5942">13474 11054 212 0,'0'8'79'0,"0"8"-42"0,0-5-28 0,0-6 19 16,3 3-10-16,-3 0-3 15,0 2-11-15,0 1-2 16,6-3-2-16,-6 0-27 0,0-3-9 0,0-2-68 15</inkml:trace>
  <inkml:trace contextRef="#ctx0" brushRef="#br0" timeOffset="9838.1508">13468 10872 228 0,'-3'-6'88'0,"3"9"-48"0,3 0-42 16,-3-3 17-16,0 0-16 16,0 0-1-16,9 2-39 15,0 4-15-15,3-1-34 0,2 0-11 16</inkml:trace>
  <inkml:trace contextRef="#ctx0" brushRef="#br0" timeOffset="10119.4192">13765 10988 180 0,'0'-5'68'0,"0"8"-36"0,-2-3-37 16,-4 2 51-16,-6 3-16 15,0 1-7-15,0 2-4 16,0 0-12-16,0 2 0 0,3 3 3 15,0 1-2-15,3-1 3 16,3 0-2-16,3 3 2 0,6-3-2 16,6-2 0-16,6-1-3 15,3-2-1-15,0-2-10 16,2-9-4-16,1-2-46 16,0-6-19-16,3 1-39 15</inkml:trace>
  <inkml:trace contextRef="#ctx0" brushRef="#br0" timeOffset="12588.4284">11328 10337 132 0,'0'0'52'0,"0"3"-28"0,0-3-17 16,0 0 15-16,0 0 0 15,0 0 2-15,-3 0-2 16,0 0-2-16,0 0-10 16,-3 0-4-16,0 0 0 0,0 0-1 15,0 0 0-15,-3 0 1 16,0 0 1-16,-3-3 1 16,-6 1 0-16,0-1-4 15,1 0-1-15,-1 1 1 16,0-4 0-16,0 1 0 0,-3-3 2 15,3 0-3 1,0 0 0-16,-2-2 3 0,-4-6 1 16,3 3-3-16,0-1-1 15,3 1 1-15,0 0 2 16,1-3 1-16,-1 3 1 16,-3-3-2-16,6-5-1 15,0 2-1-15,0-5 2 16,0-2-5-16,3 0-3 15,1-1 3-15,-1-2 1 16,-3 5 0-16,0-2-2 0,-3-1 1 16,0 1-1-16,0-1 4 15,0 4 2-15,1 1 0 16,-4-1 1-16,0-4-4 16,-3 6-2-16,-3-6 0 15,0-2 1-15,1 3-1 16,-4 2 2-16,0 0 0 15,0 3 3-15,4 0-5 16,-1 2-1-16,0-2 0 16,-3 5 2-16,1 0-1 15,-1 1 2-15,0-1-2 16,0 0 2-16,-6 0-4 16,1 3 0-16,-4-3 3 15,3 0 1-15,1 0-1 16,2 0 1-16,0 0 0 0,6 3 1 15,1 0-5-15,-4 0 1 16,0-1-2-16,0 1 0 16,3 3 2-16,-2-1 2 15,-4 0-1-15,-3-4-1 16,4 1 3-16,-1-1 2 16,0 1-7-16,0 1 0 15,1 2 2-15,2 1 2 16,0-1 0-16,-3 3 1 15,4 0-4-15,-1 0-2 16,0 1 2-16,-3-1 0 16,3 0 1-16,-2-3 0 0,2 6 0 15,0-3 2-15,0 3-3 16,1-1 0-16,-1 1 1 16,0 0 0-16,0-1 0 15,4 1 0-15,-7 0 0 16,3 2 2-16,-9-2-1 15,1 2-1-15,2-2-2 16,-3 2 1-16,1 1-1 16,2-1 0-16,3 0 2 15,3 1 2-15,1-1 1 16,-1 0 3-16,0 1-8 16,6 2-3-16,0 0 3 0,7 0 2 15,-4 0 1-15,-3-3 2 16,6 3-4-16,3 0-2 15,0 0-1-15,6 0 3 16,0 0 0-16,3 0 1 16,4-3-3-16,-1 1 0 15,3-1-1-15,3 1 0 16,5-1 0-16,1 0 0 16,6-2-2-16,0-3-1 15,0-3 1-15,6-4 2 16,3-1-3-16,2 0 2 15,4 0-4-15,-3 0 1 16,0 0-1-16,3 0 3 16,-7 3 4-16,-2 3 3 0,-6-1-2 15,-3 6 0-15,-3-1 3 16,-6 4 3-16,-3-1-2 16,-9 8 0-16,-6 1-1 15,-3 2-2-15,-6 2 3 16,-2 3 0-16,-4 1-1 15,0-1 1-15,3 5-4 16,-5-2 0-16,2-3 1 16,3 1 2-16,3-4-3 15,3 1 0-15,4-1 1 16,2-2 2-16,3 0-3 16,3 0-2-16,0 0-1 15,6 3 3-15,6-1 0 0,6 1 1 16,0 0 0-16,9-1 0 15,5 1-3 1,4-3 0-16,6 0-7 0,3 2-2 16,5 3-24-16,7-2-11 15,0 0-67 1</inkml:trace>
  <inkml:trace contextRef="#ctx0" brushRef="#br0" timeOffset="15041.8273">11563 11255 148 0,'0'-2'57'0,"0"2"-30"0,-3-3-16 0,0 3 15 16,0 0-1-16,-3 0 0 16,-3 0-10-16,-3 0-4 15,-12 3-6-15,0-1 1 0,-2 4 0 16,-4-1-2-16,-3 3-1 16,0 2-3-16,-8 4-1 15,5-1 1-15,-3 5 2 16,4 6-1-16,-1-3-1 15,-6 3 3-15,4-3 0 16,-1 1 1-16,0-1 0 16,3-3-2-16,1 1 1 15,-1 5-2-15,3 2 2 16,-2 1-2-16,2-1-1 16,3 0 1-16,3 4 1 0,-3-1-1 15,4 0-1 1,-10 10 3-16,3-2 0 15,0-2-6-15,4 2 0 0,2-5 1 16,0 2 3-16,0 0 2 16,4 1 1-16,-1 2-2 15,3 0-2-15,3 0-2 16,-3 8-1-16,0-3 2 16,1-2 2-16,-1-3-2 15,0 3 0-15,0-3 1 16,0 0 0-16,0-5 0 15,1-1 2-15,-4 1 3 16,-6 0 4-16,0 0-6 16,3-3-2-16,-2-3 3 0,-1 3 2 15,0 3 0 1,3-6-1-16,-2-2-3 0,-7 0 1 16,3-3 4-16,-3 3 4 15,-2-3-6-15,-10-2-1 16,0-1 4-16,1 3 5 15,2 3-5-15,3-3 0 16,-8-2-2-16,5-1-1 16,4 1-1-16,-1-3 0 15,0-3 2-15,3 0 1 16,1 1-6-16,5-1-2 0,3-3 0 16,4-2 2-16,2 0-2 15,3 0 0-15,3-3-1 16,6 1 0-16,0-1-7 15,3-2-4-15,3-1-13 16,3-2-4-16,3 0 5 16,3-2 2-16,3-4-4 15,0-2 0-15,3-2 3 16,3-3 4-16,0-1 7 16,6 1 4-16,-3-3 2 15,0-2 3-15,-1 2 4 16,-2 0 2-16,0 3 6 15,0 0 3-15,-3 2 5 16,-3 3 4-16,-3 3 5 16,0-1 4-16,-6 6-6 0,-3 3-4 15,-6 5-7-15,-6 5-2 16,0 0-4-16,-2 1 1 16,-1-1-2-16,0 0 2 15,3 0-2-15,0 1 2 16,3-1-4-16,3 0 0 15,4 0-3-15,2 1-3 16,3-1-1-16,3 0 3 16,6-2 0-16,2-1 1 15,4-2 0-15,3 0 0 16,3 0 0-16,3 0 0 16,0 0 0-16,0 0 0 0,-4 0-5 15,1-3-1-15,-3 0-24 16,0-2-10-16,0-3-81 15,-3 0-35 1,-3-3 77-16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4T21:57:17.2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1419 6802 112 0,'-6'-21'44'0,"9"16"-24"0,6-3-15 16,-6 5 11-16,6 1-5 16,-3-1 1-16,-4 0 2 15,1 1 1-15,0-1-8 16,-3 3-4-16,3-2 0 0,-3 2-4 0,0 0-2 15,9 0 2-15,-3 2 0 16,9 1 5-16,15-3 2 16,3 2 0-16,8-2-1 15,10 0-3-15,6 0-2 16,-1 0 3-16,4 3 0 16,-1 0 1-16,1-1 0 15,-1 1 0-15,-5 2 2 16,-1 1-5-16,-2 2-1 15,0 2 0-15,-4 6 2 16,1-3-3-16,-15 0 0 16,-4 1 3-16,-8-1 1 0,-3 3-1 15,-9 0-2-15,-6 2 1 16,-9-2-1-16,-12 3-7 16,-12-4 0-16,-8 1-4 15,-22-2 0-15,1-4 1 16,-10-2 4-16,-2-3 1 15,-7-5 3-15,-5-2 5 16,0-1 6-16,-1 0-3 16,4 1-1-16,3 2-5 15,11 0 0-15,4-3 0 16,17 3 0-16,12 0 2 16,18-2 1-16,27 2 1 15,18-3 0-15,21-8-2 16,32-5-2-16,21 11-8 15,18 0-3-15,15 5-40 16,6 10-43-16,3 4 22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4T23:27:32.4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5788 6948 52 0,'-3'0'19'0,"3"-13"-10"0,0 21-2 16,0-14 7-16,0 4 6 16,0-1 2-16,0 0 0 15,0 1 1-15,0-1 0 16,0 3 3-16,0 0-3 16,0 0 0-16,0 0-12 15,-3 0 2-15,0 16 10 16,0 0-6-16,-3 2-2 15,0 4-2-15,-5 4-3 16,-1 3 1-16,0 0-2 0,0-2 0 16,0-1-3-16,0-2-1 15,3-3-1-15,0-2 0 16,3-3-2-16,0-3-2 16,3-3 1-16,-3-2-1 15,3-2 2-15,3-6 1 16,0-3-4-16,3-2-1 15,3-3 1-15,0-3 2 16,3-2 0-16,0-3-1 16,3-2-2-16,-3-4 1 15,3 1 3-15,0 3 1 0,-3-1-4 16,0 3 1-16,0 0-2 16,-3 3-2-16,-1-3 5 15,1 3 1-15,0 10-5 16,3 3 0-1,0 6 1-15,0 4 1 16,0 4 1-16,0 1 2 16,0 4 1-16,0 2-1 15,0-5-2-15,3 0 1 16,-3-3-1-16,0-2 0 16,2-1 0-16,-2-2-9 15,0-3-2-15,0 1-25 16,0-4-9-16,-3-2-133 15</inkml:trace>
  <inkml:trace contextRef="#ctx0" brushRef="#br0" timeOffset="500.0664">5827 7043 96 0,'0'-5'35'0,"0"5"-18"0,0 3-11 16,0-3 9-16,0 0 0 16,0 0 12-1,-3 8-6-15,0 2-4 16,0 3-3-16,0 6-8 16,0 5 3-16,0-1 3 0,0 1 3 15,0 3 0-15,-3-1-3 16,3 1 0-16,0 2-7 15,3 0-3-15,0 5-1 0,3-7 1 16,3-3-1 0,6-3-1-16,6-3 1 0,6-5-1 15,3-2 0-15,8-3 2 16,4-3-1-16,3-2 2 16,-1 2-2-16,-2-2-1 15,-3 2-10-15,-4-2-4 16,-2-3-72-1,0-3-42-15,-3 0 55 16</inkml:trace>
  <inkml:trace contextRef="#ctx0" brushRef="#br0" timeOffset="1484.5464">6354 7361 132 0,'0'8'52'0,"3"26"-28"0,-3-5-17 0,0-16 15 16,0 1-2-16,0 1 3 15,0 4-7-15,-3-6 1 16,3 6-8-16,0-3-1 16,0-3-4-16,0-3-1 15,0-2-1-15,0-2 1 16,0-9 2-16,0 0 2 15,0-2-1-15,0-3-1 16,3-5-6-16,0 0 1 16,0-3 2-16,0-5 1 15,0-3-4-15,3 0 1 16,0 6-5-16,0 2 1 16,0 2 2-16,-1 4 3 15,7 2-2-15,-3 3-2 0,6 5 2 16,-3 5 0-16,0 8 1 15,-3 0 2-15,0 6-1 16,0-1 2-16,-3 1 0 16,0-1 3-16,-3 1-3 15,0-1 0-15,0-2-1 16,-3-2 1-16,3-4-4 16,0-2 0-16,0-3-17 15,0-5-5-15,3-2-18 16,2-4-4-16,1-1-36 15</inkml:trace>
  <inkml:trace contextRef="#ctx0" brushRef="#br0" timeOffset="1906.4807">6628 7427 160 0,'0'3'63'0,"0"-1"-34"0,0 1-25 0,0-3 22 16,6 8-7-1,0 0-7-15,0-3-5 16,2 0 0-16,1 1 2 16,3-4-4-16,-3-2-3 15,0-2-1-15,0-1 1 16,0 0-1-16,0-7 2 16,-3-6-2-16,0 3-1 0,-3-1 3 15,0 4 0-15,-3-1-1 16,-3 1 1-16,0 2-4 15,-3 0 0-15,0 2-1 16,0 4 0-16,0 2 2 16,-3 2 0-16,-3 9 0 15,0 5 0-15,0 2-3 16,0 4 2-16,4-1 1 16,-1 3 0-16,3-3 0 15,3 3 2-15,3-6-1 16,0 1 2-16,6-1-2 15,6-2-1-15,-1-3-8 16,1-5-5-16,3-3-29 0,0-7-12 16,6-9-27-1</inkml:trace>
  <inkml:trace contextRef="#ctx0" brushRef="#br0" timeOffset="2297.1272">6851 7400 160 0,'-6'0'60'0,"6"3"-32"0,0 16-20 0,0-14 16 15,0 0-10-15,0 3-1 16,3-3-5-16,3 3-3 0,0-2-2 16,3-4 0-16,0-2 2 15,3 0-2-15,0-2 0 0,-1-1-1 16,-2-2 1-1,0-3 0-15,0 0 1 0,-3 0-5 16,-3-3 1-16,-3 1 0 16,-3 2 2-16,-6 0-3 15,0 0 0-15,-3 3 1 16,1 2 2-16,-1 8-6 16,-3 3 1-16,0 8 1 15,0-3 3-15,3 3 0 16,0 3 2-16,3-1-4 15,3-2 0-15,3 0 1 16,3 2 0-16,6-2-3 16,3-2 0-16,6-4-29 0,9-2-14 15,6-8-38 1</inkml:trace>
  <inkml:trace contextRef="#ctx0" brushRef="#br0" timeOffset="2797.1473">7149 7345 144 0,'-15'2'55'0,"3"17"-30"0,-12-6-23 0,15 0 12 16,0 1-3-16,0 4 1 15,0 1-6-15,0 2-2 0,3 0-2 16,0 3-2-16,6-6 1 0,3-2-4 15,0-2 2-15,3-4 1 16,0-2 2-16,6-8 1 16,-3-3 1-16,3-2-5 15,0-3 1-15,0-2 0 16,0-4 0-16,-3-2 2 16,0-15 1-16,-3-1-4 15,0 0 1-15,-4-2 2 16,1-1 1-16,-3 4 1 15,0 4 2-15,0 1 1 16,0-1 3-16,0 9-5 0,-3 5-1 16,1 2 0-16,-1 8 2 15,0 3-5-15,0 6-1 16,0 7 0 0,0 11 2-16,0 10 1 0,3 11 3 15,0 0 3-15,0 5 2 16,3-2-5-16,0-3-2 15,3-3 0-15,2-5 0 16,1-2-5-16,3-6 1 16,3-8-49-16,0-8-19 15,0-8-23 1</inkml:trace>
  <inkml:trace contextRef="#ctx0" brushRef="#br0" timeOffset="4235.1518">7747 7313 132 0,'0'0'52'0,"0"0"-28"0,0 5-13 16,0 1 18-16,-3 2-2 15,-3 5 2-15,-3 11-8 16,-3-3-2-16,-3 3-11 16,0 2-1-16,0-2 3 0,4-3-6 15,-1 3-2-15,3-3-1 16,0-5-1 0,3 2-3-16,3-7-24 0,0-3-10 15,3-3-23 1,0-10-45-16,3-3 23 15</inkml:trace>
  <inkml:trace contextRef="#ctx0" brushRef="#br0" timeOffset="4453.5848">7622 7340 176 0,'-3'0'68'0,"3"0"-36"0,0 2-29 0,0-2 17 16,3 5-1-16,0 6 1 15,3 8-5-15,0-1-1 16,0 1-8-16,3 2-2 0,3 0 0 0,2 0-2 16,1 6 1-16,0-1-2 15,0-2 2-15,-3-6-18 16,3-2-6-16,3-3-32 16,0-2-11-16,2-3-18 15</inkml:trace>
  <inkml:trace contextRef="#ctx0" brushRef="#br0" timeOffset="4875.7726">8158 7125 160 0,'-6'-2'60'0,"3"17"-32"0,-6-7-26 0,6 0 14 0,-6 3-1 16,0 2 0 0,-3 6-1-16,0 4 1 0,0 17-8 15,0 5-2-15,0 0 1 0,6 0-3 16,1 0 0-16,5 0-1 16,2-5 1-16,1-8-2 15,3-3-1-15,3-6-15 16,3-4-5-16,3-8-41 15,0-6-50 1,0-3 27-16</inkml:trace>
  <inkml:trace contextRef="#ctx0" brushRef="#br0" timeOffset="8688.6631">8259 7448 176 0,'0'-3'68'0,"0"6"-36"0,3-3-26 0,-3 0 15 0,0 0-7 15,3 5 0-15,0 3-4 16,0 3 1-16,-3-1-6 15,6 4-3-15,-3-1-1 0,0 0 1 16,0-2 1-16,0-3-1 16,0 0-2-16,0-3-26 15,-3 0-10-15,0-5-46 16,0 0-31 0,-6-2 49-16</inkml:trace>
  <inkml:trace contextRef="#ctx0" brushRef="#br0" timeOffset="8829.0932">8271 7297 140 0,'0'-2'52'0,"0"2"-28"0,0 2-28 0,0-2 8 16</inkml:trace>
  <inkml:trace contextRef="#ctx0" brushRef="#br0" timeOffset="8876.2641">8277 7303 156 0,'9'5'-84'16</inkml:trace>
  <inkml:trace contextRef="#ctx0" brushRef="#br0" timeOffset="9266.8248">8366 7464 108 0,'6'16'41'0,"-6"-3"-22"0,3 3-5 16,-3-8 15-16,3 0-12 15,-3 0-2-15,3 0-5 16,-3 2-1-16,0-4-5 16,0-1-3-16,0-5 0 0,0 0 3 15,3-3 5-15,0 1-7 16,0-4-3-16,0-2 0 15,0 0 0-15,3 0 1 16,0 3 0-16,0-3-3 0,0 3 2 16,5 2 5-16,4 1 2 15,-3 2 0-15,0 5-1 16,0 0-1-16,0 3 2 16,-3 0-1-16,0 0 0 15,0 5-6-15,0-2 1 16,-3-1-5-16,0 1 1 15,0-6-36-15,0-2-15 16,2-8-19 0</inkml:trace>
  <inkml:trace contextRef="#ctx0" brushRef="#br0" timeOffset="9939.2463">8845 7207 132 0,'-9'0'52'0,"6"6"-28"0,-3-1-22 0,3 0 12 16,0 3-3-16,0 0 3 15,0 3-5-15,0 2-3 16,3-3-3-16,3-2-3 0,0 0 1 15,0-2 1-15,3-4 1 16,0-2-1-16,0 0-2 16,0-2 3-16,-3-1 0 15,0-2-1-15,-3-1 1 16,0 1-4-16,-3 0 0 16,0-1 7-16,0 1 4 15,0-3-1-15,0 3 2 16,0 2-2-16,0 1 0 0,3-1-8 15,0 0 0-15,3 1-1 16,3-1 0-16,3 3 0 16,6 0 0-16,0 0-3 15,0 0 0-15,0 0 2 16,-3 3 0-16,-3 2-2 16,-1 3 0-16,-2 5 2 15,-3 0 2-15,-6 3 0 16,-5 8-1-16,-1 8 3 15,0-3 2-15,0 0 0 16,0-2 0-16,0-4-3 16,3-2-2-16,0-5-4 15,3-2 0-15,3-4-33 0,3-2-13 16,3-3-32 0</inkml:trace>
  <inkml:trace contextRef="#ctx0" brushRef="#br0" timeOffset="10220.4781">8973 7512 104 0,'0'5'41'0,"0"-3"-22"0,3 4-11 0,0-1 13 16,0 3-6-16,3 5 0 16,0-2-1-16,3-3 4 15,0 0-10-15,0-3 0 0,0-2 2 16,0-1 0-16,0-7 2 0,0 0-4 15,-3-1-3-15,-4 1 4 16,-2 0 2-16,0-3-4 16,-2 0 1-16,-4 3-5 15,-3-1 0-15,0 4-3 16,0-1-3-16,0 0-5 16,0 3-2-16,0 0-26 15,3 0-11-15,3 0-36 16</inkml:trace>
  <inkml:trace contextRef="#ctx0" brushRef="#br0" timeOffset="10658.2627">9173 7390 148 0,'0'-3'55'0,"0"3"-30"0,3 0-16 0,3 3 14 16,-6-3 0-16,6 8 1 15,-3 2-5-15,2 4 1 16,-2-1-11-16,0 0-1 0,0 0-1 16,0 0-1-16,0-2 1 15,-3-3-4-15,0 0 0 16,0-3 1-16,0 1 0 15,0-6-2-15,0 0 1 0,0-3 0 16,0 0 3-16,3-2 1 16,-3-3 3-16,3 0-3 15,0-3 1-15,0-4-1 16,3-4 1-16,0 3-4 16,0 3-1-16,3 0-1 15,0 2-2-15,0 3 1 16,3 0-1-16,-3 3-7 15,3 0-3-15,3 2-25 16,5 0-12-16,-2 1-16 16,3 2-4-16,-3 0-16 15</inkml:trace>
  <inkml:trace contextRef="#ctx0" brushRef="#br0" timeOffset="11158.2528">9500 7377 180 0,'0'-19'68'0,"-3"19"-36"0,0-3-24 0,0 3 16 16,0 0-3-16,0 0-1 16,-3 0-10-16,0 0-4 15,-3 3-4-15,0 8-4 0,0 5 1 16,-2-1-1-16,-1 1-2 16,3 3 3-16,-3-1 0 15,6 1 1-15,3-3 0 16,6 0 2-16,3 2 1 15,0-2-4-15,3-11 1 0,0 1 2 16,0-4 3-16,2-4-7 16,-2-4-3-16,0-2 0 15,0-2 1-15,0-3 2 16,-3-9 3-16,0-4 0 16,-3-1-1-16,0-2-2 15,-3 0 1-15,0 0 1 16,0 5 2-16,0 3-3 15,0 3 0-15,0 2 5 16,0 0 2-16,0 8-2 16,-3 0-1-16,0 5-1 15,3 3 1-15,-3 6 2 16,3 4 2-16,0 9 5 0,3-1 3 16,0 14-6-16,3 0-3 15,0-3-3-15,0 0 0 16,0-3-2-16,3-4 2 15,-3-4-18-15,3-2-6 16,0-3-32-16,0-5-14 16,0-3-28-1</inkml:trace>
  <inkml:trace contextRef="#ctx0" brushRef="#br0" timeOffset="11330.2472">9682 7459 204 0,'0'-3'77'0,"0"6"-42"0,-3 5-30 0,3-3 17 0,0 3-6 16,0 0 1-16,0 0-7 15,0 2-4-15,0 1-3 16,0-3-3-16,0 0 1 0,3-3-41 16,0 0-15-16,-3-5-44 15</inkml:trace>
  <inkml:trace contextRef="#ctx0" brushRef="#br0" timeOffset="11517.8281">9691 7310 160 0,'-3'-7'63'0,"0"4"-34"0,3 0-32 0,0 3 13 16,0 0-12-16,0-2 0 15,0 2-38-15,3-3-13 16,0 0-6-16,3 1 0 16</inkml:trace>
  <inkml:trace contextRef="#ctx0" brushRef="#br0" timeOffset="11767.8029">9836 7146 148 0,'0'16'57'0,"3"-5"-30"0,9 7-12 15,-6-7 18 1,3 7 1-16,3 9 2 0,0 21-8 16,0-1-3-16,-3-2-14 15,-3 5-7-15,-3-7 0 0,-6-6-1 16,-3-3 3-16,-3-5-10 15,-12-2-2-15,0-6-107 16,-3-3-53 0,1-4 81-16</inkml:trace>
  <inkml:trace contextRef="#ctx0" brushRef="#br0" timeOffset="14642.782">10307 7435 124 0,'-15'-3'46'0,"3"3"-24"0,-3 0-15 0,9 3 13 0,-3 2-6 15,0 3 0-15,0 3-8 16,0 2-4-16,0 3-1 16,3 0-1-16,4-3 0 0,2 3-3 15,2-3 2-15,4-2 5 16,3-4 2-16,0-4 0 16,0-3 1-16,3-3-4 15,0-2 0-15,0-3-1 16,-3 0 1-16,0-2 0 15,0-1 1-15,-3 3-2 16,0 0-2-16,0 0 5 0,-3 3 4 16,0 2-3-16,-3 3-1 15,0 0-2-15,3 6 0 16,-3-1 0-16,3 3 1 16,-1 2-2-16,1-2-2 15,0 0 1-15,3 6 1 16,0-4-8-16,0-2-1 15,3 0-34-15,0-3-15 16,3-7-22 0</inkml:trace>
  <inkml:trace contextRef="#ctx0" brushRef="#br0" timeOffset="15080.5974">10667 7226 108 0,'-6'-11'44'0,"3"9"-24"0,0-6-4 0,0 5 18 15,0 0-7-15,-3 1-3 16,0-1-8-16,-3 3 0 16,0 0-9-16,-6 3-2 0,0 2-1 15,1 6-2-15,2 2 1 16,0 5 0-16,3 9 1 15,3 12-2-15,0 4-2 16,3-4 1-16,0-1-1 16,3 4 0-16,0-8 2 15,3-5-1-15,-3-2-1 16,0-6-4-16,-3-5-2 16,0-6-70-16,0-2-11 15</inkml:trace>
  <inkml:trace contextRef="#ctx0" brushRef="#br0" timeOffset="15299.4734">10375 7440 164 0,'-9'-5'63'0,"9"-11"-34"0,0 8-16 15,0 8 17-15,3-3-11 16,3 3-3-16,3 0-9 15,6 0-5-15,3 0-1 16,3 0-4-16,8 6 2 0,-2-1-10 0,0 0-3 16,0 1-28-16,-3-4-13 15,-1-2-20 1</inkml:trace>
  <inkml:trace contextRef="#ctx0" brushRef="#br0" timeOffset="15549.4798">10780 7265 148 0,'-6'-2'57'0,"6"4"-30"0,-3 1-23 0,-3 0 15 16,3 2-2-16,0 3 1 15,0 5-3-15,0 3-1 16,3 13-8-16,3 3-6 0,-3 2-1 0,-3 1 1 15,3-1 2-15,0-2-1 16,0-3-1-16,3-5 3 16,-6-3 0-16,3-5-30 15,0-3-12-15,0-2-44 16</inkml:trace>
  <inkml:trace contextRef="#ctx0" brushRef="#br0" timeOffset="15779.2876">10637 7482 220 0,'0'-2'85'0,"0"2"-46"0,3-3-39 0,0 3 18 15,3 0-10-15,3-3 0 16,3 1-4-16,9-1-3 15,0 1 0-15,2-1-15 0,-2 0-5 16,3 1-21-16,-3-1-10 16,-3 3-35-1</inkml:trace>
  <inkml:trace contextRef="#ctx0" brushRef="#br0" timeOffset="16122.8025">10896 7485 132 0,'0'8'52'0,"3"-3"-28"0,0 1-17 0,0-1 15 16,0-2 4-16,0-1 5 15,3 1-11-15,0 2-2 16,0-2-10-16,3-3-3 0,0 0 1 16,-3-3-3-16,0-2-2 15,0 2 0-15,-1 1 1 16,-2-4-1-16,-3 1-1 16,0 0-2-16,-3 2 1 0,1 0 1 15,-4 3 0-15,0 0 0 16,-3 3 0-16,0 0 0 15,-3 2 2-15,3 3-1 16,3 0-1-16,0 0 1 16,6 8-1-1,3 0 0-15,0-1 2 16,6-1 1-16,0-4-4 16,3 1-1-16,0-6-26 15,0 0-9-15,2-2-52 16,1-6-24-1,0-5 56-15</inkml:trace>
  <inkml:trace contextRef="#ctx0" brushRef="#br0" timeOffset="16419.659">11081 7538 160 0,'-3'0'63'0,"6"0"-34"0,-3 3-23 0,0-3 17 16,0 5-5-16,0 3-1 15,0 2-7-15,0 4-2 16,0-4-4-16,3 1 2 0,-3-3 0 15,0 0-5-15,0-3 0 16,0 0 1-16,0-2 1 16,0-3 7-16,0 0 6 15,0 0-4-15,0-5-2 16,0-1-1-16,3-4 1 0,0-1-1 16,3 1 0-16,2-1-5 15,4 0-3-15,0-2 2 16,6 3 0-1,0 2-4-15,0 0-1 0,0 2-17 16,0 1-7-16,-1 0-47 16,1 2-17-16,0 1 0 15</inkml:trace>
  <inkml:trace contextRef="#ctx0" brushRef="#br0" timeOffset="22163.2362">11551 7501 108 0,'-3'11'44'0,"3"-1"-24"0,0 9-10 0,0-6 12 16,0 5-8-16,0 6-1 15,0 3-3-15,0 2-1 16,0 0-5-16,0 3-1 0,-3 5 3 15,3-8-1-15,-3-5 0 16,3-6-1-16,0-2 0 16,0 0 4-16,0-6 3 15,0-4-2-15,0-6 0 16,0-6-5-16,0-4-3 16,0-3 0-16,0-1-1 15,3-4 0-15,-3-1 2 16,0-2 1-16,0 0 1 15,0 0-2-15,0-6 1 0,3 4-2 16,0-1 2-16,0 3-2 16,3-3-1-16,0 3 3 15,3-1 2-15,0 4-2 16,0 2 0-16,2 3 1 16,1 0 0-16,3 7-2 15,-3 1-2-15,0 5 1 16,0 3-1-16,0 5-3 15,0 2 0-15,-3 1 2 16,-3 10 0-16,-3-3 3 16,-3 1 1-16,-3-3 1 0,0 0 2 15,-6-3-1 1,-6-2 0-16,0-4-6 0,0-1 1 16,0-4 0-16,0-2 2 15,0 0-3-15,1-2 0 16,2-4-8-16,0 4-2 15,3-6-7-15,3 0-4 16,0 3-17-16,6-1-5 16,0-4-34-1</inkml:trace>
  <inkml:trace contextRef="#ctx0" brushRef="#br0" timeOffset="22569.3703">11732 7498 140 0,'0'8'52'0,"3"0"-28"0,0 3-11 0,0-3 17 0,0 5-4 16,0 3-1-16,-3 0-9 16,0-3-5-16,3 0-6 15,-3-2-4-15,0-1 0 0,0-2-1 16,0 0 0-16,0-3 2 15,0 1 1-15,0-6 1 16,0 0 0-16,0 0-2 16,3 0-2-16,-3-3 3 0,3 0 0 15,0-2-4-15,3-5 1 16,0-6 4-16,0 0 5 16,0 3-3-16,3-1 2 15,0 1-5-15,0 3 0 16,0 2-1-16,0 0 1 15,0 2-4-15,0 1 0 16,3 2 1-16,-1 1 0 16,-2-1-22-16,6 3-48 15,-3 3-2 1,0-1-13 0</inkml:trace>
  <inkml:trace contextRef="#ctx0" brushRef="#br0" timeOffset="22897.8879">11950 7543 168 0,'-9'0'66'0,"6"6"-36"0,-12-4-29 15,12 4 16-15,0 4-5 16,-3 3 1-16,6-2-7 16,0 2-2-16,0 0-2 15,9-2-2-15,0 0 3 0,0-1 2 16,0-2 2-16,3-3 1 15,0-2 0-15,0-3-4 16,-1-3-1-16,1-2 3 16,-3 0 3-16,-3-3 0 15,0 0 2-15,-3-5-4 16,-3-1 1-16,-3 1-5 0,0 3 0 16,-3-1-3-16,0 3-1 15,0 0-1-15,0 3 0 16,0 0-14-16,3 2-6 15,0 3-22-15,3 0-10 16,0-3-35 0</inkml:trace>
  <inkml:trace contextRef="#ctx0" brushRef="#br0" timeOffset="23202.5363">12215 7509 124 0,'-6'-5'46'0,"6"5"-24"0,-6 0-10 0,3 2 13 16,0-2 0-16,-3 3 2 15,0 0-13-15,-3 2-3 16,0 0-7-16,3 3 2 0,-3 0 0 15,0 5 0-15,0 3-1 16,3 0 1-16,3 0 1 16,6-3-3-16,3 0-3 15,0-2-3-15,3-3 1 16,0 0 3-16,0-3 3 16,3-2-31-16,0-3-14 15,0-3-51-15</inkml:trace>
  <inkml:trace contextRef="#ctx0" brushRef="#br0" timeOffset="23624.7156">12280 7543 168 0,'-3'-2'66'0,"3"7"-36"0,0-5-29 15,0 0 14-15,6 3-4 16,0-1 1-16,0 1-6 15,0 0-4-15,3-1-1 16,3-2 3-16,-3 3 2 0,6-3-5 0,-3-3-2 16,-4 3 2-16,1-5 3 15,-3 2-3-15,0-2-1 16,-3-3 0-16,-3 3 2 16,-6-1-1-16,-3 1 2 15,0 0-2-15,1 0-1 16,-1 2-2-16,0 0-1 15,-3 3 2-15,0 3 0 16,0 2 1-16,0 0 0 16,0 3 4-16,0 0 5 15,3 6 1-15,3 1 2 16,0-1-6-16,6-1-2 0,3-3 0 16,3 1 0-16,6-3-2 15,0 0 1-15,6-3-9 16,3-2-1-16,0 0-45 15,0-3-18-15,2 0-17 16</inkml:trace>
  <inkml:trace contextRef="#ctx0" brushRef="#br0" timeOffset="24145.0532">12542 7501 192 0,'-21'-3'71'0,"12"3"-38"0,-3 3-32 16,9-3 14-16,-2 5-10 0,-1 1-1 16,-3 1-2-16,0 1 1 15,3 3-2-15,0 2-1 0,3 3 1 16,0 0-1-16,3-3 0 16,0 0-3-16,6-2 2 15,0 0 5-15,0-3 2 16,0-3-2-16,3-3-3 15,0-2 0-15,-1-2 1 16,1-6-6-16,3-5-1 16,-3-1 2-16,-3-1 3 15,-6-1-1-15,0-5 0 16,0-3-1-16,0-5 0 16,-3-6 0-16,0 6 0 0,3 3 2 15,-3 2 2-15,0 5-1 16,3 3 2-16,0 3 0 15,-3 3 1-15,3 2-2 16,-3 5-2-16,0 3 1 16,3 3-1-16,-3 5 0 0,3 13 2 15,0 3 3-15,0 5 2 16,3 2-1-16,0 4-1 16,0-3-3-16,6-3 1 15,0-3-2-15,3-2 2 16,-3-6-2-16,0-2-1 15,3-2-35-15,-3-6-14 16,3-3-43 0</inkml:trace>
  <inkml:trace contextRef="#ctx0" brushRef="#br0" timeOffset="24238.7735">12658 7554 168 0,'-6'-5'66'0,"6"2"-36"0,-3 6-22 15,3-1 18-15</inkml:trace>
  <inkml:trace contextRef="#ctx0" brushRef="#br0" timeOffset="24551.3071">12643 7564 333 0,'-3'16'23'0,"3"-2"-12"15,0-1-7-15,3 0-3 0,0 0-1 16,3-2 2-16,3-3 1 16,0 0 1-16,0-3 0 15,0-5 2-15,0 0-8 16,0-3 0-16,0-2-9 15,0 0-3-15,-3-14 1 16,0 3 7-16,-3 0 3 16,0 3 3-16,0 3 0 15,-1 2 2-15,-2 2 3 16,0 4 0-16,0 2 0 16,0 0 1-16,0 8 1 15,0 2-3-15,3 1-1 16,0-1-3-16,0 1-1 15,3 0 3-15,0-1 1 16,0-2-15-16,-3 0-4 16,6-3-65-1</inkml:trace>
  <inkml:trace contextRef="#ctx0" brushRef="#br0" timeOffset="25182.1376">12855 7554 160 0,'-6'-3'63'0,"6"6"-34"0,0 0-23 16,0-3 15-16,0 7-2 15,0 4 1-15,0 0-9 16,3-1-2-16,0 1-5 16,-3-1 2-16,3 1 0 0,-3-3 0 15,0 0-1-15,0-3-1 16,0 0 0-16,0-5 0 15,0 0 0-15,3-2 0 16,0-1 2-16,0-2 1 16,0-3 1-16,0 0 0 0,-1-3 0 15,1-2-2 1,0 3-1-16,3 2-3 0,-3 0-2 16,3 0-2-16,0 0 1 15,0 3-10-15,3-1-5 16,-3 4-19-16,3-1-5 15,-3 3 1 1,3 0 3-16,-3 3 16 0,0-1 7 16,0 1 9-16,0 5 4 0,6 0 5 15,-3 0 2-15,0 2 27 16,2 1-5 0,1-3-7-1,0-3-4-15,-3 0-11 16,0-7-4-16,0-1-2 15,-3 0-1-15,0 1 2 16,-3-9 1-16,0 1 1 16,-3-1-5-16,-3 3 1 15,0 3 0-15,-6 2 2 16,0 3-6-16,-3 0 1 16,0 3 3-16,0 5 2 15,0 5 2-15,1-2 2 16,2 2 1-16,3 0 1 15,3 0-2-15,3 0 1 16,3-2-4-16,6 0 0 16,5-1-1-16,1-2-2 15,3-3-30-15,0-2-13 16,6-3-57-16</inkml:trace>
  <inkml:trace contextRef="#ctx0" brushRef="#br0" timeOffset="25604.0152">13560 7522 200 0,'-3'-5'74'0,"3"7"-40"0,-6-4-20 0,3 2 22 16,0-3-9-16,-3 3-3 15,-6 0-14-15,-6 3-6 16,4 2-3-16,-4 3-1 0,0 0 0 15,0 5-3-15,3 3 2 16,0 0 1-16,3 0 0 16,6 0 0-16,3 0 2 15,0-1-3-15,9-1 0 16,3-4-23-16,6 1-10 16,6-6-28-16,3-2-12 15,3-3-6 1</inkml:trace>
  <inkml:trace contextRef="#ctx0" brushRef="#br0" timeOffset="26010.3503">13655 7549 228 0,'-9'-8'85'0,"3"5"-46"0,-5 3-35 16,5 0 21-16,-3 3-16 15,-3-1-5-15,0 9-2 16,0-1-2-16,0 6 0 15,3-2 0-15,3-1 0 0,3 3 0 16,3-3 0-16,3 0 0 16,0 0 2-16,3-2 1 0,3-3 1 15,3-5-2-15,0-3-2 16,0 0-8-16,0-3-3 16,-3-2 1-16,0-3 4 15,-4-3 1-15,1 0 3 16,0-4 1-16,-3 1 3 15,0 1-1-15,0 3-1 16,0 2 1-16,-3 2-1 16,0 4 0-16,0 7 2 15,0 0 1-15,0 6 3 16,3-1-1-16,0 1 2 16,3 0-6-16,0 2-3 15,0 0 3-15,3-2 3 0,0-1-10 16,3-2-3-1,3-3-38-15,-3-2-14 0,3-3-31 16</inkml:trace>
  <inkml:trace contextRef="#ctx0" brushRef="#br0" timeOffset="26119.6944">13822 7334 192 0,'-3'-10'71'0,"0"7"-38"0,0 3-34 16,3 0 15-16</inkml:trace>
  <inkml:trace contextRef="#ctx0" brushRef="#br0" timeOffset="26276.0195">13813 7334 326 0,'0'21'17'0,"0"6"-9"0,0 5-4 0,3-1-1 16,0 9-2-16,0-6 2 16,0-2-2-16,0 0 2 15,3-3 0-15,0-5 1 16,-3-3-24-16,3-5-9 15,0-5-41 1,0-4-44-16,3-4 34 16</inkml:trace>
  <inkml:trace contextRef="#ctx0" brushRef="#br0" timeOffset="26494.7934">13971 7303 184 0,'-3'-3'71'16,"3"3"-38"-16,-3 5-30 0,3 0 17 0,0 6-3 16,0 18 1-16,0 0-3 15,3 6 1-15,0 10-9 16,3-3-2-16,0-2 1 0,0-1-3 16,3-2-2-16,0-2 0 15,0-6 1-15,-1-5-61 16,1-6-24-16,0-7-12 15</inkml:trace>
  <inkml:trace contextRef="#ctx0" brushRef="#br0" timeOffset="33698.6881">9512 9962 124 0,'6'-6'49'0,"-3"6"-26"0,0 0-12 15,-3 0 18-15,0 0-8 16,0 0 0-16,0 0-3 16,3 6 0-16,-3-1-9 15,0 3 6-15,-3 0 2 0,-3 2-3 0,-3 6 2 16,-3 8-5-16,-3-3 1 16,0 0-5-16,-3 1 1 15,-5-4-5-15,2 1 0 16,0-1-1-16,-3-2-2 15,6 0 1-15,3-3-1 16,4-2-3-16,2 2 2 16,0-3 1-16,3-2 2 15,3 0-1-15,6 0-1 16,3 0-2-16,3 0 1 16,5 0 1-16,7 3 2 15,3-1-1-15,0 1 2 16,3-1-4-16,0 1 0 15,-4 0 1-15,-2-1 2 16,-3 1-1-16,-3-3-1 0,-3 0 3 16,-3-3 2-16,0-2-29 15,-3-1-10-15,0-2-35 16,0 0-11-16</inkml:trace>
  <inkml:trace contextRef="#ctx0" brushRef="#br0" timeOffset="34230.3173">9455 10261 96 0,'-3'-3'38'0,"3"-13"-20"0,0 11-21 15,0 2 43-15,-3 3-14 16,0 0-5-16,1 0-4 15,-1 0-10-15,0-3 0 0,0 3 0 0,0 0-1 16,3 0-1-16,0 6 1 16,0-6 1-1,0 0-1-15,0-3-1 0,6 3 8 16,2-3-1 0,10 3 3-16,9-2 5 15,15-1 4-15,11-2-8 16,10-3-2-16,8 0-4 15,7-3-1-15,5 1-3 16,0-1 1-16,-2 6 0 16,-10-3 3-16,-5 0-3 15,-10 3-2-15,-8-1-2 16,-9 4-3-16,-7 2 1 0,-5-3-1 16,-6 3-38-16,-6-2-16 15,-3-1-70 1</inkml:trace>
  <inkml:trace contextRef="#ctx0" brushRef="#br0" timeOffset="35276.7735">10661 10118 148 0,'0'-6'57'0,"3"4"-30"0,-6 2-16 0,3-3 18 16,-3 3-8-16,-3 0 0 15,-3 3-6-15,0 2-1 16,0 0-8-16,0 1-4 0,-3-1-1 15,0 3-4-15,4 0 2 16,2 0-1-16,6 2 0 16,6-2 2-16,5 5 0 15,1 3 0-15,6 0 0 16,-3 0-3-16,0 0 2 0,-6-3 1 16,-3 0 2-16,-3 1 5 15,-3-1 6-15,-6-3-5 16,-3 1 0-16,-3-6-4 15,0 1-3-15,0-4 2 16,-3-2 2-16,3-2-26 16,4-1-11-16,5-2-37 15</inkml:trace>
  <inkml:trace contextRef="#ctx0" brushRef="#br0" timeOffset="35761.2777">10834 10179 184 0,'-3'-6'68'0,"3"4"-36"0,-3-1-22 0,0 3 20 16,0 0-14-16,-3 0-3 15,0 3-6-15,-3 2-2 16,-9 5-3-16,3 6-4 0,0 3-1 15,0 2 2-15,6 0 0 16,0 0-2-16,4-2 2 16,2-1 1-16,8-2 2 0,7-2-1 15,0-7-1-15,0-1 3 16,0-6 2-16,0-3-11 16,0-2-3-16,-3-3 2 15,0 0 1-15,-3 0 4 16,-3-5 1-16,0-6 1 15,-3 1 2-15,0 4 3 16,0 1 4-16,0 3-2 16,-3 2-2-1,0 18 0 1,3 1-1-16,0-1-2 16,3 4-2-16,0-1 3 0,3 0 0 15,3 0-1-15,-1-2 1 16,1 0-29-16,3-3-9 15,0-3-65 1</inkml:trace>
  <inkml:trace contextRef="#ctx0" brushRef="#br0" timeOffset="36370.4253">10944 10208 160 0,'-3'-3'63'0,"3"6"-34"0,0-3-21 0,0 0 16 16,3 10-3-16,0 1-1 15,3 5 1-15,0-3-1 16,3 0-11-16,-1 0-3 0,1 3-2 0,3-3 0 16,-3-2 0-16,0 0-2 15,0-3 1-15,-3-6 2 16,0-2 2-16,0-2-3 15,0-4-3-15,0-2 0 16,-3-2 1-16,0-6-1 16,0 0 2-16,-3 0-4 15,0 3 0-15,0 0 1 16,3 2 0-16,0 1-11 16,0 2-3-16,3 2-13 15,0 4-3-15,0-1 11 16,2 3 9-16,1 3 4 0,3 2 1 15,3 0 4-15,0 6 2 16,-3-3 0-16,6-3-1 16,-3 6 12-16,-3-9 4 15,-3 1 0-15,-1-8 1 16,-2-1-7-16,-3-2-2 16,0 0-4-16,-3 1-1 15,-3-1-1-15,-3 2 1 16,-5-2-4-16,-1 3 0 15,0 2-1-15,0 3-2 16,0 6 3-16,0 2 0 16,3 5 3-16,0 3 3 15,3 0 4-15,3 2 5 0,6 1-2 16,3-1 1-16,6-2-5 16,6-3 0-1,0-5-3-15,3-2 2 0,2-6-24 16,1-3-8-16,0 0-98 15</inkml:trace>
  <inkml:trace contextRef="#ctx0" brushRef="#br0" timeOffset="38214.3103">11688 10184 156 0,'-3'0'57'0,"-9"0"-30"0,3 8-21 16,6-8 15-16,-3 2-9 15,-3 1 1-15,0 5-8 16,0 5-3-16,0 3-1 15,0 3 3-15,3 2 2 0,4 3 0 16,2-1 1-16,2 1-4 16,7-3-2-16,6-2 2 15,0-6 0-15,0-5 1 16,0-3 0-16,0-5-2 0,0-5-2 16,0-3 3-16,-1-2 0 15,-8-1-1-15,-3 0 1 16,-3 1 0-16,-3 2 3 15,-3 0-3-15,1 0-2 16,-7 3 0-16,6-6-1 16,-6 3 0-16,3 0 0 15,3 3-20-15,0 0-7 16,3-1-149 0,15-7 95-1</inkml:trace>
  <inkml:trace contextRef="#ctx0" brushRef="#br0" timeOffset="38495.9671">11813 9975 152 0,'-3'-8'57'0,"3"5"-30"0,0 3-16 16,0 0 15-16,0 6-10 15,0 1-2-15,0 4 3 16,0 15 1-16,0 4-9 16,0 4-3-16,0-2-2 0,0 7 0 0,0-2 0 15,3-5-2 1,0-3 1-16,3-5-2 0,0-3-1 16,0-5-21-16,0-3-11 15,0-5-64 1,14-2-27-16,-2-4 64 15</inkml:trace>
  <inkml:trace contextRef="#ctx0" brushRef="#br0" timeOffset="38917.268">11962 10194 164 0,'-12'0'63'0,"3"6"-34"0,-9 2-27 0,9-3 14 0,0 8-6 15,0 3 2 1,3 0-7-16,0 2-1 0,3 1-2 16,3-1 1-16,6-2 0 0,6-2-4 15,0-4 1-15,0-5 0 16,3-5 0-16,0-2-9 16,-3-6-4-16,0 0-2 15,-4-5 1-15,-2-8 8 16,-3-3 5-16,0-3 4 15,-3-4 1-15,-3-12-7 16,0 3 0-16,0 6 7 16,0 5 7-16,1 5 6 15,2 6 4 1,0 4-11-16,0 9-6 16,0 5 2-16,0 16 0 0,0 8 4 0,2 2 4 15,1 6-6-15,3 2 0 16,0-2-4-16,0-3-1 15,0-2-1-15,3-3 1 16,0-6-44-16,0-5-17 16,6-2-37-1</inkml:trace>
  <inkml:trace contextRef="#ctx0" brushRef="#br0" timeOffset="39729.8475">11616 10224 116 0,'-6'-3'44'0,"6"3"-24"0,-3 3-13 15,3-3 13-15,-3 2-8 16,-2 9-2-16,-1 2 1 15,0-2 3-15,0 2-8 16,0 0 6-16,3 3 3 0,0 2-1 16,3 4 2-16,0-4-7 15,6 1-3-15,3-4-1 16,0-1-1-16,5-6 0 16,4-3 0-16,-3-5 0 0,0-5 0 15,0-3-2-15,-3-3-2 16,-3-2 1-16,0 0 1 15,-3-1 1-15,-6 4 3 16,-3-6 3-16,0 3 5 16,0 2-4-16,-6-2 2 15,0 2-9-15,-3 3-2 16,3 0-1-16,0 3 0 16,3 0-25-16,3 8-100 31</inkml:trace>
  <inkml:trace contextRef="#ctx0" brushRef="#br0" timeOffset="41621.061">12432 9988 104 0,'0'0'38'0,"0"0"-20"0,-3 0-10 0,3 0 13 16,0 0-3-16,0 0 1 16,0 0-6-16,0 0-3 15,0 0-5-15,-3 0 3 0,0 0 4 16,0 0-2-16,-3 3 8 16,-3-1-3-1,0 4-8-15,3-1-4 16,0 8 0-16,0-2 0 15,3 2-1-15,0 0-2 16,3 0 1-16,0-2 1 16,6-3-1-16,0-5-1 15,0-1 1-15,3-2 1 16,-3-5-1-16,0 0-1 0,0-1 1 16,0 1 1-16,-3 0-3 15,0-3 0-15,-3 0 1 16,0 0 2-16,0 3-1 15,0-1 2-15,0 1 2 16,0 0 2-16,0 2-3 16,0-5-3-16,3 6-3 15,0-1-1-15,3 0 2 16,0 3 2-16,3 0-2 16,-3 3-2-16,0 2 2 15,0 6 0-15,-3 5 1 16,0 0 0-16,-6 2 0 0,-3 6 2 15,0 0 3 1,-6-1 2-16,0 7-1 0,-3-1 1 16,-3-5-4-16,3-3 0 15,3-3-3-15,3-2-1 16,1-5-1-16,2-1-2 16,14-4-57-1,1-4-35 1,3-2-24-16,3 0 57 15</inkml:trace>
  <inkml:trace contextRef="#ctx0" brushRef="#br0" timeOffset="41902.4249">12480 10282 128 0,'-3'13'49'0,"3"-10"-26"0,3 2-16 0,0 0 15 0,0 3-2 15,3 0 0-15,-1 3-4 16,1-3 0-1,9 0-3-15,3-6 4 16,-3-2-5-16,-3-2-6 16,0-1-2-16,-3-2-2 15,-3-1 1-15,-3 1 0 16,-6-6 1-16,0 1 0 16,-9-1 0-16,0 1-2 15,3 2-2-15,0 5 1 16,0 0-12-1,3-5-3-15,0 8-39 0,3 0-16 16,3 0-13 0</inkml:trace>
  <inkml:trace contextRef="#ctx0" brushRef="#br0" timeOffset="42371.1424">12721 10165 184 0,'0'6'71'0,"0"-4"-38"0,0 9-21 15,3-6 19-15,0 11-10 16,0 3 1-16,0-4-9 16,0 1-3-16,0 0-5 15,0 0-2-15,0-3 3 0,-1-2-3 16,1-1-2-16,-3-2 2 16,0-2 2-16,0-6 0 15,0 0 0-15,3-3 1 0,-3 0 3 16,3-2-4-16,0-6-3 15,0-7 1-15,0 5 0 16,0-3-1-16,3 0 1 16,0 0-2-16,3 6 2 15,0-4-4-15,3 6-2 16,-3 0-1-16,3 3 3 16,-3 2-27-16,3 1-8 15,-3-1-24-15,3 3-8 16,-1-2-23-1</inkml:trace>
  <inkml:trace contextRef="#ctx0" brushRef="#br0" timeOffset="42871.5129">12941 9980 192 0,'-3'-3'71'0,"9"6"-38"0,-6 2-28 16,0 1 19-16,0 2-6 16,3 7 1-16,0 9-1 15,0 3 0-15,0 5-9 16,-3-1-1-16,0 4-1 0,0-6-1 16,0-5-1-16,0-3-1 15,0-3 0-15,0-5-5 0,0-2 1 16,0-3 2-1,0-3 1-15,0-5 3 16,3-5-5-16,0-3-3 16,3-3 3-16,0-2 1 15,3 0-5-15,0 2 0 16,5 1 1-16,-2-1 1 16,3 3 1-16,0 6 0 15,3 2-5-15,-3 5 1 16,0 0 2-16,0 9 3 15,-6 1 6-15,-3 1 6 16,-6 0-1-16,-3-3 1 16,-6 1-5-16,-3-1 0 0,-3 0-5 15,-6-2-2-15,0-1-3 16,0-2 1-16,3 0-12 16,4-3-7-16,2-2-11 15,0 0-6-15,3-3-20 16,6-3-9-16,3-2-26 15</inkml:trace>
  <inkml:trace contextRef="#ctx0" brushRef="#br0" timeOffset="43136.8674">13280 10173 164 0,'15'-5'63'0,"-15"5"-34"0,-6 0-12 15,6 0 22-15,-3 3-7 0,0 2-1 16,-6 3-6-16,0 8-4 16,-2 5-11-16,-4 0-2 0,-3 0 2 15,-3 0-6-15,3 1 0 16,0-4-2-16,3 1 1 16,3-4-15-16,3-4-5 15,4-3-37-15,2-3-18 16,3-5-31-1</inkml:trace>
  <inkml:trace contextRef="#ctx0" brushRef="#br0" timeOffset="43340.3166">13167 10118 244 0,'6'5'90'0,"0"0"-48"0,6 6-29 15,-3-3 22-15,3 5-5 16,3 11 0-16,6 0-15 16,-1 2-6-16,1 1-6 15,3-1-3-15,-3-2 3 0,-3-3-9 16,-3-5-1-16,-3-3-60 16,-1-2-25-16,10-6-27 15</inkml:trace>
  <inkml:trace contextRef="#ctx0" brushRef="#br0" timeOffset="44121.6534">12935 10250 100 0,'-3'11'38'0,"3"-9"-20"0,-3 1-8 0,3-1 12 0,0 6 1 16,-3-2 1-16,0 2-2 15,0 2-2-15,0 1-10 16,3 2-2-16,-3 0 2 0,3 1-6 16,0-4 0-16,0 1 0 15,0-3 0-15,3-3-57 16,3-2-60-1,0-3 26-15</inkml:trace>
  <inkml:trace contextRef="#ctx0" brushRef="#br0" timeOffset="45973.2927">12923 10250 112 0,'-3'-11'44'0,"6"11"-24"0,-3 11-8 0,0-8 13 16,3-6 0-16,-3 6 0 15</inkml:trace>
  <inkml:trace contextRef="#ctx0" brushRef="#br0" timeOffset="46316.8905">12926 10250 287 0,'3'-3'13'0,"-3"9"-3"16,3-4-6-16,-3-2-3 15,0 0 2-15,0 6 0 16,0 1-1-16,0 1 1 0,-3 0 0 16,0 0 1-1,0 0-2-15,3 0-2 0,0 0 3 16,-3 0 2-16,3 0-2 15,0-3-2-15,0 1 0 16,0-1 1-16,0 0-1 16,0-2 2-16,0-1-2 15,0-2-1-15,0 0 1 16,0 0-1-16,0 0 2 16,0 3 1-16,0-3-1 15,0 0 1-15,0 0-2 0,0 3-1 16,0-3 1-1,0 0 1-15,0 0-3 16,0 0 0-16,0 0 1 16,0 0 0-16,6 0-16 0,-6 0-4 15,0 0-10-15,6 0-2 16,-3 0-50 0</inkml:trace>
  <inkml:trace contextRef="#ctx0" brushRef="#br0" timeOffset="49317.2979">9572 11546 136 0,'8'-5'52'0,"-5"2"-28"0,3 1-13 0,-6 2 15 15,0 0-3-15,0 0 0 16,0 0 1-16,0 0 0 15,0 0-13-15,0 5 4 0,-3 0 3 16,-6 11 1-16,-5-2 1 16,-4-1-7-16,-3 3 0 15,0-3-4-15,-3 0 0 16,-3 0-5-16,4 1-1 16,2-1 1-16,0-3 0 15,6 4-2-15,-3-4-2 16,6-2-2-16,3 0 1 0,0 0-1 15,3-3 0 1,1 1 2-16,5-1 0 0,0 0 0 16,5 0 0-16,1 1 0 15,12-1 0-15,0 3 2 16,9 3 1-16,0 4 1 16,0 7 2-16,-1-4-3 15,1 1-2-15,-3-3 0 16,-6-3 1-16,-3-3-1 15,-3-2 2 1,2-2-2-16,-2-1-14 16,-6-3-6-16,-6-2-17 15,6 0-7-15,-6 0-21 0,0-2-8 16,6-1-18 0</inkml:trace>
  <inkml:trace contextRef="#ctx0" brushRef="#br0" timeOffset="49848.5233">9438 11737 156 0,'-9'-3'57'0,"9"3"-30"0,-3-2-12 16,3 2 18-1,0 0-7-15,0 0-1 0,0 0-5 16,0 0-1-16,0 0-10 16,0 0-3-16,0 0-2 0,3 0 2 15,3 0 1-15,5-3 1 16,4 3 2-16,6 0-1 15,3-3 2-15,9 3-4 16,2 0-2-16,1 0 0 16,6-2 1-16,3-1 1 15,-1-2 1-15,4-1-2 16,-1 1 1-16,1 0-2 0,6 0 2 16,-4 2-4-16,-2 0-2 15,-4 3 0-15,-5 0 1 16,0 0-1-16,-6 0-1 15,-7-2 5-15,-2-1 1 16,-3 0-5-16,-3 1 0 16,-3-1-1-16,0 0 0 15,-3 1 2-15,-3-1 1 16,-1 0-28-16,1 1-12 16,0-1-40-16,0 3-13 15</inkml:trace>
  <inkml:trace contextRef="#ctx0" brushRef="#br0" timeOffset="51052.0328">10726 11673 96 0,'15'0'35'0,"-12"0"-18"0,0-2-20 16,6 2 45-1,-3 0-15-15,0-3-3 16,0 0-6-16,-3 1-10 16,0-1 6-16,0 1 3 0,-3-1-1 0,0 3 1 15,-6-3 8 1,-9 1-7-1,0-1-7-15,-3 3-5 16,1 0-6-16,-1 3 0 16,0 2-2-16,0 0 0 15,-6 3 0-15,6 3 0 16,-3 2 0-16,7 3 0 16,5 2 4-16,3 1 1 15,9 2-4-15,3 3-1 16,6 0 3-16,2-3 1 15,4-3 0-15,0-4 1 16,6-4-2-16,0 1-1 16,-3-3-8-16,-4-6-3 15,1-2-21-15,-3-8-6 0,0-2-54 16</inkml:trace>
  <inkml:trace contextRef="#ctx0" brushRef="#br0" timeOffset="51645.9488">10825 11499 116 0,'-3'2'44'0,"3"1"-24"0,0 2-13 0,0 1 13 16,0 2-4-16,0 2 1 16,3 11-1-16,0 1 0 15,0 1-8-15,-3 4 4 0,0-1 3 16,0 1-3-16,0-3 1 15,0-3-6-15,0-3-2 16,0-5-2-16,0-2 0 16,0-3 2-16,0-3 2 0,0-5-6 15,0-2-2-15,3-4 2 16,0-2 1-16,0-2-5 16,2-3 0-16,1-1 1 15,3 1 1-15,0 0-2 16,3 2 2-16,0 1 1 15,0 2 0-15,0 2 4 16,0 1 2-16,3 5-2 16,0 0-3-16,-1 3 0 15,1 5 1-15,-3 2 1 16,-3 6 3-16,-3 3-1 16,0-1 0-16,0-2-3 15,-3 0-2-15,0 0 1 16,-3-3 1-16,3-2-14 15,0-3-5-15,3-3-31 0,0-8-14 16,3-2-25 0</inkml:trace>
  <inkml:trace contextRef="#ctx0" brushRef="#br0" timeOffset="52114.3915">11229 11676 184 0,'-6'-5'68'0,"-5"2"-36"0,2 0-18 0,6 3 31 16,-6 3-12-1,-3 2-15-15,0 1-8 0,3 2-7 16,0 2-3-16,0 3 1 16,0 3-4-16,3 0 2 0,3 5 1 15,3 3 0-15,3-5 0 16,3-3 0-16,0-1 2 15,0-1 3-15,6-14-2 16,0 0 0-16,3-11-1 16,-3 1-2-16,-3-1 1 15,0-2-1-15,-3-1 2 16,-1-1 1-16,-2-1-4 16,0 3-1-16,-3-1 3 15,0 4 1-15,0 2-3 16,0 0-1-16,0 3-2 0,0 2 3 15,0 3-2-15,0 3 1 16,0 4 0-16,0 4 0 16,3 0 2-16,0 2 2 15,0 0-1-15,3 0 2 16,0 3-2-16,3-3-1 16,0-2-30-16,3-3-15 15,0-3-50 1,0-7-33-16,0-4 59 15</inkml:trace>
  <inkml:trace contextRef="#ctx0" brushRef="#br0" timeOffset="52536.3184">11375 11684 148 0,'-3'-3'55'0,"3"6"-30"0,0 0-18 15,0 2 13-15,0 0-1 16,0 3 3-16,3 3-8 15,-3 2-3-15,3 0-6 16,-3 0-2-16,0-2 3 0,0 0-3 16,0-3 0-16,0-1 1 15,0-1 0 1,0-6 0-16,0 0 0 16,0-3 0-16,0 0-5 15,0-4 1-15,3-4 4 16,3 0 2-16,0-2 2 15,0 0 0-15,6 0-4 0,0 2-1 16,3 1 1-16,0 2 2 16,0 5-3-16,-4 3 0 15,1 5-3-15,0 6-3 16,0 2 4-16,0 3 3 16,-3 0-3-16,0 5-1 15,-3 3 0-15,0-6 0 16,0-2 0-16,-3 0 2 15,0-5-19-15,3-3-8 16,0-3-42 0,0-2-62-16,3-1 29 15</inkml:trace>
  <inkml:trace contextRef="#ctx0" brushRef="#br0" timeOffset="53020.8074">11738 11679 208 0,'-8'-3'79'0,"5"3"-42"0,-9 3-34 15,9-1 17-15,0 4-8 16,-3 2-2-16,-3 2-5 16,0 3-4-16,3 3 0 15,3 0-1-15,3 5 0 0,3 6 0 16,0-6 0-16,3-3 0 15,3-2 2-15,0-8-1 0,0-8 2 16,6-2-7-16,-7-9-1 16,1-2 2-16,0 2 1 15,-3-2 4-15,-3 0 1 16,-3 0-4-16,0-1 1 16,0 1 0-16,0 3 0 15,0 2 0-15,0 5 2 16,0 3-1-16,0 5-1 15,3 3 1-15,3 5 1 16,0 6 3-16,3 7 4 16,0 1 5-16,-3 2 1 15,-3-5-2-15,-6 0 0 16,-3-3-5-16,-3-3 0 0,-3 3-5 16,-3-5-2-1,0-2 0-15,-2-9 1 0,-1 0-12 16,0-2-6-16,3-1-20 15,3-2-10-15,3-2-26 16,9-6-49 0,9 0 25-16</inkml:trace>
  <inkml:trace contextRef="#ctx0" brushRef="#br0" timeOffset="53427.067">11902 11782 208 0,'0'3'77'0,"3"-1"-42"0,12 3-21 0,-9-2 20 15,0-3-11-15,3 0 0 16,0 0-12-16,0-3-4 16,3-2-4-16,-3 0-5 0,-1 0 1 15,1-3 1-15,0 0 2 16,-3 0-1-16,0 0 2 15,-6-3-2-15,0 3-1 16,-3 0-2-16,-3 0-1 16,-3 3 2-16,0 0 2 15,-5 5-2-15,-1 3-2 16,0 2 2-16,0 3 0 0,0 2-2 16,3 4 2-1,0-1 5-15,6 5 5 16,3 1-1-16,3 5 1 0,6-3-3 15,6 0-1-15,3-8-3 16,3-2 1-16,6-3-13 16,0-6-6-16,2-10-66 15,10 1-29-15,-3-15 13 16</inkml:trace>
  <inkml:trace contextRef="#ctx0" brushRef="#br0" timeOffset="54489.9044">12405 11504 108 0,'-3'-3'44'0,"3"6"-24"0,0 0-8 0,0-3 16 16,-6 2-10-16,0 4-2 16,0-1-1-16,3 0 1 15,0 1-9-15,0 1-2 0,0-1 1 16,3-1-3-16,0 0-2 16,0-2-3-16,0 0 1 15,0-3 3-15,3 2 3 16,3-2-4-16,0 0-1 15,0 0 2-15,-6 0 1 0,6 0-1 16,-3 0-2-16,0-2 1 16,-3-4-1-16,0 4 0 15,0-4 2-15,-3 1-1 16,3-3 2-16,0 3 0 16,0-3 1-16,-3 3 2 15,-3-1 3-15,3 1 0 16,0 0 0-16,0 2-1 15,0 1 0-15,0-1-4 16,3 3-3-16,3-3-3 16,3 1 1-16,0 2-1 15,0 0 0-15,3 0 2 16,3 0 0-16,-3 0 0 0,3 0 0 16,-3 2 0-16,0 1 0 15,0 2 0-15,-3 3 0 16,0 0 0-16,-3 3 0 15,-3 4-3-15,-3 4 2 16,0 0 1-16,-3-1 2 16,-3 1 3-16,0 2 2 15,0 0-1-15,-6 3 1 16,3-3-4-16,0-3 0 16,3-2-1-16,3-2-2 15,0-4-4-15,9 1-2 0,3-6-28 16,0-2-10-16,3-3-55 15</inkml:trace>
  <inkml:trace contextRef="#ctx0" brushRef="#br0" timeOffset="54786.4646">12492 11755 160 0,'0'11'63'0,"2"-3"-34"0,1 3-25 15,0-6 15-15,6 0-5 16,-3 3 2-16,3-5-3 16,0 5 0-16,3-11-7 0,0 0 0 0,-3-2 4 15,0 0-2-15,-3-3 1 16,-6 0-1-16,-3 0 2 16,0 0-1-16,0 0 2 15,-6 0-6-15,0 3-1 16,3 0-2-16,0-1-2 15,-3 4-10-15,3-1-4 16,0 3-26-16,3 0-9 16,0 0-48-1</inkml:trace>
  <inkml:trace contextRef="#ctx0" brushRef="#br0" timeOffset="55209.7585">12736 11655 160 0,'0'5'60'0,"3"3"-32"0,0 5-11 15,0-5 20-15,-1 3-10 16,1-1-3-16,0 1-10 0,0 0-1 16,-3-1-8-16,0-2-1 0,0 0 0 15,0-3 6-15,0-5 4 16,0 0-5-16,0 0-3 16,0-2-1-16,0-4 1 15,0-1-1-15,0-4 2 16,3 0 0-16,0 1 3 15,0-1-3-15,0 3-2 16,3 0-2-16,3 0-3 16,0 0 1-16,3 0-1 15,0 3-3-15,0 3 0 16,0-1-16-16,0 3-5 0,0 0-21 16,-3 0-9-16,-1 0-53 15</inkml:trace>
  <inkml:trace contextRef="#ctx0" brushRef="#br0" timeOffset="55709.8762">12956 11504 184 0,'-3'-3'71'0,"3"6"-38"0,0 0-28 15,3 2 17-15,-3 3-3 16,3 5 3-16,0 6-3 16,0 2-2-16,-3 0-9 0,3 0 1 0,-3 0 4 15,0 1-5-15,0-4-2 16,0-2-1-16,0-3-1 16,0-2 0-16,0-3 2 15,0-3-3-15,0-5 0 16,0-3 1-16,3-2 0 15,0-3-5-15,6 0-1 16,0-2 1-16,2 2 0 16,1 0-2-16,3 2 2 15,0 4-1-15,0 2 0 16,3 2 6-16,-3 4 2 16,0 4 4-16,0 1 1 0,-4 2 1 15,-5 0 2 1,-6-2-3-16,-6 0-1 0,-2-1-4 15,-7-2-1-15,-9 0-6 16,0 0 1-16,0-3-11 16,0 0-5-16,4-2-12 15,2 0-3-15,3-3-10 16,3 0-4-16,6-3-37 16,3-2-48-1,3 0 38-15</inkml:trace>
  <inkml:trace contextRef="#ctx0" brushRef="#br0" timeOffset="55959.563">13289 11631 152 0,'21'-5'57'0,"-18"-3"-30"0,0 5-32 15,-3 9 82-15,-3-1-26 16,-3 3-15-16,-6 2-11 15,-3 4-17-15,0 4 6 0,1 3 5 16,-4 0-6-16,0 1-2 16,0 1-6-16,3 4-4 15,3-6-9-15,0-5-3 16,3-3-34-16,3 0-15 0</inkml:trace>
  <inkml:trace contextRef="#ctx0" brushRef="#br0" timeOffset="56162.7349">13120 11636 232 0,'3'0'88'0,"2"0"-48"0,4 3-27 16,0 2 24-16,3 3-6 15,6 5 2-15,6 6-13 16,3 5-2-16,2 5-10 15,-2 3-5-15,3-3-2 0,-6-5-1 16,-3-3 0-16,3-3-51 16,-13-7-20-16,-2-3-60 15</inkml:trace>
  <inkml:trace contextRef="#ctx0" brushRef="#br0" timeOffset="81139.539">7184 11634 192 0,'-9'-3'74'0,"6"-7"-40"0,3 15-24 0,0-5 20 16,0 0-5 0,0 0 0-16,0 0-11 0,0 0-4 15,3 2-6-15,3-2-3 0,3 0 0 16,3 0-1-16,3 3 2 16,3 0-1-16,0-1-1 15,3-2 3-15,5 0 0 16,-2 0-1-16,-3 3-2 15,-3 0 1-15,-3-1-1 16,-3 4-3-16,0-1 2 16,-6 3 1-16,-3 0 2 15,-3 5-1-15,-3 6 2 16,-9 2-2-16,-3 5-1 0,0 9 3 16,-3-1 2-1,0 0-2-15,3-5-2 0,0-2 0 16,3-3 1-16,4-6-6 15,-1-2 1-15,3-3-67 16,6-7-31-16,0-6-1 16</inkml:trace>
  <inkml:trace contextRef="#ctx0" brushRef="#br0" timeOffset="84233.37">7318 11676 120 0,'-3'-3'46'0,"3"3"-24"0,0 0-21 0,0 0 11 15,0 0 1-15,0 3 4 16,-3 0-3-16,0 2 0 16,-3 3-8-16,0 0 3 0,-3 2 3 15,1 1-2-15,-4 2 0 0,-3 1 0 16,0-1 4-16,0 0-4 15,0 11 2-15,-3-3-5 16,0-3 1-16,-2 4-3 16,-1-6 2-16,3-3 0 15,0-3 1-15,0 1-4 16,0-1-1-16,-3-2-1 16,1 0 1-16,-7 0-2 15,3-2 2-15,0-1 0 16,3 0 3-16,-2 3-1 15,2-3 0-15,0 1-3 16,0-1 1-16,0-2 0 16,0-1 1-16,1 1-2 0,2-3 1 15,-3 3-4-15,-3-1 0 16,0 1 1-16,0 0 0 16,1-1-3-16,-1-2 0 15,0 0 4-15,3 3 1 16,-6-3 0-16,1 0 1 15,2-3-4-15,0 3 0 16,0 0 3-16,0-2 3 16,0-1-2-16,1 3-2 15,-1 0 0-15,0 0-1 16,0 0 0-16,-6 3 0 16,4-1 0-16,2 1 0 0,-6-1 0 15,6-2 2 1,-2 0-3-16,-1 3 0 0,-3-3 1 15,0 0 2-15,0 0-1 16,1 0-1-16,2 0-2 16,0 3 1-16,0-3 1 15,3 0 0-15,4 0 0 16,-1 0 0-16,3 2 0 16,-3 1 0-16,0 0 0 15,0-1 0-15,1 1 2 16,-1 2 1-16,0 1-4 15,-3-1 1-15,3 0-2 16,-3 0-2-16,-2 1 3 16,2-1 2-16,0 0 0 0,0 1-1 15,0-1-2-15,1 0 1 16,-1 0 1-16,0 3 0 16,-3 0-3-16,6 0 2 15,4 0 1-15,-4 3 2 16,0-1-1-16,3 1-1 15,0 0-2-15,0-1 1 16,3 1 1-16,-2 2 0 16,2 0 0-16,-6 0 0 15,3 3 0-15,0 3 0 16,0-1 0-16,-3 1 0 16,1 5-3-16,2-6 2 15,3-2 1-15,0 0 2 0,0 0-1 16,3 0-1-16,-3 5-2 15,0 3 1-15,0-3 1 16,1-3 0-16,-1 1-3 16,0 2 2-16,3 0 1 15,0 0 2-15,0 3-3 16,0 0 0-16,3 5 1 16,0 5 0-16,0-4 0 15,3-1 2-15,1 0-1 16,-4-3-1-16,0 1-2 15,3-3 1-15,-6 2 1 16,3 0 0-16,3-2 0 16,0 0 0-16,0 3 0 0,0 2 0 15,0 0 0 1,3-3 0-16,0 1-3 0,0-1 2 16,0 3 3-16,0 3 1 15,3 2-4-15,-3 1-1 16,3-6 3-16,0 0 1 15,-3-3 0-15,0-2-2 16,3 0 1-16,0-3 1 16,0 0-1-16,0 3 2 15,3 0-4-15,0 0 0 16,0 0 3-16,0-1 1 16,0 9-1-16,0-3-2 15,0 3 1-15,-3 0-1 0,3 0 0 16,0-6 2-1,3-2-1-15,0 2 2 0,-9-2-2 16,6 0-1-16,0-3 1 16,0 0-1-16,0 0 2 15,-3 3 1-15,0 0-1 16,3 0-2-16,0-3 1 16,0 5-1-16,0 4 0 15,-3-4 2-15,6 0-3 16,0-2 0-16,-3 0 1 15,0 0 2-15,0-6-1 16,0 1 2-16,0 5-4 16,0-6 0-16,0 3 1 15,0-2 2-15,0 0-1 0,-1 2-1 16,1-3 1-16,0 3-1 16,0 1 0-16,0-1 0 15,0 0 0-15,0-3 0 16,3-2 2-16,-3 5 1 15,3 6-1-15,-3-6 1 16,3-2-2-16,-3-1 2 16,3-2-4-16,-3 0 0 15,3 2 1-15,0-4 0 16,0-1 2-16,0 0 1 16,0 6-4-16,0 2 1 15,3-3-2-15,-3-2 0 16,3-3 2-16,-3 1 2 0,0-1 1 15,2 0 1-15,-2 0-2 16,3 1-2-16,-3-1 1 16,3 0 1-16,3 0-3 15,0-2 0-15,3 2 3 16,-3 0 1-16,0 0-4 16,0 1-1-16,0-4 1 15,-4 6 2-15,1 3 0 16,0-3-1-16,3-1 3 15,0-1 0-15,-3-4-1 16,0 1-2-16,0-1 1 16,0 1-1-16,0-3 0 15,-3 0 2-15,0 5-1 0,0-8 2 16,0 3-2-16,-3-2-1 16,0-1 1-1,0 0 1-15,5-2-1 0,-2-1-1 16,0 4 3-16,-6-6 0 15,3 2-6-15,0 4 0 16,-3-6 5-16,0 0 4 16,3 5-3-16,-3-5 0 15,0 0-1 1,0 0-2-16,3 5 3 16,-3-5-2-16,6 3-1 15,-6 2 1-15,0-5-1 16,6 0 2-1,-6 0-1 1,0 0 2-16,0 0 2 0,0-2 0 16,3-4 0-16,-6 1-3 15,3-3 1-15,0-5-4 16,0 0-2-16,-3-3 4 16,3-11 1-16,-3 1 0 15,3 2-2-15,0 3 1 16,0 2-1-16,0 3 0 15,0 3 0-15,0 3 0 16,0 2 0-16,-3 2-3 16,3 4 2-16,0-1-1 15,0 3 0-15,0 0 0 0,0 0 0 16,0 5 0-16,6 3 0 16,0 8 2-16,0 11 0 15,-3-4 0-15,0 1 2 16,0 0-1-16,0-3-1 15,0 3-2-15,0-5-1 16,-3-4 4-16,0-1 1 16,0-4 2-16,0-2 0 15,0-2 0 1,0-6-2-16,-3 2-2 16,-6-4 1-1,-3 2-1-15,0-3 2 16,-3-2-1-16,-3-3 2 15,1 0-4-15,-1 0 0 0,0 0 1 16,-3 3 0-16,3 2 2 16,-3 0 1-16,-2 3-4 15,2-2-1-15,6-1 1 16,3 3 2-16,3 0-2 16,3 0 0-16,3 0-26 15,9-3-9-15,9-2-31 16,3 0-12-16,6-8-44 15</inkml:trace>
  <inkml:trace contextRef="#ctx0" brushRef="#br0" timeOffset="94647.6161">4151 14438 140 0,'-12'-5'52'0,"12"2"-28"0,-3 1-15 0,3 2 16 15,-3 0-5-15,0 0 0 16,0 0-7-16,0 2-3 16,0 1-5-16,0 2-2 0,3 1 1 15,0 2 0-15,0-1 0 16,3 7-2-16,0 7 1 15,3-3-4-15,3 4 0 16,6-1 1-16,0-3 0 16,3-2 0-16,0 0 2 15,0-5-6-15,-1-3 1 16,1-3 3-16,-3-3 2 0,0-4-3 16,-6-1-1-16,3 1 1 15,-6-4 0-15,0 1 1 16,-3-3 2-16,-3-3 1 15,-3 3 1-15,0-5-5 16,-3-3 1-16,-3 3 0 16,0 3 2-16,0-1-1 15,0 0 2-15,0 3-2 16,-3 1 2-16,0 1-4 0,-2 1 0 16,2 0 1-1,3 2 0-15,3 0 2 16,0 3 3-16,0 0-2 0,3 0 0 15,9 3-1 1,3 0 3-16,3-1 1 16,3 1-2-16,2 5-1 15,1-3-1-15,3 0-2 16,3-7-2-16,-3-1 1 16,-3 1 1-16,-3-1 0 15,-1 0 0-15,-2-2 0 16,-3 2-29-16,0-2-10 15,-3 0-52 1,0-1-25-16,-3-2 56 16</inkml:trace>
  <inkml:trace contextRef="#ctx0" brushRef="#br0" timeOffset="95149.5156">4101 14200 132 0,'-3'-2'49'0,"3"2"-26"0,-3 2-9 15,3-2 17-15</inkml:trace>
  <inkml:trace contextRef="#ctx0" brushRef="#br0" timeOffset="95430.8549">4095 14208 283 0,'3'13'20'16,"0"1"-11"-16,3 1-6 15,-3 1 0-15,2-2 0 0,1-1 1 16,3-3-7-16,0-2 0 15,0-2 1-15,6-6-1 16,0 0 1 0,0-6 2-16,0 4 2 15,0-4-1-15,0 4-1 16,-1-1 1-16,-2 3-1 16,0 3 6-16,-3-1 6 15,0 4-2-15,-3 2 0 16,-3 0-6-16,0 2-1 15,0-2-3-15,-3 0-3 0,0 0-7 16,0 0-4-16,-3-3-19 16,3-2-6-16,-3-3-42 15,0-3-20 1,3-2 53-16</inkml:trace>
  <inkml:trace contextRef="#ctx0" brushRef="#br0" timeOffset="95690.2139">4110 14031 140 0,'-3'0'52'0,"3"3"-28"0,0-1-17 0,0-2 13 15</inkml:trace>
  <inkml:trace contextRef="#ctx0" brushRef="#br0" timeOffset="95924.5665">4112 14060 275 0,'3'13'17'0,"0"-2"-6"16,3-3-10-16,0-3-1 16,3-2-2-16,3-3 0 15,3 0 4-15,0-3 3 16,0 3-2-16,0 3 0 16,0-1 5-16,-1 4 5 15,1 2 2-15,-3-1 0 16,-3 4-5-16,0 2-2 15,-3-2-4-15,0-3-3 16,-6 0-3-16,0 0 1 16,0-3-23-16,0-2-10 15,0-1-114 1,-3-4 49-16</inkml:trace>
  <inkml:trace contextRef="#ctx0" brushRef="#br0" timeOffset="96534.055">4080 13920 108 0,'0'2'44'0,"6"1"-24"0,0 2-10 0,0 1 12 15,3-1-8-15,5 3-1 16,4 0-5-16,3 0 0 15,0 0-5-15,-3 0 0 0,0-3 1 16,0-2-2-16,-4-1 1 16,-2-2-2-16,-3-2 2 0,0-1-2 15,-3-2 2 1,0-1-2-16,-6-2 2 0,0-2-4 16,-3-1-2-16,-3 1 2 15,0-1 0-15,-3 0 1 16,-3-2 0-16,-3 0 0 15,1 2 0-15,-4-4 2 16,3 1 1-16,0 4 3 16,3 2 1-16,3 0-3 15,0 3-3-15,3-1 2 16,0 1 0-16,6 2-1 16,0 3-2-16,15 8 5 15,0 0-3 1,3 3 1-16,0-1 1 0,0 1 0 15,0-3-5-15,-1 0 1 16,1-3 0-16,-3 0 0 16,-3-2-22-16,-3-3-10 15,0 0-31 1</inkml:trace>
  <inkml:trace contextRef="#ctx0" brushRef="#br0" timeOffset="97205.9969">4190 13690 104 0,'24'2'38'0,"-15"3"-20"0,8 3-8 16,-8-2 12-16,3 2-8 16,0 0-3-16,0 0-4 15,0-1 0-15,-3 1-4 16,3 0 3-16,0-2 0 0,-9-1-2 16,-3-5-1-1,0 0 1-15,0 0-2 16,-3-3 1-16,-3-2-2 15,-3 0-1-15,0-3-2 16,-3-3-1-16,0 1-1 0,3 2 3 16,0 0 0-16,0-3 1 15,0 1 4-15,3-4 2 16,1 4-2-16,5-1-1 16,0 3 3-16,3 0 1 15,-1 3-1-15,7 5 1 16,-3 0 0-16,3 0 3 15,0 0-3-15,0 5-2 16,-3 1-5-16,0-6 0 16,0 0 0-16,-3-3 2 15,0 0-1-15,-3-5 2 16,0 3 0-16,-6-6 1 0,0 4-2 16,-3-7 1-1,0 4 2-15,0-6 2 0,3 3 3 16,0-1 4-16,0 1-6 15,6 3-2-15,0-1-6 16,6 3-2-16,0 3 5 16,3 2 3-16,0 0-6 15,6 3 1-15,-3 0-8 16,3 3 0-16,-3 0-28 16,0-3-9-16,-3 0-53 15</inkml:trace>
  <inkml:trace contextRef="#ctx0" brushRef="#br0" timeOffset="97627.9599">4255 13314 144 0,'3'5'55'0,"-3"-5"-30"0,9 3-16 0,-6-3 14 15,3 0-7-15,0 0-1 16,0-3-5-16,0 0 1 16,0-2-6-16,0 0-3 0,-3-3 1 15,0 3-2-15,-3-3 2 16,0 0-2-16,0 0 2 0,0 0-4 16,-3 0 0-16,0 3-1 15,-6-1 0-15,3 1 2 16,-3 2 0-16,0 1 0 15,3 2 0-15,0 0-3 16,3 5 2-16,0 0-1 16,6 6-2-16,-3-3 3 15,6 5 2-15,0-2 2 16,3 2 1-16,0-2-5 16,6 2 1-16,-3-3 0 15,3-4 0-15,0-4-14 16,0-4-5-16,-4 2-28 15,1-8-47 1,-3 0 14-16</inkml:trace>
  <inkml:trace contextRef="#ctx0" brushRef="#br0" timeOffset="98143.5927">4285 13012 104 0,'-6'6'41'0,"6"-6"-22"0,0 7-20 0,0-4 7 16,3 5-4-16,0-3-2 15,3 6 1-15,0-1-1 16,6 1 2-16,0 0 1 16,3-1-1-16,0-2 1 0,-1 0-2 15,-2-3-1 1,0-2 1-16,-3 0-1 0,0-3 11 15,-3 0 5-15,-3-3-8 16,0 0-2 0,-3-5-4-16,0 3-2 0,-6-5 1 15,0 2-1-15,-6-3 0 0,0 0 0 16,-6-2 2-16,4 3-1 16,-13-4-1-16,6 1-2 15,-9-5 1-15,6 2 5 16,-2 3 5-16,2-1 6 15,0 4 3-15,6-1-3 16,0 3-1-16,3 3-4 0,6 0-1 16,1 2-3-16,8 6-1 15,0-1 1-15,17 4 1 16,-2-1 1-16,12 3 0 16,-6 0 0-16,12 2 0 15,-7-2-7-15,4-2-2 16,-3-1-7-16,0-2 0 15,-3-1-47-15,-1-2-20 16,-2 0-9 0</inkml:trace>
  <inkml:trace contextRef="#ctx0" brushRef="#br0" timeOffset="98690.5088">4181 12475 140 0,'-12'8'52'0,"12"-8"-28"0,27 8-15 0,-21-5 16 0,9 5-5 15,-3-3-2-15,11 8-8 16,-5-2-4-16,9 7-3 16,-6-2-3-16,3 3 3 0,-3-4-2 15,2 1 2-15,-5-2-20 16,0-4-6-16,-3 1-59 16</inkml:trace>
  <inkml:trace contextRef="#ctx0" brushRef="#br0" timeOffset="98987.3854">4324 12681 164 0,'-3'6'63'0,"3"-6"-34"0,-3 2-21 0,3-2 16 16,0 0-12-16,0 0-2 15,3-2 0-15,-3-1 4 16,3-2-8-16,-3 0-1 0,0-6 1 16,0 3-5-16,0-3-1 15,0 1 0-15,0-3 2 16,0 2-8-16,0-2-1 16,0 2-12-16,0-5-3 15,0 3-12-15,-3-5-4 0,3 2-20 16,-3 0-21-1,0 0 27-15</inkml:trace>
  <inkml:trace contextRef="#ctx0" brushRef="#br0" timeOffset="99362.431">4211 12327 124 0,'-3'0'46'0,"3"0"-24"0,6 5-17 16,-3-2 13-16,3 2-8 15,0 0-1-15,8 9 4 16,1-4 1-16,9 9-7 15,-3-3 5-15,6 5 1 0,-3-3-2 16,2 4 1-16,-2-4-7 16,-3 1-1-16,-3-4-2 0,0-1-2 15,-3-1 5 1,-3-5 1-16,-4 0 4 0,-5-6 4 16,0 1-8-16,-6-8-1 15,0 2-5-15,-2-7-1 16,-1 2 3-16,0-8 1 15,0 3 1-15,3-1 0 16,0 4-2-16,3 2 1 16,0 0 0-16,6 5 1 15,0 1-2-15,6 4 1 16,-4 1-2-16,4-1-1 16,-3 1-8-16,3 0-5 15,-3-1-29-15,0 1-10 16,0 0-41-1</inkml:trace>
  <inkml:trace contextRef="#ctx0" brushRef="#br0" timeOffset="99721.8385">4556 12340 168 0,'3'-2'66'0,"-3"2"-36"0,6-6-26 15,-3 6 15-15,0-8-7 16,0 0 1-16,0 0-8 15,-3 0-3-15,0 1-1 16,0-1-1-16,0 0 2 0,0 2 1 16,-3 1 1-16,0 0-5 0,-3 2 1 15,0 1 0-15,0 2 0 16,0 0-5-16,0 2-1 16,0 1 3-16,3 7 1 15,0-2-1-15,6 6 2 16,-3-4 1-16,6 6 2 15,0-5 3-15,6-1 2 16,-3 1-3-16,6-1-1 16,0-2-3-16,3-2-3 15,-4-1-1-15,1-8 3 16,3 3-16-16,-6-5-3 16,0 0-36-1,-3-11-43-15,0 3 26 16</inkml:trace>
  <inkml:trace contextRef="#ctx0" brushRef="#br0" timeOffset="100206.0551">4571 11856 164 0,'-3'0'63'0,"3"0"-34"0,-3 0-16 0,3 0 17 16,0 8-11-16,0-3-1 15,0 3-10-15,0 0-3 16,3 3-3-16,0-3-4 0,3 0 1 16,0-1-1-16,6-1 0 15,-3-1 2-15,6-2 0 16,-4-1-3-16,10 4 2 15,-6-4 5-15,3 4 5 16,-3-1 4-16,0 5 2 0,-3-2-6 16,-3 6-1-1,0-4-2-15,-7 3-1 0,1-2-17 16,0 0-6-16,-3-3-24 16,-3-3-11-16,3 0-38 15</inkml:trace>
  <inkml:trace contextRef="#ctx0" brushRef="#br0" timeOffset="100721.7876">4690 11742 152 0,'-6'-2'57'0,"6"2"-30"0,-3 2-21 0,3-2 17 15,0 3-10-15,0 0-2 16,0 2-4-16,0 0-2 16,3 6-3-16,0-3-2 0,6 10 1 15,-3-2 3-15,6 3 2 16,-3-1 0-16,6-2 1 16,-1-3-6-16,1-2-1 15,0-1 0-15,-3-4 2 16,0-1 3-16,-3-5 2 15,-3 0-1-15,-3-8-1 0,0 0-3 16,-9-3 1-16,3 1-4 16,-6-3 0-1,3 2 1-15,-6-2 0 0,3 2 0 16,-3 1 0-16,0 2 4 16,3 0 2-16,1 0 0 15,2 3-1-15,0-1-1 16,3 6 0-16,0 0 0 15,6 3 2-15,0 0 1 16,6 2 3-16,-3 0-5 16,5 0-1-16,1-2-2 15,3 0-2-15,-3-1 1 16,0 1-1-16,0-3-14 16,-3 0-5-16,0 0-30 0,0-5-11 15,-3-1-33 1</inkml:trace>
  <inkml:trace contextRef="#ctx0" brushRef="#br0" timeOffset="101330.9028">4723 11576 200 0,'-6'-3'77'0,"6"3"-42"0,3 3-34 0,0-1 14 16,3 3-2-16,0-2 3 16,3 5-3-16,-1-3 2 15,7 6-8-15,0 0-2 0,0 2-1 0,-3-3-2 16,0 1-2-16,-3-3 1 16,0 0 1-16,-3-3 1 15,0 0 1-15,0 1 2 16,-3-6 1-16,0 0-6 15,-3-3 0-15,0 0-1 16,-6-5 0-16,3 0-3 16,-6-7 2-16,0 1-1 15,0-1 0-15,3-1 0 16,3 0 0-16,0 3 2 16,6 2 0-16,0 3 4 15,3 3 2-15,0 2 0 0,3 3 1 16,-3 0-2-16,0 3 0 15,0-3-1-15,0 0 0 16,0 0-2-16,-4 0 1 16,1 0-2-16,-3-3-1 15,0 0 1-15,0-7-1 16,0 2 0-16,-5-8 0 16,2 3-3-16,3-3 2 15,0 3 3-15,0-1 3 16,0 4 2-16,3 2 3 15,-1 0-7-15,4 5-2 16,0 1 1-16,3 7 1 0,-3-2-1 16,3 2-2-1,-3-2-21-15,3-1-9 0,-3 1-23 16,0-6-6-16,0 1-20 16,-3-6-34-1,0 2 33-15</inkml:trace>
  <inkml:trace contextRef="#ctx0" brushRef="#br0" timeOffset="101690.2742">4916 11282 184 0,'0'-5'68'0,"0"5"-36"0,6-6-22 16,-3 6 17-16,0-2-7 16,0-1-1-16,0-2-11 0,0 2-3 15,0-5-3-15,0 3-2 0,0-3 3 16,0 3-2-16,-3-1 2 15,0 1-2-15,-3 0-1 16,0-1 1-16,0-2-1 16,0 3-5-16,-3 3 1 15,0-1-5-15,-3 3 1 16,3 0-1-16,0 5 3 16,0 0-1-16,3 6 2 15,0-3 7-15,3 8 6 16,0-3 2-16,3 3 2 15,0 0-2-15,9 0 1 16,-3-3-6-16,9 0-3 16,-3-2-4-16,12-3-1 0,-4-3 2 15,1-8 2 1,-3 1-18-16,-3-12-6 0,0 4-78 16</inkml:trace>
  <inkml:trace contextRef="#ctx0" brushRef="#br0" timeOffset="125645.6395">9705 14658 112 0,'0'-5'44'0,"3"2"-24"0,-3-2-6 0,0 5 17 16,0-3-2-16,-3 3 9 15,-3 0-10 1,1 0-15-16,-7 3-1 0,-6-1-1 16,0 4-4-16,0 2 1 15,0 5-5-15,0 3 0 16,0 2-1-16,4-2-2 15,5 0 3-15,3 2 0 16,3-2-4-16,3 0-1 0,3-3 1 16,3-2 0-16,3-3 1 15,0-3 2 1,2-5-6-16,1-2-1 0,3-4-3 16,0-2 0-16,-3 0 2 15,0 1 4-15,-3-7-4 16,-3 4 0-16,-3-1 3 15,-3-2 1-15,3 2 4 16,-3 3 1-16,0 0 3 16,0 3 1-16,0 5-1 15,0 0-1-15,-6 3-1 0,6 5 0 16,3 0 2-16,3 2 1 16,-3 1-3-16,3-1-1 15,0 4-1-15,3-4-2 16,-1 1-2-16,1-3 1 15,0 0-26-15,0-3-11 16,0-2-61 0</inkml:trace>
  <inkml:trace contextRef="#ctx0" brushRef="#br0" timeOffset="125989.4281">9902 14682 140 0,'0'-3'55'0,"0"3"-30"0,-3-3-10 15,3 3 20-15,0 0-4 16,-3 0 2-16,0 0-8 15,-3 3-1-15,-3 5-13 16,-3 0-4-16,0 5-1 0,0-2-1 16,3 2 0-16,1 0-6 15,2 0 1-15,3 1 0 0,9-1 0 16,2 0 0 0,1-2 0-16,0-1-18 0,3-2-8 15,0-2-15-15,3-4-5 16,0-2-43-1</inkml:trace>
  <inkml:trace contextRef="#ctx0" brushRef="#br0" timeOffset="126348.8626">9970 14703 160 0,'-3'13'60'0,"3"-10"-32"0,0 10-15 16,3-8 17-16,0 3-4 16,0 0 2-16,0 3-7 15,0-1-3-15,0 4-10 16,0-4-1-16,0 1 0 0,0-3-3 16,-3 0-1-16,0-3-8 15,0-5-2-15,0 0 10 16,3-3 7-16,0-2-6 15,0 0-2-15,0-3-2 16,3 0 0-16,0 0 2 16,-3 0 1-16,3 0-1 15,0 3 1-15,0-6-2 0,0 3 2 16,6 3-29 0,3 0-29-16,-4 2-14 15,4 0-28 1</inkml:trace>
  <inkml:trace contextRef="#ctx0" brushRef="#br0" timeOffset="126817.6392">10208 14758 156 0,'-2'0'57'0,"2"0"-30"0,0 0-12 16,0 0 18-16,0 3-7 16,-3 0-1-16,0-1-10 15,0 4-4-15,-3-1-6 16,3 3-2-16,0 0 3 0,0 2-3 15,3 1-2-15,3 0 0 16,3-1 1-16,0-2-1 16,3 0-1-16,-1-3 1 15,4-5 1-15,0-2-1 16,0-1 2-16,0-2-2 16,-3-3-1-16,0 0 3 0,0 0 0 15,-6-3-4-15,-3 3 1 16,-6-2 2-16,0 2 1 15,0-3-4-15,-3 3 1 16,0 0 0-16,0 3 0 16,0 0-9-16,0 2-4 15,0 1-22-15,3 2-10 16</inkml:trace>
  <inkml:trace contextRef="#ctx0" brushRef="#br0" timeOffset="127255.1895">10387 14671 168 0,'0'-2'63'0,"0"2"-34"0,0 0-12 16,0 0 20-16,0 0-8 15,-3 2 0-15,0-2-5 16,0 0-3-16,-3 3-11 0,0-1 0 0,0 6 1 16,0 0-4-16,3 0-2 15,0-2-5-15,3 4-2 16,0-2 1-16,3 0 0 15,0 0-2-15,3 3 2 16,3 2 1-16,-3 0 2 16,0 0-3-16,0 0-2 15,-3-2 10-15,-3 0 5 16,0-1-3-16,-3-2-1 16,0-3-4-16,0 1-3 15,-3-6-14-15,3 0-4 16,0-3-26-16,0 0-11 15,0-2-59 1</inkml:trace>
  <inkml:trace contextRef="#ctx0" brushRef="#br0" timeOffset="127567.7202">10557 14661 220 0,'-12'-6'82'0,"9"9"-44"0,0-3-22 16,-3 0 22-16,0 3-16 15,0-1-4-15,0 4-11 16,0-4-3-16,3 9-2 16,3-1-4-16,0 4 1 0,3-1 1 15,6-3 0-15,0 4 0 0,-3-1 0 16,-3 0 8-1,0 0 5-15,-6-2-4 0,-3-1-1 16,-3 1-2-16,-3-3-1 16,0 0-14-16,0-3-4 15,0-2-36-15,0-3-15 16,4 0-51 0</inkml:trace>
  <inkml:trace contextRef="#ctx0" brushRef="#br0" timeOffset="128536.6236">10834 14713 160 0,'-6'32'63'0,"6"-21"-34"0,-3 7-14 16,3-4 20-16,0 4-4 15,-3 3-1-15,3 0-5 16,0 6-2-16,-3 2-12 15,3-5-2-15,-3-3-2 0,0-3-1 16,0-2-1-16,0-5-1 16,3 0 0-16,0-6-2 15,-3 0 1-15,3-2-2 16,0-3-1-16,0-8 1 16,0 0-1-16,0-11 0 15,0 3 2-15,0-2 1 16,0-1-1-1,0 1-2-15,0-1-2 16,3 1 1-16,0-1 1 0,0 1 0 16,0 2 0-16,3-3 2 15,0 1 1-15,0-3 1 16,2 2 0-16,1 3 2 16,0 3-3-16,3 3 0 15,-3 2-1-15,0 0-2 16,0 5-2-16,0 3-1 15,3 13 2-15,-3 0 0 16,3 1 1-16,-3-1 2 16,-3 0 1-16,-3 0 3 15,-3 1 1-15,0-4 1 16,-3 1-4-16,-3-3-1 0,-3 0-1 16,-6-3-2-16,3 0 1 15,0-2 1-15,0-3-14 16,0 0-7-16,0-3-6 15,3 3 0-15,3-2-10 16,0-1-3-16,3 0-24 16,3 1-8-16,3-1-14 15</inkml:trace>
  <inkml:trace contextRef="#ctx0" brushRef="#br0" timeOffset="128896.0319">11018 14735 196 0,'12'8'74'0,"-12"-6"-40"0,3 9-24 0,0-6 17 15,-3 3-2-15,0 3 2 16,0 2-9-16,0 0 0 16,3 0-11-16,-3-2 0 0,0-1 3 15,3-2-4-15,-3-2 2 16,0-4-5-16,0-2-2 15,0 0 2-15,0-2 0 16,0-4-4-16,0 1 1 16,0-3 0-16,3 0 0 15,-3-2 0-15,3 2 2 0,0 0 1 16,3 0 1-16,0 0-2 16,0 3 1-16,0-1-2 15,0-2-1-15,0 6-13 16,3-4-4-16,2 1-24 15,-2 0-11-15,0 2-26 16,0 1-46 0,-3-1 29-16</inkml:trace>
  <inkml:trace contextRef="#ctx0" brushRef="#br0" timeOffset="129208.529">11164 14758 184 0,'-3'3'68'0,"0"0"-36"0,3-1-22 16,0-2 20-16,0 6-7 15,0-1-1-15,0 3-6 0,0 3-2 16,3-1-8 0,0 1 0-16,6-1 4 0,3 1-6 0,0-3 0 15,0-3 4-15,0-5 3 16,-1-3-2-16,1-2 0 16,0-3-5-16,-3 0-3 15,0-2 0-15,-3-1 1 16,-3 1-1-16,-3-1-1 15,-3 0-2-15,-3 1 1 16,0 2 1-16,0-5 2 16,-6 7-3-16,3 4-2 15,-6-1-12-15,4 3-2 16,2 0-30-16,0 0-11 16</inkml:trace>
  <inkml:trace contextRef="#ctx0" brushRef="#br0" timeOffset="129521.0925">11405 14721 224 0,'-6'-2'85'0,"3"2"-46"0,-6 2-26 15,6 4 22-15,-3-1-12 16,-3 0 0-16,0 1-12 16,0 2-2-16,1-1-5 0,-1 4-1 0,3 0 1 15,3 2-2-15,6 0 1 16,3 0-2-16,3-2-1 16,-1-1 1-16,4-2 1 15,0-2-10-15,0-4-2 16,3-2-30-16,3-2-14 15,-3-4-49 1,3 1-33-16,-3-3 58 16</inkml:trace>
  <inkml:trace contextRef="#ctx0" brushRef="#br0" timeOffset="129896.0967">11521 14758 232 0,'-3'-2'88'0,"0"2"-48"0,3 0-36 16,0 0 21-16,0 0-10 15,3 2 2-15,3 1-8 16,0-3-1-16,0 3-4 16,3-3-3-16,0 0 2 0,0 0 0 15,-3-3 1-15,0 0-7 16,-3-2 2 0,0 0 0-16,-3 0 3 15,0-3 1-15,-3 0-4 16,-3 2-1-16,0 1 1 15,-3 0 0-15,0 2-2 16,-3 6 2-16,-3-1 1 0,-3 6 0 16,0 0 2-16,4 0 3 15,2 3 4-15,0-1 2 16,3 4-3-16,3-4-3 16,3 4-2-16,9-1-3 15,6-3-6-15,3 1-1 16,0-3-21-16,2-3-9 15,1-2-28-15,0-6-8 16,0 0-22 0</inkml:trace>
  <inkml:trace contextRef="#ctx0" brushRef="#br0" timeOffset="130364.9595">11697 14740 204 0,'-9'-16'77'0,"6"16"-42"0,-12 3-26 16,6 2 22-16,0 0-13 15,0 1 0-15,0 2-6 16,0 2-2-16,0 1-6 16,0 2 2-16,6 0 0 0,1 0-2 15,2 1-1-15,2-4-1 16,1 1 1-16,12-9 2 16,0-4-7-1,0-6 0-15,0 0-7 16,-3-3-1-16,0-2 0 15,-3-3 1-15,0-5 8 0,-3 0 2 16,-3-3-2 0,-3 0 1-16,0 0 0 0,-3-5 0 15,0-5 2-15,0 5 1 16,0 5 7-16,0 6 4 16,0 4 1-16,0 4 1 15,3 2-8-15,-3 10-5 16,0 9 2-16,0 0 4 15,3 4-3-15,0 4 2 16,0 2-5-16,3 8 0 16,0 0-1-16,3-2 1 15,0-3-2-15,0-1 2 16,6-4-2-16,-4-3-1 0,1-3-26 16,0-2-10-16,3-6-15 15,0-2-6-15,0-3-29 16,0-3-36-1,0 0 40-15</inkml:trace>
  <inkml:trace contextRef="#ctx0" brushRef="#br0" timeOffset="130713.3852">11849 14682 192 0,'-3'-6'71'0,"3"1"-38"0,-3 5-17 16,3 0 24-16,0 3-14 16,-3-1 6-1,0 14-7-15,3 0-14 16,0 0 2-16,3-3 3 0,0 1-8 15,3-1-2-15,0-3 0 16,5-2 1-16,1-2-6 0,0-4 0 16,0-4-3-1,0-1 0-15,0-2-5 0,-3-1 0 16,0-2 1-16,-3 0 3 16,0-2 2-16,-3-1 3 15,0 3 1-15,0 0 1 16,-3 8 0-16,0 0 2 15,0 0 3-15,0 6 2 16,0 2-3 0,3 0 0-16,0 0-5 0,3 2 0 0,0-2-1 15,-1 0-2-15,4 0-19 16,0-3-8-16,0 1-35 16,0-4-15-16,0-2-41 15</inkml:trace>
  <inkml:trace contextRef="#ctx0" brushRef="#br0" timeOffset="131367.2405">12075 14687 200 0,'0'8'77'0,"3"-5"-42"0,-6 12-21 0,3-4 22 16,6 0-5-16,0-1 2 16,-3 1-8-16,-6-3-1 15,6 0-13-15,-6 0-2 0,6-3-2 16,0-2 3-16,-3-3 4 16,3 0-4-16,0-3 0 15,0-2-6-15,0-1-1 16,0-4 3-16,0-3 1 15,2-1-6-15,1 1-2 16,3 0 0-16,-3 2 0 16,3 1-8-16,0 2-4 15,0 0-22-15,3 3-8 16,0-1-1-16,0 4-1 0,-3-1 11 16,0 3 9-16,0 3 16 15,0 2 8-15,-1 5 10 16,1 1 7-16,0 2 9 15,0-2 5-15,0-1-8 16,0-2 0-16,0 0-9 16,0-2-3-16,3-4-3 15,-3-2 0-15,0-5-4 16,3 2 0-16,-3 1-1 16,-6-12-2-1,-6 1 3-15,-3 3-2 0,0 2-1 16,-3 0-2-1,0 5-1-15,-3 3 2 0,0 8 0 16,-3 5 9-16,3-2 7 16,3-1-1-16,3 1 0 15,3 2-6-15,6-2-3 16,3-1-5-16,6 1 0 16,6-3-24-16,3-3-12 15,3-2-94 1,2 0-53-16,-2-3 86 15</inkml:trace>
  <inkml:trace contextRef="#ctx0" brushRef="#br0" timeOffset="131874.4356">12759 14666 148 0,'-9'-3'55'0,"4"3"-30"0,-7 0-7 15,6 3 20-15,-3-3-4 16,-3 3 3-16,0 2-12 16,-3 5-3-16,3 4-13 15,0-1-1-15,3 0-1 0,3-2-3 16,3-1-1-16,3 1-1 16,3-1-2-16,6 1-10 0,3-3-4 15,6-3-13-15,0-2-5 16,0-3-23-16,3 0-10 15,5-3-16 1</inkml:trace>
  <inkml:trace contextRef="#ctx0" brushRef="#br0" timeOffset="132265.0816">12878 14695 172 0,'-5'-5'66'0,"2"2"-36"0,-6 0-15 0,6 3 20 15,-6 0 1-15,-3 0 2 16,0 8-9-16,0 0-5 15,0 3-14-15,0-1-2 0,3 1-1 16,3 2-3-16,3 0-3 0,3 1 0 16,3-4 1-1,0-2 1-15,15-2 1 0,-3-4-5 16,0-2 1-16,0-2-7 16,-3-1 0-16,0-2-2 15,-1-1 1-15,-2-2 5 16,-3 0 3-16,-3-5 1 15,0 3-1-15,0-1 1 16,-3 3 1-16,3 0 1 16,-3 5 3-16,3 6-1 15,0 5 0-15,0 0 1 16,3 3 3-16,0 2-4 16,3 0-1-16,0 3-2 15,0-3 1-15,6 0-2 0,-3-2-1 16,0-3-10-16,2-5-6 15,1-6-28-15,0-2-9 16,-3-3-29 0</inkml:trace>
  <inkml:trace contextRef="#ctx0" brushRef="#br0" timeOffset="132483.8658">13078 14449 240 0,'-3'-3'90'0,"3"6"-48"0,0 2-31 0,0 0 21 16,0 9-6-16,0 10-1 16,0 2-5-16,0 6-2 15,3 2-10-15,0 3-5 0,0-5 0 16,3-3 0-16,0-3 3 0,0-2-5 16,0-5-3-16,0-6-30 15,3-2-12-15,-1-6-21 16,1-2-8-16,0-6-31 15</inkml:trace>
  <inkml:trace contextRef="#ctx0" brushRef="#br0" timeOffset="132702.6672">13239 14380 252 0,'0'11'96'0,"3"7"-52"0,0 14-32 0,0-6 26 16,3 9-7-16,2 5-1 16,1 4-16-16,0 1-7 15,6-5-4-15,-3 0 0 0,0-6 0 16,0-5-39-16,0-5-15 16,0-5-85-1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4T22:02:19.7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20204 7604 132 0,'0'-3'49'0,"0"3"-26"0,0 0-3 0,0 0 28 16,-6 8-18 0,-3 3-6-16,-9 5-6 15,-6 8-10-15,-3 2 1 0,1 1 4 16,-1 4-5-16,0-7 0 16,3 3-4-16,3-4-3 15,4-4 0-15,5-3-1 16,0-3-3-16,3-2 2 0,3-1-4 15,6-2 1-15,6 3 0 16,3-3 2-16,6 0 1 16,2 0 1-16,7 0 0 15,6-1 0-15,0 1 0 16,-6 0 2-16,-1-2-1 16,-5-1-1-16,0 0-13 15,-3-2-6-15,-3-3-10 16,0 0-3-16,0 0-26 15,-6-3-41 1,3-5 26-16</inkml:trace>
  <inkml:trace contextRef="#ctx0" brushRef="#br0" timeOffset="406.3712">20144 7869 56 0,'-12'-3'24'0,"6"3"-12"0,-8 5-12 0,11-2 5 16,0 0 30-16,0-3 13 15,0 0-12-15,0 0-8 16,3 0-13-16,6 0-5 0,3 0-5 16,2-3 1-16,4 3 3 0,6-5 1 15,9-1 2 1,3 1 5-16,2-3 1 0,10 0-7 15,6 0-2-15,8-2-1 16,-2-3 2-16,-4-3-3 16,1 0-2-16,-7 3 2 15,-8-3 0-15,-3 2 1 16,-6 1 2-16,-7-3-3 16,-2 6 1-16,-6 2-5 15,-3 0-2-15,-3 3 2 16,0-1 2-16,-3 1-2 15,0 0 0-15,-3 2-3 16,3-2-3-16,0-1-27 16,6-4-12-16,3-9-76 15</inkml:trace>
  <inkml:trace contextRef="#ctx0" brushRef="#br0" timeOffset="12086.6483">9446 15994 148 0,'0'-11'57'0,"3"11"-30"0,0-2-14 0,-3 2 19 16,0 0 2-16,0 0 4 15,0 0-10-15,-3 5-2 0,-2 0-15 16,-7 11 0-16,-9 3 2 0,-6 2-5 16,-6 0-2-16,-2 0-3 15,-1 3-3-15,6 0 1 16,3-3 1-16,6-2-3 16,7-3 0-16,2-1 1 15,6-1 2-15,9 1 1 16,9 1 3-16,8 3 1 15,7-3 1-15,9 5-7 16,0-5 0-16,2 0-1 16,7-3 2-16,-3 0-1 15,-4-2 2-15,-2-3-2 16,-3 2-1-16,-3-2-15 16,-7-3-7-16,-5-2-27 15,-3-3-11-15,-6 0-50 16</inkml:trace>
  <inkml:trace contextRef="#ctx0" brushRef="#br0" timeOffset="12180.5437">9384 16269 240 0,'-39'-21'90'0,"36"16"-48"0,-3 5-34 0,6 0 24 15</inkml:trace>
  <inkml:trace contextRef="#ctx0" brushRef="#br0" timeOffset="12321.0653">9351 16237 457 0,'21'-7'23'15,"12"4"-11"-15,11-2-6 0,16-1-3 16,5 6 1-16,7-5 2 16,8-3-5-16,4 5-3 0,2 1 3 15,-6-1 3-15,-5-2-1 16,-10 0-2-16,-5-1-11 16,-10-2-6-16,-5 3-47 15,-12-3-21-15</inkml:trace>
  <inkml:trace contextRef="#ctx0" brushRef="#br0" timeOffset="13555.7949">9533 10681 152 0,'9'-21'57'0,"-9"21"-30"0,-3 3-16 0,0-1 18 16,-9 9-8-16,-9 5-2 0,-12-3-9 15,-2 3-2-15,-1 0-4 16,3 0-3-16,0-3 2 0,10 0 2 16,2-2 2-16,6-1-3 15,6 4-1-15,6-1 8 16,9 3 4-16,6 5-7 15,6 5-4-15,5 3-3 16,4 0-1-16,9-5 0 16,0 0 2-16,-1-3-1 15,-2-2-1-15,3-3-28 16,-3-3-11-16,-7-3-65 16</inkml:trace>
  <inkml:trace contextRef="#ctx0" brushRef="#br0" timeOffset="13774.5943">9396 10880 280 0,'-24'-24'104'0,"24"21"-56"0,0 1-41 0,6 2 26 16,0-3-12-16,9 0 0 15,18-2-10-15,17 2-2 16,19 1-5-16,11-1-3 0,18 0 0 15,12 3-1-15,6 0 0 16,9 0 0-16,1 6 2 16,-10-4-25-16,0 1-12 0,-9 0-108 15</inkml:trace>
  <inkml:trace contextRef="#ctx0" brushRef="#br0" timeOffset="17833.775">9628 9787 152 0,'3'-8'57'0,"0"13"-30"0,-3-5-23 15,0 0 13-15</inkml:trace>
  <inkml:trace contextRef="#ctx0" brushRef="#br0" timeOffset="18067.9049">9625 9798 297 0,'-15'13'27'0,"-9"0"-14"15,-2 3-5-15,-4 2-2 0,-3 4-1 0,0-1 2 16,4 0-4-16,2-3-2 16,3 1 0-16,6-1 1 15,-3 4-3-15,9 1 0 16,6 1-1-16,3 0-2 15,6-3 5-15,9 0 3 16,6 1 1-16,6-4 2 16,0 6-6-16,3 0-1 15,2-3 4-15,-2-3 2 16,0-2-13-16,6-5-8 16,-4-1-43-16,4 1-17 15,-3 0-11 1</inkml:trace>
  <inkml:trace contextRef="#ctx0" brushRef="#br0" timeOffset="18443.2303">9545 10014 156 0,'-3'-7'57'0,"3"9"-30"0,3-2-16 16,-3 0 18-16,6 0-6 0,3 5-1 16,5-2-4-16,10 0-1 15,6-1-9-15,6 1 1 0,11-3 2 16,10-3-6-16,2 1-1 15,10-1-2-15,-4 0 1 16,-5-2-2-16,-6 3-1 16,-7-4 1-16,-2 4 1 15,-9-1-3-15,-7 0 0 16,-5 1-17-16,-6 2-5 16,-6 0-29-16,-12 0-9 15,-9 10-23-15</inkml:trace>
  <inkml:trace contextRef="#ctx0" brushRef="#br0" timeOffset="18662.074">9705 10194 208 0,'-23'-5'79'0,"20"5"-42"0,-3 3-30 16,6-3 18-16,3 2 0 15,6-2 2-15,8 3-6 16,13-3-2-16,6 0-11 15,15 0-5-15,14 3 0 0,6-1-2 16,4 4-1-16,2-4 1 16,7 9-1-16,-13-1-40 15,3 6-18-15,-11 5-58 16</inkml:trace>
  <inkml:trace contextRef="#ctx0" brushRef="#br0" timeOffset="19677.8233">9238 16857 32 0,'12'-14'13'0,"-6"9"-6"0,9-5 16 15,-6 4 15-15,0 1-6 16,3 0-3-16,3-3 2 16,-1 0 5-16,1-3 3 0,-3 3 3 15,3 0-8-15,-6 3-3 16,-15 10-13-1,-12 3-4-15,-6 3-8 0,-8 2-2 16,-10 3-2-16,-3 2 1 16,-2 4-2-16,2 7-1 15,3-5-2-15,4-6 1 16,5 1 1-16,9-1 0 16,3-2-3-16,12 2 2 15,9 1 1-15,6 0 0 16,12 2 0-16,12 0 2 15,6 3-1-15,8 2 2 0,1-5-2 16,0 3 2-16,2-8-2 16,-5-3-1-16,-6-2-10 15,-7-3-4-15,-5 0-37 16,-3-3-14-16,-6-5-35 16</inkml:trace>
  <inkml:trace contextRef="#ctx0" brushRef="#br0" timeOffset="19974.3187">9253 17026 188 0,'-12'-19'71'0,"12"17"-38"0,-3-4-23 0,3 6 20 15,0 0 2 1,6 0 5-16,3 0-5 0,6 0 1 15,12 0-19-15,8-2 3 0,13-1 1 16,9 1-4-16,8-4 0 16,4 6-8-16,2-2-4 15,0-1-1-15,-2 0 1 16,-1-2-3-16,-5 5 0 16,-7 0-21-16,-8 5-10 15,-12 1-20-15,-9-4-7 16,-13 6-32-1,-17-3-46-15,-14 9 45 0</inkml:trace>
  <inkml:trace contextRef="#ctx0" brushRef="#br0" timeOffset="20162.2241">9360 17235 288 0,'-21'-5'107'0,"24"5"-58"0,24 5-37 15,-12-10 26-15,15-3-2 16,17-5 2-16,19 5-16 15,11-6-8-15,16 4-8 16,8-3-5-16,6 5 0 0,-3 2 1 16,0-2 1-16,-9 3-37 15,-8 5-14-15,-19 0-113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4T23:30:13.2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20912 7252 200 0,'-3'0'77'0,"3"0"-42"0,0 3-19 0,0-3 24 16,0 0-10-16,0 0 0 16,3 5-13-16,-3-5-3 15,3 0-8-15,0 0 0 0,3 0 1 16,0 0-1-16,3 0 1 15,-3 0-6-15,9-8-1 16,-3 6 0-16,3-4 2 16,0 1-1-16,-1 0 2 15,-2-1 0-15,-3-2 1 16,0 3-5-16,-3-3 1 16,0 3 0-16,-3-3 0 15,0 3 0-15,-3-1 2 0,0 1-1 16,-9 0-1-16,3 0 1 15,-6 5 1-15,0 0-1 16,-3 2-1-16,4 1 1 16,-4 2 1-16,0-2-3 15,0 5 0-15,0-3-1 16,0 6-2-16,3-3 7 16,0 7 3-16,3-1-3 15,3 7 0-15,0-5 1 16,6 2 0-16,0-2-2 15,6 5 1-15,-3-2-2 0,6-6-1 16,0 0 1-16,6-7 1 16,-3-4-3-16,6-2 0 15,-3 0 1-15,0-5 0 16,0 2-31-16,-1-2-12 16,-2 0-18-16,0-3-7 15,0 0-40 1</inkml:trace>
  <inkml:trace contextRef="#ctx0" brushRef="#br0" timeOffset="281.2429">21219 7107 132 0,'0'-8'52'0,"0"8"-28"0,0 2-22 16,0 1 12-16,0-3-3 15,0 0 3-15,6 0 6 16,-3 0 4-16,0 3-12 16,0-1 9-16,-3 6 5 0,0-2 3 15,-3 7 5-15,0-3-9 16,-6 9-6-16,3-3-8 16,0 2-5-16,0-2-6 15,0 3 0-15,0-3-16 16,0 7-6-16,3-4-31 15,0-3-14-15,0-3-37 16</inkml:trace>
  <inkml:trace contextRef="#ctx0" brushRef="#br0" timeOffset="546.8136">21115 7138 200 0,'-3'-15'74'0,"3"15"-40"0,0 2-18 0,0-2 22 16,0 3-11-16,0 0-3 15,3 2-6-15,0 0 1 16,3 6-10-16,-1-3 1 0,7 5 3 16,-3-3-7-16,9 6-3 15,-6-2-2-15,3-1 1 0,-3-3-1 16,3 1-1-16,-3-3-17 15,0 2-6-15,-3-2-27 16,-1-2-10-16,1-1-50 16</inkml:trace>
  <inkml:trace contextRef="#ctx0" brushRef="#br0" timeOffset="890.352">21323 6821 180 0,'-3'-3'68'0,"3"3"-36"0,3 11-22 0,-3-8 20 15,3 7-1-15,0 1 3 16,3 15-9-16,0-5-1 16,0 8-13-16,0-2-3 0,0 7 0 15,0-5-3-15,0 1-2 16,0-7 0-16,0 4 1 16,-1-6-23-16,-2 0-11 15,0-5-16-15,0 0-6 16,0-3-42-16</inkml:trace>
  <inkml:trace contextRef="#ctx0" brushRef="#br0" timeOffset="1124.9835">21257 7033 220 0,'-8'-8'85'0,"8"8"-46"0,0 5-26 16,0-2 24-16,3-6-10 16,0 0-1-16,2 1-13 0,1-1-3 15,6-8-6-15,0 4-3 16,6-4 2-16,-3 0-13 0,0 6-3 16,0 2-34-16,3 1-14 15,-4-1-50 1</inkml:trace>
  <inkml:trace contextRef="#ctx0" brushRef="#br0" timeOffset="1546.6413">21487 7049 152 0,'-6'18'57'0,"6"-18"-30"0,6 16-14 0,-3-13 19 0,0 7-7 16,0 1-2-16,0 2-9 16,0-2-1-16,0-1-8 15,0-2 1-15,-1 0 1 0,1 0 1 16,-3-3 2-16,0 1 6 16,0-4 4-16,0 1-4 15,0-3-1-15,0 0-5 16,0-5 1-16,0-1-4 15,0-4-2-15,0-1 0 16,3-5 1-16,0 3-1 0,3-6 2 16,0 4-2-1,0-7 2-15,0 4-6 16,3-3-1-16,-3 2-2 0,3 3 0 16,-3 3 2-16,3 2 0 15,-3 4-25-15,3 4-10 16,-3 0-15-16,6 3-5 15,-3 0-36 1,5 8-36-16,-2-3 45 16</inkml:trace>
  <inkml:trace contextRef="#ctx0" brushRef="#br0" timeOffset="1968.5633">21796 7011 164 0,'0'-7'63'0,"0"7"-34"0,-3-6-14 16,3 6 20-16,-3-5-6 16,3 0-2-16,-3 2-9 15,0 0-3-15,-3 6-9 16,0 0-4-16,0 5-1 0,1 0-1 16,-1 5 0-16,0-3 0 15,0 6 2-15,3-3-3 16,3 3-2-16,0-2-1 15,0-1 3-15,0-3 0 16,6-2 1-16,-3-2 0 0,3-6 0 16,0 0 0-16,-1-6 2 15,-2 4-1-15,0-6-1 16,0 0 3 0,0 0 0-16,0 0 1 0,0 0 2 15,-3 3 1-15,3 2 3 16,0 0-1-16,3 3 0 15,-6 0-1-15,12 6 0 16,-6-1-4-16,3 0-3 16,0 1 0-16,6-1-1 15,-3 0-49-15,6-2-21 16,-4-1-47 0</inkml:trace>
  <inkml:trace contextRef="#ctx0" brushRef="#br0" timeOffset="3140.6114">22347 6837 196 0,'-18'-13'74'0,"18"13"-40"0,-9-11-22 0,9 11 21 16,-3-3-6-16,0 1 1 15,-6-1-11-15,0 0-3 16,-3 3-8-16,0 0-4 0,4 8-1 0,-1 0-4 15,0 8 2-15,0-3-1 16,6 14-2-16,0-6 3 16,3 0 2-16,0-2 0 15,3-3-1-15,0-3 1 16,3-3-1-16,0-2 6 16,3-5 4-16,-3 0-5 15,0-14-3-15,-4 0-1 16,7-4 1-16,-3 1 1 15,-3-7 1-15,0 3-5 16,-3-6 1-16,0 5 2 16,0-10 1-16,0 5-4 15,-3-5 1-15,0 6 0 16,-3-1 2-16,-3 3 5 16,7 2 4-16,-4 3-2 0,0 3 0 15,3 2-5-15,0 3-3 16,0 0 0-16,3 8 1 15,0 0 1-15,6 14 3 16,0-4-1-16,3 11 2 16,-7-5-2-16,10 11 0 15,-3-3-3-15,3 2-2 16,-3-2 1-16,6 8 1 16,-3-9-10-16,3-1-2 15,-3-4-30-15,0-2-12 16,0-3-28-16,-1-2-12 15,-2-3-6-15</inkml:trace>
  <inkml:trace contextRef="#ctx0" brushRef="#br0" timeOffset="3640.6812">22523 6789 144 0,'0'-5'55'0,"0"5"-30"0,0-5-5 16,0 5 21-16,0 0-5 16,0 0 2-16,0-3-9 15,0 0-1-15,-3 1-15 16,0 2 3-16,-3 0 4 0,0 0-5 0,-3 5 0 16,3-2-12-16,0 7-3 15,-3 3-1-15,6 3 0 16,0-2-2-16,3 4 2 15,0-2 1-15,3 2 2 16,0-2-3-16,6-2 0 16,-3-1 1-16,3-11 0 15,-3 1-3-15,6-8 2 16,-3 0-1-16,-1-6-2 16,-2 3 3-16,0-5 0 15,0 2 1-15,-6-5 0 16,0 3 0-16,-3 0 2 0,0 0-1 15,0 2-1-15,0 3-2 16,3-2 1-16,0 4 1 16,0 6 0-1,0 0 2-15,6 6 1 0,0 1-1 16,3 4 1-16,0-3-2 16,3 3 2-16,-3-1-4 15,3 1 0-15,-3-3-17 16,3 0-8-16,0-3-28 15,0-5-11-15</inkml:trace>
  <inkml:trace contextRef="#ctx0" brushRef="#br0" timeOffset="3906.2679">22627 6411 220 0,'-6'-5'82'0,"6"5"-44"0,0 10-33 0,0-7 19 16,3 10-6-16,0 0-1 15,3 14-5-15,0-6-2 16,3 13-6-16,-4-5-3 0,4 6 2 16,0-6-2-16,-3 3 2 15,6-6-13-15,-3 3-6 16,0-5-42-16,-3-3-20 15,0-2-19 1</inkml:trace>
  <inkml:trace contextRef="#ctx0" brushRef="#br0" timeOffset="4119.9173">22526 6678 228 0,'-6'0'88'0,"6"0"-48"0,3 0-31 16,-3 0 19-16,3 0-10 15,-3 0 0-15,17-5-11 16,-5 0-2-16,6-3-3 16,-3 2-17-16,9 1-7 0,-3 0-40 15,2 2-15-15,-2 0-17 31</inkml:trace>
  <inkml:trace contextRef="#ctx0" brushRef="#br0" timeOffset="4541.8967">22901 6599 208 0,'-12'-8'79'0,"3"10"-42"0,0 9-19 16,9-8 23-16,-6 2-12 0,0 0-2 15,-3 6-14-15,0-3-5 16,-3 10-5-16,9-2-5 0,0 5 1 16,0-5 1-16,3 5 2 15,0-2-1-15,9-1 2 16,-3-2-4-16,3-5-2 16,-3 2 4-16,6-10 3 15,-3-1-1-15,0-4-2 16,0-1-3-16,0-7-1 15,-6 4 2-15,3-4 2 16,-4 2 0-16,-2-6 2 0,0 4-2 16,0-1 2-16,0 3-2 15,3 3 2-15,-3 0-2 16,3 7-1-16,0-2 3 16,3 8 0-16,0-2 1 15,3 2 0-15,0 0-5 16,9-1 1-16,-3 1-22 15,3-2-8-15,-3-1-51 16,0-2-23-16,-1-1 6 16</inkml:trace>
  <inkml:trace contextRef="#ctx0" brushRef="#br0" timeOffset="5120.0297">22865 6615 160 0,'-3'5'60'0,"3"-5"-32"0,0 16-11 0,0-14 20 16,3 6-6-16,0 0-1 15,3 6-12-15,0-1-6 16,3 3-7-16,-3-3-2 0,0 0 1 16,5-2-31-16,-2-1-12 15,0-2-64 1</inkml:trace>
  <inkml:trace contextRef="#ctx0" brushRef="#br0" timeOffset="5714.1935">22570 6660 220 0,'-3'5'82'0,"3"-5"-44"0,3 5-29 15,0-2 19-15,0-1-5 16,6-2 0-16,3 0-8 16,0 0-2-16,6-5-7 15,3 3-4-15,2-4 1 0,-2 1-35 16,6 0-16-16,0-1-70 16</inkml:trace>
  <inkml:trace contextRef="#ctx0" brushRef="#br0" timeOffset="6426.1087">23395 6435 260 0,'-9'0'99'0,"0"2"-54"0,0 4-33 16,3-1 26-16,0 0-16 15,0 3-2-15,0 3-12 16,-3 5-5-16,9-3-2 15,-3 0-4-15,3 0 2 0,3 1-1 16,3-4-2-16,3 1 5 16,3-1 1-16,3 1-3 15,-6-3-1-15,6 0 5 0,-9 0 5 16,0 0 0-16,-4 0 3 16,1-1-6-16,-3 1-1 15,-5 3-2-15,-1 0 1 16,6-3-11-16,-6-1-2 15,-3-4-24-15,0-3-10 16,0 0-24-16,0-3-7 16,0-2-28-1</inkml:trace>
  <inkml:trace contextRef="#ctx0" brushRef="#br0" timeOffset="6919.1114">23529 6411 192 0,'-3'-5'74'0,"3"5"-40"0,0 0-18 0,0 0 24 15,0 0-12-15,-3 2-1 16,-3 4-14-16,-3 1-3 16,-3 4-6-16,0 10-3 0,3 3 2 15,3 0-2-15,0 0-1 16,0-1 1-16,6-1 1 15,9-7-1-15,-3-1 2 16,0-4-4-16,3-2 0 16,3-2 1-16,-3-6 2 15,3 0-3-15,-3-3-2 16,-3-2-3-16,-3-3 1 0,2-3 3 16,-2-5 3-16,-3-5-2 15,0 3 0-15,-3-1 5 16,-2 3 2-16,5 3 2 15,0 2 2 1,0 3-3-16,0 0 1 0,0 6-3 16,0 2 0-16,0 10 1 15,8 1 1-15,1 7-3 16,0-2-1-16,3 0-3 16,0 0-1-16,3-3 3 15,0 1 1-15,-3-7-12 0,-3 1-7 16,3 0-27-16,-3-2-12 15,0-6-46 1,2 0-41-16,-2-3 58 16</inkml:trace>
  <inkml:trace contextRef="#ctx0" brushRef="#br0" timeOffset="7997.3941">23666 6374 188 0,'0'5'71'0,"5"3"-38"0,1 3-17 0,-3-3 24 0,6 2-10 15,3 1 0-15,6 2-8 16,-6 0-4-16,6 0-10 16,-6 3-3-16,3-2 1 0,-3-4-1 15,-4-2 0-15,-2-3-1 16,3 1 0-16,0-9-2 15,-3 0-2-15,-3-7 7 16,-3-3-2 0,0-1 3-16,0-2-5 15,0-2 0-15,-3-1-3 16,3 1-1-16,-3-1 1 16,3 3 2-16,-3 3-3 15,3 3-2-15,3-1 2 16,0 3 0-16,0 3-4 0,0 2-1 15,6 1 3-15,-3 2 1 16,0 2 2-16,3 1 0 16,3-1-3-16,3 1 2 15,-3-3 3-15,-3 0 1 16,3 0-1-16,-1-3-2 16,-2 1 1-16,0-3 1 15,-6-1-1-15,3 4 2 16,-12-9 0-1,6 3-4-15,-9 3 1 16,-3 0-2-16,6 2-2 16,-2 6 0-16,-1 4 3 15,0 4 0-15,0 2 1 0,6 3-3 16,-3 5 2-16,6-2-1 16,6-3 0-16,-3 0 2 15,9-3 2-15,3 5-8 16,-1-10-3-16,1-2-17 15,0-6-7-15,6-3-2 16,0-2-1-16,0-3 2 16,-3-3 1-16,-1 1 19 15,-2-4 7-15,-6-2 6 16,3 1 1-16,-6 1 11 16,-3-7 5-16,3 0 11 15,-6 5 8-15,-6 3-5 16,6 2-1-16,-3 9-10 0,-3 2-4 15,0 5-11-15,0 3-4 16,0 5-4-16,3 3 3 16,3 2 0-16,3 4 3 15,3-4-1-15,3 1 2 16,3-3-2-16,-3-3-1 16,9-3 3-16,-6-4 2 15,0-6 2-15,3-3 3 16,-4-5-3-16,-2-5-2 15,-3-3 0-15,-6-3-1 16,-3-2-2-16,-6-10-2 16,0-1 1-16,-5 3-1 15,-1-3 0-15,-3-10 2 0,0 7 1 16,0 3 1-16,3 9 4 16,0 1 5-16,6 7-7 15,6 4-1-15,1 3-3 16,-1 5 1-16,6 9 2 15,2 10 2-15,10 5-3 16,0 3-1-16,3 2-1 16,6 1 1-16,0 2 0 15,0-3 1-15,-4-2-11 16,1 0-3-16,0-3-28 16,-3-5-11-16,-6-3-47 15,6-2-65-15,-6-6 44 16</inkml:trace>
  <inkml:trace contextRef="#ctx0" brushRef="#br0" timeOffset="8528.716">24517 6112 260 0,'-12'8'96'0,"6"-6"-52"0,-3 12-36 16,6-6 24-16,-3 2-9 16,6 3-1-16,-3 1-12 15,3 4-4-15,3 1-4 16,3-3 1-16,3-3 2 0,3-3 4 15,0-2 2-15,9-8-3 16,-4-8-3-16,1 0 0 0,-3-2 1 16,-3-1 1-16,-3 1 3 15,-9-1-1-15,-3-2 2 16,-3 2-4-16,-6-2 1 16,-9 0-5-16,4 2-2 15,-4 3-7-15,0-5-4 16,9 10-25-16,-6 1-12 15,12-1-78 1,0-7-11-16</inkml:trace>
  <inkml:trace contextRef="#ctx0" brushRef="#br0" timeOffset="8856.8492">24633 6027 212 0,'30'21'79'0,"-21"1"-42"0,8-4-23 16,-8-10 20-16,-3 3-4 15,3-3 0-15,0-1-11 16,-3 4-4-16,0-3-8 16,-6-3-3-16,6 1 0 0,-6-6 0 15,0 0 0-15,0-3-2 16,3-2-2-16,-3-3 3 16,6-8 0-16,0-8-1 15,0-2 1-15,-3 2-4 16,6 0 0-16,9 5 1 15,-6 6 2-15,8 11-3 16,1 7 9-16,0 11 4 16,0 8-1-16,0-1-1 15,3-2-17-15,-10 1-6 16,7-4-57-16,-6 1-26 16,-9-6-28-1</inkml:trace>
  <inkml:trace contextRef="#ctx0" brushRef="#br0" timeOffset="10263.5457">21272 7660 148 0,'0'-8'57'0,"0"8"-30"0,0-6-12 0,0 6 20 16,0 0-4-16,0 0 2 16,0-5-2-16,0 0 1 15,-3 5-17-15,0 0 0 0,-6 3 1 16,4-3-4-16,-10 5 1 15,3-3-4-15,-3 6 0 16,3-2-5-16,0 2-3 16,0 0-3-16,3 0-1 15,3-1-1-15,6 1 0 16,0 0 3-16,9 0 0 16,0 3-2-16,9-3 0 15,-3 0 2-15,3 2 0 16,-3-2 3-16,-1 11 1 15,-2-3 10-15,-3 2 3 0,-3-2 1 16,-6 3 0-16,0-4-9 16,-3 1-5-16,0-2 0 15,-6-1 2-15,0-3-4 16,-5 1-1-16,2-3-11 16,0 0-3-16,0-3-24 15,3-5-8-15,0 0-25 16,3-3-7-16,3 1-27 15</inkml:trace>
  <inkml:trace contextRef="#ctx0" brushRef="#br0" timeOffset="10513.541">21388 7562 172 0,'3'-3'66'0,"-3"3"-36"0,6 16-20 0,-3-13 17 16,0 5-2-16,0 0 2 15,6 7-9-15,-3-1 0 16,6 9-11-16,-3-1-2 0,3 4-1 16,-3 1 0-16,3 2 0 15,-3-3-9-15,3-2-2 0,-3-3-40 16,-1-2-19-16,1-4-32 15</inkml:trace>
  <inkml:trace contextRef="#ctx0" brushRef="#br0" timeOffset="10732.3711">21380 7734 260 0,'-3'-6'96'0,"3"6"-52"0,3-5-40 16,0 5 21-16,2-2-14 15,1-4-1-15,6 1-13 16,-3 0-3-16,9-1 3 0,-3 4-39 0,6-1-13 16,-3 0-55-1</inkml:trace>
  <inkml:trace contextRef="#ctx0" brushRef="#br0" timeOffset="11138.4596">21701 7676 212 0,'-9'2'82'0,"9"-2"-44"0,-18 8-25 0,18-5 22 15,-6 2-18-15,0 0-5 16,0 6-7-16,0 2-4 0,3 0 0 15,0-2-4-15,3 5 2 0,0-3 1 16,6 3 0-16,-3-3 0 16,6-7 2-16,-3-1-8 15,3-8-3-15,-3 1 0 16,3-4 0-16,-3 1 8 16,0-3 2-16,0 3-2 15,-3-3-1-15,0 0 5 16,0-3 5-16,-3 3 5 15,0 0 2-15,0 3-4 16,0 0-1-16,0 2-2 16,3 3 0-16,0 0-2 15,3 5-1-15,-3 1-3 16,3 2 1-16,0-3-2 0,3 3-1 16,-3-3-10-16,2 3-4 15,1-3-35-15,0 3-15 16,0 0-44-1</inkml:trace>
  <inkml:trace contextRef="#ctx0" brushRef="#br0" timeOffset="11388.3983">21903 7644 212 0,'-35'5'79'0,"35"-5"-42"0,-12 8-23 15,12-5 20-15,-3 2-17 16,-3 0-5-16,6 6-7 16,0-3-2-16,0 2-1 15,0 1-2-15,6 2 1 0,-3-5-1 16,12 3 2-16,-3-3-6 16,2-3-1-16,-2 0-14 15,3-5-5-15,-3 0-14 16,6-2-4-16,-6-1-48 15</inkml:trace>
  <inkml:trace contextRef="#ctx0" brushRef="#br0" timeOffset="11669.6232">21993 7395 220 0,'-3'0'85'0,"3"0"-46"0,3 13-35 0,-3-10 19 16,3 5-7-16,0 0 1 16,3 10-7-16,-3-2-2 15,3 8-4-15,-1-3 4 0,1 6 2 16,0-6-5-16,0 5-1 16,0-5-2-16,0 3 1 15,0-3-15-15,0 1-5 16,-3-6-24-16,0-1-11 15,0-1-24 1,0-1-40-16,0-5 33 0</inkml:trace>
  <inkml:trace contextRef="#ctx0" brushRef="#br0" timeOffset="11997.7801">22204 7599 136 0,'-3'-3'52'0,"3"3"-28"0,-3 0-15 0,3 0 14 16,-3 3-7-16,3-1 1 16,-3 4-4-16,0-1 0 15,-6 0-7-15,0 1 3 16,-3-1 1-16,3 0-5 0,6 3-3 15,1-3-1-15,-1 3 1 16,0-2 1-16,6 2 3 16,0-3 1-16,2 0 1 15,1 1-7-15,3-1-2 16,0 0 0-16,3 0 2 16,-3 1-42-16,6-1-19 15,-3 0-28 1</inkml:trace>
  <inkml:trace contextRef="#ctx0" brushRef="#br0" timeOffset="13279.492">22019 7408 164 0,'0'-18'63'0,"0"18"-34"0,-2-3-12 0,2 3 22 15,2 0-7-15,-2 0-1 16,0-2-6-16,0-1-4 16,0 3-11-16,0 0-2 0,0 3-1 15,0-1-3-15,3 9-1 16,0-3 1-16,3 10 2 16,-3-2-1-16,3 8 2 15,-3-3 0-15,0 6 1 16,0-4 2-16,3 4 4 15,-3-6-8-15,0 3-3 16,0-3-2-16,0 0-1 16,0-5 0-16,0 0 0 15,0-3 0-15,-3-2 0 16,0-3-3-16,0 2 2 0,0-2-8 16,0-3-4-16,0 1-11 15,0-4-3-15,0 1-7 16,0-3-4-16,0 0-19 15,3-5-9-15,0 2-19 16</inkml:trace>
  <inkml:trace contextRef="#ctx0" brushRef="#br0" timeOffset="13654.2336">22204 7533 160 0,'0'0'60'0,"0"0"-32"0,0 2-9 0,0-2 23 16,0 3-10-16,0 0-3 15,-3 5-6-15,0 0-3 16,-3-1-10-16,3 1 0 0,-6 6 1 16,0-4-2-16,-6 1 2 15,4-3 0-15,-1 0 1 16,0 0-6-16,3-3-4 15,0 0-6-15,6 0 0 16,0 1 0-16,6-1-1 16,0-2 4-16,6 2 2 0,0-2 0 15,3 2-1 1,0-2 1-16,2 2-1 0,-2 0 2 16,3 0 1-16,-3 1-1 15,0-1-2-15,0 0-26 16,-3-2-10-16,0 0-33 15,0-1-13-15,-3 4-15 16</inkml:trace>
  <inkml:trace contextRef="#ctx0" brushRef="#br0" timeOffset="14388.4356">22662 7477 140 0,'-3'-5'52'0,"3"5"-28"0,-3 0-11 15,3 0 19-15,-3 2-7 16,1 1-2-16,-1 0-13 15,0-1-4-15,-6 6-4 16,0-2-2-16,-3 10 3 0,0-3 0 16,3 5 3-16,0-2-1 15,9 3 0-15,0-3-3 16,6-1-2-16,0 1 3 16,3-5 0-16,-3-1 7 15,6-4 6-15,-3-4-2 0,0-4 0 16,0-1-6-1,-4-10-3-15,1 2 0 0,-3-2 1 32,0 2-5-32,-3-7-1 15,0 2 0-15,-6-8 2 0,0 3-1 0,-5-8 2 16,2 3-2-16,-3-1-1 16,0 3 1-16,3 3-1 15,0 3 0-15,0 2 0 16,0 2 0-16,9 4 0 15,-3-1 2-15,3 9 1 16,0-1 5-16,9 8 3 16,-3 1-2-16,6 17 0 15,-3-1-3-15,6 4 1 16,-3-5-4-16,3 8-2 0,-4-5 0 16,4 3 1-16,-3-6-14 15,0 0-5-15,-3-3-29 16,3-4-12-16,0-4-61 15</inkml:trace>
  <inkml:trace contextRef="#ctx0" brushRef="#br0" timeOffset="14748.1045">22829 7472 184 0,'-15'10'71'0,"15"-10"-38"0,0 14-19 0,0-12 20 15,0 6-8-15,0 0-1 16,6 5-12-16,0-2-3 16,3 0-6-16,0-3-1 0,3-1 3 15,-3 1 3-15,6-8 2 16,-3 0-1-16,-3-8 1 15,8-5-4-15,-8 8-2 16,0 0 2-16,-3-3 0 16,0 0-3-16,-6-3-1 15,0 3-1-15,-9-10 1 16,-3-3-2-16,3 10 2 0,0 3-15 16,-2 0-5-16,-1 3-26 15,3 5-11-15,0 0-64 16</inkml:trace>
  <inkml:trace contextRef="#ctx0" brushRef="#br0" timeOffset="15154.1187">22975 7411 192 0,'-3'24'74'0,"3"-24"-40"0,9 10-24 0,-9-7 17 15,12 0-2-15,-6-1 0 16,6 1-8 0,0-3-2-16,-3-8-9 0,11-5-2 0,-2 0 2 15,-6 2-3-15,3 0-2 16,-9 1 2-16,3 5 0 16,-3-1-4-16,-3 1 1 15,-3 0 0-15,-3-1 2 16,0 1-3-16,-3 0 0 15,-6 2-1-15,3 8 0 16,-6 1 4 0,-6 7-6-16,15 3 1 15,-3-3 1-15,4 0 3 0,5 3 2 16,5 0 1-16,-2-3-5 16,3 0 1-16,0-2 0 15,6 0 2-15,-3-3-28 16,6-3-9-16,6-5-21 15,0-3-5-15,-3-2-27 16</inkml:trace>
  <inkml:trace contextRef="#ctx0" brushRef="#br0" timeOffset="15466.6265">23198 7289 252 0,'-15'-5'93'0,"15"5"-50"0,-9 0-28 15,6 3 26-15,-3-1-11 0,3 1-2 16,1 2-19-16,-4 1-5 16,6 1-3-16,6 1-4 0,-1 0 0 15,4 3-1-15,-3 7 3 16,-3-2 2-16,9-2 2 16,-3 1-1-16,-3 1 1 15,-3 0-2-15,-3 0-1 16,-3-3 1-16,-3-2 1 15,-3-1 1-15,3-2 3 16,0 0-12-16,-3-5-3 16,-3-3-20-16,4-3-9 15,2 1-27-15,3-4-11 16,3-2-28 0</inkml:trace>
  <inkml:trace contextRef="#ctx0" brushRef="#br0" timeOffset="15888.5382">23276 7279 192 0,'0'2'74'0,"14"4"-40"0,-2 7-22 15,-9-5 19-15,6 2-5 16,-3 1-1-16,0 2-9 15,0 6-3-15,-3-3-7 16,-3-1-4-16,6-4-1 0,-6 0-1 0,0-1 2 16,0-4-1-16,0-1-1 15,0-5 1-15,3-3-1 16,-3-5 0-16,0-5 0 16,3 0 0-16,0-3 0 15,3-3-3-15,0 1 0 16,3 2-1-16,-3 5 3 15,3 3 0-15,6 6 3 16,-1 4 10-16,-2 6 7 16,9 3-1-16,-6 5 1 15,-3 8-8-15,-3-3-4 16,0 0-4-16,-3-5-3 16,0-3-19-16,-3 0-8 0,9-2-41 15,-9-3-19 1</inkml:trace>
  <inkml:trace contextRef="#ctx0" brushRef="#br0" timeOffset="16107.6358">23484 7170 328 0,'-6'-13'123'0,"6"-3"-66"0,-12 8-42 15,9 6 31-15,-3-4-27 0,6 1-10 16,-3-3-9 0,0 0-1-16,0 0 1 0,0-2-18 0,3 2-5 15,0 0-31 1,0 2-13-16,3-2-22 0,0 1-7 16</inkml:trace>
  <inkml:trace contextRef="#ctx0" brushRef="#br0" timeOffset="16279.54">23576 6906 244 0,'0'5'90'0,"3"16"-48"0,3 13-27 0,-3-15 26 16,9 5-15-16,-3 13-5 16,3 0-12-16,-3 3-4 15,9-1-3-15,-6 1-4 0,5-3 1 0,4 8-26 16,-9-8-9-16,6-5-46 15,-6-6-18-15,-3-5 7 16</inkml:trace>
  <inkml:trace contextRef="#ctx0" brushRef="#br0" timeOffset="16451.2041">23546 7268 244 0,'3'-16'90'0,"6"11"-48"0,9-6-47 0,-6 6 15 16,3 0-8-16,3-1 1 15,9-4-108-15,5-6-48 16</inkml:trace>
  <inkml:trace contextRef="#ctx0" brushRef="#br0" timeOffset="16966.8259">24073 7117 188 0,'-21'8'71'0,"13"21"-38"0,-4-13-23 0,9-8 20 16,0 0-9-16,0 3 0 15,0 2-10-15,3 0-2 16,3 0-5-16,6 1 6 0,3 1 3 15,-1-4-6-15,10-3-2 16,-3-3-1-16,3-5 0 16,0-2-5-16,0-6-1 15,-1-3-13-15,1-2-5 16,-6 2-31-16,-3-5-13 16,-3-5-32-16</inkml:trace>
  <inkml:trace contextRef="#ctx0" brushRef="#br0" timeOffset="17420.2773">24100 6850 168 0,'3'5'66'0,"0"3"-36"0,6 6-13 16,0-4 20-16,0 14-4 15,3 2 3-15,-3 3-9 16,3 3-4-16,-1 3-13 16,4-4-2-16,-6-2 2 0,-3-5-4 15,3-3-1-15,0-5-2 0,-6-2-3 16,3-4 5 0,-3-2 1-16,-3-3-9 0,0-5-3 15,0-2-6-15,0-6-3 16,0-5 0-16,0-3-1 15,6 0 6-15,0 0 6 16,0 0 1-16,-3 3-1 16,6 2 3-16,0 3 0 15,0 3 9-15,3 8 5 16,-1 2 5-16,-2 6 1 16,9-1-4-16,-6 3-1 0,-3 3-8 15,0 0-4-15,0-3-1 16,-3-2-1-16,3 0-55 15,6-4-8 1,-3-1-6-16,0-12-34 16</inkml:trace>
  <inkml:trace contextRef="#ctx0" brushRef="#br0" timeOffset="17826.619">24550 6956 220 0,'-9'-3'85'0,"0"-10"-46"0,3 21-28 16,0-5 21-16,3 7-15 16,-6 3-2-16,0 1-3 15,0 2 0-15,0 2-6 16,3 1 0-16,0 4 4 0,6 4-2 0,0-6 1 16,0-2-3-16,9-4 1 15,0-4-4-15,0-3 0 16,0-3-1-16,3-2 1 15,0-6-2-15,-3-5-1 16,0-2 1-16,-3-4-1 16,-1-1 0-16,-2-1 0 15,-3 0 0-15,0 0 2 16,0 3-3-16,0 2-2 16,0 3-1-16,0 0 3 15,0 6-2-15,0 2 1 0,0 5 2 16,9 0 0-16,-3 3-3 15,0 3 2-15,0-3-6 16,3 0-3-16,0 0-21 16,-3-1-10-16,9-1-40 15,-9-6-58 1,3 0 34-16</inkml:trace>
  <inkml:trace contextRef="#ctx0" brushRef="#br0" timeOffset="18249.5744">24698 6956 208 0,'0'21'79'0,"3"-10"-42"0,0 2-32 0,3-8 19 16,-3 0-11-16,3 1-2 15,-6-1-2-15,3 0-1 16,-3 1-4-16,0-6-1 0,0 2 3 15,0-2-5-15,0 0-3 16,0-2 5-16,0-4 3 16,0-2-1-1,0-10 2-15,6-1-6 0,-3-2-3 0,0 3 1 16,-3-1 2-16,9 3 0 16,0 3-1-16,0 2 3 15,0 4 0-15,0-1 7 16,6 5 4-16,3 0 4 15,-7 3 1-15,1 6-4 16,3-1-1-16,-9 3-2 16,3 5 0-16,0 0-9 15,-3 6-3-15,-3-1-10 16,0-2-2-16,-3-3-28 16,9-2-14-16,-3-3-19 15,0-3-4-15,3-5-21 16</inkml:trace>
  <inkml:trace contextRef="#ctx0" brushRef="#br0" timeOffset="18702.7149">25026 6765 220 0,'-3'-8'85'0,"-3"8"-46"0,3 0-24 0,-3 0 24 15,3 0-17-15,-6 3-4 16,-3 2-9-16,0 6-4 15,-3 0-2-15,9 4 0 0,0 1 2 16,-2-2 0-16,8-1 0 16,0 0-1-16,0-2 0 15,5-1 0-15,-2-2 2 16,6-3-1-16,0-2 0 16,0-3 1-16,-6-3 1 0,6-2-6 15,-6-3 0 1,6 0 1-16,-9-2 1 0,6-1-1 15,-6 3-2-15,3 0-2 16,-3 3 1-16,3 0-4 16,-3 5 1-16,6 8 0 15,-3 5-1-15,6 3 4 16,3 15 0-16,-6-1 9 16,-3-1 5-16,3-3 9 15,-6 1 4-15,-6-4-8 16,3-1 0-16,-6-1-9 15,-3-5-3-15,-3-3-3 16,3-8 0-16,0-2-29 16,0-3-9-16,-3-3-32 15,9-5-10-15,0-5-58 16</inkml:trace>
  <inkml:trace contextRef="#ctx0" brushRef="#br0" timeOffset="19140.2525">25059 6755 208 0,'6'-3'77'0,"5"1"-42"0,7-1-19 0,-9 3 24 0,-3 0-10 16,9 0 0-1,-3 0-13-15,0 0-5 16,0-3-7-16,-3 1 1 0,0-4 0 0,3 1 0 15,-4-3-1-15,4-3-6 16,-6 1 1-16,-3-1 2 16,3 3 1-16,-6 0-1 15,-6 1 1-15,3-1-9 16,-3 0-3-16,-6 2-4 16,4 4-2-16,-7 2 5 15,0 2 6-15,0 4 1 16,-3 7-1-16,9 3 7 15,-3 0 3-15,3 2 3 16,-3 3 2-16,3 0-5 16,9 1-2-16,0 1-4 0,9-4-1 15,9-3 1-15,-3-6 2 16,6-2-3-16,0-5-2 16,6-6-18-16,-4-2-9 15,7 0-22-15,-3-3-9 16,-3 0-41-1</inkml:trace>
  <inkml:trace contextRef="#ctx0" brushRef="#br0" timeOffset="20593.7445">21326 8274 140 0,'-6'-22'55'0,"6"22"-30"0,-3-5-12 0,3 5 19 16,0 0-1-16,0 0 4 15,0 0-4-15,0 0-1 16,0 0-17-16,0 0-6 0,3 3 0 16,0-3 5-16,3 16 2 15,0-3-1-15,0 3 2 16,0-3-6-16,0 0-1 15,0 0-2-15,0 1 1 16,-3-4-2-16,0 1 0 16,0-3-3-16,0-3 1 15,-3 0 0-15,0-2 3 0,0 0-1 16,0-6 0-16,0 0-1 16,0-10 0-16,0 2-5 15,3-7-1-15,0 2 1 16,2-2 0-16,1 2-2 15,0 0 2-15,0 3 1 16,9 2 0-16,-3 3-14 16,0 0-5-16,0 3-28 15,0 2-12-15,-3 1-18 16,3-1-7-16,-3 0-3 16</inkml:trace>
  <inkml:trace contextRef="#ctx0" brushRef="#br0" timeOffset="20968.608">21564 8234 172 0,'0'5'66'0,"0"-5"-36"0,6 19-20 0,-3-17 20 16,0 6-7-16,0 0-1 15,3-5-4-15,0-1 1 16,0-2-10-16,0 0-3 0,3-5-2 16,0 3 0-16,0-4 0 15,-3 1-2-15,-1-3 1 16,1 3 0-16,-3-3 1 15,0 0-2-15,-6 0-2 16,3 0 1-16,-6 0-1 0,3 3 0 16,-2-1 0-16,-1 4-3 15,-3 2 0-15,0 0 4 16,-3 5 1-16,3 0 4 16,0 9 3-16,0-4 2 15,0 9 1-15,3-3-2 16,3-1-1-16,0-1-5 15,6 2-3-15,0-3 0 16,6-3-1-16,-3-2-11 16,12-2-3-16,-3-1-28 15,6-5-13-15,-4 0-31 16,4-8-44-16,-3 0 41 16</inkml:trace>
  <inkml:trace contextRef="#ctx0" brushRef="#br0" timeOffset="21249.8402">21811 8157 260 0,'-9'-10'99'0,"9"10"-54"0,-9 0-31 0,9 0 28 15,-3 2-23-15,0 1-5 16,0 2-14-16,0-2-2 16,3 2 0-16,0 0 1 0,6 9 1 15,-3-6 0-15,3 7 0 16,6-1 0-16,-3 4 0 15,0-2 0-15,-3 0 2 16,0-3-1-16,-6 0 2 0,0-2 0 16,-3 0 3-16,0-4-5 15,-6-1-1-15,3-1-11 16,-3-2-5-16,-3-1-19 16,6-2-5-16,0 0-21 15,0-8-9-15,3 0-22 16</inkml:trace>
  <inkml:trace contextRef="#ctx0" brushRef="#br0" timeOffset="21484.2806">21927 8001 228 0,'12'0'88'0,"-12"0"-48"0,6 3-27 0,-3-1 22 16,0 4-7-16,0-1 0 15,3 8-11-15,-3-2-5 16,3 13-7-16,0-3-2 0,0 8 1 16,0-5-2-16,3 10 1 15,-3-2-13-15,0-3-6 16,0-5-27-16,-1-1-12 16,-2-4-64-1</inkml:trace>
  <inkml:trace contextRef="#ctx0" brushRef="#br0" timeOffset="21703.0624">21894 8178 264 0,'-14'-8'101'0,"14"8"-54"0,14-2-37 15,-11 2 23-15,6-3-14 16,-3 0-1-16,6 1-10 15,-3-1-5-15,12-2-2 16,-6 0 1-16,3-1 3 0,-3 1-29 16,11 2-13-16,-5 1-63 15,3-1-61 1,-3 0 52-16</inkml:trace>
  <inkml:trace contextRef="#ctx0" brushRef="#br0" timeOffset="22078.3435">22442 8104 204 0,'-6'5'77'0,"6"-5"-42"0,-12 8-12 0,12-5 24 15,0 5-18-15,-3 0-3 16,0 3-18-16,0-4-8 0,3 7 0 16,0-1-1-16,6 3 1 15,-3-3 0-15,6-2 0 16,0-3 2-16,3-6 1 0,-3 1 3 16,3-3 1-16,-3 0-3 15,0-3-1-15,0 1-1 16,-3-6 1-16,0 2 0 15,-3-2 3-15,0 0-5 16,-6-2-1-16,0 2-13 16,-3-5-5-16,3 2-21 15,-3 1-8-15,3 2-68 16</inkml:trace>
  <inkml:trace contextRef="#ctx0" brushRef="#br0" timeOffset="22328.3297">22659 7869 204 0,'-11'-27'77'0,"11"27"-42"0,-12-5-19 0,12 5 24 16,-3 0-6-16,-3 0 3 16,0 3-17-16,0-3-6 15,0 10-9-15,0 1-6 0,3 5 0 16,0-3 3-16,6 11 1 15,0-3-1-15,0 5-2 16,0-2 1-16,3 3 1 16,0-6-10-16,0 3-2 0,-6-6-46 15,6 1-18-15,-3-4-39 16</inkml:trace>
  <inkml:trace contextRef="#ctx0" brushRef="#br0" timeOffset="22531.2005">22475 8094 288 0,'0'-6'107'0,"0"6"-58"0,12-5-44 16,-9 5 24-16,6-3-16 16,0 1-2-16,9-4-7 15,2 1-3-15,4-3 0 16,-3 0-8-16,3 0 0 0,-3 0-50 15,2 0-19-15,-5 3-44 16</inkml:trace>
  <inkml:trace contextRef="#ctx0" brushRef="#br0" timeOffset="23093.7412">22475 8123 160 0,'0'0'60'0,"0"0"-32"0,0 5-17 0,0-2 15 16,6 2-1-16,-3-2 0 16,3 5-12-16,-3-3-5 15,3 3-5-15,-3 0-3 0,3 2 3 0,-3-4-48 16,3-4-20-16,-3 1-22 16</inkml:trace>
  <inkml:trace contextRef="#ctx0" brushRef="#br0" timeOffset="23765.7701">23076 7985 172 0,'-6'0'66'0,"6"0"-36"0,-18 3-15 0,15-1 18 15,-6 4-7 1,1-1-1-16,2 3-8 0,0 0-2 16,-3 5-9-16,0 0-2 15,9 3 0-15,-3-3-2 0,6 3 1 16,-3-2-4-16,15 1-2 16,-6-1-3-16,5-4 1 15,-2-2-39-15,6-5-16 16,-6-1-37-1</inkml:trace>
  <inkml:trace contextRef="#ctx0" brushRef="#br0" timeOffset="24092.7402">23204 8038 216 0,'-6'0'82'0,"6"0"-44"0,-9 3-22 0,9-1 24 0,0 4-19 16,0-1-4-16,0 3-6 15,0-3-2-15,3 3-5 16,0 0-5-16,6 0-2 0,-3 0 2 16,9-3 0-16,3-2 3 15,0-3 1-15,-3 0 1 16,2-5 2-16,-5 2-1 16,6-8 2-16,-6 1 2 15,-3-1 5-15,-3 1-2 16,-6-4 1-16,-6-4-3 15,-6 5-1-15,-6 2-5 16,0 0-3-16,-2 3-5 0,8 3 0 16,-3 0-25-16,0 2-8 15,6 1-43-15,6-1-18 16,3-2-9 15</inkml:trace>
  <inkml:trace contextRef="#ctx0" brushRef="#br0" timeOffset="24608.4198">23448 7898 236 0,'-3'-5'90'0,"0"2"-48"0,-6 8-34 0,3 0 21 16,3 1-15-16,-3-1-5 0,-5 3-9 15,5 5 0-15,0 3 0 16,3 0 0-16,3 2 2 0,3 4-3 16,3-9-2-16,-3 0 2 15,6-2 0-15,-4-3 9 16,10 0 7-16,0 0-3 16,0-11 1-16,0-8-6 15,0 1 1-15,-6-1-5 16,-3-5-2-16,6 0 0 15,-12-2 1-15,0-1-1 16,-15-12 2-16,3 1-4 16,-3 1 0-16,0 3 1 15,3-1 2-15,-3 6-3 0,6 3 0 16,6 5 1 0,-3 2 0-16,3 6 0 0,1 2 0 15,2 3 4-15,5 8 5 16,1 5 1-16,6 11 2 15,6 2-2-15,0-2 1 16,-3 3-2-16,0-3 0 16,3-3-8-16,-3 0-2 15,-1-5-16-15,1-3-4 16,0-2-42-16,0-4-17 16,0-4-48-1</inkml:trace>
  <inkml:trace contextRef="#ctx0" brushRef="#br0" timeOffset="24999.093">23669 7914 224 0,'0'-3'85'0,"0"6"-46"0,5-1-21 16,-5-2 23-16,6 0-8 16,3 3-2-16,3-3-6 15,6 0-4-15,0-3-11 16,-3 1-2-16,0-4 2 0,0-2-4 15,-6 3-1-15,2-8 0 16,-2 0-1 0,-9-1 2-16,0 4-3 15,0 2-2-15,-9 3-3 16,-2 2-1-16,-10 0 4 0,0 9 1 16,0 7-5-16,0 0 0 15,3 3 1-15,3 0 1 16,1 0 5-16,8 0 2 15,3 0 0-15,3-3 1 16,6 0-2-16,3 3 0 16,11-3-1-16,4 0 0 15,-3-5-2-15,6 0-2 16,-3-8-4-16,-4 0 0 16,-2-5-33-16,-6 0-16 15,6-1-76 1,-9-4-58-16,-6-4 73 15</inkml:trace>
  <inkml:trace contextRef="#ctx0" brushRef="#br0" timeOffset="25546.371">23255 7990 160 0,'-21'0'60'0,"21"0"-32"0,-3-2-15 16,3 2 17-16,-6 2-6 15,6 1 0-15,-6 0-11 16,3-1-3-16,-3 6-6 15,0 0-5-15,6 5-2 0,-3-2-9 16,3 2-5-16,0-2-79 16</inkml:trace>
  <inkml:trace contextRef="#ctx0" brushRef="#br0" timeOffset="26546.1318">22615 8070 124 0,'-3'13'49'0,"3"-13"-26"0,0 5-12 0,0-2 18 15,0 2-2-15,0 1 4 16,3 4-2-16,0-2 0 16,0 5-16-16,0-2-1 0,0 2-1 15,-3-2-6-15,6 2-1 16,-6-2-2-16,3-4-2 15,-3 1-28-15,3-2-11 16,-3-1-63 0</inkml:trace>
  <inkml:trace contextRef="#ctx0" brushRef="#br0" timeOffset="36648.5134">11450 12086 176 0,'0'-8'68'15,"15"0"-36"-15,-21 8-11 0,6-2 25 0,0-1-4 16,-3 0 2-16,-3 1-9 15,-3-1-4-15,-3 3-17 16,-3 5-7-16,-6 1 0 0,-3 2-4 16,1 2 0-16,-1 3-3 15,0 3-3-15,3 0-1 16,6 0 0-16,9 0-2 16,6 0 1-16,6 0-2 15,9 5 2-15,6-3 1 16,3 9 2-16,3-3 1 15,2 5 1-15,-5-5 0 16,-3-1 2-16,-9-1 1 0,-9-7 3 16,0-1-1-16,-9 4 0 15,-9 3-3-15,-3-5 1 16,-3-3-4-16,0-2 0 16,1-3-6-16,2-3-3 15,3-7-27-15,6-6-14 16,3-3-46-1,6-2-47-15,6-3 48 16</inkml:trace>
  <inkml:trace contextRef="#ctx0" brushRef="#br0" timeOffset="36898.5394">11599 12086 228 0,'0'-2'88'0,"0"2"-48"0,0 2-36 16,0 3 19-16,0 6 2 16,0 8 7-16,0 7-11 15,0 11-4-15,0 3-10 16,0 2-5-16,0 3-1 0,0-3-1 16,0-2 0-16,0-8 0 15,0-11 2-15,0-2-30 0,0-4-13 16,0 4-23-1,0-6-9-15,0-5-24 16</inkml:trace>
  <inkml:trace contextRef="#ctx0" brushRef="#br0" timeOffset="37117.281">11512 12258 248 0,'-3'-2'93'0,"3"2"-50"0,0 0-37 0,0 0 22 16,3 0-13-16,6 0-1 16,3-3-10-16,3 0-3 15,6 1-1-15,3-1 0 0,-1 0 2 0,1 1-17 16,0-1-4 0,0 3-29-16,0 0-11 0,-1 3-42 15</inkml:trace>
  <inkml:trace contextRef="#ctx0" brushRef="#br0" timeOffset="37476.9707">11804 12314 200 0,'-18'18'74'0,"9"-10"-40"0,-3 3-31 16,6-3 15-16,0 5-9 15,0 0-1-15,0 8-4 16,0 3-3-16,3-3 0 15,3-2-1-15,3-6 2 0,0-2-1 0,3-3-1 16,3-3-2-16,0-8-1 16,3-7-3-16,-3-1 1 15,0-2 5-15,0 0 2 16,0-1-3-16,-3 1-1 16,0 3 5-16,0-1 5 15,-3 3 0-15,0 3 3 16,0 2-6-16,-3 3-1 15,3 8 4-15,-3 3 3 16,0 4-6-16,3-1-1 16,0 2-2-16,0-1 1 15,0-1-4-15,0-4 0 16,0 1-21-16,5-3-8 0,1-3-31 16,9-5-14-16,0-3-4 15</inkml:trace>
  <inkml:trace contextRef="#ctx0" brushRef="#br0" timeOffset="37727.1178">12054 12327 200 0,'-12'0'74'0,"6"0"-40"0,-9 8-29 15,9-3 17-15,0 6-12 16,-3 2-1-16,3 6-3 15,0-1 1-15,3 6-4 0,3 0-2 16,6-3 2-16,0-3-2 16,3-2-1-16,3-3-2 0,0-2 1 15,6-6-8-15,3-2-2 16,-3-3-23-16,0-8-8 16,-1-5-44-1</inkml:trace>
  <inkml:trace contextRef="#ctx0" brushRef="#br0" timeOffset="37961.4552">12179 12134 204 0,'-3'5'77'0,"3"6"-42"0,0 7-19 0,0-5 24 16,0 11-14-16,0 8-3 0,0 2-11 15,0 6-3-15,3 0-5 16,-3-1-5-16,3-4 0 0,0-3 1 16,0-6 2-16,0-5-28 15,3-2-11-15,0-6-33 16,0-5-13-16,3-3-3 16</inkml:trace>
  <inkml:trace contextRef="#ctx0" brushRef="#br0" timeOffset="38211.4111">12384 12303 172 0,'-23'13'66'0,"23"-26"-36"0,-18 8-20 0,12 10 17 16,-3 3-2-16,-3 0 0 15,-3 0-8-15,-3 3 0 16,3-1-10-16,3 3-6 0,3 1-4 15,6-1 8-15,6 0 4 16,3 0-2-16,6 3-2 16,3-3-11-16,3-2-6 15,6 0 8-15,0-4 4 16,-4-7-79-16,1-5-64 16,-3 0 42-1</inkml:trace>
  <inkml:trace contextRef="#ctx0" brushRef="#br0" timeOffset="40141.5739">12762 12266 172 0,'-3'0'66'0,"6"3"-36"0,0-1-35 16,0 14 47-1,0 8-14-15,0 3-8 16,0 4-8-16,3-7-7 16,0-5-2-16,-3 2 1 0,0-3 2 15,0 1 1-15,0-3-3 16,0-3-3-16,0-2 0 0,0-4 1 15,-3-1-1-15,0-6-1 16,0 0 1-16,0-8 1 16,0 0-3-16,0-8 0 15,0 3-1-15,6-6 0 16,3-10 0-16,-3 13-2 16,0 3 0-16,0 5 0 15,6 0 0-15,-3 8 3 16,0 5 0-16,-4 3 3 15,1 0 1-15,-3 6 3 16,0-4-1-16,-3 1 2 16,0-1-2-16,0-2 2 0,0 0-2 15,3-3 2 1,-3 1-6-16,3-9-1 0,0 0-2 16,3-7-2-16,0-1 5 15,3-5 1-15,3-5-3 16,0 3-1-16,-3 5-2 15,6 5 3-15,3 5 2 16,-3 6 2-16,-4 5 1 16,-2-1 0-16,-3-1-2 15,0 10 1-15,0-3-2 16,-3 3 2-16,0 0-4 0,0-3 0 16,0 0-19-16,0-2-9 15,-3-1-21-15,3-2-6 16,0-3-34-1</inkml:trace>
  <inkml:trace contextRef="#ctx0" brushRef="#br0" timeOffset="40610.4219">13206 12295 212 0,'-9'-2'79'0,"6"-4"-42"0,-6 9-28 0,6 0 22 16,-3-1-15-16,-3 6-3 15,3 3-8-15,0-3-4 16,0 8 0-16,0-3-1 0,3 11 0 0,0-6 0 16,3 6 0-16,0-3 0 15,3 0 0-15,0-5 0 16,3-3 2-16,0 1 1 15,3-9 1-15,-3 0-5 16,3-7-1-16,0-1 1 16,-3-10 2-16,0 2-2 15,0-5 0-15,0-5 1 16,-3 2 2-16,0 4 1 16,0 7 3-16,-3 0-1 15,0 2 2-15,0 1-2 16,0 5 0-16,3 5 1 15,3 3 1-15,0-2-3 0,0 7-3 16,0 0-3-16,2 3 1 16,-2-3 1-16,3 0 2 15,0-2-21-15,0-3-9 16,3 0-22-16,-3-3-8 16,-3-2-40-1</inkml:trace>
  <inkml:trace contextRef="#ctx0" brushRef="#br0" timeOffset="41016.4333">13355 12293 200 0,'0'2'74'0,"0"11"-40"0,3 3-22 16,0-8 21-1,0 3-8-15,-3-3 0 0,0 8-5 16,0-3-3-16,0 5-9 15,0-2-3-15,0-3-1 0,0 1-2 16,0-1-2-16,0-2 1 16,0-4 1-16,0 1-3 15,3-10 0-15,-3-1 3 16,3-5 1-16,3-8-1 16,-3 3-2-16,0 2-2 15,2-7 1-15,4-6 1 16,0 6 0-16,6 4 0 0,3 9 2 15,-3 2-3-15,0 6 0 16,-3 5 1-16,-6 0 0 16,0 0 6-16,0 5 4 15,0 16-5-15,-3-10-3 16,-1-3-1-16,1 0 1 16,-3-3-21-16,3 0-7 15,-3-2-27-15,3-3-9 16,0-1-44-1</inkml:trace>
  <inkml:trace contextRef="#ctx0" brushRef="#br0" timeOffset="41297.661">13626 12295 180 0,'0'3'68'0,"3"13"-36"0,0 0-11 16,0-8 22-16,-1 2-10 16,1 1-4-16,-3 10-13 15,0-5-3-15,0 5-7 16,0-3-6-16,3 4-1 0,0-7-10 0,0 1-5 15,0-2-39-15,0-6-14 16,0-1-28 0</inkml:trace>
  <inkml:trace contextRef="#ctx0" brushRef="#br0" timeOffset="41485.1364">13635 12205 220 0,'-3'-5'82'0,"3"2"-44"0,0 3-25 0,0 0 22 16,0 0-23-16,0 0-5 15,0 0-11-15,0 0 0 16,5 3 2-16,1 0-45 0,0-1-21 0,0-2-27 31</inkml:trace>
  <inkml:trace contextRef="#ctx0" brushRef="#br0" timeOffset="41975.4679">13765 12361 172 0,'3'35'66'0,"-6"-11"-36"0,9 13-22 16,-3-32 18-16,0 11-6 15,-3-3 0-15,0 8-7 16,0-2 0-16,3 4-8 0,-3-1-1 15,3-4 2-15,-3-2-3 0,0-3-2 16,0-2 2-16,0-3 0 16,0 0-6-16,0-6 0 15,0 1 3-15,0-8 4 16,0-1 3-16,-3-7 1 16,0 0-4-16,0-8-1 15,3 2 3-15,0-5 3 16,0 3-2-16,0-5 1 15,0-14-3-15,3 3 2 16,0 5-4 0,6 3 0-1,0 5 1-15,0 6 0 0,0 5-2 0,0-1 1 16,3 12 2-16,0 2 2 16,-3 13 5-16,-3 0 5 15,-3 3-3-15,0 0 0 16,-3-3-6-16,-3 3-3 15,3-3-2-15,-3 3-3 16,0-3-2-16,-3-2-1 16,0 0-23-16,0-3-10 15,0-3-17 1,0-5-7-16,3 0-51 16,3-5-30-16,0 2 65 15</inkml:trace>
  <inkml:trace contextRef="#ctx0" brushRef="#br0" timeOffset="42397.4486">13938 12258 236 0,'0'0'90'0,"9"-2"-48"0,-3 4-34 0,-3 3 24 15,-3 9-18-15,3 2-2 16,0 5-6-16,0 0-1 0,0-5-3 15,0-3-4-15,0 0 1 0,0-2 1 16,3-1 2-16,0 1-1 16,0-6-1-16,0 1 1 15,3-6-1-15,-1 0-7 16,1-8 0-16,3-6-6 16,0-4 1-16,-3-3 6 15,0 0 3-15,-3 2 5 16,3 0 1-16,-6 6-1 15,0 3-2-15,0 2 3 16,0 2 2-16,-3 6 4 0,3 3 5 16,0 5-2-16,0 11 3 15,0 4-6-15,0-7-1 16,0-3-4-16,3 6-3 16,-3-3-3-16,3 2 1 15,-3-2-12-15,6-3-7 16,-1-2-27-16,4-3-10 15,-3 0-54 1</inkml:trace>
  <inkml:trace contextRef="#ctx0" brushRef="#br0" timeOffset="42663.0947">14254 12025 260 0,'0'0'99'0,"0"11"-54"0,3-1-37 16,-3-2 24-16,3 8-9 15,0 8-1-15,0 8-12 16,0 0-6-16,-1 2-3 16,1 0-1-16,0 1 2 0,0-3-3 15,0-6 0-15,0-7-15 16,0 4-6-16,0-1-25 15,0-12-9-15,0 1-35 16,3-6-37 0,0-2 44-16</inkml:trace>
  <inkml:trace contextRef="#ctx0" brushRef="#br0" timeOffset="43094.6877">14459 12253 232 0,'-6'-5'88'0,"3"2"-48"0,-3 3-31 15,3 0 22-15,0 0-10 16,-6 3-2-16,0 2-9 16,-6 3-2-16,4 10-4 15,-1 3-5-15,6 1-2 0,0-6 4 0,3 2 1 16,0-2 2-16,3 2 0 16,0-2-5-16,9-2-1 15,-3-1 1-15,3-11 0 16,0 1 3-16,2-6 1 15,-2 1-4-15,0-9-1 16,3-7 3-16,-3-6 1 16,-3 3 0-16,0 0-2 15,-3 5 1-15,0 2 1 16,0 1 1-16,-3 5 3 16,3 3-3-16,0 2 0 15,0 9 5-15,3 7 3 16,0 5-4-16,0-2-2 0,0 3-2 15,0-6-3-15,0-2 3 16,3 2 0-16,-4-3-10 16,4-2-3-16,0 0-26 15,0-2-11-15,0-4-27 16,3-4-11-16,9-9-12 16</inkml:trace>
  <inkml:trace contextRef="#ctx0" brushRef="#br0" timeOffset="43344.7142">14647 12017 276 0,'-15'-8'104'0,"15"11"-56"0,0 0-45 0,0-3 32 16,3 18-11-1,0 9-4-15,0 7-2 16,-3 6-10-16,6 2-1 0,-1 3 0 15,1 0-1-15,-3-16-1 16,0-2-8-16,0-1-2 16,0-2-29-16,0-3-13 15,-3-5-39-15,0-3-16 16,0-2-3 0</inkml:trace>
  <inkml:trace contextRef="#ctx0" brushRef="#br0" timeOffset="43594.7821">14551 12203 244 0,'-9'-6'93'0,"9"4"-50"0,0-1-26 16,0 3 27-16,0 0-19 16,0 0-6-16,6 0-7 15,0 0-1-15,3 0-6 16,6 0-3-16,6 3-1 0,0-3-1 15,3 0 0-15,-4 0 0 16,1 0 0-16,0 0-18 16,-3 0-5-16,-3 0-24 0,-3 0-10 15,-3 0-56 1,0 0-29-16,5-3 72 16</inkml:trace>
  <inkml:trace contextRef="#ctx0" brushRef="#br0" timeOffset="43766.639">14831 12200 240 0,'0'8'90'0,"0"0"-48"0,0 5-31 0,3-5 21 16,-3 5-8-16,3 3 0 15,-3 8-9-15,3 0-4 16,-3-11-6-16,0 0-4 0,0 0 2 16,0-2-31-16,0-3-11 15,0-3-66 1,3-5-52-16,0-5 58 15</inkml:trace>
  <inkml:trace contextRef="#ctx0" brushRef="#br0" timeOffset="44244.6862">14801 12089 272 0,'-6'-3'104'0,"6"1"-56"0,0-1-38 16,0 3 23-16,0 0-20 15,3 0-7-15,6 0-7 16,3 3-2-16,0-1 2 16,0 1-35-16,0-1-14 0,6 1-16 0,-6 2-7 15,0 1-11 1,-3 2-9-16,-1 0 46 16,-2 2 190 15,-3 17-52-31,0-4-14 15,0 9-33-15,0 0-15 16,0-3-10-16,3-3-1 31,0 1-11-31,3-9-2 0,0-7 1 0,-3 0-1 16,6-3 0-16,-3-3-1 16,6-5 2-16,3-5-3 15,2-6-2-15,-2-2 2 0,-3 0 2 16,-6-1 0-16,-9-2 2 15,-6-2 0-15,-3 2 1 16,0 0 0-16,-3 3 0 16,-3 2-7-16,1 3 0 15,-1 3-8-15,3 0-3 16,3 2-21-16,0 1-10 16,3-1-22-16,6 0-9 15,0 1-36 1</inkml:trace>
  <inkml:trace contextRef="#ctx0" brushRef="#br0" timeOffset="44604.1175">15111 12203 236 0,'18'15'88'0,"-12"-7"-48"0,3 8-25 16,-3-8 24-16,-3 3-10 16,3 2-2-16,-4 0-7 15,-2-2-2-15,0 5-10 16,0-6-5-16,0-2-2 0,0 0 1 15,0-3 1-15,0-5-1 16,0 0-2-16,3-2 1 16,0-6-1-16,0-3-3 15,3-2 2-15,3-5 1 16,0 4 0-16,0 1 0 16,0 3 0-16,0 4 2 15,6 4 1-15,-3 2 5 0,3 5 3 16,0 5 0-16,-4 6 3 15,-2 0-7-15,0 5-2 16,-3-5-3-16,0-3 1 16,0 1-13-16,0-4-6 15,0 1-24-15,0-3-10 16,0-3-34-16,0-2-11 16,6-6-12-1</inkml:trace>
  <inkml:trace contextRef="#ctx0" brushRef="#br0" timeOffset="44885.433">15474 12176 280 0,'-12'-5'107'0,"6"2"-58"0,-6 3-26 0,9 0 29 0,-6 0-16 15,0 3-6-15,0-1-20 16,4 1-8-16,-1 2-2 15,3 1-3-15,3 2-1 0,6 2 0 16,0 3 3-16,2 3 0 16,4 8 3-16,-3 3 10 15,-3 2 7-15,-6-3 1 16,0-7 3-16,0-3-9 16,-6 2-3-16,-3 3-15 15,3-2-5-15,3-3-60 0,0-8-24 16,0-3-70-1</inkml:trace>
  <inkml:trace contextRef="#ctx0" brushRef="#br0" timeOffset="45885.4867">13599 12181 220 0,'0'3'85'0,"3"0"-46"0,-3-1-35 0,0-2 21 15,0 0-14-15,0 0-1 16,0 0-8-16,0 0-2 15,0 0 0-15,0 0 0 0,0 0 0 16,0 0 0-16,0 0 2 16,0 0 5-16,0 0 6 15,-3 3-5-15,0 0 0 16,-3-1-6-16,0 1-2 16,0 0-11-16,3-3-3 15,0 0-50-15,6-3-21 16,3-2-9-16</inkml:trace>
  <inkml:trace contextRef="#ctx0" brushRef="#br0" timeOffset="46370.2141">13197 12234 156 0,'-6'3'57'0,"6"-3"-30"0,0 8-18 16,0-3 16-16,0 6-5 15,0 5-2-15,3 0-2 16,0-1 0-16,3 4-8 16,0-3-5-16,3 8-2 0,-3-6-12 15,6 1-5-15,-3-3-78 16</inkml:trace>
  <inkml:trace contextRef="#ctx0" brushRef="#br0" timeOffset="48573.2674">11807 12396 100 0,'0'0'38'0,"3"2"-20"0,-3-2-8 0,0 0 12 16,0 0 1-1,0 0 1-15,0 0-5 0,0 0-1 16,0 0-10-16,0 0-1 0,0 0 0 16,0 0 3-16,0 0 1 15,0 0 1-15,0 0 2 16,0 0-1-16,0 0 0 15,0 0-5-15,3 0 0 16,0-2-3-16,0-1 2 16,0 0-4-16,0-2-2 15,-3 0 2-15,0 0 0 16,0-1-4-16,0 1-1 16,-3-3 5-16,0 3 5 15,0-1-4-15,0-1-2 16,0-1 1-16,-3 8-2 15,3 0-1-15,0 0-17 16,0 0-9 0,3 0-59-16,6 2-51 15,3 1 44-15</inkml:trace>
  <inkml:trace contextRef="#ctx0" brushRef="#br0" timeOffset="49948.6589">12265 12380 108 0,'3'0'44'0,"-3"0"-24"0,0 0-2 16,0 0 20-16,0 0-6 15,0 3 1-15,-3-1-5 16,0-2-3-16,0 3-13 16,-3-1 3-16,0 4 3 0,0-4-8 15,1 4-1-15,-4-4-3 16,3 1 1-16,0 0-4 16,0-1-2-16,3-2 0 15,0 0-1-15,0 3 0 16,0-3 0-16,3 0-3 15,0 0 2-15,0 0-1 0,0 0 0 16,6 3-16-16,0-3-8 16,0 0-48-1,3 0-57-15,0-3 33 16</inkml:trace>
  <inkml:trace contextRef="#ctx0" brushRef="#br0" timeOffset="50464.3085">12203 12398 164 0,'-3'0'63'0,"3"0"-34"0,-3 0-21 0,3 0 18 16,0 0-13-16,-3 0-4 16,0 0-6-16,0 3 0 15,3-3-2-15,0 0-1 0,0 0 1 16,0 0-4-16,0 0 2 16,0 0 10-16,3 3 5 15,0-1 3-15,3 4-1 16,0-1-4-16,3 0-2 15,3 3-6-15,0 5-1 16,-1-2 1-16,1 2 2 16,0-2-3-16,0-1-2 0,-3 1 0 15,3-6 1-15,0 1-45 16,-3-1-21-16</inkml:trace>
  <inkml:trace contextRef="#ctx0" brushRef="#br0" timeOffset="53167.8164">11203 12959 160 0,'0'8'63'0,"0"-8"-34"0,0 3-27 0,0-3 14 16,3 3 1-16,-3-1 2 15,0 3 1-15,0 1 0 16,6 4-11-16,-3-2 3 0,0 6 4 16,0-4-4-16,-1 3-2 15,1 1-5-15,-3-1-2 16,0-3-1-16,-3 1 1 15,1 0 0-15,-1-4 3 16,3 1-3-16,0-2-2 16,0-1-3-16,-3 0 1 15,3-2 1-15,0 0 2 16,0-1-1-16,0-2-1 16,0 0 1-16,0-2-1 15,0 2-3-15,0-3 2 0,0 0-4 16,0-2 1-16,0 0 0 15,0-3 2-15,0 0-4 16,3 0 0-16,0 0 3 16,2-3 1-16,-2 3-1 15,3 0 0-15,-3 1 2 16,3-1 2-16,0 2-2 16,0 4 0-16,0-1 1 15,0 3 0-15,0 0 2 16,0 5 1-16,0 1 3 15,-3 4 3-15,0-2-2 16,0 3-2-16,0-3 0 16,0 0-1-16,0 0-2 0,-3-1-2 15,0-1 1-15,3-1-1 16,-3 0-3-16,3-5 2 16,-3 0 1-16,3-2 2 15,0-1-1-15,0-5-1 16,0 0 1-16,3-2-1 15,0 2-3-15,0-3 2 16,0 3-1-16,2 0-2 16,-2 0 3-16,3 6 0 15,0-1 1-15,3 8 0 16,-3-2 4-16,6 7 5 16,-3 1-3-16,-3 2 2 0,0-2-5 15,0 2 0-15,-3-2-1 16,0-1 1-16,0-2-18 15,0-2-6-15,-1-1-32 16,1-3-14-16,0 1-33 16</inkml:trace>
  <inkml:trace contextRef="#ctx0" brushRef="#br0" timeOffset="53605.4208">11563 13002 220 0,'-3'2'82'0,"3"-2"-44"0,0 11-33 0,0-8 17 16,3 4-6-16,-3 1 3 16,3 6-8-16,0-1-4 15,0 3-4-15,0-3 0 0,3 0 0 16,0-2-4-16,0-1 1 15,0-2 0-15,2-2 2 16,1-1-1-16,3-5-1 16,0 0-6-16,0-5-1 15,-3 2-4-15,0-5 0 16,0 0 6-16,-3-3 2 16,0 4 3-16,0-4 0 15,-3 3 8-15,0 0 5 16,0 3-4-16,0 2-3 0,-3 0 1 15,3 6 0-15,0 0 1 16,0 5 2-16,3 0-3 16,0 2 1-16,-4-2-5 15,4 3-2-15,0-3-5 16,3 0-2-16,-3 0-35 16,6 0-13-16,-3-1-62 15</inkml:trace>
  <inkml:trace contextRef="#ctx0" brushRef="#br0" timeOffset="53933.5216">11965 13049 268 0,'-9'-8'101'0,"9"8"-54"0,-9-2-35 0,9 2 24 16,-9 2-15-16,0 1-4 15,-3 2-13-15,3-2-2 16,0 2-2-16,3 0-3 0,3 3 2 16,0 0-1-16,6 3 0 15,9 5 0-15,-3-6 0 16,-3 1 2-16,3 0 0 16,-3-3 2-16,0 2 3 0,-3 1-2 15,-3-1-2-15,0-2 0 16,-3 0-1-16,0-3-7 15,-6-2 0-15,0 0-21 16,0-6-7-16,0 0-17 16,0-2-6-16,3 0-45 15</inkml:trace>
  <inkml:trace contextRef="#ctx0" brushRef="#br0" timeOffset="54216.4671">12111 12843 212 0,'0'3'79'0,"0"-1"-42"0,2 9-21 0,4-3 22 16,-3 5-7-16,0-2-1 15,0 10-12-15,0-3-6 16,-3 9-7-16,0-4-6 0,0 4 0 16,0-3 1-16,0 5 2 0,0-5-23 15,0-1-8 1,0-1-30-16,-3-4-13 0,3-2-27 16</inkml:trace>
  <inkml:trace contextRef="#ctx0" brushRef="#br0" timeOffset="54482.0997">12012 13007 244 0,'-3'-5'90'0,"3"5"-48"0,9 0-27 0,-6 0 26 15,6 0-11-15,-3 0-2 16,12 0-12-16,-3 0-5 16,6 0-6-16,-3 0-4 0,5-3 0 15,-5 3-28-15,3-3-9 16,-3 1-81 0,0-4-54-16,-3 1 69 15</inkml:trace>
  <inkml:trace contextRef="#ctx0" brushRef="#br0" timeOffset="60271.9568">12622 12801 176 0,'0'-6'68'0,"0"9"-36"0,0 5-26 16,3 0 15-16,-3 2-5 15,0-2 3-15,3 13-4 16,0 11-1-16,-3-8-8 15,0-3 3-15,0 6 3 0,0-6 0 16,0 3 1-16,0-3-3 16,0 8-1-16,0-5-5 15,0-11-1-15,0-2-1 0,0-1-2 16,0-2 3-16,0 0 0 16,0-3 3-16,0-2 1 15,0 0-3-15,0-3-1 16,0 0-1-16,0-3-2 15,0 0 1-15,0-5 1 16,0 3-1-16,3-6-1 16,0 1 1-16,3-3-1 15,0 2 0-15,3-2 0 16,0 2-3-16,3 1 0 16,-3 2-1-16,6 0 3 15,-3 3-2-15,9 2 1 16,-4 0 4-16,1 11 1 0,-3-3 5 15,-3 9 5-15,-3-1 2 16,-6 5 0-16,0-2-3 16,-9-2 0-16,0-4-7 15,-3 1-1-15,0-3-4 16,-3-3-1-16,3 0-1 16,-3 1-2-16,4-4-17 15,-4 3-9-15,3 1-4 16,0-9-2-16,3 0-16 15,3-2-4-15,0 0-45 16</inkml:trace>
  <inkml:trace contextRef="#ctx0" brushRef="#br0" timeOffset="60662.2804">12875 13028 224 0,'6'3'85'0,"-6"-3"-46"0,12 8-32 0,-9-6 20 16,3 1-10-16,0 0 1 16,3-3-11-16,-3 0-2 15,3-3-3-15,0 0 1 0,3 1 0 16,-3-1-1-16,0-2 1 16,0 2-2-16,-3-2 2 15,0 2 2-15,-6-2 4 16,0 0-2-16,-6 2-2 0,3 0 0 15,-6 1 1-15,0 2-3 16,-3 2-2-16,3 1 0 16,-3 8 1-16,3-4 1 15,0 7 1-15,0-1 2 16,3 3 3-16,3-3-6 16,3 0-2-16,0-2-1 15,6-1 0-15,0-2-9 16,6-2-2-16,9-4-27 15,-6-2-13-15,-3 0-55 16,6-2-42 0,-3-1 58-16</inkml:trace>
  <inkml:trace contextRef="#ctx0" brushRef="#br0" timeOffset="61334.5213">13376 13002 172 0,'0'-3'66'0,"0"3"-36"0,-3 0-11 0,3 0 21 16,0 0 0-16,0 0 0 15,-3 3-8-15,0-3-3 16,-3 2-16-16,0 1-6 0,0 0 0 16,0-1-6-16,3 4-1 15,0-1-2-15,3 3 0 16,0 0 0-16,3 5 0 16,0-3 2-16,3 4 0 15,0 2 0-15,0-1 0 16,-6-1 8-16,0-1 7 15,-3-2-5-15,-3-1-3 16,-3-2-4-16,3-3-3 0,3-2-8 16,-6 0-5-16,0-1-20 15,3-2-8-15,-3-2-10 16,6-1-4-16,0 3-49 16</inkml:trace>
  <inkml:trace contextRef="#ctx0" brushRef="#br0" timeOffset="61803.3582">13408 13039 220 0,'6'5'85'0,"-6"-5"-46"0,9 13-30 0,-6-10 22 15,3 2-13-15,0 0-2 16,0 3-9-16,0 0-3 15,3 0-2-15,3 0-2 0,-6-3 1 16,0 1-6-16,0-1 1 16,0-2-20-16,0-1-7 15,2-2-8-15,1-2-4 16,0-1-3-16,0-2 1 16,0-3 12-1,-3 0 7-15,0 0 17 16,0 0 28-16,-3 0 15 15,0 0 5-15,-3 3 1 16,0 2-4-16,0 1 0 16,0 2-20-16,-3 7 4 0,0 4 1 0,-3 5 2 15,0 2 3-15,0 9-5 16,0-1-3-16,-6 3-10 16,6-7-3-16,0-4-3 15,0 3 1-15,1-2-7 16,-1-1 1-16,3-2-23 15,0-3-8-15,0 1-14 16,3-9-3-16,0 0-43 16,6-5-27-1,-3 0 54-15</inkml:trace>
  <inkml:trace contextRef="#ctx0" brushRef="#br0" timeOffset="62412.459">13611 13092 216 0,'3'0'82'0,"0"2"-44"0,3 6-27 0,-3-3 21 16,0 3-8-16,0 3-2 15,0 2-4-15,-1 3-1 16,-2 0-9-16,0-3-1 0,0-2 0 15,0-3-1-15,0 0-1 0,0 0-6 16,0 2 1-16,0-5 0 16,0-5 2-1,3-2-6-15,0-6-1 0,3-5-5 16,-3 2 1-16,0 3 0 16,3-2 3-16,3-6 4 15,-3 2 1-15,0 4 1 16,6 2 0-16,-3 5 11 15,3 3 5-15,0 6-4 16,-3 2 1-16,0-1-2 16,-3 1 1-16,0-2-2 15,-3-1-1-15,0 3-8 16,-3-3-2-16,0 0 2 0,0-5 1 16,0 0-3-16,2-2 1 15,4-1 0-15,0-2 0 16,0-3-3-16,0-3 0 15,3 1 2-15,0-3 0 16,0 2-2-16,0 3 0 16,0 3 4-16,0 5 1 15,0 2 4-15,0 4 3 16,0 2 0-16,-3 0 2 16,0 0-4-16,-3-1-2 15,0 4-2-15,-1 0-3 16,-2-3-13-16,3-1-6 15,-3-1-30-15,3-1-13 16,-3 0-39 0,0 1-51-16,0-6 44 15</inkml:trace>
  <inkml:trace contextRef="#ctx0" brushRef="#br0" timeOffset="63037.918">13938 13068 204 0,'-3'0'77'0,"3"2"-42"0,12 1-23 16,-6 2 21-16,-3 3-2 16,0 3 4-16,0-1-8 15,0 1-4-15,0 2-13 0,0 1-2 16,-3 1-1-16,0-1-3 0,0-4-3 15,0-2 0-15,0 0-1 16,0-3 0-16,0-5 0 16,3-8-7-1,0-2-3-15,0-1 1 16,0 1 0-16,0-4 3 16,0 1 4-16,3 3 1 15,0-1 1-15,0 3 0 16,0 3 0-16,-1 5 2 15,1 2 8-15,0 4 3 16,0 2 2-16,0 0 1 0,-3 0-4 16,0 0-2-1,0-3-4-15,0 0-1 0,-3-5-6 16,3 3-1-16,0-1 3 16,3-2 1-16,0-2 0 15,0-1-2-15,6-2-2 16,-3-3 1-16,0 0 1 15,0 0 0-15,0 0-3 16,0 3 2-16,2 5 1 16,-2 2 2-16,0 4 3 15,3 2 4-15,-9 0-4 16,6 2-3-16,-3-2-1 16,0 0 1-16,-3 3-17 0,-6-1-6 15,6-2-17-15,3 0-6 16,0-3-20-16,0-2-8 15,0-3-29 1,0-5-18-16,3-1 59 16</inkml:trace>
  <inkml:trace contextRef="#ctx0" brushRef="#br0" timeOffset="63412.5641">14298 13110 244 0,'0'-3'90'0,"0"3"-48"0,3 3-34 0,-3-3 24 16,6 0-7-16,0 0 3 15,0 0-12-15,0 0-2 16,3 0-8-16,3-3 0 0,-3 1 1 16,3-3-1-16,0-1-1 15,-3 1-3-15,0 0-2 0,-4-3 1 16,-2 2 1-16,-6-2-1 16,0 3 2-16,-5 0-2 15,-1 0-1-15,0-1-2 16,-3 4-1-16,3 2 2 15,-3 2 0-15,0 4 1 16,3 2 0-16,0 2 2 16,0 3 3-16,3 1 0 15,3-1 0-15,3 3-3 16,3-3-2-16,3 0 1 16,3 0 1-16,0-2-1 15,6-3-1-15,3 0-13 16,0-11-4-16,0-5-18 0,2 0-5 15,4-2-21-15,0-3-9 16,0-3-35 0</inkml:trace>
  <inkml:trace contextRef="#ctx0" brushRef="#br0" timeOffset="63662.6853">14590 12814 280 0,'-3'-3'107'0,"3"3"-58"0,3 5-42 0,-3 1 26 16,0 2-8-16,0 2 3 0,3 11-7 15,-3 6-1-15,3-1-11 16,-3 3-1-16,3 1 2 0,-3-1-6 16,3-3 0-16,-3-2-2 15,0-3-2-15,0-5-24 16,0-3-11-16,0-2-22 15,0-3-9-15,0-3-38 16,-3-5-47 0,0-3 52-16</inkml:trace>
  <inkml:trace contextRef="#ctx0" brushRef="#br0" timeOffset="63865.8083">14477 12999 284 0,'-3'-3'107'0,"3"6"-58"0,3-3-42 0,3 0 23 16,3 0-16-16,3-3-3 15,3 1-7-15,2-1-3 16,7 0 0-16,3 3-10 0,-3 0-4 16,-3 0-33-16,-1 0-13 15,-2 3-62 1</inkml:trace>
  <inkml:trace contextRef="#ctx0" brushRef="#br0" timeOffset="64225.5375">14745 13007 200 0,'0'5'74'0,"3"3"-40"0,0 5-16 16,-3-5 25-16,3 6-7 15,0 1-1-15,0-1-13 16,0-1-4-16,0 0-10 16,-3-2-3-16,0-3 1 0,0-3-3 15,0 0 0-15,0 1 3 16,0-6 1-16,0 0 1 16,0-3 0-16,3-2-2 15,0-3 1-15,-3-3-4 16,3 0 0-16,2 1 1 15,1-1 0-15,0 1-5 0,3 2-1 16,0 0 1-16,3 3 0 16,0-1 1-16,0 4 0 15,0 2-27-15,3 0-11 16,-3 0-21-16,0 2-8 16,-1-2-50-1</inkml:trace>
  <inkml:trace contextRef="#ctx0" brushRef="#br0" timeOffset="64428.3327">14992 13049 192 0,'3'-2'74'0,"0"2"-40"0,0 2-35 0,-3-2 12 16,3 6 4-16,0 1 4 0,0 4 2 15,0 0-1-15,0 2-10 16,-3-3 2-16,0 6 4 0,3-2-8 15,-3-4-4-15,3-2-17 16,-3 0-6-16,3-3-50 16,-3-5-22-16</inkml:trace>
  <inkml:trace contextRef="#ctx0" brushRef="#br0" timeOffset="64615.978">15010 12986 244 0,'-6'-8'93'0,"6"8"-50"0,0 0-26 0,0 0 25 16,0 0-24-16,0 0-7 15,3 0-10-15,3 0-4 16,0 0 2-16,0 0-27 0,2 0-8 16,4 0-26-16,3 0-11 15,0 2-19 1</inkml:trace>
  <inkml:trace contextRef="#ctx0" brushRef="#br0" timeOffset="64881.7419">15245 13010 208 0,'0'-3'79'0,"0"0"-42"0,-3 1-17 0,3 2 24 0,-3 0-11 15,0-3-2-15,-3 3-7 16,0 0-1-16,0 0-12 15,-3 0-4-15,0 3-3 0,0 2-2 16,0 3-2-16,0 2 3 16,3 6 2-16,3 0 0 15,0 0 0-15,3 0-3 16,6-3 1-16,3-2-2 16,3-3-1-16,0-3-15 15,9-5-5-15,6-5-34 16,-3-1-13-16,-1 1-58 15</inkml:trace>
  <inkml:trace contextRef="#ctx0" brushRef="#br0" timeOffset="68130.1872">11539 13687 156 0,'-3'-3'57'0,"3"3"-30"0,-6-8-10 0,6 8 22 16,-3 0-7-16,0 0 1 0,-9 11-14 15,3-6-6 1,-6 3-8-16,4 0 1 0,-7 3 0 0,3-3-5 16,0 7 0-16,3-1-6 15,3 4 1-15,0-2 2 16,6 0 1-16,0-3 1 15,6 0 2-15,-3-2-1 16,9-3 2-16,-3-3-2 16,9-2 2-16,-3 0-11 15,0-11-4-15,-3 2 3 16,3-4 3-16,-4 2 4 16,1-5 1-16,-3 2 1 15,0-2 0-15,0 2 0 16,-3 1 2-16,0-1 8 0,0 3 3 15,0 0-4-15,0 5-1 16,0 1 0-16,0 7 0 16,0 0-2-16,3 9-1 15,0-4-3-15,0 6-2 16,0-3 1-16,3 3 1 16,-3-3-6-16,6 1 1 15,0-4-37-15,2-2-13 16,-2-3-57-1</inkml:trace>
  <inkml:trace contextRef="#ctx0" brushRef="#br0" timeOffset="68598.9638">11759 13705 196 0,'-18'0'74'0,"18"0"-40"0,-11 11-35 16,11-8 12-16,-3 5-7 16,0-3-3-16,-3 11 0 15,3-3-1-15,0 6 0 16,0-4 0-16,3 1 0 0,0-3 2 16,3 1 1-16,0-4-1 15,6-4-2-15,-3-1 1 16,-1-8-1-16,1 1 0 0,3-9 0 15,-3 3 0 1,3-5 0-16,-3 0 2 0,0-6 1 16,0 3-1-16,-3-10-2 15,0 2 1-15,0-3-1 16,-3 1-3-16,0 2 2 16,0 3 7-16,0 3 4 15,0 2 1-15,-3 2 1 16,3 4-2-16,0 7 1 15,0 1 0-15,0 9 1 16,0-1-2-16,3 12 1 16,0-2-4-16,0 8 1 15,0-3-7-15,3 8-3 0,0-8-2 16,0 3 0-16,0-3-30 16,6-7-15-16,3 2-63 15</inkml:trace>
  <inkml:trace contextRef="#ctx0" brushRef="#br0" timeOffset="69052.1338">12024 13674 184 0,'-15'-3'68'0,"9"3"-36"0,-6 5-22 0,12-2 20 15,-3 5-9-15,-5 2 0 16,-1 6-14-16,-3 0-5 15,6-3-1-15,0-2-1 0,6 5 0 16,0 0 2-16,3 0 1 16,0-3-4-16,3-3-1 15,0-2 1-15,3-8 0 16,5-5 3-16,1-5 1 16,-3-4-1-16,0-2 1 15,-3-2 0-15,-6 2 1 16,0 3-5-16,-3-8 1 15,0-8 4-15,-3-3 5 16,-3 5-3-16,3 9-1 16,0 2 2-16,0 0 0 15,0 3-1-15,0 2 1 16,0 3-6-16,0 6-1 16,0 7 0-16,3 8 2 0,6 11 1 15,0 0 1-15,-3-3 2 16,6 5 1-16,6 14-3 15,-6-13-3-15,0-6-3 16,6 0 1-16,3 5-37 16,-4-4-14-16,1-9-67 15</inkml:trace>
  <inkml:trace contextRef="#ctx0" brushRef="#br0" timeOffset="69333.3607">12393 13436 208 0,'-6'5'77'0,"-6"8"-42"0,3 14-26 0,9-12 22 15,-5 7-8-15,-4 12-1 16,0 6-8-16,0-1-1 15,0 4-8-15,0 2 1 0,3-8 1 16,0-6-3-16,3-4-3 16,0-6-18-16,3-5-6 15,0-5-51-15,3-4-19 16,6-9-1-16</inkml:trace>
  <inkml:trace contextRef="#ctx0" brushRef="#br0" timeOffset="69677.1538">12497 13650 260 0,'-5'-13'96'0,"2"23"-52"0,-3-2-38 15,3-5 20-15,-3 2-10 16,0 0-1-16,0 1-12 0,3 4-1 15,3 1-2-15,0-1-3 16,3 4 0-16,0-4 2 0,3 3 2 16,0 6 6-16,0 0 4 15,-3-1 0-15,-3-2 3 16,0-3-7-16,-3 0-2 16,-3-2-3-16,-3-3 1 15,0-5-15-15,0-3-7 16,0-3-23-16,3-2-9 15,3-9-77 1,3 1 24 0</inkml:trace>
  <inkml:trace contextRef="#ctx0" brushRef="#br0" timeOffset="70036.5601">12599 13708 192 0,'-3'8'71'0,"-9"0"-38"0,21 3-28 16,-6-4 17-16,0 1-6 16,0-2 1-16,0 7-7 15,0-2-4-15,3 2-3 16,5 3-3-16,-2-6 3 0,-3-2-9 16,3-8-3-16,0 0-11 15,0-5-2-15,3-6-7 16,0 1-1-16,-3-4 5 15,0 1 4-15,-3-3 13 0,0 3 7 16,-3 0 10 0,0 2 6-16,0 3 10 0,-3 3 5 15,0 5-12-15,0 0-3 16,3 8 0-16,0 3 0 16,0 2-6-16,3 5-1 15,-1 6-4-15,-2-8-3 16,0-3 0-16,0 0 1 15,6 1-23-15,-6-4-8 16,0-2-68 0</inkml:trace>
  <inkml:trace contextRef="#ctx0" brushRef="#br0" timeOffset="70489.7666">12816 13473 184 0,'0'0'71'0,"3"5"-38"0,-3 8-21 16,6-2 19-16,0 5-5 16,3 2 2-16,-3 9-3 15,0 2 2-15,0 2-15 16,-3-4 0-16,0-3-1 0,0-3-6 0,0-3-1 15,-3-2-2-15,0 0 1 16,0-3-2-16,0 1 2 16,0-4-2-16,3-5 2 15,-3 1-4-15,2-6 0 16,1 0-8-16,3-6-2 16,0-4 4-16,0 2 3 15,3 3 3-15,0 2 1 16,3 3 0-16,-3 5 0 15,0 1 0-15,3 4 2 16,0-2 5-16,0 8 6 16,0-3-1-16,-6 0 1 15,-1 1-7-15,-7-1-4 16,-1-3-8-16,-3 1-1 16,0-3-21-16,-6-3-7 0,-3-2-20 15,6 0-7-15,0-3-42 16</inkml:trace>
  <inkml:trace contextRef="#ctx0" brushRef="#br0" timeOffset="70708.5405">13134 13920 244 0,'0'26'90'0,"0"-26"-48"0,-6 24-42 0,6-19 16 15,-2 3-9-15,-1 0-2 16,-3 5-71-16,3-2-32 16</inkml:trace>
  <inkml:trace contextRef="#ctx0" brushRef="#br0" timeOffset="71630.4863">12852 13539 168 0,'-3'-6'66'0,"3"6"-36"0,3 0-24 0,-3 0 17 15,0 0-8-15,0 0 2 0,3 6 1 16,0 4 3-16,0 4-11 15,0 7-1-15,0 5-2 0,0 3 10 16,-3-5 6-16,0 0-3 16,0 5-2-16,0-5-6 15,0 0-2-15,0-3-6 16,0 0-3-16,0-5-3 16,0-3 1-16,0 0 3 15,0-5 3-15,0 0-2 16,0-5-2-16,0-1-3 15,3-4-1-15,-1-1-3 16,1-7-1-16,0 2 1 0,3-6 2 16,0-4-1-1,0 2 1-15,3 3 3 16,0 2 2-16,0 3-2 0,3 3-2 16,0 2 4-16,0 9 1 15,-3-4 8-15,0 9 4 16,0-3 1-16,-3 5 1 15,0-2-2-15,-6 2 1 16,0-3-4-16,-6 4-1 16,3-4-6-16,-6 3-1 15,0-2-1-15,-3 0-2 16,3-3-6-16,-3-3-4 16,0 0-25-16,3-5-10 15,-3-2-56-15,3-1-23 16,3-8 21-16</inkml:trace>
  <inkml:trace contextRef="#ctx0" brushRef="#br0" timeOffset="72630.8309">13370 13761 128 0,'-6'19'49'0,"6"-19"-26"0,0 10-7 0,0-7 18 16,0 13 2-16,0-3 2 15,6 11-5-15,0 13 0 16,-3-3-19-16,0-5 3 0,-1 3 1 16,1-6-2-16,0-7 1 15,-3 5-5-15,0-11 0 16,0 0-3-16,0-2 0 16,-3-6-1-16,3 6 0 15,0-3-4-15,0-14-3 16,0 1 0-16,-3-8-1 15,1 2 0-15,-1-10 0 0,0 3 0 16,0-6 0-16,0 3-3 16,3-6 2-1,0 3 1-15,3 0 0 0,0 3-3 16,3 0 0-16,2-5 2 16,1 15 0-16,-3 3 1 15,9 8 0-15,-3 0 0 16,0 11 2-16,-3-3 5 15,0 5 6-15,-3 0-3 16,-9 3 2-16,0-3-5 16,-3 3-2-16,0-3-2 15,-3-2-3-15,-3-1-8 16,0-4-5-16,3-6-13 0,3 0-6 16,0 0-16-16,3-8-5 15,0 3-23-15,3-9-9 16,6-12-3-1</inkml:trace>
  <inkml:trace contextRef="#ctx0" brushRef="#br0" timeOffset="73006.005">13527 13750 256 0,'3'3'96'0,"0"2"-52"0,0 9-34 0,0-1 25 15,0 5-10-15,3-2 0 16,-3-3-8-16,0 1-2 15,3-1-9-15,6 3-4 0,-3-6-1 0,0-2-1 16,3-2 2-16,6-4-1 16,-6-2-1-16,-1 0-4 15,4-8-2-15,6-10-2 16,-9 5 0-16,-3 2 5 16,-3-5 1-16,0-8 2 15,-3 6 0-15,0 2 6 16,-3 3 6-16,0 5-2 15,-3 2 2-15,6 4-7 16,-3 7-1-16,0 0 0 16,3 6 2-16,-3 0-1 15,3 2 0-15,0 0-6 0,3 0 1 16,0-2-13 0,3-1-7-16,-3-2-27 0,3 0-10 15,-1-2-38 1,1-6-55-16,0 0 41 15</inkml:trace>
  <inkml:trace contextRef="#ctx0" brushRef="#br0" timeOffset="73318.509">13896 13684 268 0,'-6'-8'101'0,"4"8"-54"0,-4 3-26 0,3 2 28 16,0-2-11-16,-3 0-2 15,0 4-18-15,0 1-9 16,0 3-5-16,3 0-6 0,3-1-1 16,0 1-1-16,9-1 3 0,-3-2 2 15,6 8 2 1,-3 0-4-16,5 0 1 0,-2-3 2 16,-3 0 1-16,-3-2-1 15,-9 0 1-15,0-4-2 16,-6 1 2-16,3-2-2 15,-3-4-1-15,1 1-21 16,-4-6-9-16,3 3-18 16,0-5-5-16,0 0-18 15,3-11-8-15,3-8-23 16</inkml:trace>
  <inkml:trace contextRef="#ctx0" brushRef="#br0" timeOffset="73708.8302">13962 13544 248 0,'0'5'93'0,"3"6"-50"0,3 7-26 0,-3 4 25 16,0 1-9-16,0 7 0 16,0-4-9-16,0-2-5 15,0 2-11-15,-3-2-5 0,0 0-2 16,0-6 3-16,0-2 2 15,0-3-2-15,0-2-1 16,0 0-10-16,3-6-3 16,0 0 0-16,3-13 1 0,-3 0 1 15,6-2 0-15,5-3 2 16,1-1 4-16,0 6 1 16,-3 8 1-16,-3 0 11 15,6 11 5-15,-6-3 3 16,0 5 1-16,0-2-11 15,-3 2-3-15,0-2-4 16,-3-1 1-16,0-2-24 16,0 0-11-16,-3 0-30 15,0-3-13-15,0 1-48 16,5-6-33 0,1 0 74-16</inkml:trace>
  <inkml:trace contextRef="#ctx0" brushRef="#br0" timeOffset="73974.4936">14420 13504 292 0,'-6'11'110'0,"-6"0"-60"0,1 10-30 0,2-8 32 16,0 13-13-16,-3 6 0 15,3-5-18-15,0-4-7 16,-3 12-9-16,3-6-4 0,0 3 0 16,0-6-1-16,0 3 0 0,3-5-31 15,0-3-14 1,3-2-24-16,0-6-9 0,0 0-35 16,3-8-38-1,0 1 59-15</inkml:trace>
  <inkml:trace contextRef="#ctx0" brushRef="#br0" timeOffset="74458.9333">14438 13827 228 0,'-3'40'85'0,"3"-40"-46"0,3 34-26 0,-3-28 24 16,0 17-4-16,0-2 3 15,0 14-14-15,0-6-3 16,0 3-11-16,0-3-5 0,0 0-2 16,0-3-1-16,0-7 2 15,0-3 3-15,0-8 4 16,0-3-4-16,0-10-3 16,0 2-4-16,0-18 1 15,0 0-1-15,0-8 0 16,0 2 2-16,0-7 2 15,0 5-3-15,3-6 0 16,0 6-1-16,3 0 0 0,6-5 0 16,0 7 0-1,3 9 2-15,-3 12 2 0,-3 1 10 16,3 13 7-16,-4-3 1 16,1 9 0-16,-3-4 1 15,-6 9-1-15,0-3-9 16,-6 2-2-16,3-2-5 15,-6-3-1-15,1-2-12 16,-1-3-4-16,0-3-25 16,0-5-8-16,0 0-14 15,6-5-2-15,0-1-27 16,6-4-8-16,-3-1 1 16</inkml:trace>
  <inkml:trace contextRef="#ctx0" brushRef="#br0" timeOffset="74834.0143">14590 13753 260 0,'3'3'99'0,"0"2"-54"0,0 6-33 0,0-9 24 16,0 14-2-16,-3-3 5 15,6 3-13-15,0-3-4 16,3 6-12-16,0-3-4 0,0 2-2 16,-1-2-2-16,4-3-2 15,-3-2 1-15,3-3-1 16,-3-3-5-16,0-5-1 15,0 0-8-15,0-8-2 16,-3 0 2-16,0-10 1 16,0 2 8-16,-3-5 2 15,0-6 3-15,0 6 0 16,0 5 8-16,-3 3 7 0,0 5-1 16,3 6 0-16,0 4-2 15,0 6 2-15,0 0-1 16,3 8 0-16,0 0-7 15,2 2-4-15,1-2-1 16,0 3-1-16,-3-3-14 16,3-3-3-16,0-3-26 15,0-4-11-15,0-1-24 16,0-8-9-16,0 3-28 16</inkml:trace>
  <inkml:trace contextRef="#ctx0" brushRef="#br0" timeOffset="75047.8557">14914 13565 280 0,'-3'3'107'0,"3"2"-58"0,0 6-57 16,3 18 77-16,0 3-25 16,0-3-14-16,0-3-11 15,3 6-12-15,-3-6-3 0,3 3 0 16,0-5-5-16,0 0-1 15,0-5-30-15,0-4-14 16,0-1-16-16,3-9-7 16,-3 0-57-16</inkml:trace>
  <inkml:trace contextRef="#ctx0" brushRef="#br0" timeOffset="75239.9252">15081 13515 240 0,'0'3'90'0,"0"2"-48"0,-9 8-16 16,9-2 29-16,3 7-12 16,0 14 0-16,0-6-18 15,0-2-5-15,3 13-12 16,0-8-5-16,0 6-2 0,0-6-15 16,0 0-3-16,0-5-51 15,0-6-22-15,-3-2-47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4T22:04:43.1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11131 16444 368 0,'119'-8'0'0,"51"3"5"0,-84-1 3 15,27 6-2-15,15-2 2 16,12-1-5-16,6 3-2 16,3 0 0-16,-3 3-1 0,-6-1 0 15,-6 4 2-15,-18-1 3 16,-12-5 0-16,-18 0 0 0,-23 0-45 16</inkml:trace>
  <inkml:trace contextRef="#ctx0" brushRef="#br0" timeOffset="1297.3119">8491 16595 176 0,'-9'-19'68'0,"9"17"-36"0,3-4-26 0,3 1 17 16,3 5-3-16,15-3 0 16,11 1-2-16,22-1 1 15,14-2-10-15,22 2 3 0,20 0 4 16,24 1-6-16,26 2-3 16,19 0-2-16,17 0-1 15,7 0 0-15,11 2 2 0,9-2 1 16,1 0 1-16,2-2-4 15,0 2-3-15,6-6 2 16,-9 6 2-16,-8-2 2 16,-7-1 1-16,-18 3-4 15,-11-2-3-15,-18-4 0 16,-15 6 1-16,-10 0 1 16,-11 0 1-16,-11 0-2 15,-13 0-2-15,-12 0-26 16,-12 8-12-16,-5 3-96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4T23:32:14.7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15632 9774 124 0,'3'-8'46'0,"-3"5"-24"0,6 0-8 0,-6 3 17 16,3-2-2-16,-3 2 1 15,3-3-4-15,0 1-1 16,-3-1-14-16,0 0 7 0,0-2 2 16,0 2 3-16,-3-2 3 15,0 2-3-15,-3-2 0 0,-6 2-6 16,-3 3-2 0,0 0-7-16,-3 0-3 0,-3 3 0 15,1 5 1-15,-1 3-5 16,-3-1-1-16,3 9 0 15,0-1 0-15,3 1 0 16,3-1 0-16,4 3-3 16,5 3 2-16,3 3-1 15,3-1-2-15,3 11 0 0,3-2 3 16,-3 4 2-16,0-4 4 16,-3-1 0-16,-3 6 0 15,-3-3-1-15,-3-3 2 16,-3-2 8-16,0-3 5 15,-3 0-5-15,-6-2-1 16,0-6-5-16,0 0 0 16,4-3-3-16,-1-4 0 15,3-4-3-15,3 1-2 16,0-3 1-16,3-3-1 16,3 0-3-16,0-2 0 15,3-3 2-15,3 0 0 16,3 0-4-16,3-3 1 0,3 3 2 15,3 0 1-15,3 3 1 16,3 2 0-16,-3 11-3 16,0 3 2-16,-4 2 1 15,1 5 0-15,-3 3 0 16,-3 9 0-16,-3 1 4 16,0 4 2-16,0 4-2 15,3-5-3-15,3 9-3 16,3-4 1-16,3 1 3 15,6-3 3-15,5-5-9 16,7-9-2-16,3-7-32 16,-3-8-13-16,-7-3-100 15,10-15-54 1,6-9 92-16</inkml:trace>
  <inkml:trace contextRef="#ctx0" brushRef="#br0" timeOffset="6310.7711">8723 10038 148 0,'0'-16'57'0,"15"14"-30"0,-9-1-12 0,-6 3 20 16,3-3-2-16,0-2 3 16,-3 3-9-16,0 2-4 15,-3-3-13-15,0 3-2 0,0 0-1 16,-6 0-1-16,0 5 1 16,3 3-4-16,0 11 0 0,0-3-3 15,3 5-1-15,0 0 1 16,3 0 0-16,6 0 0 15,6 6 2-15,3-4 1 16,3-4 1-16,3 0-2 16,3-9-2-16,-7-2 7 15,7-3 5-15,0-10-4 16,-3 0-2-16,-3-3 5 16,-3-3 5-16,-3 1-4 15,-3-4-2-15,-7 1 1 16,-2 0 0-16,-5-3-1 15,-4 3 1-15,-3-3-4 16,0 3-2-16,-3 2-2 0,0 3 0 16,0 3-4-16,0 2-2 15,3 1-3-15,3 4-32 16,9 1-47 0,6 2 8-1,3-2-22 1,0 2-35-16,9 0 44 15</inkml:trace>
  <inkml:trace contextRef="#ctx0" brushRef="#br0" timeOffset="6419.8769">9027 10017 196 0,'-3'-3'74'0,"3"3"-40"0,0 3-24 16,0-3 17-1</inkml:trace>
  <inkml:trace contextRef="#ctx0" brushRef="#br0" timeOffset="6763.6573">9027 10038 381 0,'3'19'28'0,"0"-1"-15"16,-3 1-2-16,0-1 0 0,0-2-4 15,0 0-2-15,0-5 0 16,0-1-1-16,0-4 0 16,0-1 0-16,0 0 2 15,0-5 1-15,3-2-3 16,0-4-3-16,0-2 0 15,0-2-1-15,3-6 0 0,0-5 0 16,2 2-3-16,1 1 2 16,3 2 3-16,0 3 1 15,0-1-1-15,3 6-2 16,3 3 1-16,0 5-1 16,-3 3 2-16,0 5 1 15,-1 5 1-15,-2 3 0 16,-3 0-2-16,0-3 1 15,-3 3-2-15,0-3-1 16,0 0 1-16,-3-2 1 16,0-3-14-16,0-3-5 15,0 3-26-15,-3-8-11 16,0 0-53-16,6 3-36 16,-6-3 59-16</inkml:trace>
  <inkml:trace contextRef="#ctx0" brushRef="#br0" timeOffset="7404.6543">8836 10097 148 0,'6'-8'57'0,"-3"2"-30"0,0 6-21 15,-3-2 17-15,3-4-3 16,-3 4 0-16,0-1-2 16,0 0 1-16,-3 1-10 15,0-1 1-15,-3-5 1 0,0 3-2 16,-3 0 0-16,0-1-3 15,1 4 1-15,-1-1-4 16,-6 3 0-16,3 0-3 16,3 5-3-16,-3-5 2 0,3 6 2 15,0 4-5-15,3 1 1 16,3-3-34-16,3 0-16 16,9 2-45-1</inkml:trace>
  <inkml:trace contextRef="#ctx0" brushRef="#br0" timeOffset="8326.3273">9333 9779 156 0,'3'0'57'0,"0"0"-30"0,-3 3-18 0,0-3 14 16,3 10-2-16,3 3 2 15,-6 3 0-15,6 6 1 16,-3 4-13-16,0 3 7 0,3 5 4 15,-12 4-5-15,3-1 1 16,6 0-9-16,3-6-1 16,-3-4-4-16,0-6-3 15,0-3 2-15,0-2 0 16,-3-5-10-16,3 0-5 16,0-4-12-16,0 1-5 15,-3-2-9-15,0-1-3 0,6 0-11 16,-6 1-5-16,0-6-18 15</inkml:trace>
  <inkml:trace contextRef="#ctx0" brushRef="#br0" timeOffset="8623.3129">9503 10030 220 0,'0'0'82'0,"3"16"-44"0,0-5-44 15,3 2 64 1,0 3-20-16,0 0-16 0,3 0-8 16,0 0-10-16,0-1-3 0,-3-1 2 15,0-1-2-15,0-3 2 16,-1-2-11-16,1-2-4 15,3-1-21-15,0 0-6 16,-3-5-13-16,6 0-5 16,0-2-31-1,0-4-16-15,-3-2 53 16</inkml:trace>
  <inkml:trace contextRef="#ctx0" brushRef="#br0" timeOffset="8842.3022">9729 10028 224 0,'0'0'85'0,"-3"10"-46"0,3-2-35 0,0-2 36 16,-6 12-8-16,-6 9-6 15,-8 7-1-15,2 0-14 16,-3-2 0-16,0 0 2 0,3-3-7 16,0 0-1-16,0 0-3 15,7-5 1-15,-1-6-4 16,3-2 0-16,3-2-26 15,3-4-11-15,3-5-32 16,0-5-11-16,9 0-25 16</inkml:trace>
  <inkml:trace contextRef="#ctx0" brushRef="#br0" timeOffset="9311.183">10119 10007 184 0,'-6'2'68'0,"9"3"-36"0,0 3-18 15,-3 3 22-15,0 5 0 16,0 5 0-16,0 3-2 15,0 10-1-15,0-5-18 16,-6 3 2-16,-3 0 1 0,0-3-6 16,0-3-2-16,1-2-3 15,-1 0-2-15,-3-5-3 16,0-4 1-16,-3-4-13 0,0-3-6 16,0-5-22-16,0-3-9 15,0-6-17-15,0-2-5 16,4 0-36-1</inkml:trace>
  <inkml:trace contextRef="#ctx0" brushRef="#br0" timeOffset="9482.7803">10015 9917 268 0,'6'-11'101'0,"-3"11"-54"0,0-3-44 0,-3 3 23 15,0 0-17-15,0 0-2 16,3 0-18-16,3 3-6 0,-3 0 9 16,3 2-43-16,6 0-15 15,6 3-37-15</inkml:trace>
  <inkml:trace contextRef="#ctx0" brushRef="#br0" timeOffset="9889.0522">10214 10033 192 0,'-3'19'74'0,"3"-14"-40"0,0 13-18 16,0-10 22-16,0 3-7 15,3 2-1-15,0 0-10 0,3 1-2 16,0-1-11-16,0 0-4 0,0-2 0 16,3-3 2-16,0-3 2 15,0-3-3-15,0-2-1 16,-3-2 1-16,3-3 0 15,0-3-2-15,0-3-2 16,-3-2-2-16,0-11-1 16,0 3 4-16,-3 2 1 15,0 3-3-15,-1 3 1 16,1 3 2-16,-3 2 3 16,0 2-2-16,0 4 0 15,0 2 1-15,0 8 2 16,3 5-1-16,0 3 2 15,0 0-4-15,0-3 0 0,0 0-1 16,3 0-2-16,0-2-2 16,0-1 1-16,0-2-23 15,0-2-10-15,0-4-24 16,0 1-9-16,0-6-46 16</inkml:trace>
  <inkml:trace contextRef="#ctx0" brushRef="#br0" timeOffset="10451.6053">10467 10007 192 0,'0'-6'74'0,"0"6"-40"0,3 3-13 15,-3-3 22-15,0 5-6 16,3 3 9 0,-3 13-12-16,0 0-19 0,0-2-2 0,0 0-2 15,0-4-2-15,-3-1 0 16,3-4-5-16,0-2-3 15,0-3 2-15,0 1 0 16,0-6-4-16,0 0 1 16,3-3-9-16,0-2-2 15,3-3-3-15,0-8 1 16,0-5 0-16,3 2 3 16,6 3 6-16,-3 3 2 15,0 3-1-15,-3 2 2 16,0 2 3-16,3 6 1 15,0 8 5-15,-4 3 5 0,-2-1-1 16,0 4 3 0,-3-1-6-16,0-2-1 15,0-1-2-15,-3-2-1 0,3 0-1 16,-3-8 0-16,0 0-2 16,6-3-2-16,0-2 1 15,0-6-1-15,3-2-3 16,0 0 0-16,0 0 2 15,0 2 0-15,6 3-4 16,3 3 5 0,-4 5 5-16,1 8 1 15,-3 5 4-15,0 0-3 16,-3 1-2-16,0-1-2 16,-3-3-3-16,0 1 1 0,0-3-1 15,0-3-40-15,3-2-15 16,0-3-30-16,3-3-12 15,5-2-12 1</inkml:trace>
  <inkml:trace contextRef="#ctx0" brushRef="#br0" timeOffset="10935.9856">10991 9999 220 0,'0'5'82'0,"0"5"-44"0,-9 14-16 0,9-10 28 16,-3 4-11-16,0 6-2 15,0 2-17-15,0 11-5 16,1 0-9-16,-1-2-2 0,0-3 2 0,3-1-3 16,0-4-2-16,0-6 2 15,0-5 0-15,0-3 1 16,0-5 0-16,0-8-11 16,0-3-5-16,0-2 1 15,0-3 4-15,0-2 2 16,0-9 3-16,3-5 1 15,0-2 3-15,2-1-3 16,1-2 0-16,0-11 3 16,6 6 3-16,0 5-2 15,0 3 0-15,0 2 1 16,3 5 0-16,-3 6 2 16,3 8 1-16,0 5-1 0,-1 8 1 15,1 2 7 1,-6 3 3-16,-3 1 0 0,-3 2 2 15,-3-1-1-15,-6-4-2 16,-6 2-8-16,-3-2-3 16,1 2-3-16,-4-8 1 15,-3-2-13-15,3 0-3 16,3-3-16-16,3 0-4 16,3-3-23-16,3 0-7 15,3-2-32-15,6 0-15 16,9-3 8-1</inkml:trace>
  <inkml:trace contextRef="#ctx0" brushRef="#br0" timeOffset="11201.6355">11420 9774 272 0,'3'-6'104'0,"-3"12"-56"0,3-1-56 16,-3 11 62-1,0 0-18-15,0 5-10 16,0 5-5-16,0 3-14 16,0 9-4-16,0-1-2 0,0-3 3 15,0 0 2-15,0-7-13 0,0-3-6 16,-3-3-37-1,0-5-18-15,3-3-70 16</inkml:trace>
  <inkml:trace contextRef="#ctx0" brushRef="#br0" timeOffset="11654.8432">11295 9948 280 0,'-3'-8'107'0,"6"6"-58"0,6-4-51 0,-3 4 20 0,3-1-11 15,3 1 1-15,6-1-5 16,2 0-2-16,7 1 0 16,0 2-21-16,0 2-9 0,-3 1 1 15,-1 2 4-15,-2 0 7 16,-3 3 6-16,-3 0 6 15,-3 0 3-15,-3 0 13 16,-3 3 7-16,0-1 6 16,-6 6 3-16,3 11-3 15,-3-9-3-15,3 1-7 16,0-3-1-16,0-3-2 16,3-3 1-16,5-2 2 15,7-2 2-15,0-6-7 0,0-11-1 16,-3-5 0-16,0 3 0 15,-6-3 2-15,-3 0 1 16,-6 0 3-16,-6 0 4 16,-6 1-10-16,-6 4-2 15,0 3-11-15,0 0-2 16,3 3-40-16,0 2-17 16,4 3-95-1</inkml:trace>
  <inkml:trace contextRef="#ctx0" brushRef="#br0" timeOffset="13077.1287">12182 10081 192 0,'0'16'71'0,"0"-19"-38"0,3 6-21 0,-3 2 19 16,0 0 1-16,0-5 4 15,0 5-7-15,0-2-3 16,0 0-14-16,-3 2-3 0,0-5 1 16,0 0-4-16,3 0-1 15,0-3-2-15,0 1-3 0,0 2-4 16,3-3 0-16,0 3 2 15,0 0 3-15,-3 0-2 16,0 0 0-16,0 0 1 16,0 0 0-16,0 5 2 15,-3-2 1-15,0-3-1 16,0 0 1-16,0 0-2 16,0 0 2-16,0-3-4 15,0 1-2-15,3-1-27 16,0 0-12-16,3 3-28 15,3-2-11-15,6-6-18 16</inkml:trace>
  <inkml:trace contextRef="#ctx0" brushRef="#br0" timeOffset="13556.3443">12438 9766 220 0,'-3'-8'82'0,"3"13"-44"0,0-5-29 0,0 0 22 0,0 0-13 15,3 5 0-15,0 1-1 16,0 4-2-16,0 6-7 15,-3 0-1-15,0 5 3 0,-3 3-4 16,0 2-1-16,0 1-2 16,0-3-3-16,0 0 3 15,0-3 2-15,0-5 0 16,0 5-3 0,3-8-1-16,0-5 2 15,0 3 0-15,3-4 1 16,0 1 0-16,3-8-2 15,0 6-2-15,3-4 1 16,0 1-1-16,3-6 0 16,0 6 0-16,2 2-3 0,4 1 2 15,0-1 1-15,-3-2 2 16,-3-1-8-16,0-2-3 16,0 0-24-16,0 0-9 15,0-8-33-15,0 3-15 16,-1 0-5-1</inkml:trace>
  <inkml:trace contextRef="#ctx0" brushRef="#br0" timeOffset="14290.4634">12914 9755 192 0,'0'-5'71'0,"0"8"-38"0,0-3-19 16,0 0 22-16,0 0-5 15,0 2-1-15,-3-2-5 16,0 3-2-16,-3 2-12 0,0 0 0 0,-3 3 2 16,-3 3-3-16,1 2 0 15,-4 3-2-15,0 0 0 16,3 0-7-16,0 2 0 16,3 3-1-16,3 3 2 15,3 0-1-15,0-3-1 16,6 8 3-16,3-5 0 15,6 0-1-15,3-5-2 16,0-4 1-16,3-4-1 16,-1-3 2-16,4-5 1 15,-3-6-4-15,0 0-1 16,0-5 3-16,-3 0 3 16,0-2-1-16,0-1-2 15,-4 1 0-15,-5-1 1 0,-3 0-1 16,-9-2-1-1,-2 3 1-15,-1 2 1 0,-3 0 3 16,-3 3 4-16,0 2-4 16,-3 3-3-16,-3 3-6 15,-3 2 0-15,4 3 2 16,2 0 1-16,3 0-24 16,3 7-8-16,3-4-36 15,21 2-95 1</inkml:trace>
  <inkml:trace contextRef="#ctx0" brushRef="#br0" timeOffset="15368.7113">9113 10710 164 0,'0'0'63'0,"3"0"-34"0,-3 14-12 0,3-9 22 16,0 0-7-16,-3 3 1 16,0 3-9-16,0 2-5 15,0 0-11-15,0 3-5 0,0 0 0 16,0-3 0-16,0-2 1 15,0-1-2-15,0-2 1 16,0-2-22-16,0-4-9 16,0 1-28-16,0-3-10 0,0-3-27 15</inkml:trace>
  <inkml:trace contextRef="#ctx0" brushRef="#br0" timeOffset="15478.1169">9107 10591 184 0,'-3'-10'68'0,"3"2"-36"0,3 2-35 0,0 4 13 16</inkml:trace>
  <inkml:trace contextRef="#ctx0" brushRef="#br0" timeOffset="15540.5962">9119 10554 219 0,'9'-8'-94'15,"6"11"33"-15,3 0 20 16</inkml:trace>
  <inkml:trace contextRef="#ctx0" brushRef="#br0" timeOffset="15822.196">9444 10438 200 0,'-15'-13'77'0,"9"10"-42"0,-3 3-19 0,3 0 22 0,-6 3-18 16,0 2-3-16,3 5-13 16,-6 12-3-16,6 7-1 15,3 2-3-15,0 4 2 0,3 5 3 16,0-1 1-16,0-2-1 16,3-2-2-16,0-1-2 15,0-5 1-15,0-5-12 16,0-5-7-16,0-4-31 15,0-4-13-15</inkml:trace>
  <inkml:trace contextRef="#ctx0" brushRef="#br0" timeOffset="16025.0938">9238 10679 212 0,'0'-3'79'0,"6"3"-42"0,6 0-32 0,-3-3 17 16,3 3-10-16,9-2 1 15,5-1-8-15,1-2-3 16,6 2-72-16,-3-2-30 16,0 2 12-16,5 0 11 15</inkml:trace>
  <inkml:trace contextRef="#ctx0" brushRef="#br0" timeOffset="16540.0743">10235 10716 192 0,'0'0'71'0,"0"2"-38"0,-3 9-14 0,3-6 21 16,-6 3-9-16,-3 3-3 16,0 2-14-16,-2 3-4 0,-4 5-6 15,-3 0-3-15,-6 0 2 0,6 3-4 16,3 3 0-16,0-6-28 0,3 0-13 0,1-5-44 16,2-3-47-1,0-2 44-15</inkml:trace>
  <inkml:trace contextRef="#ctx0" brushRef="#br0" timeOffset="16774.349">10030 10753 244 0,'0'0'90'0,"6"5"-48"0,0 3-31 16,0 0 23-16,3 2-7 0,6 4-1 15,-1 2-12-15,4 5-6 16,3-3-5-16,0 3-3 0,3 3 3 16,-3-3-4-16,-4 1 0 15,1-7-43-15,3-4-20 16,3 0-61 0</inkml:trace>
  <inkml:trace contextRef="#ctx0" brushRef="#br0" timeOffset="18368.093">11137 10903 168 0,'0'3'63'0,"0"0"-34"0,0-1-12 15,0 1 20-15,0 5-13 16,-3 0-3-16,0-3 3 16,0 1 2-16,0-4-14 15,-3 6 4-15,0 0 2 0,0-3-6 16,0 1 1-16,1-6-6 16,-4 2-2-16,0-4 2 15,-6-1 0-15,0 0-1 16,0 1-1-16,-3-6-6 0,0 0 1 15,0 3 0-15,-2-1 2 16,-1-4-1 0,-3 2 2-16,3 0-4 0,0 0 0 15,3 0 1-15,-2 0 2 16,-4-3-3-16,3 1 0 16,3-1 5-16,3 1 2 15,0-1 2-15,0-2 0 16,4 0-4-16,-1-1-3 15,3-2-3-15,-3-2-1 16,3 2 2-16,0 0 2 16,0-2 0-16,3-1-1 15,0 3 1-15,0 0-1 16,3 1 0-16,3 1 0 0,3 1-3 16,3 0 0-1,0-3 2-15,3 0 2 0,0 3-2 16,0-3-2-16,0 3-1 15,6 2 3 1,2 3 0-16,-2 3-2 16,-3 8 2-1,0-1 1-15,-3 9 0 16,0-1 0-16,-3 1-3 16,0 0 2-16,-3-1 1 15,-3 3 0-15,0 1 0 0,-3-1 2 16,-3 3-3-16,0 2 0 15,0 6 1-15,-6-5 0 16,3-1-3-16,0 1 2 16,0 2 1-16,3 0 0 15,0 0 0-15,1 3 2 16,2 0-1-16,0 0-1 16,0-1-2-16,0 4 1 15,3-3 1-15,0-1 2 16,0-4-1-16,0 0-1 15,3-4 1-15,6-1-1 16,-1-1 0-16,4-3 0 16,0-2 0-16,0-2 0 15,0-1 0-15,0-2 0 0,0-1-3 16,0-2 0-16,0 0 2 16,0 0 2-16,0-2-2 15,-1-1 0-15,1-2 1 16,0-1 0-16,0 1 0 15,0-3 2-15,-3-5-6 16,0 0-1-16,0-3-3 16,-3 0 2-16,3 3 2 15,-3-1-1-15,-3 4 4 16,0-6 0 0,0 5 1-16,-3 1-3 15,0 2 0-15,0 0 2 16,0 3 2-16,0-1 0 15,0 1-1-15,0 2 1 0,0 1-1 16,-3 2 2-16,0 0 1 16,0 2 1-16,-3 4 0 15,-3-1 0-15,0 0 2 16,0 3-1-16,-3 0 2 16,0 5-2-16,0 9 2 15,0-9-4-15,0 0-2 16,3 0-3-16,1-2 1 15,2-6-6-15,0 0 0 16,3-2-37-16,3-3-13 16,6-5-72-1</inkml:trace>
  <inkml:trace contextRef="#ctx0" brushRef="#br0" timeOffset="19055.9943">11530 10755 176 0,'0'-2'66'0,"3"2"-36"0,-3 0-13 15,0 0 22-15,0 2 2 16,-3 4 5-16,-3-1-12 15,-3 5-5-15,-9 6-17 0,0 3-1 0,1 2 2 16,-1 0-7-16,0 3-1 16,0 2-1-16,3 1 0 15,0-6-7-15,3-2-2 16,0-3-31-16,4-3-14 16,2-5-23-16,0 0-9 15,3-3-18 16</inkml:trace>
  <inkml:trace contextRef="#ctx0" brushRef="#br0" timeOffset="19290.0999">11295 10766 208 0,'-3'-5'79'0,"3"5"-42"0,0-3-19 0,0 3 25 16,3 3-13-16,3 5-3 0,3 2-6 15,6 6-4-15,3 3-9 16,-1 2-1-16,10 5 0 0,-3 1-3 16,3-4-1-16,-3-1-10 15,-1-4-5-15,-2-2-52 16,-3-5-20-16,-3-3-32 31</inkml:trace>
  <inkml:trace contextRef="#ctx0" brushRef="#br0" timeOffset="20071.7256">11950 10747 168 0,'-3'-2'66'0,"3"2"-36"0,0 0-9 0,0 0 22 0,0 0-4 15,6 0 0-15,-3 0-9 16,3 0-2-16,3 0-15 16,0-3 3-16,2 3 2 0,1-3-8 15,3 1-1-15,-3-1-5 32,6 1-3-17,3 4 0-15,-3-4-23 16,-3-1-8-16,-1 0-29 15,-2 9-10-15,-3-1-48 16</inkml:trace>
  <inkml:trace contextRef="#ctx0" brushRef="#br0" timeOffset="20321.7094">11983 10829 204 0,'-3'0'77'0,"3"3"-42"0,0-3-23 0,0 0 21 16,0 0-6-16,5 0-1 16,4 3-3-16,6-3-3 15,0 0-10-15,9 0-6 0,-3 0-1 16,0 0-2-16,-3 0 2 16,-1-3-2-16,-2 0 2 0,0 1-22 15,-3-1-7 1,0 0-51-16,0 3-20 0,0 0-1 15</inkml:trace>
  <inkml:trace contextRef="#ctx0" brushRef="#br0" timeOffset="20790.5443">12277 10745 256 0,'-3'-3'96'0,"3"0"-52"0,-3 3-27 0,3 0 27 16,0 0-14-16,0 0-5 15,0 0-10-15,6 0-2 16,3 0-8-16,3 0-1 0,9 0 0 15,0 0-2-15,3 0-2 0,-1 0 1 16,1 0-1-16,-3-2 0 16,-3 2 0-16,-3-3-25 15,-3 1-8-15,-3-1-21 32,-3 8-72-17,-1 0-25-15,-5 3 52 0</inkml:trace>
  <inkml:trace contextRef="#ctx0" brushRef="#br0" timeOffset="20883.9995">12378 10824 228 0,'-14'-3'88'0,"14"3"-48"0,0 0-23 0,0 0 25 0</inkml:trace>
  <inkml:trace contextRef="#ctx0" brushRef="#br0" timeOffset="21009.072">12372 10819 459 0,'12'0'21'16,"3"0"-12"-16,0 0-6 0,3 0-1 15,0 0-1-15,0 0-1 16,3 0-17-16,5 0-6 16,-5 0-49-16,-3 0-18 15,0 0-15 17</inkml:trace>
  <inkml:trace contextRef="#ctx0" brushRef="#br0" timeOffset="21649.8147">12965 10620 200 0,'-3'-8'77'0,"0"3"-42"0,-3 0-19 0,3 5 24 0,-3 0-12 0,-3 0-4 15,0 3-13-15,-3-1-7 32,0 6-3-32,-6 3-4 0,-2 7 2 0,2 6 3 0,6 0 1 15,3 5 3-15,3 3 1 16,9 5-1-16,6 5-1 15,6-2-3-15,3-3-2 0,2-5 9 16,10-9 6-16,3-7-1 16,0-5 0-16,-1-16 0 15,1-9 4-15,-3-4-1 32,-3-3-1-32,-3-9-2 15,-7 4-1-15,-2 5 1 16,-9-16 4-16,-9 2 1 15,-6 4 3-15,-6 2-6 0,-2 2 1 0,-4 3-10 16,-6 6-4-16,3 2-5 16,0 3 1-16,1 5-32 15,2 2-15-15,6 4-58 16,3 7-22-16,3-5-17 16</inkml:trace>
  <inkml:trace contextRef="#ctx0" brushRef="#br0" timeOffset="27821.926">19998 8530 132 0,'0'0'52'0,"0"3"-28"0,3-1-8 15,-3-2 16-15,0 0-4 16,0 6-2-16,0 2-6 0,0 5 0 16,0 5-11-16,0 6 1 15,0 8 1-15,0 2-2 0,-3 1 0 16,0-3-8-16,0-3 0 15,0-6-3-15,3-1 0 16,0-4 8-16,0-5 4 16,0-2-3-16,0-3-2 15,0-3-2-15,0-5 0 16,0-2-4-16,0-4 0 16,0-2 3-16,0-2 3 15,0-1-4-15,0-7-1 16,0-6 0-16,0 3 0 15,0-3 0-15,3 0 0 16,0 3 0-16,0 0 0 16,3 0 0-16,0 2 0 0,0 0-3 15,0 6 2-15,0 0 1 16,0 2 2-16,3 4 1 16,3-1 1-16,0 2-5 15,3 4 1-15,0 4-2 16,0 6 0-16,-4 3 2 15,1-1 0-15,-3 4 0 16,-3-1 2-16,-3 0 3 16,-3 3 4-16,-3-3-2 15,-6-2 1-15,-3-3-5 16,0-3 0-16,-2 0-1 0,2-2-2 16,0 0-21-16,0-3-9 15,3 0-3-15,0 0 0 16,3-3-17-16,3 0-7 15,0 1-28 1</inkml:trace>
  <inkml:trace contextRef="#ctx0" brushRef="#br0" timeOffset="28556.7701">20210 8578 132 0,'0'-8'52'0,"3"8"-28"0,-3-3-11 0,0 3 19 16,0 0-12-16,0 0-1 15,0 0-7-15,3 6 0 0,0 1-7 16,0 4 4-16,0 2 1 0,0 0 3 15,0 1 3-15,0 2-5 16,0-1 1-16,-3-1-7 16,0-1-1-16,0-2-4 15,0-4-1-15,0-1 5 16,0-1 2-16,0-5-2 16,0-5-1-1,0-1-1-15,0 1 1 16,0-3 0-16,0 0-4 15,3-2 1-15,-3-1 0 16,2 1 2-16,1-1-1 16,3-5-1-16,3 5 3 15,0 1 0-15,0 2-4 16,3 3-3 0,-3-1-1-16,0 4-15 0,0-1-6 15,0 0-27-15,0 3-11 16,0 0-24-1</inkml:trace>
  <inkml:trace contextRef="#ctx0" brushRef="#br0" timeOffset="28947.0572">20385 8602 160 0,'-3'2'63'0,"6"1"-34"0,0 2-23 0,0-2 17 16,3-1-5-16,0 4 1 15,3-4-8-15,0 1-2 16,0 0-5-16,0-3 2 0,0 0 0 16,3-3-2-16,-3 0-1 0,0-2-1 15,-3 0-2-15,0 0 1 16,-3-1 1-16,-1 1-1 16,-2 0-1-16,-2-1-4 15,-4 1 0-15,-3 2 0 16,-3 3 2-16,0 3-1 15,-3 2 1-15,3 1 0 16,0 2 0-16,0 0 2 16,0 2 0-16,3 1 2 15,3 2 1-15,3-2 3 16,-3-1 1-16,6-2-3 16,9 0-1-16,0-3 1 15,3 6 0-15,3-11-11 0,0 0-3 16,0-3-24-1,0 1-10-15,3-4-46 16</inkml:trace>
  <inkml:trace contextRef="#ctx0" brushRef="#br0" timeOffset="29440.7388">20576 8578 144 0,'-6'-3'55'0,"6"3"-30"0,0 0-29 15,-3 5 45-15,0 1-15 16,0 2-3-16,6 5-5 16,0 3-10-16,0 10-3 0,0 6 1 15,0 0-1-15,-3 2 0 0,3-2-3 16,0-3-2 0,0-5 3-16,-3-3 0 0,0-3-1 15,0-4-2-15,3-4 3 16,-3-4 0-16,0-4 1 15,0-2 0-15,-3-5-2 0,3 0 1 16,0-6-2-16,-3-2-1 16,-3-3 1-16,3-8 1 15,0-5 3-15,3 3 2 16,0 2-1-16,3 0 1 16,3 0-4-16,3 3-2 0,0 2 2 15,0 4 0-15,0 4 1 16,2 0 0-16,1 6-5 15,0 5 1-15,0 5 2 16,-3 6 3-16,0 0 2 16,-6-1 3-16,-3 11 1 15,-3-2 1-15,-3 2-6 16,-3-5-2-16,-3-3-7 16,-3-2-2-16,-2-1-27 15,2-2-11-15,-3-2-42 16,3-4-56-1,6-4 38-15</inkml:trace>
  <inkml:trace contextRef="#ctx0" brushRef="#br0" timeOffset="30487.6652">20948 8599 168 0,'0'3'63'0,"0"2"-34"0,3 5-12 0,0-2 20 16,-3 6-10-16,0-4-3 16,0 1-10-16,3 5-1 15,-3-3-8 1,0 5-3-16,0-2 3 0,0-2 1 15,0-7-2-15,0 1-1 16,0-10-1-16,0-1 1 16,0 0-2-16,-3-7-1 15,0-1 1 1,0-2 1-16,3 0 1 16,0 0-4-16,0-1 1 0,0 1 0 15,3 0 2-15,3 0 1 16,0 2 1-16,3 3-2 15,0 0 1-15,6 3-4 16,-1 0-2 0,-2 2 2-16,0 3-16 15,0 0-5-15,0 3-9 16,-3-1-4-16,0 1 2 16,0 0 2-16,-3 2 18 15,0 0 7-15,0 0 2 16,0 1 3-16,0-1 12 15,0 3 5-15,0-3 5 16,-1 1 2-16,1-4-6 0,0 1 0 16,-3-3-1-16,3-3 2 15,3 1-10-15,-3-1-2 16,3-2-4-16,-3-3 1 16,0 2 0-16,0 1 1 15,-3 0-2-15,-6 0-2 16,-3-1-2-16,0 1-1 15,0 2 2-15,0 1 0 16,-3 2-2-16,-3 2 0 16,3 4-1-16,0 2 0 15,-2-1 3-15,2 4 0 16,0 2 3-16,3 1 3 16,3 1 2-16,3 7 1 0,3-4-4 15,3-2-3-15,3-3 2 16,3-2 2-16,-1-3-2 15,4-3 0-15,9-2-25 16,-6-9-13-16,0-7-18 16,-3 0-4-16,0 0-30 15</inkml:trace>
  <inkml:trace contextRef="#ctx0" brushRef="#br0" timeOffset="30627.9968">21299 8438 204 0,'-3'0'77'0,"3"0"-42"0,0 5-32 0,0 3 15 16</inkml:trace>
  <inkml:trace contextRef="#ctx0" brushRef="#br0" timeOffset="30784.2612">21296 8475 368 0,'0'15'18'16,"0"4"-8"-16,0 5 0 0,0 0 2 15,3-1-6-15,0 1-1 16,0-3-1-16,0 6 0 16,0-1-9-16,0-4-2 15,0-7-29-15,0-1-12 16,-3-4-129 0,0-12 84-1</inkml:trace>
  <inkml:trace contextRef="#ctx0" brushRef="#br0" timeOffset="31004.7188">21213 8567 212 0,'0'-8'82'0,"0"6"-44"0,15 2-29 15,-9 0 19-15,3-3-8 16,3 0-1-16,2 1-9 15,7-1-4 1,0 0-3-16,0 1-3 0,0-1 1 16,-3 3-21-16,2 0-9 0,1-3-40 15,-3 3-60-15,-3 3 26 16</inkml:trace>
  <inkml:trace contextRef="#ctx0" brushRef="#br0" timeOffset="31426.6576">21421 8578 148 0,'-3'5'55'0,"3"3"-30"0,-3 5-10 0,3-5 18 0,0 3-10 16,0 5 0-1,0-3-14-15,3 5-5 0,0-2-3 16,6 0 3-16,-3 0 2 0,3-11-2 15,3-2-3-15,-3-3-5 16,3-5 0-16,0-3-7 16,-3 0-1-16,0-3 0 15,-1 1 0-15,-2-4 4 16,0 1 3-16,0 0 5 16,-3 0 4-16,-3 2 10 15,0 3 5-15,0 3-3 16,0 0 1-16,0 2-6 15,0 3 1-15,0 3-1 16,0 5 3-16,3-1-5 16,0 4-3-16,3 2-3 0,-3-2 0 15,3-1-4-15,0 4 0 16,0-4-21-16,0 1-8 16,0-6-51-1,0 0-51-15,0-2 43 16</inkml:trace>
  <inkml:trace contextRef="#ctx0" brushRef="#br0" timeOffset="31754.8277">21656 8617 160 0,'0'6'60'0,"0"-1"-32"0,0 8-15 16,0-7 17-16,0 2-11 15,0-1-1-15,3 7-10 16,-3-4-5-16,0 1-2 16,0-3 1-16,0 0 3 15,0-3 0-15,0-5 2 16,0-5 5 0,0-3-3-16,3 0 1 15,-3-3-2-15,6 1 4 16,0-4 3-16,-3 4-2 15,3-1 0-15,0-2-5 0,-3 2 0 16,3 4-7-16,0-1-3 16,0 2-13-16,0 4-5 15,3-1-33-15,0 0-16 16</inkml:trace>
  <inkml:trace contextRef="#ctx0" brushRef="#br0" timeOffset="32129.4906">21784 8644 196 0,'0'11'74'0,"3"-4"-40"0,-3 4-27 0,0-6 18 16,0 1-7-16,0-1 4 15,0-5-8-15,0 0-7 16,0 0 2-16,0 0 1 0,3 0-5 15,3-3-3-15,0-2-1 16,3-6-1-16,0-2-3 16,3 0 2-16,0-3 1 15,-3 5 0-15,3 4 4 16,0-1 2-16,0 5 0 16,-1 3-1-16,1 5-1 15,0 6 2-15,-3 2 1 16,3 3 3-16,-6 2-5 15,0 4-1-15,-3-1 0 16,0-5 2-16,0 0-34 0,0-3-15 16,-3-3-74-1,0-2-41-15,3-2 74 16</inkml:trace>
  <inkml:trace contextRef="#ctx0" brushRef="#br0" timeOffset="33003.1147">22207 8546 140 0,'0'-3'55'0,"0"6"-30"0,3-6-16 0,-3 3 14 0,0 0 2 15,6 6 2-15,0 2-3 16,3 2-1-16,0 3-12 16,0 3-4-16,0 0-1 0,0 0 3 15,-4 3 2-15,4-6-3 16,-3 3 0-16,0-3-5 15,-3-2 0-15,0-4 1 16,0-1 0-16,0-1 2 16,0-10 6-1,0-1 0-15,0-1 0 16,-3-1 0-16,3-3-2 16,0-2-1-16,0 0-3 15,-3-3 1-15,6-3-6 16,-3 3-1-16,0 3-2 15,3 0 0-15,0 2 0 0,0 3 0 16,0 3-27-16,3 0-13 16,-3 2-14-16,6 0-3 15,-3 3-43 1</inkml:trace>
  <inkml:trace contextRef="#ctx0" brushRef="#br0" timeOffset="33440.3848">22487 8562 168 0,'-15'-3'63'0,"12"6"-34"0,-6-3-16 0,6 3 17 0,-3-1-11 16,0 4-1-16,0-1-8 16,0 3-4-16,-3 5-3 15,0 0 0-15,3 3 2 0,0 3-2 16,6-1-2-16,3 3 0 15,0-2 1-15,3-6-1 16,0-2 2-16,3-11 0 16,0-8-4-1,0 0-1-15,0 0 1 16,-3-3 2-16,0 1 0 0,-3-4 2 16,0 1 2-16,-3 0 4 15,0 0 2-15,0 2 1 16,0 3-4-1,0 3 0-15,0 2-7 0,0 3-3 16,0 6 3-16,6 1 3 16,-3 1-1-16,0 6 0 15,0-4-1-15,3 1 1 16,0 5-2-16,0-3-1 16,0-2-17-16,0-4-6 15,0-1-24-15,-1-4-10 16,4-7-43-1</inkml:trace>
  <inkml:trace contextRef="#ctx0" brushRef="#br0" timeOffset="33737.6375">22573 8430 184 0,'0'-14'68'0,"3"6"-36"0,-3-2-22 15,0 7 15 1,6 3-15-16,0 0-7 16,0 0-3-16,-3 6 0 15,0 1 11-15,0 4 5 0,0 10 0 16,0 3 3-16,-3 0-1 16,3 2-2-16,-3 1-4 0,3-1-2 15,-3-2-6-15,3 5-1 16,0-2-1-16,0-9 1 15,0-2-26-15,-3-3-12 16,6-2-15-16,0-3-7 16,0-6-40-1</inkml:trace>
  <inkml:trace contextRef="#ctx0" brushRef="#br0" timeOffset="34174.9265">22713 8567 168 0,'-3'3'66'0,"3"5"-36"0,-3 2-15 0,3-2 20 0,0 3-6 16,0 2-2-16,3 3-11 16,0 3-3-16,3-1-7 15,0 3-4-15,3-2 1 0,-3-11 0 16,3-3 1-16,0-2 0 15,0-9 2-15,-3-2-5 16,0 0-3-16,-1 1-4 16,4-4 1-16,-3-2 3 15,0-1 1-15,0 1 1 16,-3-5 2-16,0 4-3 16,0 1 0-16,0 3 7 15,-3 2 6-15,0 2-8 16,0 4-2-16,0 2 4 0,3 5 6 15,0 3 0-15,3 3 3 16,-3 2-8-16,3 0-4 16,0 3-2-16,0 0 1 15,3-3-10-15,-3-2-4 16,3-3-34-16,0 0-13 16,3-11-51-1,-4 0-28-15,4-2 65 16</inkml:trace>
  <inkml:trace contextRef="#ctx0" brushRef="#br0" timeOffset="34534.4681">22972 8612 220 0,'-3'-2'85'0,"6"4"-46"0,-3-2-32 16,0 0 20-16,0 0-7 16,3 3 0-1,9-1-9-15,3-2-6 16,0 0-1-16,-3-2-1 0,-1-1-1 15,1-2-2-15,-3 0 1 16,0-1 1-16,-3 1 1 16,-3 0 1-16,-3-1-5 15,-3 1 1-15,0 3-2 16,-6-1-2-16,-6 0 0 16,-2 6 3-16,2 2 0 15,-3 3 1-15,0 0 4 0,6 3 2 16,0 2 0-1,3 0 1-15,3 3-2 0,6 2 2 16,3-2-4-16,3 3 0 16,6-3-6-16,6 0 0 15,0-6-26-15,3-2-10 16,-1-11-35-16,4-7-16 16,0-1-1-1</inkml:trace>
  <inkml:trace contextRef="#ctx0" brushRef="#br0" timeOffset="34972.0574">23401 8578 208 0,'-6'-5'77'0,"-3"5"-42"0,6 0-28 16,-3 2 18-16,3 1-7 16,-3-1 0-16,0 4-8 15,-3 2-2-15,0 2-4 16,0 3-1-16,6 6 1 0,-3 0 0 15,6 7 0-15,6-2-2 0,-3-6 1 16,9 1-2-16,-3-3 2 16,6-6-2-16,0-4 2 15,0-4-2-15,-3-2 2 16,2-8-2-16,-5-5 2 16,3 0-2-16,-12 0 2 15,0-1-2-15,-3 1 2 16,-6-3-4-16,6 3-2 15,-3 0-18-15,3 2-9 16,-3 1-22-16,3-1-7 16,3 3-35-1</inkml:trace>
  <inkml:trace contextRef="#ctx0" brushRef="#br0" timeOffset="35253.384">23585 8443 172 0,'-6'-13'66'0,"6"7"-36"0,-6-2-15 16,3 6 20-16,0-1 1 16,-6-2 0-16,6 2-8 15,-3 1-3-15,-5 2-14 16,2 2-7-16,-12 6-2 0,12 3-2 16,-3 7 2-16,3 3-3 15,3 3 0-15,6 5 3 16,0 3 1-16,3-3-1 15,0 3 1-15,6 5-2 0,-3-5-1 16,0-8-24-16,0-6-11 16,-3-5-15-16,-6-5-5 15,0-10-43 1</inkml:trace>
  <inkml:trace contextRef="#ctx0" brushRef="#br0" timeOffset="35409.6471">23377 8602 232 0,'-3'-8'88'0,"3"8"-48"0,3-3-27 0,-3 3 22 16,9 0-12-16,-3-3 0 15,3 1-16-15,8-1-5 16,1 0-1-16,9 1-8 0,-3-1-3 0,6 1-45 16,-4-1-21-16,1 3-32 15</inkml:trace>
  <inkml:trace contextRef="#ctx0" brushRef="#br0" timeOffset="35846.8979">23975 8440 172 0,'-3'-8'66'0,"0"11"-36"0,-3-8-13 15,6 5 22-15</inkml:trace>
  <inkml:trace contextRef="#ctx0" brushRef="#br0" timeOffset="36128.1786">23948 8430 391 0,'-15'0'39'0,"4"5"-20"15,-7 0-11-15,3 6-2 0,0 5-1 16,-6 2 2-16,9 6 0 15,0 8 1-15,3 0-7 16,6 2 0-16,6 6 1 0,6-6 1 16,3-5 1-1,9-8 0-15,0-8 0 0,6-5 0 16,-4-18 0-16,7-6 0 16,-3-3-2-16,-3-4 1 15,-6-4 9-15,-6 1 4 16,-4 2 4-16,-8 0 2 15,-5-2-8-15,-7 4-3 16,3 1-9-16,-12 5-1 16,0 3-14-16,6 3-7 15,-3 2-58-15,0 0-26 16,9 2-37 0</inkml:trace>
  <inkml:trace contextRef="#ctx0" brushRef="#br0" timeOffset="38151.7712">23543 8850 160 0,'-5'-2'60'0,"5"2"-32"0,0 2-22 0,0-2 17 15,0 0-3-15,0 0 0 16,0 0 1-16,0 6-1 16,0-1-11-16,0 0 3 0,5 0 2 15,-5 1-1-15,3-1 2 16,-3 6-4-16,0-3 1 0,0 7-1 31,0-1-3-31,0-1-3 0,0-2-2 16,0-1-3-16,0 1 3 15,3-1 0-15,0 1-1 16,-3-1-2-16,0 1 1 16,0 0-1-16,0-1 2 15,0 1 3-15,0-1-4 16,0 1-1-16,0 0 0 15,0-1 0-15,0 3 0 16,0 3 2 0,0 13-1-16,0-8-1 15,0-5 1-15,-3 0-1 16,0-3 0-16,0 1 0 16,-2-1 0-16,5-3 2 15,-3 1-1-15,3-3 2 16,-6-3-2-16,6 3 2 15,-3-5-2-15,-3 2 2 16,-6 3 2 0,9 0 2-16,-9 0 3 15,-3 0-3 1,9 0 1-16,-9 2-3 16,9-2 0-16,-3 0-3 15,0 3-2-15,0-6 1 0,0 3-1 16,1-3 0-1,-1 3 0-15,-3-2 0 0,3-4 2 16,3 1 3-16,-3 0 4 16,0-3 0-16,0 2 2 15,-3 4-4-15,3-4-2 16,-3 3 0-16,0-5-1 16,-2 0-2-16,5 3-2 15,-3-3 3-15,0 3 2 16,0-3-4-16,-3 0-3 15,6 2 3-15,-3-2 3 16,0 0 1-16,0 0 2 16,3 0-2-16,-2 0 0 15,-1 0-3-15,-3 0 1 16,6 0-4-16,-3 3 0 0,3-3 1 16,-6 0 2-16,3 0-1 15,0 0-1-15,-3 0-2 16,-2 0 1-16,8 3 1 15,-3-3 2-15,0 0-1 16,3 0-1-16,0-3 1 16,-3 0-1-16,3 3 0 15,0-2 0-15,0-1 0 16,-3 3 2-16,9 0-1 16,-3 0-1-16,3 0-2 15,0 0 1-15,0 0-1 16,0 0 0-16,1-3 2 0,2 3 0 15,-6 0 0-15,6 0 0 16,0 0-18-16,0 0-8 16,6 0-13-16,-4-2-3 15,4-1-9-15,0-2-3 16,0-8-21-16,3 2-8 16,0 0-10-1</inkml:trace>
  <inkml:trace contextRef="#ctx0" brushRef="#br0" timeOffset="38495.5233">23073 9279 220 0,'0'-11'85'16,"3"11"-46"-16,-3 6-28 0,0-6 23 16,0 5-7-16,-3 0 1 0,0-2-4 15,-6 2-1-15,-3 3-12 16,-5 0 2-16,5 0 3 0,-6 8-6 15,-3-6-3-15,6 1-2 16,0 0-1-16,0-1-5 16,3-2 1-16,0 0 0 15,1 0 2-15,5 3-3 16,0-3 0-16,3-1 1 16,3 4 0-16,3-3-3 15,3 3 2-15,0-1-1 16,2 1 0-16,4-1 4 15,3-2 1-15,0 0-4 0,9 0 1 16,-6 0-2-16,-3-3 0 16,0 1-27-16,-6-1-13 15</inkml:trace>
  <inkml:trace contextRef="#ctx0" brushRef="#br0" timeOffset="43665.6079">16760 10951 124 0,'0'0'49'0,"0"-10"-26"0,0 4-14 0,0 6 16 0,0 0 3 15,0 0 6-15,-3 6-10 16,0-1-5-16,0 0-10 16,-3 6 0-16,0-1 4 0,0-2-3 15,-3 3 0-15,0-1-4 16,0 1 1-16,-6 0 0 15,1-1 3-15,-1 3-3 16,0-2 1-16,0 2-1 16,-3 0 1-16,0 1-2 15,-3-1 1-15,-2 0-4 16,-4 3 0-16,3-3 3 16,0 0 3-16,0 1-4 0,-2 2-1 15,2-1 0-15,0 1 0 16,0 0 0-16,0 3 0 15,3-1-2-15,1 1-2 16,-4 2 1-16,3 3-1 16,-3-3 2-16,3 5 1 15,0-5-4-15,1 1 1 16,-4 1 0-16,-3 1 0 16,0-3 0-16,0 6 0 15,4-3-3-15,-1-3 2 16,0 0 1-16,3 0 0 15,0 3 2-15,1 0 1 16,2 0-4-16,0-3-1 16,0 0 1-16,3 0 0 0,0 8 1 15,3 0 0-15,0 0 0 16,-3 3 0-16,-2-3 0 16,-1 3 0-16,3-3 0 15,0 0 0-15,0-2 0 16,-3 2 0-16,3 0 0 15,0 3 0-15,1-1 0 16,-4 1 0-16,0 3 0 16,-3 2 0-16,3-3 0 15,0 0 0-15,3-4 0 16,1 7 2-16,-1-6-1 16,0 1-1-16,0-3 1 0,0 3-1 15,0 0 0-15,0-1 2 16,3 1-1-16,0 5 2 15,1 0-2-15,-1 0 2 16,0-2-4-16,3 2 0 16,0 2 1-16,0-2 2 15,3-2-1-15,0-1-1 16,0 3 1-16,0-10 1 16,0-3-1-16,0 2 2 15,-9 16-2-15,6 1-1 16,0-4 3-16,4-10 0 15,-1-5-1-15,0 11-2 0,0-9 1 16,0 9 1-16,0-6 1 16,0 10 1-16,0-4-5 15,0 2 1-15,0-8-2 16,0 11 0-16,0-9 4 16,0 12 3-16,0-9-2 15,0 8-2-15,0-5 0 16,3 8 1-16,0-5-1 15,0 2-1-15,0-5 1 16,0-2-1-16,0-6 0 16,0 11 0-16,0-6 2 15,0 6 1-15,3-6-1 0,0 3-2 16,0-5-2-16,0 10 1 16,0-7 5-1,0 7 2-15,0-5-2 0,0 5-3 16,0-5 0-16,0 8 1 15,0-5-1-15,3 0-1 16,-3-6 1-16,3 1 1 16,0-4-3-16,0 9 0 15,0-8 1-15,3 7 2 16,0-4-1-16,0 5-1 16,-3-6 1-16,3 8-1 15,-3-5 2-15,0 0 1 16,0-5-4-16,0 0 1 15,0-6 0-15,3 3 0 16,-3-5 0-16,0 5 2 16,0-5-1-16,6 8 2 15,-3-6-2-15,0 3-1 0,0-5-2 16,3 8 1-16,-3-6 3 16,2-2 1-16,-2 3-4 15,3 2 1-15,3 24 0 16,0-8 2-16,3-6-1 15,-3-7-1-15,3-3-2 16,0-2 1-16,0-1 1 16,-1 6 2-16,1-3-1 15,0 0-1-15,0-2 1 16,-3-4-1-16,0 1 2 16,6 3 1-16,0-1-4 0,0 3 1 15,-4 0 0-15,4-2 0 16,-3 2 0-16,-6-11 0 15,0-4 2-15,3 2 1 16,9 18-4-16,-6-5 1 16,3-8-2-16,-7 6 0 15,1-6 2-15,0 0 0 16,0 0 2-16,-6-13 1 16,0 5-1-16,3-2 1 15,-3-3-4-15,3 10 0 16,6 14 1-16,-6-16 0 15,0 3 0-15,2 2 0 0,-2-3 0 16,3 6 0-16,0-3-3 16,3 0 2-16,-3 3 3 15,3-3 1-15,-3-2-4 16,0 2 1-16,0-2 2 16,0-1 3-16,-4-2-4 15,7 0-1-15,-3-3-2 16,3 3-2-16,-3-3 5 15,0 0 1-15,0 1 0 16,0-1 1-16,6 5-4 16,-9-10-2-16,-3-2 4 15,-1 4 1-15,1-7-3 16,0 5-1-16,0-3 3 16,0 0 1-16,0 1-5 15,-3-4 0-15,0 4 1 16,0-4 3-16,0 1 0 0,0-1-1 15,-3-2 1-15,3 8-1 16,-3-2 0-16,0-6 0 16,0 0-3-16,0 0 0 15,0 0 2-15,3-3 2 16,-3 0 2-16,0 1 1 16,0-4-7-16,3 4 0 15,-3-3 1-15,3-9 1 16,0 4 1-16,0-11 0 15,0 2 0-15,0-7 2 16,-3 7-1-16,3-7-1 16,0 2 1-16,-3-5 1 15,0-30-3-15,-3 15 0 16,0 6 3-16,0 12 1 16,0 5-4-16,0 5 1 15,3 5 0-15,-3 3 2 0,3 3-3 16,-3 3-2-16,0 2 4 15,3 7 1-15,-3 4-3 16,3-3-1-16,0 0 1 16,0 8 2-16,0-3 0 15,3 8-1-15,-3-5-2 16,0 8 1-16,0-6 1 16,0 4 0-16,0-1 0 15,0-3 0-15,0 3 0 16,-3-2 2-16,0-3-3 15,0-3-2-15,0-2 2 16,-3-6 0-16,0 5-2 16,-9-7 0-16,3 2-1 0,-5-2 3 15,2 0 2 1,-6-3 2-16,3 0-1 0,-6 0 1 16,3 0-4-16,-2-3-2 15,5 0 4-15,-3-2 1 16,3 5 0-16,-3-8-2 15,3 3 1-15,0-3-1 16,4 0-3-16,-1-3 0 16,3 6 2-16,0-3 2 15,3 3-5-15,0 0 1 16,0-3-30-16,3 5-11 16,3 0-56-16,3-5-24 15,0 8 10-15</inkml:trace>
  <inkml:trace contextRef="#ctx0" brushRef="#br0" timeOffset="49947.7473">7101 18259 176 0,'0'-21'66'0,"-12"23"-36"0,3-2-20 16,9 0 20-16,-3 0-9 15,-3 0-2-15,-6 14-7 16,-3-4-2-16,-2 6-6 16,-10 3 2-16,0 12 0 0,0 4 4 15,0 10 1-15,7 8-3 16,2 5 0-16,9-5-5 16,6-3-2-16,6-5-3 15,12-5 1-15,3-6 3 16,5-2 3-16,4-8-37 15,6-8-18-15,3-3-61 16</inkml:trace>
  <inkml:trace contextRef="#ctx0" brushRef="#br0" timeOffset="50791.3746">7402 18695 144 0,'-12'0'55'0,"-6"-5"-30"0,6 5-23 16,3 0 14-16,0 5-10 0,-3 9-3 15,0-6 0-15,0 10 0 16,0-5-1-16,4 6-6 16,2-6 0-16,3 0 2 0,3-5 1 15,3 6-2-15,3-9 2 16,2 3 1-16,1-3 2 15,3-5 8-15,3 0 3 16,0 8-4-16,-3-11-1 16,0-2-2-16,0-3 1 15,0-2-2-15,0-4 0 16,-4 1-1-16,1-5 2 16,-3 4-3-16,0-7 0 15,0 0-1-15,-3-3-2 0,-3-2 3 16,0-1 0-16,-3 1-1 15,0-1-2-15,0 1-2 16,0-1-1-16,-3 4 2 16,3 1 0-16,0 4 1 15,0 5 0-15,0-1-3 16,1 9 0-16,-1-3-1 16,0 8 3-16,3 8 0 15,0 3 1-15,0 2 4 16,0 3 5-16,0 8 1 15,3 10 4-15,-3 3-3 16,3 3 1-16,2-6-7 16,1 3-3-16,0-2-1 0,3-9 1 15,0-2-1-15,0-11 2 16,-3 0-11 0,3 1-70-1,3-6-57-15,-3-3 38 16</inkml:trace>
  <inkml:trace contextRef="#ctx0" brushRef="#br0" timeOffset="51150.8383">7595 18748 148 0,'-6'19'57'0,"6"-16"-30"0,0 7-12 16,0-2 20-16,3 5-13 16,0-2-2-16,0-8-8 15,3 2-2-15,3 0-6 16,3-2 6-16,0-3 3 0,3 5-2 16,0-5-1-16,-1-5 2 15,-2 2 3-15,0-7-2 16,-3 2 0-16,-3-6-1 15,-6 4 2-15,-3-6-9 16,-3-3-3-16,-3 6-2 0,-3 0 0 16,0 5-3-16,1-3 0 15,-1 3-20-15,0 8-10 16,3 0-30-16,3 0-10 16,3 0-23-1</inkml:trace>
  <inkml:trace contextRef="#ctx0" brushRef="#br0" timeOffset="51525.8298">7794 18722 168 0,'12'26'63'0,"-12"-18"-34"0,3 6-21 0,0-4 16 0,-3-2-12 16,6 5-2-16,-6-2-4 15,0-3-1-15,6-3-3 16,-6-2-2-16,3 2 3 0,-3-5-2 16,-3-5 2-16,6 2-2 15,3-7-1-15,0 2-2 16,0-6-1-16,3 1-5 16,0-5 0-16,3-1 4 15,0 6 2-15,0 0-1 16,3-1 2-16,-1 12 7 15,1 2 4-15,0 8 3 16,-3 0 3-16,3 10-5 16,-3-5-1-16,-3 1-6 15,-3 4-1-15,0-5-1 16,-6-5 1-16,0 3-24 0,3-8-8 16,3 2-70-1</inkml:trace>
  <inkml:trace contextRef="#ctx0" brushRef="#br0" timeOffset="51760.2328">8092 18592 244 0,'-9'-18'93'0,"9"18"-50"0,0-29-30 15,0 18 22-15,0 3-20 16,3-5-6-16,0 0-6 16,0-1 0-16,0 4-2 15,0-3-23-15,0 5-7 0,0 0-46 16,0-3-18-16,3 9 1 16</inkml:trace>
  <inkml:trace contextRef="#ctx0" brushRef="#br0" timeOffset="51963.4375">8295 18357 180 0,'-3'18'68'0,"6"3"-36"0,0 17-13 0,0-23 21 16,-3 12-20-16,2 15-6 15,1-2-9-15,3 0-2 16,0-1-1-16,0 1-4 15,0-3-1-15,-3-11-67 16,3-10-65-16</inkml:trace>
  <inkml:trace contextRef="#ctx0" brushRef="#br0" timeOffset="52135.3285">8214 18672 276 0,'0'-3'104'0,"6"-2"-56"0,15-1-38 16,-9-2 23-16,9 3-18 15,6-8-6-15,-1 0-32 16,7 0-14-16,3-9-92 16,5-1-41-16</inkml:trace>
  <inkml:trace contextRef="#ctx0" brushRef="#br0" timeOffset="53364.3256">8854 18500 160 0,'-3'0'60'0,"3"0"-32"0,0 5-22 15,0-2 17-15,0 10-5 16,0 0-1-16,0 6-1 15,0 2 3-15,3 3-11 16,0-3-2-16,3-3 0 0,0 3-3 16,0-7 0-16,3-1 1 15,0 3 0-15,3-8-2 16,0-3 1-16,-3-10-7 16,0-1-1-16,-4-2-5 15,1 3 1-15,0-3 0 16,-3-2 3-16,0 7 4 0,-3-2 1 15,0 5-2-15,0 5 0 16,0 3-1 0,3 10 3-1,3-4 4-15,0-1 6 16,3 0-1-16,3-8 1 16,0-2-1-16,3-3 2 15,0-8-3-15,-3-5-2 16,0 0 0-16,-4-1-1 15,-2 1-5-15,-3 0 1 16,-3 2 0-16,-3-2 2 0,0 0-3 16,0 5 0-1,-2 3-39-15,2 2-18 16</inkml:trace>
  <inkml:trace contextRef="#ctx0" brushRef="#br0" timeOffset="58330.0717">9289 18513 140 0,'-9'5'55'0,"6"-5"-30"0,-6 3-16 0,6-3 14 0,0 5-5 15,-3 3 0-15,-3-3-4 16,3 9 1-16,0-1-8 16,0 5 2-16,0 1 2 0,3-3-2 15,3 8 2-15,3-9-2 16,3 4 0-16,3-1-5 16,3-10-3-16,0-2 4 15,3 2 1-15,0-16 0 16,3 2 1-16,-4-2-4 15,-2-5-2-15,0 0 4 16,0 2 1-16,0-4 4 16,-9-4 4-16,-3 6-2 0,0 0 3 15,-9-1 1 1,-3 9-7-16,0-3-1 16,3 3-11-16,0 0-3 15,1 5-13-15,2 0-3 16,0 0-21-16,3 5-8 15,3 3-63 1</inkml:trace>
  <inkml:trace contextRef="#ctx0" brushRef="#br0" timeOffset="59080.3045">9467 18526 152 0,'3'0'57'0,"-3"0"-30"0,3 0-5 0,-3 0 20 15,0 0-7-15,3 0-1 16,3 5-10-16,0-2-5 16,0 10-11-16,0 1 6 0,0 4 5 15,-3-5-4-15,0 1 0 0,0-1-9 16,0 0-2-16,-3 0-2 15,0-2 1-15,0-3-2 16,0-3-1 0,0-2 1-16,0 2 1 0,0-5-1 15,-3 5-1-15,3-5 1 16,0 0-1-16,-3 0 0 16,3 0 2-16,0-5-1 15,0-3-1 1,0 3 3-16,0-9-4 15,0 7-2-15,0-7 2 16,3-4 2-16,0 5 0 16,0-1 2-16,3 4 4 0,0 2 4 15,3 0-4-15,3-3-2 16,0 3-2-16,2 3 0 16,-2 2-4-16,3 3-2 15,0 0-1-15,0 0 3 16,-3 0-33-16,0 0-14 15,3-5-91 1</inkml:trace>
  <inkml:trace contextRef="#ctx0" brushRef="#br0" timeOffset="59627.0574">9741 18547 188 0,'0'-2'71'0,"0"4"-38"0,0-2-19 0,0 0 20 16,3 6-4-16,0-1 2 15,3 3-7 1,0 0-3-16,0 10-12 16,0-4 0-16,0 4 1 0,-3 3-2 0,0-2 2 15,0-11-6-15,-3 5-3 16,0-3 1-16,0 4 0 15,0-6 1-15,0-8 2 16,0 0-3-16,0 0 0 16,0-8-1-16,0 2-2 15,0-7 1-15,0-5-1 16,0 2 0-16,3-3 0 16,0 1-3-16,6 5 0 15,0-1 2-15,-3 1 0 16,3 5 3-16,-1-2 1 15,1 2-4-15,0 2-1 0,0 6 1 16,-3-2 0-16,0-4-32 16,0 6-15-16,0 6-161 31,6 2 78-31</inkml:trace>
  <inkml:trace contextRef="#ctx0" brushRef="#br0" timeOffset="59908.2592">9979 18526 236 0,'0'0'90'0,"0"0"-48"0,3 0-31 0,-3 0 21 16,6 8-6-16,0 3-1 15,0-3-7-15,3 5-3 16,-3 5-9-16,3-4-4 0,-3-1 1 15,0 0 0-15,0 0 3 16,3 0-8-16,0-5-3 16,0 3-28-16,2 2-11 15,1-5-18-15,0-3-6 16,0-5-21 0,0 0-19-16,0-5 47 15</inkml:trace>
  <inkml:trace contextRef="#ctx0" brushRef="#br0" timeOffset="60095.9435">10232 18539 212 0,'3'-5'82'0,"0"5"-44"0,-3 0-22 16,0 0 24-16,0 0-10 15,0 5-2-15,-3 3 1 16,-3 6 4-16,-3 12-18 16,-3 11 3-16,-2-3 2 0,-1 3-7 15,-3-2 0-15,0-3-5 16,0-1-3-16,3-9-2 15,3 1 0-15,3-7-46 16,9-10-142 0</inkml:trace>
  <inkml:trace contextRef="#ctx0" brushRef="#br0" timeOffset="60814.6009">10741 18545 228 0,'-3'-19'88'0,"-12"19"-48"0,7 0-29 0,8 0 23 16,-6 0-14-16,0 0-1 15,-3 0-11-15,-3 8-3 16,0 3-3-16,0 10-2 0,0-3 1 15,3 9-4-15,3-6 0 16,3-3 2-16,3 4 0 16,3-4-2-16,3-5 2 15,0-2 3-15,3-8 1 16,0-3 1-16,0-8 0 16,-3 2 0-16,3-7 0 15,-3 0-5-15,6-6 1 16,-3-2 0-16,-4 3 0 15,1 5 0-15,0-1 2 0,-3 1-3 16,0 8 0-16,0 10 1 16,0 0 0-1,3 9 2-15,0-6 1 16,0 5 3-16,0 0-5 16,0 0-1-16,0-8 0 15,0 3 2-15,3-2-43 16,0-1-19-16,0-10-61 15</inkml:trace>
  <inkml:trace contextRef="#ctx0" brushRef="#br0" timeOffset="61314.9517">10875 18357 220 0,'-6'-5'82'0,"6"5"-44"0,0 5-29 0,3 0 19 16,0 3-3-16,0 0 2 15,0 10-4-15,3 1-2 16,-3 2-11-16,0-2 0 0,0 2 3 16,0 3-5-16,0 2-2 15,0-5-3-15,0 6-3 16,0-3 3-16,-3-6 0 15,3-5-6-15,-3-5-2 16,3 0-5-16,0-3-1 16,3-10-3-16,0 3 1 15,3-4 0-15,-3-2 1 0,3-2 0 16,3 2 2-16,2 3 6 16,1 5 2-16,0 0-1 15,0 5 0-15,0 3 4 16,0 2 1-16,-3 4 13 15,0-7 7-15,-3 7 0 16,-6-1 1-16,-3 0-8 16,0 0-2-16,-3 1-5 15,-3-1-3-15,0-8-2 16,-3 3-3-16,-6 3-15 0,-3-9-7 16,0 4-22-16,0-6-8 15,0 0-23-15,4 0-10 16</inkml:trace>
  <inkml:trace contextRef="#ctx0" brushRef="#br0" timeOffset="61767.9526">11235 18611 176 0,'-6'5'66'0,"-5"-2"-36"0,2 7-13 16,6-7 33-1,-3 2-15-15,0 8-2 16,0 6-4-16,3-6-16 15,6 6-1-15,0-3 1 0,0 2-3 16,6-5 2-16,0 1 2 16,2-9 1-16,4 3-2 15,0-8 2-15,0-5-4 16,0 2 1-16,0-8-1 16,-3-2 1-16,-3 0-2 15,-3-3-1-15,-3-3-1 0,-3 1 2 16,-3-1-5-16,-3-2-3 15,-3 3-4-15,0 5-1 16,-3-1-7-16,0 14-4 16,0-5-23-16,0 10-9 15,-3 1-20-15,9 2-7 16</inkml:trace>
  <inkml:trace contextRef="#ctx0" brushRef="#br0" timeOffset="62205.4111">11369 18624 228 0,'0'0'88'0,"3"0"-48"0,3 19-29 15,-3-12 23-15,0 1-11 16,0-2-1-16,3 12-9 15,6 1-3-15,-3-6-5 16,6-5 1-16,-3 5 0 0,3-8 0 16,-3-2-1-16,-1 2-3 15,1-10 1-15,0 2-2 16,0-7 2-16,-3-3-2 16,0-1 2-16,-3-4-2 15,0 2 2-15,0-8-4 0,-3 3 0 16,0 3 1-16,0 10 0 15,-3 2-3-15,0-2 0 16,3 16 2 0,0 6 0-16,3-4 1 15,0 3 0-15,0 1 2 16,0-1-1-16,6 0-1 16,-4 0 3-16,1 0 0 15,3-5-17-15,0-2-5 16,0 2-26-16,0-8-9 15,0 0-23 1,-3-8-50-16,3 2 26 0</inkml:trace>
  <inkml:trace contextRef="#ctx0" brushRef="#br0" timeOffset="62439.8108">11801 18370 280 0,'0'0'107'0,"0"5"-58"0,0 3-42 16,0 3 23-16,-3 5-10 16,3 2 1-16,0 1-6 15,0 2 1-15,0 5-9 16,0 6-6-16,0-5-2 0,0-1 1 16,-3 1 2-16,0-1-28 0,0 0-9 15,0-7-40 1,0-1-18-16,0 4-21 15</inkml:trace>
  <inkml:trace contextRef="#ctx0" brushRef="#br0" timeOffset="62642.9376">11607 18571 308 0,'9'-10'115'0,"6"-4"-62"0,6 6-57 0,-12 3 21 16,3 2-13-16,6-2-2 15,3 0-10-15,5 2-5 16,1-2 7-16,3 0-59 0,6 2-26 0,-4-2-19 16</inkml:trace>
  <inkml:trace contextRef="#ctx0" brushRef="#br0" timeOffset="63142.9802">12233 18579 184 0,'-6'0'71'0,"6"5"-38"0,-3 9-14 16,3-6 23-16,0 5-6 15,0-3-1-15,0 4-17 16,0-7-9-16,0 12-5 16,0-6-4-16,0-5 3 0,0 11-31 15,0-11-77 1,3-3-54 0</inkml:trace>
  <inkml:trace contextRef="#ctx0" brushRef="#br0" timeOffset="63330.4975">12176 18481 220 0,'-3'-8'85'0,"6"3"-46"0,0 5-41 0,0 0 14 16,3-5-11-16,3 2 0 15,3-2-34-15,3-3-15 16,0-3-29-16,-1-2-12 15,7 0 37-15,-3-1 16 16</inkml:trace>
  <inkml:trace contextRef="#ctx0" brushRef="#br0" timeOffset="63487.1003">12405 18304 236 0,'3'5'90'0,"-3"-5"-48"0,0 3-31 0,3-3 23 0,-3 10-3 16,3-2 2-16,0 11-10 15,0 2-3-15,0 5-12 16,3 1-3-16,0 5-1 0,0-1 0 15,-3 1 2-15,0-3-12 16,0-2-3-16,0 2-51 16,0-8-21-16,0-8-48 15</inkml:trace>
  <inkml:trace contextRef="#ctx0" brushRef="#br0" timeOffset="63721.1649">12259 18500 336 0,'0'-6'126'0,"6"6"-68"0,9-5-50 0,-6 2 27 16,3 3-22-16,9-5-7 15,3 5-2-15,2-5 1 16,1 2-2-16,-3-2-19 0,6 0-7 15,0-3-46-15,-1 2-20 16,-2 4-45 0</inkml:trace>
  <inkml:trace contextRef="#ctx0" brushRef="#br0" timeOffset="64002.7996">12688 18206 280 0,'-3'-5'104'0,"6"10"-56"0,6 0-45 16,-3-2 21-16,3 10-5 15,3 6 3-15,0 7 5 16,-1 6 4-16,-2 2-17 15,-3 3 1-15,-3 8 1 0,-3 3-6 0,-6-3-1 16,-6 3-5-16,-2-3-3 16,-7-1-47-16,-3 1-21 15,-9-10-92 1</inkml:trace>
  <inkml:trace contextRef="#ctx0" brushRef="#br0" timeOffset="64774.3371">10851 18584 148 0,'0'-10'57'0,"0"-3"-30"0,3 5-18 0,-3 2 16 0</inkml:trace>
  <inkml:trace contextRef="#ctx0" brushRef="#br0" timeOffset="64914.9936">10860 18553 301 0,'3'5'23'0,"0"-2"-12"15,0 7 4-15,0-2 4 0,-3 5-6 16,3 1-2-16,-3-1 2 16,3 0 2-16,0 5-8 15,0 1-2-15,0-6-3 16,0 0-2-16,0 1-2 16,0-1 1-16,0 0-45 15,0-5-22-15</inkml:trace>
  <inkml:trace contextRef="#ctx0" brushRef="#br0" timeOffset="66002.062">10929 18598 140 0,'0'0'52'0,"0"8"-28"0,0-3-6 0,0 0 18 16,0-2-9-16,0 7-1 16,0-2-6-16,0 5-1 15,0 1-10-15,0-1 3 0,-3 5 4 16,0-4-2-16,3-1 0 15,-3 0-4-15,0-5 1 0,3 3-4 16,0-3-2-16,0-3-5 16,0-2 0-1,0 2 2-15,0 0 1 0,0-2-4 16,0 2-1-16,0-5 1 16,0 0 2-16,0 0 0 15,0 0-1-15,0 0 1 16,0 0 1-16,0 0-1 15,0 0 2-15,0 0-2 16,0 0-1-16,0-5 1 16,3 5-1-16,0-3-3 15,-3 3 2-15,3 0-1 16,3 0 0-16,3 0 2 0,-3 0 2 16,0 0-3-16,0 0 0 15,3 0 1-15,-4 0 2 16,1 0-3-16,0-5 0 15,3 5 1-15,-6 0 0 16,-3-5-9-16,3 5-2 16,6-3-115-1,-3 11 9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4T23:33:49.9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7518 7205 116 0,'0'-6'46'0,"0"6"-24"0,0-2-15 0,0 2 13 16,3 0-8-16,-3 0-2 15,6 5-3-15,-6 3 0 16,6 2-4-16,0 4 0 0,2-1 1 0,-2 0-2 15,0 0 1-15,3 6-2 16,-3-8 2-16,-3-1-2 16,0-2-1-16,3 3 3 15,-3-3 2-15,0-3 0 16,-3-3 2-16,0 1-2 16,0-6 0-16,-3-2-3 15,3-3-2-15,0 3 1 16,0-6 1-16,0 3-3 15,0-5-2-15,0 3 2 16,3-4 2-16,0-4 0 16,3-1-1-16,0 3 1 15,0 3-1-15,0 5 0 0,0 6 0 16,0 2 4-16,3 2 2 16,-3 1-2-16,3 8-3 15,-3-4 2-15,2 7 0 16,-2-1-1-16,0 3-2 15,3 0 1-15,-3-6 1 16,0 1-14-16,0-3-5 16,0-3-31-1,0-5-51-15,0-3 15 16</inkml:trace>
  <inkml:trace contextRef="#ctx0" brushRef="#br0" timeOffset="406.2071">7774 7205 120 0,'3'0'46'0,"-3"0"-24"0,17 2-17 0,-14-2 11 0,6 0-1 16,-3 0 4-16,3 0-9 16,-3 0-1-16,3-2-5 15,3-4-3-15,-3 1 0 0,-3 0-6 16,0-3 1-16,0 0-5 15,0-3 1-15,0 3 4 16,-3 0 2-16,0 0-1 16,-3 1 2-16,0-1 1 0,-3 2 2 15,0 1 1-15,-3 5 3 16,-9 3-3-16,3-1-2 16,3-2 4-16,0 14 4 15,0-4 1-15,0 3 2 16,3-2-2-16,3 5-1 15,0-3-5-15,6 3-1 16,-3-3-1-16,9 0-2 16,-3 1 1-16,6-4-1 15,-3-2-18-15,3-5-5 16,0-1-31 0,0-7-39-16,0 0 23 15</inkml:trace>
  <inkml:trace contextRef="#ctx0" brushRef="#br0" timeOffset="468.7122">7973 7138 148 0,'0'11'57'0,"0"-11"-30"0,3 0-21 15,-3 0 15-15</inkml:trace>
  <inkml:trace contextRef="#ctx0" brushRef="#br0" timeOffset="750.0802">7985 7152 291 0,'6'2'21'0,"0"-7"-10"15,0-3-9-15,0 3-3 0,0 0 3 16,0-3 1-16,0-6-1 15,-3 4-2-15,-3-1 3 16,-3 3-2 0,0 0-1-16,-3 6-2 15,0 7 1-15,3-2-1 0,-3-1-2 16,0 1 3-16,-3 5 0 16,0 8-2-16,3-3 0 15,0 0 2-15,3 6 0 16,0 5 1-16,3-9 2 15,0-1-3-15,9-1 0 16,6 0-15-16,-3-8-6 16,-3 1-18-1,6-9-49-15,6-13 6 16</inkml:trace>
  <inkml:trace contextRef="#ctx0" brushRef="#br0" timeOffset="1187.6034">8184 7014 164 0,'-9'-10'63'0,"7"7"-34"0,-7 3-19 0,9 0 20 0,-3 3-16 16,-6 2-2-16,0 3-10 15,3 2-2-15,3 1 0 16,0 0-3-16,3 4 2 0,0 1-1 16,3 3 0-16,-3-3 2 15,6-3 0-15,0-3 0 16,3-2 0-16,-3-2 2 15,0-12 1-15,0 4-1 16,-1-9-2-16,1 3 1 16,-3-5-1-16,0-11 0 15,-3 3 2-15,0 3-3 16,-3-4 0-16,3 6 1 0,-6-7 2 16,0 1-1-16,-2-1 2 15,-4-12 4-15,6 17 4 16,0 2-2-16,0 0 0 15,3 3-5-15,0 2-3 16,0 1-5-16,3 10-2 16,0 0 3-16,3 10 3 15,6 9 1-15,0-1-1 16,3 3 3-16,0 6 0 16,-1-3-1-16,4-1 1 15,0-1-18-15,3-4-6 16,0-2-37-16,-6-5-54 15,0-3 19-15</inkml:trace>
  <inkml:trace contextRef="#ctx0" brushRef="#br0" timeOffset="1578.2089">8768 6763 152 0,'-3'-3'57'0,"3"3"-30"0,-6 5-14 0,0 1 17 16,0-1-9-16,-3 6 1 16,0 4-7-16,0 1-1 15,0 3-8-15,0 2-2 0,0-2 0 16,0 7-2-16,4-10 1 16,-1-3-7-16,3 0 1 15,-3 3-23-15,0-3-8 16,3-2-12-16,0-6-4 15,0-2-19 1</inkml:trace>
  <inkml:trace contextRef="#ctx0" brushRef="#br0" timeOffset="1766.0203">8554 6837 132 0,'-9'-19'49'0,"9"19"-26"0,0-8-7 15,0 8 18-15,0 0-7 16,6 0-3-16,2 3-6 15,4 2 1-15,3 3-10 16,0 3-1-16,3-1 2 0,3 1-6 16,3 2 0-16,2-2-4 15,-8-3-3-15,-3-3-45 16,6 0-20-16,-3 1-20 16</inkml:trace>
  <inkml:trace contextRef="#ctx0" brushRef="#br0" timeOffset="2383.478">9170 6654 116 0,'-6'0'46'0,"-6"3"-24"0,0 2-17 15,9-2 13-15,-3 7-6 16,0 4 1-16,-3-1-6 16,3 3 1-16,0 0-5 0,0 0-2 0,3-1 2 15,3-1 0-15,3-1 3 16,3-3-5-16,0-4-1 15,0-4-5-15,0-2-1 16,6-5-2-16,-3-3 2 16,0 0-1-16,-3 0 2 15,0-2 3-15,-3-1 1 16,-3 1 7-16,0 2 4 16,-3 2 8-16,3 4 3 15,0-1-8-15,0 0-5 16,0 1-3-16,3 10-1 15,3-3-2 1,0 0 1-16,0 1 0 16,2 1-6-16,-2-1 0 15,0-1-32-15,3 0-12 16,3 1-29 0</inkml:trace>
  <inkml:trace contextRef="#ctx0" brushRef="#br0" timeOffset="2649.0979">9342 6617 200 0,'-6'-2'77'0,"0"4"-42"0,0 1-39 0,3 2 13 0,0 0-3 16,3 1 3-16,-2 7-2 15,-1-2 1-15,3 2-5 16,0 5-2-16,0-4 2 0,0-4-2 16,3 3 2-16,2 3-2 15,1-3-1-15,6-2-13 16,-3-6-6-16,9-2-23 16,-3-3-11-16,-3-3-25 15</inkml:trace>
  <inkml:trace contextRef="#ctx0" brushRef="#br0" timeOffset="3117.9369">9455 6628 88 0,'-6'-3'33'0,"3"8"-18"0,1-5 0 0,2 0 15 15,0 0-7-15,0 3-1 16,-3 0-4-16,3 2-2 15,0-2-8-15,0 2-5 0,0 0-2 16,0-2 1-16,0 2 1 16,3 1-1-16,-1 4 3 15,4-2 1 1,0 5-2-16,0-2-1 16,0-3 1-16,0 0 2 15,-3 0-1-15,0-3 0 16,0-2-1-16,0-1 2 0,-3 1 3 15,0-3 5 1,0 0 1-16,-3 0 3 0,0 0-4 16,0 0 2-16,0-5-5 15,0-3 1-15,0-6-3 16,0 1 0-16,0-3-3 16,3 0-1-16,0 1-8 15,3 1 0-15,3 1 1 16,0 3 3-16,3-1-2 15,0 3 0-15,0 0-17 16,3 3-5-16,0 2-24 0,-3 3-8 16,0 0-42-1,0 3-22-15,6-1 61 16</inkml:trace>
  <inkml:trace contextRef="#ctx0" brushRef="#br0" timeOffset="3461.4441">9664 6604 164 0,'-3'0'63'0,"3"3"-34"0,-15 2-23 0,12-5 17 15,0 5-10-15,0 1-2 16,0-1 0-16,3 3 0 16,6 0-5-16,-6 0-6 0,9 0-3 15,0 0 2-15,3-3 2 16,-3-3 0-16,0-2 2 0,0 0-2 15,-1-2-1-15,4-3 3 16,0-6 0-16,0 0-1 16,-6 1 1-16,0-1-2 15,-3 1-1-15,-3-1 3 16,-3 0 0-16,-3 1 1 16,-3-3 0-16,0 2-2 15,0 3-2-15,0 0-8 16,0 8-3-16,1 0-21 15,2 3-6-15,3-3-47 16,0 0-22 0,3 0 55-16</inkml:trace>
  <inkml:trace contextRef="#ctx0" brushRef="#br0" timeOffset="3899.2319">9801 6445 156 0,'-3'-5'57'0,"3"2"-30"0,0 3-12 0,0 0 20 16,0 0-10-16,0 0-3 15,0 0-6-15,0 0-2 16,-3 0-8-16,0 3-2 0,0 0 2 15,0-1-1-15,0 1 2 0,3 0-6 16,0-3-1 0,0 2 0-16,3 3 2 15,3 3-6-15,3 0 1 0,6 0 3 16,-4 0 2-16,1 8-3 16,0-3 1-16,-3 1 4 15,-3-1 5-15,0-3 4 16,-3 1 2-16,-3 2-6 15,0-2-1-15,-3-3-2 16,-3 0-1-16,0-3-6 16,-3 0-5-1,3-2-4-15,0-3-20 16,0-3-5-16,6-2-17 0,3-3-8 16,3 0-29-1</inkml:trace>
  <inkml:trace contextRef="#ctx0" brushRef="#br0" timeOffset="4164.828">9982 6355 200 0,'3'-8'74'0,"-3"6"-40"0,0-1-20 0,0 3 22 16,0 0-5-16,-3 0 2 16,0 3-15-16,-3-1-3 15,3 4-9-15,0-1-4 0,0 0-1 16,3 3-4-16,3 0 2 15,3 3-1-15,3-1 0 16,0 1 2-16,0-1 0 0,0 1 0 16,-3 0 2-16,-3 4 8 15,-3-1 3-15,-3 4-6 16,-3-2-2-16,0 0-5 16,-3-5-1-16,3-3-30 15,0-1-12-15,0-1-84 16</inkml:trace>
  <inkml:trace contextRef="#ctx0" brushRef="#br0" timeOffset="12835.5051">8256 7390 100 0,'-3'-8'38'0,"3"8"-20"0,-12-5-8 0,12 5 14 16,-3 0-2-16,0 0 1 16,3 0-3-16,0 0-3 15,0 0-9-15,0 0-5 0,0 0 0 16,0 0 0-16,9 8 5 15,6 10 3 1,-3-2-4 0,-3 0-4-16,3 5 1 15,-1 5-3-15,1 1-1 16,-3-6 1-16,0 0 1 16,-3-10 1-1,-3-1 1-15,0-2 2 0,0 0-5 16,0-5-1-16,-3-6 0 15,0 1 2-15,-3-6-3 16,0-3 0 0,-3 1 3-16,0-1-1 15,0-5 2-15,0-2 0 16,3-4 1-16,0 4-5 16,0 2 1-16,0 0-2 15,3 0 0-15,3 3 0 16,3 0 0-16,0 2 2 15,3 3 0-15,0 3-3 16,3 2 2-16,0 3 1 16,-3 3 2-16,0 2 3 15,0 6 2-15,-3-1 1 16,-3 4 2-16,-3-4 1 0,-3 1 1 16,0-1-6-16,-3-2-2 15,-3 0-9-15,0-2-4 16,0-4-15-16,0-2-5 15,3 0-16-15,0 0-6 16,0-2-28 0</inkml:trace>
  <inkml:trace contextRef="#ctx0" brushRef="#br0" timeOffset="13241.6301">8431 7337 132 0,'0'3'52'0,"18"-1"-28"0,-9 3-19 16,0-2 11-16,-3 2-7 15,0 1-1-15,0-1 5 16,0 3 3-16,-3 0-8 16,0 0 0-16,0-3 2 0,-3-5 3 0,0 0 4 15,0 0-5-15,0-5-2 16,0 0-5 0,0-3-6-16,0 0 0 15,0 0 1-15,0 0 0 16,3 0 0-16,0 0 0 15,3-3-3-15,0 3 2 16,3 0-10-16,0 1-5 16,3-1-23-16,-4 2-8 15,1 1-30 1</inkml:trace>
  <inkml:trace contextRef="#ctx0" brushRef="#br0" timeOffset="13554.5412">8631 7305 112 0,'-3'5'44'15,"3"1"-24"-15,0-1-15 0,3 0 13 0,0 1-6 16,0-1 1-16,3 0-6 16,0 0-2-16,0 1-2 15,3-4 0-15,-3 1 2 0,6-3 7 16,-4 0 4-16,1-3-6 15,-3-2-1-15,0-3-3 16,-3-2-1-16,0-1 1 0,-3 0 1 16,-6 1-6-1,0-1 0-15,0 1-1 0,0 2 2 16,0 0-1-16,1 0-1 16,-4 3-8-16,3 2-5 15,0 3-15-15,0 0-5 16,3 3-43-1</inkml:trace>
  <inkml:trace contextRef="#ctx0" brushRef="#br0" timeOffset="13867.0308">8848 7189 144 0,'-6'0'55'0,"3"2"-30"0,0 1-16 16,0 2 16-16,0 1-8 16,0 2-2-16,0-1-8 15,0 4-3-15,0 0-2 16,3-1-2-16,0 6 1 0,6-5-1 15,0-1 0-15,3-2 0 16,0-2 0-16,0-4-9 16,0-2-4-16,3-2-24 15,0-4-55-15,-3 1 7 16</inkml:trace>
  <inkml:trace contextRef="#ctx0" brushRef="#br0" timeOffset="14257.3631">8964 7202 136 0,'0'0'52'0,"0"3"-28"0,3-1-19 0,0-2 13 16,3 0-8-16,0 0-3 15,0-2-7-15,3-1 0 16,-3 0 0-16,0 1 6 0,0-6 4 0,0 0-3 15,-3-3 1-15,0 3-10 16,-3 0 0-16,0 0 0 16,-3 3 1-16,-3 2 1 15,0 1 2-15,0 2-3 16,-3 5 0-16,0 0 1 16,-3 3 0-16,3 0 2 15,0 3 1-15,-3-3 3 16,3 2 3-16,7 1 0 15,2 0 0-15,0 2-3 16,2-3-1-16,4 1-6 16,0-3 1-16,3 0-2 0,3-6 0 15,3-4-27 1,0-6-13-16,0 3-38 16</inkml:trace>
  <inkml:trace contextRef="#ctx0" brushRef="#br0" timeOffset="14741.7873">9131 7157 164 0,'-12'0'63'0,"6"11"-34"0,-3-3-27 0,6-6 14 16,0 3-12-16,0 1-2 15,0-1-4-15,3 3 0 16,0 0 2-16,3 0 0 0,3 0 2 15,0-3-1-15,3 0 2 16,0 1-7-16,0-6 1 16,0-3-6-16,0 0-1 0,-3-2 0 15,0-3 1-15,-3 0-1 16,0-2-1-16,-3-1 1 16,0-5 4-16,-6 0 1 15,0 0 0-15,0-2 4 16,0 2 2-16,0 0 4 15,0 3 2-15,0 0 8 16,0 2 2-16,0 3-2 16,3 3-1-16,0 0-6 15,0 2-3-15,0 0-2 16,3 3 0-16,3 6 2 16,0 2 4-16,3 2 2 15,0 3-3-15,0 6 0 16,3-1-5-16,0 1-2 15,6-3-3-15,-3-3 1 16,0 0-8-16,-1-2-2 16,1-3-29-16,-3-3-14 15,0-2-19 1</inkml:trace>
  <inkml:trace contextRef="#ctx0" brushRef="#br0" timeOffset="15148.1523">9271 7099 128 0,'-3'-3'49'0,"0"6"-26"0,3-3-20 15,0 0 12-15,0 8 2 16,3 2 4-16,0 1-7 16,0-1-1-16,3 1-7 15,0 0-4-15,0-1 1 0,0-2-4 16,3 0 0-16,-3-3 3 15,-1-2 3-15,1-3-2 16,3 0-2-16,0-5 0 16,0-8 1-16,-3 2-3 15,3-2 0-15,-6-1 1 16,-6 4 0-16,-3-1 2 16,3 3 1-16,3 3 3 0,-3 0 3 15,0 2-6-15,3 3-4 16,6 3 4-16,3 2 5 15,-3 0-2-15,3 6 2 16,0 2-5-16,-3-2-2 16,0-1 0-16,0-2-1 15,0-2-18-15,0-6-8 16,0 0-33 0,0-3-47-16,3-5 23 15</inkml:trace>
  <inkml:trace contextRef="#ctx0" brushRef="#br0" timeOffset="15726.33">9464 7064 132 0,'0'3'52'0,"0"0"-28"0,3 5-11 0,-3-3 19 0,3 0-9 16,0 0-4-16,0 1-6 15,-3-1-1-15,3 0-7 16,-3-5-1-16,0 0 0 0,0 3 4 15,0-3 5-15,0 0-5 16,0 0 0-16,0-3-2 16,0 1 1-16,0-4 0 15,0-2 3-15,0 1-7 16,0-4-2-16,3 3-1 0,0-3 2 16,3 1-1-16,0 2-1 15,0 0-6-15,3 3-4 16,0-1-10-16,0 4-5 15,0-1 0-15,0 0 3 16,0 3 10-16,0 3 4 16,2-3 3-16,1 3 4 15,3-3 0-15,-3 2 1 16,0 1 4-16,0-3 2 16,-3 0 4-16,0-3 1 15,-3-2-3-15,0-5 0 16,-3-1-7-16,0 3-1 15,0-5 0-15,-3 2 2 16,0 1-1-16,-9 2-1 0,3 2-2 16,-9 4 1-1,3 7 1-15,0 8 0 16,3 3 0-16,0 0 4 16,3 0 2-16,3 0 2 15,3 0 0-15,0 0 0 16,6-3 0-16,6-3-4 15,3-2-3-15,3-2 0 16,0-6 1-16,0-3-25 16,-1-2-12-16,1-3-59 15</inkml:trace>
  <inkml:trace contextRef="#ctx0" brushRef="#br0" timeOffset="16101.3892">10006 6826 160 0,'-12'0'63'0,"6"0"-34"0,-6 6-23 0,6-1 17 15,0 0-10-15,-3 3 0 0,1 3-5 16,-1-1-3-16,0 1-2 16,3 5-3-16,3 5 3 0,3-3-2 15,3-2-1-15,3-3-2 16,3-2 1-16,3-3-6 15,-1-3-3-15,1-10-10 16,0 0-2-16,0-9-16 16,-3 1-47-1,0 0 6-15</inkml:trace>
  <inkml:trace contextRef="#ctx0" brushRef="#br0" timeOffset="16288.8252">10125 6802 132 0,'-3'-5'52'0,"6"5"-28"0,-21 5-11 0,15-5 17 15</inkml:trace>
  <inkml:trace contextRef="#ctx0" brushRef="#br0" timeOffset="16617.02">10092 6813 277 0,'-9'8'14'0,"1"3"-7"16,2 2-3-16,0 0 1 15,3 0 0-15,3 6 0 0,0-3-3 16,6 2 1-16,6-5-2 16,-1-2 2-16,1-8-2 15,0-3 2-15,-3-3-4 16,0-5 0-16,0 0-4 15,-3 0 1-15,3-2 2 16,-6-1 1-16,-3-2 3 16,0 0 3-16,-3-1-7 15,0 4 0-15,3 2-2 16,0 0 2-16,0 3-1 16,0 2-1-16,0 3 5 15,3 5 3-15,0 0 1 16,3 3 2-16,0 0-4 0,3 0-2 15,0 0 0-15,0 0 1 16,0-3-1-16,-1 1 2 16,-2-4-31-16,0-2-13 15,0-2-43 1</inkml:trace>
  <inkml:trace contextRef="#ctx0" brushRef="#br0" timeOffset="16851.4263">10229 6638 156 0,'-3'-2'57'0,"3"4"-30"0,0 4-25 0,3-1 14 16,0 3-1-16,3 5 3 0,0 3-10 15,0 0-4-15,6 2-3 16,0 1 1-16,0-1 1 0,-3 1-1 15,3-3 1-15,-3 0-7 16,0-6 1-16,0-2-32 16,-4-2-12-16,1-6-27 15</inkml:trace>
  <inkml:trace contextRef="#ctx0" brushRef="#br0" timeOffset="17070.165">10363 6609 160 0,'0'0'60'0,"0"6"-32"0,3 2-11 0,0-3 22 16,3 5-18-16,3 6-4 16,0 0-10-16,3 0-5 15,0 0-1-15,0 0 1 0,0 0 1 16,0 0-26-16,-4-3-9 15,1-3-59 1</inkml:trace>
  <inkml:trace contextRef="#ctx0" brushRef="#br0" timeOffset="17960.7999">10780 6316 116 0,'0'0'46'0,"3"0"-24"0,0-3-13 0,0 0 16 16,3 1-3-16,3-6-1 16,6-5 2-16,3-3 0 0,5-6-12 15,1-1 0-15,9-12 2 0,6-4 2 16,-4-1 0-16,4-2-7 15,6 2-5-15,-1 3 0 16,4-8 2-16,0 3-2 16,2 2-2-16,1 3 0 15,-1 2-1-15,-5 4-3 16,-3-4 2-16,-1 1 1 16,1 5 0-16,-6 2 0 15,-4 6 2-15,-2 3-3 0,-3-1 0 16,-3 3 1-16,-3 3 0 15,0 2-3 1,-7 1 0-16,-5 2-1 0,-3 0 3 16,-6 3-11-16,-3-1-2 15,-3 4 7-15,-6-1 6 16,-5 3 1-16,-7 0 0 16,0 3 3-16,3-1 2 15,0 1 2-15,6 0 3 16,1-1-5-16,5 1-1 15,0-3 0-15,6 0 0 16,6-3-2-16,3-2 1 16,9-3-4-16,5 3 0 15,4-3 1-15,0 3 2 16,0 2-1-16,0 3-1 16,-1 5 7-16,-5 3 3 0,-3 5 3 15,-6 1 3-15,-3 1-7 16,-3 12-3-16,-3-3-1 15,0-6 1-15,0-2-41 16,0 0-15-16,3-3-69 16</inkml:trace>
  <inkml:trace contextRef="#ctx0" brushRef="#br0" timeOffset="19133.0688">7431 7353 144 0,'9'-6'55'0,"-9"6"-30"0,6 0-16 15,-6 0 16-15,0 0 6 16,0 0 5-16,0 0-6 16,0-2-3-16,-3-1-15 0,-3-2 6 0,-3 0 2 15,-3-1-4-15,-5 1 1 16,-4 0-6-16,-3 2 1 16,-6 0-5-16,-3 3-2 15,-5 3-2-15,-4 2 0 16,-3 1-2-1,-2 2-1-15,-4 0 1 0,-2 7-1 16,-4 9 0-16,4 0 0 16,2 3-3-16,0-1 2 15,4 3 1-15,2 0 0 16,3 0 0-16,4-2 0 16,2 2 0-16,3 0 0 15,6 0 0-15,4-2 0 16,2-4 0-16,6-2 0 0,3-5 0 15,0-2 2-15,3-1-1 16,0-3-1-16,3-2-17 16,0-2-6-16,0-1-13 15,0-2-5-15,0-1-9 16,0 1-2-16,1-3-39 16</inkml:trace>
  <inkml:trace contextRef="#ctx0" brushRef="#br0" timeOffset="19398.6895">6378 7697 184 0,'-3'-11'68'0,"3"9"-36"0,-3-1-22 16,3 3 20-16,0 3-14 0,-3 2-1 16,-3 3-3-16,-3 5 0 15,-3 5-6-15,0 1 0 0,0 2 4 16,0 6-4-16,3-4 2 15,3-1-5-15,3-4-2 16,6-2-3-16,3-3 1 16,6-5 5-16,6-3 2 15,3-2-5-15,12-6 0 16,2-2-19-16,1-5-8 16,0-1-85-16,2-8-40 15,-5 1 78 1</inkml:trace>
  <inkml:trace contextRef="#ctx0" brushRef="#br0" timeOffset="35058.8443">14334 10028 140 0,'0'5'55'0,"0"8"-30"0,3 16-18 0,-3-15 15 16,3 7-4-16,-3 3-1 15,3 5-5-15,0 5 0 16,0 0-7-16,0 1 4 0,-3-3 3 16,3-3-2-16,-3-3 2 15,6 3-5-15,-6-10-2 16,6-6 0-16,-3-2 1 16,-3-6 3-1,-3 5-2-15,3-12-2 0,-3-1 0 16,3-5-1-16,0-2-2 15,0-1-2-15,0-2 1 16,-3-3 1-16,0 0 1 16,3-2 3-16,0-4-3 15,0 1-2-15,0 0 0 16,0 0 1-16,0 2-1 16,0-2 2-16,6 3 0 15,0-1 3-15,0-5-3 16,0 1 0-16,3 7-1 15,-3-3-2-15,-1 3 1 0,4 3 1 16,0 2-1 0,0 4-1-16,0 1 1 0,3 4-1 15,0 2 0-15,0 5 0 16,0 8-3-16,-3 0 2 16,-3 1 3-16,0 1 1 15,-3-1-1-15,-3-1 1 16,-3 0 0-16,-3-2 3 15,0-1-3-15,-3-2 0 16,0 0 1-16,0-3 2 16,0-2-8-16,-3 0 0 15,0-3-11-15,3 0-4 16,-3 0-9-16,6 0-4 0,-3-3-8 16,7 0-3-1,2 1-18 1,0-1-45-16,5-2 17 0</inkml:trace>
  <inkml:trace contextRef="#ctx0" brushRef="#br0" timeOffset="35480.8156">14566 9993 152 0,'0'0'57'0,"0"3"-30"0,0 0-21 15,0-3 15-15,0 5 0 0,0 5 2 16,0 4-8-16,0 4-4 16,3 3-6-16,0 1-4 15,3-4 2-15,0 1-2 0,6-4-1 16,-3 1 3-16,3-2 0 16,0-1-1-16,0-8-2 15,-1-2 3-15,-2-6 0 16,0 0-4-16,-3-4 1 15,0-1 0-15,0-3 2 16,-3 0-3-16,0 1 0 16,0-3 1-16,-3-1 2 15,3 6-3-15,-3 1 0 16,0 4 1-16,0 3 0 16,0 0 2-16,3 5 3 15,0 3-2-15,0 0 0 0,0 0-3 16,3 3-1-16,-3-1 3 15,3-2 1-15,0 0-15 16,-3-3-4-16,3-2-32 16,0-3-11-16,3-3-23 15</inkml:trace>
  <inkml:trace contextRef="#ctx0" brushRef="#br0" timeOffset="35840.253">14920 9988 192 0,'-3'-3'74'0,"3"1"-40"0,-6 2-24 0,6 0 20 16,-3 0-12-16,1 2 0 16,-4 1-8-16,0 2-4 15,0 1-3-15,-3-1-5 0,3 0 1 16,6 3-1-16,0 3 0 15,0 5 2-15,3-3 0 16,3 0 0-16,0 0 0 16,0 1-3-16,0-1 2 15,0 0 1-15,-4 0 0 16,-2 0 0-16,-2 1 2 16,-1-4 1-16,-3 1 1 15,-3-3-2-15,0-3 1 0,0-2-7 16,-6-1 1-16,6-4-19 15,0-1-6 1,3 0-25-16,3-5-9 0,6-2-16 16</inkml:trace>
  <inkml:trace contextRef="#ctx0" brushRef="#br0" timeOffset="36277.7709">14983 9874 140 0,'0'0'52'0,"3"6"-28"0,0 1-13 0,0 1 18 15,-3 6-4-15,0 4 3 16,0 6-14-16,0 10-3 15,0 1-7-15,0-3-1 0,0-3 3 16,0-3-3-16,0-7 0 16,0-4-1-16,3-4-2 15,0-3 5-15,0-5 1 16,0-3-2-16,3-6-3 16,0-2-7-16,0-2-1 15,0-3 1-15,2-6 1 0,1 11 3 16,0 0 1-16,6 3 3 15,-3 8 3-15,0 2 7 16,0 5 2-16,0 1-1 16,-3 2 2-16,0 0-4 15,-3 1-1-15,0-4-6 16,-3 1-1-16,0-6-32 16,-3 0-15-16,0 1-66 15</inkml:trace>
  <inkml:trace contextRef="#ctx0" brushRef="#br0" timeOffset="37365.9076">14218 10382 136 0,'-3'0'52'0,"3"3"-28"0,3 5-15 15,-3 0 14-15,0 2 0 16,0 6 1-16,0 11-7 16,3 2 0-16,0 0-10 15,-3 3 5-15,3-3 1 0,0 0-2 16,-3-3-1-16,3-2 0 15,-3-5 4-15,0-3-10 16,0-6-2-16,0 1-2 16,0-3 2-16,0-3-1 15,0-5-1-15,0-3 3 0,3-2 0 16,0-3-8-16,-3 0-4 16,3-2 5-16,0-1 3 15,3-2 0-15,0-1 0 16,3 1-1-16,-1 3 0 15,1-1 0-15,3 6-2 16,0 0 3-16,0 2 0 16,3 6 1-16,3 2 2 15,-3 3 3-15,-3 0 4 16,-6 0-2-16,-6 7 1 16,-6 1-1-16,0 0 1 15,-3-3-2-15,-3-2 1 16,0-3-4-16,0 0-2 15,0-3-5-15,0-2-2 0,3-3-22 16,0-8-41 0,3 3 0-16,3-3-24 15</inkml:trace>
  <inkml:trace contextRef="#ctx0" brushRef="#br0" timeOffset="37738.4289">14408 10652 144 0,'12'0'55'0,"-6"3"-30"0,3-1-14 0,-3 1 15 15,0 0-6-15,0-3 1 16,3 0-8-16,0 0-3 16,0-3-5-16,-3 0-4 0,0 1 0 0,0-4-1 15,0 1 2-15,-3 0-1 16,-3 0 2-16,0-1-4 15,-3 1-2-15,-3 2-3 16,0 1 1-16,-3 2-2 16,0 2 2-16,0 1 1 15,0 2 2-15,-3 3 3 16,6 0 2-16,-3 0-1 16,6 5 1-16,-3 3-2 15,6-3 2-15,3 1-2 16,3-4 2-16,0-2-2 15,3 0 2-15,3-3-11 0,3 1-2 16,3-4-24-16,0 1-10 16,0-8-30-1</inkml:trace>
  <inkml:trace contextRef="#ctx0" brushRef="#br0" timeOffset="38019.7165">14775 10438 164 0,'-9'-11'63'0,"3"6"-34"0,-6 2-16 0,9 3 17 0,-3 0-13 16,0 3-4 0,-3 2-6-16,0 3-2 0,0 3-3 15,3 10 1-15,0 5 0 16,3-2 1-16,0 0 0 0,3 0-2 15,0 0-2-15,0 2 3 16,0 1 0-16,0-6-1 16,0-3-2-16,-3-2-8 15,3-3-5-15,0-2-33 16,-3-3-13-16,-6-3-22 16</inkml:trace>
  <inkml:trace contextRef="#ctx0" brushRef="#br0" timeOffset="38238.4958">14569 10626 200 0,'-3'-8'74'0,"3"5"-40"0,6 0-24 0,-3 1 20 16,3-1-14-16,3 1-3 15,9-4-6-15,0 1-2 16,3 2-3-16,-1 1-8 0,1 2-4 15,-3 0-16-15,0 2-9 16,-3 4-23 0,0-1-46-16,-3 0 18 15</inkml:trace>
  <inkml:trace contextRef="#ctx0" brushRef="#br0" timeOffset="38546.903">14789 10657 148 0,'-6'6'57'0,"3"-4"-30"0,-2 6-12 15,5 0 18-15,-3 0-10 16,3 3 0 0,0-1-8-1,0 1-1-15,3 0-8 0,2-1-2 0,1 1 0 16,6-3 0-16,3-3 0 16,0-5 0-16,-3 0 2 15,0-3-3-15,0-2-2 16,0-3 0-16,-6-5 1 0,0 0-1 15,-3-1 2-15,-3 4 2 16,-3-1 2-16,0 3-3 16,-6 0-1-16,3 3-3 15,-9 2-7 1,3 3-1-16,3 0-27 16,3 0-9-16,0 0-22 15,3 0-42 1,9-2 23-16</inkml:trace>
  <inkml:trace contextRef="#ctx0" brushRef="#br0" timeOffset="38843.7828">14965 10652 168 0,'12'11'63'0,"-6"-6"-34"0,0 16-12 0,-3-16 42 16,0 6-14-1,0 0-17-15,0-3-12 16,-3-3-11-16,0 0 1 0,0 0 0 15,0-5 2-15,0 3 0 16,0-3-7-16,-3 0 0 16,3-5-1-1,3-8-3 1,0-1 5-16,3 4 2 0,0-1-3 16,3 1-1-1,-1-1 0-15,4 3 0 0,0 0 0 16,3 3 2-16,0 0-23 15,0 2-8-15,0 0-26 16,0 1-8-16,0-1-34 16</inkml:trace>
  <inkml:trace contextRef="#ctx0" brushRef="#br0" timeOffset="39234.4978">15224 10668 204 0,'0'0'77'0,"3"3"-42"0,3-3-30 0,-6 0 19 15,6 0-9-15,0 0 0 16,6-3-7-16,-3 0 0 16,3-2-5-16,-1 0-2 0,-2-1 0 15,0 1-1-15,-3-3 0 16,0 3-3-16,-3 0 2 15,-3-1-1-15,0-2-2 16,-6 1-4-16,-6 1-2 16,0 1 2-16,1 5 3 15,-4 0 3-15,0 5 1 16,0 3-2-16,0 5 2 16,3 1 7-16,3 4 4 15,3 1 8-15,3-3 3 16,6-1-4-16,3-1 0 0,6-4-10 15,12 1-4-15,0-6 0 16,3-2 2-16,-1-3-44 16,1-8-18-16,0-8-58 15</inkml:trace>
  <inkml:trace contextRef="#ctx0" brushRef="#br0" timeOffset="40281.1346">14423 11025 144 0,'-3'-2'55'0,"0"-1"-30"0,3 0-21 0,0 3 13 15,-3-2-4-15,-3-1 2 16</inkml:trace>
  <inkml:trace contextRef="#ctx0" brushRef="#br0" timeOffset="40437.499">14394 11007 293 0,'-12'0'11'0,"0"2"-1"0,0 4-6 16,0 4-3-16,0 1 0 16,0 2 1-16,3 0-1 15,0 3-1-15,3 3 1 16,6-3-1-16,3-1 0 16,3-1 0-16,3-4-9 15,12 1-2-15,0-3-27 16,0-3-11-16,-1-8-23 15</inkml:trace>
  <inkml:trace contextRef="#ctx0" brushRef="#br0" timeOffset="40859.597">14450 10864 116 0,'-3'8'46'0,"3"2"-24"0,0 4-10 0,3-1 16 15,0 11-5-15,0-1 1 16,0 1-7-16,0 3 0 16,-3-4-10-16,0 4-2 0,0-11 1 15,0 2-1-15,0-4 2 16,0-6-2-1,0-8 0-15,3 0-1 0,0-3-2 16,3-5-2-16,0 0 1 16,0-3-1-16,3 3-3 15,0 1 0-15,0-1 4 16,3 2 1-16,-1 4 2 16,1 2 0-16,0 5 0 15,0 0 0-15,0 3 0 16,-3 3 0-16,0-1-2 15,-3 1-2-15,0 2 1 16,0-8 1-16,0 3-28 16,3-2-9-16,0-4-62 15</inkml:trace>
  <inkml:trace contextRef="#ctx0" brushRef="#br0" timeOffset="41250.3399">14757 11023 164 0,'-9'-6'63'0,"6"4"-34"0,-6 2-16 0,6 0 19 15,-3 0-12-15,0 5-1 16,0 0-9-16,0 6-4 16,0 2-3-16,0 0-3 0,3 3 1 15,0-3-1-15,6 3 0 16,3 0 0-16,0-3 2 15,0-2 1-15,3-6 1 16,0-2 0-16,0-6-9 16,-3-2-2-16,0-3-1 15,0 0 2-15,0 0 6 16,-3 0 2-16,0 0-3 16,-3 3 1-16,3 0 0 15,-3 5 2-15,0 0-1 16,0 5-1-16,0 0-2 15,0 3 1-15,0 0-1 16,3 3 0-16,0-3-25 16,-3 0-11-16,2-3-94 31,4-8 50-31</inkml:trace>
  <inkml:trace contextRef="#ctx0" brushRef="#br0" timeOffset="41641.0524">14843 11049 132 0,'-3'-3'52'0,"3"6"-28"0,0 0-15 0,0-3 16 15,6 5 1-15,-6 6 2 16,6-4-7 0,-3-1-2-16,0 2-11 15,0 0-3-15,0-3 1 0,-3-5 1 16,0 5 1-16,0-5 0 15,0 0 2-15,0 0-3 16,0 0-2-16,6-2-2 0,-3-4-3 16,0-2 1-16,0 0 1 15,3 3-1-15,0 0 2 16,0-3-2-16,0 3 2 16,2 2-4-16,1 3 0 15,0 3 3-15,0 2 1 0,0 3 1 16,0 2 2-16,0-2-3 15,-3 0 0-15,0 6-1 16,0-4-2-16,-3-2-6 16,3 0-4-16,-3-3-23 15,3 1-9-15,0-4-24 16,0-4-51-16,3-4 26 16</inkml:trace>
  <inkml:trace contextRef="#ctx0" brushRef="#br0" timeOffset="42172.4091">15120 11057 156 0,'0'-8'60'0,"0"5"-32"0,-3-5-11 0,0 8 22 16,0-2-7-16,0-1-1 16,0 0-13-16,0 3-4 15,0 0-8-15,0 0-4 0,-3 6-1 16,0-1 1-16,0 3 1 0,0 3-1 15,3 2-2 1,3 0-2-16,0 3 1 0,0 2-1 16,6-4 0-16,3-4 2 15,0 1 0-15,0-3 2 16,0-3 3-16,0-2-2 16,0-3 0-16,0-6-1 15,-3 1 1-15,0 2 0 16,-3-4 1-1,-3-7-5 1,0 4 1-16,0 2 2 16,0 3 1-16,0 5-8 15,6 5 5-15,-1 5 2 16,1 4 3 0,0 1 4-16,0 1 5 0,0 3 3 15,-3-1 0-15,-3 1 1 16,-3-1-3-16,-3-2 1 15,-3-2-7-15,-5-1-3 16,-7-5-1-16,-3-3-1 16,0 0-16-16,0-2-6 15,3-3-11-15,4 0-5 16,2-3-19-16,3 1-6 16,3-4-37-1,6-2-34-15,3 0 51 16</inkml:trace>
  <inkml:trace contextRef="#ctx0" brushRef="#br0" timeOffset="42446.1382">15239 11062 116 0,'3'0'44'0,"-3"3"-24"0,0-6-6 0,0 3 17 15,0 6 0-15,0 1 4 16,3 1-8-16,0 6-2 0,-3-4-14 16,0 3 0-16,3 1 0 0,-3-4-6 15,0 1-1-15,0-3-4 16,0 0-1-16,0-3-30 15,0 0-14-15</inkml:trace>
  <inkml:trace contextRef="#ctx0" brushRef="#br0" timeOffset="42633.7162">15254 11004 180 0,'0'-3'68'0,"0"3"-36"0,3-5-40 0,-3 5 12 15,0 0-22-15,0 0-5 16,9 3-49-16,-3-1-18 16</inkml:trace>
  <inkml:trace contextRef="#ctx0" brushRef="#br0" timeOffset="43039.7149">15343 11110 132 0,'0'13'52'0,"3"-10"-28"0,-3 15-8 0,0-10 16 16,0-3-9-16,3 1 0 15,-3-6-8-15,0 5 1 16,0 0-5-1,0-7-6-15,3-1-3 0,0-8 1 16,0-2 0-16,3 3-1 16,0-4 1-16,0 4 0 15,0 2 3-15,0-3 1 16,0 3 3-16,3 6-5 16,0-1-3-16,-1 0 7 15,4 6 4-15,0 0-2 16,0 2-1-16,0 6-2 15,-3-6 0-15,0 8-2 16,-3-2-1-16,0 2-6 16,0-2 3-16,-3-1 1 15,0-2-17-15,-3-3-5 16,3 1-15-16,-3-1-7 16,3-2-118-1,9-6 46 1</inkml:trace>
  <inkml:trace contextRef="#ctx0" brushRef="#br0" timeOffset="43539.6882">15700 11060 196 0,'0'-6'74'0,"0"6"-40"0,-3-5-20 0,0 5 20 0,0-3-4 15,-3 3 0 1,0-2-15-16,0 4-4 0,-2 1-7 16,-1 5-3-16,-6 0 0 0,6 2-4 15,0 4 0-15,3 2 2 16,0-1 0-16,3-1 1 16,3-1 0-16,3-3 0 15,3 1 2-15,0-3-1 16,3-3-1-16,0-5 1 15,0 0 1-15,3-2-6 16,-4-6 1-16,1-3 1 16,-3 1 1-16,0-4 1 0,-3 1 2 15,0 0-1-15,-3 0 2 16,0 2 2-16,3 3 4 16,-3 5-2-16,0 3 1 15,3 3-10-15,0 5 0 16,6 8 4-16,0 2 4 15,3 4 3-15,-3 1 5 16,-3 1 1-16,0 0 0 16,-6 0 1-16,-6 0 0 15,-3-3-2-15,-6 3 1 16,-6-6-8-16,-6-2-2 16,-8-3-23-16,2-2-8 15,3-8-33-15,0 4-13 0,7-9-63 16</inkml:trace>
  <inkml:trace contextRef="#ctx0" brushRef="#br0" timeOffset="44696.0646">15156 11152 116 0,'0'5'44'0,"3"1"-24"0,-3-6-17 0,0 0 10 15,0 0 0-15,0 0 11 16,0-3-6 0,0 0-9-16,0 3 1 0,0-2 0 15,0 2 1-15,0-3 3 16,0 1-3-16,0-1-1 15,-3 0-4-15,3 1-1 16,-3-1-3-16,0 0-2 16,3 3 3-16,0-2 2 15,0-1 0-15,-3-2 0 16,0 2 1-16,0-5 3 16,0 0-2-1,0 3-4-15,0 0 1 16,3-1-19-16,0 4-4 15,0 2-84 1</inkml:trace>
  <inkml:trace contextRef="#ctx0" brushRef="#br0" timeOffset="46430.6256">14775 11073 96 0,'0'2'35'0,"-3"-2"-18"0,3 0-16 0,0 0 11 15,0 0-6-15,0 0 2 16,0 0 1-16,0 0 2 16,0 0-1-16,0 0-1 15,0 0-5-15,0 0-3 16,0 0 0-16,0-2-1 0,0 2 2 15,0 0-1-15,0 0-1 16,0-3-2-16,0 3 1 16,0-2 1-16,0 2 2 0,0-3-3 15,0 3 0 1,0 0 1-16,0 0 2 0,0 0 8 16,0 0 5-16,0 0-3 15,0 0 1-15,0 0-8 16,0 0-1-16,0 5-4 15,0-2-1-15,0 2 1 16,0 0 0-16,0 3 4 16,0 0 5-16,0 3-3 15,0-1-1-15,0 1-2 16,0 0 0-16,0-1-2 16,3 1-1-16,0-3-2 15,-3 0 1-15,2-3-32 16,1 0-13-16,0 1-30 15</inkml:trace>
  <inkml:trace contextRef="#ctx0" brushRef="#br0" timeOffset="49040.6396">15322 11446 140 0,'-3'-3'52'0,"3"3"-28"0,0 3-15 15,0-3 16-15</inkml:trace>
  <inkml:trace contextRef="#ctx0" brushRef="#br0" timeOffset="49634.1416">15319 11446 289 0,'0'0'25'16,"0"0"-12"-16,0 5-7 0,0 0-2 15,0 1 0-15,0 2 2 16,-3 0-1-16,3 2 2 16,0 1-4-16,0-1 0 15,0 4 3-15,0 1 3 16,0 4-2-16,3-3-2 15,-3 0 0-15,3 0-1 16,0-3 0-16,0 0 0 16,0-2-2-16,3-1-2 15,0 1-4-15,0-1-2 16,3-2 9-16,3 0 5 16,0 0-1-16,3 0-2 0,0 0 0 15,-1-3 1-15,4 1-1 16,0-1 0-16,0 0-1 15,6-2 2-15,0 0-1 16,-1-1 2-16,4-2-2 16,-3 0 2-16,0 0-2 15,9 0 0-15,-7-2-1 16,1-1 2-16,3 0-1 16,3 1 0-16,-1-1-3 15,1 0 1-15,3 1-2 16,3-1-1-16,-4 0 1 15,1 3-1-15,0 0 0 16,-4 0 0-16,1 0 0 0,0 0 0 16,-3-2 0-16,-4-1 2 15,1 0-1-15,-3 1-1 16,0-1 1-16,-3 1-1 16,-3-1 0-16,-4 0 2 15,1 3-1-15,-3 0-1 16,-3 0 3-16,-3 0 0 15,0 0-4-15,-3 0 1 16,0-2-2-16,0-1-2 16,0 0-17-16,-3 1-9 15,3 2-17-15,0-3-6 16,0 0-16-16,-3 1-4 16,0-1-10-16</inkml:trace>
  <inkml:trace contextRef="#ctx0" brushRef="#br0" timeOffset="50243.5772">16334 11615 176 0,'-15'-13'66'0,"9"10"-36"0,-3 1-18 15,7 2 19-15,-1 0-7 16,-3 0 0-16,3-6-2 16,-3 6-2-16,3-2-10 15,0 4 0-15,0-7 3 0,0 8-7 16,3-6-3-16,0 6-5 15,0-1 1-15,0-4 1 16,0-1 0-16,0 0 0 16,0 1 0-16,0-1 0 0,-3 1 2 15,0 2-1 1,3 0-1-16,0 0 1 16,0 0-4-1,0 5 2-15,0-3 1 16,0-4-3-16,0-1 2 15,3 14-4 1,0-3 8-16,3 0 2 16,3 0-2-16,3 0 0 15,2 2-3-15,4 1-1 16,0-1 1-16,-3 1 2 16,0-1-3-16,3 1 0 15,-3-3 3-15,-3 0 1 0,5-3 1 16,-5 0-2-1,-9 1-2 1,-3-1 3-16,-3 3-2 16,0 0-1-16,-3 0 3 15,-6 2 0-15,4 1 3 16,-4 0 1-16,0 4 1 16,-3 7 2-16,3-4-5 15,0 1-3-15,3-6-1 16,0 0-1-16,0-2-3 15,3-1 2-15,0-2-12 16,3 0-7-16,0 0-14 0,0 0-6 16,0-3-33-16,3 1-14 15,3 2 0 1</inkml:trace>
  <inkml:trace contextRef="#ctx0" brushRef="#br0" timeOffset="88664.7021">12170 16571 148 0,'-3'-8'57'0,"3"8"-30"0,0-5-7 0,0 5 19 16,0 0-15-16,0 0-5 16,3 2-6-16,-3 1-1 15,3 8-6-15,0-4 0 0,0 28 4 16,0-9-4-16,0 9-1 16,0-6 0-16,0 8 1 15,0-8-5-15,0 3-1 16,0-6-2-16,0-2 0 15,0-6 6-15,0-2 5 16,-3-2-7-16,0-4-1 16,0-7 1-16,0-3 1 15,0-3-1-15,-3-7 1 16,3 4-2-16,-3-15-1 16,0 8 1-16,0-11-1 0,0 0-3 15,0-5 0-15,0 3 4 16,3-1 1-16,0 1-3 15,3-1 1-15,0 6-2 16,6-5 0-16,0 2 2 16,6 3 0-16,-3 2-3 15,2 6 2-15,-2 2 1 16,9 9 2-16,-3 2-3 16,-3 8 0-16,0-3 7 15,-6 11 4-15,0-6-3 16,-9 12-2-16,0-7 0 0,-6 1 1 15,0-2-3-15,-3-1 0 16,0-3-1 0,-3-2-2-16,3 6 1 0,-3-14 1 15,0 5-12-15,0-10-3 16,3 5-16-16,3-3-7 16,0-2-16-16,6-6-5 15,0 3-31 1</inkml:trace>
  <inkml:trace contextRef="#ctx0" brushRef="#br0" timeOffset="89008.5042">12429 16510 208 0,'-6'8'77'0,"6"-8"-42"0,-3 5-30 15,3-5 17-15,0 8-8 16,0-3 2-16,0 9-5 15,0-4-1-15,3 6-6 16,0 0-3-16,6 0 2 0,-3-3-4 16,6 0 0-16,-3-2 3 15,9-8 1-15,-1 5 1 16,1-8 0-16,-3 0 0 16,-3-8 2-16,-3 5 1 15,-3-8 1-15,0 9 0 16,-9-9 2-16,0 3-5 15,-6-2-3-15,3 2-1 0,-6 0 1 16,3 0-6-16,0 3-1 16,-3-1-27-16,6 1-9 15,1 5-21-15,5-3-9 16,0 1-16 0</inkml:trace>
  <inkml:trace contextRef="#ctx0" brushRef="#br0" timeOffset="89477.2631">12625 16547 140 0,'0'11'52'0,"0"-11"-28"0,6 29-15 0,-3-24 16 0,0 11-3 16,0-3 1 0,0 14-3-16,0-1-1 15,0 3-10-15,0-2 1 0,0 2 1 16,0-5-6-16,0 2-1 0,0-5-2 15,0-2-2-15,0-6 7 16,0 0 5-16,-3 0-2 16,0-13 0-16,0 0-4 15,0-8 1-15,0 3-2 16,-3-13 0-16,0 2-6 16,0-11 1-16,0 3 2 15,3-7 1-15,0 4-1 16,3 1-2-16,0-1 1 0,3 4 1 15,0-1-3-15,3 0 0 16,0 3 1-16,3 5 0 16,0 3-3-16,3 5 2 15,-4 8 7-15,4 0 4 16,0 0 1-16,-9 8 3 16,0-3-5-16,-6 6-1 15,0-4-2-15,-3 7-1 16,0-4-3-16,-6-2-2 15,-6 0-13-15,1 3-6 16,2-9-15-16,0 4-3 16,0-6-16-16,3-6-5 15,3 4-39 1</inkml:trace>
  <inkml:trace contextRef="#ctx0" brushRef="#br0" timeOffset="89821.2425">12965 16211 184 0,'0'5'71'0,"-3"14"-38"0,0 13-21 0,3-11 19 15,-3 5-7-15,-3 11 0 16,-3 3-9-16,-3-6-2 16,0 11-7-16,0-8-4 0,6-10-1 15,0-6-1-15,3 0 2 16,0-2-39-16,0-6-14 15,0 0-54 1</inkml:trace>
  <inkml:trace contextRef="#ctx0" brushRef="#br0" timeOffset="90883.7328">13063 16457 140 0,'-3'-5'55'0,"3"5"-30"0,0 5-10 0,0-5 20 16,0 0-10-16,0 0-5 16,0 3-3-16,0-1-1 15,3 12-8-15,0-6 6 0,0 10 3 16,0-5-3-16,0 6 2 16,0-3-3-16,0 2 2 15,0 9-6-15,0-14-1 16,0 0-2-16,0 0 1 0,-3-2-2 15,0-3 0-15,0 0-1 16,0-8 2-16,0 5-1 16,0-10 2-16,0 5-2 15,0-8 2-15,0 0-4 16,0-3-2-16,-3-5 0 16,3 6-1-16,0-3 0 15,3 5 0-15,0 0 0 16,3-3 2-16,-3 1-1 15,6-4 2-15,-3 4-4 16,2-1-2-16,1 6-5 0,3 2-2 16,-3-2-28-16,3 5-13 15,3 0-20 1,-3 0-6-16,-3 0-18 16</inkml:trace>
  <inkml:trace contextRef="#ctx0" brushRef="#br0" timeOffset="91321.5387">13265 16547 212 0,'0'0'82'0,"0"0"-44"0,3 3-33 0,3-3 17 16,0 5-8-16,0-2 0 15,6-1-4-15,-6 1 1 16,0-3-6-16,0 0 1 0,3 0 1 15,-3 0-3-15,3 0-1 0,-3-3-1 16,0 1 1-16,0-1-2 16,0-2-1-16,0 5 3 15,-3-6 0-15,0-2-6 16,-3 6 0-16,-6-9 1 16,3 6 3-16,0-3-2 15,-6 8 0-15,3 0-1 16,-6 5-2-16,3-2 0 15,-6 2 0-15,3 1 0 16,-6 1 3-16,0 12 0 16,7-6 3-16,2-2-1 0,3 2 2 15,0 3 0-15,6-3 1 16,0 0-2-16,6-2-2 16,0-3 1-16,5-3-1 15,1-2-16-15,3 2-4 16,9-10-25-16,-6 5-12 15,0-5-38 1</inkml:trace>
  <inkml:trace contextRef="#ctx0" brushRef="#br0" timeOffset="91665.05">13512 16505 236 0,'-5'-3'88'0,"5"3"-48"0,-3 0-23 0,3 0 25 0,-3 0-16 16,0 0-2-16,-6 3-16 16,3-3-6-16,0 2-1 15,-3 1-4-15,9 5 0 16,6-3 2-16,0 3 0 16,0-3 1-16,0 6 2 15,0 0 1-15,0-1-1 16,-3 3 1-16,-1-2 4 15,-2 2 6-15,-5 3-5 16,2-3-2-16,-9 1-3 16,3-6-3-16,0-3-6 15,0-5-4-15,0 0-16 0,0 0-9 16,3-5-17-16,3-3-5 16,0 5-31-1,0-8-31-15,0 6 43 16</inkml:trace>
  <inkml:trace contextRef="#ctx0" brushRef="#br0" timeOffset="91993.5228">13617 16298 140 0,'3'-2'55'0,"0"-12"-30"0,0 20-12 15,0-1 34 1,3 11-10-16,-1 2-6 16,-2 6-2-16,0 8-17 15,-3-3-2-15,0 8 0 0,0-5-4 16,3-8 2-16,-3-6-5 15,3 9-2-15,0-6-3 16,0-3 1-16,-3-2-26 16,3-3-11-16,-3-2-17 15,0-6-5-15,0 3-23 16</inkml:trace>
  <inkml:trace contextRef="#ctx0" brushRef="#br0" timeOffset="92227.5604">13545 16481 232 0,'-9'13'88'0,"9"-26"-48"0,-3 8-29 0,3 2 23 16,0 3-20-16,6 0-5 15,3 0-4-15,6-3-1 16,3 1-2-16,3-1-2 0,6 0 1 15,2 1-6-15,-2-1 1 0,-3-2-29 16,-3 5-11-16,-3-3-65 16</inkml:trace>
  <inkml:trace contextRef="#ctx0" brushRef="#br0" timeOffset="92555.8052">13810 16507 204 0,'-6'3'77'0,"6"8"-42"0,-9-1-30 15,6-5 19-15,0 6-2 16,0 2 2-16,3 3-11 16,0 3-3-16,3-1-6 15,0 1-3-15,3-6 2 0,3 0 2 16,0-5 2-16,3-3-1 0,0-2 1 15,0-6-2-15,3-2 0 16,-3-5-3-16,-3-1 1 16,-1-2 0-16,-8-1 1 15,0 1 0-15,-3 3 0 16,-2-4-5-16,-4 7 1 16,0-4-7-16,-3 6 0 15,3-3-21-15,-3 5-9 16,3 3-30-16,3 0-10 15</inkml:trace>
  <inkml:trace contextRef="#ctx0" brushRef="#br0" timeOffset="93274.5487">13971 16547 160 0,'0'3'63'0,"3"2"-34"0,0 3-14 16,0-3 20-16,3 3-8 16,0 3-3-16,0 2-8 15,0 0 0-15,-3 0-9 16,0 1-2-16,0-6 1 0,0 5 1 16,-3-5 3-16,0-3-3 0,0 0 1 15,0-5-3-15,0 0 0 16,0-2-1-1,0-1 2-15,-3-5 1 0,0-2 3 16,3-4-3-16,0-2 1 16,0-2-1-16,3 5 3 15,0-1-3-15,2 7 1 16,1-7-7-16,0 4-1 16,3-4-2-16,0 9 0 15,0-3-7-15,0 6-2 16,6-1-29-16,-3 6-14 15,-3-1-3-15,0-2-1 16,0 8 17-16,0-5 10 16,-3-1 20-16,2 4 11 0,1-1 19 15,0-2 11-15,0 5-3 16,3-3 1-16,0 0-4 16,0-2-1-16,3 0-6 15,0-3-2-15,0-3-3 16,0 0 0-16,-1-2-6 15,-2 0-4-15,-3-3-1 16,0 0 1-16,-3-3-1 16,-3 3 2-16,-3 3-2 15,-3-3-1-15,-6 3 1 16,-3 5-1-16,-3 0-5 16,-2 5 1-16,-4 3 2 0,0 3 3 15,3 2 2-15,3 3 3 16,3 2 6-1,6 1 2-15,3 4-3 0,9-1-1 16,6-1-2-16,3-5 0 16,3-3-4-16,3-2-1 15,-3-6-10-15,8-5-3 16,4-5-57-16,0-6-23 16,-3-2-22-1</inkml:trace>
  <inkml:trace contextRef="#ctx0" brushRef="#br0" timeOffset="94477.801">11980 16973 160 0,'0'13'60'0,"0"-13"-32"0,3 37-20 0,-1-29 18 0,4 13 0 16,-3 3 2-16,3 11 0 16,-3-9 0-16,0 6-15 15,0 0-3-15,0-6 0 0,0-5-2 16,0 3 1-16,0-5-1 15,0-4 2-15,0-1-3 16,-3-6-2-16,0-3 0 16,0-5 1-16,0 0-3 15,0-5 0-15,0 2-3 16,0-5-3-16,0-3-1 16,3-2 3-16,0 0 0 15,3 0 1-15,-3 5 0 16,9 2 0-16,-3 6-5 15,6 0-1-15,-3 6 3 16,0 2 3-16,-3 0 5 0,-1 2 2 16,-2-2 1-16,0 5 0 15,-3 1-2-15,-3 4 1 16,0 1-2-16,-9-6 0 16,3-5-3-16,-2 5-2 15,-1-5-2-15,-3-3 1 16,3 3-17-16,0-5-5 15,0 0-16-15,3-6-5 16,0 0-18-16,3-5-9 16,0 3-19-1</inkml:trace>
  <inkml:trace contextRef="#ctx0" brushRef="#br0" timeOffset="95352.8979">12057 17343 116 0,'0'-5'44'0,"0"5"-24"0,3 5-17 0,-3-2 10 0,3-3 5 16,-3 5 3-16,0 3-4 16,0-2 0-16,0 7-10 15,0-5 0-15,0 2 3 0,0-2-6 16,0 0-2-16,0-2-1 15,0 4-1-15,0-7-27 16,0 2-11-16,0 0-36 16</inkml:trace>
  <inkml:trace contextRef="#ctx0" brushRef="#br0" timeOffset="95977.9676">12203 17314 156 0,'-6'3'60'0,"6"-3"-32"0,0 8-22 0,0-5 17 0,3-1-8 16,0 1 2-16,6-3-6 15,-3 5 1-15,6-5-7 16,-3 5-1-16,5-5 2 0,-2 0-5 16,3 0-1-16,0 0 4 15,3-5 2-15,-3 5-2 16,-3-5-3-16,0 0 2 16,-3-3 0-16,-1 2-1 15,-2-2-2-15,0 3 1 16,-9-3 1-16,3 6 1 15,-9-4 1-15,4 1-2 16,-7 5 1-16,3-3-2 0,-6 6 2 16,3-3-2-16,-3 8-1 15,3-3 3-15,0 3 0 16,0-3-1-16,3 14 1 16,0-6-2-16,6 6-1 15,0-6 3-15,6 0 2 16,0-5-2-16,6 5 0 15,0-2-1-15,12-3-2 16,-3-3-8-16,3-2-5 16,-3 2-46-16,3-5-21 15,-4 0-12-15</inkml:trace>
  <inkml:trace contextRef="#ctx0" brushRef="#br0" timeOffset="96415.5133">12679 17039 196 0,'-12'-8'74'0,"12"8"-40"0,-12-5-20 0,12 5 20 15,-6 0-11-15,0 0 0 16,0-3-14-16,0 3-5 16,-8 0-3-16,2 0-1 0,0 8 0 15,3-2 0-15,0 9 2 16,0-1-1-16,3 17 2 15,3-4 0-15,3 10 1 16,0-8-2-16,3 8 1 16,0-5-2-16,3 0-1 15,0-6 1-15,0 0 1 16,-3-4-14-16,0-1-7 16,0-5-21-16,0-3-8 15,0-3-51 1</inkml:trace>
  <inkml:trace contextRef="#ctx0" brushRef="#br0" timeOffset="96603.0905">12450 17293 200 0,'3'-5'77'0,"-3"5"-42"0,6-8-28 15,-3 8 20-15,6-3-14 16,-3 1-2-16,11-1-9 15,1-2-2-15,0 5 0 16,-3-6-3-16,6 6 0 0,-3-2-49 16,3 2-20-16,-4 0-15 15</inkml:trace>
  <inkml:trace contextRef="#ctx0" brushRef="#br0" timeOffset="96946.8668">12715 17288 220 0,'-12'3'85'0,"12"-3"-46"0,-9 10-37 0,9-7 17 15,-3-1-10-15,0 6-1 16,3 8-2-16,0-3-1 16,3 3-3-16,0-2-2 0,3 1 3 0,0-4-2 15,3-6 2-15,0 6 4 16,3-8 4-16,-3 4-2 15,8-9 2-15,-2-3-6 16,0-1-3-16,-3-2-1 16,-3-5 1-16,0 5-1 15,-6-2 2-15,0-4-2 16,-9 1 2-16,0 5-2 16,-3 0 2-16,0-2-7 15,0 10-1-15,0-3-18 16,0 3-8-16,0 0-23 15,3 0-11-15,0 0-29 16</inkml:trace>
  <inkml:trace contextRef="#ctx0" brushRef="#br0" timeOffset="97337.5235">12899 17317 160 0,'6'3'63'0,"-6"-3"-34"0,6 18-23 0,-3-18 17 16,0 13-3-16,0-5 3 15,0 6-4-15,0-1 0 16,0-3-10-16,0-2 1 0,0 3 1 0,-3-3-4 15,3-3 1-15,-3-2-1 16,0 2 3-16,0-5-1 16,0-5 0-16,0 5 1 15,0-13 4-15,0 7-4 16,0-7 2-16,0 2-9 16,3-4-2-16,0 7-1 15,0-11 0-15,0 11-3 16,3-2 2-16,0-1-21 15,3 0-8-15,0 6-27 16,3 2-11-16,-1-2-35 16</inkml:trace>
  <inkml:trace contextRef="#ctx0" brushRef="#br0" timeOffset="97712.5823">13093 17314 144 0,'0'6'55'0,"0"-6"-30"0,6 0-14 0,-3 5 18 16,3-2-4-16,-3-3 3 16,3 2-5-16,0-2-2 15,2 0-11-15,1 0-4 0,3-2-2 16,-3-1 0-16,0-2 0 16,0-1-5-16,0-2 1 0,-3 6 2 15,0-4 3-15,0 1-2 16,-6 0-2-16,0-3-3 15,-3 5 1 1,0-2 3-16,-6 0 3 0,0 5-7 16,-3 5 0-16,0-2 0 15,0 2 3-15,0 6 2 16,4 4 3-16,-1-1 3 16,3 4 5-16,0 1-4 15,6-3 0-15,0-3-6 16,9 0-3-16,-3-2-5 15,8-3 0-15,-2-3-62 16,15-3-28-16,-3 1-10 16</inkml:trace>
  <inkml:trace contextRef="#ctx0" brushRef="#br0" timeOffset="98647.1952">13465 17240 160 0,'0'-5'60'0,"0"5"-32"0,3 5-20 0,-3 1 16 0,6 1 1 16,0 1 4-16,0 8-4 15,-3-2-1-15,0 7-13 16,0-3 4-16,0-2 5 0,0 3-11 16,-3-6-2-16,0 0-1 15,0 0 1-15,0-5-3 16,0-2-3-16,0 1 2 15,0-1 0-15,0-1 3 16,-3-5 1-16,0 5-3 16,0-5-1-16,0 0 1 15,0 0 2-15,0 0-1 16,0-5 2-16,0 0-2 16,3-8 0-16,0 7-3 15,0-4 1-15,0-1-4 16,3-2 0-16,0 0 3 15,3 5 1-15,0-6-4 16,0 4 1-16,0 2-2 16,2 3 0-16,1-1 0 15,3 4 0-15,-3-4-18 16,3 6-9-16,-3 0-36 0,3 0-14 16,-3-2-31-1</inkml:trace>
  <inkml:trace contextRef="#ctx0" brushRef="#br0" timeOffset="99147.2879">13646 17338 172 0,'0'0'66'0,"0"0"-36"0,6 5-26 16,-3-2 15-16,3-3 0 15,-3 5 1-15,6 3-9 16,0-2-2-16,3-6-5 16,0 0-3-16,0 0 0 0,0 0 3 15,0-6 2-15,-3 6-2 16,0-8-1-16,-4 3 1 15,1-3 0-15,-3 8-2 0,-3-5-2 16,0 0 1-16,-3-3-1 16,3 5 0-16,-8-2 2 15,-1-1-3-15,-3 6 0 16,3 0 1-16,-6 6 0 16,3-4 0-16,0 4 2 15,0-1 1-15,0 8 1 16,3 6 4-16,0-6 3 15,3-5-2-15,6 5 2 16,0 0-6-16,6 1-3 16,-3-1-1-16,9 0 1 15,-3 0-1-15,9-7-1 16,-3 1 1-16,6-7 1 16,-3 0-34-16,2 0-16 0,-2-2-66 15</inkml:trace>
  <inkml:trace contextRef="#ctx0" brushRef="#br0" timeOffset="99475.4379">13882 17076 208 0,'0'3'77'0,"0"-3"-42"0,-3 16-26 0,3-14 19 15,0 20-5-15,0-4-2 16,3 9-7-16,-3-1-1 16,3 6-8-16,-3-6-3 0,0 6 1 15,0-6-4-15,3 6 0 16,-3-5-4-16,0-4 1 15,0-1-31-15,2-7-12 16,-2 1-51 0,3-8-31-16,-3 0 59 15</inkml:trace>
  <inkml:trace contextRef="#ctx0" brushRef="#br0" timeOffset="99678.5404">13789 17306 236 0,'-9'0'88'0,"9"0"-48"0,3-2-34 15,-3 2 22-15,3 0-11 16,0 0 1-16,6-3-11 16,0 0-4-16,9-2-2 15,0 3-1-15,6-4 2 0,-6 1-43 16,2 5-19-16,-2-3-52 15</inkml:trace>
  <inkml:trace contextRef="#ctx0" brushRef="#br0" timeOffset="100928.7101">13474 17378 108 0,'0'13'44'0,"0"-13"-24"0,0-13-8 16,0 8 16-16,3 2-3 16,-3-2 0-16,6-1-2 15,0 4-3-15,0-9-10 0,0 3-2 16,0 3-1-16,-1 0-3 0,4 2-3 16,0-2 0-16,0 5 1 15,0 0-12-15,0 0-6 16,0 0-73-1</inkml:trace>
  <inkml:trace contextRef="#ctx0" brushRef="#br0" timeOffset="101894.8147">13989 17317 124 0,'-3'-3'46'0,"3"3"-24"0,0 11-10 15,0-8 13-15,3 12-7 16,0 1 0-16,0-2-2 16,0-1-1-16,0 0-7 15,0-2-1-15,3-3 0 0,0 5-3 16,-1-8-3-16,1 3 4 16,3-3 1-16,-3 3-2 15,3-8-1-15,-3 0-1 16,0-2-2-16,0 2 3 15,0-11 0-15,3 8 1 16,-3-7 0-16,-3 7-2 16,0-10 1-16,0 2-2 0,0-2 2 15,-3 0-2-15,0 5 2 16,0-3 0-16,0 3 1 16,0 3-2-16,0 2-2 15,0-2 1-15,0 10 1 16,0-2 8-16,3 10 3 15,-3 1-4-15,3 1-3 16,0-1-3-16,3 2 0 16,0-3-2-16,0 0 2 15,0-2-13-15,3-3-3 16,-1-1-38-16,4-1-17 16,0-6-28-16</inkml:trace>
  <inkml:trace contextRef="#ctx0" brushRef="#br0" timeOffset="102598.0509">14200 17320 152 0,'-15'-6'57'0,"15"6"-30"0,0 0-18 0,0 0 16 15,3 3-1-15,-3 0 3 0,6 5-2 16,0-3 0 0,0 8-14-16,0 0 4 0,-3 1 3 15,0-4-2-15,0-2 1 0,0 3-5 16,0-3-2-16,0 0-9 15,-3-3 0-15,0 0 1 16,3-2 1-16,-3 2-1 16,0-5 1-16,0 5-2 15,0-5 2-15,0 0-2 16,0 0-1-16,0 0-2 16,0 0-1-16,0 0 4 15,0-5 1-15,0 5-3 16,0 0 1-16,0-5 0 15,0 2 2-15,0-2-1 0,0-3-1 16,0-3 1-16,0 6-1 16,0-3 0-16,0 0 0 15,0-2 0-15,3 2 2 16,0 2-3-16,3-7 0 16,0 5 1-16,0 3 0 15,0 0 0-15,2 2 0 16,-2-2-22-16,0 5-8 15,0 0-34-15,0 0-13 16,0 0-24 0</inkml:trace>
  <inkml:trace contextRef="#ctx0" brushRef="#br0" timeOffset="103192.1462">14388 17333 148 0,'0'0'57'0,"0"0"-30"0,3 13-14 15,-3-13 19-15,0 13-7 0,0-7 0 16,6 7-5-16,-4 0-3 16,-2-2-9-16,0-3 1 0,3 0 4 15,0 2-5-15,-3-2-2 16,0-3-3-16,0-2 0 15,0 2-2-15,0 1-1 16,0-4 1-16,3-2 1 16,0 0-1-16,0-2 2 15,0-4-4-15,0 1 0 16,-3-3 1-16,3-5 0 16,0 2 0-16,0 1 0 0,0-1 0 15,3-2 2 1,0 8-1-16,0-3 2 0,0 2-4 15,3 4-2-15,-3-4 2 16,3 6 0-16,-3 0 5 16,3 8 2-16,-3-2-2 15,0 2-1-15,0 2-3 16,-3-2-1-16,0 3-6 16,0-3-3-16,0 0-16 15,-3-1-9-15,0-1-23 16,0-1-9-16,0 3-15 15</inkml:trace>
  <inkml:trace contextRef="#ctx0" brushRef="#br0" timeOffset="103426.1985">14599 17320 216 0,'0'0'82'0,"0"0"-44"0,0 5-33 0,0-2 17 16,3 7-12-16,-3-2-1 15,0 5-7-15,0 1-4 16,0-1 1-16,0-3-2 0,3 4 1 16,-3-6-36-16,0 5-16 15,0-8-39-15</inkml:trace>
  <inkml:trace contextRef="#ctx0" brushRef="#br0" timeOffset="103613.7355">14563 17216 260 0,'-3'-42'96'0,"3"42"-52"0,3 32-51 15,-3-29 16-15,3 4-10 16,0-1 0-16,0-9-37 16,0 0-14-16,0 6-47 0,0 0-19 15</inkml:trace>
  <inkml:trace contextRef="#ctx0" brushRef="#br0" timeOffset="104082.8136">14685 17328 152 0,'6'31'57'0,"-6"-31"-30"0,3 29-14 0,0-26 19 16,0 8-9-16,0-9-1 15,-3 9-11-15,0-8-4 16,0 4-4-16,0-1 0 0,0-1 2 0,0 0-2 15,0-2-2 1,0-3 0-16,0 0 1 0,0 0-3 16,3-3-2-16,-3-2 2 15,3-6 0-15,-3 1 1 16,3-6 0-16,3-5 0 16,-3 0 2-16,3-3 1 15,0 11 1-15,0-1 0 16,3 6 2-16,-3 1-1 15,3 1 0-15,0 6 3 16,-1 3 3-16,10 2-2 16,-6 3 2-16,-3-3-2 0,0 9 0 15,0-1-5-15,-3 0-1 16,0 6 1-16,0-6 0 16,-3-3-13-16,0 1-7 15,0 0-22-15,3-3-9 16,-3-1-50-1,0-1-31-15,-3-1 56 16</inkml:trace>
  <inkml:trace contextRef="#ctx0" brushRef="#br0" timeOffset="104598.4628">14977 17280 220 0,'-3'-8'82'0,"3"3"-44"0,-3-1-25 16,3 6 24-16,-3 0-12 16,0 0-5-16,-3 0-9 15,0 6-5-15,-3-1-3 16,0 0-5-16,0 3 1 0,3 0-1 16,3 5-2-16,0 1 3 15,0 4 0-15,0-5 1 16,3 1 0-16,0-1 0 15,3 0 2-15,0-5-1 16,6-3-1-16,-3 1-2 0,3-12 1 16,0 6 3-1,0-5 1-15,0-3-1 0,0-5 1 16,3-6-2-16,-3-2-1 16,-3 8-2-16,0 0-1 15,0-1 4-15,-3 4 1 16,0 2 0-16,0 3-2 15,0 5-4-15,3 5 0 16,-1 3 4-16,1 8 2 16,-3-3 6-16,6 8 5 15,-3 0 6-15,3 8 5 16,0-5-6-16,-6 5-3 16,0-7-2-16,-3 15 1 15,0-8-5-15,-9-3-3 16,0 1-6-16,-12-9 0 0,4 3-16 15,-10-5-6-15,6-3-29 16,-12-5-10-16,6 0-76 16</inkml:trace>
  <inkml:trace contextRef="#ctx0" brushRef="#br0" timeOffset="105848.3699">14763 16592 144 0,'-6'0'55'0,"6"3"-30"0,-3-3-10 0,3 0 18 16,0 0-1-16,-3 0 1 15,0 0-3-15,3 0-1 16,0 0-16-16,0 0 3 0,0 0 2 16,-3-3-6-16,3 3-2 15,0-3 1-15,3 1 0 16,0-4-5-16,3 4-2 15,0-3 2-15,3-1 3 16,2 1-2-16,4 2 1 16,0 1-5-16,0-1-2 0,0-2 4 15,0 2 1 1,6 0 0-16,-3 1-1 0,2-4-3 16,1 6 1-16,0-5 0 15,3-3 1-15,0 8-2 16,0-5 1-16,-1-3-2 15,1 5 2-15,0-2 0 16,0 0 1-16,0 5-5 16,-1-6-1-16,-2 4-2 15,9-3 5 1,-3-1 3-16,-3 1-3 0,-1 2-1 16,1 1 0-16,-3-1 0 15,3 0-3 1,0 1 2-16,-1-1 3 0,1-2 1 15,0 5-4-15,0 0 1 16,0 0-2-16,0 0 0 16,-1 0 2-16,1 0 0 15,0-3 0-15,0 3 0 16,3-2 2-16,-4-1 1 16,1-2-1-16,-3 5-2 15,0-3-2-15,0 3 1 16,3 0 1-16,-1 0 0 15,1 0-3-15,0 0 2 0,-3 0 1 16,0 0 2-16,2 0-3 16,1 0 0-16,-3-5 3 15,-3 5 1-15,-3-6-1 16,-3 6 1-16,0-2-4 16,-3 2 0-16,0-3-1 15,-4 0 0-15,-2-2-14 16,0 5-6-16,0-3-18 15,0 3-7-15,0 0-17 16,-3 0-7-16,6 0-35 16</inkml:trace>
  <inkml:trace contextRef="#ctx0" brushRef="#br0" timeOffset="106317.1941">16025 16261 244 0,'-15'-5'93'0,"15"10"-50"0,0 9-37 0,0-14 22 15,0 5-13-15,3 0-1 16,6 8-6 0,3 1-5-16,0-4 1 0,2 1-1 0,1-3 1 15,0 5 0 1,0-5-5-16,0 2 1 0,0-2 0 16,0-2 2-16,0 2-1 15,-4-3-1-15,-2 3 1 16,-3-3-1-16,3 3 0 15,-6-3 0-15,-3 6 4 16,-6 5 11 0,-3 0-1-16,0 0-5 15,1-3-3-15,-4 0-6 16,3 0 0-16,-3 0 0 0,3 1 2 16,3-4-28-16,0-2-9 15,3 0-29-15,-3-3-10 16,3 1-34-1</inkml:trace>
  <inkml:trace contextRef="#ctx0" brushRef="#br0" timeOffset="118820.6608">14891 12973 124 0,'-3'0'49'0,"0"-14"-26"0,0 6-12 0,3 8 31 16,-6 0-6-1,0 6-8-15,-3-1-4 16,-3 0-6-16,0 1-1 16,0-1-3-16,0 0-1 15,0 3-7-15,3 0-2 16,0 0-7-16,4 0 0 16,2 0 3-16,6-3 4 15,2 3-1-15,7 0-2 16,6 0 0-16,0 0-1 15,0 0 0-15,-3 2 0 0,0 1 0 16,-6 0 2-16,-3-1 5 16,-6 3 4-16,-3 1 2 15,-6-4 3-15,-9-2-9 16,0 3-2-16,0-6-5 16,0-2-1-16,3-1-10 15,3-2-5-15,1-2-19 16,2-4-5-16,3-2-32 15,6 0-53 1,3-2 26-16</inkml:trace>
  <inkml:trace contextRef="#ctx0" brushRef="#br0" timeOffset="119101.5878">14986 12835 192 0,'0'0'71'0,"0"3"-38"0,3-1-28 0,-3 4 19 16,3 1-2-16,0 4 2 15,-3 10-5-15,0 0 1 16,0 3-11-16,0 5-3 0,0 0-2 0,0 3-2 15,3-3 1-15,0 0-4 16,0 0 0-16,0-2-23 16,-3-9-12-16,0-2-41 15</inkml:trace>
  <inkml:trace contextRef="#ctx0" brushRef="#br0" timeOffset="119351.9133">14908 13015 224 0,'-5'-5'85'0,"5"2"-46"0,3 0-32 0,-3 3 20 16,5 0-12-16,1-2-3 15,6-1-7-15,3 0-4 16,3 1 0-16,0-1-10 0,0 3-4 15,3 0-26-15,2-3-13 16,-5 3-111 0,0 3 84-1</inkml:trace>
  <inkml:trace contextRef="#ctx0" brushRef="#br0" timeOffset="119648.7993">15147 13007 148 0,'-9'3'57'0,"9"-1"-30"0,-6 6-14 0,6-3 19 0,-3 3-7 15,-3 3-2-15,3 5-9 16,3 2-4-16,0 1-5 16,6-1-4-16,0 4 2 0,3-7 0 15,0 1 1-15,0-5 0 16,2-11 0-16,1-3 2 16,0-5 3-16,0 0-6 15,-3-2-4-15,-3-3 0 16,-3-1 0-16,-3 1 3 15,-3 0 3-15,-3 0 0 16,0-1 0-16,-3 4-3 16,0-1 1-16,0 3-7 0,0 3 1 15,3 2-19 1,0 1-8-16,4 2-35 16,2 0-53-16,0 0 23 15</inkml:trace>
  <inkml:trace contextRef="#ctx0" brushRef="#br0" timeOffset="120195.5526">15307 13097 144 0,'12'16'55'0,"-9"-8"-30"0,0 18-10 0,-3-18 20 16,0 0-8-16,0-3 3 15,0 6-8 1,0-3-12-16,0-8-2 0,0 0-1 15,0-8 3-15,0 0 4 0,-3 0-4 16,3-3 2-16,0-2-3 16,0 0 2-16,0 0 0 15,3 0 3-15,0-1-5 16,3 1-3-16,0 2-8 16,3 1-1-16,0 2-1 15,3 0 2-15,3 3 1 16,0 2 1-16,2 0 0 15,1 3 0-15,0 3-5 16,-3 0 1-16,0-1 2 16,0 1 1-16,-3 0 1 15,-3-3 0-15,0 0 2 16,0-3 1-16,-4 0-4 0,-2-2-1 16,-3 0 1-16,-3 0 0 15,1-1-4-15,-4 4 1 16,-3-1 2-16,0 0 1 15,-3 3-2-15,0 3 0 16,0 2 2-16,0 6 2 16,0 2 4-16,3 3 2 15,3 0 1-15,3 0 2 16,6 2-3-16,3-2 1 16,3 0-5-16,3-5-2 15,3-4 0-15,0-1 1 16,3-9-30-16,0-2-13 0,-4-3-67 31,1 0-48-31,0-3 61 16</inkml:trace>
  <inkml:trace contextRef="#ctx0" brushRef="#br0" timeOffset="122221.8471">16060 12975 164 0,'0'-2'63'0,"-3"4"-34"0,0 1-16 0,3-3 32 16,-8 8-10-1,-7 5-4-15,0 3-4 16,-3 2-16-16,0 4-2 0,-3-1-2 16,3 3-1-16,0 2-1 15,4-7-3-15,2-1 1 16,3-5-20-16,0-2-8 15,3-3-27-15,3-3-10 16</inkml:trace>
  <inkml:trace contextRef="#ctx0" brushRef="#br0" timeOffset="122472.1501">15852 12980 200 0,'0'-2'77'0,"3"2"-42"0,0 0-28 16,-3 0 18-16,6 2 0 15,0 4 4-15,3 2-2 16,3 0 1-16,3 2-16 16,0 3-5-16,5 3 0 0,4 3-4 15,0-1 0-15,0 4-3 0,-3-7-1 16,-4-1-21-16,1 4-10 15,-3-2-48-15,-3-3-21 16,0-5 6 0</inkml:trace>
  <inkml:trace contextRef="#ctx0" brushRef="#br0" timeOffset="123581.6895">15688 12777 140 0,'0'-3'52'0,"3"0"-28"0,-3 14-17 15,3-6 15-15,-3 3-7 16,3 0 2-16,0 0-8 16,0 3-3-16,3-1-3 15,-3-2-5-15,6 0 4 16,-3-3 0-16,0 1-25 15,0-6-9-15,-3 0-44 16</inkml:trace>
  <inkml:trace contextRef="#ctx0" brushRef="#br0" timeOffset="123769.162">15787 12782 132 0,'-3'5'49'0,"6"-2"-26"0,-3 5-16 0,0-3 15 16,3 0-9-16,0 3-2 15,-1-2-9-15,1 2-3 16,0 0-33-16,0-3-13 0,0 0-14 16,3 0-4-16</inkml:trace>
  <inkml:trace contextRef="#ctx0" brushRef="#br0" timeOffset="124222.106">16174 12777 208 0,'0'-6'77'0,"2"9"-42"0,-4 0-32 15,2 2 17-15</inkml:trace>
  <inkml:trace contextRef="#ctx0" brushRef="#br0" timeOffset="124331.7951">16174 12795 362 0,'-3'11'11'0,"0"-1"-6"15,0 1-4-15,0 0 2 0,0-1-2 16,0-2 2-16,0 0-35 15,3 0-13-15,0-3-53 16</inkml:trace>
  <inkml:trace contextRef="#ctx0" brushRef="#br0" timeOffset="124503.3407">16260 12795 176 0,'-6'3'68'0,"6"2"-36"0,-6 3-31 0,6-3 14 15,-3 3-8-15,-3 0-2 16,0 3-2-16,0-1 0 0</inkml:trace>
  <inkml:trace contextRef="#ctx0" brushRef="#br0" timeOffset="124534.5924">16215 12875 163 0,'-6'8'-88'0</inkml:trace>
  <inkml:trace contextRef="#ctx0" brushRef="#br0" timeOffset="126191.0217">15251 12785 140 0,'0'2'52'0,"0"-2"-28"0,0 6-11 0,0-6 19 15,0 5-1-15,0-5 2 0,0 5-1 16,0 0 0-16,0-5-17 15,0 0 4-15,0 0 4 0,0 0-3 16,0 0 0 0,0 0-7-16,-3 0-3 15,0-2-1-15,0-1 1 0,3 1-1 16,-3-1 0-16,0-2-5 16,3-6-3-16,0 0 0 15,-3-4 1-15,3 1-1 16,0 1-1-16,0 0 3 15,0 0 0-15,3-1-4 16,0 1-1-16,0 0 1 16,3-3 0-16,3 3 1 15,0 0 2-15,3-1-3 0,-1 1 0 16,1 0 1-16,3 2 0 16,0 1 0-16,3-1 0 15,0-2-3-15,0 2 2 16,3 3 1-16,-1-2 2 15,1-1-1-15,3 3 2 16,0 3-2-16,3 0-1 16,2-1 1-16,4 1-1 15,9 0 0-15,2 0 0 16,1-1-3-16,6 1 0 16,-4 2 2-16,4 3 0 15,0 3 1-15,-4 0 0 0,-5-1 0 16,-3 1 0-16,-1 5 0 15,-2-3 0-15,-3 0 0 16,-7-2 0-16,-2 0 2 16,0-1 1-16,-3-2-1 15,-3-5 1-15,-3 2-4 16,-6 1 0-16,0-1 1 16,-3 1 0-16,-4-1-18 15,1 0-8-15,0 1-26 16,0 2-10-16,-3-3-64 15</inkml:trace>
  <inkml:trace contextRef="#ctx0" brushRef="#br0" timeOffset="126800.5217">16248 12375 204 0,'-6'-3'77'0,"9"6"-42"0,-6-6-30 0,3 3 17 16,0 0-12-16,0 0-1 16,0 0-5-16,0 0-3 15,0 0 0-15,0 0-1 0,0 0 0 16,0 0 0-16,-3 0 0 15,0 0 0-15,-3 0 0 16,3 0 2-16,0 0-1 16,0 0 2-16,0 0-4 15,-6 0-2 1,3 0 2-16,0 0 9 16,0 0 6-16,3 0 0 15,0-3 0-15,0 3-2 16,0 0 0-16,3 0-9 15,0 0-1-15,0 0-2 16,6 6 0-16,0-1 0 16,3 0 2-16,0 0-1 15,3 3-1-15,3 0 3 0,0 0 0 16,3 0-4-16,0 5-1 16,-1-2-2-16,1 0 3 15,-3 2 2-15,-3-3 2 16,-3-2-4-16,0 0 1 15,-3-2 0-15,-3-1 2 16,-3 0-1-16,-6 0 2 16,-3 3-2-16,-3 0-1 15,0 0 1-15,-3 3 1 16,0-1-3-16,1 4-2 16,2-4-1-16,-3 1 0 15,3-3-33-15,3 0-15 16</inkml:trace>
  <inkml:trace contextRef="#ctx0" brushRef="#br0" timeOffset="127956.8348">14977 13404 156 0,'-6'-13'57'0,"3"10"-30"0,-3 0-18 16,3 3 14-16,-3-5-2 16,-3 0-1-16,0 2-4 0,-3 0-2 15,3 6-8-15,-5 2 0 16,-4 3 4-16,0 0-6 0,3 5 0 15,0 3 2-15,3 8 3 16,3 5 0-16,3 6 0 16,3 4-5-16,3-2-1 15,0-2-1-15,3-6 1 16,3-5-2-16,0-1-1 16,-6-4-4-16,0-6-2 15,-3-5-19-15,0-3-7 16,-3-2-27-16,3-6-10 15,-3 1-10 1</inkml:trace>
  <inkml:trace contextRef="#ctx0" brushRef="#br0" timeOffset="128519.7444">14685 13576 152 0,'-9'-6'57'0,"9"6"-30"0,-6-2-5 16,6 2 23-16,0 0-10 15,0 0 0-15,3 0-16 16,3-3-6-16,3 1-8 16,3-1-2-16,3 0 1 0,3 1-2 15,3-1 1-15,3 0-7 16,-1 1 1-16,-2-1-19 16,-3 3-8-16,0 0-9 0,0 3-3 15,-6-1-2 1,0 1 0-16,-4 0-4 15,-2-1-5-15,0 1 29 16,-3 0 27-16,-3-3 13 16,0 0 16-16,0 0 7 15,0 0-8-15,0 0-1 16,0 0-2-16,-3 2 2 16,0 1-3-16,0-1 1 15,0 1-16-15,0 2 4 0,1 6 2 16,-1 8-8-16,0-1-1 15,0 1-3-15,3-1 1 16,0-2-4-16,3 2 0 16,3-2-1-16,2-2-2 0,1-4 3 15,3-5 2-15,0-2-2 16,0-6 0-16,0-2-1 16,-3 0 1-16,0-3-2 15,-3 0 2-15,-6-8 2 16,0 3 2-16,-6-6-1 15,0 4-1-15,-3 1-6 16,0 4-1-16,0 2 1 16,3 0 0-16,0 3-24 15,3 2-10-15,0 0-20 16,3 1-8-16,3-1-30 16</inkml:trace>
  <inkml:trace contextRef="#ctx0" brushRef="#br0" timeOffset="128800.9926">15025 13653 128 0,'8'23'49'0,"-2"-12"-26"0,0-1-12 0,-3-4 15 15,0-1 3-15,0 3 2 16,0-3-3-16,-3 1 0 16,0-1-16-16,0-2 4 0,0-1 2 15,0-2-2-15,-3 0 3 16,3-2-6-16,0-1-3 15,0 0-3-15,0-2 0 16,0 0-2-16,3-1 2 16,0 1-4-16,6-8-2 15,3-3-3-15,0 0 1 0,0 8 1 16,3-5 2-16,0 2-12 16,0 1-6-16,-1 2-29 15,1 3-13-15,-3-1-56 16</inkml:trace>
  <inkml:trace contextRef="#ctx0" brushRef="#br0" timeOffset="129238.5782">15489 13459 192 0,'-3'6'74'0,"3"4"-40"0,0 9-24 0,0-6 17 0,0 3-11 16,3 8-4-16,-3 7-7 15,0 1-2-15,0-3-1 16,0-5-2-16,0 3 3 0,0-6-2 15,0-5 2-15,0-3-29 16,-3-3-11-16,0-4-59 16,0-1-26-1,0-5 61-15</inkml:trace>
  <inkml:trace contextRef="#ctx0" brushRef="#br0" timeOffset="129472.6244">15373 13586 220 0,'0'-2'82'0,"0"-1"-44"0,6 3-38 0,-3 0 18 16,3 0-8-16,6 0 0 16,2 0-9-16,1 0 0 15,0 0-1-15,0-3-3 0,0 3 2 16,0 0-21-16,3 0-8 15,-3 0-27 1,0-2-51-16,-4-1 18 16</inkml:trace>
  <inkml:trace contextRef="#ctx0" brushRef="#br0" timeOffset="129894.5587">15623 13478 160 0,'-6'3'63'0,"3"4"-34"0,0 7-23 16,6-6 17-16,-3 5-3 16,3 3 0-16,-3 2-8 15,0 9-5-15,0-3-4 16,0-1 2-16,0-1 4 0,0-7-3 16,0 4-1-16,0-9 0 15,0-2 1-15,0 0-3 16,0-2 0-16,0-6-1 15,0 0 1-15,0 0 2 0,3 0 2 16,3-3 3-16,0-2 4 16,0-1-6-16,0 1-2 15,6-3-3-15,-3-5 0 16,2 2 0-16,-2 3 1 16,3 3 0-16,0 10 0 15,3 1-5-15,-3 2 1 16,0 5 0-16,-3 0 0 15,-3 0 0-15,0 1 0 16,-3-1 2-16,0 0 3 16,0-2-9-16,0 2-4 15,0-8-23-15,-3-5-10 16,3 0-29-16,3-2-11 0,-1-1-3 31</inkml:trace>
  <inkml:trace contextRef="#ctx0" brushRef="#br0" timeOffset="130097.9828">15876 13690 208 0,'0'0'77'0,"3"2"-42"0,0 6-28 16,0 0 18-16,0 0-11 15,0 3-3-15,0 2-6 16,-3 5-4-16,0-4 0 0,3-1-1 15,-3-3 2-15,3-2-34 0,-3 0-16 16</inkml:trace>
  <inkml:trace contextRef="#ctx0" brushRef="#br0" timeOffset="130285.5276">15912 13560 228 0,'0'-5'88'0,"0"2"-48"0,3 0-47 0,-3 3 14 0,6 0-18 16,-1 0-3 0,1 3-42-16,0 0-15 0,0-1-4 15</inkml:trace>
  <inkml:trace contextRef="#ctx0" brushRef="#br0" timeOffset="130644.7197">16084 13655 176 0,'-3'-2'68'0,"6"-12"-36"0,-9 9-13 15,6 2 23-15,0 3-6 0,-3 0-1 16,-3 0-8-16,0 8-5 16,-3 0-12-16,1 0-6 0,-1 0-3 15,3 0-1-15,3 0 2 16,3 3-3-16,6-1 0 16,3 1 1-16,-1 2 0 15,4 3 0-15,0-3 0 16,0 8-3-16,-3-2 2 15,-3-3 7-15,-6-1 4 16,-3-1 3-16,-3-4 3 16,-3-2-9-16,-6 0-2 15,0-3-19-15,-2 1-7 0,2-4-63 16,-3 4-25 0,3-1-1-1</inkml:trace>
  <inkml:trace contextRef="#ctx0" brushRef="#br0" timeOffset="131863.6971">14879 14108 164 0,'0'-6'63'0,"0"6"-34"0,0 3-23 0,0-3 30 16,-6-5-8-1,-3 7-5-15,3 1-4 16,-6 2-11-16,0 1 1 0,0 1 4 16,0 1-7-16,0 3-1 15,3-3-3-15,0 0-2 16,4 0-2-16,2 0-1 15,3 0 2-15,3 0 0 16,2 2 1-16,7-2 2 16,3 0-3-16,0 5 0 15,-3-2 1-15,-3 2 0 16,-3 0-3-16,0-2 2 16,-9-3 14-16,0 0 6 15,-9-3-5-15,0 0-3 0,-3-2-6 16,0 0-2-16,0-3-3 15,4 0-1-15,-1-3-17 16,3 0-8-16,3 1-22 16,3-1-7-16</inkml:trace>
  <inkml:trace contextRef="#ctx0" brushRef="#br0" timeOffset="132176.042">15007 13999 152 0,'0'5'57'0,"0"1"-30"0,0 7-16 0,0 5 15 15,0 6-1-15,0 5 0 16,3 0-10-16,-3 6-2 16,3-3-7-16,0-6-2 0,0-2 0 15,0-3 0-15,0-2 2 16,-3-4-19-16,0-1-8 16,0-6-42-1,0 0-55-15,0-3 27 16</inkml:trace>
  <inkml:trace contextRef="#ctx0" brushRef="#br0" timeOffset="132394.9119">14944 14192 228 0,'-6'-5'85'0,"6"2"-46"0,0 3-24 16,0 0 26-16,0 0-18 15,6-2-4-15,3-4-10 16,3 1-1-16,3 0-5 16,0 0-2-16,3-1 0 0,0 1-23 0,2 2-10 15,1 3-31-15,0 0-10 16,0 3-23 0</inkml:trace>
  <inkml:trace contextRef="#ctx0" brushRef="#br0" timeOffset="132816.7752">15212 14174 200 0,'-15'2'74'0,"9"4"-40"0,-6 2-22 0,6-3 21 0,0 3-15 15,0 2-4-15,1 1-7 16,-1 2-2-16,0 0-3 15,3-2-2-15,3 0 1 0,3-1-1 16,3-2 2-16,0 0-1 16,2-3 2-16,1-2-2 15,3-3 2-15,-3-3-11 16,0-2-2-16,0-3 5 16,0-2 2-16,-3 2 3 15,0-3 2-15,-3 3-1 16,0 0 2-16,0 3 4 15,-3 2 4-15,0 3-2 16,0 0 2-16,0 8-4 16,0 3 1-16,3-1-3 0,0 1 0 15,0 0-3-15,6-1 1 16,0 1-2-16,3-3 2 16,-1-3-31-16,1-2-13 15,0-3-39 1,3 0-54-16,0-3 32 15</inkml:trace>
  <inkml:trace contextRef="#ctx0" brushRef="#br0" timeOffset="133051.1947">15462 14179 208 0,'-9'-3'77'0,"3"3"-42"0,-3 3-26 0,6 0 22 16,-3 2-10-16,0 3 0 15,-3 0-10-15,1 2-2 0,2 4-5 16,0 2-3-16,3-1 0 0,0-1-1 16,6-4 2-16,3 1-1 15,3-1-1-15,2-2-4 16,4-2 0-16,0-1-22 16,0-5-8-16,3-3-23 15,3-2-9-15,-3-6-17 16</inkml:trace>
  <inkml:trace contextRef="#ctx0" brushRef="#br0" timeOffset="133285.5973">15575 14034 184 0,'-6'2'68'0,"9"1"-36"0,-12 10-24 0,6-2 18 16,6 2-6-16,0 3-2 15,3 5-4-15,-3 3-1 16,3 5-7-16,0-5-2 0,0-1 0 16,0-1-2-16,-3-4-2 15,3-2 1-15,-3-3 1 16,0-2-28-16,-3-3-11 16,3 0-46-1,-3-3-39-15,3 0 44 16</inkml:trace>
  <inkml:trace contextRef="#ctx0" brushRef="#br0" timeOffset="133676.2085">15745 14208 148 0,'-3'3'57'0,"-6"-6"-30"0,-3 6-16 15,9-1 18-15,-3 1-4 0,0 2 0 16,-3 1 2-16,0-1 0 16,0 0-14-16,0 1 1 0,1-1 0 15,-4 3-3-15,6-3 1 16,0 0-5-16,3 1 1 15,3-1-3-15,6 0 0 16,3 1-1-16,6-1 0 16,2 3-5-16,4-3-1 15,-3 0 1-15,0 1 2 16,0-1-13-16,0-2-5 16,-3-1-29-16,-4 1-12 15,1-1-50 1</inkml:trace>
  <inkml:trace contextRef="#ctx0" brushRef="#br0" timeOffset="134567.182">15200 14309 160 0,'0'-3'63'0,"0"3"-34"0,3 0-16 0,-3 0 17 0,3-3-4 16,0-2 2-16,0 0-3 16,0-3 0-16,-3 0-14 15,0 0-2-15,3 0-2 0,-3 3-3 16,0-1-3-16,0 1-3 16,0 0 1-16,0 0-19 15,0 2-9-15,3 0-47 16,0 1-56-1,0-1 34-15</inkml:trace>
  <inkml:trace contextRef="#ctx0" brushRef="#br0" timeOffset="135629.5385">14992 14579 124 0,'0'0'49'0,"0"-3"-26"0,0-5-9 16,0 0 17-16,-3-5 0 0,0 0 2 15,-3-1-7-15,0 4-2 16,-3-1-13-16,-3 3 4 0,0 0 3 15,0 6-4-15,0-1 0 16,-2 6-8-16,2 13-4 16,0-1-4-16,-3 7 1 15,3 4 3-15,9 3 3 16,0 8 0-16,6-5 2 16,0 0-4-16,3-3 0 15,0-3-1-15,3-2 1 16,-6-3-2-16,0-5 2 15,-3-3-18-15,0-2-4 16,0-3-18-16,-6-3-4 0,-3-5-29 31,-3-3-50-31,0-2 27 0</inkml:trace>
  <inkml:trace contextRef="#ctx0" brushRef="#br0" timeOffset="135801.7906">14733 14764 228 0,'0'-6'85'0,"-3"6"-46"0,6-2-26 16,0 2 24-16,3-3-12 16,3-7-5-16,3 4-11 15,5-2-6-15,4-2-2 16,0 2-1-16,3 3 0 0,3-1-27 16,-9 6-9-16,-3 0-44 15,2 0-58 1,4-2 36-16</inkml:trace>
  <inkml:trace contextRef="#ctx0" brushRef="#br0" timeOffset="136192.1458">15001 14753 156 0,'-3'0'57'0,"3"0"-30"0,0 5-14 0,0-5 17 16,3 6-4-16,0 2-1 0,3 2-2 16,0 4 0-1,0-1-13-15,-3 0 5 0,0 0 3 0,0-2-2 16,-1-3 3-16,-2-3-4 16,0 0-1-16,0-5-6 15,0 0-3-15,-2-2-2 16,-1-4 0-16,3 1-2 15,0-3 2-15,0-2 0 16,0-1 1-16,3 0 0 16,-1 1 2-16,4 2-1 15,0 0 0-15,0 0-6 16,3 0 1-16,-3 3-2 16,9-1 0-16,3 1-27 0,0 3-10 15,0 2-30 1,-3 0-11-16,-1-3-28 15</inkml:trace>
  <inkml:trace contextRef="#ctx0" brushRef="#br0" timeOffset="136629.9176">15224 14772 208 0,'-9'-3'77'0,"6"0"-42"0,-3 3-23 0,3 0 21 16,0 3-8-16,0-3 0 16,-3 5-12-16,0 1-3 15,0 2-6-15,0 2-3 0,0 3 2 16,3 1 0-16,0-1 1 16,3 0-5-16,3-2-1 0,3-3 5 15,0-3 5 1,3-5-6-16,0-3-3 0,0-2 0 15,0 0 2-15,-3-3 0 16,0 0-1-16,0-3 3 16,-3 3 0-16,0 0-1 15,-3 0-2-15,0 3-2 16,0 0-1-16,0 2-1 16,0 3 3-16,0 0 0 15,0 5 1-15,0 1 2 16,3 2 3-16,0 0-4 0,0 2-1 15,6-2 0 1,0 0 2-16,-3-3-12 0,6 1-3 16,-4-4-29-16,1-2-11 15,0 0-58 1</inkml:trace>
  <inkml:trace contextRef="#ctx0" brushRef="#br0" timeOffset="137161.2604">15340 14777 192 0,'-3'0'74'0,"3"3"-40"0,0 5-20 0,0-3 20 0,0 3-6 16,0 0-2-16,0 2-8 15,0 1-1-15,0-3-10 16,0 0-2-16,0 0-1 0,0-3-2 15,0-5 1-15,0 0 0 16,0 0 1-16,3-3-5 16,0-2 1-16,0-3-7 15,0 0-3-15,0-2 1 16,3 2 3-16,0 0 3 16,0 2 4-16,0 1-5 15,0 3 1-15,0 2 5 16,0 5 4-16,0 0-1 0,0 3 2 15,0 3 7 1,-4-3 3-16,1-1-6 0,0-1-2 16,0-4-3-16,-3-2-1 15,3-2-3-15,0-4 1 16,3-1-7-16,0-1 1 16,3-3-6-16,0 3 1 15,0 0 4-15,0 3 2 16,0 2-1-16,0 3 0 15,0 3 2-15,0 2 0 16,6 3 5-16,-3 0 5 16,-4 3-5-16,-2-3-2 15,0-1 1-15,0 1 0 16,0-2-19-16,-3-4-9 0,3-2-31 16,-3 0-13-16,0-2-40 15</inkml:trace>
  <inkml:trace contextRef="#ctx0" brushRef="#br0" timeOffset="137270.6763">15638 14796 192 0,'3'0'71'0,"3"5"-38"0,-3-3-19 16,6 1 22-16,-3 0-5 15,2-1-1-15</inkml:trace>
  <inkml:trace contextRef="#ctx0" brushRef="#br0" timeOffset="137566.9297">15694 14809 434 0,'15'-3'14'0,"0"0"-4"0,-3-2-6 0,0 0-1 16,-3-3-3-16,0 3-1 16,-3-1 3-16,-3 1 1 15,-3-3-1-15,-3 3 1 16,-9 0-7-16,0-1 1 16,0 4 1-16,0-1 3 15,0 6 0-15,-3 2-1 31,3 0 7-31,0 3 5 16,1 0 0-16,-4 3 1 16,6 2-1-16,3 3 2 0,3 0-3 15,3-1 1-15,3 1-5 0,6 0-2 16,6-3-2-16,2-2 0 0,7-3-2 16,0-3 2-16,0 1-9 15,3-6-1-15,-1-3-31 16,-2-2-15-16,-3-3-92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4T22:08:28.6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18861 12975 140 0,'0'-5'52'0,"0"-6"-28"0,0 3-4 0,0 6 19 16,-6 2-6-16,-3-3-2 16,-2 3-11-16,-10 0-2 0,-6 5-11 15,3 1-2-15,0-1-1 0,1 0-5 16,5 3 1-16,6 0-2 15,3 3 0-15,9 2 0 16,3 3 0-16,9 2 2 16,3 3 2-16,2 3-1 15,-2 3-1-15,0-1 1 16,-3-2-1-16,-6 0 2 16,-6-3 1-16,-9 3 7 15,-6-6 4-15,-3-2-7 16,-2 0-2-16,-4-5-5 15,0-1-1-15,3-2-4 16,3-3 1-16,3 1-31 0,3-6-14 16,1-3-57-1</inkml:trace>
  <inkml:trace contextRef="#ctx0" brushRef="#br0" timeOffset="281.2876">18665 12838 208 0,'-3'-16'77'0,"3"16"-42"0,3 2-34 0,-3-2 16 16,3 6 11-16,3 4 7 15,0 9-12-15,3 7-3 0,0 6-12 16,0 10 4-16,-3 6 1 0,5 7-4 15,-2 1-3-15,0 0-3 16,-3-6 0-16,-3-8-2 16,3-7 2-16,0-6-24 15,0-5-8-15,-3-3-37 16,3-5-13-16</inkml:trace>
  <inkml:trace contextRef="#ctx0" brushRef="#br0" timeOffset="687.2358">18939 13039 244 0,'-3'-6'90'0,"3"6"-48"0,3 0-31 0,-3 0 23 16,3-2-11-16,0-1-4 16,6-2-10-16,0-3-4 15,-1 0-3-15,1-5-4 0,0 2 1 16,-3-5 3-16,0 0 3 16,0 3-4-16,0 3-3 15,-3-1 1-15,0 3 0 16,0 3-4-16,-3 5-1 15,3 13 3-15,-3 3 3 16,0 2 5-16,0 6-2 16,3 3 0-16,0-1-1 15,3 1 1-15,-3 2-2 16,0 0 2-16,0 0-18 16,0-3-6-16,-3 1-34 15,0-3-13-15,0 2-39 16</inkml:trace>
  <inkml:trace contextRef="#ctx0" brushRef="#br0" timeOffset="859.2302">18974 13319 260 0,'-5'-10'99'0,"5"12"-54"0,0 1-39 0,0-3 22 16,5 0-4-16,4-3 1 15,3 1-14-15,3-1-7 16,3 0-2-16,3 1-11 0,0-1-2 15,3 0-43-15,-4 3-16 16,4 0-49 0</inkml:trace>
  <inkml:trace contextRef="#ctx0" brushRef="#br0" timeOffset="1031.3616">19272 13250 272 0,'0'8'101'0,"3"3"-54"0,0 2-28 16,-3-2 26-16,-3 5-23 16,-3 2-9-16,-3 3-9 15,0 0-1-15,-9 6-2 16,-2 5-91-16,-7 5-39 0,3 8 10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4T23:37:18.3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18272 13618 128 0,'0'0'49'0,"0"0"-26"0,0 3-14 0,0-3 16 15,3 8-3-15,-3 0 1 16,0 0-3-16,0 0-1 15,0-1-10-15,0 1-1 0,0 3 2 16,0 2-2-16,0-2 1 16,0 2-5-16,0 0-3 15,0-2 0-15,-3-1 1 0,3-2-1 16,0 0 2-16,0-2-2 16,0-1-7-1,0-2-4-15,0-1-23 16,0-2-9-16,0-2-46 15</inkml:trace>
  <inkml:trace contextRef="#ctx0" brushRef="#br0" timeOffset="312.8516">18275 13515 140 0,'0'-3'55'0,"0"3"-30"0,0 0-12 0,0 0 19 15,0 0-12-15,0 0-3 16,0 0-10-16,0 0-3 0,0 0-2 16,0 0-4-16,0 6 1 0,0-1-8 15,9 0-72 1,0 0-31 0,0 1 47-16</inkml:trace>
  <inkml:trace contextRef="#ctx0" brushRef="#br0" timeOffset="1234.5557">18352 13642 144 0,'0'16'55'0,"0"-16"-30"0,3 2-14 0,-3-2 18 15,0 6-6-15,0 2 1 16,0 5-4-16,0-3-1 15,3-2-10-15,-3 3 1 0,3 0 1 16,-3-1-2-16,0-2 0 16,0 0-5-16,0 0-3 15,0-3 2-15,0 1 2 16,0-6-4-16,0 5-1 16,0-5 0-16,0 0 2 0,0 0-1 15,0 0 2-15,0 0-2 16,0-3 2-16,0 1-2 15,0-1 2-15,3-2-2 16,0-3-1-16,0 0 1 16,0-3 1-16,3 1-1 15,0-1-1-15,0 0-2 16,0 3-1-16,0-5 2 16,0 0 2-16,0 2-2 15,0 4-2-15,0 1-1 16,0 12 0-16,3 1 5 15,-3 4-1 1,0 2 0-16,0-2 3 0,-4 2 2 16,1 0 2-16,0-2 3 15,-3-3-5-15,3 2-3 16,-3-2-4-16,0-2 1 16,0-4 3-16,0 4 3 15,-3-1-2-15,3-5 0 16,0 0-3-16,0 0-1 15,3-3 1-15,3 1 0 16,-3-4 0-16,3 1 2 16,0-3-1-16,0 0-1 15,0 0 1-15,0-2-1 0,0 2 0 16,3 0 0 0,-3 0-5-16,0 2 1 0,0 1 2 15,0 5 1-15,0 0 1 16,0 3 0-16,0 5 0 15,-3 0 2-15,0 0-1 16,0 2-1-16,0 1 3 16,0-1 0-16,-3-2-1 15,3 0-2-15,-3 6 1 16,3-4-1-16,-1-2-16 16,1 0-4-16,0-3-19 15,3-2-7-15,0-6-7 16,0-2 0-16,0 2-24 15</inkml:trace>
  <inkml:trace contextRef="#ctx0" brushRef="#br0" timeOffset="1797.1104">18692 13732 156 0,'0'-3'57'0,"0"3"-30"0,0 3-21 0,0-3 26 16,0 8-11-1,0 0-1-15,3 8 0 16,-3 2-12-16,0 1 2 0,0-1 1 16,0 1-4-16,0-1-2 15,0-2-2-15,0 0 0 16,0 0 0-16,0-3 1 16,0-2-2-16,0-1-2 15,0-2 1-15,-3-3 1 0,3-2 1 16,-3-3 1-16,0-3-5 15,3-2-1-15,-3 0 3 16,3-3 3-16,-3-3-1 16,3 1 0-16,-3-1-3 15,3-5-1-15,0-5 1 16,0 3 0-16,3-1-5 16,0 1 1-16,0 2 11 15,3 0 4-15,3 0-2 16,0 3-1-16,2 0 0 0,1 2 0 15,0 6-2 1,0 2-1-16,0 6-6 0,0 2-1 16,-3 3 7-16,3 0 4 15,-6 5-2-15,-3-2 1 16,-3 2 1 0,-3 0 2-16,-3-2-5 0,-9-3-4 15,0 2 1-15,0-2 0 16,0 0-6-16,3-8 0 15,0 0-12-15,4-3-6 16,-1-7-30 0,3-1-4-16,3 1-2 15,3-4-18 1,0 1-35-16,9-3 33 16</inkml:trace>
  <inkml:trace contextRef="#ctx0" brushRef="#br0" timeOffset="2047.1336">18835 13526 168 0,'6'-11'66'0,"-4"6"-36"0,4-1-22 16,-3 6 18-16,3-2-6 15,-3 2 0-15,-3 0-7 16,3 2-3-16,0 6-5 16,0 3 3-16,0 5 4 0,-3 10 5 15,3 3 2-15,-3-2-8 16,0-1-4-16,0-2 0 15,0 2 0-15,0-4-3 0,0-4-1 16,0-5-8-16,3 1-2 16,0-6-36-16,0-3-16 15,0-2-52 1</inkml:trace>
  <inkml:trace contextRef="#ctx0" brushRef="#br0" timeOffset="2250.2439">19004 13705 168 0,'0'3'63'0,"0"-3"-34"0,0 5-14 0,0 1 18 16,0-1-7-16,0 0-3 16,0 3-13-16,0 0-6 15,0 0-3-15,0 0-1 0,0 0 2 0,0-3-12 16,0 1-6-16,0-4-55 15,3 1-52 1,0-1 35-16</inkml:trace>
  <inkml:trace contextRef="#ctx0" brushRef="#br0" timeOffset="2422.2002">19019 13576 184 0,'-3'-8'68'0,"6"5"-36"0,-3-2-31 0,0 5 14 16,3 0-10-16,0 0-1 15,3 0-22-15,0 0-8 16</inkml:trace>
  <inkml:trace contextRef="#ctx0" brushRef="#br0" timeOffset="2750.3551">19245 13671 168 0,'-6'-5'66'0,"3"7"-36"0,-6-4-15 0,6 2 18 15,-2 0-7-15,-7 2-1 0,0 4-10 16,0-1-4-16,-3 6-6 15,3-4 1-15,0 4 0 0,0 0 0 16,3-1 1-16,3 1-4 16,6-1 0-16,0 6-1 15,6-2 1-15,3-4-2 16,3-2-1-16,6 0 1 16,0-8 1-16,0 0-14 15,0-3-7-15,-1-2-23 16,1 0-11-16,-3-3-16 15,0 0-36 1,-3-3 28-16</inkml:trace>
  <inkml:trace contextRef="#ctx0" brushRef="#br0" timeOffset="2890.987">19344 13700 172 0,'-3'0'66'0,"3"3"-36"0,0 5-18 0,0-3 21 16,0 0-2-16,0 3 2 15,0 0-12-15,0 3-3 16,0-1-10-16,0-2-5 0,0 6-2 15,0-4 1 1,0 1-19-16,0-3-6 16,0-8-59-1</inkml:trace>
  <inkml:trace contextRef="#ctx0" brushRef="#br0" timeOffset="3266.0417">19323 13507 200 0,'-6'-13'74'0,"6"7"-40"0,3 1-38 16,0 3 15-16,0-1-8 16,0 0-2-16,3-2-29 15,6 0-14-15,2-1-11 16,1 4-4-16,-3-1 30 15,0 0 14-15,-3 1 32 16,0-1 15-16,-3 3 9 16,0 3 4-16,-3 2-6 15,0 3 0-15,0 5-8 0,0 6-3 16,0 7-16-16,0 11-2 16,0 0 1-16,3 0-7 0,0-5-3 15,0 5-2-15,0-2 1 16,-1-9-3-16,-2-2 0 15,0-6-45-15,0-2-20 16,0-3-41 0</inkml:trace>
  <inkml:trace contextRef="#ctx0" brushRef="#br0" timeOffset="3469.1344">19344 13692 220 0,'-3'-8'82'0,"20"8"-44"0,-2-10-27 16,-3 2 23-16,0 0-9 15,6-5-2-15,9 2-11 16,3 0-5-16,-1 1-4 16,1 2-3-16,0 0 3 0,0 0-37 15,-4 0-15-15,1 0-68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4T21:33:49.7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9467 5935 140 0,'0'-6'55'0,"6"6"-30"0,6 0-29 16,-3 0 8-16,3 0-4 16,3-2 2-16,0 2 5 15,6-3 4-15,5 0-6 16,7 3-1-16,3 0 0 0,6 0-5 15,8 0 1-15,10 0 0 16,8 0 2-16,4 3-3 16,2 0-2-16,0-1 4 15,1 1 1-15,-10 0 2 0,-5-1 0 16,-13 1-5-16,-5 0 1 16,-9-3 11-16,-9 0 5 15,-9 0 11-15,-9 0 6 16,-18-3-17-16,-12 3-7 15,-9-3-4-15,-9 1-1 16,-5-1 2-16,-10 0 1 16,1 1-3-16,-4-1-3 15,7 3 0-15,2 0 1 16,12 0-3-16,4 0 0 16,11 0-19-16,9 3-9 15,15-1-25-15,21 1-9 16,29-3-17-1</inkml:trace>
  <inkml:trace contextRef="#ctx0" brushRef="#br0" timeOffset="68952.9218">19748 8075 80 0,'3'-3'33'0,"0"3"-18"0,3 0-13 15,0 0 9-15,3 0-3 16,6 3 3-16,6 0 0 15,3-3 1-15,5 0-6 16,7 0-4-16,3 2-1 16,3-2 1-16,2 3-3 15,4 0 0-15,5-1 1 16,1-2 2-16,6 0-1 16,-1 0-1-16,1-2 5 15,2 2 4-15,-2 0-3 16,-1 0-1-16,-2 0-2 15,-1 0 0-15,1 0-2 16,-1 0 2-16,-2 0 0 0,2 0-1 16,-2 0 1-16,-3-3-2 0,-1 0-1 15,-2 1 9-15,-3-4 4 16,-1 1 0-16,-5-8 0 16,-3 0-5-16,-7-3-3 15,-2-3 0-15,-3-2 1 16,-3-8-3-16,-3-3-2 15,-6 1 6-15,-3-1 3 16,-4 0-1-16,-8 0 0 16,-5 3-3-16,-7 3 1 15,-6-1-2-15,-3 9 2 0,-9-3-6 16,-5-3-3-16,-1 0 1 16,-3 3 2-16,-2 0-2 15,-4 2 0-15,-3 1 1 16,-2 2 0-16,-1 0-3 15,-5 3 2-15,-4-1-1 16,7 6 0-16,-7 0 2 16,-2 3 0-16,5 3 0 15,4 2 2-15,5 0-3 16,0 2 0-16,-2 3-1 16,5 3-2-16,3 3 3 15,-2 2 0-15,-7 6-2 16,1-1 2-16,5 1 1 15,3-3 0-15,4 0-3 0,5 2 2 16,6 3 1 0,6 0 2-16,1 3-3 0,5-3 0 15,3 6-1-15,9-3 0 16,3 5 2-16,3-3 0 16,9 1 2-16,6-1 1 15,12 1-1-15,14-4 1 16,10-4-2-16,11-1 2 15,7-4-2-15,5-4-1 16,10-2 1-16,-4 3 1 16,6-6-1-16,-2-2 2 15,-1-3-4-15,0 0 0 16,-8 0 1-16,2 2 2 0,-14 1-3 16,-19 5-2-16,-23 5-97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4T23:38:06.8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10137 17129 148 0,'3'-5'57'0,"-3"5"-30"0,0-3-18 16,0 3 14-16,0 0 0 15,0-2 1-15,0-1 0 16,0-2 0-16,0 5-13 15,-3-3 0-15,0 0 2 0,-3 3-3 16,-6 0 0-16,0 3-4 16,0 0 1-16,0 5-4 0,-2-3 0 15,-1 13-1-15,0 4 1 16,3-4-2-16,0 1 2 16,3-4-2-16,0 1-1 15,3 0 1-15,3-3-1 16,3-2 2-16,3-3 3 15,3 3-4-15,0-9-3 16,3 6 5-16,0-5 5 16,3-3-4-16,0-3-2 15,0 0 1-15,-3-2 0 16,6-3-1-16,-7 0 1 0,1-2 2 16,-3-4 2-16,-3 1-1 15,-3-5 1-15,-3 5-2 16,0-1 0-16,-3 1-3 15,0 5 1-15,3-2-2 16,0 2 2-16,1 2-2 16,2 4-1-16,0-4 1 15,8 1-1 1,1 5 0-16,3-3 0 16,0 1 0-16,0-1 0 15,3-2 0-15,3 5-3 16,-3 0 2-16,0 0 1 15,-1 0 2-15,1 0-1 16,0 0-1-16,-3 0 1 0,-3 5-1 16,-3 0 0-16,0-2 0 15,-3 10-3-15,0 1 2 16,-6 9 1-16,0-1 0 16,-3 4 2-16,-3 0 1 15,-3 6 1-15,-3 0 2 16,0-6-1-16,1 1 2 15,-1-1-4-15,-3 1-2 16,3-1 0-16,-6 1 1 16,6-9-1-16,3 3-1 15,3-5 1-15,0-3 1 16,3-5-12-16,1 6-3 16,2-6-23-16,6-3-7 0,2 0-15 15,7-2-4-15,0-3-45 16</inkml:trace>
  <inkml:trace contextRef="#ctx0" brushRef="#br0" timeOffset="359.38">10316 17489 204 0,'-3'-3'77'0,"-6"6"-42"0,6-3-28 16,3 5 18-16,-3 1-4 15,0 1-1-15,-3 1 1 16,3 6-1-16,0-1-11 16,3 0-1-16,3 0-1 0,3 1-3 0,0-1-1 15,0-3 1-15,3-2 2 16,0-2-1-16,3-6 0 16,2-6-1-16,1 4 0 15,-3-4-2-15,0-2 1 16,-6-2 4-16,-3-3 4 15,-3-1-4-15,-3 1-2 16,-6 0-2-16,0 2 0 16,0 3-2-16,0 3-1 15,-3-3-10-15,1 8-4 16,-1 0-31-16,6 0-10 16,0 5-49-1,6-5-43-15,0 0 56 16</inkml:trace>
  <inkml:trace contextRef="#ctx0" brushRef="#br0" timeOffset="1099.086">10536 17436 168 0,'0'0'63'0,"3"0"-34"0,0 8-12 15,0-3 20-15,3 3-6 16,0-2 2-16,0 7-10 16,0 0-2-16,0 0-12 15,-3 0 1-15,0 1 1 0,0-1-4 16,0 0 1-16,-3-2-5 0,0-3 0 16,0 0 3-16,0-3 1 15,0-5 1-15,0 0 0 16,-3 0-2-16,3-3 1 15,0-2-4-15,0-6-2 16,-3-2 0-16,3 0-1 16,0 0 0-16,3-1 0 15,0 1 0-15,-1 5 0 16,4-2-3-16,0-4 2 16,0 7 3-16,3-1 1 15,0-3-4-15,0 3 1 16,0 0 0-16,0 3 0 0,0 0-3 15,0 2 2-15,0 0 1 16,-3 1 2-16,6-4-12 16,-3 14-3-16,0-5-21 15,-1 0-5-15,-2 2-18 16,0 0-76 0</inkml:trace>
  <inkml:trace contextRef="#ctx0" brushRef="#br0" timeOffset="1718.337">10789 17275 132 0,'-3'-8'52'0,"3"8"-28"0,0-6-11 15,0 6 17-15,0 0-9 0,0 0 1 16,0 6-4-16,0 4-2 15,0 1-8-15,0 2 6 0,0 6 5 16,0 4 1-16,0-1 3 16,0 1-4-16,0-7-2 15,0 5-7-15,0-2-4 16,0 0-3-16,0-6 0 16,0 0-2-16,0 0 2 15,0 0-2-15,0-5 2 16,-3-2-2-16,3-6 2 15,0 0-2-15,0-3 2 0,0-2-2 16,0-1-1 0,0-2 3-16,0 1 0 15,3-4-6-15,0 6 0 16,0-3 1-16,3 2 1 16,3-1-2-16,0-1 2 15,3 2-1-15,0 1 0 0,2 2 2 16,1-2 0-16,0 5 0 15,0 5 0-15,0-2 4 16,-3 8 2-16,3-3 4 16,-6 5 1-16,-3 0-1 15,0 0 1-15,-3 0-2 16,-3 1 2-16,-3-1-4 16,-3 0 1-16,-3-2-5 15,-6-3-2-15,3 0 2 16,-3-3 0-16,0 0-6 0,0-2 0 15,0-3-15-15,0 0-5 16,4-3-19-16,-1-2-6 16,-3 5-8-1,3-3-1-15,3-2-43 16,9-6-22-16,3 3 61 16</inkml:trace>
  <inkml:trace contextRef="#ctx0" brushRef="#br0" timeOffset="2067.6111">11229 17441 228 0,'-6'3'88'0,"-5"2"-48"0,-10 3-23 15,15 3 25-15,-3-3-11 16,-3 5-3-16,0 0-14 0,0 6-6 16,-3-6-5-1,3 5-3-15,-3-2 3 0,4 3-2 0,-7 2-23 16,6-2-7-1,0-6-13-15,3-3-1 16,0-7-52 0</inkml:trace>
  <inkml:trace contextRef="#ctx0" brushRef="#br0" timeOffset="2286.3629">10997 17455 192 0,'0'-6'71'0,"3"1"-38"0,-3 5-17 0,0 0 24 16,0 0-10-16,9 0-2 0,0 5-3 15,3 1 1 1,3 2-14-16,0 5 2 0,3 5 0 0,0 1-1 16,2-3 0-16,4 2-7 15,0 9-2-15,0-1-4 16,0-2-1-16,-1-8-43 15,4 2-20-15,0-4-72 16</inkml:trace>
  <inkml:trace contextRef="#ctx0" brushRef="#br0" timeOffset="2844.5402">11783 17449 260 0,'-6'-5'96'0,"6"5"-52"0,-3-3-25 15,3 3 29-15,0 0-17 16,0 0-3-16,3-5-12 16,3 5-5-16,3 0-6 15,3-5 3-15,3 5 2 0,6-3-3 16,2 0 1-16,4 1-5 15,0-3 0-15,-3 2-1 16,0 0-2-16,-1 1 1 16,-5-4-1-16,3 6-29 15,-3-2-10-15,-3 2-23 16,-3 0-9-16</inkml:trace>
  <inkml:trace contextRef="#ctx0" brushRef="#br0" timeOffset="3109.923">11816 17534 224 0,'-15'0'85'0,"15"5"-46"0,0-5-19 0,0 0 24 16,6 0-13-16,3 0-6 15,3-5-10-15,6 5-5 16,5 0-5-16,1 0-4 0,0-5 2 16,0 5-2-16,0 0-1 0,-1-3-4 15,-5 0-2-15,3 1-50 16,-3 2-23 0,6 0-41-16</inkml:trace>
  <inkml:trace contextRef="#ctx0" brushRef="#br0" timeOffset="9173.7466">13774 15253 92 0,'0'0'35'0,"0"3"-18"0,0-3-2 0,0 0 15 16,0 0-1-16,6 0 3 15,0 0-3-15,0 0 0 16,3 0-16-16,0 0-1 0,3 0 1 16,0-3-3-16,3 1 0 15,3 2-6-15,-3-3-3 16,2 3 0-16,-2-3 1 16,0 3 1-16,0-2 1 15,-3 2-5-15,0 0 1 16,-3 0-5-16,0 0-1 15,0 0-15-15,-3 0-6 0,0 0-15 16,0 0-6-16,-3-3-27 16</inkml:trace>
  <inkml:trace contextRef="#ctx0" brushRef="#br0" timeOffset="9517.3358">13807 15370 96 0,'0'0'35'0,"0"13"-18"0,0-18-9 0,0 5 11 0,0 0-7 15,-3 5 1-15</inkml:trace>
  <inkml:trace contextRef="#ctx0" brushRef="#br0" timeOffset="9783.0439">13801 15388 209 0,'-3'3'7'0,"0"-1"-5"15,0 1-1-15,3-3 4 16,0 0 1-16,0 0 9 16,0 0 4-16,0 0-5 15,0 0-1-15,0 0-1 16,3 0 0-16,3 0-2 15,0 0 1-15,3 3 0 16,3-3 1-16,0 0-4 16,0 0-3-16,3 0 0 15,0 0-1-15,-4 0-2 16,4 2-2-16,-3-2 1 0,0 0-1 16,-3 0-5-16,0 0-1 15,0 0-24-15,-3 0-8 16,0 0-55-1,0 3-25-15,0-3 62 16</inkml:trace>
  <inkml:trace contextRef="#ctx0" brushRef="#br0" timeOffset="10642.4592">14144 15084 96 0,'0'0'38'0,"0"3"-20"0,0 2 1 0,0-5 16 16,0 5-6-16,0 0-2 15,0 1-11-15,0-6-3 16,0 5-7-16,0-5 3 0,0 5 3 15,0-2-4-15,0 0-2 0,0-3 1 16,0 0 2-16,0 0-4 16,0 0-3-16,0 0-1 15,0 0 1-15,0-3-3 16,0 0 0-16,2 1 1 16,1-4 2-16,6 4 1 15,0-4 1-15,3 1 0 16,0 0 0-16,3 2 2 15,0 1 3-15,0-1-2 16,0 3-2-16,0 0-2 16,-1 0 0-16,-2 3 0 15,0-1 1-15,-3 3-5 16,-3 1-1-16,0-1-2 16,-3 3 0-16,-3 0 7 0,-3 3 5 15,-3-1-2-15,-3 3-1 16,0 1 0-16,-3-1-1 15,0 0 0-15,1 0 2 16,-4 0 1-16,3 3 1 16,3 0-2-16,3 0 1 15,0 0-6-15,6 0-1 16,3-3 0-16,0 0 2 16,3-5-14-16,3 3-7 15,0 2-32-15,0-2-13 16,3 5-43-1</inkml:trace>
  <inkml:trace contextRef="#ctx0" brushRef="#br0" timeOffset="10861.2893">14280 15568 192 0,'-9'5'74'0,"7"-5"-40"0,-1 6-16 16,3-6 23-16,0 0-12 15,0 0-2-15,0 0-16 16,3 0-7-16,2-3-2 16,1 3-49-16,3-3-18 0,0-2-40 15</inkml:trace>
  <inkml:trace contextRef="#ctx0" brushRef="#br0" timeOffset="20362.6678">1094 10014 128 0,'3'0'49'0,"-6"-5"-26"0,3 5-16 15,0 0 13-15,0 0 5 16,0 11 5-16</inkml:trace>
  <inkml:trace contextRef="#ctx0" brushRef="#br0" timeOffset="20500.663">1100 10044 320 0,'0'18'26'0,"0"-2"-5"0,0 3-10 16,0-1-7-16,0-2 0 15,0-3-3-15,0-2-1 16,0-1-13-16,0-2-6 16,0-2-19-16,0-6-8 15,0-3-40 1</inkml:trace>
  <inkml:trace contextRef="#ctx0" brushRef="#br0" timeOffset="20719.48">1130 9872 192 0,'-6'-3'74'0,"6"6"-40"0,0-6-33 0,0 3 16 16,0 0-13-16,0-3-5 15,6 3-8-15,-6-2-3 0,3 2-48 16,3 0-21-16,6 2 15 16,-3 1 11-16</inkml:trace>
  <inkml:trace contextRef="#ctx0" brushRef="#br0" timeOffset="21047.6546">1362 9771 160 0,'-12'-5'60'0,"6"2"-32"0,-6 3-15 0,12 3 19 16,-9-1-18-16,3 1-7 15,1 8-5-15,-1 5-2 16,0-1 0-16,0 7-3 0,3 1 2 16,-3 6 1-16,3 1 2 15,3 1-1-15,0 6-1 16,0-5 1-16,-6-5-1 15,6-4-9-15,0-1-4 16,0-7-26-16,0 1-13 16,0-5-16-16</inkml:trace>
  <inkml:trace contextRef="#ctx0" brushRef="#br0" timeOffset="21250.8068">1231 9948 156 0,'0'-5'57'0,"3"5"-30"0,3-3-14 15,-3 1 17-15,6-1-15 16,3 0-3-16,6 1-10 16,-3-3-4-16,5 2 1 0,4 0-9 0,3 1-1 15,0-1-71 1</inkml:trace>
  <inkml:trace contextRef="#ctx0" brushRef="#br0" timeOffset="22032.4439">1648 10017 132 0,'-3'0'52'0,"3"3"-28"0,0-3-15 0,0 0 23 16,-9 8-8 0,3 0-7-16,-3 2-3 15,3 3-9-15,0 3-1 0,3 3 2 0,-3-1-1 16,3-2 2-16,3 3-2 16,3-1-5-1,6-4 0-15,3-4 4 16,3-5 5-16,-6-5 4 15,6-2 2-15,-3-6-4 16,3 0-1-16,-6-3 0 16,2-2 4-16,-8-3 3 15,3-5 2-15,-6 5-6 16,-6 6 0-16,3-4-8 16,-3 1-1-16,1 3-4 15,5 2-3-15,-9 2-31 16,0 4-13-16,3 2-31 0,3 5-11 15,9 0-2 1</inkml:trace>
  <inkml:trace contextRef="#ctx0" brushRef="#br0" timeOffset="22594.6372">1779 10020 192 0,'-3'0'71'0,"3"0"-38"0,0 2-34 16,0-2 15-16,3 8-1 16,0 0 2-16,3 8-6 15,-6 0-1-15,3 0-4 16,0-3 4-16,0 0 2 0,0 1-3 16,-3-4 1-16,0 3-3 15,0-5 2-15,0 0-4 16,0-2 0-16,0-1-1 15,0 0-2-15,0-5 7 0,0 0 3 16,0-2 6 0,0-4-7-16,0-2-2 15,0 0-2-15,3-2 1 16,3-3-3-16,-6-1 0 16,9-2 1-16,-6 3 0 15,2 5-2-15,7-2-2 16,-3-1-2-16,3 3-1 15,3 3 2-15,0 0 0 16,0 2 1-16,0 0 0 16,-6 3-5-16,3 0 1 15,0 0-31-15,-4 6-12 16,1-4-36-16,0-4-50 16,3-1 34-1</inkml:trace>
  <inkml:trace contextRef="#ctx0" brushRef="#br0" timeOffset="22782.4392">2041 10017 160 0,'0'0'63'0,"-6"3"-34"0,6-1-16 16,0 1 19-16,0 5-3 16,0 3 1-16,0 2-17 15,0-3-6-15,0 4-4 16,0-4 0-16,0 1 0 0,0-1-4 15,0-2 1-15,0-2-24 0,6-1-12 16,-6-5-36 0</inkml:trace>
  <inkml:trace contextRef="#ctx0" brushRef="#br0" timeOffset="23001.2398">2056 9887 176 0,'0'-5'68'0,"-3"3"-36"0,6-1-15 0,-3 3 22 15,0 0-20-15,0 0-5 16,0 0-11-16,0 0-3 16,9 3-18-16,0-1-8 0,2 3-30 15,1 1-52 1,3-4 18-16</inkml:trace>
  <inkml:trace contextRef="#ctx0" brushRef="#br0" timeOffset="23532.5941">2231 9956 168 0,'-3'0'63'0,"3"0"-34"0,-6 3-16 16,6 0 17-16,-6-1-6 0,3 4 0 15,-5-1-13-15,2 3-7 16,0 0-2 0,0 8-2-16,0 7 2 0,0-4-1 0,3-3-1 15,3 0-2-15,0-3 1 16,0-3 1-16,0-4 2 16,6-1-1-16,0-5 2 15,3-3-2-15,-3 1 2 16,0-6 2-16,2-5 2 15,-5 15 1-15,3-10 0 16,-6-5 2-16,0 2 1 16,0 1-3-16,0 2-3 15,0 0-5-15,0 3-2 16,0-1-2-16,3 4 3 16,0 2 0-16,3 2 1 0,3 14-3 15,-3 3 2 1,3 2-1-16,-3 3 0 0,0-3 11 15,0 0 5-15,-3 3 0 16,-3-3 2-16,-3-2-3 16,-3 2 0-16,0-5-5 15,-3-3-3-15,0-3-2 16,-3-2 0-16,0 0-11 16,3-2-2-16,-2-9-13 15,2 0-5-15,0-10-49 16,3 0-18-1,3-3-37-15,3 0 45 16</inkml:trace>
  <inkml:trace contextRef="#ctx0" brushRef="#br0" timeOffset="23751.0115">2383 9996 208 0,'0'8'77'0,"0"-3"-42"0,3 6-23 0,-3-3 19 15,3 0-16-15,-3 2-3 16,6 1-8-16,-6-3-1 0,0 2-1 16,0-2-26-16,0 0-11 15,0-2-68-15</inkml:trace>
  <inkml:trace contextRef="#ctx0" brushRef="#br0" timeOffset="23923.0038">2407 9898 184 0,'0'-3'68'0,"0"3"-36"0,9-2-40 15,-9 2 12-15,3 0-26 0,3 0-8 16,0 2-40 0,0-2-18-16</inkml:trace>
  <inkml:trace contextRef="#ctx0" brushRef="#br0" timeOffset="24251.4168">2496 9985 148 0,'0'22'57'0,"0"-1"-30"0,0-8-10 0,0-2 22 16,0-4-7-16,0-1-1 15,0 2-11-15,0-3-5 16,0 0-8-16,0-5-3 0,0 0 2 16,0-2-5-16,0-1-1 15,3-2 0-15,0-3 0 16,0-3 2-16,3 1 1 16,0-1-1-16,0 0-2 15,3 3-2-15,6-2-1 16,-9 5 4-16,3 2 1 0,0 3 0 15,0 3-2-15,-1 2 9 16,1 8 4-16,0-2-4 16,-3-3-3-16,0 5-3 15,0 0 0-15,-3-2-9 16,0-1-1-16,0 1-25 16,3-3-9-16,3 0-12 15,-6-3-3-15,6-5-29 16</inkml:trace>
  <inkml:trace contextRef="#ctx0" brushRef="#br0" timeOffset="24688.618">2841 9977 184 0,'-2'-7'68'0,"-13"4"-36"0,6 0-20 0,6 3 19 15,-6 0-10-15,0 3-1 16,0 2-8-16,-3 0 0 15,0 3-7-15,0 8-3 0,3 5-1 16,0 1 3-16,3-1 2 16,3-3-2-16,0 1-1 15,3-6-1-15,3 0-2 16,0-5 1-16,3-3 1 16,0-2 1-16,0-3 3 15,0-3-3-15,6-2 0 0,-3-3 1 16,0-5 0-16,-3-3-2 15,0 0-2-15,-3 3 1 16,0 0-1-16,0 2 0 16,0 1 0-16,0 2-5 15,0 2 1-15,3 6 0 16,3 3 2-16,-3 5 1 16,0 3 1-16,-1 2 0 15,1-3 0-15,0 1 0 16,0 0 2-16,0-3-12 15,0-3-3-15,0-3-34 16,3-2-7-16,0-2-6 16,-3-6-25-1</inkml:trace>
  <inkml:trace contextRef="#ctx0" brushRef="#br0" timeOffset="24969.8946">3038 9716 164 0,'-3'0'63'0,"3"2"-34"0,-9 9-14 0,12-3 18 16,0 2 4-16,-3 14 2 15,0 0-6-15,-3 5-3 16,3 3-16-16,-3 2 0 0,6 3 0 15,0 3-5-15,0-3-1 16,0 0-2-16,0-8-1 0,0-2-14 16,0-6-4-16,0-5-25 15,0-3-8-15,3-3-29 16,0-4-10-16,6-6-6 16</inkml:trace>
  <inkml:trace contextRef="#ctx0" brushRef="#br0" timeOffset="25313.972">3589 9895 244 0,'0'0'90'0,"0"6"-48"0,-6 4-29 0,3-2 22 15,-3 3-9-15,-3 2-1 16,0 3-14-16,3 5-7 15,-6 6-2-15,3-1-5 0,-3-2 0 0,-3-3-36 16,0-2-16-16,4-4-56 16,2-1-35-1,0-4 66-15</inkml:trace>
  <inkml:trace contextRef="#ctx0" brushRef="#br0" timeOffset="25546.3882">3437 9898 188 0,'0'3'71'0,"15"5"-38"0,-6 5-19 16,0-5 22-16,-1 5-7 15,4 3-2-15,3 5-11 16,3 3-3-16,0 2-7 15,3-4-4-15,-3-4-1 0,3-2-39 0,-4-3-16 16,1-5-55 0</inkml:trace>
  <inkml:trace contextRef="#ctx0" brushRef="#br0" timeOffset="26577.7609">3874 9946 248 0,'0'-3'93'0,"3"3"-50"0,-3 0-37 16,0 0 20-16</inkml:trace>
  <inkml:trace contextRef="#ctx0" brushRef="#br0" timeOffset="26686.8006">3895 9943 430 0,'15'0'7'0,"0"-3"-5"0,0 3-1 0,0-2 1 15,0 2-21 1,-1-3-7-16,1 0-51 16,0 3-62-16,0 0 36 15</inkml:trace>
  <inkml:trace contextRef="#ctx0" brushRef="#br0" timeOffset="26905.5708">3886 10025 196 0,'-3'-11'74'0,"3"14"-40"0,15-3-31 0,-9 0 17 15,6 8-10 1,3 8-10-16,0-13-4 0,0-1-39 15,3-7-14-15,-4 2-22 16,4 6-8-16</inkml:trace>
  <inkml:trace contextRef="#ctx0" brushRef="#br0" timeOffset="27374.429">4232 9853 220 0,'-9'3'85'0,"3"2"-46"0,0 0-32 0,0 1 20 16,0 2-10-16,-3 5 1 16,0 3-9-16,3 0-3 15,0 2-3-15,6 14-3 0,6-8 1 16,3-1-1-16,3-1 0 0,3-4 0 16,0-5 2-16,2-2 1 15,1-3 1-15,6-8 2 16,0-5 3-16,-3-1-4 15,-3-7-3-15,-3-3 1 16,-7 0 2-16,-2-2-4 16,-6-3-1-16,0 5 2 15,-9 0 1-15,1 0-1 16,-4 3-2-16,0 2-10 16,0 3-6-16,0 3-34 15,3 0-13-15</inkml:trace>
  <inkml:trace contextRef="#ctx0" brushRef="#br0" timeOffset="27890.0889">4440 9848 192 0,'-3'18'74'0,"3"-10"-40"0,0 8-24 0,0-5 20 15,0 2-5-15,0 3 3 16,0 0-14-16,0 0-5 16,0-1-6-16,0 4 2 0,0-1 1 15,0-2 2-15,0 3-4 16,0-6-3-1,0-2 4-15,3-3 1 0,0-19-2 16,3 6-3 0,0-8 0-16,3-1-1 15,0 4 0-15,3 2-3 16,-1-3 0-16,4 9-1 16,0 2 0-16,0 10 5 15,3-5 1-15,-3 1 6 16,-3 10 18-1,-3-1 1-15,-9-1-4 0,0-1-4 16,-6-2-9-16,-3-1-2 16,-6 1-4-16,0-3-1 15,-3-3-8-15,0 0-2 16,0-2-12-16,4-1-3 16,-1-2-12-16,3 0-7 15,6-5-59 1</inkml:trace>
  <inkml:trace contextRef="#ctx0" brushRef="#br0" timeOffset="28140.1519">4699 9866 228 0,'6'0'88'0,"0"8"-48"0,-3 5-27 16,0-2 22-16,0 2-9 15,-3 3-1-15,0 3-14 16,0-1-4-16,0 1-5 16,0 2-2-16,0 5 3 0,3-10-37 15,0-3-15-15,0 3-43 16,3-8-48-1,0-2 45-15</inkml:trace>
  <inkml:trace contextRef="#ctx0" brushRef="#br0" timeOffset="28671.3848">4919 9885 228 0,'-3'-3'88'0,"3"3"-48"0,-3 3-23 15,3-3 25 1,-3 0-16-16,0 2-4 0,0 4-9 16,-3 4-1-16,0 6-7 15,3 3-1-15,0-1 0 0,0 14-2 16,3 0 1-16,3-6-4 16,3-2 0-16,6-3 1 15,3-5 0-15,0-3 0 16,3-5 0-16,0-5 2 15,6-6 3-15,-4 1 0 16,4-20 2-16,-6-1-2 16,-6-1 2-16,-6 0 0 15,-3-2-3-15,-9 4-1 16,0 1 1-16,-3 3 0 16,0 4-5-16,-3 4 1 15,0 2-11-15,3 0-5 16,0 3-19-16,1 2-7 15,2 3-25-15,0 0-9 16,6 0-29 0</inkml:trace>
  <inkml:trace contextRef="#ctx0" brushRef="#br0" timeOffset="28968.3462">5190 9893 192 0,'-6'5'74'0,"3"6"-40"0,6 5-24 16,-3-6 17-16,0 6 2 15,3 5 2-15,0 3-12 16,3 0-4-16,3 0-9 16,3-9 3-16,9 4 1 0,-1-8 3 15,1-6 3-15,3-10-3 16,0-6 2-16,-3-2-6 15,-3-3-3-15,-6-3 10 16,-7-2 4-16,-5 0-8 16,-5 0-4-16,-4 2-10 0,0 3-1 15,0 3-32 1,-3 3-12-16,-3 2-102 16</inkml:trace>
  <inkml:trace contextRef="#ctx0" brushRef="#br0" timeOffset="30187.1809">5571 9877 140 0,'-3'-5'52'16,"3"5"-28"-16,-15 2-8 0,12-2 18 0,-6 3-3 16,0 2-1-16,0 3-8 15,-3 3-1-15,4 5-12 16,-1 5 1-16,3 5 3 0,3 3-3 15,3 0 2-15,6-5-3 16,9-3 2-16,2-7 3 16,4-6 3-16,3-14 0 15,3-4-1-15,-3-6-6 16,2-3-2-16,-5-2 2 16,-6-3 1-16,-9 1 8 15,-6 1 2-15,-3 4-4 0,-6-3 0 16,-3 2-10-16,-3 1-4 15,-5 2-22-15,-7 3-8 16,3 2-32-16,3 8-13 16,0 3-72-1</inkml:trace>
  <inkml:trace contextRef="#ctx0" brushRef="#br0" timeOffset="30640.3525">5321 9903 176 0,'-6'-8'66'0,"3"6"-36"0,-9-4-18 0,9 6 36 15,-12-2-11 1,0 2-17-16,3 0-7 16,-2 2-9-16,2 1-5 0,0 2-2 15,3 1-27-15,0-1-10 16,6 3-62-1</inkml:trace>
  <inkml:trace contextRef="#ctx0" brushRef="#br0" timeOffset="31062.2696">5830 9930 284 0,'-3'0'107'0,"3"0"-58"0,0 0-59 0,0 0 16 16,0 0-44-16,0 0-16 16,0 0-55-16,3 5-23 15</inkml:trace>
  <inkml:trace contextRef="#ctx0" brushRef="#br0" timeOffset="31171.6543">5833 10104 280 0,'-3'0'104'0,"3"0"-56"0,0 0-47 15,0 0 21-15,0 0-25 16,0 0-9-16,3 0-112 16,6-7-50-16</inkml:trace>
  <inkml:trace contextRef="#ctx0" brushRef="#br0" timeOffset="38159.2006">1050 10417 156 0,'-3'2'57'0,"3"1"-30"0,0 0-16 0,0-3 18 16,0 0-4-16,0 0 0 15,0 0-2-15,0 0 0 0,0 0-13 16,3 0 5-16,6 0 3 16,-6-3-6-16,2 0 1 0,1-2-6 15,3 0 1-15,0-3-3 16,0 0 0-16,0-3-3 16,3 1 1-16,6 2-2 15,-6 0-1-15,6 0 1 16,-6 3-1-16,-1-1 0 15,1 1 0-15,3 0 0 16,0-1 0-16,3 4-3 16,3-1 2-16,0 0 1 15,0 3 0-15,5 0-3 16,-2 3 2-16,3 2 1 16,-6 3 2-16,0 0 3 0,-1 0 2 15,-2 0-3-15,3 0-1 16,0 0-1-16,-6-3-2 15,3 1 3-15,0-4 0 16,2-2-1-16,-5 0 1 16,3-2 0-16,0-4 1 15,3 1-2-15,-3 0-2 16,3-3 3-16,-1 3 0 16,1-1-1-16,0 1 1 15,0 0-4-15,3-1 0 16,2-2 1-16,-2 3 0 15,0 2 0-15,0 1 2 16,0 2-3-16,0 2 0 0,-4 1 1 16,1 2 2-16,3 3-3 15,3 0 0-15,-6 0 3 16,-4 0 3-16,4-3-2 16,0 1 0-16,3-4 1 15,-3-2 0-15,6-2 0 16,-7-1 0-16,-2-2-2 15,6-3-2-15,-3 3 3 16,6-3 0-16,-6 2-4 16,-1 1 1-16,1 0 0 15,0 2 0-15,-3 0 0 16,3 1 0-16,0-1 0 16,-1 6 2-16,1-1-1 0,3 4-1 15,-3-1 1-15,3 0 1 16,0 1 1-16,2-1 1 15,1 0 0-15,0 1 2 16,-3-4-5-16,3-2-1 16,5-2 0-16,-2-1 0 15,0 0 0-15,-3 1 2 16,-1-4-1-16,-2 1-1 16,3-3 1-16,3 8-1 15,-3 0-3-15,-4 0 2 16,1 0-1-16,6 3-2 15,3 2 5-15,-4 3 1 16,-2 0 0-16,0 2 1 0,3 1 0 16,3 0 1-16,-7-3 2 15,4-1 3-15,0-1-4 16,-3-1-1-16,5-5-2 16,-5-3 1-16,3-2-2 15,-3-3 2-15,2-2-2 16,1-1-1-16,0 0 1 15,0 4 1-15,3-9-1 16,-7 10 2-16,4 1-4 16,3 0 0-16,-6 5 1 15,-4 0 0-15,1 2 4 16,0 4 2-16,-3-4-2 16,6 4-3-16,2-1 2 15,-2-2 2-15,-3-1 0 0,0-2 0 16,3 0-1-16,2-2 0 15,1-1-5-15,0-2 1 16,3-1 0-16,-1-2 0 16,-2 0-3-16,0 6 2 15,-3-1 3-15,-3 1 1 16,-4 2-4-16,1 0 1 16,6 2 0-16,0 3 2 15,-3 1 3-15,-4-1 2 16,4 0-1-16,0-2-1 15,3-3-3-15,3 0 1 0,-1 0-2 16,4-3-1-16,3-2 1 16,-3 0 1-16,-1-1-1 15,1-1 2-15,-6-1-4 16,0 2-2-16,8 1 2 16,-5 8 0-16,-3-9 1 15,0 9 2-15,2 0-3 16,1-1 0-16,0-2-1 15,0 0 0-15,3-5 4 16,2 0 1-16,1 2-4 16,-3-2 1-16,-4 2 0 15,1 3 0-15,3 5-3 16,0 3 2-16,-4-2 1 16,4-1 2-16,0 0-1 15,0 1-1-15,-1-4-37 16,7-2-15-16,6-8-69 15,-4-8-27-15,-5-2 15 16</inkml:trace>
  <inkml:trace contextRef="#ctx0" brushRef="#br0" timeOffset="41723.5567">12497 17314 140 0,'3'-8'52'0,"0"8"-28"0,3-2-11 0,-3-1 17 15,0 0-9-15,-3-2 1 16,3 5 0-16,-3-2 3 15,0-1-13-15,0 0 4 0,-3-2 4 16,0 5-5-16,0 0 0 16,-6 5-5-16,1 3 1 15,-4 3-4-15,0 2-2 0,0 8-2 16,3 0 0-16,3 3-4 16,0-3 0-16,6 11 3 15,3 0 1-15,3-3-4 0,3-3 1 16,6-2 2-16,3-11 3 15,8 1 7-15,-5-6 4 16,0-6-4-16,0-4 1 16,3-6-4-16,-3-11 0 15,-1 3-3-15,-2-8-1 16,-3 9-1-16,-6-9 0 16,-6-3 2-16,-3 1 1 15,-6 2-1-15,-3-2 1 16,-3 4-4-16,0 4 0 15,-3 5-3-15,1-1-3 16,-1 9-3-16,0-3 1 0,3 8-19 16,3 0-9-16,3 0-21 15,6 0-8-15,0 0-55 16,6 0-36 0,9 0 70-16</inkml:trace>
  <inkml:trace contextRef="#ctx0" brushRef="#br0" timeOffset="42723.4119">12849 17293 148 0,'-3'-2'57'0,"3"2"-30"0,0-3-14 15,0 3 19-15,0 0-12 16,-3 0-3-16,3 0-4 16,0 0 1-16,3 3-7 15,0 4 5-15,-3 1 1 0,3 3 5 16,0 5 1-16,0-3-2 16,-3 6 0-16,0-1-1 15,0-2 0-15,0 0-8 0,0 0-3 16,0-3-1-16,0 6 2 15,0-6-5-15,0 0-3 16,0 0 1-16,0-2 2 16,0-1 0-16,0-4 2 15,-3 4-2-15,3-7 2 16,-3 2-2-16,3 3-1 16,-3-8 1-16,3 0 1 15,0 0-1-15,0 0-1 16,0 0 3-16,0 0 0 15,0 0-4-15,0 0 1 16,-3-3 0-16,6-2 2 0,-3 5-1 16,3-5-1-16,-3-3-2 15,3 3 1-15,0-3 1 16,3 0 2-16,0-3-3 16,2 9 0-16,1-4-1 15,3 1 0-15,0 2 2 16,0 3 0-16,0 0-3 15,0 3 0-15,3 2 4 16,3 3 1-16,-3 0 4 16,-4 3 1-16,-2-3 1 15,0 5 2-15,-3-3-1 16,-3-2 0-16,-6 6-3 16,-6-4 1-16,0 1-4 0,-2-1 0 15,-1-2-1-15,-3-2 1 16,-3-1-2-16,0-2-1 15,-6-3-13-15,0-3-4 16,4 0-11-16,2-5-3 16,3 8-12-16,3-5-3 15,3-3-28-15,0 5-10 16,9-2-7 0</inkml:trace>
  <inkml:trace contextRef="#ctx0" brushRef="#br0" timeOffset="44536.0575">13167 17314 148 0,'3'-8'57'0,"-3"8"-30"0,3 0-21 0,-3 0 17 16,0 0-5-16,0 0-1 0,0 0-5 16,3 0 0-16,0 11-7 15,0-3 8-15,0 10 6 0,-3 4 3 16,0-4 2-16,0 1-2 15,3-3-2-15,0 2-4 16,-3 3 0-16,0-2-9 16,0-1-2-16,0-2-3 15,0 0 1-15,0 0-2 16,0-3-1-16,0-2-10 16,0-3-6-16,0 0-6 15,0-3-1-15,0 0-9 16,0-2-5-16,0-1-16 0,-3-2-4 15,3-2-24 1</inkml:trace>
  <inkml:trace contextRef="#ctx0" brushRef="#br0" timeOffset="45820.8183">13384 17402 172 0,'-5'-3'66'0,"5"0"-36"0,-3 3-24 16,0 3 15-16,0 0-9 15,0-1-2-15,-3 9-1 16,0-1-1-16,0 1-4 16,0 8-1-16,3-4 1 0,0 9 0 0,3-3 2 15,3-2 1-15,6 2 1 16,0-2 4-16,3-9 5 15,2-7 0-15,4-3 1 16,3-5-5-16,0-9 0 16,-3 1-4-16,0-8 2 15,-3 2-2-15,-3 4 2 16,-7-9 3-16,-2 3 3 16,-3-3-7-16,-3 3-1 15,-5 2-1-15,-4 1 2 16,0 4-7-16,0 1-4 0,0 5-16 15,0 3-4 1,0 5-22-16,0 5-10 0,3 0-58 16,3 11-48-1,0-16 62-15</inkml:trace>
  <inkml:trace contextRef="#ctx0" brushRef="#br0" timeOffset="47226.9733">13673 17346 124 0,'-6'0'46'0,"6"0"-24"16,-6 5-15-16,3 1 15 0,0 2-2 15,-3 5 0-15,0 0 3 16,0 0 0-16,4 6-12 15,-1 2 2-15,3 3 1 0,3-3-1 16,2 3 2-16,4-8-4 16,3 2 1-16,3-10 6 15,6 3 3-15,0-11-4 16,0-6-2-16,0-7-7 16,-1-5 0-16,-2 2-3 15,-6-3 2-15,-3-5 2 16,-6-2 2-16,-3 0-3 0,-3-1-3 15,-6 1-5-15,0-1 0 16,-3 9 0-16,-6 4 0 16,4 1-14-16,2 8-3 15,0 2-26-15,0 6-11 16,0 0-70 0</inkml:trace>
  <inkml:trace contextRef="#ctx0" brushRef="#br0" timeOffset="48023.9081">14024 17346 128 0,'-3'-8'49'0,"3"8"-26"0,-3 0-7 15,3 0 16-15,-2 0 2 16,-1 0 2-16,0 0-8 15,-3 0-5-15,0 0-13 16,0 8-6-16,-6 11-1 0,3-6 0 16,-3 8 1-16,0 3 2 15,3 2 1-15,6 1 1 16,3 4 2-16,6 4-5 16,3-3-1-16,6-6 9 15,6-2 6-15,3-11 1 16,2-10 0-16,7-11-6 0,6 0-1 15,-6-11 1-15,-4-4 3 16,-5-4 2-16,-6 1 1 16,-6-6-3-16,-6-2 2 15,-6 2-6-15,-9 5-3 16,-3-4-5-16,-3 4-2 16,0 11-19-16,0 3-9 15,0 2-42-15,1 9-20 16,2-1-67-1</inkml:trace>
  <inkml:trace contextRef="#ctx0" brushRef="#br0" timeOffset="55212.2349">1139 11930 124 0,'0'-8'49'0,"0"13"-26"0,0-5-27 0,0 0 8 16,0 8 0-16,0 0 5 16,0 6-3-16,3 1-1 15,-3 7 0-15,3 1-1 16,0 4-2-16,0 7-2 0,6 3 3 16,0 14 0-16,-6 4 3 15,6 6 3-15,-9 2 2 16,3 1-8-16,3 7-3 15,-4 6 1-15,4 8 3 16,-3-6-3-16,0 3-1 16,3 3 2-16,-6 5 1 0,0 2-1 15,0-2-2-15,0 0 1 16,0 8-1-16,-6-5 4 16,3 5 2-16,0-6 0 15,0 6 1-15,-2 5-4 16,-1-2-2-16,3-6 0 15,3 0-1-15,-6 11 2 16,3-3 1-16,0-2-1 16,3 0-2-16,-6 7 3 15,6-2 0-15,0-3 1 16,6-2 2-16,0 2-3 16,0 5 0-16,-6-5 1 15,3 6 0-15,-6 2-5 16,6 5 1-16,-6 27 0 15,-6-13 0-15,0 2-3 0,6-10 0 16,-9-8-9-16,6-16-3 16,3-14-8-16,-6-7 0 15,9-11-56 1</inkml:trace>
  <inkml:trace contextRef="#ctx0" brushRef="#br0" timeOffset="56290.4716">1079 12060 92 0,'15'0'35'0,"0"8"-18"0,0-6-16 15,0 1 11-15,6 0-6 16,0-6 2-16,-1 0-3 16,10 1 0-16,0-1-1 15,3 0 0-15,5 3 0 16,1 0 2-16,3 0-3 16,-1 0-2-16,13 6 0 15,3-9-1-15,-4 6 0 16,7-3 0-16,2 0 0 0,-2 0 2 15,-1 0 1-15,1-3-4 16,-1 0 1-16,4 1 4 0,-7-1 2 16,13 0-5-16,-4-2-2 15,4 0 2-15,-1-3 3 16,4 0-3-16,-1 3-3 16,4 2 1-16,-4-2 0 15,0-1 1-15,4 1 2 16,-4-3 5-16,1 3 4 15,-1 2-2-15,7-2 0 16,-7 0-5-16,3-1-3 16,1 1-5-16,-1 2 0 15,1-2 4-15,2 0 4 0,-3 2-1 16,4-2 0-16,-1 0-1 16,-2 2-2-16,17-2 1 15,-9-1 1-15,-2 4-1 16,-1-1-1-16,-3 0 3 15,1 1 0-15,-7-1 1 16,4-2 0-16,-7 0-5 16,-2-1 1-16,5-4 9 15,-9 2 5-15,1 3-2 16,-6-1-2-16,-4 12-5 16,1-4-2-16,-7 1-1 15,-2-1-2-15,-6-2-2 16,-4 0 1-16,-5 0-76 15,3-7-51-15,-9-4 52 16</inkml:trace>
  <inkml:trace contextRef="#ctx0" brushRef="#br0" timeOffset="57337.4711">5351 11800 112 0,'-3'-2'44'0,"3"2"-24"0,0 0-28 0,0 0 9 15,0 18 0 1,0 1 13-16,0 2 6 0,0 0-4 16,-3 3 1-1,3 0-1-15,-3 10-1 0,0 1-7 16,0 2 1-16,0 5 2 0,3 16-6 15,0-2-3-15,0 2 5 16,0 11 3-16,0-3-8 16,0 3 0-16,0 15 4 15,0-2 6-15,-3 3-4 16,0 2-2-16,3 1-3 16,0 7 0-16,0 0 0 15,-3-5 1-15,3 3 0 16,-3 7 2-16,3-5-3 15,0 3-2-15,0-8 4 16,0 0 4-16,0 8-1 0,0-8 1 16,0 3-5-16,0-9-1 15,0 1 1-15,0 8 2 16,0-9-3-16,3 1 0 16,0-3 1-16,0 5 0 15,0 9-5-15,0-9 1 16,0-10 4-16,3 2 2 15,0-5-2-15,0 3-1 16,0 2 1-16,0-7 2 16,3 10-5-16,-1 0-1 15,1-11 4-15,-3-5 2 16,0 3-2-16,0-3-1 0,-3 0-1 16,0-2 1-16,0-9-2 15,0 9-1-15,-3-3 3 16,0-6 0-16,-3-4-1 15,0-6 1-15,0 10-4 16,0-7 0-16,0-3-17 16,3-8-8-16,0-3-30 15,0 3-15-15,3 6-39 16</inkml:trace>
  <inkml:trace contextRef="#ctx0" brushRef="#br0" timeOffset="61051.4388">12048 18050 148 0,'-3'-13'55'0,"3"7"-30"0,0-2-14 0,3 8 18 16,-3-5-11-16,3 5 0 16,-3-3-4-16,0-2-1 0,0 5-7 15,0 0-2-15,0 0 2 16,0 0 1-16,0 0 1 15,0 5-2-15,0 3 1 0,0 6 0 16,0 7 3-16,0 5 1 16,0 3 1-16,0 0-4 15,3 11 0-15,-3-8-3 16,0 0 0-16,0 2-3 16,0-2-2-16,-3 0 1 15,0-6-1-15,0 0 0 16,0 1 2-16,0-1 1 15,-3 1 1-15,0-9-2 16,-3 1 1-16,0 2-2 16,-3-8 2-16,-5 1 2 0,-4-1 2 15,3-3-3 1,0-2-3-16,-3 6 2 0,0-9 0 16,-2 3-4-16,-1-3 1 15,0 3 0-15,0-3 0 16,-3-5 0-16,-5 8 2 15,-1-3 1-15,3 1 1 16,-3-4 2-16,-2 4 1 16,-4-6-3-16,0 0-1 15,-2 5-1-15,-1-5 1 16,3 3-2-16,-3 2-1 16,-2 0-2-16,2-5 1 0,0 0 1 15,1 0 0-15,-7-5 2 16,1 5 1-16,-4-5-4 15,0 2 1-15,1 3 0 16,-10 0 0-16,7-5 0 16,-1 5 2-16,-5-6-3 15,2-2 0-15,-3 3 1 16,4 3 2-16,-4-4-1 16,4 1-1-16,-1 2 1 15,-8-7-1-15,-1 2 0 16,1 3 0-16,-1-3-3 15,1 2 2-15,-1-7 3 16,1 0 1-16,-7 0-4 16,1-1-1-16,3 1 1 0,-1 0 2 15,1 0 0-15,-1 2-1 16,1-2 1-16,-7 0-1 16,4-1 0-16,2 1 0 15,-5 5-3-15,3-5 2 16,-4 0 3-16,4 0 1 15,-1 2-4-15,4-2-1 16,-1-3 3-16,4-3 1 16,-1 1 2-16,-2-3 0 15,2-3-2-15,-11-5 1 16,6 2-4-16,8-4 0 16,6-7 3-16,-2 4 1 15,2 2-4-15,4 1 1 16,-1-9-2-16,1 8 0 0,5-2 2 15,0-3 0-15,1-3 0 16,5 6 2-16,0-3-1 16,-2-11-1-16,2 8 1 15,3-5-1-15,4 6 2 16,2-6 3-16,0 5-2 16,-2-5 0-16,2 0-3 15,6 5-1-15,0 1 1 16,3-14 0-16,1 2 0 15,2 6 0-15,0-2 0 16,3 2 0-16,3 0 0 16,0-8 2-16,3 8-1 15,-3 0 2-15,1-8-2 16,-4 0 2-16,6 6-2 0,0-4 2 16,3-2-4-1,3 6 0-15,0-4 1 0,0-1 0 16,3 1 0-16,-3-15 0 15,3 8-3-15,0 2 0 16,0 1 4-16,3-1 1 16,0 1 2-16,0-1 0 15,0-13-5-15,0 8 1 16,-3 1-2-16,0-1-2 16,3 5 3-16,0-2 2 15,0 0 0-15,-3 2 2 0,0-10-2 16,0 5-1-16,0 3-2 15,0 0-1-15,0 0 2 16,0-1 2-16,1 4 0 16,-1-14 2-16,0 3-2 15,0 5-1-15,0 5 1 16,-3-2-1-16,0 3-3 16,-3-1 2-16,3 1 1 15,0-9 0-15,3 1 0 16,0 2 0-16,0 5 0 15,-3 1 2-15,3-1-3 16,-3 0-2-16,3-4 4 16,0-1 1-16,0 0 0 15,0 3-2-15,0 2 3 0,-6-2 0 16,0 8-6-16,3-3 0 16,-3-3 1-16,1-5 3 15,2 0 2-15,0 6 1 16,0-1-7-16,0 1 0 15,0 2 1-15,0 3 1 16,0-6 5-16,0-2 2 16,-3 0-5-16,0 5-2 15,-3 5 2-15,0 0 1 16,0-2-3-16,0 5 1 16,-2 0 0-16,-1-5 2 15,0-3-1-15,3 3 2 16,0-1 0-16,-6 4 1 15,6-1 0-15,-9 3 2 16,3 0-3-16,4 0 0 0,-4 3-1 16,0-8 1-16,0 2-2 15,0 3-1-15,3-3-2 16,-3 6-1-16,-8 0 2 16,2-3 0-16,0 2 1 15,3 4 0-15,-3 2 0 16,1-8 0-16,-1-3 0 15,-3 6 0-15,0-3 2 16,3 8 1-16,-8 0-6 16,2 0 0-16,-3 0 1 15,3 2 1-15,1 6 1 16,-7 0 0-16,0 0 2 16,0 2 1-16,-2-4-1 0,-4-4-2 15,3 4-2-15,4 1-1 16,-10 1 2-16,3 3 2 15,4 2 0-15,-4 0 2 16,0 0-4-16,-2 3-2 16,-1 3 2-16,3 2 2 15,1-8 0-15,-1 6 2 16,-3-1-2-16,4 6-1 16,2 0 1-16,0-1-1 15,-2 1 0-15,-1 0 0 16,-3 2 0-16,4-2 0 15,-1 3 0-15,0-1 0 16,1 3 0-16,-1-3 0 16,0 3-3-16,1 1 2 15,-1-1 3-15,0 2 1 0,1 1-4 16,-1-6-1-16,0 6-2 16,-2 0 3-16,-1 2 0 15,3 9 3-15,1-1-3 16,-1-3-2-16,3 1 4 15,0 0 1-15,1 5 0 16,-1-3-2-16,3 3-2 16,1-3 1-16,2 0 1 15,0 1 0-15,-3 2 0 16,4 0 2-16,2 2-6 16,3 1 1-16,0-1 1 15,-2 1 1-15,2 2 1 0,3 3 0 16,3 0 0-16,3 2 0 31,-3 4-3-31,1 4 0 16,2 3-1-16,6 6 3 15,-3 7 0-15,3 0 1 16,0 1 0-16,0-4 0 16,0-4-3-16,3 4 2 0,3-4 3 15,1-6 1-15,2-5-1 0,0-3-2 16,0-3 1-16,0-2-1 15,-3-3 0-15,0-2 2 16,0-3-1-16,0-3 2 16,0 1 0-16,0-6 3 15,0-3-3-15,-3-2-2 16,-3-1 0-16,0-2 1 16,-3-2-1-16,0-6 2 15,4-8-2-15,-7 3-1 16,3-3 1-16,0 3-1 15,0 0-3-15,3 2 2 16,3 6 1-16,3 0 0 16,0 2-3-16,-3 3 2 15,6 3-1-15,3 2 0 16,0 3 0-16,3 8-2 0,0 6 0 16,3 4 0-16,3 9 0 15,3 2 3-15,3 0 2 16,3 0 2-16,0-3-4 15,6-2 1-15,-7-5 4 16,1-3 2-16,12-6 2 16,-3-5 0-16,0-5 2 15,5-2 4-15,1-6-8 16,0-3-1-16,3 1-3 16,-4-9-2-16,-5-7 3 15,0 2 0-15,-3 0-8 16,-4 0-2-16,1 3-14 0,-3 3-4 15,0-1-27-15,0 6-11 16,0 0-86 0</inkml:trace>
  <inkml:trace contextRef="#ctx0" brushRef="#br0" timeOffset="66256.2661">1404 12420 36 0,'-12'-3'16'0,"12"0"-8"16,0 3 1-16,0 0 11 0,0 0 0 16,0 0 0-16,0 0 3 15,0-2 2-15,0 2 2 16,0-3 3-16,0 3-1 15,0 0 0-15</inkml:trace>
  <inkml:trace contextRef="#ctx0" brushRef="#br0" timeOffset="66631.0303">1392 12409 311 0,'0'5'15'0,"0"3"0"0,3 5-4 15,3 3 1-15,-6 0-3 0,6 0 0 16,0-3-1-16,-6 1 0 16,3-4-4-16,0 1 2 15,-3-3 3 1,0-3 1-16,-3 0 2 15,3-5-4-15,-3 3-3 16,3-3-2-16,-6 0 0 16,3-3 2-1,3-2-2-15,0 0-2 16,3-1 0-16,3-2 1 16,-6-5-1-16,3 0 2 15,6 2-2-15,0 1-1 16,0-3 1-16,-1 2-1 15,4 0 0-15,-3 3 0 16,3 3 0-16,-3 2 0 0,3 3-3 16,-3 0 2-1,-3 0 1-15,3 0 2 0,0 0-8 16,0 3-1-16,0-3-20 16,0 0-8-16,-3 0-28 15,-1-3-13-15,4-2-14 16</inkml:trace>
  <inkml:trace contextRef="#ctx0" brushRef="#br0" timeOffset="66990.7266">1716 12203 140 0,'0'0'55'0,"0"0"-30"0,0 2-14 0,0-2 18 16,0 6-4-16,0 1 0 15,0 9 0-15,0 8-1 16,0 0-13-16,0 5 0 0,0-2 2 15,0-4-9-15,0 4-2 0,0 2-2 16,0-5 0-16,3-6 0 16,0-2 0-16,-3-3-9 15,3-2-4-15,-3 0-22 16,0-4-8-16,0-1-43 16,0-6-27-1,3-6 53-15</inkml:trace>
  <inkml:trace contextRef="#ctx0" brushRef="#br0" timeOffset="67256.1065">1645 12353 168 0,'-9'-2'66'0,"9"4"-36"0,-15-2-11 0,15 0 21 16,0 0-11-16,0 0-2 15,3 0-16-15,3 0-4 16,3 0-5-16,3-2 3 0,3-4 1 16,6 4-2-16,-1-6-3 15,1 0-5-15,3 0-2 16,-3 3-17-16,0-1-8 16,3 1-21-16,-10 2-7 15</inkml:trace>
  <inkml:trace contextRef="#ctx0" brushRef="#br0" timeOffset="67678.2841">1889 12356 156 0,'-6'8'57'0,"6"3"-30"0,0 4-16 15,0-7 15-15,-3 3-3 16,0 0 0-16,0 4-6 16,0-1 0-16,3 2-10 15,0-3-2-15,0-3 1 0,0-2 1 16,0-2 3-16,-3-1-5 16,3-2-3-16,0-9 7 15,6-4-7-15,-3-1 0 16,3-2-2-16,3 0 0 15,0-1-3-15,0 1 2 16,3 0-1-16,0 2-2 16,0 3 0-16,2 3 3 15,-5 2 0-15,3 3 3 16,0 6 3-16,-3 4 2 16,0 1 1-16,0-1 2 15,-3 4-3-15,0-1 1 16,3 0-3-16,-6-2 0 15,0-1-25-15,3 1-9 16,3-3-186 0,-9-8 110-16</inkml:trace>
  <inkml:trace contextRef="#ctx0" brushRef="#br0" timeOffset="71615.9948">2416 12147 120 0,'0'-3'46'0,"0"1"-24"0,3 2-13 15,-3 0 14-15,0 0-2 16,3 0 2-16,-3 0-4 15,0 0-2-15,0 0-9 16,0 0-3-16,0 0 1 0,0 0 3 16,0 2 5-16,-3 4-4 15,0 2 2-15,-9 0-1 0,-3-1 1 16,0 4-6-16,0 0-2 16,3-3-2-16,0 0-2 15,1-1 1-15,2 1 1 16,-6-2-1-16,3-1 2 15,0 0-4-15,3 6-2 16,0-3 2-16,0 8-2 16,3-3 1-1,-3 0 2-15,3 0 2 16,3-2-1-16,0-3-1 16,3-3-4-16,3 3 0 15,3 0 2-15,0 0 1 16,3 3 3-16,0-3 1 0,3-1-1 15,0 4-2-15,3-3 1 16,-6 3-1-16,3-4 0 16,-3 1 2-16,0-2-1 15,2-1 2-15,-2 0-15 16,-3-2-7-16,0 0-19 16,0-3-8-16,-3-3-45 15</inkml:trace>
  <inkml:trace contextRef="#ctx0" brushRef="#br0" timeOffset="72303.8054">2449 12335 28 0,'0'5'13'0,"0"-2"-6"0,0-1-2 0,0 4 6 0,0-1 13 15,0 0 8-15,3 6-4 16,-3 0 0-16,3 2 0 16,0 3 2-16,-1 7-5 15,4 1-1-15,-6 3-4 16,0-1-3-16,0 1-9 16,0-4-1-16,0-1 0 0,0-4-1 15,0-2 1-15,0-5-2 16,0-3 2-16,0-1 0 15,0-4 3-15,0-3-3 16,0-5-2-16,-6-3 0 16,4-3 1-16,-1-2-5 15,0-3-1-15,0-2-2 0,3-4-2 16,0 1 3 0,0 0 2-16,0 3 0 0,6-1-1 15,-1 3-2-15,1 0-1 16,0 3 2-16,3 5 2 15,0 0-2-15,0 3 0 16,3 5 1-16,-3 0 0 16,0 5 0-16,-3 1 2 15,0-1 5-15,0 3 4 16,-6 0-4-16,0 2 1 16,-6 4-5-16,3-4 0 15,-3 1-3-15,0-3-3 16,0-6-12-16,3 1-2 0,-6-3-36 15,0-5-9 1,6-1-3-16,-3 1-14 16</inkml:trace>
  <inkml:trace contextRef="#ctx0" brushRef="#br0" timeOffset="72600.4231">2648 12359 128 0,'-9'2'49'0,"6"1"-26"0,-3 2-14 0,3-2 14 15,0 2-7-15,0 3 1 16,0 3-6-16,3-1 1 15,0 1-7-15,0 5-5 0,3-3-1 16,0-2 3-16,3-3 1 16,0-1-12-16,6-1-7 15,-6-4-31 1,3-4-45-16,3-4 17 16</inkml:trace>
  <inkml:trace contextRef="#ctx0" brushRef="#br0" timeOffset="72944.5756">2731 12383 124 0,'-3'5'49'0,"3"-3"-26"0,-3 1-18 16,3 2 13-16,0 1-1 15,0 2 1-15,3-3-7 16,0 3-2-16,3 0-5 15,0 2-1-15,0 1 1 0,6-8 4 16,-3-3 3-16,0 0 0 16,9-3 6-1,-6-2-8-15,0-1-2 0,-3 1 0 16,-3-3 2-16,-3-2 2 16,-3 2-1-16,-6-3-1 31,-6 3-3-31,0 3-8 0,3 0-3 15,0 2-18-15,0 3-5 16,3-3-21-16,0 3-7 16,6 0-23-1</inkml:trace>
  <inkml:trace contextRef="#ctx0" brushRef="#br0" timeOffset="73413.0104">2880 12343 152 0,'0'8'57'0,"0"0"-30"0,3 5-16 15,-3-5 15-15,3 2-6 16,0 1-1-16,0 0-11 15,0-3-3-15,3 2-3 16,0-2-2-16,0 0 1 0,3-3 1 16,-3-2 1-16,0-3 1 15,0-3 2-15,0 1-1 0,0-4 2 16,0 1-6-16,-3-3-1 16,0-2 2-16,0-1 3 15,2 0-2-15,-5 1-2 16,0-1 2-16,0 3 0 15,0 3-1-15,0 0 1 16,0 2-4-16,0 0 0 16,0 3 3-16,0 6 1 15,0 2 3-15,3 2 1 16,3 1-3-16,0-1-3 16,0 1 2-16,3-3 0 15,0 0 1-15,3-3 0 16,-6 0-31-16,0-2-14 15,0 0-28 1,0-3-49-16,0 2 28 16</inkml:trace>
  <inkml:trace contextRef="#ctx0" brushRef="#br0" timeOffset="73819.5761">3086 12398 160 0,'0'16'60'0,"0"-8"-32"0,0 0-20 16,0-3 16-16,0 1-10 15,0-1-1-15,0 6-7 16,0-3-2-16,0-3-2 16,0 0 3-16,0-8 4 0,0-2-3 15,3 0 2-15,0-3-5 0,0 0-2 16,-1-3 0-16,4 1-1 15,0-1 0-15,0-2 2 16,3 2 1-16,0 1 3 16,0 2-3-16,0 0 0 15,0 5 1-15,0 3 2 16,0 3 1-16,0 5 1 16,0 3 0-16,-3-1 2 15,0 3-5-15,0-2-1 16,-3 5-4-16,0-3-3 15,-1 3 2-15,1-8-22 16,3-3-9 0,0 0-17-16,0-7-7 0,0-4-30 15</inkml:trace>
  <inkml:trace contextRef="#ctx0" brushRef="#br0" timeOffset="74084.9589">3365 12136 220 0,'0'-2'85'0,"0"4"-46"0,0 4-37 16,0 2 17-16,0 5-4 16,0 5 4-16,0 12-7 0,3 1-2 15,-3 4-5-15,3-1-2 16,0-2 1-16,0 0 0 0,-3-1 0 15,6-4-11-15,-3-3-5 16,0-6-27-16,-3-5-10 16,0-2-43-1,3-3-32-15,-3-8 54 16</inkml:trace>
  <inkml:trace contextRef="#ctx0" brushRef="#br0" timeOffset="74286.8097">3234 12287 248 0,'-14'-2'93'0,"16"2"-50"0,-2 0-33 15,3 0 23-15,6 0-7 16,6 0-1-16,3 0-13 16,6-6-8-16,3 1-2 15,3 0-2-15,-1-1 0 0,-2-1-47 16,3-1-20-16,3-3-57 15</inkml:trace>
  <inkml:trace contextRef="#ctx0" brushRef="#br0" timeOffset="76975.7592">3473 12475 132 0,'-3'13'52'0,"3"-13"-28"0,0-13-8 0,3 10 34 15,-3 1-10 1,5 7-11-16,-2 0-8 16,0-2-13-16,-3-3-1 0,6 3 3 15,0-1-2-15,0-2 1 16,0 0-5-16,3 0-1 16,0 0-3-16,0 0-1 15,0 0-4-15,0-5 1 16,0 0 6-16,0 2 4 0,-3 6-3 15,0-1-2-15,-3-7-7 16,0 8-1-16,0-9-15 16,0 4-5-16,-3-1-28 15,6 1-12-15,-6-1-14 16</inkml:trace>
  <inkml:trace contextRef="#ctx0" brushRef="#br0" timeOffset="77585.1788">3636 12335 176 0,'0'0'66'0,"0"3"-36"0,0 2-18 0,0 0 19 16,0 0-7-16,0 1-2 16,3-1-6-16,-3 0 0 15,3 1-9-15,-3-1-2 0,3 0-1 0,-3 0 0 16,0 1 0-16,0-1-5 15,0 0 1-15,0 1 0 16,6-1 2-16,-6 0-1 16,0 0-1-16,0-5-2 15,0 6 1-15,0-6 3 16,0 0 3-16,0 0-2 16,0 0-2-16,0 0 4 15,0 0 4-15,0 0-1 16,0-3 1-16,0 0-1 15,0-4 2 1,3-1-1-16,0 0-2 16,0 0-2-16,0-3-1 0,0 3 0 15,0 0 0-15,0 0 0 16,0 0-5-16,6-2-1 16,-3 2 1-1,6 0-2-15,0 3 1 16,-3-1 2-16,2 6-7 15,1 0-3 1,0 0-25-16,0 0-12 16,0 0-47-1,-3 3-48-15,0-3 44 16</inkml:trace>
  <inkml:trace contextRef="#ctx0" brushRef="#br0" timeOffset="78023.0158">4032 12181 200 0,'0'-2'77'0,"0"2"-42"0,0 2-21 0,0-2 20 15,0 6-6-15,0 2-2 16,0 2-6-16,3 1 0 16,-3 13-11-16,0-1-1 0,0-4-1 15,0-1-6-15,0 4 0 16,0-6-1-16,0-1 2 16,0-1-17-16,0-4-6 15,0 1-23-15,0-3-10 0,0-3-42 16,0 0-31-1,0-5 53-15</inkml:trace>
  <inkml:trace contextRef="#ctx0" brushRef="#br0" timeOffset="78257.4936">3979 12338 212 0,'-3'-3'79'0,"3"6"-42"0,-3-3-19 16,3 0 25-16,0 0-9 15,0 0 0-15,0 0-15 16,0 0-6-16,0 0-8 16,6 0-2-16,2 0 1 0,4-3-5 0,0 3 1 15,3-8 0-15,0 8 0 16,0-5-31-16,0-1-14 16,0 1-28-16,0-3-12 15</inkml:trace>
  <inkml:trace contextRef="#ctx0" brushRef="#br0" timeOffset="80257.345">4229 12181 168 0,'-6'-5'63'0,"3"2"-34"0,3 1-12 0,0 2 20 15,0-3-6-15,0 1-1 16,3-1-10-16,3 0-2 0,0-2-11 16,2 0-2-16,1-1-1 0,3 1 0 15,0 2 2-15,0 1-5 16,-3 2-3-16,0 2 1 16,0 4 2-16,3 4 0 15,-9 4-1-15,0 1 5 16,-3 7 1-16,-3 1 0 15,-3 1-1-15,-3 0-1 16,0-3 2-16,0 0-1 16,0-2 2-16,0-3-4 15,0-3-2-15,3-2 0 16,0-1-1-16,0-2 2 16,3-3 1-16,0 1-4 0,0-1 1 15,3-2 0-15,0-3 0 16,3 2 0-16,3-2 0 15,3 0 0-15,3 0 0 16,0 0 0-16,0 0 2 16,0-2-1-16,-3 2-1 15,-3 2-2-15,3-2-1 16,0 0-23-16,0 0-7 16,-3 0-24-16,0-2-9 15,-1-1-35 1</inkml:trace>
  <inkml:trace contextRef="#ctx0" brushRef="#br0" timeOffset="80742.6607">4461 12168 208 0,'0'-5'77'0,"3"2"-42"0,0 1-26 0,0 2 19 16,3-3-12-16,0 0-2 15,3 1-4-15,-1-1-1 0,4 0-5 0,0 3-3 0,0 3 0 16,-3 5-1-16,0 3 2 15,-3 2-1-15,-6 3 2 16,-3 5 0-16,-3 5 1 16,-3-2 0-16,0-3 2 15,0 3-3-15,0-5 0 16,0-6-1-16,3 0 1 16,0-2 2-16,4-1 2 15,-1 1-3-15,0-3-1 16,3-3-1-16,3 0-2 15,2 1 1-15,1-4 1 16,3 1-1-16,3-3-1 16,0 3 1-16,0-3-1 0,0 0 2 15,3 0 1-15,-3 0-15 16,-3 0-6-16,6 0-71 16,-3 0-31-1</inkml:trace>
  <inkml:trace contextRef="#ctx0" brushRef="#br0" timeOffset="81336.212">4720 12099 164 0,'-9'-5'63'0,"9"5"-34"0,0-3-8 0,0 3 25 15,0 0-6-15,0 0-1 0,0 0-14 16,0 0-5 0,0 0-11-16,0 0-4 0,6 3-1 0,0 0-2 15,0 2-2-15,6 3 1 16,-1 3-1-16,4-1 0 16,0 1 2-16,3-1-1 15,0 1-1-15,-3-1-2 16,0 1-1-16,0 0-1 15,-4-1 0-15,1-2 3 16,-3 0 0-16,-3 0 1 16,0-3 2-16,-6 1-1 15,0 4-1-15,-3-2 1 16,0 0-1-16,-3 5 0 0,-6 1 0 16,-2 1 4-16,-1 1 2 15,0 0 2-15,-3 3 0 16,3-3-4-16,3-3-3 15,0 0 0-15,3-2-1 16,0-3-14-16,3-1-5 16,3-1-48-16,0-4-18 15,3-2-23 1</inkml:trace>
  <inkml:trace contextRef="#ctx0" brushRef="#br0" timeOffset="83195.7721">1261 12835 120 0,'0'-3'46'0,"0"6"-24"0,0-3-17 15,0 0 13-15,0 0-4 16,0 0 0-16,0 3-4 16,9-1-1-16,-6 1-5 15,6 0 4-15,3-1 2 0,6 1-3 0,-7-3 1 16,7 2-1-16,6-2 1 15,3 3-4-15,0-3-1 16,2 3 1-16,-2-3 0 16,3 0 0-16,9 0 2 15,-10 0-3-15,7 0 0 16,0 0 1-16,0-3 0 16,-1 0 0-16,7 1 0 15,0-1 0-15,-1 3 2 16,1 0-3-16,0 0-2 15,2-2 0-15,-2-1-1 16,-6 0 0-16,2 3 0 16,-2-2 2-16,0-1 1 0,0 0 3 15,-1 1 1-15,1-1-3 16,6 0-3-16,-4 3 0 16,-5 0 1-16,0 0-1 15,6-2 2-15,-4-1-4 16,1 0 0-16,0 1 1 15,-1-1 0-15,1 3 0 16,-3 0 0-16,6 0 0 16,-1-3 0-16,-2 1 0 15,0-1 0-15,-1 1 0 16,1-1 2-16,0 3-3 16,0-3-2-16,-1 1 2 15,4-1 2-15,0 3 0 16,-1-3-1-16,4 1 1 0,-3-1-1 15,-1 0 0-15,1-5 2 16,-3 8-1-16,6-5-1 16,-4-3-2-16,1-2-1 15,-3 7 2-15,2 0 2 16,1-5 0-16,3 6-1 16,-1-4 1-16,1 1 1 15,-3 0-3-15,-1 0 0 16,4-1 1-16,0 1 2 15,0 0-1-15,2-1-1 16,-2 1-2-16,-1 2 1 16,1 1-1-16,0-1 0 15,-3 1 0-15,-1-1 0 0,-2 0 2 16,3-2 2-16,-1 0-1 16,-2-1 2-16,0 4-7 15,2-1 1-15,1 0 1 16,-3 1 3-16,0-1 0 15,2 1-1-15,1-1-2 16,-3 0 1-16,-1 1 1 16,4-1 0-16,3-2 2 15,2-1 1-15,-2 1-1 16,-3 0-2-16,0 2 1 16,-4 0 1-16,1 1-3 15,-3-1-2-15,-1 3 2 16,4 0 2-16,-3 0 0 0,-3 0-1 15,-1 0-8-15,-2 0-5 16,6-2-13 0,0 2-4-16,-9 0-66 15</inkml:trace>
  <inkml:trace contextRef="#ctx0" brushRef="#br0" timeOffset="85516.4255">1523 12994 92 0,'0'0'35'0,"0"0"-18"0,0 0-16 0,0 0 11 15,0 0-6-15,3 0-1 16,-3 0 0-16,0 0-1 16,0 0 4-16,3 0 3 15,-3 0-2-15,0 0 2 16,0 0 0-16,0 0 1 16,6 0-6-16,-6 0 5 0,0 0 4 15,0 0 2-15,0 0-1 16,0 0 3-16,0 0 2 15,0 0-2-15,0-3 0 16,0 3-4-16,0-3-1 16,0 3-4-16,-6-2 1 15,3 2-6-15,0 0-3 16,-3 0-1-16,3 2 1 16,-6 1-1-16,0 2-1 0,6 1-2 15,-3 2-1-15,3 0 2 16,3-1 2-16,0 1 0 15,3 0-1-15,3-2 1 16,-3-1-1-16,6-2 0 16,0-1 0-16,-6-2 0 15,3 0 0-15,0 0 0 16,0-2 2-16,-3-1-1 16,3 0-1-16,-6-2 1 15,0 0 1-15,0-1 1 16,-6 1 1-16,3 2 6 15,3 1 4-15,0-1-5 16,0 1-3-16,-6-1-6 0,6 3-2 16,6 0 1-16,-3 0 2 15,3 0-2-15,6 0 0 16,-9 0-1-16,9 0 0 16,-4 0 2-16,7 3 0 15,-3-1-3 1,-3 3 5-16,-3 3 0 15,-3 3 0-15,-9 5-2 16,-3 0 7-16,0 5 5 16,3 3-4-16,-3-3-2 15,-3 0-6-15,4-2 0 0,2-4 0 16,3-1 0-16,-3 2-16 16,3-6-6-16,3-2-18 15,0-3-7-15,3 1-22 16,3-4-8-16,-3-4-12 15</inkml:trace>
  <inkml:trace contextRef="#ctx0" brushRef="#br0" timeOffset="85844.2912">1651 13224 176 0,'-3'0'68'0,"3"5"-36"0,0 3-24 15,0-3 16-15,0 1-10 0,0 2-1 16,9 0-3-16,-6 0-1 16,3-1-5-16,3 1 4 0,3-2 2 15,-3-1-1-15,2-2 0 16,-2-6 3-16,3 0 3 16,-3-2-4-16,0 0-1 15,-3-1 2-15,0-1 3 16,-6-1-4-16,-6 0-1 15,0-6-2-15,-3 4 2 16,0 2-5-16,0-3-3 16,0 11-15-16,-3-5-4 15,10 10-29-15,-7-5-10 16,9 0-64 0</inkml:trace>
  <inkml:trace contextRef="#ctx0" brushRef="#br0" timeOffset="86344.4823">1883 13139 208 0,'0'0'77'0,"0"3"-42"0,6-3-32 0,-6 0 17 16,0 8-8-16,0 0 1 16,3 5-2-16,0 3 1 15,0 0-6-15,9-3-4 0,-9 5-1 16,3-4 10-16,-3-1 7 15,0 0-9-15,-6-5-5 16,3 0-2-16,3-3 0 16,-3-5 3-16,0 0 2 15,-3-2 1-15,3-4 0 16,0-2 0-16,0-2 0 0,3-3 0 16,-3-6 0-16,0-2-2 15,6 5-1-15,3 0-6 16,-6 0 1-16,3 3 0 15,5 0 0-15,-2 2 0 16,-3 3 2-16,3 3-10 16,0 2-2-16,0 3-19 15,0 0-7-15,0 0-23 16,-3 0-10-16,0 0-34 16</inkml:trace>
  <inkml:trace contextRef="#ctx0" brushRef="#br0" timeOffset="86860.0873">2103 12983 188 0,'-3'0'71'0,"15"5"-38"0,-18 1-28 0,12 2 19 16,-6 2-2-16,0 6 2 15,3 0-2-15,3 2 1 16,-6 1-13-16,3 2 1 0,-3 3 2 16,0-3-7-16,0-2-1 15,0-3-3-15,0-3 1 16,0-3-2-16,0-2-1 0,0-2 5 16,0-6-3-1,0-6 1-15,3-2-1 16,0-5-2-16,0 0 1 15,0 0 1-15,3 2-1 16,3 1-1-16,3 2-2 16,-3 2 1-16,3 4-4 15,0 4 1-15,5 4 2 16,-8 4 3-16,3 6 6 16,0 0 4-16,-3-3 5 15,-6 0 4-15,-3 1-1 16,-3 1-2-16,-6-1-7 15,-3-4-2-15,0 1-4 0,-3-6-1 16,1 0-10 0,2-2-5-16,-3 0-12 15,3-3-5-15,3-3-15 0,0 0-5 16,3 1-18-16,6-3-8 16,6-3-19-1</inkml:trace>
  <inkml:trace contextRef="#ctx0" brushRef="#br0" timeOffset="87094.4259">2475 13073 188 0,'9'0'71'16,"-9"3"-38"-16,6 2-8 0,0-2 27 0,-6 2-8 15,-6 3-4-15,3 2-7 16,-3 6-1-16,-3 6-18 15,3-1-4-15,-8 0 1 0,2 0-7 16,0 0-2-16,3-5-12 16,-3-3-4-16,0-2-20 15,3-3-5-15,3-6-24 16,0-2-10-16,0-2-36 16</inkml:trace>
  <inkml:trace contextRef="#ctx0" brushRef="#br0" timeOffset="87328.8532">2344 13092 188 0,'0'-3'71'0,"0"3"-38"0,3 0-14 0,-3 0 23 15,3 3-6-15,6 5-1 16,0-1-8-16,3 7-3 16,3 2-13-16,-6 5 2 0,6 0 1 15,0 0-3-15,3 3 1 16,-4-6-7-16,1 1-1 15,3-3-4-15,0-3-1 16,0-2-32-16,-3-3-13 16,3-3-45-16,-6-5-18 15,5-3 7 1</inkml:trace>
  <inkml:trace contextRef="#ctx0" brushRef="#br0" timeOffset="87625.829">2752 13094 324 0,'0'0'121'0,"3"0"-66"0,-3 0-47 15,0 0 27-15,6 0-16 16,3 0-3-16,6-2-9 16,0-1-3-16,6 0-2 0,-6 1-4 0,5-1 1 15,-2 0-10 1,0 1-5-16,0-1-25 0,3 0-9 16,-3 3-40-16,-3 0-15 15</inkml:trace>
  <inkml:trace contextRef="#ctx0" brushRef="#br0" timeOffset="87828.9911">2749 13232 288 0,'-9'8'107'15,"6"-11"-58"-15,6 3-35 0,-3 0 26 0,0 0-13 16,6 0-1-16,6-3-11 15,6 1-4-15,3-1-6 16,3 1-6-16,-1-1 0 0,4-8-8 16,-9 6-2-16,3 0-36 15,0-1-16-15</inkml:trace>
  <inkml:trace contextRef="#ctx0" brushRef="#br0" timeOffset="90079.164">3193 12996 184 0,'-3'-5'71'0,"3"5"-38"0,0-3-21 16,0 3 19-16,-3 0-3 16,0 0 1-16,0 0-10 15,-3 0-1-15,0 0-11 16,-3 6 0-16,0 2 3 0,0 5-6 0,-3 5-2 16,6 4-1-1,-6-1 1-15,6 8-1 0,3 0-1 16,6-3 1-16,3-2-1 15,6-5 0-15,-3-6 0 16,6 0 2-16,0-8 1 16,6-7 3-16,3-6 1 15,-4-5-1-15,-2-1-1 16,-3-1 1-16,-3-4 1 16,-6 1 8-16,-6-1 2 15,-3 0-2-15,-6 4 1 16,0 1-7-16,-3 1-3 15,0 3-6-15,0 2 0 16,1 0-16-16,2 2-6 16,3 1-29-16,3 2-10 0,3 1-32 15,3-1-53 1</inkml:trace>
  <inkml:trace contextRef="#ctx0" brushRef="#br0" timeOffset="90563.6013">3333 12980 200 0,'-3'6'74'0,"0"4"-40"0,6 12-27 0,-3-9 20 15,3 3-7-15,0 2 0 16,0 1-11-16,0-1-3 15,0 3-4-15,0-2 3 0,-1-3 1 16,1-3 0-16,-3-2-1 16,0-4-3-16,0-1 1 15,0-6 0-15,3-3 1 16,0 0 0-16,0-4 2 16,0-1-3-16,0 0-2 15,3 0 0-15,0 0-1 16,3 3-3-16,0-1 0 0,6 4 2 15,0-1 0-15,0 6 5 16,0 5 2-16,-3 2 9 16,-4 6 4-16,-2 0 0 15,-3-3 0-15,0 0-1 16,-6 3-2-16,-6-5-8 16,-2-1-3-16,-1-2-3 15,-3 0 1-15,0-2-9 16,0-1-3-16,0-5-17 15,3 0-7-15,0-3-22 16,3-2-8-16,3 0-43 16,6-6-33-1,3 0 58-15</inkml:trace>
  <inkml:trace contextRef="#ctx0" brushRef="#br0" timeOffset="91141.7355">3672 13004 188 0,'0'0'71'16,"0"0"-38"-16,0 0-19 0,0 0 20 0,0 0-6 15,-3 0 0-15,0 3-4 16,0 2-1-16,-3 3-12 15,0 3 0-15,-3 5 0 0,3 2-2 16,0 6 0-16,3 5-8 16,3 0 0-16,3-2-3 15,3-1 0-15,3 1 4 16,6-9 1-16,3-5-1 16,3-7 1-16,0-4 2 0,-1-4 2 15,-2-6-1 1,0-6-1-16,-6-4 1 0,-3-3 3 15,-3 0-2-15,-3-1 1 16,-3 1-1-16,-3 0 1 16,-3 0-4-16,0 2-1 15,-3 3-6-15,-3 6 0 16,0 2-17-16,3 3-4 16,0-1-23-16,-2 6-8 15,8 0-46 1,8 0-49-16,1 3 49 15</inkml:trace>
  <inkml:trace contextRef="#ctx0" brushRef="#br0" timeOffset="91392.0533">3970 12991 184 0,'0'3'71'0,"3"2"-38"0,0 8-14 16,0-2 21-16,-3 5-5 16,3 2 2-16,-3 1-15 15,2 5-3-15,-2 2-11 16,3 0-1-16,0-2 0 0,0-3-3 16,0-5-1-16,-3 3-17 15,3-9-5-15,0-2-29 0,0 0-11 16,3-5-53-1</inkml:trace>
  <inkml:trace contextRef="#ctx0" brushRef="#br0" timeOffset="91813.6852">4211 13028 236 0,'-3'0'90'0,"0"3"-48"0,0 2-31 0,-3 0 21 16,0 6-11-16,0 2 1 0,0 3-7 15,6 5-1 1,0 3-8-16,0 0 0 0,6 0 1 0,3-3-1 16,0-3-1-16,3 1-3 15,0-6 1-15,2-5 2 16,1-5 2-16,0-6-1 15,0 0 1-15,3-5-4 16,-9-5 0-16,3-5-1 16,-6 2 1-16,-3 0-2 15,-3-3 2-15,-3 1-2 16,-3-1-1-16,-3 1-4 16,-3 5 0-16,0-1-5 0,0 4 1 15,0 2-7-15,0 3-1 16,3-1-15-1,1 4-6-15,2-1-13 0,9 0-66 32,2 1-16-32,7-1 50 15</inkml:trace>
  <inkml:trace contextRef="#ctx0" brushRef="#br0" timeOffset="92110.5901">4446 13007 232 0,'-3'8'88'0,"3"2"-48"0,-3 6-27 0,3-5 24 0,0 5-10 16,0 2-1-16,3 11-9 15,3 1-2-15,3-4-9 16,3-2 0-16,3-3 4 0,2-3 0 16,1-7 4-16,6-8-3 15,3-9 1-15,-3-4-5 16,-3-11-2-16,-4 2 2 15,-2-5 0-15,-9 1 1 16,-12-4 0-16,-9 3-2 16,1 3-1-16,-4 3-10 15,-3 2-4-15,0 5-33 16,0 3-12-16,3 6-46 16,3 2-18-16,3 2 7 15</inkml:trace>
  <inkml:trace contextRef="#ctx0" brushRef="#br0" timeOffset="93173.2153">3348 13115 124 0,'0'0'46'0,"0"3"-24"0,2 0-10 0,-2-3 13 16,0 5 0-16,0 6 2 16,0 2-6-16,0 3-1 15,0 0-11-15,0 2 3 0,0-2 2 16,0 2-3-16,0-4 1 16,0-1-5-16,0 0 1 0,0-2-10 15,0-1 0-15,0-2-20 16,0-2-6-16,0-1-69 15,3-3-35 1,-3-2 65-16</inkml:trace>
  <inkml:trace contextRef="#ctx0" brushRef="#br0" timeOffset="95454.7442">1240 13483 72 0,'-9'3'30'0,"9"-1"-16"0,0-2-1 0,0 0 14 16,0 0-4-16,0 0-1 15,0 3-8-15,0 0-1 16,0-3-4-16,0 5 0 16,3-2-5-16,3-1 4 0,-3 4 4 15,3-4-6-15,6 1-1 16,-3 0 1-16,3-1 3 0,0-2-4 15,6 3-1-15,-4-3 0 16,4 3 2-16,9-1-1 16,-3 1 0-1,3-1-3-15,-1 1 1 0,-2 0-4 16,9-1 0-16,-3-2 1 16,3 0 2-16,-1 0-1 15,-2 0 2-15,6 0 2 16,-6 0 2-16,2 0-3 15,-2 0-1-15,0 0-1 16,6 0-2-16,-1 0 1 0,-5 0-1 16,3 0 0-16,-3 0 0 15,2 0 0-15,4-2 0 16,-3-1 0-16,5 0 0 16,-5 1 2-16,6 2 1 15,-9 0 1-15,5-3 2 16,1 3-1-16,3 0 2 15,-7 0-4-15,1-2-2 16,0-1 0-16,3 0-1 16,-1 1-3-16,1-1 2 15,3 0 1-15,-6 1 2 16,5-1-1-16,1 3-1 16,3 0-2-16,-4 0 1 0,-2 0 1 15,0 0 2-15,-4 0-1 16,4 0-1-16,3-3-2 15,-3 1 1-15,2-1 1 16,1 0 0-16,0 1 0 16,5-1 2-16,1 3-1 15,-3 0-1-15,-4 0-2 16,1 0 1-16,3 0 1 16,-1-3 0-16,-2 1 2 15,0-1 1-15,2 1-1 16,1-1-2-16,0 0 1 15,2 1-1-15,1-1 0 16,-6 0 0-16,0 1 0 16,8 2 2-16,-5-3-3 0,2 0-2 15,-2 3 2 1,-3 0 2-16,0 0 0 0,-4 0 2 16,7 0-4-16,-6 0-2 15,-1 0 4-15,1-2 1 16,0-1 0-16,2 0-2 15,4 3 1-15,-3-2-1 16,0-1 0-16,8 0 0 16,-2 1-3-16,-6-1 2 15,2-2 1-15,-2 2 2 16,0 1-1-16,-1-4-1 16,-2 4 1-16,3-4-1 15,-1 1 0-15,-2 0 0 0,0 0-3 16,0 2 2-16,-1 0 1 15,-2 1 0-15,-3-6 0 16,3 2 2-16,-1 4-10 16,-2-1-2-16,-3 0-24 15,-3 1-10-15,-4-1-50 16</inkml:trace>
  <inkml:trace contextRef="#ctx0" brushRef="#br0" timeOffset="98986.6273">1356 13867 124 0,'0'0'46'0,"0"0"-24"0,0 0-15 0,0 0 15 16,0 0 0-16,0 0 2 15,0 0-7-15,0 0-2 16,6 5-9-16,-6 0 3 0,3 6 3 16,0 0 0-16,0 2 1 15,0 3-3-15,0 0-1 16,-3-3-1-16,0 0 0 15,0-2-2-15,0-3-1 16,0-1 1-16,0-1 3 16,0-6-2-16,0 2-2 15,0-2-2-15,0-2 0 16,-3-4 0-16,0-1 3 0,3-4-5 16,0 3-3-16,0 0 3 15,3-3 1-15,0-2-3 16,3 0 1-16,3 0-2 15,0 2 0-15,6-2 2 16,-3 5 0-16,3 3 0 16,-7-1 0-16,4 4 0 15,0 2 0-15,-3 0-11 16,0 0-5-16,3-3-25 16,-9 3-9-16,3-2-51 15</inkml:trace>
  <inkml:trace contextRef="#ctx0" brushRef="#br0" timeOffset="99314.7736">1597 13692 168 0,'0'0'66'0,"9"8"-36"0,-9 3-22 0,0-3 18 0,3 5-6 16,3 3-2-16,0 10-8 15,0-2-4-15,-3 0-3 16,3-3 0-16,-6 0 2 0,3 0-2 15,-3-2 0-15,-3-3-23 16,-3 0-9-16,3-6-28 16,0-2-51-1,0 0 21-15</inkml:trace>
  <inkml:trace contextRef="#ctx0" brushRef="#br0" timeOffset="99580.1474">1526 13819 208 0,'-3'-10'79'0,"0"4"-42"0,3 20-26 0,3-12 30 15,3-4-16 1,3-1-10-16,3 0-5 15,3 1-6-15,-1-4-3 0,13 1 2 16,-9 2-11-16,3 1-4 16,0-1-34-16,-6 0-15 15,2 3-39 1</inkml:trace>
  <inkml:trace contextRef="#ctx0" brushRef="#br0" timeOffset="99986.4373">1767 13848 160 0,'-6'16'60'0,"6"-8"-32"0,0 5-17 15,0-5 18-15,0 3-8 16,0-1 0-16,0 1-8 0,6 0 0 15,-6-1-8 1,0-2-3-16,0-3 1 0,3 1 0 0,-3-6 1 16,0 0-2-16,3-3 1 15,0 0-2-15,0-2 2 16,6-3-4-16,-6-2-2 16,3-1-1-16,0 0 3 15,3 4-2-15,0-1 1 16,-1 2 0-16,13 1-2 15,0 5 3 1,-3 5 2-16,3 3 4 16,-9 3 2-16,0 2 1 15,-3 0-2-15,0 0-1 16,-1 1-3-16,-5-4-2 0,3 1-26 16,0-3-12-16,-3-3-63 15</inkml:trace>
  <inkml:trace contextRef="#ctx0" brushRef="#br0" timeOffset="100754.3284">2344 13597 164 0,'0'0'63'0,"0"0"-34"0,-14 0-19 0,11 8 17 16,0 5 0-16,-3 0 1 15,-3 1-7-15,0-1 0 16,-3 3-12-16,-6 2 3 0,3-2 2 16,3-3-3-16,-6 1 1 15,6-4-7-15,4 1-1 16,-1-3-2-16,6 5-2 16,-6 0 1-1,6-2-4-15,3 2 2 16,3-3 3-1,6 1-1-15,-3 0-1 16,2-3-2-16,7 0 1 16,-6-1 1-16,3 1 0 15,0 0-3-15,0 0 2 0,0-2-1 16,6-1 0-16,-6 0-20 16,-3 0-8-16,0 1-27 15,2-4-11-15,1 1-24 16</inkml:trace>
  <inkml:trace contextRef="#ctx0" brushRef="#br0" timeOffset="101410.3581">2440 13819 172 0,'0'16'66'0,"0"0"-36"0,0 0-26 0,0-6 13 16,0 4-2-16,0 4 4 15,0 1-5-15,0 2 0 16,0 0-8-16,0 0-4 0,0-2-1 16,0-1-1-16,6-2 0 15,-6-3 2-15,3-2 1 16,-3-3-1-16,0-3-2 0,0-8 9 16,0 1-2-1,0-3-2-15,-3-3-2 16,3 0 0-16,-6-3 2 15,6-2 2-15,-3 0 1 16,3-1 0-16,0-1-2 16,3-1-1-16,-3 0-6 15,6 3 1-15,-3-1 0 16,3 4 2-16,-1-1-1 16,4-2-1-16,-3 2 1 15,3 3-1-15,3 0-3 16,-3 3 2-16,3 5 1 0,3 3 0 15,0 2 4-15,-6 0 2 16,3 1 2-16,-9 2 0 16,3 0 2-16,-3 0 4 15,-6-1-6-15,0 1-2 16,0 0-6-16,-6-2-2 16,0-1-15-16,3-2-6 15,-6-3-8-15,3 0-4 16,0-3-16-16,3 0-5 15,0 1-36 1</inkml:trace>
  <inkml:trace contextRef="#ctx0" brushRef="#br0" timeOffset="101769.798">2746 13790 140 0,'-3'0'52'0,"0"0"-28"0,-3 16-11 16,3-11 19-16,0 1-5 0,-3-1 1 15,3 5-4 1,-5 1-3-16,2 0-11 0,3-3 2 0,0-1 2 16,3 4-10-16,0 0-1 15,3-3-3-15,3 0 0 16,0-1-9-16,-1-1-2 16,1-1-18-16,0-2-9 15,0-1-29 1,0-2-41-16,6-2 27 15</inkml:trace>
  <inkml:trace contextRef="#ctx0" brushRef="#br0" timeOffset="102097.9841">2853 13838 160 0,'-6'2'63'0,"6"9"-34"0,0-3-14 16,0-3 18-16,0 0-7 15,0 3-1-15,3 0-10 16,0 0-2-16,3 0-7 16,6 0 0-16,-6-3 4 0,3 1-4 15,0-4 2-15,0-2-1 16,3-2 1-16,-3-4-2 16,-3 1 1-16,3 0-2 15,-6 0 2-15,-3-1-2 16,0 1 0-16,0-3-3 0,-6 0-2 15,3 0-2-15,-6 3-14 16,0 2-5 0,0 1-16-16,0-1-4 15,3 3-16-15,0 0-6 16</inkml:trace>
  <inkml:trace contextRef="#ctx0" brushRef="#br0" timeOffset="102535.4688">2958 13803 160 0,'0'0'63'0,"0"3"-34"16,3 10-10-16,0-8 21 0,0 6-9 15,5 0-1-15,1-1-11 16,-3-2-1-16,6 3-11 15,-3-3-2-15,3 0 1 0,-6-3-3 16,3 0-2-16,-3-2 0 16,0 0 1-16,0-3 1 15,0-3 1-15,6 0-11 16,-6 1-5-16,0-4-1 16,0 1 2-16,-3-6 5 15,-3-4 3-15,0 1 4 16,0 4 2-16,0 2 7 15,0 0 4-15,0 3-5 16,0 2-3-16,0 3-3 0,0 5 0 16,0-2-2-16,0 2 2 15,2 3-2-15,1 0-1 16,0 0 1-16,0 0-1 16,0-3-11-16,0 0-3 15,3 1-22-15,0-1-7 16,-3-2-43-1,3-1-38-15,0 1 48 16</inkml:trace>
  <inkml:trace contextRef="#ctx0" brushRef="#br0" timeOffset="102926.1427">3193 13793 168 0,'-3'0'66'0,"6"16"-36"15,-3-6-20-15,0-5 33 16,3 6-10-16,-3 0-9 16,0-1-8-16,0-2-9 15,0 0-5-15,0-3 1 0,3 1-2 16,-3-1 2-16,0-5-2 16,0 0 2-16,0 0-2 15,3 0 2-15,0-3-2 16,0 1-1-16,3-6 1 0,2 0-1 15,1 0-5-15,3-3 1 16,0 3 4-16,0 3 2 16,0 5 0-16,-3 3 1 15,0 5 0-15,0 0 3 16,0 0-3-16,-3 2 0 16,0-2-1-16,0 0-2 15,0 0-4-15,-3 0 0 16,0-3-29-16,0 0-11 15,-1-2-28 1,-2-3-45-16,3 0 27 16</inkml:trace>
  <inkml:trace contextRef="#ctx0" brushRef="#br0" timeOffset="103176.1643">3374 13626 196 0,'-3'0'74'0,"3"0"-40"0,0 13-27 16,0-5 18-16,3 0-2 15,0 3 1-15,0 7-5 16,-3 1-1-16,3 2-10 16,0 3-1-16,-3 2 3 0,3 1-8 15,-3-4-1-15,3-1-3 16,-3-4 0-16,0-2-20 15,0-3-8-15,0-2-34 0,0-6-11 16,0 0-14 0</inkml:trace>
  <inkml:trace contextRef="#ctx0" brushRef="#br0" timeOffset="103394.9378">3273 13758 280 0,'-15'0'104'0,"15"0"-56"0,3-2-36 0,-3 2 31 15,12 0-19 1,0-3-12-16,6 3-6 16,0-3-4-16,3-2-4 0,-1 2 1 0,4-2-12 15,0 0-7 1,-3 2-33-16,0 1-14 0,-3-1-53 15</inkml:trace>
  <inkml:trace contextRef="#ctx0" brushRef="#br0" timeOffset="103676.2184">3484 13888 208 0,'-11'-3'77'0,"11"3"-42"0,11 3-26 0,-8-3 19 16,3 0-5-16,0 0-2 16,0 0-11-16,3 0-6 15,0 0-3-15,3 0-4 0,3 0 2 16,-6 0-26-16,3 0-9 15,-3 0-57 1,0 0-38-16,3 0 57 16</inkml:trace>
  <inkml:trace contextRef="#ctx0" brushRef="#br0" timeOffset="104098.1392">3672 13774 168 0,'0'0'66'0,"3"3"-36"0,9 5-15 16,-12-8 18-16,6 10-5 15,0-2-2-15,-3 6-8 16,0-4-3-16,0 1-9 15,0-3 0-15,3 0 4 16,0-3-4-16,0 0-3 16,-6 0 1-16,0-2-1 15,0-3-1-15,2 0-2 16,1-3 1-16,0-2 1 16,-6-5 3-16,6-1 2 15,0 0-1-15,3 1-1 16,0 2-6-16,0 0 1 15,3 0 0-15,0 3 0 16,0-1-5-16,0 4 1 16,0-1-16-16,0 3-6 15,0 0-38-15,0 0-16 16,-3 0-13 0</inkml:trace>
  <inkml:trace contextRef="#ctx0" brushRef="#br0" timeOffset="104535.9832">4133 13626 220 0,'0'0'85'0,"0"3"-46"0,0 15-30 0,0-10 19 16,0 3-3-16,0-1 0 15,0 6-10-15,0-3-4 16,0 1-6-16,3-1-2 0,-3 0 1 16,0-2-2-16,0 5-2 15,0-3 1-15,0 5-23 16,0-4-10-1,-3-4-53-15,3-7-26 16</inkml:trace>
  <inkml:trace contextRef="#ctx0" brushRef="#br0" timeOffset="104754.8109">4053 13745 236 0,'-9'0'88'0,"6"3"-48"0,3-3-20 15,0 0 27-15,0 0-14 16,0 0-4-16,6 0-8 16,3 0-1-16,0 0-11 15,3 0-5-15,0 0-3 0,6 0-1 0,-1 0 0 16,1 0-18-16,0-3-8 16,0-2-30-16,0 2-13 15,0 1-53 1</inkml:trace>
  <inkml:trace contextRef="#ctx0" brushRef="#br0" timeOffset="105223.3426">4354 13623 240 0,'-12'-2'90'0,"27"-14"-48"0,-9 8-29 0,-4 5 24 0,7 1-15 16,0-1-2-16,0 0-12 15,0 1-5-15,0 2-2 16,3 0-1-16,0 2 0 0,-3 6-3 16,0 8 0-16,-6 3 2 15,-3-1 2-15,-6 1 0 16,0 5-1-16,0-6 1 15,-6 3 1-15,3 3 3 16,0 0 4-16,0-3-4 16,-3-5-1-16,9-3 0 0,-6-2 0 15,9-3 2-15,0-3 1 16,9 0 12 0,0-2-10-16,3-6-3 15,0-2-5-15,3 2-2 16,0 1 1-16,0-1 2 15,0 0-1-15,-3 3-1 16,-1 0-21-16,1 0-11 16,-3 6-22-16,0-1-6 15,-3-8-17-15,0 1-6 16</inkml:trace>
  <inkml:trace contextRef="#ctx0" brushRef="#br0" timeOffset="105598.9129">4619 13676 248 0,'-3'-8'93'0,"6"6"-50"0,-1-14-35 16,4 13 24-16,0-2-14 15,3 2 0-15,3 1-10 16,-3-1-3-16,0 3-3 15,0 5-4-15,-3 3-1 0,-3 5 2 16,-3 3 0-16,-6 5 5 16,-3-2 5-16,-6 5-1 15,3-3 1-15,-3 3-5 0,3-6-1 16,4-2 1-16,2-3 0 16,0 1-2-1,3-4 1-15,3-2 0 16,6-3 1-16,6-2-2 0,-1-3 1 15,-2 0-2-15,6 0-1 16,-6 0-6-16,0 0-1 16,0 0-24-16,-3 0-9 15,0 0-26-15,0 0-10 16</inkml:trace>
  <inkml:trace contextRef="#ctx0" brushRef="#br0" timeOffset="106005.2681">4785 13528 260 0,'-3'-2'96'0,"3"2"-52"0,0 2-34 15,0-2 23-15,0 0-18 16,3 3-3-16,6 2-6 16,0 3 1-16,3 0-4 15,0 8-4-15,0 5-2 0,3-2-1 0,0-1 3 16,2-2 0-16,1 0 3 16,0 0 1-16,0-3 1 15,-3-3-5-15,-3 1 1 16,-3-3 0-16,-6 3 2 15,-6-1 3-15,-6 3 4 16,-3 11 7-16,-3-3 2 16,-6-2-1-16,3-1 0 15,-6 1-5-15,4-1-2 16,2 1-6-16,3-3-3 16,3-3-14-16,3-2-6 15,0-3-39-15,3 0-17 0,0-3-63 16</inkml:trace>
  <inkml:trace contextRef="#ctx0" brushRef="#br0" timeOffset="107536.686">1255 14229 124 0,'-3'-2'46'0,"3"4"-24"0,0 1-8 0,0-3 15 16,0 0-8-16,0 0 1 16,9 3-9-16,-6-1-3 15,6 1-5-15,0 0 3 0,3-3 4 16,6 0-2-16,-7 7 2 15,7-1-7-15,9-1-1 0,0 0 2 16,0 1 1-16,-1-1 3 16,1 0 1-16,12-2-5 15,-6 2-4 1,5-2 7-16,-5-1 4 0,6-2-2 16,0-2 1-16,2 2-9 15,1-3-2-15,0 1 1 16,-4 2 3-16,1 0-7 15,-3 0 0-15,5 0 2 16,-2 0 2-16,0 2 0 16,-1-2-2-16,1-2-2 15,3 2-1-15,2 0 6 16,4 0 5-16,-6 0-4 0,-1 0 0 16,-2 0-2-16,6 0-2 15,-4 0 3-15,4-3 0 16,-6 0-4-16,2 3 1 15,1-2 0-15,3 2 2 16,-1-3-1-16,1 0-1 16,-3 1 1-16,-1-1-1 15,4-2-3-15,0 2 0 16,-1 6 4-16,-2-6 3 16,3 0-3-16,2 3-1 15,-2-2 2-15,-3 2 1 16,-1 0-4-16,-2-3-1 15,3 0-2-15,-1 1 3 16,1-1 2-16,0 1 2 16,-1 2-1-16,-2-3-2 0,9 6 1 15,-7-3 1-15,1-3-1 16,-3 0-1-16,-1 3 1 16,1-5-1-16,0 0 0 15,2 2 0-15,-2 0-3 16,0 1 2-16,0 2-1 15,-1 0 0-15,1 0 4 16,0 0 1-16,-1 0-4 16,-2 2-1-16,0-2 3 15,-1 0 1-15,4-2 0 16,-3 2-2-16,-3-3 1 16,2 0-1-16,-2 3 2 0,0-2 1 15,0-4-4-15,2 4-1 16,-2-1 1-16,0 1 2 15,0 2-5-15,2-3 1 16,-5 0-1-16,3-2 2 16,2 2 1-16,-2-2 1 15,6 0-5-15,-3-1-1 16,-1 4 3-16,-2-1 3 16,-3 1 1-16,-3-1-1 15,-1 3-8-15,4-3-3 16,-3 1-12-16,-3-1-5 15,0 0-10-15,-4 1-3 0,1 2-55 16</inkml:trace>
  <inkml:trace contextRef="#ctx0" brushRef="#br0" timeOffset="109052.4111">1624 14430 132 0,'15'-2'52'0,"-9"-1"-28"0,-6 0-6 0,0 3 20 16,0 0-1-16,0-2 2 15,0 2-6-15,0-3-3 16,-9 3-5-16,-3 0 3 15,3 3-7 1,0 2-13-16,-3 3-5 16,3 3-3-16,0-1 2 15,4 1-3-15,2 2-2 16,3 0 2-16,3 0 0 0,2-7-2 16,4 4 2-16,0-2 1 15,3-8 0-15,-3-2-5 16,-3-1-1-16,0-2-4 15,3-1-3 1,-9 1 4-16,3 0 7 16,-3-3 6-16,-3 3-1 15,-6-1-2-15,6 1 4 16,0 2 1-16,0 1 0 16,0-1 1-16,3 0-6 15,12 1-3 1,0-1-2-16,0 3 0 15,3 0 3-15,-6 0 2 16,3 3 2-16,-1-1-1 0,-2 4-2 16,0 2 1-16,-9 15 10 15,-6 1 5 1,3 0-4-16,-8 3-2 16,-10 4-5-16,6-7-2 15,3 0-1-15,0-3-2 16,3-2-17-16,3-4-9 15,0-1-30-15,6-4-15 16,0-2-44 0</inkml:trace>
  <inkml:trace contextRef="#ctx0" brushRef="#br0" timeOffset="109349.6405">1776 14740 180 0,'0'16'68'0,"3"-14"-36"0,0 6-22 16,3-2 20-16,-6-4-12 15,3 1 0-15,6 0-4 16,3-3 1-16,0 0-8 16,-4 0-2-16,7-6-1 0,6-4 2 15,-9 4 1-15,-3 1 5 16,-3-3 5-16,-6-5 0 15,-6 5-1-15,6 0-2 0,-12 0-1 16,-6 0-7-16,6 3-4 16,3 2-21-16,-3 1-8 15,-2-4-39-15,5 4-17 16,3-1-26 0</inkml:trace>
  <inkml:trace contextRef="#ctx0" brushRef="#br0" timeOffset="109833.7775">2050 14597 176 0,'-3'5'66'16,"3"-5"-36"-16,0 3-15 0,3 5 18 0,0 3-10 15,0-1 0-15,3 6-8 16,-6 8-1-16,0-3-8 0,3 0 5 15,3-2 4-15,-3-3-3 16,-3-3 1-16,0 0-6 0,0-2 1 16,-3-6 1-16,3-2 5 15,0-3-4-15,0 0 0 16,0 0-4-16,0-6-1 16,0 1-3-16,0-11-2 15,3-8 1-15,2 0 1 16,1 3-1-16,3 0 2 15,0 3-7-15,0 4 1 16,0 6-1-16,0 3 2 16,3 0-15-16,-3 5-3 15,3-3-32-15,0 3-12 16,0 0-52-16</inkml:trace>
  <inkml:trace contextRef="#ctx0" brushRef="#br0" timeOffset="110287.2528">2258 14444 192 0,'-3'2'74'0,"6"4"-40"0,-3 4-27 15,6-2 20-15,-6 11-7 16,3 2-2-16,0 3-8 15,0-1-2-15,0-4-4 16,-3-3-1-16,0 2 3 0,0-2-1 0,0 3 2 16,0-3-2-1,0-3-3-15,0-11 2 16,0-2-3-16,0 0-1 16,6-2-2-16,6-1-1 15,-9-5 2-15,9 3 0 16,6 0-2-16,-1 2 0 15,4 3-1-15,-6 3 3 16,0-1 4-16,0 6 3 16,3 0 11-16,-9 3 6 15,0-3 3-15,-6 2 2 16,0 1-15-16,-6-3-6 16,-6 2-4-16,-6-2-3 0,-6 0-8 15,0-2-5-15,3-1-20 16,0-3-8-16,4 1-19 15,2-3-5-15</inkml:trace>
  <inkml:trace contextRef="#ctx0" brushRef="#br0" timeOffset="110520.3385">2651 14605 200 0,'0'5'77'0,"-3"1"-42"0,3-1-19 0,-6 3 24 16,0 0-12-1,-3 2-4 1,3 6-11-16,3 0-6 16,-6 0-4-16,-9 8-5 0,4-3-1 0,5-3-29 0,-6-2-14 15,9-5-45 1,-6-3-39-16,3-5 49 15</inkml:trace>
  <inkml:trace contextRef="#ctx0" brushRef="#br0" timeOffset="110727.9411">2499 14613 228 0,'3'-3'88'0,"6"3"-48"0,-3 3-27 0,0 0 24 16,3 2-6-16,6 3 2 0,-9 0-13 15,3-3-4 1,3 11-9-16,0-3-7 0,2 3-1 0,-2-3 1 16,3 0 2-16,-3-2-28 15,3 0-11-15,3-1-48 0,-3-2-21 16,6 0 7 0</inkml:trace>
  <inkml:trace contextRef="#ctx0" brushRef="#br0" timeOffset="111041.9615">2934 14594 304 0,'0'8'115'0,"3"-16"-62"0,0 8-44 0,-3 0 25 0,6-2-17 16,6 2-4-16,5 0-4 16,-2-3-1-16,3 0-4 15,0 1-5-15,0-1-2 0,0 1-5 16,3-1 0-16,-7 0-25 15,-2 3-10-15,3 0-36 16,-9 0-14-16,-3 3-13 16</inkml:trace>
  <inkml:trace contextRef="#ctx0" brushRef="#br0" timeOffset="111245.1141">2967 14692 240 0,'0'3'90'0,"0"-3"-48"0,5-3-34 0,-2 3 24 16,6 0-18-16,0 0-2 15,6-2-8-15,0-1-1 16,0 0-1-16,3 1-13 0,6-1-4 16,-7 0-57-16,1 1-23 15,0-3 0 1</inkml:trace>
  <inkml:trace contextRef="#ctx0" brushRef="#br0" timeOffset="112212.2">3419 14504 176 0,'3'-10'68'0,"-3"10"-36"0,0-3-20 0,0 3 19 15,0 0-1-15,-3 0 4 16,0 0-9-16,0 0-6 16,-3 3-10-16,0 2-2 0,-3 11 3 15,0 5-4-15,3 3-1 16,0 2-2-16,3 12 0 15,3-9-2-15,6 0-1 16,6-5 1-16,6-6 1 16,3-7 1-16,3-6 3 15,3-10-3-15,-4-9 0 16,1-1-3-16,-3-4-1 0,-3-2 7 16,-6 0 4-16,-6-6 1 15,-6 1 1-15,-6 5 5 16,0 7 1-16,0 4-5 15,-6-1 0-15,-15-2-10 16,6 2-4-16,0 3-20 16,4 3-9-16,2 3-28 15,3 2-14-15</inkml:trace>
  <inkml:trace contextRef="#ctx0" brushRef="#br0" timeOffset="112712.0662">3705 14417 216 0,'0'3'82'0,"3"7"-44"0,0 6-31 0,3-5 20 15,0 5-1-15,0 8 4 16,-4 2-10-16,1 0-2 16,3 1-10-16,0-6-5 0,-3 0 0 15,0-5-2-15,0-3 2 16,0-2 0-16,-3 0 3 0,0-4-3 16,3-4-2-16,-3-6 0 15,3 1 1-15,0-6-3 16,3 0-2-16,0-3-1 15,0 1 0-15,3-1 0 16,3 6 3-16,3 0-2 16,-3 7-1-16,6 4 3 15,-1 4 2-15,1 1 9 16,-9 2 5-16,0-2 6 16,-6-1 2-16,-6 3-8 0,-3-2-4 15,3-1-6-15,-9-2-4 16,-6-5-5-16,-2-3-2 15,-1 0-17-15,0 0-5 16,-3-8-28-16,9 3-9 16,3-3-32-1,3 0-42-15,9 0 48 16</inkml:trace>
  <inkml:trace contextRef="#ctx0" brushRef="#br0" timeOffset="113087.0877">4047 14489 220 0,'-3'0'85'0,"0"15"-46"0,-3-7-28 16,3-2 21-16,0 4-13 15,0 4-1-15,0 1-6 16,0 4 0-16,3-3-7 15,0 0-3-15,6 2 1 0,0-2-2 16,6 3-1-16,-3-4 5 16,9-7 1-16,-3 0 2 15,6-10 2-15,-4 2-3 16,1-11 1-16,0-7 6 16,-6-4 3-16,-6 1-2 15,-9-5 1-15,-6 2-3 16,-3 3 2-16,-6 2-10 0,0 3-3 15,1 3-13-15,-1 5-5 16,3 0-14-16,3 3-4 16,3 2-37-16,6 3-17 15,3 0-30 1</inkml:trace>
  <inkml:trace contextRef="#ctx0" brushRef="#br0" timeOffset="114118.6684">4392 14459 164 0,'-15'0'63'0,"15"0"-34"0,-3 0-14 0,3 0 27 15,-9 6-15 1,1-1-9-16,2 11-4 15,-3 2-9-15,3 4 1 0,0 1 4 16,3 1-2-16,3-8 1 16,0 3-5-16,6 2-1 15,0-3 1-15,9 1 2 16,-4-3 6-16,4-11 2 16,0 0-3-16,3-10-1 15,6-8 0-15,-6-3 1 16,-3-3 6-16,-6-10 3 0,-6 0-1 15,-6 5-2-15,-3 1-5 16,-3 1 0-16,-3 4-9 16,-3 2-2-16,3 3-19 15,0 5-8-15,-3 3-24 16,3 2-11-16,3 3-42 16,9 0-53-1,0 0 51-15</inkml:trace>
  <inkml:trace contextRef="#ctx0" brushRef="#br0" timeOffset="114368.4159">4621 14444 208 0,'3'2'77'0,"12"4"-42"0,-3 4-19 0,-6 1 22 16,0 5-7-16,0 2-1 15,0 3-12-15,-3 6-4 16,-3-9-8-16,0-2-4 0,3 8-1 16,0-6-1-16,3 1 2 15,-3-3-10-15,0 0-4 16,0-3-32-16,3-5-13 16,0-3-57-16</inkml:trace>
  <inkml:trace contextRef="#ctx0" brushRef="#br0" timeOffset="114680.9503">4904 14481 212 0,'-12'2'82'0,"9"14"-44"0,-6 13-18 15,6-18 24-15,-5 2-16 16,-1 8-3-16,6-5-9 15,0 0-2-15,6 8-8 0,-3-3-4 0,9 0 1 16,-3-2 2-16,8-3 2 16,1-1 1-16,6-7 2 15,-3-2-1-15,6-14 2 16,-3 0 3-16,-4-8 1 16,-5-8 3-16,-6-8 1 15,-9 1-4-15,-9-1-1 16,-5 5-24-16,-4 6-8 15,0 5-53-15,-9 6-21 16,3-1-54 0</inkml:trace>
  <inkml:trace contextRef="#ctx0" brushRef="#br0" timeOffset="116196.7444">1190 15020 120 0,'0'0'46'0,"0"0"-24"0,0-2-6 0,0 2 18 16,0 0-9-16,5 0-5 16,4 0-7-16,0-8-1 15,9 8-7-15,-3 0 1 0,9-5 4 16,-3-1 5-16,8 1 3 16,7 0-1-16,0 2 0 15,0 0-3-15,-1 1-1 16,16-1-5-16,-9 0 0 15,2-5-1-15,4 3 1 0,2 5-4 16,10-2-3-16,-9-4 2 16,-1 4 0-16,1-1-1 15,-1 0 1-15,1 1 2 16,-6-1 4-16,2 3-2 16,-2-3 1-16,9 3-3 15,-7 0 0-15,4 0-3 16,-7-2 1-16,7-1-2 15,-9 0-1-15,2 1 3 16,1-1 2-16,0 1-2 16,5 2 0-16,1 0-1 0,-4-3 1 15,-2 0-2 1,-3 1 2-16,-1-1-2 0,1 0-1 16,-3 1-2-16,0 2 1 15,-1 0 5-15,1 0 2 16,0 0-2-16,2 0-3 15,-2 0 0-15,3 0 1 16,-4 0-1-16,-2 2-1 16,3-2-2-16,-1 0-1 15,-2 3 4-15,0 0 1 16,0-1-3-16,-1-2 1 0,1 0 0 16,3 3 0-16,2 0 0 15,-5-3 2-15,0 2-1 16,0-2-1-16,-4 3-2 15,4-3 1-15,0 0 1 16,2 0 2-16,-2 0-3 16,3 0 0-16,0 0 1 15,-4 0 0-15,7 0 2 16,-3 0 1-16,-1 0-1 16,-2 0-2-16,0 0-2 15,-1 0-1-15,4-3 4 16,0 1 1-16,0-1-3 15,-1 0-1-15,1 1 1 16,3 2 2-16,-1 0-2 16,-2 0 0-16,-3 0 1 0,-1 0 2 15,4 0-3-15,3-3 0 16,-4 0 1-16,-2 1 0 16,3-1 0-16,0 0 0 15,-1 1-9-15,1-1-2 16,0 0-10-16,-1 1-1 15,-2-4-11-15,3-1-4 16,-3-1-29-16,-4-3-12 16,-8 0-19-1</inkml:trace>
  <inkml:trace contextRef="#ctx0" brushRef="#br0" timeOffset="123521.3842">1347 15296 140 0,'0'-3'52'0,"0"3"-28"0,3 3-17 0,0 2 13 0,0 0 1 16,3 3 2-16,-3 3 1 16,3 5 0-16,0 5-13 15,0 0-2-15,-3-3 1 0,3 1-2 16,-6-6 3-16,3 0-4 16,-3 1-2-16,3-6-2 15,-3-1-3-15,0-1 7 16,0-6 5-16,0 0-6 15,-3-3-1-15,0-2-3 16,3-8 1-16,-6-1 0 16,6-4-1-1,6-1-4-15,-6 3 4 16,9 1 0-16,6 1-5 16,-3 6 0-16,3 3-23 0,-1 2-11 15,-2 1-24-15,3 2-10 16,6 0-13-1</inkml:trace>
  <inkml:trace contextRef="#ctx0" brushRef="#br0" timeOffset="123849.556">1639 15161 160 0,'-3'-14'63'0,"3"14"-34"0,0 3-34 16,0 8 47-1,0 2-7-15,3 3-8 16,3 2-4-16,-6 1-14 15,0 2-3-15,0 3-2 0,3-3 0 16,6 3 2-16,-6 5-3 16,3-5-2-16,-3-1-27 15,0-4-10-15,0-3-33 16,0-3-49 0</inkml:trace>
  <inkml:trace contextRef="#ctx0" brushRef="#br0" timeOffset="124068.2811">1568 15293 204 0,'-9'-5'77'0,"9"5"-42"0,0 0-26 0,0 0 22 15,0 0-6-15,6 0 3 16,0 0-12-16,2-3-2 0,13 0-8 15,3-2-4-15,0 0 1 0,3 2-20 16,-1 0-8-16,-2 3-38 16,0 0-15-16,-6 0-16 15</inkml:trace>
  <inkml:trace contextRef="#ctx0" brushRef="#br0" timeOffset="124474.3664">1824 15317 152 0,'-6'8'57'0,"6"0"-30"0,0 5-16 16,0-8 18-16,3 8-8 0,0 3 0 15,-1-3-8-15,-2 1-3 16,3-4-5-16,-3-2-4 0,0-2 2 15,0-4 2-15,0 3 2 16,0-5-1-16,0-5-1 16,0 0-6-16,3-8-3 15,3-1 1 1,-3 1 0-16,3 3 1 16,6-1 4-16,3 0 3 15,0 3 2-15,0 3 1 16,0 3 0-16,0 4 2 15,0 3-1-15,-1 3 2 0,-2 3-6 16,3 5-1-16,-9 0-2 16,3 0-2-16,0 0-19 15,0-1-10-15,0-1-67 16,0-6-47 0,-3-3 59-16</inkml:trace>
  <inkml:trace contextRef="#ctx0" brushRef="#br0" timeOffset="125832.4048">2466 15068 132 0,'3'-8'52'0,"3"11"-28"0,0-3-13 0,-6 0 15 15,0 0 1-15,0 0 3 16,3 5-1-16,-3 3 0 16,-3 0-16-16,-3 2-1 0,-3 1 1 0,-5 0-3 15,-7 2 2-15,0-3-7 16,0 4-1-16,0-4-2 15,3 1-2-15,3-3 1 16,1 0 1-16,2-3-1 16,3 0-1-16,3 1-2 15,6-1 1-15,0 0 1 16,0 0 0-16,0 1 0 16,6 2 0-16,9-3-3 15,0 3 2-15,2 0 1 16,1 2 2-16,3 1-3 15,0 0 0-15,-3-1 1 16,3-2 0-16,-9 0-16 0,2 0-6 16,-5-3-22-1,0 1-8-15,0-4-43 16</inkml:trace>
  <inkml:trace contextRef="#ctx0" brushRef="#br0" timeOffset="126363.3866">2559 15221 176 0,'-3'11'68'0,"3"0"-36"0,3 10-22 15,6-8 17-15,-9 3-4 16,3 2-2-16,0 4-7 16,0 4-4-16,0 1-5 15,0-4-2-15,0 1 1 0,-1-11-2 16,1 3 1-16,-3-5 0 16,0-3 3-16,0-3 1 15,0-8 3-15,0-2-5 16,0-8-1-16,-5-6 0 15,-1 6 2-15,3-5-3 16,0-4-2-16,0 1 0 16,3 0-1-16,0 3-3 15,0-1 2-15,6 3 1 0,0 3 2 16,-1 2-3-16,4 3-2 16,3 3 2-16,0 3 0 15,-3 2 1-15,0 5 0 16,0 3 6-16,-6 2 4 15,-3 1 1-15,0 0 1 16,-3-1-6-16,-3 1-2 16,0-3-2-16,0 0-2 15,-3-3-15-15,6 0-7 16,-6-2-18-16,0-1-5 0,6-2-38 16,3-2-45-1,6-1 37 1</inkml:trace>
  <inkml:trace contextRef="#ctx0" brushRef="#br0" timeOffset="126644.723">2779 15251 128 0,'-18'0'49'0,"15"0"-26"0,0 2-16 16,0 1 15-16,0 2-2 0,0 0 0 16,0 3-8-16,0 0-3 15,0 3-5 1,3 0-1-16,0 2 1 0,0-3-2 0,3-2 1 16,3 3-2-16,0-6-1 15,6 0-21-15,3 1-9 16,0-4-49-1</inkml:trace>
  <inkml:trace contextRef="#ctx0" brushRef="#br0" timeOffset="126988.4857">2859 15288 140 0,'-6'0'55'0,"3"2"-30"0,3 1-16 16,0-3 16-16,0 5-5 16,0 3 0-16,3 0-9 15,0 0-2-15,0 0-5 16,3-3-3-16,0 3 2 0,0-3 0 16,3-2 3-16,-3 0 1 15,0-3 3-15,3-6-1 16,0 1 2-16,-3-3 0 15,-3 6 3-15,0-4-3 16,-3-2-1-16,-3-2-4 0,0-1-1 16,-3 3-3-16,0 0-2 15,-3 3-17 1,3 2-6-16,3 3-20 0,0 0-8 16,-3 0-43-1</inkml:trace>
  <inkml:trace contextRef="#ctx0" brushRef="#br0" timeOffset="127394.8036">2943 15259 156 0,'-3'2'57'0,"6"6"-30"0,-3 0-21 15,3-3 15-15,0 3-11 16,3 0-1-16,-3 0-3 16,11 0 1-16,-8 0-4 15,3-3-2-15,0 1 4 16,0-6-1-16,-3 0-2 16,0-3 2-16,3-2-3 15,-3-3 2-15,0 2 0 16,-3-4 1-16,-3 2 2 15,0 0 3-15,0 0 0 16,0 3 0-16,0 2-5 16,0 0-3-16,0 3-3 0,0 0 1 15,0 6-1 1,0-1 0-16,3 3 0 0,0-3 0 16,0 1 2-16,0-1 0 15,3 3-31-15,0-3-14 16,3 0-43-1</inkml:trace>
  <inkml:trace contextRef="#ctx0" brushRef="#br0" timeOffset="127754.2324">3127 15280 168 0,'3'16'66'16,"-3"-8"-36"-16,0 2-22 0,3-5 16 0,-3 1-12 16,0-1-2-16,0 0-6 15,0-5-1-15,0 0-1 16,0 0 1-16,0 0 2 0,3-2 0 16,0-4 2-16,0-2-6 15,0-2-3-15,3-1 1 16,0 1 0-16,0 2 1 15,0 0 0-15,3 5 4 16,-3 3 2-16,3 3 0 16,-3 2-1-16,0 3-3 15,0 0 1-15,0 3-4 16,-3-4 0-16,-1 1 1 0,1 0 0 16,0-2-33-16,-3-4-15 15</inkml:trace>
  <inkml:trace contextRef="#ctx0" brushRef="#br0" timeOffset="127988.6191">3258 15073 136 0,'0'3'52'0,"3"5"-28"0,9 5-8 15,-12-5 16-15,6 8-6 16,0 2-1-16,-3-2-10 16,0-2-4-16,0 9-6 15,0-4-4-15,3 5 2 0,0-3-2 16,0 0-1-16,0 3-24 16,-3-6-11-16,0-4-53 15</inkml:trace>
  <inkml:trace contextRef="#ctx0" brushRef="#br0" timeOffset="128207.3454">3184 15208 252 0,'0'-2'93'0,"3"2"-50"0,3 0-37 0,0 0 20 15,0 0-16-15,0 0-6 16,11-3-5-16,7-5-2 16,3 5 2-16,-3-5-40 0,-3 3-17 15,0 5-47 1</inkml:trace>
  <inkml:trace contextRef="#ctx0" brushRef="#br0" timeOffset="128472.9862">3508 15147 192 0,'-3'22'74'0,"3"-17"-40"0,3 19-31 15,-3-14 17-15,0 1-10 16,0 2-1-16,0 0-5 16,0 1-3-16,3-1 0 15,-3-3-26-15,3-2-8 0,-3-2-56 16,0-1-22 0,3-2 57-16</inkml:trace>
  <inkml:trace contextRef="#ctx0" brushRef="#br0" timeOffset="129082.7295">3383 15335 156 0,'-3'0'57'0,"9"0"-30"0,-6 6-21 0,0-6 15 16,0 0-2-16,6 0 1 15,0 0-9-15,3 0-4 16,3 0-4-16,3 0-3 0,-6 0 1 0,3 0-8 16,0 0 0-16,-3 2-32 15,-1-2-12-15,1 3-25 16</inkml:trace>
  <inkml:trace contextRef="#ctx0" brushRef="#br0" timeOffset="129613.7909">3520 15214 144 0,'-6'-6'55'0,"6"6"-30"0,0-2-12 0,0 2 17 15,0 0-11-15,0 0-3 16,0 0-3-16,0 0 1 15,3 5-7-15,0 3 7 0,0 0 3 0,0 2-3 16,0-2 2 0,0-2-3-16,0 2 0 0,0 2-3 15,0-2-1-15,-3 0-3 16,0-3-1-16,0-2-3 16,0-3-2-16,0 0 3 15,0 0 0-15,0-3-4 16,0 1 1-16,0-4 0 15,0 1 0-15,0-3 0 16,3 0 0-16,3 0-3 16,-3 3 2-16,3 0 1 15,3-1 0-15,0 4-14 16,0-1-3-16,0 0-29 16,-1 1-12-16,4 2-45 15</inkml:trace>
  <inkml:trace contextRef="#ctx0" brushRef="#br0" timeOffset="129957.5343">3758 15145 200 0,'0'5'77'0,"0"-2"-42"0,0 7-26 16,0-4 19-16,3-1-12 15,0 3-4-15,0 0-7 16,-3 2-2-16,0 4-1 15,3-1-2-15,0 0 1 0,-3 0-6 16,0 0-1-16,3 1-26 16,0-4-9-16,0-2-25 15,-3-2-40 1,0-1 31-16</inkml:trace>
  <inkml:trace contextRef="#ctx0" brushRef="#br0" timeOffset="130160.7329">3687 15251 228 0,'-12'-3'85'0,"12"3"-46"0,3 0-28 0,-3 0 30 16,9 0-20 0,12-3-10-1,0 1-8-15,-1-1-11 0,1 0-3 16,0 1-32-16,-3-1-14 15,6 0-45-15</inkml:trace>
  <inkml:trace contextRef="#ctx0" brushRef="#br0" timeOffset="130535.8355">3961 15132 232 0,'0'-8'88'0,"3"2"-48"0,0 1-27 16,3 2 22-16,0 1-16 15,2-1-5-15,1 3-12 16,3 0-1-16,-3 5-1 16,0 1-3-16,-3 7 0 0,-3 3 6 15,-6 0 3-15,0 0-3 0,-3-1-2 16,0 1 0-16,0 0-1 15,0-3 2-15,3 1 1 16,0-4 3-16,0-2 1 16,3 0-6-16,3-3 0 15,0-2-1-15,3 0 2 16,3-3-1 0,0 0 2-16,3-3-4 15,0 0 0-15,0 1 1 16,0-1 2-16,0 3-19 0,-3-3-6 15,0 3-26-15,-1-2-11 16,4-1-26 0</inkml:trace>
  <inkml:trace contextRef="#ctx0" brushRef="#br0" timeOffset="130895.2471">4240 15139 228 0,'6'-7'88'0,"0"4"-48"0,0-2-29 16,-3 5 21-16,3 0-17 15,0 2-3-15,0 1-6 16,0 2-1-16,0 6-3 16,-6 2-2-16,0 0 1 0,-3 0-4 15,-3 3 2-15,-3 0 1 0,0 3 2 16,0-3-1-16,0-3 2 15,3 0-2-15,1-2 2 16,2-3-2-16,3-3-1 16,3 0 3-16,2-2 2 15,4-1-2-15,3-2-2 16,3 0 0-16,0 0-1 16,3-2-5-16,3-1 1 15,-3 1-33-15,-3-1-16 16,-1 0-60-1</inkml:trace>
  <inkml:trace contextRef="#ctx0" brushRef="#br0" timeOffset="131270.303">4461 15063 252 0,'-9'-11'93'0,"9"11"-50"0,0-2-26 16,0 2 25-16,0 0-22 16,0 0-6-16,6 0-9 15,3 5-2-15,3 0-1 16,0 3-2-16,2-3 1 0,1 3-1 16,0-2 0-16,3 4 0 15,3 1 0-15,-3 2 0 0,0 0 0 16,-4 0 0-16,-2 1 0 15,0-1 0-15,-6 0 0 16,-3 0 6-16,-9 3 6 16,-6 0 3-16,3 0 3 15,-2 0-8-15,-1 0-3 16,3-3-4-16,0-2-3 16,3-1-17-16,0-2-9 15,3-3-46-15,0-2-18 16,0 0-33-1</inkml:trace>
  <inkml:trace contextRef="#ctx0" brushRef="#br0" timeOffset="133207.9965">1219 15647 108 0,'0'0'41'0,"0"3"-22"0,0-3-16 15,0 0 12-15,0 0-3 16,0 0 1-16,0 0-3 15,0 0 1-15,0 0-4 16,0 0 1-16,3 0-5 16,0 0 5-16,3 0 4 0,-6-3-4 0,3 3 0 15,3 0-2-15,0 0-1 16,0 0-3-16,3 0 1 16,0 0-2-16,-3 0 2 15,9 0 2-15,-6 0 2 16,6 0-1-16,2 0 1 15,-2 0-4-15,6 0-2 16,3 0 2-16,0 0 2 16,3 3-2-16,-7 0 0 15,4-1 1-15,3 1 0 16,-6-3 0-16,12 3 2 16,-4-3-3-16,1 0-2 0,0 0 0 15,3-3 1-15,-1 0-1 16,4 3-1-16,6-2 1 15,-4 2-1-15,1 0 0 16,-3 0 0-16,-3 0 0 16,11 0 2-16,-8 0-3 15,3 0 0-15,2 0 3 16,-2 0 1-16,3 0 1 16,2 0 2-16,1 2-1 15,0 1 0-15,-7-3-1 16,-2 0 0-16,6 0-5 15,-4 0-1-15,4 0 1 0,-6 0 0 16,2 0 3-16,1 0 1 16,9-3-4-16,-7 3 1 15,1 0 2-15,-3 0 1 16,0-2-1-16,5 2-2 16,-2-3 3-16,0 0 2 15,2-2 0-15,-2 3 2 16,5-4-4-16,-2 1 0 15,0 2 1-15,-4 1 2 16,-2-6-5-16,6 0-3 16,-4-3 3-16,1 3 1 15,3 0 0-15,-4 3 1 0,1 0-7 16,6 2 1 0,-7-2 1-16,-2 2 3 0,-3 1 0 15,0-1 2-15,-4 3-2 16,4-3-1-16,0-5 1 15,2 8-1-15,-5 0 0 16,3-2 0-16,0-1 0 16,-4 0 2-16,4 3-3 15,0 0 0-15,-1 0 1 16,-2 0 0-16,0 3-3 16,0 0 0-16,2-3 2 15,1 0 0-15,-3 0 3 16,-3 0 1-16,-1 0-1 15,4 0 1-15,6-3-2 0,-3 3-1 16,-1 0-2-16,1 0 1 16,-3 0 1-16,2-3 0 15,1-2 0-15,-3 5 0 16,-3-3 0-16,8 1 2 16,1-1-3-16,3 0 0 15,2-2 1-15,-2 5 0 16,0 0-7-16,2 0-3 15,-2 0 1-15,-6 0 3 16,-3 0-10-16,-7 0-2 16,-5 0-35-16,-6 8-15 15,-9-8-25 1</inkml:trace>
  <inkml:trace contextRef="#ctx0" brushRef="#br0" timeOffset="142998.7463">1687 15782 116 0,'-6'0'44'0,"6"0"-24"0,0-2-8 0,0 2 16 16,0 0-7-16,0 0 0 15,-3 0-3-15,0 0-2 16,0 0-8-16,0 0 4 0,-6 0 1 16,6 0 2-16,-9 2 1 15,3 1-4-15,3 2-2 16,0 1-2-16,0 2 0 16,-3 0-4-16,6 5-3 15,3 0 2-15,-6-8 0 16,6 1-4-16,0 7-1 15,6-5 3-15,3 0-1 16,0-14 3-16,3 1-2 16,-3 5-1-1,-3-5 1-15,0-1 1 16,-3 1 1-16,3 0-1 16,-12-3-2-16,3 3 5 15,3-3 1-15,-6 8 4 16,0-3 1-16,6 0-3 15,-6 1 0-15,3-3-7 16,3 5-3-16,0 0-2 16,9-3 0-16,3 0 3 15,-3 3 2-15,-3 0 0 0,9 0-1 16,-6 0-2-16,2 0 1 16,-2 0 1-16,-3 3 2 15,3 0-1-15,-3 10-1 16,3-3 1-16,-9-7 1 15,0 10 1-15,-6 8 3 16,3-5-1-16,-3 5 2 16,3-2-6-16,-3 7-3 15,0 1 3-15,0-6 1 16,3-2-5-16,3-1 0 16,-6-2-17-16,6-3-6 0,0 0-29 15,0-5-12-15,0 0-36 16</inkml:trace>
  <inkml:trace contextRef="#ctx0" brushRef="#br0" timeOffset="143342.2263">1824 16071 168 0,'-3'10'66'0,"3"-10"-36"0,-3 3-20 15,3 0 20-15,0-1-12 0,0 1 0 16,0 2-10-16,0 1-5 16,3 1-2-16,0-1 1 0,2 2 3 15,4-3 0-15,3-2 2 16,0 2 5-16,3-5 4 16,-3 0 1-16,-3-5 1 15,3 2-5-15,-9-2 0 16,3-1-2-16,-6-2 3 15,-6 1-1-15,-3-1 0 16,0 2-10-16,3 1-1 16,-6 2-20-16,3 1-5 15,3-1-42-15,3 6-15 16,-3-1-32 0</inkml:trace>
  <inkml:trace contextRef="#ctx0" brushRef="#br0" timeOffset="143873.812">2065 16005 156 0,'-3'-3'60'0,"3"3"-32"0,3-3-22 0,3 3 15 16,-6 0-2-16,0 0 1 15,0 3-3-15,0 0 0 16,6-1-9-16,-4-2 6 0,4 14 3 16,0-1-5-16,0 0 1 15,0 0 1-15,-3 0 1 16,3-2-6-16,-6 0-3 16,3-3-1-16,3-1-1 15,-6-1 0-15,-6-4 0 0,6-2-2 16,-3 0 1-16,3 0-4 15,0-5 0-15,0-3 1 16,0-8 0-16,0 3 0 16,3-3 0-16,3 3-3 15,-3-3 2-15,3 3-1 16,6 2-2-16,-6 3-11 16,9 6-2-16,-6-1-25 15,0 0-8-15,3 3-56 16</inkml:trace>
  <inkml:trace contextRef="#ctx0" brushRef="#br0" timeOffset="144358.0516">2267 15812 184 0,'-3'7'68'0,"3"-7"-36"0,0 43-24 0,0-35 16 16,3 5-6-16,0-2 2 16,0 4-5-16,-3-1-1 15,3 9-8-15,0-7-4 0,0 5 1 16,3-5 0-16,-6 0 1 16,0-3-2-16,0-2-2 15,0-3 3-15,0 0 2 16,0-3-4-16,0-5-3 15,0 0 1-15,6-8 2 0,-6 0-2 16,9-2 0-16,-3 4-1 16,9-1-2-16,-4-1 0 15,4 2 3-15,0 6 0 16,3 0 3-16,-3 6 8 16,3 2 3-16,-9-3 7 15,3 3 2-15,-3 2-5 16,-3 1 0-16,-3-3-8 15,-6 0-1-15,3 0-4 16,-6-3-3-16,-6 0 0 0,-6 1-1 16,3-1-11-16,-3 0-5 15,3 0-10-15,0-2-1 16,6 0-26-16,-2-3-8 16,2 0-45-1</inkml:trace>
  <inkml:trace contextRef="#ctx0" brushRef="#br0" timeOffset="144826.838">2648 15949 240 0,'-6'-16'90'0,"3"19"-48"0,0 15-34 0,3-12 24 16,-3 2-14-16,0 2-2 15,-3 9-9-15,0-3-5 16,-3 2-1-16,0-2-1 0,0 3 2 15,1-4-8-15,-1 1-3 16,3-3-26-16,-3-5-10 16,3 6-26-1,0-9-49-15,6 0 22 16</inkml:trace>
  <inkml:trace contextRef="#ctx0" brushRef="#br0" timeOffset="145014.6019">2499 16021 180 0,'-3'-14'68'0,"3"14"-36"0,6-2-13 0,-3 2 21 0,0 2-9 16,0-2-1-16,6 0-6 16,-3 0-1-16,6 8-12 15,0-2-2-15,6 7 1 0,-9 0-4 16,11 6-1-16,-8-6-9 16,6 0-3-16,-3-2-29 15,3-4-12-15,-3 1-50 16,9-8-44-1,-9 6 53-15</inkml:trace>
  <inkml:trace contextRef="#ctx0" brushRef="#br0" timeOffset="145342.4819">2865 15949 296 0,'0'0'112'0,"0"0"-60"0,6 5-47 0,-6-2 24 15,6-3-12-15,0 0-2 16,6-8-8-16,3-5-5 0,0 13-1 15,0 0-10-15,3-13-2 16,5 5-21-16,-8 10-9 0,-3-2-31 16,3 3-12-16,-9-3-18 15</inkml:trace>
  <inkml:trace contextRef="#ctx0" brushRef="#br0" timeOffset="145500.617">2901 16007 212 0,'-3'0'82'0,"3"0"-44"0,3 0-38 0,-3 0 16 15,6 0-11 1,-3 0-1-16,9-2-11 0,3-4-3 16,9-2 5-16,-1 3-24 0,-2 0-10 15,0-3-44 1</inkml:trace>
  <inkml:trace contextRef="#ctx0" brushRef="#br0" timeOffset="145942.6215">3350 15796 212 0,'-14'5'82'0,"14"-5"-44"0,-12 16-38 0,9-8 18 15,0 2-3-15,-6 6 3 16,6 8-8-16,3-5-1 15,0 2-5-15,0-3-1 0,9 9 3 16,-3-4 3-16,6-4 2 16,-3-3 3-16,5-8 2 15,-2 0-5-15,9-14-1 16,-3 4-4-16,0-11 1 16,-3 2 5-16,-3-13 2 15,0-13-3-15,-6 16 1 16,-3 2-5-16,-9-2-2 0,-6-8-7 15,3 16-3-15,0 0-14 16,-3 0-5-16,3 5-31 16,0 2-15-16,-3 1-54 15</inkml:trace>
  <inkml:trace contextRef="#ctx0" brushRef="#br0" timeOffset="146411.4695">3589 15751 204 0,'6'26'77'0,"0"-7"-42"0,-6 28-30 0,2-39 17 15,1 8-8-15,0-3 2 16,0 1-7-16,3 1-3 15,-3-1-3-15,0-1 0 0,0-3 2 16,0-2 0-16,-3 0 2 16,0-2-4-16,0-4-2 15,0 1 0-15,0-3-1 16,0 0-3-16,3-5 2 16,-3-1-4-16,6-10 1 15,6-7 2-15,-6 23-1 16,12 5 1-16,-3-2 6 15,3-1 5-15,0 1 10 16,-7 10 6-16,-2-5-2 16,-3 3-2-16,0-1-7 15,-6 1-4-15,0-3-3 16,-12-3-2-16,3-2-8 16,-5-1-2-16,2-2-14 15,-6 0-5-15,3 0-23 16,-3 0-9-16,3 0-22 15,3-5-50 1,3-6 29-16</inkml:trace>
  <inkml:trace contextRef="#ctx0" brushRef="#br0" timeOffset="146849.0514">3904 15782 184 0,'-18'8'68'0,"15"3"-36"0,0 0-22 0,0-1 17 0,3 6-7 15,0 2-1-15,3 4-11 16,0-1-5-16,6-3-2 16,-3-2 5-16,9-3 4 0,-3 1 6 15,6-6 2-15,-3 2-9 16,6-10-5-16,5-8 1 16,-5-2 1-16,-3-1 2 15,-6-5 0-15,-3-2 0 16,-6-1 2-16,-3 1-3 15,-6-1-2-15,-6-2-5 16,-3 2 0-16,0 4-7 16,0 1-3-16,-8 4-12 15,5 2-4-15,3 0-17 16,9 5-87 0</inkml:trace>
  <inkml:trace contextRef="#ctx0" brushRef="#br0" timeOffset="147211.3782">4160 15872 176 0,'0'37'66'0,"3"-23"-36"0,12 9-24 0,-9-12 17 15,3 0-5-15,-3-1 1 16,9-2-1-16,-3 0-2 0,5-5-8 16,-2-1-1-16,9-10 0 0,9-10 10 15,-6-6 4-15,-6 3 2 16,-10 0 1-16,-5 0-2 16,-9-1 1-16,-6 1-9 15,-2 0-3-15,-4 3-4 16,-6-1 0-16,0 3-6 15,0 0-1 1,0 11-13-16,-2-3-7 0,5 8-27 0,3 0-10 16,9 5-41-1,6 1-52-15,6-4 46 16</inkml:trace>
  <inkml:trace contextRef="#ctx0" brushRef="#br0" timeOffset="147867.739">4529 15740 188 0,'0'0'71'0,"0"0"-38"0,-6 0-17 0,3 0 22 16,0 8-14-16,-3-3-3 15,-3 9-4-15,0 4-1 16,1 9-8-16,2-1 1 0,3 3 2 16,3-2-4-16,6-12-2 15,-3 4 2-15,11-6 2 16,-2 0 5-16,12-5 1 0,-6 0-8 16,3-10-2-16,9-9 3 15,-7-2 5 1,-2-8 2-16,-9-1 0 0,-6 1-3 15,-6 0 0-15,-12 0-3 16,-6 0 0-16,1 2-12 16,-4 3-3-16,0 6-15 15,0 2-6-15,3 3-15 16,3-1-6-16,6 6-29 16,3 0-12-16,9 0-16 15</inkml:trace>
  <inkml:trace contextRef="#ctx0" brushRef="#br0" timeOffset="148067.2948">4800 15703 252 0,'24'13'96'0,"-21"3"-52"0,15 5-29 0,-12-5 26 15,0 5-15 1,-3 8-5-16,0 1-10 15,0-4-5-15,0-5-3 0,0-2-3 0,-1-3 1 16,1-3-39-16,0 0-16 16,0-2-77-1</inkml:trace>
  <inkml:trace contextRef="#ctx0" brushRef="#br0" timeOffset="159077.3121">1231 16447 124 0,'-6'-3'46'15,"6"6"-24"-15,0-6-13 0,0 3 14 0,0 0-2 16,0 0-1-16,0 0-2 16,6 0-1-16,3 0-9 15,-6 0 1-15,6 0 4 0,9 0-5 16,-3 0 0-16,6 0 0 15,5-5 0-15,4 5 0 16,0 0 2-16,-3-3-1 16,5-2 0-16,1-1-3 15,6 6 1-15,-3-2-9 16,-1-1-3-16,7-5 7 16,-3 5 3-16,2 1 0 15,4-6 0-15,3 8-1 16,-7-3 2-16,1 1-3 0,6-1-2 15,-10 3 2-15,4-5 0 16,0 5-4-16,2-3 1 16,1 0 0-16,-3 1 2 15,2-1-1-15,-2 0-1 16,3 1 1-16,-4-1-1 16,1 0 4-16,-3 1 2 15,-1-1-2-15,4-2-1 16,0-3-1-16,-1 0 1 15,1 3-2-15,6 5 2 0,-7-6-2 16,7 12-1-16,0-4-2 16,-1-10-1-1,1 8 4-15,-1-2 1 0,1-1 0 16,3 1 1-16,-4-4-4 16,4 6 0-16,-6-5 1 15,-1 5 2-15,4-3-1 16,-1-2-1-16,1 0 1 15,3 2-1-15,-1 6-3 16,1-1 2-16,-1 1 1 16,-2 5 2-16,-3-3-3 15,2 1 0-15,-2-6 1 16,-3 5 2-16,5-3-1 16,-2 4-1-16,0-4 1 0,-4 1 1 15,1 0-1 1,3-3-1-16,-1 0 1 0,-2-3-1 15,6-2 0-15,-4-1 0 16,4-7 0-16,-1 8 0 16,1-3-3-16,-3 0 2 15,-1 3 1-15,1-1 2 16,0 1-3-16,5-3 0 16,-14 3 3-16,12-3 3 15,-1 0-4-15,1 0-3 16,-1 3 3-16,-2 0 1 15,-3 2-3-15,-1 0-1 0,-2 1-2 16,-3-4 3-16,0 6-18 16,-7-2-4-16,1-1-95 15,-3 0-48 1,3-2 76-16</inkml:trace>
  <inkml:trace contextRef="#ctx0" brushRef="#br0" timeOffset="160108.7008">1130 16460 116 0,'0'-3'44'0,"0"8"-24"0,0-2-8 16,0 0 13-16,3 2 2 15,-3 3 3-15,6 5-1 16,-6 3 2-16,3 8-17 15,0 5 5-15,0 3 2 0,9 7-3 0,-9 6 2 16,3-5-7-16,0-3-3 16,0-3-5-16,-6-2-4 15,0-5 2-15,3-4 2 16,3 4-73 0,-6-3-55-1</inkml:trace>
  <inkml:trace contextRef="#ctx0" brushRef="#br0" timeOffset="161609.3224">1344 16690 100 0,'0'3'38'0,"0"2"-20"0,3 3 1 0,0 10 18 0,0-2-5 15,0 3 1-15,3-1-9 16,-6-5-3-16,3 6-12 15,0-6 1-15,0 0 1 0,-3-5-4 16,0 3 1-16,0-8-5 16,0 2 0-16,0 3 1 15,0-8 2-15,0 0-1 16,-3-8 0 0,0 3-3-16,0-3-2 15,3-3 1-15,-6 1 3 16,6-14 5-1,6 3-3-15,-3-3-1 16,6 8 0-16,3-3-3 16,0 6-2-16,3 3-2 0,0 2-1 15,0 2-5-15,-1 4 0 16,-2-4-23-16,3 6-7 16,-6 0-64-1</inkml:trace>
  <inkml:trace contextRef="#ctx0" brushRef="#br0" timeOffset="161906.0377">1639 16531 152 0,'-3'3'57'0,"6"-1"-30"0,-3 12-7 15,6-6 21-15,-6 8-9 16,0 2-3-16,3 3-13 16,-3 8-3-16,9 6-7 15,-6-6-6-15,3 3-3 0,-3-6 4 16,0 0 1-16,0-2-33 15,-3-8-14-15,-3 3-55 16</inkml:trace>
  <inkml:trace contextRef="#ctx0" brushRef="#br0" timeOffset="162140.3419">1544 16714 192 0,'0'-21'74'0,"0"21"-40"0,6-6-18 0,0 4 22 16,-3-4-9-16,6 4 0 15,8-4-16-15,-2 1-8 16,6 0-3-16,3 5-2 0,-3 0 0 0,0 0-27 16,-1 0-9-16,-5 5-53 15,3-2-44 1,0-1 48-16</inkml:trace>
  <inkml:trace contextRef="#ctx0" brushRef="#br0" timeOffset="162468.5038">1803 16690 140 0,'-3'3'52'0,"6"7"-28"0,3 14-11 15,-6-8 19-15,0 0 2 16,0 0 1-16,0-1-10 15,0-1-2-15,0-1-14 16,3 0-5-16,-3 0-1 0,0-5-2 16,0-2 2-16,0-6-2 0,0 0 2 15,6-3-2-15,-3-8-1 16,2 3 3-16,7-10 0 16,-3 2-4-16,12 0-1 15,0 3 1-15,-6 0 2 16,6 7 4-16,-3 6 2 15,-1 6 1-15,-2-1 2 16,0 6-3-16,0-1 1 16,0 1-5-16,-9-3 0 15,3 5-8-15,-3-2-4 16,0-1-50-16,0 1-24 16,3-3-21-16</inkml:trace>
  <inkml:trace contextRef="#ctx0" brushRef="#br0" timeOffset="162984.4045">2588 16470 184 0,'-2'0'71'0,"2"0"-38"0,-3 19-23 0,-3-11 20 15,-3 5-12-15,-9-2 0 16,0 2-6-16,3 0 0 16,-6 0-7-16,0 3 1 0,4 0 1 15,-4 0 1-15,3-3 0 0,6 0-4 16,3-2-3-16,6 2 0 15,3 0 1-15,0-5-1 16,6 6-1-16,0-1 1 16,6 5-1-16,0-4 0 15,3 1 0-15,5-4-16 16,-2 8-4-16,3-4-25 16,3 4-9-16,-3-1-43 15</inkml:trace>
  <inkml:trace contextRef="#ctx0" brushRef="#br0" timeOffset="164140.8822">2621 16693 108 0,'0'5'44'0,"0"0"-24"0,3 19-4 16,0-8 18-16,0 0-3 16,0 8 2-16,0-3-8 15,0 5-1-15,0 1-13 16,3-9-2-16,-6 9 1 0,3-9-6 0,0-5 0 16,-3-5 0-16,3 3 0 15,-3-3 0-15,0-3 0 16,-3-2-2-16,0-3-2 15,0-3 1-15,-3-7-1 16,0-4 0-16,0 6 2 16,0-5-1-16,3 0-1 15,0-6-2-15,3 3 1 16,0 1-1-16,0-7-2 16,6-1 7-16,3 1 3 15,6 7-3-15,-3-1 0 16,6 8-1-16,3 0-2 15,-6 3 3-15,2 7 0 0,-2 3 5 16,-3 6 3-16,0-3 0 16,-12 5 1-16,0 0-4 15,0 1-3-15,-9-1-2 16,0 0 0-16,-3-2-4 16,0-3 0-16,3-3-23 15,-5-2-10-15,8-3-17 16,-3 0-9-16,3 0-38 15</inkml:trace>
  <inkml:trace contextRef="#ctx0" brushRef="#br0" timeOffset="164515.957">2892 16719 172 0,'-12'13'66'0,"6"-13"-36"0,-3 11-15 0,9-1 18 0,-3 1-10 16,0 2-3 0,0 0-11-16,3 1-4 0,0-1-3 15,6 0 1-15,3 0 0 0,-3-2-1 16,3-3-2-16,0 0 1 16,3-3-1-16,-3-5-18 15,3 0-5-15,0 0-20 16,-3-3-5-16,3-2-35 15</inkml:trace>
  <inkml:trace contextRef="#ctx0" brushRef="#br0" timeOffset="164828.452">3023 16764 132 0,'-12'-19'52'0,"12"38"-28"0,-3-14-8 0,3 1 16 16,-6-4-9-16,6 6-3 15,-3-3-3-15,3 9 2 16,0-4-11-16,3 1 2 0,3-6 1 16,0 6 0-16,3-3 1 15,0-6 0-15,3-2 0 16,0 0-4-16,0-2 0 16,3-4-3-16,-6-2 0 15,-1-2-1-15,-2-3 0 16,-3-1-2-16,-3 4 1 0,-3-6-4 15,-3 3 0 1,1-1-8-16,-1 9-4 0,-3-3-18 16,-3 14-7-16,0-4-31 15,3 9-51 1,3-3 25-16</inkml:trace>
  <inkml:trace contextRef="#ctx0" brushRef="#br0" timeOffset="165203.2199">3124 16727 164 0,'3'16'63'0,"0"-14"-34"0,3 17-16 16,-3-8 19-16,3-1-12 0,0 1-1 15,0-3-7-15,0 0 0 16,6-3-7-16,-6 6-3 0,3-9 1 15,-3 3-2-15,0-5-1 16,0 0 3-16,0-5 0 16,0 5-1-16,-1-5-2 15,1-3 1-15,-3-5-1 16,-3-6 0-16,0 3 2 16,0 3-3-16,0 2 0 15,6 6-1-15,0 3-2 16,0 4 3-16,-3 3 0 15,0 9 1-15,6-9 0 16,0 8 0-16,-3-2 0 16,0-1-3-16,3 1 2 0,0-3-45 15,-3 0-20 1,0-3-23-16</inkml:trace>
  <inkml:trace contextRef="#ctx0" brushRef="#br0" timeOffset="165554.5711">3383 16743 132 0,'0'2'49'0,"3"17"-26"0,0-8-7 16,-3-9 25 0,0 9-16-16,0-3-10 0,0 0-5 15,0-3-7-15,0 0-2 16,0-2 0-16,0-3 1 0,0 0 1 15,0 0 3-15,0-5 1 16,3-3-3-16,0-6-3 16,3 1 0-16,0 0 1 15,6 0-1-15,0 2-1 16,0 3 5-16,0 6 1 16,0 4 2-16,-3 11 0 15,-1-2-2-15,1-3 1 16,-3 5-4-16,0-2 0 0,-3-1-1 15,0 1 1-15,0-3-42 16,0 0-16-16,0-3-43 16</inkml:trace>
  <inkml:trace contextRef="#ctx0" brushRef="#br0" timeOffset="165788.9795">3580 16502 156 0,'0'3'57'0,"0"10"-30"0,0 3-10 0,0-8 22 16,0 8-5-16,0 2 1 16,0 6-9-16,0-3-4 0,0 16-12 15,3-5-6-15,0-3-3 16,0-5 1-16,0-3 1 0,0-2-34 15,3-4-17 1,-6 1-61-16</inkml:trace>
  <inkml:trace contextRef="#ctx0" brushRef="#br0" timeOffset="166054.6286">3404 16626 236 0,'-3'-8'90'0,"6"6"-48"0,3-6-25 0,3 8 25 16,3-3-11-16,6-2-1 16,6-3-15-16,5-3-4 15,4 9-7-15,0-3-3 0,0-1 0 16,-1 1-15-16,-2 2-5 15,-3 3-61-15,-6 3-27 16,-3 2-5 0</inkml:trace>
  <inkml:trace contextRef="#ctx0" brushRef="#br0" timeOffset="166601.4672">3675 16798 216 0,'6'-2'82'0,"6"4"-44"0,0-2-31 16,-3 0 20-16,3 0-16 16,-1 0-6-16,4 0-3 15,-3 0 0-15,3 0-1 16,-3 0-31-16,0 0-13 0,0 0-55 16</inkml:trace>
  <inkml:trace contextRef="#ctx0" brushRef="#br0" timeOffset="167008.1005">3898 16677 216 0,'15'2'82'0,"-12"4"-44"0,9 2-27 0,-6-3 21 16,-3 3-11-16,0 5 5 15,3 0-10 1,-3 0-9-16,-3 1-3 0,3-1 0 16,-3-8-5-16,0 6 1 15,0-9 2-15,0 4 1 16,0-6-1-16,-6-6-2 0,6-7 3 15,0-5 0-15,0 4-4 16,3-1 1-16,0-1 4 16,3 0 5-16,3-3-7 15,0 9-1-15,-1-1-3 16,1 1 0-16,3 4-14 16,0-2-6-16,-3 8-42 15,0-2-19-15,0 4-20 16</inkml:trace>
  <inkml:trace contextRef="#ctx0" brushRef="#br0" timeOffset="167554.7894">4279 16547 232 0,'-3'-5'88'0,"6"5"-48"0,-3 2-36 0,0-2 21 16,3 6-1-16,3 7 5 16,-3 0-9-16,3 3-4 15,-3 0-9-15,0 5-5 0,0-2 1 16,0 2-2-16,-3 3 2 15,0-3-46-15,0-3-18 16,-3 1-63 0</inkml:trace>
  <inkml:trace contextRef="#ctx0" brushRef="#br0" timeOffset="167742.3916">4220 16671 300 0,'0'-10'112'0,"0"10"-60"0,3-3-45 0,3 1 26 0,0-1-19 16,5-2-5-16,1 2-5 15,3-2-1-15,0-1-2 16,3 1-23-16,3 2-7 0,-3-2-57 16,0 10-23-16,-1-2 1 15</inkml:trace>
  <inkml:trace contextRef="#ctx0" brushRef="#br0" timeOffset="168179.8233">4514 16550 244 0,'-6'-6'93'0,"6"4"-50"0,0-4-24 0,0 6 29 15,3-2-22-15,3-3-4 16,3-1-11-16,0 4-5 16,0-1-3-16,3 0-3 0,-3 6 1 15,3 0-4-15,0-1 2 16,-3 11 1-16,-6 1 0 16,-3-1 0-16,-3 11 0 15,-3-3 0-15,0 3 2 16,-3 0-1-16,3-3-1 15,0 3 1-15,0-6-1 0,3-5 0 16,0 0 2-16,3-2-1 16,0-8-1-16,3 2 1 15,3-5 1-15,0-5-3 16,0 5 0-16,3-3 3 16,0 0 1-16,0 3-1 15,3 0-2-15,-1 6-8 16,-2-6-3-16,0 5-27 15,3 3-11-15,-6-3-51 16,0 3-52 0,3-3 54-16</inkml:trace>
  <inkml:trace contextRef="#ctx0" brushRef="#br0" timeOffset="168570.5416">4767 16560 236 0,'-3'-10'90'0,"6"10"-48"0,0-6-25 0,-3 4 27 16,3-4-16-16,3 4-6 16,6-3-13-16,-3-1-4 15,6 4-3-15,-3 4-2 0,0-2 1 16,-3 8-4-16,-3-3 2 0,-3 9 3 15,-3 4 3-15,-6 1-4 16,-6 2-3-16,0 0 3 16,0 3 3-16,0 2-3 15,0-4-1-15,6-7 0 16,0-1 2-16,3-4-1 16,3-5-1-16,0 6 5 15,6-8 1-15,3-3-2 16,3-3-3-16,0 0 0 15,0-5-1-15,0 3-9 16,-3 5-2-16,0 0-36 16,0 0-16-16,-1-8-63 15</inkml:trace>
  <inkml:trace contextRef="#ctx0" brushRef="#br0" timeOffset="168961.1565">4994 16449 248 0,'0'-5'93'0,"3"5"-50"0,-3 3-30 0,0-3 24 15,0 0-19-15,3 0-7 16,2 2-7-16,4 1-1 15,0 2-2-15,0 6-1 0,6 2 1 16,3-3-1-16,0 1 0 16,3-3 0-16,0 5 0 0,-4 0-3 15,-2 6 2 1,0-3 1-16,-3 0 2 0,-3 0-1 16,-6-1 2-16,-3 1 2 15,-6 3 2-15,-3 7 12 16,-3 1 7-16,-3-3 0 15,3-1-1-15,-3 1-11 16,4-3-6-16,-1-2-10 16,3-6-1-16,0 0-61 15,3 1-24-15,0-1-60 16</inkml:trace>
  <inkml:trace contextRef="#ctx0" brushRef="#br0" timeOffset="170689.969">1184 16645 80 0,'-3'0'33'0,"3"3"-18"0,0 10 6 16,3-5 19-16,3 10 3 15,-4 14 2-15,4 5-6 16,-3 5 1-16,-3 1-22 16,0-4 5-16,0 4 4 0,0-6-11 15,3-3-3-15,3-5-11 16,-6-2-1-16,0-6-1 16,0-3 0-16,3-4 2 15,-3-1 1-15,0-5-1 16,0 2-2-16,0-7 1 15,0 5 1-15,6-3-1 16,-6-5 2-16,0 0-4 0,3 0 0 16,6 6 1-16,0-6 2 15,0 0-3-15,12 0 0 16,0 0 3-16,0 0 1 16,14 0 3-16,4 0 1 15,3 0 3-15,8 0 1 16,7 0-5-16,2 0-2 15,-2 0-2-15,11 0 1 16,1 0-2-16,-4 0 2 16,1 0 0-16,-7 5 1 15,4-2-2-15,-1-3 1 0,7 5-4 16,-7 3 0-16,1-6 3 16,-1-4 3-16,1-1 0 15,2-2 0-15,1 0-3 16,2 2 1-16,-2-2 0 15,-7 5 1-15,4-6 2 16,-7 1 1-16,4-3-1 16,-1 5-1-16,4 1-6 15,2-1 1-15,-2-2 2 16,-1 2 1-16,-2-2-1 16,-1 0-2-16,1-1 1 15,-3-2-1-15,-4 8 0 16,1-2 0-16,-4-1 0 0,1 0 2 15,-1-2-3-15,1 0 0 16,0 2 1-16,2-2 2 16,-2 5-1-16,-1 0-1 15,1 0-2-15,0 5 1 16,-1-2 1-16,1-3 2 16,-1 0-1-16,1-3-1 15,3-2-2-15,-1 5 1 16,-2-5 3-16,2 5 1 15,-2-3-4-15,0-2-1 16,2-1 3-16,-5 1 3 0,-4-3-3 16,1 6-1-16,0-4-2 15,-4 1-2 1,-2 0 5-16,0-3 3 16,0 5-3-16,-4 0-3 0,-2 1 1 15,-3-4 2-15,0 6-2 16,-4-2 0-16,7-1 1 15,-3 1 0-15,-3-4 2 16,-4 6 1-16,1 0-4 16,0-2-1-16,-3 2 1 15,-3-3 0-15,0 3 3 16,-4 0 3-16,-5-3-2 16,-3-2 0-16,-3 0-3 15,-3-3-1-15,-3 8 1 0,0-8 0 31,-3-3 0-31,0 3 0 16,1-2 0-16,2-3 0 16,0-9 0-16,0 6 0 0,3-15 0 15,0-1 2-15,0-2-1 16,-3-3-1-16,0 0 1 16,0 2-1-16,0-2 0 15,0-3 2-15,0 1 3 16,0 4 2-16,3 4-8 15,0 9-4-15,0-1-28 0,0 7-14 16,0 5-105 0,-6 8-57-16,-12-2 99 15</inkml:trace>
  <inkml:trace contextRef="#ctx0" brushRef="#br0" timeOffset="172862.3568">5610 16518 148 0,'9'-8'57'0,"-9"5"-30"0,0 3-10 0,0 0 20 16,0 0-6-16,0 3 2 15,-3 5-4-15,-3-3 2 16,-6 1-17-16,-6 1 3 0,0 1 1 16,-3 3-8-16,0-3-1 15,1 8-3-15,2-3-1 16,3 0-6-16,3-2 1 16,3-1 0-16,6-2 0 15,6 6-3-15,6-4 2 16,3 1 1-16,6-1 2 15,5 4-1-15,4 7-1 16,-3-5 1-16,0-3 1 0,-3 0-1 16,-3-5-1-16,-4 3-6 15,-2-3-4-15,-3-1-25 16,-3-7-10-16,-3 6-140 31,-6-6 67-31</inkml:trace>
  <inkml:trace contextRef="#ctx0" brushRef="#br0" timeOffset="173346.8426">5589 16645 100 0,'-3'0'38'0,"6"3"-20"0,-3-3-6 0,0 0 16 15,0 0-1-15,0 0 2 16,0 0 3-16,0 5 5 16,0-5-20-16,0 0 8 0,0-5 3 15,3 5-9-15,3-3-3 16,3-2-5-16,3-1 0 15,5-2-4-15,7 0 1 0,3-2-7 16,3 5-1-16,6-3 0 16,-1 8 0-1,1 0 0-15,0 13 0 0,-1 5-3 16,-5 14 0-16,-3 3 8 16,-3 15 4-16,-6-3 9 15,-6 6 3-15,-6 11 1 16,-3-3-2-16,-6 8-4 15,-3-9-2-15,0-1-8 16,0-6-2-16,0-9 0 16,0-4 2-16,3-8-14 15,0-6-5-15,3 1-44 0,3-6-20 16,6-2-66 0</inkml:trace>
  <inkml:trace contextRef="#ctx0" brushRef="#br0" timeOffset="174284.1188">5321 17455 168 0,'-3'8'66'0,"6"15"-36"0,0 12-13 0,0-22 20 0,0 21-4 15,0-2 3-15,0 0-9 16,3-6-2-16,-3-2-14 16,0-8-4-16,0-3-1 0,0 0-3 15,0 1 0-15,0-1 3 16,-3-8 1-16,0 3-1 15,0-3-1-15,0 3-6 16,0-10 1-16,0-9-5 16,0 8 1-16,0-7 0 15,0 2 2-15,3 3-1 16,3-3-1-16,0 0 3 16,2-3 0-16,4 9-2 15,3-4 2-15,3 1-1 16,3 5 0-16,0 0 2 15,3 11 0-15,-4-3 11 0,-8 5 5 16,-3 0 5-16,-3 0 2 16,0 0-6-16,-9 6-2 15,0-6-7-15,-6 0 0 16,0 1-3-16,-8-6 2 16,2-3-17-16,-6 3-6 15,-9-3-12-15,3 3-3 16,3-11-14-16,4 6-4 15,-1-6-34 1,9-7-58-16,6-3 34 16</inkml:trace>
  <inkml:trace contextRef="#ctx0" brushRef="#br0" timeOffset="175065.6768">5747 17724 148 0,'0'-7'57'0,"0"7"-30"0,0-6-10 0,0 4 20 0,0 2-8 16,-6 0-2-16,-3 0-7 15,-3 2 0-15,0 9-11 16,-3-3-1-16,-3 5-1 0,0 8 1 15,3-2 0-15,4 2 0 16,-1-3 0-16,6 1-4 16,3 2-1-16,6-8 1 15,3 3 0-15,6-8 0 16,-1-3 0-16,1-5 0 16,0-2 0-16,3-6 0 15,3 5 0-15,-3-13-2 16,-3 3 1-16,-3-8-4 15,-3 2 0-15,-3-2 3 16,-3 3-1-16,0 4 2 16,0 6-4-16,0-2-2 15,0 2-1-15,0 8 0 16,0 5 0 0,0 3 9-16,6 0 4 15,0 3 2-15,2 2 3 16,4 3-7-16,0 2-2 15,3-4-3-15,0-4 1 16,3-2-11-16,-3 0-2 16,0 3-33-16,0-9-11 0,-1 4-74 15</inkml:trace>
  <inkml:trace contextRef="#ctx0" brushRef="#br0" timeOffset="175487.3354">6086 17751 228 0,'-9'-3'88'0,"9"-7"-48"0,-15 15-25 15,9-5 26-15,-6 0-9 16,-3 5-1-16,1-2-15 0,2 2-7 16,3 0-6-16,0-2-5 0,3 2 1 15,3 1 1-15,3 2 0 16,6 5-3-16,6 5 2 16,0-10 1-16,-3 6 0 15,-4-4 8-15,-2-2 5 16,-6 0 0-16,-5-3 2 15,-1 3-8-15,-3-2-2 16,-3 1-1-16,-3-4 0 16,0 0-18-16,-3-3-7 0,3 0-23 15,4 0-10 1,2 0-152 0,12 5 79-16</inkml:trace>
  <inkml:trace contextRef="#ctx0" brushRef="#br0" timeOffset="175940.8316">6193 17822 160 0,'3'-18'63'0,"9"10"-34"0,-6 5-8 15,0 3 25-15,-3 0-11 16,3 0-2-16,0 0-8 0,0 0-4 15,3 0-11-15,3-2 5 0,-1 2 2 16,1 0-5-16,0-3-2 16,3-2-1-16,0 5 1 15,-3-6-3-15,0-2-2 16,0 3-5-16,-3-3 0 16,0 0 0-16,-3-2 0 15,-3 2-3-15,-6 2 0 16,-3-7-3-16,-6 8-1 15,-6 2-3-15,-3 3 1 16,-3 3 3-16,-6 2 3 16,7 1 0-16,-4 12 1 15,0-2 13-15,6 2 7 0,3 1 6 16,6-1 3-16,4 4-8 16,5-4-4-16,6-2-4 15,5 3 0-15,7-6-4 16,6-3-2-16,3-7 0 15,9 2-1-15,-1-5-31 16,-2 0-14-16,9-5-83 16,-6 5-78-1,-4-16 63-15</inkml:trace>
  <inkml:trace contextRef="#ctx0" brushRef="#br0" timeOffset="176722.1356">5455 18166 164 0,'-3'-5'63'0,"3"5"-34"0,-3 0-14 0,3 0 18 16,-3 0-3-16,-3 0 0 15,0 0-2-15,-9 0 0 0,0 0-15 16,0 8 1-16,-2-3 0 16,-4 8-1-16,0 1 0 0,0 4-1 15,6 1 0-15,3-3-4 16,6 7 0-16,6-4-5 15,6-3 0-15,6-3 3 16,3 0 1-16,6 1-3 16,3-9-3-16,3 3-22 15,-4-3-11-15,7-5-35 16,0 0-12-16,-3 0-38 16</inkml:trace>
  <inkml:trace contextRef="#ctx0" brushRef="#br0" timeOffset="177268.7855">5747 18285 204 0,'0'-34'77'0,"0"29"-42"0,-3-1-17 0,3 6 23 15,-6-2-12-15,-3 2-2 16,0-6-14-16,-3 6-3 16,-3 6-6-16,0-4-5 0,-3 9 0 15,3-3 5-15,1 5 2 0,2 0 0 16,3 1-1-1,3 4-1-15,6-5 0 0,6 1-5 16,0-1 1-16,3-5 2 16,2-3 3-16,1 0-2 15,0-10 0-15,0 0-1 16,3 2 1-16,-3-7 0 16,-3 2 1-16,-3-6-5 15,0 6 1-15,-3-5 2 16,0 3-1-1,-6 2-3 1,6 8-1-16,-3 0-1 0,3 5 3 16,0-2 4-16,6 7 6 15,0-2-1-15,0 0 1 16,2-3-5-16,4 3-3 16,0-2-7-16,3 2-4 15,0-3-36-15,0 3-17 16,0-3-67-1</inkml:trace>
  <inkml:trace contextRef="#ctx0" brushRef="#br0" timeOffset="177737.569">6083 18232 248 0,'-6'-5'93'0,"6"5"-50"0,-3 0-22 15,0-2 28-15,-3 2-11 16,-6 0 0-16,-3 0-17 15,0 0-5-15,1 2-10 16,2-2-4-16,3 0 1 0,0 5-7 16,6 3-1-16,6 3 2 0,9-3 3 15,3 5-1-15,2 0 0 16,1-2 1-16,0-3 0 16,-3 5 4-16,-3-5 5 15,-3-3 10-15,-6 3 6 16,-6-2-9-16,-3-1-2 15,-3-2-8-15,-3-3-4 16,-6 0-6-16,0 0-2 16,1 0-26-16,2 0-9 15,3 0-23-15,0 0-8 16,3 0-67 0,3 0-30-16</inkml:trace>
  <inkml:trace contextRef="#ctx0" brushRef="#br0" timeOffset="178222.026">6253 18312 252 0,'-3'0'96'0,"3"0"-52"0,3 0-34 16,-3 0 23-16,6 0-7 0,3 0-1 16,2 0-7-16,4-8-1 15,3 3-10-15,0 2 0 0,0-8 0 16,3 6-3-16,-3-3-1 16,2-5-1-16,-2 8 1 15,-3-3-2-15,-3 0-1 16,0-3 3-16,-6 3 0 15,0 3-6-15,-9-3-2 16,-6 3-7-16,-6-3 0 16,-3 8 1-16,-6 0 2 15,-2 0 6-15,-4 8 1 16,3-3-1-16,-6 8 2 16,4 6 10-16,-1-3 3 0,3 2 8 15,6-5 4-15,6 1-6 16,9-1 0-16,6 5-5 15,9-4 0-15,6-1-5 16,9 0-3-16,18-5 0 16,2-3 1-16,7-5-3 15,-1 0-2-15,1 0-66 16,6 0-31-16,-7-5-67 16</inkml:trace>
  <inkml:trace contextRef="#ctx0" brushRef="#br0" timeOffset="190819.3258">21055 12340 100 0,'0'0'38'0,"3"0"-20"0,0 0-10 0,-3 0 11 16,0 0 0-16,0 0 1 15,0 0 0-15,0 0 2 16,0 0 1-16,0 0 3 0,0 0-14 16,0 0-2-16,0 0-3 0,3 0-3 15,0-2-1-15,0-1 3 16,0 0 1-16,0 1-1 16,0-6 1-16,0 0-4 15,3-6 0-15,0 7-1 16,0-1 1-16,3 0-2 15,0 0-1-15,-3 0 1 16,2 0 1-16,1-3 1 16,0 3 1-16,6-2-2 15,-3-1-2-15,0 1 1 16,0-1-1-16,0 3 0 16,3-3 2-16,0 1-3 15,2 2 0-15,1 0 5 0,3 0 5 16,3 0-3-16,0 0-1 15,3 0 0-15,-1 3-1 16,1 0-2-16,0 2 1 16,3 0 0-16,-4 1 1 15,4 2-2-15,0 0-2 16,-3 0 1-16,0 0-1 16,-4 2 0-16,1 1 0 15,0 2 0-15,0 1 0 16,0-1 2-16,-1 3 1 15,1 0 1-15,-3 0 0 0,-3 2-2 16,-3 1 1-16,0-1 0 16,0 1 1-16,0 0 0 15,-4-1 2-15,-2-2-3 16,0 0-2-16,-3-3 0 16,0 1 1-16,0-4 1 15,-6-2 1-15,0 0 0 16,0 0 0-16,0 0-11 15,3 0-23 1,3 0-10-16,-3-2-33 16,0-1-14-16,3 3-8 15</inkml:trace>
  <inkml:trace contextRef="#ctx0" brushRef="#br0" timeOffset="191256.879">21987 12115 52 0,'3'-8'22'0,"0"8"-12"0,-3-2 21 0,0 2 19 16,0 0-7-16,0 0 0 16,0 0-22-16,0 0-8 15,0 0-8-15,0 0-2 0,3 2 1 16,0 4 4-16,0 2 5 15,3 2-5-15,0 3 0 16,-1 3-2-16,1 0 1 16,0 0 0-16,0 3 1 0,0 4-4 15,-3 1-3 1,0-5 0-16,0-3 1 16,-3 2 3-16,-3-5 2 0,-3-2 3 15,0-3 4-15,-6 0-4 16,-2-3 2-16,-4-2-3 15,-3-1 2-15,-3 4-4 16,0-4 1-16,3-2-3 16,1 3 0-16,2-3-3 15,6 3-2-15,0-1-2 16,6 1 1-16,3 0-32 0,6 2-13 16,3 0-63-1,6 0-38-15,9-7 66 16</inkml:trace>
  <inkml:trace contextRef="#ctx0" brushRef="#br0" timeOffset="196663.7003">22898 11766 192 0,'-6'0'71'0,"3"3"-38"0,-6 7-23 15,3 3 20-15,-6 9 6 16,-3 1 5-16,-3 9-15 16,-6 0-5-16,-2 5-13 15,-4-3 1-15,6-4 2 0,0-1-6 16,0-3-3-16,6-5-1 16,1-2 1-16,2-6-14 0,3-2-7 15,3-3-28-15,3-6-10 16,6-4-41-1,3-4-32-15,3-4 51 16</inkml:trace>
  <inkml:trace contextRef="#ctx0" brushRef="#br0" timeOffset="196757.423">22603 11819 212 0,'-6'-19'79'0,"6"19"-42"0,0 0-32 0,0 8 17 15</inkml:trace>
  <inkml:trace contextRef="#ctx0" brushRef="#br0" timeOffset="196913.7222">22600 11835 413 0,'3'24'45'0,"3"-3"-22"16,6 3-7-16,3-1-5 0,5 7 0 15,1-4 3-15,6 0-5 16,3 1-1-16,3-3-4 16,-4 0-1-16,1-1 1 15,-6-1 0-15,-3-1-33 16,-3-3-15-16,-6-2-75 15,-1 3-62 1,-8-6 69-16</inkml:trace>
  <inkml:trace contextRef="#ctx0" brushRef="#br0" timeOffset="254165.948">22153 12946 148 0,'-3'-3'57'0,"3"3"-30"0,0 3-14 15,0-3 17-15,-3 5-2 16,1 1 3-16,-1 7-15 15,0-3-4-15,3 9-8 16,0-3 2-16,-3 8 0 0,0-3-2 0,-3 5-1 16,3-5-1-16,0 3 1 15,0-3-2-15,0-5 2 16,-3 3-9-16,3-3-20 16,0-8-7-1,0 0-3-15,6 0 0 16,0-3-16-1,0-5-35-15,0 0 21 16</inkml:trace>
  <inkml:trace contextRef="#ctx0" brushRef="#br0" timeOffset="254431.9089">22168 12991 140 0,'3'-8'55'0,"-3"8"-30"0,3-5-10 16,-3 5 18-16,3 0-5 15,-3 0-2-15,0 0-6 16,0 0 0-16,0 5-11 16,0 0 1-16,0 11 3 0,0 11-3 15,0 2 2-15,0-5-5 16,0 5 1-16,0-5-5 16,-3-1-2-16,0 6 0 31,3-7-1-31,0-1-9 0,0-8-4 0,-3 3-20 15,3-3-6-15,0-2-22 16,-6-3-53-16,3-3 20 16</inkml:trace>
  <inkml:trace contextRef="#ctx0" brushRef="#br0" timeOffset="254775.4197">21978 13060 168 0,'-12'-5'63'0,"12"5"-34"0,-9-3-12 0,9 3 22 0,0 0-7 16,0 0-1-16,-3 0-11 15,0 0-2-15,6 0-11 16,0 0 5-16,9-3 3 0,-3 1-1 15,12-1 0-15,-3 0-6 32,8 1-3-32,-5-1-5 15,6 0 0-15,-3 1 2 16,0-1 1-16,-4 0-12 0,-2 3-7 0,6 0-9 16,-12 3-5-16,0-3-5 15,-6 5-4-15,0 1-14 16,-3 2-6-16,-3-3-19 15</inkml:trace>
  <inkml:trace contextRef="#ctx0" brushRef="#br0" timeOffset="255041.0926">22008 13145 220 0,'-15'2'82'0,"15"-2"-44"0,-3 3-25 0,3-3 31 0,0 2-17 31,6 1-7-31,-3 0-3 0,12-1-10 0,-4 1 5 0,13-6 1 16,-3 1-4-16,9-1-1 16,-3 0-6-16,2 1-2 15,10-3 0-15,-3 2 0 16,-6 0-33-16,-1 1-13 15,-5-4-41-15,0 1-17 0,-3-3 11 16</inkml:trace>
  <inkml:trace contextRef="#ctx0" brushRef="#br0" timeOffset="255838.2932">22457 13163 132 0,'0'13'52'0,"3"-10"-28"0,-3 15-11 15,0-10 19-15,3 3-5 16,-3 5 1-16,0-3-4 15,0 3-3-15,0-5-11 16,0-1 2-16,0 1 2 0,0-1-5 16,0 1-1-16,0-3 0 0,0-3 0 15,0 0-2-15,0-2 1 16,0 0-2-16,0-6 2 16,0-2-4-16,0-6-2 31,3 1-3-31,0-4 1 15,3 1 1-15,0 0 0 0,0 0 0 0,0-1 0 32,3 4-3-32,0-3 2 15,3 5 1-15,-1 2 0 0,4 12 0 16,-3-1 0-16,0 8 0 16,-3-2 4-16,0 2 2 15,-3 0-2-15,-3 0-1 16,0-2-3-16,0 5-1 15,0-3 1-15,0-2 2 0,0-1-8 16,-3-2-1-16,0 0-27 16,3-3-10-16,0 1-42 15,3-9-46 1,0 0 44-16</inkml:trace>
  <inkml:trace contextRef="#ctx0" brushRef="#br0" timeOffset="256244.5569">22695 13253 200 0,'-3'-3'77'0,"3"6"-42"0,3-3-28 15,-3 0 18-15,3 3-7 0,3-1 0 16,3-2-6-16,0 3 0 16,3-3-7-16,-3 0-5 0,-3-3-3 15,6 1 4-15,-3-1 1 16,-3 0-5-16,-3-2-2 15,2 0 10-15,-5-6 7 16,0-5-6 0,-5 3-3-16,5 2 0 15,-6 4-4-15,-3-1 0 16,0 2 1-16,0 4 0 16,-3 7 0-16,0 6 2 15,3 2 5-15,0 0 4 16,0 6-2-16,3-4 2 0,3 1-6 15,3-5-1-15,0-1 0 16,6 1 0-16,0-3-9 31,3 0-2-31,0 0-18 16,3-3-7-16,0-2-12 16,3-3-5-16,6-3-24 0,-4-2-40 15,1-3 35-15</inkml:trace>
  <inkml:trace contextRef="#ctx0" brushRef="#br0" timeOffset="256671.489">22880 13219 160 0,'0'0'60'0,"-3"8"-32"0,3-1-11 0,0-1 20 16,0 2-10-16,3 2-1 16,-3 4-9-16,6-1-2 15,-3 0-9-15,0-2-2 0,3 2 0 16,-3-3-5-16,8-2 1 15,-5 0 2-15,3-2 3 16,0-4-2-16,0-2-2 0,-3 0-5 16,6-2-2-1,-3-1-2-15,0 0 2 0,0-2 2 16,0 2 2-16,0 3 1 16,0 0 1-16,0 0 0 15,-3 3 2-15,2 0 3 16,1 2 2-16,6-2 5 15,0-3 3-15,0 0 0 16,0-3 1-16,0-2 3 16,-6-3 0-16,3-3-8 15,-3-2-2-15,-3 2-3 16,-6-2 1-16,-6 0-4 0,3-6-2 16,-3 3 0-16,-6-2 1 15,6-1-14-15,-3 6-7 16,3 5-17-16,-3 0-7 15,9 8-81 1,0 0 13 0</inkml:trace>
  <inkml:trace contextRef="#ctx0" brushRef="#br0" timeOffset="257062.0842">23707 13134 220 0,'-27'5'85'0,"21"14"-46"0,-8 10-26 0,11-16 22 16,-6 3-12-1,-3 5-3-15,-3-2-14 0,3-1-3 16,0-2-3-16,0 0-9 0,3 2-4 15,0-2-29-15,0-2-10 16,6-4-37 0,-3-2-29-16</inkml:trace>
  <inkml:trace contextRef="#ctx0" brushRef="#br0" timeOffset="257262.47">23523 13102 244 0,'-3'-5'90'0,"3"8"-48"0,0-1-25 16,0-2 25-16,3 5-9 16,3 3 0-16,3 6-7 15,2 7-4-15,7 3-12 16,3-1 0-16,0 4 1 16,9-3-6-16,2-3-1 15,-2-3-15-15,0-2-6 0,0-8-64 16,0 0-26-1,-4-8-25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4T22:12:50.8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7803 8649 124 0,'-9'0'46'0,"9"0"-24"0,0 0-19 0,0 0 12 16,0 0-5-16,9 3 2 15,3 0-5-15,3-1 1 0,6 1-5 16,3-3-2-16,6 0 2 0,-1-3 0 15,7 1 3-15,6-1-1 16,5 0 2-16,4 3-4 16,6 0 0-16,2 0-1 15,4-2 1-15,8-1-2 16,3 0-1-16,1 3 3 16,2 0 0-16,1 0-4 15,-4-2-1-15,6 2 5 16,1 0 3-16,-4 2-6 15,4 4 1-15,-1-1-1 16,6 0 0-16,4 0 0 16,5 3 2-16,0-2-1 15,-3-1-1-15,7 0 1 0,-1 1-1 16,0-1 0-16,-3-5 2 16,3 3-1-16,7-3 2 15,-7 2 0-15,-3 1 3 16,3-3-1-16,4 0 2 15,-7 0-4-15,-6 5-2 16,0 0 0-16,1-7-1 16,-4 2 6-16,0 0 6 15,-5 5-6-15,-4-2-1 16,18-1-5-16,-5-4-1 16,5-1 1-16,-3 8 2 0,-3 6-1 15,-2-3-1 1,-4 2 1-16,0-12 1 0,7 2-1 15,-10 5-1-15,-2-2 1 16,-1-6-1-16,0 0 4 16,7-7 2-16,5 2-2 15,-9 8-3-15,-2-5 0 16,2-1 1-16,-3 1 1 16,7 2 1-16,-4 1-7 15,-5 2 0-15,-1 5 3 16,3-10 2-16,-2-1 0 15,-4 1-2-15,4 0 3 16,-10 2 2-16,-5 1-2 16,-4-1 0-16,-5 3-1 15,-7 0-2-15,-14-5-112 16</inkml:trace>
  <inkml:trace contextRef="#ctx0" brushRef="#br0" timeOffset="4968.1021">7256 7821 112 0,'3'-24'44'0,"-6"22"-24"0,0-6-13 15,0 5 13-15,0-2-4 16,-3-3 3-16,-3 0-6 16,-3-3 0-16,-3 1-8 15,-6-1-1-15,-5-5 0 0,-4 6 0 16,-6-4 0-16,-6 4-2 16,1-1 1-16,-10 1-2 15,-2 2 2-15,-4 0-2 16,-3 3 2-16,-2-3-4 15,-1 2 0-15,-2 4-1 16,-4 2 0-16,1 0 0 16,0 0 0-16,2 2 0 15,1 1 0-15,-1 2 2 0,4 3 0 16,-7 5 0-16,4 9 0 16,2 7-3-16,4 13 0 15,2 3-1-15,6 5 0 16,7-5 0-16,5 0 3 15,9-2 0-15,7 2 1 16,8 2-3-16,6 9 2 16,6 2 1-16,9-5 0 15,6-6 4-15,11 4 2 16,7-12 2-16,18-4 2 16,11-3-1-16,16-3 2 0,8-6-4 15,18-1 1 1,6-4 4-16,10-2 2 0,-4-5-3 15,3-1 1-15,-3-2-1 16,0-3 1-16,-6-5-9 16,3-2-1-16,-9-3 4 15,-11-3 6-15,-7-3 7 16,-9-8 5-16,-8-7 1 16,-12-11 2-16,-7-19-9 15,-8-7-3-15,-12 2-2 16,-12-2-1-16,-18-14-4 15,-15-3-3-15,-12 4-5 16,-9 4 0-16,-14 11-11 16,-7 16-5-16,-8 22-56 15,-13 17-25-15</inkml:trace>
  <inkml:trace contextRef="#ctx0" brushRef="#br0" timeOffset="9928.18">22103 12769 88 0,'-24'-8'33'0,"18"8"-18"0,-9 0 6 16,9-3 19-16,0 6-1 15,-3 5 1-15,0-6-13 16,3 1-5-16,1 2-12 16,2 1 2-16,3 2 4 0,3 0 1 15,5-1 1-15,10 1 2 16,9 0 2-16,15-2-3 15,20 2 0-15,19 0-6 0,11-3 0 16,15-3-6-16,6 4-2 16,3-6-5-16,6 0 0 15,-6 0 2-15,-5 0 1 16,-4 0-1-16,-12-3-2 16,-9-2 1-16,-11 0-1 15,-13 2-36-15,-11 0-15 16,-16 1-82-1</inkml:trace>
  <inkml:trace contextRef="#ctx0" brushRef="#br0" timeOffset="10553.3424">21302 15012 116 0,'-12'0'44'0,"12"3"-24"0,0 0-10 0,0-3 12 0,0 0 1 16,0 0 3-16,3 2-8 15,3 1 0-15,3 0-11 16,3 2 0-16,3-2 3 0,0-1-4 15,3 4 2-15,11-4-3 16,4 4 0-16,6-4 1 16,11-2 3-16,13 0 7 15,17 0 4-15,10 0-6 16,14 0-1-16,9 3-7 16,3 2-4-16,-3-5-1 15,-6 0 1-15,-6 0-1 16,-5 0 2-16,-7-5-103 15</inkml:trace>
  <inkml:trace contextRef="#ctx0" brushRef="#br0" timeOffset="11131.5505">23838 13869 280 0,'-18'-10'107'0,"15"10"-58"0,3 0-62 0,3 3 17 15,6-3 3-15,3 2 7 16,9-2-7-16,15 0-3 16,5 0-3-16,10 0 1 0,3 0 1 15,2 3-17-15,-2-3-5 16,-1 2-77-16,-11-4-60 16,-18 2 52-16</inkml:trace>
  <inkml:trace contextRef="#ctx0" brushRef="#br0" timeOffset="11303.4218">23782 14071 324 0,'-21'-3'121'0,"27"3"-66"0,0 3-62 16,3 2 21-16,5 0-13 16,10 0-3-16,9-7-17 15,18 7-5-15,8-8 12 16,10 9-58-16,-1-6-22 0,4-8-13 15</inkml:trace>
  <inkml:trace contextRef="#ctx0" brushRef="#br0" timeOffset="12209.7717">24121 13600 192 0,'-6'-19'71'0,"6"19"-38"0,0 0-14 15,6 0 23-15,-3-3-12 16,0-2-5-16,3-3-6 16,-3 0-2-16,6-2-9 15,-3-4 1-15,-3-1 2 0,0-4 2 16,3-2 3-16,-3-3-7 15,-3-8-3-15,0-5 1 0,0-13 2 16,-9-3-2-16,3-2-2 16,-9-1-2-16,0 8 0 15,-6 1 13-15,0 4 7 16,-3 6-7-16,1 3-4 16,-7 2-10-16,0 6-1 15,0 2-1-15,1 5 0 16,-1 6-3-16,9 0 0 15,6 5-1-15,0 3 0 16,3 5-2-16,3 5 1 16,0 3-2-16,9 5 0 15,0 0-3-15,0 6-1 16,0-1 6-16,6 1 2 16,-3-1 0-16,-3 1 2 0,6 0-4 15,-3-4 1-15,0 1 2 16,-3-5 3-16,0-1 2 15,0-2 1-15,-3-2 0 16,3-6 2-16,-3-3-3 16,-3-5 0-16,3-2-1 15,-3-4-2-15,-5-7 5 16,2-3 4-16,0-2-3 16,-3-1-1-16,3 4-2 15,6-4 0-15,-6 3-4 16,9 6 0-16,0 5-1 15,0 2 0-15,9 3-3 0,0 5-1 16,3 3 3-16,0 3 1 16,5 0 2-16,1-1 0 15,-3-2 0-15,0 0 2 16,-3-2-1-16,0-6 2 16,-3-3 0-16,3-5 1 15,-3 6-2-15,-6 2-2 16,6 8-6-1,5 8 1-15,-2 2 2 16,3 6-33-16,6 3-16 16,3-1-97-1</inkml:trace>
  <inkml:trace contextRef="#ctx0" brushRef="#br0" timeOffset="13288.0093">23901 14301 152 0,'0'-3'57'0,"3"3"-30"0,-3 0-14 0,0 0 17 16,0 3 2-16,0 2 6 15,0 6-8-15,-3 4-3 16,-6 7-15-16,0 4 6 0,-6 14 2 15,-6-1-2-15,-9 1 0 16,-5 0-4-16,-1 5-1 16,-9-3-3-16,1-7 1 15,-4-4-4-15,-3-4 1 16,10-3-5-16,-4-3 0 16,0-5 1-16,10-3 0 0,-1-3-2 15,12-2 1-15,3-2-20 16,6-6-6-16,4-3-17 15,19-5-5-15,4-2 0 16,3-12 0-16,0 1 16 16,6 0 9-16,0-3 13 15,-6 3 6-15,-3 5 22 16,-3 3 10-16,-7 2 9 16,-10 9 5-16,-4 4-13 15,-12 6-7-15,-6 6-3 16,-6 4-2-16,7 1-9 15,-1-4-4-15,6 1-2 16,6 0 1-16,9 0-5 0,6 3-1 16,9-1-2-16,6 1 0 15,12 2 2 1,3-3 2-16,2 6-8 0,7 3-1 16,9-4-40-16,8 1-17 15,10-5-75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4T22:16:50.8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23847 7557 140 0,'-9'-8'55'0,"9"10"-30"0,0-2-25 15,0 0 10-15,0-2 13 16,3-1 8-16</inkml:trace>
  <inkml:trace contextRef="#ctx0" brushRef="#br0" timeOffset="545.4786">23853 7538 316 0,'9'-3'18'0,"12"1"-6"0,-3-1-8 16,0 3-3-16,-4 0 0 16,7 3-1-16,6-1 0 15,-3 4 0-15,0-1 0 16,-3 6 2-16,-7-1-1 15,4 3-1-15,-6-2 7 16,-3 2 5-16,-6 3 0 16,3 3 3-16,-12 4-4 15,3 4 1-15,-3-1-5 0,-6 14 1 16,3-3-3-16,-3 3 2 16,0 5-4-16,1-3-2 15,2 0 0-15,0-2 1 16,0-3-1-16,6 0-1 15,-3-5 1-15,6-3-1 16,-3-5 0-16,0 0 2 16,3-9-1-16,-3-1 2 15,3-1-2-15,0 3 4 16,0 2-1 0,0 1-2-16,0-3-1 15,3-3 0-15,0 0-6 16,0 3 1-16,6 3 2 15,3 2 1-15,-3 5 1 16,6 3 2-16,-1 3-3 16,-2 5-2-1,-3 3 2-15,3 2 0 16,-6 3 7-16,-3 3 4 0,-6-6 8 16,-9-5 3-16,-3 0 3 15,-6-5 0-15,7-3-11 16,-4-5-5-16,0-6-5 15,-3-4 0-15,6-7-15 16,0 1-5-16,21-5-84 16,6-8-50-1</inkml:trace>
  <inkml:trace contextRef="#ctx0" brushRef="#br0" timeOffset="1717.5362">23737 15983 228 0,'-42'-18'85'0,"42"15"-46"0,0-2-46 16,0 2 16-16,3 3-8 15,6-5-1-15,9 5 1 16,3 5 1-16,9 1-1 16,5-1-3-16,1 3 1 0,0 5 1 0,0 3 2 15,-4 3-1-15,-2 4-1 16,-9 1 3-16,-9 8 2 15,-12 5 11-15,-3 16 7 16,-6 0-6-16,-9 2-2 16,-3-2-2-16,0 0 1 15,3 0-5-15,4-5-1 16,2-3-6-16,3-3-2 16,3-8 0-16,3 1 0 15,3-3-3-15,0-6 2 16,0-2 3-16,0-8 3 0,-3 2 0 15,0-5 2-15,-3 6 5 16,0-6 4-16,-3 0-8 16,6 1-2-16,0-1-6 15,-3 5-1-15,6 9-1 16,12-1-2-16,-3 9 3 16,12 2 0-16,9 16-2 15,-1 0 0-15,4 5 2 16,-3 3 0-16,-3-3 3 15,-9 0 1-15,-13 6 14 16,-8-4 6-16,-14-1 8 16,-7-6 4-16,-6-11-15 15,-3-8-6-15,-2-7-31 16,2-6-14-16,3-16-61 16,18-13-26-16,6-23-27 15</inkml:trace>
  <inkml:trace contextRef="#ctx0" brushRef="#br0" timeOffset="2692.8121">24487 8004 140 0,'-6'-8'52'0,"6"8"-28"0,0-6-19 0,0 6 13 0,0 0 14 16,0 0 7-16,-3 3-5 16,-6 8-3-16,-9 2-17 15,-8 3-7-15,-10 0-2 0,6 0-1 16,0-1 0-16,1 1-7 16,8-3 0-16,15 6-1 15,9 5 2-15,9 8-1 16,8 7 1-16,10 1 2 15,-3 0 2-15,-3-1-1 16,6-2 2-16,-4-2-9 16,-2-9-3-16,6-2-37 15,-9-5-17-15,6-6-30 16</inkml:trace>
  <inkml:trace contextRef="#ctx0" brushRef="#br0" timeOffset="3703.9912">24425 8319 276 0,'-15'-27'104'0,"15"24"-56"0,0 1-56 15,9-4 22-15,8 4-9 16,13-1-2-16,15 3-2 16,11 11 0-16,10 5-1 0,5 0 2 15,7 5-1-15,2 5-1 0,-5 6 1 16,-4 5 1-1,-3 8-3-15,-8 3 0 0,-15 12 3 16,-1 9 1-16,-11 0-4 16,-9 2 1-16,0 14 0 15,-10 8 2-15,-2 5-3 16,-3-1-2-16,0 17 2 16,0 0 2-16,-6 0 0 15,-3 5-1-15,0 5 1 16,-3 6 1-16,0-1-1 15,-3 9-1-15,-3 2 1 16,0-7-1-16,-3 12 0 16,-8 1 0-16,-4-6 0 15,-6 13 0-15,-9-5 0 16,-2-2 0-16,-1 13 0 0,-6-8 0 16,7-1 0-16,2 12 0 15,-6-9 0-15,1 6 2 16,2 2-3-16,6-12 0 15,1 1 3-15,-4 38 1 16,6-26-4-16,15-6 1 16,3 5-2-16,7-15 0 15,-1-3 2-15,15 7 0 16,0-12-3-16,-1-8 2 16,-2 7 1-16,9-5 2 15,-3-10-3-15,6 0-2 16,-3 5 4-16,3-8 1 15,-6-8 0-15,9-2-2 16,0 7 1-16,2-13-1 0,-5 0 0 16,-6-10 2-16,3 0-1 15,-3 2 2-15,0-8-2 16,0-5 2-16,-6-8 4 16,-3-8 4-16,-3-2 0 15,-6-6 1-15,-9-2 0 16,-3-3 0-16,-2-6-2 15,-7-7 1-15,-9-8-2 16,6-6 2-16,-5-2-4 16,5-3 1-1,0-5-5-15,3-3-2 16,4-2 0-16,5-3 1 0,3 0-1 16,3-3-1-16,0-5 1 15,12-5-1-15,-6-3-3 16,9-3 0-16,0-2-3 15,0-11 1-15,6-5 1 16,0 0 2-16,0-3 1 16,-3 3 3-16,6 5-1 15,-6 0-1-15,-3 11 1 0,-3 3 1 16,-6 4-3-16,-3 12 0 16,-6 9 1-16,-6 20 0 15,-5 10 0-15,-1 2 0 16,0 1 0-16,0 0 2 15,10-1-1-15,8-4-1 16,6-6-4-16,15-3 0 16,20-8 2-16,7-10 1 15,18-2-10-15,20-14-5 16,15-6-129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4T22:19:01.6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2157 4974 100 0,'6'-8'38'0,"-6"3"-20"0,9-11-1 16,-9 13 14-1,3 1 12-15,-3-1 8 16,-3 3-3-16,-3 0 0 0,-6 0-26 16,-6 8-4-16,-6 0-1 0,-11 5-5 15,-10 3-2-15,3 5-5 16,1 0-4-16,5 3 0 16,3 5-1-16,6 3-3 15,12 3 0-15,1-1-1 16,11 8 3-16,3 9-2 15,5 9-1-15,7 20 0 16,-9 4 3-16,3 4 0 16,-3-1 3-16,-6 3-1 15,-3-3 2-15,-11-2 0 16,-7-11 3-16,-6-3 10 16,-3-10 5-16,-6-5-3 15,7-8 2-15,2-6-7 16,9-8 0-16,0-5-10 0,12-7-4 15,-3-4-5-15,12-2-1 16,6 0 4-16,9 5 3 16,6 11 1-16,0 2-1 15,0 8-2-15,-6 11-1 16,0 14 2-16,-12 17 2 16,-3 11 4-16,-3 1 2 15,-9-4 5-15,3 6 3 16,-6-5-2-16,12-1 0 15,12-12-7-15,0-9-4 16,12-5-4-16,11-10 1 0,22-8-12 16,11-14-7-16,7-13-80 15,8-13-36-15,9-5 1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4T23:43:37.8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7175 5069 176 0,'-12'-5'66'0,"9"5"-36"0,1-3-15 0,2 3 20 16,0 0-10-16,2-2-3 15,4-1-8-15,6-2-1 16,3 0-8-16,6-1-1 0,3 1 2 15,9 5-8-15,-1 3-3 16,1 5 5-16,-3 2 4 16,0 6-2-1,-4 8-1-15,-2 10 0 16,0 3-1-16,-6 0 0 16,-3 8 0-16,-12-2 0 0,-3 4 2 15,-3 4-1-15,-3 9-1 16,-3-1 1-16,-3 1 1 15,-3 4-1-15,0 2-1 16,0 6 3-16,3-20 0 0,4-7-1 16,-1 16 1-16,3-10-2 15,3 9 2-15,0-9-2 16,6 4-1-16,0-7-2 16,6-3 1-16,-1-5-4 15,4 2 1-15,-3-5-3 16,3-5 0-1,-3-6-5-15,3-2-3 16,-3-3 0-16,3-2 1 16,0-3 3-16,-3-3 2 15,0-3 8-15,-6 1 2 16,0-3 1-16,-3 0-2 16,0 0 1-16,0 2-1 0,0 1 2 15,-3 2 1-15,3 0-4 0,0 14 1 16,0-6 0-16,6 21 0 15,0-5-3-15,5 32 0 16,-2-8 8-16,3 21 4 16,-3-11 15-16,-3 17 8 15,0-14 0-15,-9 3 3 16,0-9-4-16,-12 4-1 0,3-11-15 16,-11-3-6-16,2-8-13 15,-15-10-5-15,6-8-37 16,-5-11-17-16,5-3-74 15</inkml:trace>
  <inkml:trace contextRef="#ctx0" brushRef="#br0" timeOffset="1098.4916">7967 6236 148 0,'0'3'57'0,"0"-3"-30"0,0 16-18 0,0-14 16 16,3 6 1-16,6 3 2 15,-3-6-7-15,0 1-2 16,3-1-11-16,0 0-3 0,0-2-1 16,0-1 0-16,3-2 0 15,-3 0 0-15,2-10 0 0,-2 2-2 16,0-3-2-16,0 3 3 15,-3-2 0-15,-3-3-1 16,-3-1 1-16,-3 4-2 16,-3 2 2-16,0 2-7 15,-3 4-1-15,0 2 8 16,-5 5 5-16,-1 0-1 0,3 3-2 16,3 0-2-16,-3 6 0 15,3-1 0-15,0 5 1 16,3-2 2-16,3 5 3 15,0-5-4-15,6 5-1 16,-3-5-4-16,9 0-3 31,-3-3 2-31,9-2 2 0,-3-3-16 0,3-3-6 16,0 0-17-16,2-5-6 16,-2 0-42-1,3-7-38-15,-3 1 48 16</inkml:trace>
  <inkml:trace contextRef="#ctx0" brushRef="#br0" timeOffset="7693.5206">8375 6152 84 0,'0'0'33'0,"0"0"-18"0,6-3-7 0,-3 3 13 0,0-3 8 16,0-2 4-16,-3 5-2 16,0 0 1-16,0-5-9 15,0 2-2-15,-3 0-12 16,3 1 3-16,-3-1 4 0,-6 0 1 15,3 6-1-15,0 0-11 16,-3 7-5-16,0 1-3 16,-3 5 2-16,3 0 0 15,-3 7 3-15,3-1 1 16,7 1 1-16,-1-4-7 0,6 0 0 16,-1-4-1-16,4-1 2 15,0-4 1-15,3-7 3 16,-3-1-3-16,3-7 0 15,0 3-4-15,0-12-1 16,-3 4 3-16,0-9 1 16,-3 3 2-16,0-2 0 15,0 2 0-15,-3 0 0 16,0 3 4-16,0 2 5 16,0 3-5-16,0 3 0 15,0 0 2-15,3 7 1 16,0 1-1-16,3 2 1 15,-3 1 0-15,3 7 1 16,0-3-4-16,0 6-3 0,0-2 2 16,3-1 0-1,-4-3-8-15,7 1-4 0,-3-3-31 16,0 0-11-16,0-3-58 16</inkml:trace>
  <inkml:trace contextRef="#ctx0" brushRef="#br0" timeOffset="7990.3787">8589 6091 204 0,'-9'-16'77'0,"9"16"-42"0,-9 13-26 0,6-8 22 15,0 6-13-15,0-3-2 16,0 0-9-16,-2 2-5 15,2 4-1-15,0-1-1 0,3 3 0 16,0 0 2-16,3-1 3 16,0-1-7-16,5-1-3 15,-2-2 3-15,9-4 0 16,-6 1-9-16,3-5-3 16,0-3-6-16,0-5-1 15,-3-1-28-15,3-4-13 16,-3 2-14-16</inkml:trace>
  <inkml:trace contextRef="#ctx0" brushRef="#br0" timeOffset="8381.0477">8646 5781 160 0,'0'0'60'0,"0"0"-32"0,6 35-22 15,-3-30 17-15,3 11-5 16,0-3 1-16,3 11 5 16,-3 0 2-16,2 2-13 0,-2-2-1 0,3 5 1 15,3 8-5-15,-6-13 0 16,0-3-4-16,0-5-1 16,0 2 1-16,-3-7 0 15,0-3-5-15,-3-5 1 16,0-1-2-16,3-10 0 15,0 3 0-15,3-6-2 16,-3 1 0-16,3-1 3 16,3-2-5-16,0 5 2 15,0 3 2-15,0 5 1 16,-1 0 9-16,1 10 7 16,0-2-5-16,-3 5-1 15,3 3-7-15,-3 0-2 16,0-3-27-16,0-2-11 15,0 0-138 1,9-9 61-16</inkml:trace>
  <inkml:trace contextRef="#ctx0" brushRef="#br0" timeOffset="8990.841">9295 5855 172 0,'-9'0'66'0,"9"0"-36"0,-9 0-20 0,6 0 20 15,0 3-5-15,0 0 0 0,-3 2-13 16,-3 0-5-16,3 0-5 16,3 3-4-16,0-2 1 0,0-1 1 15,3 3 0-15,3 2-3 16,3 4 2-16,3-1 1 15,0 0 0-15,0 0 6 16,-3 1 4-16,-3-1 6 16,-3-3 2-16,0 4-3 15,-3-4 1-15,-3 3-7 16,0-2-1-16,0-3-9 16,0-5-1-16,0-1-24 0,0-2-11 15,3-2-20 1,0-4-7-16,3 1-30 15</inkml:trace>
  <inkml:trace contextRef="#ctx0" brushRef="#br0" timeOffset="9601.1086">9327 5876 192 0,'3'3'71'0,"-3"-3"-38"0,6 16-28 0,3-5 17 0,0-1-6 15,-3 6 3-15,0-3-10 16,-3-2-3-16,0 2-4 16,0 3-2-16,0 2 3 15,3-7 0-15,-6 0-1 16,0-3-2-16,0-3 1 15,0-5-1-15,0 0-5 16,0-3 1-16,0-5-5 16,0 0 1-16,0 3 4 15,0-8 2-15,0 2-1 16,6-2 0-16,-3 2 2 16,3-2 0-16,0-3 3 15,0 8 3-15,-3 0-4 16,3 6-1-16,0-1 9 0,0 6 3 15,0-1 1-15,0 6 0 16,-1 3-5-16,-2-3-3 16,0 0 0-16,-3-3-1 15,0 3-2-15,3-3-2 16,-3-5-2-16,3 0 1 16,0 0-8-16,3-8-2 15,3-5 1 1,0-3 1-16,3 3 3 15,0 2 4-15,0 1 1 16,0 2 3-16,0 5 5 16,0 3 4-16,2 0 2 0,-2 3 3 0,0 2-7 15,-6 3-1-15,0 0-4 16,0 0-3-16,-3 0-14 16,0 0-6-16,9-3-72 15,-3-2-19 1</inkml:trace>
  <inkml:trace contextRef="#ctx0" brushRef="#br0" timeOffset="10023.0691">9744 5786 156 0,'-9'0'57'0,"6"-2"-30"0,-3 18-16 0,3-11 18 16,0 3-6-16,0 2-1 15,0-2-8-15,0 0-4 16,0 6-5-16,3 4-4 0,0 3 0 16,0-2-1-16,3-3 2 15,3-3-1-15,0-5-1 16,-3-3-2-16,3-2-1 16,0-1-5-16,3-7 0 15,-3 2-1-15,0-7 1 16,3-3 5-16,-6-1 3 15,0 4 1-15,0-9 2 16,-3 1 7-16,0 5 3 0,0-3-6 16,0 5-2-16,0 3-1 15,3 8 0-15,-3 0 2 16,6 8 1-16,0 8-3 16,3 3-3-16,0 4 0 15,0-7-1-15,-1-3 0 16,1 1 2-16,0 2-6 15,-3-6-1-15,0-2-27 16,3-3-9-16,0-5-54 16</inkml:trace>
  <inkml:trace contextRef="#ctx0" brushRef="#br0" timeOffset="10288.4224">9893 5546 204 0,'0'0'77'0,"3"2"-42"0,0 9-23 0,0 2 21 15,3 14-17-15,0 2-4 16,0 2-3-16,3 9 1 16,-3-13-5-16,0-4-3 0,0 4-1 15,2 7-4-15,-2-5 2 16,0-5-17-16,0-8-5 15,0 0-13-15,-3-8-3 16,0-5-30 0,0-6-35-16,3-2 34 0</inkml:trace>
  <inkml:trace contextRef="#ctx0" brushRef="#br0" timeOffset="10507.5438">10030 5474 220 0,'0'0'82'0,"3"8"-44"0,3 11-22 16,-3-6 22-16,6 16-11 15,0 8-3-15,-3 5-10 16,0 1-4-16,5-1-5 16,-2-2-2-16,0-3 1 0,0-3-2 15,-3-13 1-15,0-2-26 0,3-3-12 16,0 2-31-16,3-10-13 15,0-5-20 1</inkml:trace>
  <inkml:trace contextRef="#ctx0" brushRef="#br0" timeOffset="10882.2776">10223 5736 228 0,'0'0'85'0,"3"0"-46"0,0 0-24 0,-3 0 24 15,6 3-12-15,0-1 1 16,6-2-12 0,3 0-8-16,-3-2-6 0,0-1-1 15,0-2-1-15,-3 0 2 0,0-3-6 16,-3 0 1-16,0 0-6 16,-4 0 1-16,-2-5-5 15,-2 2-2-15,-4 8 4 16,-6 1 2-16,3 2 5 15,-3 5 2-15,0 3 2 16,0 5 0-16,3 0 8 16,6 1 5-16,0-4-2 15,0 9 1-15,0-3-7 16,6 0-3-16,-3-3-1 16,6 0 1-16,6 3-14 15,0-6-5-15,3-2-18 16,-3-2-5-16,3-9-28 15,-4-8-53-15,1 1 23 16</inkml:trace>
  <inkml:trace contextRef="#ctx0" brushRef="#br0" timeOffset="11132.3029">10414 5681 160 0,'0'0'63'0,"3"2"-34"0,3 6-14 0,0 0 20 15,0 3-4-15,0 2-1 16,0 0-3-16,0-2-2 15,-3 5-6-15,0-6-1 16,-1-2-2-16,-2 0 3 16,0 0-5-16,0-11 4 15,0-2-3 1,0-5-9-16,3-4-1 0,3-2-3 16,3-2-2-1,3-6-2-15,6 0-1 0,0 3-12 16,0 3-2-16,0 2-47 15,0 2-18-15,-4 4-40 16</inkml:trace>
  <inkml:trace contextRef="#ctx0" brushRef="#br0" timeOffset="11992.0866">7925 6625 192 0,'0'0'71'0,"0"0"-38"0,6 8-28 16,-3-5 17-16,0 13-8 16,0-3 0-16,3 16-8 15,0-5-4-15,3 10-1 16,0-5-1-16,0 14 2 0,-3-12 1 16,3 6 1-16,0-5-11 15,-6-3-3-15,0-5-28 16,-3-3-13-16,0-2-35 15</inkml:trace>
  <inkml:trace contextRef="#ctx0" brushRef="#br0" timeOffset="12194.8748">7881 6945 184 0,'-6'-5'68'0,"6"5"-36"0,3-3-15 0,0 3 22 15,0 0-7-15,0 0 1 16,3-2-12-16,0-1-3 15,6-2-10-15,-3 0-5 0,5-3-2 16,1 2-4-16,3-2 2 16,-3 0-32-16,0 0-15 15,-3 1-27 1,0-4-50-16,0 3 27 0</inkml:trace>
  <inkml:trace contextRef="#ctx0" brushRef="#br0" timeOffset="12569.9119">8086 6715 148 0,'0'0'57'0,"0"0"-30"0,3 21-23 16,-3-15 15-16,6 7-2 15,-3 0-1-15,3 11 5 16,0 0 3-16,0 5-12 16,0-3 11-16,0 3 4 0,0-2-14 15,-3-1-5-15,0-5-5 16,0-2 0-16,0-3-2 15,0-6-1-15,0-2 3 0,-3-8 2 16,0 0-2-16,3-13 0 16,0 3-3-16,3-4-1 15,0 4 3-15,2-4 1 16,1 4-1-16,9-1-2 16,-3 3-2-16,0 6 1 15,0-1 3-15,0 3 1 16,-3 0-1-16,-3 3-2 15,0-1 1-15,-1 4-1 16,-2-4-20-16,0 1-9 16,0 0-14-16,0-3-4 15,0 0-27 1,0-3-35-16,0 0 37 16</inkml:trace>
  <inkml:trace contextRef="#ctx0" brushRef="#br0" timeOffset="12960.8808">8414 6805 196 0,'-3'-10'74'0,"3"10"-40"0,-6 0-27 16,6 0 18-16,-3 2-9 15,3 3 1-15,-3 3-6 16,0-2 1-16,0 7-7 16,0-3-1-16,0 4 2 0,0-1-1 15,3 3 0-15,0-3-10 16,0 0-4-16,0-2 11 0,6-3 5 15,-3-3-5-15,3-2-2 16,-3-1-4-16,0-4 0 16,0-1 3-16,0-5 0 15,0 3 1-15,0-6 0 16,-3 1 2-16,0-1 3 16,0 3 2-16,0 0 3 15,0 0-5-15,3 6-1 16,-3-1-2-16,3 6 1 15,0-1-2-15,2 4 2 16,1-1 0-16,0 3 1 16,0 0-2-16,3 0-2 15,-3-3-15-15,0 0-5 16,0 1-21-16,0-4-7 16,0 1-34-16,0-3-34 15,0 0 39-15</inkml:trace>
  <inkml:trace contextRef="#ctx0" brushRef="#br0" timeOffset="13319.9949">8542 6792 184 0,'3'5'68'0,"-3"-5"-36"0,9 16-22 16,-7-13 20-16,1 5-5 15,0 0 3-15,0 2-10 16,0-2-3-16,0 3-8 15,3-3-1-15,-3 0 1 0,0-3-3 0,0 0-3 16,-3-2 2 0,3-3 2-16,-3 0 0 0,3-8 2 15,0 3-4-15,3-9 0 16,-3 4-3-16,3-1-3 16,0 1 2-16,3 2 0 15,0 0 1-15,3 5 2 16,0 0-1-16,3 6-1 15,-1 0 1-15,-2 7 1 16,0-2-1-16,0 5-1 16,-3-2-15-16,0 0-7 15,0-3-25-15,0-3-7 16,-3 0-49 0</inkml:trace>
  <inkml:trace contextRef="#ctx0" brushRef="#br0" timeOffset="13756.582">9134 6623 168 0,'-3'-11'63'0,"3"11"-34"0,-3 3-16 16,3-1 19-16,-3-2-3 16,3 0 1-16,-6 3-13 0,3 0-3 15,-6 2-8 1,3 0-4-16,-3 14-1 0,0-3 1 0,3 2 3 16,0-2-4-16,6 0-1 15,0-3 0-15,3 0 2 16,0 0-3-16,3-5 0 15,0-2 1-15,0-6 2 16,0 0-3-16,0-8-2 16,0 0 4-16,0-3 3 15,0 1-3-15,0 2-1 16,0 0-2-16,0 2 0 16,0 4 0-16,6 2-2 15,-3 0 3-15,0 5 0 16,0 0-2-16,-1 1 0 15,1-4-29-15,0-2-12 16,0 0-56-16</inkml:trace>
  <inkml:trace contextRef="#ctx0" brushRef="#br0" timeOffset="14256.7342">9444 6464 184 0,'-3'10'68'0,"3"-10"-36"0,5 48-22 0,-2-40 17 16,0 5-7-16,0 0 1 15,3 3-10-15,0-3-4 16,3 1-4-16,-3-4-3 0,3-2 3 15,-3 0-11-15,3-3-4 16,-3 1-1-16,0-6 2 16,0 0 2-16,0-6 3 15,0 1 2-15,0 0-1 16,-3 0-1-16,3 2 1 16,0 0 5-16,0 1 2 15,0-1 2-15,5 3 0 16,-2 0 0-16,6 3 0 15,-3-1 9-15,3-2 3 16,-3 0 1-16,3 0 0 0,-3 0-1 16,0-10 0-16,-3 2-2 15,-3-8-1-15,-1 3-7 16,-5-1-4-16,0 4 1 16,-3-3 2-16,1 2-13 15,-7 0-5-15,0 4-20 16,-3-1-6-16,3 0-18 15,0 2-6-15,6 1-21 16</inkml:trace>
  <inkml:trace contextRef="#ctx0" brushRef="#br0" timeOffset="14569.253">9783 6461 200 0,'-3'11'77'0,"3"5"-42"0,3 7-30 0,3-12 17 16,-3 0-6-16,3-1 3 15,0 1-4-15,0-1-1 16,3-4-8-16,-1-1 5 0,1-2 2 16,3-3 2-16,-3-8 1 15,-3 2-2-15,0-4-1 16,0-6-5-16,-3 3-3 15,0 2 0-15,-3-2 1 16,-3-8-3-16,-3 7-2 16,0 4-3-16,-3-3 1 0,-6-1-19 15,6 6-9-15,1 1-18 16,-1 4-9-16,0 0-57 16</inkml:trace>
  <inkml:trace contextRef="#ctx0" brushRef="#br0" timeOffset="14881.4994">9964 6432 208 0,'12'16'79'0,"-12"-16"-42"0,12 13-26 0,-9-10 21 16,3 2-4-16,-3-2 3 15,0-1-8-15,0 1-2 16,0 0-12-16,-3-1-3 0,0-2 0 15,0 0-3-15,0 0 0 16,0 0 3-16,-3-5 1 16,0 2-1-16,0-5-1 15,0 0-3-15,3-2-2 16,0-1 1-16,0 1-1 16,0-1-14-16,6 3-5 15,-3 0-19-15,6 0-8 16,15-2-16-16,-9 4-6 15,0 1-25 1</inkml:trace>
  <inkml:trace contextRef="#ctx0" brushRef="#br0" timeOffset="15256.5102">10295 6313 236 0,'-3'0'90'0,"3"0"-48"0,-15 0-36 15,15 0 20-15,-3 5-10 16,0 1-1-16,-3 1-9 15,0 9-2-15,0 0-2 16,3 0-2-16,3-3 1 0,0-2-4 16,3 2 2-16,6 0 1 15,-3-5 2-15,0-2 1 16,3-4 3-16,3-4-3 16,-3-1-2-16,-3 0 0 0,0-10-1 15,0 3-3-15,-3-12 0 16,0-12-3-16,-3-3-1 15,-6 3 1-15,-6-1 4 16,0 3 3-16,0-2 4 16,0 8 7-16,3-1 4 15,3 19-8 1,3 11-4 0,6 7-3-16,3 4-1 15,0-4 0-15,6 14 2 16,3 10-3-16,0-10 0 15,-3-3-1-15,5 1 0 16,-2-4-33-16,3-2-17 0</inkml:trace>
  <inkml:trace contextRef="#ctx0" brushRef="#br0" timeOffset="15928.825">9128 6593 104 0,'-3'-5'41'0,"3"5"-22"0,-3 5-9 16,3-5 14-16,0 3 0 0,0 0 1 15,0 2-1 1,0-2 0-16,3 5-13 0,0-3 4 15,3 5 5-15,0-2-11 0,6 8-2 16,0-2-5-16,0-1 1 16,0-3-18-16,-1 1-6 15,-2-3-74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4T23:44:02.1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14164 13954 204 0,'-15'13'77'0,"15"3"-42"0,0 8-32 16,0-19 17-16,3 22-8 16,-3-6-2-16,0 19 1 15,0-9 0-15,6 9-5 16,-3-8 0-16,0 5 1 0,0-5 1 15,-3-3 2-15,0-5-5 0,3-3-1 16,0-3 7-16,-6-7 2 16,3-1-4-16,-3-7-1 15,0 0 0-15,0-9 0 16,0 1-4-16,0-5-1 16,0 2 1-16,0-8 0 15,0 0-2-15,1-3-2 16,-1 3 3-16,3-5 2 15,0 3-2-15,3-14-2 16,-1 3 0-16,10-3-1 16,-3 3 0-16,6 0 0 15,-3 5 0-15,3 3 0 16,-3 2 0-16,6 9 0 0,-3-1-3 16,0 11 0-16,-1 0 8 15,1 14 6-15,0-1-1 16,-9 0 0-16,0 5-6 15,-6 1-3-15,-3-3 2 16,0 0 2-16,0 0-4 16,-6-8-1-16,-6-3-2 15,3 3-2-15,3-3-8 16,-8-2-3-16,2-3-12 16,3-6-3-16,-3-1-17 15,9-9-76 1,12 0-22-16,3 3 53 15</inkml:trace>
  <inkml:trace contextRef="#ctx0" brushRef="#br0" timeOffset="468.7717">14566 13962 200 0,'-3'-3'77'0,"0"3"-42"0,0 0-23 0,0 0 19 16,0 0-5-16,-3 3-1 15,-3 0-5-15,0 2-2 16,-2 3-10-16,-1 3-5 0,0 2 0 16,0 8-2-16,0 3-1 0,3 0 1 15,3-1 1-15,3-1-3 16,3-4 0-16,3 1 1 15,3-6 0-15,3-5-5 16,0-3 1-16,3-5 0 16,-3-5 2-16,0-3-1 15,-3 5-1-15,0 1 3 16,0-14 0-16,2-8 1 16,-2 5 2-16,0 3-1 15,-3 3-1-15,0 5-2 16,0 3 1-16,0 2 1 0,0 11 2 15,0 0-1-15,3 3 2 16,0 7 0-16,6 1 1 16,0-3-5-16,0 2-1 15,-3-5-10-15,3-2-5 16,6 0-27-16,-1-6-11 16,1-5-46-1</inkml:trace>
  <inkml:trace contextRef="#ctx0" brushRef="#br0" timeOffset="702.8112">14840 13989 200 0,'-36'5'77'0,"30"-3"-42"0,-6 6-23 0,6-2 19 15,1 2-12-15,-4 2-1 16,0 6-8-16,3 3-2 15,3-1-4-15,3 1-5 0,3-1 0 0,3 1 1 16,3 2 0-16,5-5-11 16,4-3-3-16,0-2-6 15,3-6-3-15,-3-3-14 16,3-4-4-16,-3-3-42 16</inkml:trace>
  <inkml:trace contextRef="#ctx0" brushRef="#br0" timeOffset="984.3955">14983 13809 200 0,'-3'18'77'0,"6"3"-42"0,0 3-23 0,0-8 21 16,0 8-6-16,0 2 1 16,0 3-11-16,0 8-5 15,0 0-7-15,0-2-6 0,0-3 0 16,0-6-10-16,0-5-3 0,0-5-24 16,0-3-10-16,-3-5-41 15,3-2-32 1,-3-6 49-16</inkml:trace>
  <inkml:trace contextRef="#ctx0" brushRef="#br0" timeOffset="1296.6259">15188 13994 160 0,'-3'0'60'0,"3"0"-32"0,-6 0-20 15,3 0 16-15,-3 2-8 0,-3 4-1 16,-5-1-3 0,-4 0 2-16,0 1-7 15,0 4 2-15,3 1 4 0,0-3-3 0,3 5 2 16,6-2-3-16,3-1 0 16,3 3-1-16,3-2 2 15,6 0-3-15,9-1-2 16,0 1-2-16,3-1-3 15,3-2-6-15,-3-2-1 16,-1-1-28-16,-2-3-9 16,6 4-64-1</inkml:trace>
  <inkml:trace contextRef="#ctx0" brushRef="#br0" timeOffset="1593.8462">15540 14002 232 0,'0'18'88'0,"0"-7"-48"0,0 13-40 0,0-11 16 16,0 3-11-16,0 0-3 15,0 2-8-15,0-2-4 16,0 3 6-16,2-6-36 0,-2-3-15 16</inkml:trace>
  <inkml:trace contextRef="#ctx0" brushRef="#br0" timeOffset="1968.9669">15626 14041 208 0,'3'16'79'0,"0"8"-42"0,-3-11-30 0,0-5 18 0,0 3-9 15,0-3 1 1,3 2-8-16,-3 1-5 16,0-6-5-16,3-2 0 0,0-6-1 15,3 1 0-15,3-9-3 16,-3-2 1-16,0-3 2 16,2 0 3-16,1 3 4 15,6 0 2-15,-3 5 5 16,3 2 3-16,0 4 5 15,0 7 2-15,0 8-5 16,-3 3-2-16,-3 3-7 16,-1-1 0-16,-2-2-5 0,-3 3 0 15,0-6-23 1,0-5-9-16,0 0-26 0,0 0-10 16,-3-3-49-1</inkml:trace>
  <inkml:trace contextRef="#ctx0" brushRef="#br0" timeOffset="2218.9413">15923 13761 236 0,'0'5'90'0,"3"1"-48"0,0 20-29 0,0-10 22 0,0 2-7 16,0 6 0-16,0 3-15 16,-3 4-6-16,0 4-4 15,0 2-3-15,0-3 1 0,0-5-28 16,0-5-11-16,0-3-43 16,0-2-16-16,-3-3 2 15</inkml:trace>
  <inkml:trace contextRef="#ctx0" brushRef="#br0" timeOffset="2671.82">15825 13959 264 0,'-6'-2'101'0,"6"2"-54"0,0 0-33 0,0 0 28 16,0 0-16-16,6 0-3 15,6-3-13-15,3 0-4 16,3 1-4-16,3 2-6 0,3 0 0 16,2 0-27-16,1 0-9 15,0 0-13-15,-3 2-5 16,-3 1 7-16,-4-3 6 16,-2 3 15-16,-3 2 6 15,-3 0 29-15,-3 3 13 0,-3 3 15 16,-3 5 6-16,0 2-7 15,0 3-2-15,0 1-6 16,3-1-3-16,3-3-3 16,0-2 1-16,3-3-4 15,0-2-1-15,6-6-4 16,3-5 1-16,-1-5-6 16,-2-3-1-16,0-13 2 15,-6 0-8 1,-3 0 0-16,-9-1-16 15,-9 1-3-15,-3 3-16 16,-3-1-4-16,-2 3-31 16,-13 3-56-1,-9 5 27-15</inkml:trace>
  <inkml:trace contextRef="#ctx0" brushRef="#br0" timeOffset="2843.6667">15578 13780 248 0,'-3'-3'93'0,"3"6"-50"0,9-6-74 0,-3 0 2 16,3 1-70-16,6-1-26 15</inkml:trace>
  <inkml:trace contextRef="#ctx0" brushRef="#br0" timeOffset="4000.041">13194 13565 120 0,'-9'-2'46'0,"6"2"-24"0,-3 0-8 0,6 0 17 15,-3 0-4-15,0 0 1 16,0 0-2-16,3 0-1 15,0 0-14-15,0 0 2 0,0 0 3 16,3 0-6-16,3 0-1 16,6-3 1-16,6 0 1 15,9 1-5-15,-1-1-2 0,4 3-2 16,3 0 1-16,0 3-2 16,-1 2-1-16,-5 3 3 15,-3 5 0-15,-3 8-1 16,-3 0-2-16,-3 1 5 15,-3-1 4-15,-4 3-1 16,-2-9 1-16,-3-1-3 16,0 9-1-16,-3-1 1 15,0 1 1-15,-3 14-1 0,0-13 1 16,0-3-4-16,0 9-2 16,0-4 0-16,3 6-1 15,-5 13 2-15,2-11 1 16,0-5-1-16,6 8-2 15,0 11 1-15,2-8 1 16,4-6-1-16,0-10-1 16,-3-3-2-16,9 0 1 15,6 6-1-15,-3-6-2 16,-3-3-13-16,0-4-6 16,-3-4-17-16,-4-2-7 15,1-3-15-15,-3-2-4 16,0-3-24-1</inkml:trace>
  <inkml:trace contextRef="#ctx0" brushRef="#br0" timeOffset="4484.8152">13757 14391 180 0,'0'0'68'0,"0"2"-36"0,0-2-18 15,0 0 36 1,-3 0-11-16,-3 0-9 16,-3 3-4-16,0 0-15 0,0-1 4 0,-3 4 5 15,0-1-2-15,0 0-1 16,3 0-5-16,-6 3-2 15,-6 6-6-15,4-1-1 16,2 0 1-16,3 6 2 16,0 4-5-16,3 4-3 15,3-3 3-15,0 10 1 16,3 6-3-16,3-8-1 16,0-6 1-16,0 11 2 15,3 13 2-15,-3-2 3 16,0-8-1-16,0 5 0 15,-6 18 5-15,0-23 4 16,3-6-3-16,-9 6 1 16,-15 10-5-16,-2-10 1 0,-1-6-1 15,9-13 1-15,3-5-9 16,-9-3-1-16,-11 3-35 16,5-8-13-16,0-5-68 15,12-6-26-15</inkml:trace>
  <inkml:trace contextRef="#ctx0" brushRef="#br0" timeOffset="10992.841">14298 14393 132 0,'0'-2'52'0,"0"4"-28"0,3-2-15 15,-3 0 14-15,3 6-2 16,0 4 2-16,0 3-7 15,0 6 1-15,0 7-10 16,0 6-2-16,0 3 1 0,0-1-1 16,0 8 2-16,-3-7-4 15,0-4 0-15,0-1-1 16,0-4-2-16,0-2-4 16,-3-8-2-16,0-3-22 0,0-5-6 15,3-3-16 1,-3-2-44-16,0-6 16 15</inkml:trace>
  <inkml:trace contextRef="#ctx0" brushRef="#br0" timeOffset="11117.5673">14248 14605 236 0,'-9'-3'88'0,"12"6"-48"0,-6-3-29 0,3 0 23 0</inkml:trace>
  <inkml:trace contextRef="#ctx0" brushRef="#br0" timeOffset="11227.3052">14245 14605 445 0,'9'-3'23'0,"6"3"-12"15,-1-5-9-15,7 2-3 0,0 3 3 16,0 0 1-16,0-2-21 16,-3 4-10-16,-1-2-33 15,-2 8-13-15,0-2-30 16</inkml:trace>
  <inkml:trace contextRef="#ctx0" brushRef="#br0" timeOffset="11774.3777">14504 14661 200 0,'-3'2'77'0,"3"6"-42"0,0 27-32 0,0-22 15 16,3 0-9-16,0 0-1 15,3 0-4-15,0 1-3 16,2-1 0-16,1-2-1 0,0-1 0 16,0-5 2-16,0 1 1 15,-3-6-1-15,0-3-2 16,0-2-2-16,0-1 1 0,-3 1 1 15,0-3 0-15,0-2 0 16,0-1 2-16,0 0-3 16,3 9-2-16,0-1 2 15,0 3 0-15,0 0 1 16,-3 5 0-16,6 1 2 16,0 2 3-16,-1 2 2 15,4 1 3-15,0-3-3 16,0 0 1-16,0-3-1 15,0-2 1-15,0-6 4 16,0-2 3-16,0-3-6 16,-3 0-3-16,0 0-1 15,-3 3-1-15,-3 2 0 0,-1-10 0 16,-2-6-2-16,-2 3-2 16,2 0-2-16,-3 6 1 15,0 2-19-15,0 0-9 16,0 3-18-16,3 2-6 15,0 3-34 1,3-3-29-16,3 3 48 16</inkml:trace>
  <inkml:trace contextRef="#ctx0" brushRef="#br0" timeOffset="12086.6134">14882 14745 144 0,'-3'21'55'0,"3"-15"-30"0,0 4-18 0,0-2 15 0,3 0-9 16,0 3-2-16,3-1-4 16,0 1 0-16,3-3-4 15,2-3 5-15,1 0 2 0,3-5 1 16,0-2 1-16,-3-6-2 16,0 0-1-16,-3-3 3 15,-3 1 3-15,0-1 3 16,-6-5 1-16,-3-2-4 15,-6 2-1-15,-3 0-6 16,0 3-3-16,-3 2-2 16,3 3-3-16,0 3-8 15,0 2-5-15,3 1-20 16,4 2-8-16,2 8-34 16,3 0-52-16,3-3 32 15</inkml:trace>
  <inkml:trace contextRef="#ctx0" brushRef="#br0" timeOffset="12711.9628">15248 14711 160 0,'0'16'63'0,"0"-3"-34"0,0 3-19 15,3-8 20-15,0 5-9 16,6 0 0-16,-3 0-14 16,0 1-5-16,6-1-1 15,-4-3 1-15,1-2 1 0,0-2-1 16,0-4 1-16,0-2-2 0,0-5-1 16,-3 0-2-1,0-3 1-15,0 0 1 0,0-3 2 16,0 3-3-16,-3 0 0 15,0 3 1-15,0 0 2 16,0 2-6-16,-3 3 1 16,6 6 1-16,0-1 3 15,3 3 2-15,-3 0 3 16,-1-3 1-16,4 0 1 16,6 1 2-16,-3-4 4 15,-3 1 1-15,0-6 0 16,6-5-5-16,-6 3-2 15,0 0-2-15,0-3-1 0,-3 2-3 16,-6-4 1-16,0 2-2 16,-3-8-1-16,-3-2-10 15,0 2-6-15,0 5-19 16,3 3-5-16,0 3-30 16,0 2-50-1,0-5 25-15</inkml:trace>
  <inkml:trace contextRef="#ctx0" brushRef="#br0" timeOffset="13055.5151">15617 14703 140 0,'-6'18'55'0,"3"-12"-30"0,0 7-18 15,3-5 15-15,0 0-4 0,0 2 1 16,0 4-4-16,3-1-1 15,3-3-8-15,-3-2 0 0,3 0 1 16,0 0 3-16,3-2 4 16,0-1-4-16,6-5 0 15,2-3 0-15,-5-2 4 16,-3 2-2-16,0-5 3 16,0 3 1-16,-3-3-1 15,-6-2-3-15,0-1 0 16,0 3-3-16,-6-5 0 15,0 2-5-15,-3 1-3 16,0 2-7-16,-3 0-4 16,-5 0-21-16,-1 0-7 15,6 5-21-15,3 1-7 0,0-1-34 16</inkml:trace>
  <inkml:trace contextRef="#ctx0" brushRef="#br0" timeOffset="13415.1486">15804 14695 192 0,'6'26'71'0,"-6"-26"-38"0,6 27-28 0,-3-22 19 15,0 6-11-15,0-3-2 16,0 2-2-16,0-2 1 15,0 3-5-15,0-3-3 0,0 0-1 16,0-3 5-16,-3-2 4 16,0-3-3-16,0 0 1 15,0 0 1-15,0-6 2 16,0-4 1-16,0 2 2 16,0 0-5-16,3-8-3 15,0 3-3-15,3 0 0 16,-3 2-2-16,3 0-1 15,0 1 1-15,3 2-1 0,3 0-14 16,-3 3-5-16,0 2-30 16,8 3-11-16,1 0-48 15</inkml:trace>
  <inkml:trace contextRef="#ctx0" brushRef="#br0" timeOffset="13899.6393">16162 14682 196 0,'-6'-3'74'0,"6"3"-40"0,-6-3-22 16,6 3 21-16,-3 0-8 15,0 0-2-15,-6 3-9 16,3 0-4-16,-3 10-5 16,3-2-6-16,-3 4 0 0,3-1 1 0,3 7 0 15,0-3 0-15,3 4 2 16,0-4-3-16,6 3-2 15,0-2 6-15,3-11 5 16,0-3-2-16,6-8-1 16,-3 1 0-16,3-9-1 15,-4 3-2-15,1-10-2 16,-3 2 3-16,-3-11 0 16,-3-12-4-16,-3 2 1 15,-6-8 0-15,0 5 2 16,0 3-1-16,0 10 2 15,3 6-2-15,0 5-1 16,-2 6 1-16,2 4-1 16,0 12 6-16,3 4 4 0,3 6 3 15,0 5 5-15,5 3-6 16,-2 0 1-16,0-5-6 16,3 4-2-16,-3-1-2 15,3 1-3-15,0-4 1 16,0-1-1-16,0-2-27 15,3-5-11-15,-3-1-23 16,3-4-10-16,-3-4-45 16</inkml:trace>
  <inkml:trace contextRef="#ctx0" brushRef="#br0" timeOffset="14274.6722">16453 14624 168 0,'3'-3'66'0,"0"0"-36"0,9 1-26 0,-6 2 15 16,0 0 0-16,-6 0 1 16,0 0 11-16,0 0 5 15,-6 2-4-15,-3 1-2 16,-3 2-5-16,0 0-2 15,0 1-8-15,7-1-2 16,-1-2-5-16,3 2 0 0,0 0-7 16,3 6-3-16,0-3-2 15,6 5 3-15,0-2 0 16,8 2 1-16,-5-3 0 16,0 6 0-16,0-2 8 15,-9-1 5-15,0 0-6 16,-9 0-2-16,3-2-10 15,-12-1-4-15,7-2-42 16,-7-2-18-16,3-1-71 16</inkml:trace>
  <inkml:trace contextRef="#ctx0" brushRef="#br0" timeOffset="20269.3422">3047 13293 152 0,'-3'-3'57'0,"3"6"-30"0,0-3-29 0,0 0 11 15,0 0 5-15,3 2 5 16,0 4-3-16,3 2-1 16,0 2-9-16,0-2 7 0,6 5 6 15,-3 1 1-15,-1 7 3 16,4 10-2-16,3 1-1 16,-6 0-4-16,0-3 0 15,0 0-7-15,0-5-3 16,0 2 3-1,-3-2-5-15,0-5 0 16,0-1-2-16,-3-4 1 16,0-4-2-16,0-2-1 15,0 5 3-15,0-5 2 16,-3-3-2-16,0-5-2 0,0 6 2 16,0-6 2-16,3 2-2 15,0-4-2-15,3-1 0 16,5-7 1-16,4-4-3 15,0 1 0-15,6-3 1 16,-6 3 2-16,-3 0-1 16,6-6-1-16,0 3 1 15,5-2-1-15,7-6 0 16,-3 3 2-16,-6 5-1 16,-3 3-1-16,-3 2 1 15,-4 3-1-15,-2 3-9 16,-3 2-2-16,-3 1-16 0,0 2-8 15,0 0-32-15,-3-3-15 16,0 0-22 0</inkml:trace>
  <inkml:trace contextRef="#ctx0" brushRef="#br0" timeOffset="21331.999">3315 13570 108 0,'-3'0'44'0,"3"0"-24"0,0 3-10 0,0-3 12 16,0 0 1-16,0 0 1 16,3 0-5-16,-3 0-1 15,3 0-10-15,-3-3 1 0,0 1 4 16,3-3-1-16,0-3 1 16,0 0-3-16,0 2-1 15,0 1-1-15,0-3 0 16,0-5 0-16,0 0 2 15,0-1-3-15,0 1-2 16,-1 0 0-16,-2 0-1 16,3 2-2-16,0 1 1 15,0-1 0-15,0 0 3 0,-3 1-1 16,0-3 2-16,0 2-2 16,3-5 2-16,-3-5-2 15,0-3 0-15,0 0 1 16,0 3 1-16,0 3-1 15,0 4-1-15,0 4-1 16,0-9 0-16,0 6-2 16,0-3-2-16,3-8 3 15,-3 9 0-15,0-1-4 16,3-3 1-16,-3 3 2 16,3-2 1-16,0-9 1 15,0 9 0-15,0 2 0 16,0-3 0-16,0-10-5 0,0 8 1 15,0 3 2-15,0-6 1 16,0-8-4-16,0 6 1 16,0 2 2-16,0 8 1 15,0 3-1-15,0-6-2 16,3-10 1-16,3 3 1 16,0-1-1-16,0 3-1 15,0 1 1-15,-3 7-1 16,0 2 2-16,2-9 1 15,-2 4-1-15,6-5-2 16,-3 6-2-16,6-6 1 16,6-8 1-16,3-2 2 15,0 2-3-15,2 6 0 16,4 4 1-16,0 4 2 16,0-1-1-16,-1 1-1 0,1 2 1 15,3 0-1-15,0 3 0 16,-1 0 0-16,-5-1 0 15,0 4 0-15,0-1-3 16,-9 3 2-16,0 3-4 16,-1 0 1-16,-2-1-5 15,0 1-1-15,6-3-17 16,-9 3-6-16,0 0-33 16,3-1-15-16,-3 1-26 15</inkml:trace>
  <inkml:trace contextRef="#ctx0" brushRef="#br0" timeOffset="23191.7766">4288 11798 160 0,'3'0'63'0,"-3"2"-34"0,0 1-19 0,3 0 20 16,0 5-9-16,0 8-2 16,0 10-5-16,0 3 1 15,0-2-8-15,0-6 5 0,-3 8 1 0,0-5 0 16,3 7 2-1,-3-4-6-15,0 2-3 0,0-5-3 16,0 0-3-16,0-3 1 16,0-5-1-16,0-3-29 15,0-3-10-15,0-2-38 16,3-8-52 0,0 0 34-16</inkml:trace>
  <inkml:trace contextRef="#ctx0" brushRef="#br0" timeOffset="23613.7379">4407 12105 192 0,'0'0'74'0,"0"0"-40"0,3 5-24 0,0-2 17 16,0-1-9-16,0 1 0 15,3 0-9-15,0-1-3 16,6-2-3-16,-3 0-5 0,3 0 1 15,-3 0 3-15,3-2 3 16,-4-1-2-16,1 0-2 16,0 1 2-16,-3-1 2 15,0 0-4-15,-6-5-3 16,0 0 1-16,-3-2 0 16,0 2 3-16,-3 0 1 15,3 3-4-15,-3 5-1 16,0 0-2-16,-2 5 0 0,2 0 3 15,-3 3 2-15,3-2 2 16,0 4 3 0,0-2 1-16,3 5 1 0,0-2-4 15,3 2-3-15,0-2 0 16,3-1 1-16,0 1-3 16,6-3 0-16,0 0-10 15,3-6-5-15,-1 1-23 16,4-3-8-16,-3 0-52 15</inkml:trace>
  <inkml:trace contextRef="#ctx0" brushRef="#br0" timeOffset="24019.7362">4714 12007 160 0,'-6'-8'63'0,"6"8"-34"0,-6 3-12 0,6-3 20 16,-3 2-10-16,0 1-1 15,-6 5-13-15,0 0-3 16,-3 8-6-16,3-3-1 0,0 3 1 16,0 0-2-16,6 2 1 15,0-2-4-15,6-3 0 16,0 0 1-16,9-5 2 16,-6 0-6-16,3-8 1 15,-3 0-10-15,3-5-4 16,-3 0 6-16,0-3 6 0,0 2 4 15,0-1 1-15,-3-7 6 16,0 6 4-16,0 3 1 16,-3 2 3-16,0 1-5 15,0 4-1-15,0 1 2 16,3 5 1-16,0 0-5 16,0 3-2-16,0-4-4 15,3 4-1-15,-3 0 1 16,0-3 2-16,0-1-28 15,2-1-9-15,1-1-40 16,0-5-53 0,0 0 31-16</inkml:trace>
  <inkml:trace contextRef="#ctx0" brushRef="#br0" timeOffset="24613.5841">4860 12009 212 0,'-3'6'82'0,"3"-6"-44"0,3 21-27 0,-3-16 21 16,3 6-11-16,0-3 1 15,0 5-7-15,0-2 1 16,2 2-9-16,1-3 0 0,0 1 0 16,0 0-3-16,0-4-1 15,-3 1 1-15,3-2 0 16,-3-4 2-16,3-4 1 15,-3-1-3-15,3-5-3 16,0-2 2-16,-3-1 2 0,0 0-4 16,0-5-3-16,0 3-2 15,0-3 0-15,0-2-2 16,3 5 1-16,0 2-6 16,0 6-1-16,-3 2 7 15,3 3 4-15,0 0 0 16,3 5 0-16,-1 1 1 15,7-1 0-15,-3 0 0 16,6 1 0-16,-3-1 0 0,0-3 2 16,-3 1-1-16,0-6 2 15,0 3-2-15,-3-5 2 16,-1 3-4-16,-2-6-2 16,0 2-3-16,-3-2-1 15,-6-2-1-15,-3 2 2 16,-5 3 4-16,-4 2 3 15,0 3-2-15,6 8 0 16,0 0 3-16,0 5 3 16,0-2 7-16,3 4 2 15,0-1-1-15,6 4 0 16,0-2-7-16,6 0-2 16,0-3-2-16,9 0-2 15,-3-2-19-15,6-6-10 16,5-5-91-16,-5-2-54 15,-3-1 76-15</inkml:trace>
  <inkml:trace contextRef="#ctx0" brushRef="#br0" timeOffset="25692.7952">5473 11983 196 0,'-3'3'74'0,"3"-3"-40"0,0 5-27 0,0-2 18 16,3-1-7-16,0 1 0 0,3 0-6 15,-3-1 0-15,12 3-7 16,-4-2-3-16,7 0 1 0,-3-1-2 16,3-2 2-16,-3 0-2 15,0 0 2-15,-3 0-2 16,0-2 2-16,-3-1 0 16,-3-2 1-16,-1 0-2 15,1-3-2-15,-6 2 1 16,-3-2 1-16,0 3 3 15,-5 0 2-15,-1 2-1 16,-6 3-1-16,-6 0-3 16,9 3 1-16,0-1-4 15,0 6 0-15,0-2 1 0,0 7 0 16,3 0 2-16,3 0 3 16,1 1 0-16,5-1 0 15,0 0-3-15,5 0-2 16,1-2 1-16,6 2-1 15,0-2 0-15,3-3 2 16,0 0-8-16,0-3-3 16,9-3-24-16,-9-2-9 15,-3 0-33 1,-1-2-57-16,-2-1 29 16</inkml:trace>
  <inkml:trace contextRef="#ctx0" brushRef="#br0" timeOffset="26193.0266">5714 12007 168 0,'-3'5'66'0,"3"-5"-36"0,12 19-15 16,-9-14 18-16,0 3-5 16,0 0-2-16,-6 2-8 15,3-2-3-15,3 3-9 16,-3-1-2-16,-3-2 0 0,3 0-2 15,3-2 1-15,-3-1-2 16,3-2-1-16,-3-1-6 16,3-4-1-16,0-1 1 15,3-8 3-15,0 3 0 0,0-5 1 16,-1 0 0 0,1 2-2-16,0 1 0 0,0 4 3 15,0 1 0-15,0 8 1 16,0-1 4-16,0 6 5 15,0-2 1-15,-3 2 4 16,0-3-5-16,0 0-1 16,-3 1-4-16,3-1-1 15,-3-3-1-15,3-2-2 16,0 0 1-16,3-2-1 16,-3-1-5-16,3-5-1 15,0 0 0-15,3 3 4 16,-3 0-1-16,3 7-1 15,0 1 0-15,-1 2 3 0,1 1 0 16,0-1 3-16,-3 0-3 16,0 3 0-16,0-3-19 15,0 1-9-15,0-1-25 16,3-2-11-16,-3-1-18 16</inkml:trace>
  <inkml:trace contextRef="#ctx0" brushRef="#br0" timeOffset="26630.6549">6068 11999 160 0,'3'21'63'0,"-3"-21"-34"0,6 37-34 16,-3-29 10-16,0 8 10 0,-3 0 7 15,0 5-4-15,0-3 0 16,3 1-11-16,-3-3-4 0,0-3 0 15,0 0 0-15,0-2 3 16,0-3-3-16,0-3 0 16,0 0 3-16,0-7 1 15,0 2-3-15,0-11-3 16,0 1-3-16,0-9 1 16,0 3 1-16,3-8 2 15,0 3 1-15,3-3 1 16,3-7 0-16,0 7 0 15,3 5-5-15,3 9 1 0,-1 2 2 16,-2 8 3-16,-3 0 15 16,0 8 7-16,-3 0-5 15,-6 2-2-15,0 1-10 16,-6-1-4-16,3 1-6 16,-3 0 0-16,0-3-20 15,-3-3-7-15,3 0-15 16,-3-5-4-16,4 0-24 15,-1-5-49 1,3 0 21-16</inkml:trace>
  <inkml:trace contextRef="#ctx0" brushRef="#br0" timeOffset="26849.1461">6285 11697 208 0,'3'6'79'0,"0"4"-42"0,3 9-23 0,-3-6 20 16,0 3-6-16,0 10-2 16,-3 6-14-16,0 5-5 15,0-13-5-15,0-3 1 0,0 3 0 16,0-3-8-16,0 3-4 16,0-3-33-16,0-3-15 15,0-2-52 1</inkml:trace>
  <inkml:trace contextRef="#ctx0" brushRef="#br0" timeOffset="27083.4967">6232 11914 276 0,'-3'-2'104'0,"3"-1"-56"0,3 3-45 15,-3 0 23-15,0 0-15 16,6 3-3-16,3-3-5 16,3 0-3-16,-1 0 1 15,4 0-6-15,0 2-1 0,0 1-33 16,-3-1-13-16,0 1-43 16,0 2-41-1,-3-2 50-15</inkml:trace>
  <inkml:trace contextRef="#ctx0" brushRef="#br0" timeOffset="27286.6903">6464 11943 208 0,'15'14'77'0,"-12"-7"-42"0,0 9-28 0,0-13 20 16,0 10-10-16,0-2 1 15,0 2-11-15,0-2-2 16,0-1-3-16,0-2-4 0,3 0-1 15,-3-3-25-15,3 1-11 16,-3-4-35 0,2-7-42-16,1 0 35 15</inkml:trace>
  <inkml:trace contextRef="#ctx0" brushRef="#br0" timeOffset="27443.2438">6592 11980 236 0,'-6'27'88'0,"6"-27"-48"0,-12 39-25 15,12-31 26-15,-6 8-20 16,0 0-6-16,-3 5-7 16,3-2-3-16,-3 5-3 15,3-3-10-15,0-3-5 0,1-2-26 16,2 3-13-16,0-3-60 16</inkml:trace>
  <inkml:trace contextRef="#ctx0" brushRef="#br0" timeOffset="27817.9687">6982 11705 156 0,'-3'3'57'0,"6"5"-30"0,0 5-10 15,-3-2 22-15,3 4-5 16,-3 12 1-16,0 10-12 15,0 5-3-15,0-10-12 16,0-6-3-16,0 6 1 0,0-5-3 16,0 2 0-16,0-5-17 15,0-1-5-15,0-4-46 16,0-6-18-16,0 0-8 16</inkml:trace>
  <inkml:trace contextRef="#ctx0" brushRef="#br0" timeOffset="27943.2906">6857 11933 240 0,'-3'-6'90'0,"6"6"-48"0,-3 3-29 0,0-3 24 15</inkml:trace>
  <inkml:trace contextRef="#ctx0" brushRef="#br0" timeOffset="28052.3524">6872 11927 451 0,'15'-2'14'15,"3"-1"-9"-15,2-2-6 0,1 2 0 16,0 1-4-16,-3 2 1 16,3 5-31-16,-6 0-12 0,5 0-22 15,-2 1-8-15,-3-1-7 32</inkml:trace>
  <inkml:trace contextRef="#ctx0" brushRef="#br0" timeOffset="28349.2573">7149 11996 216 0,'-6'11'82'0,"6"-11"-44"0,-3 26-29 15,3-20 19-15,-3 4-10 16,0-2 0-16,6 3-9 16,0-1-3-16,3-2-3 15,-3 0 0-15,6-3 0 0,-4 1 5 0,7-6 5 16,-3 0-5-16,0-8 0 15,0 0 5-15,-3-3 1 16,0 3 1-16,-6-5 1 16,0 2-2-16,-6 1-1 15,-3-6-10-15,-3 3-3 16,3 2-34-16,-3 1-15 16,1 2-213-1,-4 2 142 1</inkml:trace>
  <inkml:trace contextRef="#ctx0" brushRef="#br0" timeOffset="29583.7683">7530 11994 176 0,'0'0'68'0,"0"0"-36"0,11 13-26 0,-8-11 15 15,0 6-7-15,0 0 0 16,0 0-8-16,-3 8-2 16,0 0-2-16,3-3-2 0,-3-5 1 15,0 0-19-15,3-3-5 16,-3 1-46 0,0-4-40-16,0 1 37 0</inkml:trace>
  <inkml:trace contextRef="#ctx0" brushRef="#br0" timeOffset="29740.3571">7556 11890 200 0,'-3'-5'77'0,"3"5"-42"0,-12 0-37 16,15 0 14-16,-3 0-13 15,6 3-1-15,-6-3-38 16,6 0-63-1,6 5 5-15</inkml:trace>
  <inkml:trace contextRef="#ctx0" brushRef="#br0" timeOffset="30021.5988">7652 12076 164 0,'0'21'63'0,"0"-21"-34"0,3 8-23 0,-3-6 15 16,3 1-7-16,-3-3 0 15,0 0-6-15,0 0-3 16,3-3-2-16,0 1 0 0,2-6 2 16,-2 0-4-16,3-5-1 15,0 2 0-15,3-2 0 16,-3 2-3-16,3 3 0 16,-3 0 2-16,3 6 0 15,0-1-2-15,-3 14 2 0,0-3-4 16,0 2-1-16,0-2-11 15,0 3-3-15,0-3-30 16,0 0-43 0,0-3 18-16</inkml:trace>
  <inkml:trace contextRef="#ctx0" brushRef="#br0" timeOffset="30273.6326">7958 11951 156 0,'-6'-5'57'0,"6"5"-30"0,-6 0-14 0,6 3 19 15,-3-1-9 1,0 6-1-16,-3-3-13 0,0 6-5 16,3-3-3-16,0 0-1 0,3 5 0 15,0-2 0-15,3 2 0 16,0-2-3-16,3-1 2 15,0-2-12-15,3 0-7 16,-3-3-22-16,6 1-11 0,-3-4-19 31</inkml:trace>
  <inkml:trace contextRef="#ctx0" brushRef="#br0" timeOffset="30898.6957">8065 11994 132 0,'3'10'49'0,"-3"-10"-26"0,0 24 2 16,0-11 20-16,0-2-13 15,0-1-4-15,0 1-10 16,0-3-1-16,0-3-10 16,0 0 0-16,0-2 3 0,0 0-2 0,0-3 3 15,0 0-4-15,3-6 1 16,-3 1-5-16,3-5-2 15,0-1-5-15,3 0 0 16,-3 1-3-16,3-1 0 16,3-2-7-16,0 0-2 15,0 2-11-15,0 3-3 16,-3 3 5-16,0 2 4 16,3 3 8-16,0 0 6 15,-3 3 6-15,0 0 5 16,-1-1 3-16,1 1 3 15,0 0 1-15,3 2 1 16,-3-2 2-16,3 2 4 16,0-3-6-16,3-2-2 0,0 0-3 15,-3-2-2-15,0-1-3 16,0-2-2-16,0-6 1 16,-3 1-1-16,-3-1 0 15,-6 3 2-15,0 0-1 16,-6 3-1-16,0 2-4 15,0 3-2-15,0 3 0 16,0 2 4-16,0 3 1 16,3 0 3-16,3 0 1 15,0 8 3-15,0-3-1 16,3 3 2-16,0-3-6 0,3 3-1 16,0-3 0-16,6 1 2 15,-3-4-12-15,9-5-6 16,-3 1-18-16,3-4-6 15,-3 1-14 1,2-6-37-16,-2 1 16 16</inkml:trace>
  <inkml:trace contextRef="#ctx0" brushRef="#br0" timeOffset="30945.6299">8411 11980 140 0,'0'-16'52'0,"0"14"-28"0,-6-1-6 0,6 3 18 15</inkml:trace>
  <inkml:trace contextRef="#ctx0" brushRef="#br0" timeOffset="31289.4029">8399 11962 321 0,'-6'5'35'15,"3"0"-19"-15,0 1-7 0,0 7-5 16,0-2 0-16,3 4 2 16,0-1-3-16,0 1 0 15,0-1-1-15,3-4-2 0,3 4 1 16,0-9-1-16,0 0 0 16,0-5 2-16,0 0-6 15,3-5 1-15,-1 0-4 16,-2-6 2-16,0 0 3 15,-6 1 3-15,0-6 6 16,0 0 6-16,0 3-3 16,-3 5 2-16,0 3-5 15,3 2-2-15,0 3-2 16,0 5-3-16,0-2-2 16,6 7-1-16,0-2 4 0,3 6 1 15,-3-4-5 1,3 1 0-16,0-3-4 0,0 0 0 15,0-3-25-15,3-2-11 16,-3-1-42 0,3-4-38-16,0-1 43 15</inkml:trace>
  <inkml:trace contextRef="#ctx0" brushRef="#br0" timeOffset="31867.6421">8646 11906 256 0,'-3'0'96'0,"0"-2"-52"0,0 7-36 0,3-2 24 16,-3 2-18-16,0 0-5 15,3 6-5-15,0-3-4 16,0 0-2-16,6 5 1 0,-3-3 1 16,3 6 0-16,-3-2 2 15,0-1 1-15,-3-3-1 16,-3 1 1-16,3-3 0 15,-6 0 1-15,3 0-5 16,-6-3 1-16,3 0-5 16,0-2-1-16,-3-3-17 15,6-3-34 1,3-5 2-16,0 3-10 16,6-3-19-16,-3 3 28 15,6 0 32 1,0-1 18-16,9 4 32 0,-3-1 15 15,2 0 0-15,-2 1 0 16,3-1-8-16,-3 0-3 16,0-2-12-16,0 0-6 15,0-3-7-15,0-3-2 0,-3 1 1 16,-4-1-2-16,-2 1-2 16,0-1-2-16,-6 6 1 15,0-3 5-15,-3 2 2 16,-3 6 0-16,-2 6 1 15,-1 2 0-15,3 2 3 16,3 1 4-16,-3 2 3 16,3 0 4-16,3 3 4 15,0-3-9-15,3 3-2 16,0-3-10-16,6 1-3 0,0-4-3 16,2-2 0-16,-2-2-27 15,9-4-10-15,-3 1-76 16,9-14-45-1,-6 3 69-15</inkml:trace>
  <inkml:trace contextRef="#ctx0" brushRef="#br0" timeOffset="32414.8569">9357 11811 192 0,'-15'3'74'0,"12"-3"-40"0,-3 0-13 0,3 2 22 16,-3 1-15-16,-2 5-3 15,-4 5-17-15,0 3-6 16,0 3-1-16,0 2-4 0,6-3 0 16,0-2 4-16,3 5 3 15,0-2-1-15,3-3-2 0,0 0 0 16,3-6 1-16,0-2-1 16,3-3-1-16,0 1-4 15,0-12 0-15,0 4 0 16,0-9-1-16,3-5 4 15,-3-2 0-15,0-3 1 16,0 2 2-16,-3 3-1 16,-1 3 2-16,1 2-2 15,0 14 6 1,3 5 3-16,0 5-1 16,0 0 0-16,0-2-5 15,0 2-3-15,0-2 0 16,6 2 1-16,-3 0-3 0,0-2 0 15,-3-3-28-15,3 0-13 16,-3-3-20-16,3-8-9 16,-3 1-20-1</inkml:trace>
  <inkml:trace contextRef="#ctx0" brushRef="#br0" timeOffset="32680.4904">9506 11618 216 0,'0'-11'82'0,"3"11"-44"0,0 16-27 0,0-8 21 0,0 5-2 16,0 8 2-1,3 6-6-15,0 7-2 0,-3 6-13 16,0-3-4-16,0-3-1 0,0 1-3 15,0-14-2-15,0-2-3 16,0-4-1-16,0-1-31 16,0-4-13-16,-3 1-31 15,3-3-11-15,-3-3-8 16</inkml:trace>
  <inkml:trace contextRef="#ctx0" brushRef="#br0" timeOffset="32883.2856">9676 11869 212 0,'-3'13'79'0,"6"-5"-42"0,0 11-28 0,-3-11 19 16,0 2-12-16,3 4-2 16,0-6-6-16,-3 0-3 15,3-1-2-15,-3 1-22 0,3-2-8 16,0-1-48-1,0 0-54-15,-3 1 37 16</inkml:trace>
  <inkml:trace contextRef="#ctx0" brushRef="#br0" timeOffset="33070.798">9667 11684 272 0,'-3'-5'101'0,"6"2"-54"0,-3 3-55 16,0 0 16-16,0 0-30 15,6 5-8-15,0 1-60 16,0 2-26-16,6 2 40 16,-4 1 22-16</inkml:trace>
  <inkml:trace contextRef="#ctx0" brushRef="#br0" timeOffset="33539.9545">9789 11792 156 0,'-3'3'57'0,"-3"0"-30"0,3 5-14 0,0-6 17 16,0 9-11-16,0 5-3 15,0 2-5-15,0-2-2 16,0 3-5-16,0-3-3 0,3-1 2 15,0 1-2-15,3-8 2 16,-3 0 0-16,6-2 3 16,0-4-3-16,0-4 0 15,0-4-1-15,0-2-2 16,-3 0 3-16,0-2 2 16,0 2 4-16,-3-3 5 15,0 1-4-15,0 2 0 0,0 0-6 16,0 3-3-1,3 12-5-15,0 7-2 16,6 4-2-16,-3 6 5 16,2 0 3-16,-2-3 10 15,0 3 3-15,0-3 7 16,0 3 4-16,-3-3-1 16,0 0 0-16,0-5-8 15,-9 0-4-15,-9 2-9 16,1-4-3-16,-1-6-18 15,3-6-5-15,3 1-17 0,-6-8-6 16,3 2-13-16,0-5-5 16,0 0-30-1</inkml:trace>
  <inkml:trace contextRef="#ctx0" brushRef="#br0" timeOffset="33961.8875">9932 11824 232 0,'6'27'88'0,"0"-3"-48"0,0-6-27 0,-3-10 22 0,-3 3-9 15,2-4-1-15,-2 4-14 16,0-3-4-16,0 0-5 15,0 0-4-15,0-3 1 0,0-5 3 16,0 0 1-16,0 0-8 16,0-2-2-16,3-4 4 15,0-2 1-15,0-2-1 16,0-6 0-16,3 3-1 16,0-3 0-16,3 3 3 15,0 5 2-15,0 5 2 16,0 11 3-16,0 5 3 15,0 0 5-15,3 3-2 16,-6-3 3-16,0-2-6 16,0 2-1-16,-3-2-4 0,-3 2-3 15,3-2-20-15,0 2-8 16,0-3-32-16,0-7-94 31</inkml:trace>
  <inkml:trace contextRef="#ctx0" brushRef="#br0" timeOffset="34508.7696">10158 11880 200 0,'0'5'77'0,"6"-2"-42"0,-6 10-12 0,3-8 26 0,0 6-14 15,0-1-3-15,0 1-12 16,-3-3-5-16,0 3-8 16,0-4-5-16,0 1-1 0,0-2-1 15,0-1 2-15,0 0-1 16,0-2 2-16,0-3-13 16,3-3-3-16,0-5-1 15,3-2 1-15,0-3 3 16,0-3 1-16,0-3 1 15,-1 3 2-15,1 6 6 16,3 2 2-16,0 8 4 16,0 2 1-16,3 6 10 0,-3 3 4 15,-6 2 0-15,-3 0 2 16,0-2-9-16,0-3-1 16,0-3-5-16,0 0-3 15,0 1-5-15,6-4 0 16,0-2-2-16,3-2 0 15,0-1-5-15,0-2 0 16,3 0 1-16,0-1 1 16,-1 4 0-16,-2 2 4 15,0 2 0-15,0 4 1 16,0-1 0-16,0 0 0 16,-3 3 2-16,0-3 1 0,0 1-21 15,0-4-8-15,-3 1-25 16,3-3-10-16,3-3-27 15,0 1-40 1,0-4 39-16</inkml:trace>
  <inkml:trace contextRef="#ctx0" brushRef="#br0" timeOffset="34852.276">10491 11912 196 0,'6'-6'74'0,"-3"1"-40"0,3 8-16 16,0-3 23-16,0 2-6 15,0-2 2-15,6 0-10 16,0 0-2-16,0 0-14 15,0-2-4-15,0-1-1 0,-4-5-1 16,1 0 2-16,0 0-4 16,-3-2-2-16,0-1 0 0,-6-2 1 15,0 5-8-15,-3 0-3 16,-3 0-2-16,-6 3 1 16,0 2 4-16,-2 0 3 15,-1 3 2-15,3 8 1 16,0 11 2-16,3-1 3 15,3 1 4-15,0-1 5 16,3 1-2-16,3-1 1 16,0-2-7-16,6-2-4 15,0-1-4-15,3-3-1 16,0-4-20-16,3-4-8 16,-3-2-22-16,3-2-6 15,-3-6-22 1,2 0-46-16,-2-5 31 0</inkml:trace>
  <inkml:trace contextRef="#ctx0" brushRef="#br0" timeOffset="35196.0272">10661 11827 232 0,'-3'-11'88'0,"9"22"-48"0,0-1-25 15,-3 1 26-15,0 2-4 16,0 1 2-16,0 1-8 16,0 1-4-16,0 0-15 15,0-3 1-15,-3-2 1 0,0 0-7 16,3-6-4-16,-3 0 0 15,0-2 2-15,3-3-7 16,0-3 0-16,0-5 0 16,6-2 3-16,-1-1-5 15,7-5-1-15,-3 3 2 0,0 2 3 16,0 11-1 0,0 3 0-16,0 2 1 0,0 6 0 15,0 2 4 1,-3 0 2-16,0 1-2 0,-4-7-3 15,-2 1-3-15,0-2 1 16,0-1-19-16,0 0-7 16,0-2-19-16,3-3-7 15,0 0-4-15,3-8-3 16,3-8-48 0</inkml:trace>
  <inkml:trace contextRef="#ctx0" brushRef="#br0" timeOffset="35383.5646">10956 11560 236 0,'0'-3'90'0,"0"6"-48"0,3-1-49 16,0 17 84-1,0 2-27-15,0 5-14 16,-1 9-12-16,-2 7-16 16,3 3-5-16,3 0 0 0,-3-3-2 15,0-12 2-15,0-9-24 16,0 5-8-16,-3 6-46 15,3-8-16-15,-3-11-30 16</inkml:trace>
  <inkml:trace contextRef="#ctx0" brushRef="#br0" timeOffset="35586.6954">10792 11777 360 0,'3'-3'134'0,"6"0"-72"0,6-2-59 0,-3 2 26 16,2 1-17-16,7-4-4 15,6 1-21-15,6 0-6 16,6 0 9-16,-7-1-55 0,1 1-20 16,-3 2-52-1</inkml:trace>
  <inkml:trace contextRef="#ctx0" brushRef="#br0" timeOffset="36008.674">11381 11787 244 0,'-12'11'93'0,"6"-3"-50"0,-6 16-30 15,10-6 24-15,-1-2-10 16,0 0-1-16,0 0-13 0,3 0-5 16,3-1-5-16,3-1 2 15,2-4 1-15,4-2-2 0,3-3-1 16,6-5-3-16,-3-2-1 15,-3-3 1-15,0-1 2 16,-3-2 1-16,-6 0 1 16,-3-2 2-16,-6-3 1 15,-9-6 5-15,-3 3 5 16,0 3-9-16,-3 2-4 16,0 1-14-16,3 2-4 15,3 3-22-15,3-1-7 16,3 1-10-16,6 0-5 15,6-1-10-15,6-2-3 0,12-2-12 16</inkml:trace>
  <inkml:trace contextRef="#ctx0" brushRef="#br0" timeOffset="36244.2833">11602 11583 204 0,'5'-29'77'0,"-5"21"-42"0,0-2-10 15,0 7 27-15,0 1-6 16,-3-1-2-16,-2 3-14 15,2 3-4-15,-3 4-15 16,-3 9 2-16,3 8 3 0,0 5-2 16,3 6 0-16,3 2-2 15,3 8 2-15,0 0-7 0,0-3-2 16,3-2-5-16,-3-9-3 16,-3-4-23-1,3-6-7-15,-3-2-39 16,0-9-14-16,-3 1-54 15</inkml:trace>
  <inkml:trace contextRef="#ctx0" brushRef="#br0" timeOffset="36400.498">11346 11798 320 0,'0'-3'121'0,"11"0"-66"0,7-2-42 0,-9 5 28 16,12 0-21-16,3-2-3 15,3-1-11-15,-1-2-2 0,1-1-2 16,6 1-39-16,0-3-17 0,-1 0-101 16</inkml:trace>
  <inkml:trace contextRef="#ctx0" brushRef="#br0" timeOffset="36791.2101">12209 11718 280 0,'-15'8'107'0,"6"3"-58"0,-6 5-51 0,9-8 20 0,-12 10-9 16,0 6 0-16,-2 0-8 15,-1 2 0-15,3-2-1 16,0-3-25-16,3-2-8 0,0-6-36 16,3-2-16-16,0-1-8 15</inkml:trace>
  <inkml:trace contextRef="#ctx0" brushRef="#br0" timeOffset="36994.3557">11944 11787 244 0,'3'-2'90'0,"3"2"-48"0,6 2-20 16,-6 1 28-16,3 2-8 0,2 6 0 15,4 5-15 1,0-1-7-16,9 7-11 0,0-6-6 0,0-3 0 16,-4 0-7-16,1-2 1 15,0-4-48-15,-3 1-18 16,0 0-77-1</inkml:trace>
  <inkml:trace contextRef="#ctx0" brushRef="#br0" timeOffset="37353.7496">12396 11581 292 0,'0'13'110'0,"3"-5"-60"0,0 11-36 15,-3-9 28-15,0 3-14 16,0 3-1-16,-6 3-12 16,0-1-2-16,0 1-7 15,0-3-2-15,0-3 2 0,3 0-5 16,0-2-1-16,3-3-2 15,0-3-2-15,9-2 3 16,3-1-2 0,0-2-1-16,3-2 0 0,0-1 3 15,0-2-9 1,0-1-1-16,0 1-14 16,-3 0-6-16,5-1-31 0,1-1-10 15,-6-1-50 1</inkml:trace>
  <inkml:trace contextRef="#ctx0" brushRef="#br0" timeOffset="37588.1715">12620 11554 264 0,'-9'6'101'0,"9"15"-54"0,-6 13-28 0,3-18 29 0,-3 11-8 15,-9 10 1-15,3 10-10 16,3 1-4-16,3-1-15 16,0 4-5-16,0-9-3 0,3-5-2 15,0-5-2-15,9-6-28 16,-9-5-11-16,9-5-54 16,0-2-20-16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4T23:45:17.3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16796 17547 168 0,'-3'0'66'0,"0"5"-36"0,-3-2-13 15,3 2 20-15,-3 3-4 16,-3 8 3-16,0 5-7 16,-3 1-3-16,0 1-14 15,-3-1-5-15,-3 4-1 0,3-7-3 16,1 2 0-16,2 2-1 15,-3-1 1-15,3-9-15 16,0 5-5-16,0-4-11 16,6-1-3-1,0-8-10-15,3-2-4 16,0-3-24-16,0-8-35 16,3-5 29-16</inkml:trace>
  <inkml:trace contextRef="#ctx0" brushRef="#br0" timeOffset="218.7686">16608 17592 204 0,'3'-10'77'0,"-6"2"-42"0,3 8-23 16,0 0 21-16,3-6-6 16,0 6 1-16,0 0-9 15,0 0-1-15,6 6-11 16,3-1 7-16,0 8 5 0,0 8-1 15,0 3 1-15,2 3-10 16,4 2-5-16,-3 0-1 0,0 0 2 16,0-3-4-16,0-7-3 15,-3 5-35-15,0-8-15 16,0-3-72 0</inkml:trace>
  <inkml:trace contextRef="#ctx0" brushRef="#br0" timeOffset="609.756">17004 17436 208 0,'0'-5'77'0,"3"5"-42"0,0 0-21 15,0 5 22-15,3 3 4 16,-3 5 3-16,0 11-6 15,0 2 0-15,-3 9-21 0,0 7-3 16,0-5 1-16,-3 0-8 0,3-2-1 16,3-4-10-16,-3-4-4 15,3-3-44-15,-3-8-17 16,3-3-71 0</inkml:trace>
  <inkml:trace contextRef="#ctx0" brushRef="#br0" timeOffset="2156.7185">17498 17804 128 0,'0'-3'49'0,"3"6"-26"0,3-6-14 16,-3 6 16-16,-3-3 1 16,3 10 4-16,-3-2-1 0,3 6 2 15,-6-4-17-15,0 3 3 0,-3 1 1 16,0 1-13-16,-3-1-2 16,3-4-13-16,-3 4-6 15,0-1-58 1,6-5-59-16,0-3 33 15</inkml:trace>
  <inkml:trace contextRef="#ctx0" brushRef="#br0" timeOffset="3750.4026">18123 17756 120 0,'0'0'46'0,"0"-5"-24"0,0 10-6 0,0-5 16 15,0 0 0-15,0 0 1 16,0 0-10-16,0 5-1 16,-3-2-13-16,0-3 6 0,-3 0 2 15,0 0-1-15,0 0 3 16,0 0 1-16,-3 0 0 15,-2 0-7-15,2-8-3 0,-6 3-3 16,3-3 0-16,-3 3-4 16,0-9 0-16,3-1-1 15,0-4-2-15,0 1 3 16,0-4 0-16,1-1-4 16,-1 4 1-16,3-5-2 15,0 0 0-15,3 3 0 16,3-3 0-16,0 9 2 15,3-4 2-15,0 1-3 16,6-1-2-16,0 3 2 16,0 3 0-16,0 2 1 15,0 3 0-15,-3 3-3 16,0 0 2-16,-3 5 1 0,3 5 0 16,-3 3-3-16,-3-3 2 15,0 6 1-15,0-1 0 16,-3 1 0-16,0 2 0 15,-3 6 0-15,0-1 0 16,0 3 0-16,-6 1 0 16,-3 1 0-16,3 7 2 15,3-1-3-15,3-8-2 16,1 5 2-16,2-2 0 16,3-3 1-16,3-2 0 15,3-3 0-15,0-3 0 16,6 0 0-16,-1 0 0 0,4-2 0 15,0-3 0-15,-3-8 0 16,3 5 2-16,0-5-1 16,0-5-1-16,0 5 1 15,-3-3 1-15,3-2-1 16,-3 0-1-16,0-1-2 16,5-7 1-16,-8 5 1 15,6-5 0-15,-3 5 0 16,-3-3 2-16,0-4-3 15,6 1 0-15,-9-2 1 16,0 3 0-16,0 0 0 16,-3 0 0-16,0 5-3 15,6 0 2-15,-6 3 1 0,3-3 0 16,-3 2 0-16,3 1 0 16,-3 5 0-16,-3 0 0 15,0 0 0 1,-6 11-5-1,-9 2 8 1,3 0 0-16,3-5 1 16,0 5-5-16,3-5 1 15,4 3 0-15,-1-6 2 16,3-2-21-16,0 5-7 16,3-8-27-16,3 2-9 15,6 1-46-15</inkml:trace>
  <inkml:trace contextRef="#ctx0" brushRef="#br0" timeOffset="4094.238">18364 17600 192 0,'0'-3'71'0,"0"3"-38"0,0 0-14 16,0 0 21-16,-3 3-7 0,0 8 0 16,-3 5-9-16,0-3-5 15,-5 0-11-15,-1 6-5 0,-3-1 0 16,3 1 0-16,0-4 1 15,0-1-13-15,3-1-4 16,0 0-23-16,0-2-7 16,3-3-15-16,0-3-4 15,0-5-26 1</inkml:trace>
  <inkml:trace contextRef="#ctx0" brushRef="#br0" timeOffset="4281.7655">18189 17653 192 0,'3'-21'71'16,"0"21"-38"-16,0-11-19 0,0 9 22 0,3 2-7 16,-1 0-2-1,4 8-7-15,3 5 0 0,6 0-11 16,0 6-3-16,0-1-2 0,0 1 0 16,3-4 0-16,-4-1-2 15,1 4 1-15,-3-5-35 16,6-5-16-16,-3-2-57 15</inkml:trace>
  <inkml:trace contextRef="#ctx0" brushRef="#br0" timeOffset="4516.167">18570 17463 244 0,'-3'0'90'0,"6"5"-48"0,-3 8-34 0,3-5 24 16,0 13-9-16,0-2 1 15,3 18-9-15,-1-3-2 16,1-2-7-16,-3 2-4 0,3-2-1 16,0 5-1-16,0-11 0 15,-3-4-31-15,0-4-14 16,3 1-83-16</inkml:trace>
  <inkml:trace contextRef="#ctx0" brushRef="#br0" timeOffset="7735.4356">18882 17873 80 0,'3'-6'33'0,"-3"1"-18"0,3-3-5 0,-3 8 14 0,0 0 0 15,3 8 3-15,0-8 0 16,-3 5 1-16,0 3-2 15,0 3-1-15,-3-3-14 16,0 5 2-16,-3-2 3 0,0 2-8 16,0 0-2-16,-3-5-17 15,0 5-8-15,3 0-74 16,3-5-38 0,1-2 61-16</inkml:trace>
  <inkml:trace contextRef="#ctx0" brushRef="#br0" timeOffset="12896.1049">19588 17539 140 0,'-12'8'52'0,"6"0"-28"0,-3 5-6 0,3-2 18 16,-3 2-12-16,-3 8-3 15,0-2-10-15,0-6-3 16,0 8-4-16,0-5-3 0,1 0 2 16,2-3-4-16,0 0-2 15,-3 1-9-15,0-1-5 16,3 0-16-16,3-8-6 0,-6 3-17 16,3-2-25-1,0-6 24-15</inkml:trace>
  <inkml:trace contextRef="#ctx0" brushRef="#br0" timeOffset="13130.8604">19382 17584 132 0,'0'-10'52'0,"3"4"-28"0,9-2-6 16,-6 8 20-16,-3-5-6 15,0 5 1-15,3 0-7 16,0 0-4-16,3 5-12 15,3 3 5-15,0 8 2 0,3 5-7 0,-1 1-1 16,1-4-5-16,0 1-3 16,-3-4 0-16,0 4 1 15,0-6-19-15,0 0-8 16,-3 1-34-16,0-9-12 16</inkml:trace>
  <inkml:trace contextRef="#ctx0" brushRef="#br0" timeOffset="13536.8743">19698 17502 192 0,'0'-13'74'0,"3"13"-40"0,9-3-27 15,-3 3 20-15,2-2-16 16,1 2-4-16,3 2-4 16,3 1 0-16,0 8-2 15,0-1-1-15,-6 6 3 0,-6 5 0 16,-9 11 1-16,-3-3-2 16,0 0 1-16,-3 0-2 15,0-2 2-15,-3-9 2 16,3 6 2-16,3-8-3 15,0-3-1-15,3-8 3 16,3 3 1-16,3-2 1 0,6-6 0 16,6 0-4-16,6-6-1 15,0-2-1-15,0 3-2 16,2 2-10-16,1-2-6 16,0 5-19-16,0 0-7 15,-3 0-42 1,5 5-36-16,4-2 45 15</inkml:trace>
  <inkml:trace contextRef="#ctx0" brushRef="#br0" timeOffset="13771.2646">20245 17796 212 0,'-3'18'79'0,"1"-4"-42"0,-1 7-30 16,0-16 20-16,0 3-14 16,0-3-4-16,-3 3-35 15,0-2-13-15,0-1-59 16,0 0-25-16</inkml:trace>
  <inkml:trace contextRef="#ctx0" brushRef="#br0" timeOffset="21037.9282">20915 17820 164 0,'0'13'63'0,"0"-13"-34"0,3 0-16 16,-3 0 19-16,3 0-9 15,-3 0-1-15,0 0-7 16,0 0-1-16,0-5-8 16,0 5 0-16,0 0 1 0,0 0 5 15,0-6 5-15,0 6 0 16,0 0-1-16,0 6-2 16,0-6 1-16,0 0-2 15,0 0 2-15,0 0-6 16,-3 0-1-16,0-6-2 15,-3 6 1-15,3-2-2 16,-6-4 2-16,3 6 2 0,-3-8 2 16,1 6-5-16,-4-9-2 15,-3-5-2-15,3 3 1 16,-6-3 0-16,-3-2 1 16,3-1-5-16,0 1 1 15,4-3-2-15,-1 7 0 16,0-4 2-16,3 2 2 15,0-3-3-15,3 1 0 16,0-1-1-16,3-2 0 16,0 8 0-16,3-6 0 15,3 6-3-15,0-3-1 16,3 0 0-16,3-5 2 0,0 3 4 16,3 5 2-16,0-1-5 15,-3 6 0-15,6 0-4 16,-3-2 0-16,-3 5 4 15,0 2 1-15,0-2 2 16,-3 5 0-16,-6 8 0 16,0-3 0-1,0 5 0-15,0 1 0 16,-3 5 2-16,3-3-3 16,-3 8 0-16,-6 11-1 15,0 0 0-15,3-3 2 16,0 8 0-16,0-3 0 15,3-2 0-15,3-11-3 0,0 11 2 16,0-6 1-16,3-2 0 16,0-3 0-16,0 1 0 15,0-7 0-15,6 1 2 16,-3-2-1-16,3-1-1 16,0-3 1-16,3-2 1 15,-3-2-3-15,6-4 0 16,-3-2 1-16,3 0 2 15,0 0-3-15,0-8-2 16,-4 0-1-16,1-5 0 16,3-5 0-16,0-6 0 15,-3 3-2-15,0 2 1 16,-3-7-2-16,0 10 2 16,0 0 5-16,-3 0-2 15,0 3 1-15,0 2 1 16,-3 17 0-1,0-12 0-15,-3 12 6 16,0-6 6-16,-3 5-2 16,0 0 2-16,0 3-1 15,-3 0 3-15,-6 0-5 16,3-3-1-16,0 1-6 16,4 1-2-16,-1-1-22 15,0-1-8-15,3-2-29 16,3-3-10-16,3 0-59 15</inkml:trace>
  <inkml:trace contextRef="#ctx0" brushRef="#br0" timeOffset="21662.9634">21296 17574 184 0,'-3'0'68'0,"0"0"-36"0,-3 10-11 0,3-7 22 15,-3 7-6-15,0 12 1 16,-6-1-11-16,-2 5-4 16,2-7-13-16,3-6-6 0,-3 6-1 15,3-1-4-15,0-2 0 16,0 2-23-16,0-4-10 16,0-1-13-16,3 5-6 0,-3-10-13 15,3-2-44 1,3 2 23-16</inkml:trace>
  <inkml:trace contextRef="#ctx0" brushRef="#br0" timeOffset="21866.1344">21135 17621 192 0,'0'-13'74'0,"3"10"-40"0,-3 3-16 16,0 0 23-16,3 0-10 15,-3 0-3-15,6 3-3 16,0 2 1-16,3 9-14 15,3 4 0-15,-3 1-1 0,3-1-6 16,0-2-1-16,0 3-2 16,-3-6 1-16,0 0-18 15,0-5-6-15,0 2-32 0,2-2-11 16,-2-2-53 0</inkml:trace>
  <inkml:trace contextRef="#ctx0" brushRef="#br0" timeOffset="22585.0064">21445 17534 160 0,'-12'-8'60'0,"21"5"-32"0,-3-5-15 0,3 6 17 16,0-4-11-16,0-1-3 16,0-4-9-16,0 6-3 15,3-3-2-15,-1 2 3 0,1 4 4 16,0-3-1-16,0 10 1 16,-3 3 3-16,-3 5 3 15,-6 5 0-15,-3 4 4 16,-3 4-5-16,0 6 2 0,0 0-7 15,0-6-3-15,0-5 3 16,-3-2 2-16,0-1 0 16,1-4 1-16,2-1-4 15,3 0-3-15,0-5 0 16,6 2-1-16,0-2-2 16,5-2 1-16,1-4 0 15,6-2 1-15,0 0-2 16,3-2-2-16,12-9-2 15,-3 8-1-15,-4-2-25 16,-2 0-9-16,-3 5-34 16,-3-3-13-16,0-2-28 15</inkml:trace>
  <inkml:trace contextRef="#ctx0" brushRef="#br0" timeOffset="22929.0785">22005 17849 248 0,'-3'0'93'0,"3"0"-50"0,-6 18-22 16,6-18 30-16,-3 8-23 15,0-2-7-15,-6 4-29 16,0-7-10-16,0 7 9 15,3-2-56-15,0 0-22 0,0-2-25 16</inkml:trace>
  <inkml:trace contextRef="#ctx0" brushRef="#br0" timeOffset="23928.8319">22487 17568 180 0,'0'0'68'0,"0"0"-36"0,0 6-18 0,0-1 22 16,0 3 0-16,-3 5 0 16,-6 6-11-16,3 2-2 15,-3 3-14-15,0-3-3 0,0 0-2 16,0-5-2-16,-3 0 1 16,0 2-31-16,1-5-11 15,2 1-11-15,0-6-5 16,3-3-7-1,-3-5-36-15,3 0 17 16</inkml:trace>
  <inkml:trace contextRef="#ctx0" brushRef="#br0" timeOffset="24100.7217">22305 17640 176 0,'0'-40'66'0,"3"37"-36"0,3-2-9 16,-3 5 25-16,0-5-15 16,0 5-3-16,6 0-3 15,3 8-1-15,3 2-13 16,0 6 4-16,0 8 5 0,2-3-7 15,-2 3-2-15,0-3-4 16,-3-8-2-16,-3 1-17 16,3-1-4-16,-6 0-47 15,12-8-21-15,-3 1-37 16</inkml:trace>
  <inkml:trace contextRef="#ctx0" brushRef="#br0" timeOffset="24835.2564">22645 17521 128 0,'0'-6'49'0,"0"4"-26"0,0-1-9 15,0 3 17-15,0-3-2 16,0-2 3-16,0 5-9 16,0-2-4-16,0-4-11 15,0 1 6-15,0 2 3 0,0 1-1 0,3-6 1 16,0 2-1-16,-1 4 0 15,4-3-6-15,0-1-2 16,3-2-2-16,0 3-1 16,3 5-3-16,0-3 1 15,3 3-2-15,3 0-1 16,-9 3 1-16,6 2-1 16,-6 3 4-16,-3 3 5 15,-6-3-3-15,0 5-1 16,0 0-2-16,-6 0-3 15,0 1 1-15,0-1-1 16,0-3-11-16,0-2-3 0,6 0 2 16,6-2 3-16,0 7 2 15,0 8 3-15,3-2 2 16,-1-1 1-16,1 3 7 16,-6-2 4-16,-3-6 6 15,-3 6 4-15,-3-6-8 16,3-5-4-16,-2 2-5 15,-1-2-3-15,0 0-19 16,-3-3-8-16,0 1-21 16,0-6-8-16,-3 0-63 15</inkml:trace>
  <inkml:trace contextRef="#ctx0" brushRef="#br0" timeOffset="25288.6509">23112 17862 220 0,'-9'19'82'0,"9"-9"-44"0,-3-2-11 15,0-3 27-15,0 3-15 16,-3 0-5-16,0-2-19 16,-6 1-8-16,3-1-4 15,0-6-25-15,-3 0-67 16,4-6-8-16,-1 4-15 15</inkml:trace>
  <inkml:trace contextRef="#ctx0" brushRef="#br0" timeOffset="26663.5328">23817 17783 164 0,'-6'0'63'0,"6"5"-34"0,0-5-10 16,0 0 23-16,0 0-10 15,0 3-1-15,-3-1-12 16,-3 1-1-16,6-3-11 16,-3 0 7-16,0 0 3 0,-5 0-1 15,-1-3 1-15,-9-2-1 16,6 0 0-16,-6-3-2 0,6 2-1 15,-6-7-1-15,-3 5 0 16,1-2-6-16,-1-11-4 16,0-1 5-16,0-1 3 15,0-4-3-15,3 3 1 16,-2-2-7-16,5-1-1 16,-3 1 0-16,9 5 0 15,6-3-5-15,3 3-1 16,0-6-8-16,6 6-4 15,0 3 3-15,-3-1 4 16,9 11-3-16,-6-2 2 16,-3 2 1-16,-3 2 5 15,0 4 1-15,0 2 3 0,0 8 1 16,-9 5 1 0,-3 0 0-16,3 11 2 0,-6-3-1 15,0 11-1-15,0-3 1 16,3 3-1-16,3-1 2 15,3 4 1-15,0-3-1 16,3-6 1-16,3 3-2 16,0-5-1-16,3-8 1 15,3 0-1-15,0-3 2 16,6-3 1-16,0-7-1 16,6 2-2-16,-6-5 1 15,6 0 1-15,0 0-3 16,-3-5 0-16,-1 2-4 0,4-7 1 15,-3 2 2-15,0 0 1 16,0-3 1-16,-3-2 0 16,0-3 0-16,-3-2 0 15,0-1 0-15,-6 1 0 16,6 5 0-16,-7-1 2 16,-2 1-1-16,0 5-1 15,0 0-2-15,-2-2 1 16,-1 4-1-16,-3 6 0 15,0 0 6-15,-3 6 2 16,0 2 6-16,-3-3 3 16,-3 8-4-16,6 6-1 15,-3-6-2-15,3 0 2 16,0 0-5-16,3-5-3 16,0 3-17-16,3-3-5 0,0-3-23 15,3-2-8-15,0-3-33 16,6 0-13-16,3-3-4 15</inkml:trace>
  <inkml:trace contextRef="#ctx0" brushRef="#br0" timeOffset="27007.3411">24106 17552 208 0,'-3'-5'79'0,"0"10"-42"0,-3-2-26 0,3 2 21 15,-3 1-4-15,-3 2 1 16,-3 5-5-16,0 13-3 15,1-7-11-15,-1 2-4 0,-3-2 0 16,6 2-5-16,-3-5-1 16,3-3-9-16,-3 0-24 15,0-5-2 1,3 0-9-16,3-8-2 0,0 0-11 16,0-3-3-1,0-7-12-15</inkml:trace>
  <inkml:trace contextRef="#ctx0" brushRef="#br0" timeOffset="27194.8613">23919 17566 228 0,'11'-11'88'0,"-8"11"-48"0,-3 5-47 15,9 1 64 1,0 2-14-16,0 5-7 16,3 13-7-16,0-2-17 15,3-3-3-15,0 3-2 0,6-3-1 16,-4-7-1-16,1-1-14 15,-3 0-7-15,0-5-44 0,0-3-21 16,6-5-46 0</inkml:trace>
  <inkml:trace contextRef="#ctx0" brushRef="#br0" timeOffset="27898.0015">24177 17470 132 0,'0'0'49'0,"0"-2"-26"0,0-3-9 16,0 5 15-16,0-6 3 15,0 6 6-15,0-2-6 16,0-4-2-16,0 6-16 16,0-5 2-16,0 5 2 0,0-3-4 0,6-2 0 15,-3 0-4-15,6 5-1 16,0-6-1-16,0-1 2 16,6 1-3-1,-6-2-2-15,9 3 2 16,-6-3-2-16,0 8 0 15,3 5-3-15,-1-2-2 16,-5 8 14 0,-3 2-6-16,-3 0-1 15,-3 0-4-15,-3 8 0 16,-3-5-2-16,3 0 2 16,-3-3-2-16,6 6 2 0,-3-6-2 15,6 0-1-15,3 1-4 16,3 12 0-16,3-2 2 15,0-3 1-15,0 6 5 16,-3-6 5-16,0-3 8 16,-6 6 4-16,-9-3-2 15,-3 0-1-15,-3-2-8 16,-3-6-2-16,3 0-9 16,-6-7-1-16,-2 2-42 15,-1-3-16-15,-3-5-62 16,-3 0-27-16</inkml:trace>
  <inkml:trace contextRef="#ctx0" brushRef="#br0" timeOffset="33496.4947">8765 17132 192 0,'-6'0'74'0,"3"5"-40"0,-12 0-18 0,12 3 24 0,-6 11-12 15,-3 5-4-15,-3-1-11 16,-3 1-6-16,4-3-4 16,-1 6-5-16,3-1 1 0,3-2-15 15,3-3-4-15,0-7-34 16,3-4-13-16</inkml:trace>
  <inkml:trace contextRef="#ctx0" brushRef="#br0" timeOffset="33699.3515">8577 17201 164 0,'0'-40'63'0,"3"35"-34"0,0 5-5 0,0 0 22 15,3 0-12-15,3 8-2 16,3 10-8-16,0 1-1 16,3 2-12-16,3 3-7 0,3 2 0 15,-1 3-3-15,-5-10-1 16,-3-6-8-16,3 11-5 15,3-3-48-15,-3 0-20 16,0-8-23 0</inkml:trace>
  <inkml:trace contextRef="#ctx0" brushRef="#br0" timeOffset="34034.4459">8923 17034 264 0,'0'-3'99'0,"0"9"-54"0,3 1-39 16,-3 1 22-16,0 3-11 16,0 5-2-16,0 0-8 15,0 5-3-15,0 0-2 16,0 6-2-16,0-9 3 0,0 3-2 15,0-2 2-15,0-6-2 16,0 0-1-16,3-2 3 16,3-3 0-16,2-3-4 15,1-2-1-15,3-6 1 0,3 3 0 16,3-5-6-16,0 5-3 16,3-6-23-16,-3 6-11 31,-1 0-32-31,4 0-15 15</inkml:trace>
  <inkml:trace contextRef="#ctx0" brushRef="#br0" timeOffset="34253.3885">9089 17047 208 0,'-9'3'79'0,"9"5"-42"0,-3 10-19 15,3-5 25-15,-3 19-4 16,3 3-1-16,-3 4-15 0,3 6-6 16,0-5-10-16,3-3-5 15,0-3 1-15,0-2-15 0,0-5-7 16,0-6-56-16,0 3-24 16,-3-9-13-1</inkml:trace>
  <inkml:trace contextRef="#ctx0" brushRef="#br0" timeOffset="36534.6929">8676 16216 148 0,'3'0'57'0,"-3"0"-30"0,3 0-18 15,-3 0 16-15,2 0-3 0,-2 0 1 16,3 6-1-16,0-6 1 16,-3 2-13-16,0-2 5 0,0 3 3 15,0 0-4-15,0-3 2 16,0 5 2-16,0-3 1 15,0 1-2-15,-3 0 0 16,0-3-5-16,1 0 0 16,-1 0-1-16,-6 0 3 15,3 0-1-15,-6 0 0 16,3-3-5-16,-6-2-3 16,3 0-5-16,-3-9 0 15,0 9 2-15,-6-6 1 16,7 1-1-16,-4-3-2 0,0-1 1 15,0-7-1 1,3 3 0-16,-3-9 0 0,-6-12 0 16,4-1 0-16,2 0 0 15,3 3 0-15,3 3-3 16,3 2 0-16,3 6 2 16,3 2 0-16,3 3-4 15,0 5 1-15,0 5-5 16,3 3 1-16,0 6 2 15,0 4 3-15,0 6-3 16,0 3 2-16,-3 2 4 16,0 5 2-16,-3 1 0 15,-3 5-2-15,0 0-2 16,0-6 1-16,3-2-1 0,-3 5-2 16,3-2 0-16,0 7 3 15,0-5 0-15,0 6 1 16,0-3-5-16,6 2 1 15,0-5 0-15,3 6 2 16,0-9-4-16,3-2 2 16,0 0-3-16,0-5 2 15,0-1 3-15,6-5 1 16,-3-2 1-16,3-6 0 16,-4-2 0-16,1 0 0 15,-3-3-5-15,3-3 1 16,-3 1-3-16,3-6 2 0,-3 0-2 15,3-3 2-15,-3 4 3 16,0-4 3-16,0-2 0 16,-3 5 2-16,0 0-2 15,0 3-1-15,-4 2 3 16,-2 3 0-16,0 3-4 16,0 0-1-16,0 2 3 15,0 0 1-15,-2 1 4 16,-1 2 1-16,0 2 3 15,0 1 4-15,0 0-4 16,-3 2 2-16,0 0-3 16,-6 3 2-16,0 3-6 15,-3-1-3-15,3 1 1 0,0-3 2 16,3 0-4-16,0-3-3 16,0 1-24-16,3-6-7 15,3 0-24-15,3-6-6 16,0 4-60-1</inkml:trace>
  <inkml:trace contextRef="#ctx0" brushRef="#br0" timeOffset="36894.2678">8949 16013 260 0,'-17'13'99'0,"17"-13"-54"0,-24 40-37 16,15-25 24-16,3-1-20 16,0-4-4-16,-3 3-5 15,0 1 0-15,0-1-2 16,3 0-23-16,0-2-7 0,0-3-28 0,0-6-9 16,3 1-22-1,0-6-21-15,0 1 50 16</inkml:trace>
  <inkml:trace contextRef="#ctx0" brushRef="#br0" timeOffset="37065.9188">8798 16031 236 0,'6'-3'90'0,"-6"3"-48"0,11 6-34 0,-5 2 24 16,0-3-5-16,0 6 4 16,3 2-13-16,0-3-5 15,3 6-8-15,0-3-4 0,3 1 0 16,-3-1-19-16,0-5-5 15,0 5-38-15,-1-5-13 16,-2-3-36 0</inkml:trace>
  <inkml:trace contextRef="#ctx0" brushRef="#br0" timeOffset="37409.7041">9107 15790 272 0,'3'0'101'0,"-3"3"-54"0,3 2-37 15,0 1 25-15,-3 2-8 16,0 10 1-16,-3 1-11 0,0-1-5 16,0 1-7-16,0 2-4 0,0-5 0 15,0 7-1-15,0-7 0 16,0 3 0-16,3-1 0 15,0-2 0-15,3-3 0 16,-3 1 0-16,6-4 0 16,3 1 2-16,-3-3 1 15,0-3-4-15,9-2-1 16,6 2-13-16,0-2-5 16,-1-3-18-16,-2-3-6 15,0 0-21-15,-6 1-7 16,0-1-29-1</inkml:trace>
  <inkml:trace contextRef="#ctx0" brushRef="#br0" timeOffset="37628.8641">9262 15878 220 0,'-6'-22'85'0,"6"22"-46"0,-3 0-26 15,3 0 35 1,0 11-16-16,0 8-3 15,0 4-4-15,0 14-14 16,0 6 7-16,0 2 2 0,0 8-8 16,0-8-2-16,0 0-6 15,3-6-3-15,3 1-18 16,-3-8-9-16,3-6-63 16,3-2-30-16,-3-11 0 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4T23:46:24.9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19790 10689 204 0,'0'16'77'0,"6"0"-42"0,-6 0-23 0,0-6 21 0,0 4-4 0,0 4 1 16,0 1-13-16,3-1-3 31,-3 3-8-31,9-2 0 0,-9-3 4 16,0 0-6-16,6-1-2 16,0-4 1-16,0 0 2 15,-3-3 0-15,-3-8 2 16,0 0 2-16,-3 0 2 15,0-8-1-15,0 0 1 16,0-3-8-16,0-2-2 16,0-3-3-16,0 0 0 0,3 0 4 0,0 3 3 15,6 0-7-15,0 2 0 16,0 1 0-16,6 2 1 16,0 2-2-16,-1 1 2 0,4 2 1 15,0 1 0 1,0-1-5-16,-3 1-1 0,0 2-15 15,0 0-4-15,0 0-14 16,0 0-5-16,-3 2-14 16,0-2-4-16,-1 0-30 15</inkml:trace>
  <inkml:trace contextRef="#ctx0" brushRef="#br0" timeOffset="390.6231">20028 10774 168 0,'0'2'66'0,"3"1"-36"0,0 2-13 0,-3 1 20 0,3-1-6 16,0 0 2-16,3 1-13 0,3-1-2 16,0 0-10-16,6-2-1 0,0-1 0 31,0-2-1-31,-1-2-1 0,1-1-3 0,0 1-2 31,0-4 1-31,-3 1 1 0,-3 0-1 0,-3-1 2 31,-3 1-2-31,-3 0 2 16,-3-1-2-16,-3 1-1 0,-3 0 1 0,-6 2 1 31,-6 3 1-31,0 6 1 0,4 1 4 0,-1 1 3 16,0 3-2-16,3 5 0 31,3 0-5-31,3 0-3 0,3 5 0 16,6-8 1-16,3 6-1 15,3-4-1-15,12 4 1 16,0-6-1-16,3-8-16 16,2 6-6-16,1-3-22 15,-3-3-10-15,0-7-40 16,6-1-43 0,-6-8 46-16</inkml:trace>
  <inkml:trace contextRef="#ctx0" brushRef="#br0" timeOffset="765.6753">20415 10774 192 0,'-6'-5'71'0,"6"5"-38"0,-3 0-12 0,0 0 25 15,0 0-9-15,0 0-1 16,-3 2-12-16,0 1-4 15,0-1-12-15,3 1-5 0,0 0 0 16,-3 2-4-16,6 0 0 16,9 3-1-16,0 3 0 15,3-1 2-15,0 4 0 16,0-1 0-16,0 3 0 16,-3-3 6-16,-3 0 6 15,-3 0-2-15,-6 6 0 16,-3 0 0-16,-3-4 1 0,0-4-8 15,-3-3-1-15,0-3-2 16,0 1 2-16,3-9-14 16,-5 0-7-16,2-2-15 15,3-6-6-15,3 1-22 16,6-3-9-16,3-3-35 16</inkml:trace>
  <inkml:trace contextRef="#ctx0" brushRef="#br0" timeOffset="1015.3625">20576 10583 240 0,'0'-2'90'0,"3"4"-48"0,0 9-29 0,3-3 24 15,-3 5-8-15,0 8-2 16,3 6-9-16,-3 2-1 15,0 3-10-15,0-1-2 0,-3 1-1 16,3-3-5-16,-3 0-1 16,0 0-17-16,0-5-5 15,0-5-32-15,0-1-14 16,0-5-47 0</inkml:trace>
  <inkml:trace contextRef="#ctx0" brushRef="#br0" timeOffset="1187.2589">20504 10758 276 0,'-3'-5'104'0,"6"2"-56"0,0 0-43 16,-3 3 22-16,9-2-15 15,3-4-2-15,3 1-13 16,0 3-5-16,3-1 4 15,0 0-41-15,0 3-14 0,2 0-41 16</inkml:trace>
  <inkml:trace contextRef="#ctx0" brushRef="#br0" timeOffset="1484.1617">20707 10824 204 0,'-12'21'77'0,"6"-7"-42"0,0 1-23 0,6-4 21 16,0 0-6-16,0 2 1 15,3 3-11-15,3 2-3 16,0-5-8-16,6-2 0 0,6-3 4 16,0-8-4-16,-4-3 2 15,1-5-5-15,0 0 0 16,-3 0 1-16,0-2 0 16,-3-3-2-16,-3 2 1 0,-6-2-2 15,-3-3 2 1,-3 0 0-16,0 3 1 0,-6 0-9 15,0 2-2-15,-3 3-18 16,0 0-7-16,6 3-23 16,1 0-8-16,2 2-43 15</inkml:trace>
  <inkml:trace contextRef="#ctx0" brushRef="#br0" timeOffset="2078.3418">20882 10803 212 0,'12'13'79'0,"-6"0"-42"0,6 6-19 0,-6-8 25 16,0-1-4-1,-3 1-1-15,0-1-13 0,0 6-2 16,0-3-5 0,0 1-11-16,-3-6-3 0,0-3-1 15,0 0 2-15,0-5 2 16,0-3-1-16,0-2 1 15,0-3-4-15,3-8 0 16,0 0-1-16,3-2-2 16,0-1-2-16,3 1 1 15,6-1-1-15,0 4 0 16,-1 1-3-16,1 4-1 16,0 4-6-16,0 1-3 15,3 2 4-15,-3 3 2 0,0 3 0 16,0 2 3-1,2 3 4-15,-2 0 1 0,6 0 1 16,-3-2 2-16,-3-1-1 16,-3-3-1-16,0-2 3 15,0 0 0-15,-3-2-1 16,-1-3-2-16,-2-1 3 16,0-2 0-16,-3 0-1 15,-3 0-2-15,-3 3 1 16,-6 0-1-16,1 2 0 15,-10 1 0-15,0 4 0 16,0 3 2-16,3 6 3 16,0 2 2-16,0 3 1 0,9 3 0 15,0-1-2-15,9 1-1 16,3 5-6-16,12-3 1 16,0 0-2-16,3-5 0 15,6-6-18-15,-1-2-9 16,4-10-45-16,6-1-19 15,3-2-25 1</inkml:trace>
  <inkml:trace contextRef="#ctx0" brushRef="#br0" timeOffset="2602.652">21847 10761 232 0,'-3'-6'88'0,"0"6"-48"0,-6-2-14 0,3 2 29 16,-3 0-23-16,0 2-5 15,-3 1-16-15,3 0-7 16,0-1-3-16,3 4-6 0,3-1 1 15,6 3 0-15,6 2-1 16,3 4 4-16,0 1 0 16,3 1 1-16,-3 0 2 15,-3 5 10-15,-3-2 4 0,-6 5-3 16,0-3 0-16,-9-5-4 0,-3-3 0 16,-3-5-5-1,0-3-1-15,0-7-10 16,0-1-5-16,1-2-12 15,-1-9-5-15,0 1-17 0,6-5-7 16,9-1-28 0</inkml:trace>
  <inkml:trace contextRef="#ctx0" brushRef="#br0" timeOffset="2837.0551">21996 10538 228 0,'0'-2'88'0,"3"2"-48"0,-3 5-25 0,3 0 24 0,0 6-4 16,0 5 2-16,0 5-9 15,0 11-5-15,0 2-13 16,-1 3-4-16,4 3 0 0,0-3-1 16,-3 0 0-16,0 3-6 15,0-3-1-15,-3-6-35 16,0-2-12-16,0-7-44 15,-3-6-69 1</inkml:trace>
  <inkml:trace contextRef="#ctx0" brushRef="#br0" timeOffset="3071.4467">21909 10750 296 0,'-3'-8'112'0,"6"8"-60"0,0-3-41 0,-3 3 28 16,9-5-17-16,3 0-2 15,6 2-14-15,0-5-7 16,0 3 1-16,3-3-3 0,-4 3 1 16,7-1-33-16,3 4-17 15,-3-1-39-15,-3 11-18 16,3-3 7-1</inkml:trace>
  <inkml:trace contextRef="#ctx0" brushRef="#br0" timeOffset="3478.0074">22293 10755 256 0,'-21'0'96'0,"16"0"-52"0,-10 6-29 15,9-4 24-15,-3 4-12 16,-3 4-1-16,0 3-13 15,0 1-5-15,3 1-5 16,3 1-3-16,3 0 1 0,0 5-4 16,6-5 2-16,3-3-4 15,3-2 1-15,3-6-5 16,0-5 1-16,3 0-5 16,0-2 1-16,0-4 1 15,-1 1 2-15,4-3 8 16,-3-5 2-16,-6 0 1 15,6 0 1-15,-6-1 4 0,-3 4 6 16,0 2 2-16,0 0 3 16,-3 5-4-16,-3 3 0 15,0 8-6-15,3 3 0 16,0 2-1-16,3 3 1 16,0 2-4-16,0 3-1 15,2-2-1-15,1 0 1 16,3-4-15-16,0-4-5 15,3-3-29-15,0-3-12 0,9-2-28 16,6-8-10 0,-4-9-2-16</inkml:trace>
  <inkml:trace contextRef="#ctx0" brushRef="#br0" timeOffset="3728.0626">22710 10784 288 0,'-15'-10'107'0,"6"10"-58"0,-6 0-33 15,9 0 27-15,-3 2-14 16,-5 1-2-16,-7 2-18 16,3 3-8-16,3 3-1 15,3 0-3-15,3 2 1 0,3 3 0 16,9 0-2-16,6 5 3 16,3-3 2-16,0 3-5 15,3 1 1-15,0-9-15 0,9-11-3 16,-1 6-18-16,-2-10-5 15,0-6-15-15,3-3-3 16,0-2-39 0</inkml:trace>
  <inkml:trace contextRef="#ctx0" brushRef="#br0" timeOffset="3962.4989">22820 10567 220 0,'0'-5'85'0,"3"8"-46"0,-3-1-46 16,6 6 75-16,0 6-20 16,0 7-7-16,3 5-5 15,-3 6-22-15,0 0 3 0,0 2 1 16,-3 1-8-16,0-4-3 0,0 1-4 16,-3 0-3-16,3-6-19 15,-3-5-10-15,0-2-25 16,0-6-11-16,0-2-16 15,6-3-7-15</inkml:trace>
  <inkml:trace contextRef="#ctx0" brushRef="#br0" timeOffset="4243.6888">23073 10769 188 0,'-9'0'71'0,"-9"0"-38"0,-11 2-8 0,20 1 25 16,-3 2-8-16,-3 3-2 15,0 3-14-15,0-1-3 16,3 1-14-16,3 2 1 0,3 0 3 16,3 1-1-16,3 4 3 15,6-2-6-15,3 2-3 16,3 1-1-16,12-3-1 15,0-3-11-15,0-2-5 16,-4-3-19-16,1-3-7 16,-3 0-33-16,-3-2-13 15,-6-1-30-15</inkml:trace>
  <inkml:trace contextRef="#ctx0" brushRef="#br0" timeOffset="4821.709">22314 10824 148 0,'0'-3'55'0,"0"3"-30"15,0-2-5-15,0 2 21 0,3-3-5 16,-3 1 2-16,0-1-9 15,3 0-1-15,-3-2-15 16,0 0 3-16,0-3 2 0,-3 0-4 16,0 2 2-16,-3 1-7 15,0 0-1-15,-3 2-6 16,-3 1-4-16,-2 2-10 16,-1 2-5-16,0 1-16 15,3 2-4-15,3 0-84 16,6 3-39-1,3-2 79-15</inkml:trace>
  <inkml:trace contextRef="#ctx0" brushRef="#br0" timeOffset="7243.8074">23371 10827 124 0,'-3'18'46'0,"6"-2"-24"0,-3 26-8 0,3-12 15 16,-3 1-1-16,0 6 3 15,0 8-8-15,0-2-4 16,0-1-11-16,0-5 4 0,0-5 1 16,0-6 2-16,0-5 1 15,0-5 0-15,3-5 0 16,-3-6-2-16,0-7-1 15,0-6-5-15,0-6 0 16,-3-7-5-16,3 0 0 0,0-3-3 16,-3-2-3-1,3-3 2-15,0 2 0 0,3-5 1 16,0-2 0-16,3 2 0 16,-3 3 0-16,9 0-3 15,-3 0 0-15,8 8 6 16,4 2 3-16,-3 6-3 15,-3 3 0-15,6 4-3 16,-3 9-1-16,-6 5 5 16,2 2 5-16,-5 6 1 0,-3 8 2 15,-6 0-2 1,-3-3-1-16,-3 0-5 0,-5-5-1 16,-4-3-1-16,-3-2 1 15,0-3-4-15,6-3 0 16,-6-2-15-16,6-6-4 15,0-2-12-15,3-3-5 16,3-5-13-16,3 2-4 16,3 1-53-1</inkml:trace>
  <inkml:trace contextRef="#ctx0" brushRef="#br0" timeOffset="7580.3825">23600 10856 236 0,'-12'8'90'0,"12"0"-48"0,-9 5-27 0,9 0 26 16,0 0-13-16,0 14-1 16,0-9-12-16,0 1-4 15,9-1-6-15,-3-2-2 0,6 0 1 16,3-3-2-16,0-5-2 15,6-2 3-15,-4-9 2 16,7 0-2-16,-6-2 0 16,-3-3 1-16,-6-2 2 15,3-6-3-15,-6-3 0 16,-12 1 1-16,0-1 0 0,-9 1-5 16,6-1 1-16,-3 6-7 15,-3 2 0-15,0 3-26 16,4 3-10-16,2 2-31 15,0 1-13-15,6 2-20 16</inkml:trace>
  <inkml:trace contextRef="#ctx0" brushRef="#br0" timeOffset="7814.7232">23853 10859 236 0,'0'2'88'0,"0"3"-48"0,6 6-20 0,-3 2 24 16,-3 0-9-16,0 9-3 15,0-1-16-15,0-3-5 16,6 1-7-16,-6-1-5 0,0-4 0 16,3-1-15-16,0-3-6 15,-3-2-40-15,0-2-17 16,0-6-36-1</inkml:trace>
  <inkml:trace contextRef="#ctx0" brushRef="#br0" timeOffset="7971.0519">23859 10782 192 0,'0'-3'74'0,"3"3"-40"0,-3-3-42 15,0 3 12-15,9 0-26 16,-3 0-10-16,0 0-44 16,3 3-16-16</inkml:trace>
  <inkml:trace contextRef="#ctx0" brushRef="#br0" timeOffset="8252.2833">23978 10901 216 0,'3'47'82'0,"-3"-39"-44"0,0 27-18 0,0-25 27 15,0 1-16 1,0 0-5-16,0-4-9 0,0 1-3 15,0-2-8-15,0-6 0 0,0 0 4 16,3-8-15 0,3-8 1-16,0-11-1 15,3 4-2-15,0-1 0 16,3 3 1-16,3 5 4 16,-1 5 1-16,1 9 1 15,0 4 0-15,0 9 0 16,-3 13 0-16,-3-6 0 15,0 1 2-15,-3-3 1 16,3-1-8-16,-6-4-4 16,3 0-26-16,-3-6-12 15,6-3-49 1,2-4-43-16,-2-3 52 16</inkml:trace>
  <inkml:trace contextRef="#ctx0" brushRef="#br0" timeOffset="8471.0913">24314 10636 260 0,'-6'8'99'0,"6"0"-54"0,0 21-28 16,0-10 27-16,0 5-14 16,0 5-5-16,0 5-10 15,0 8-5-15,0 1-5 16,0-4-4-16,0 1 0 0,0-11-17 0,0-5-6 15,0-5-38 1,0-4-14-16</inkml:trace>
  <inkml:trace contextRef="#ctx0" brushRef="#br0" timeOffset="9268.0212">24228 10790 324 0,'-6'-6'121'0,"6"6"-66"0,3-2-53 0,-3 2 25 16,9-3-18-16,3 3-2 16,0-3-7-16,9 1-3 0,5-1 2 15,-2 3-29-15,3 0-12 0,-3 3-9 16,-3-1-2-16,-3 4 20 15,-6 2 10-15,2 0 18 16,-2 2 10-16,-3 3 21 16,0 1 10-16,-3-4-5 15,3 1-1-15,3-1-6 16,-3-2-3-16,6-2-7 16,-3-6-4-16,0-3-3 15,-1 0-2-15,-2-2-3 16,3 0-2-16,-6-3 3 0,-3 0 2 15,-3 0-4-15,-3 0-3 16,-3 0 1-16,-6 3 0 16,3 2-2-16,-5 6 2 15,-1 5 3-15,0 2 1 16,3 4 1-16,-3 7 0 16,6 5 0-16,9-2 2 15,0 0-5-15,0-6-1 16,9 1 0-16,0-6 2 15,3-2-14-15,3-1-5 16,0-2-20-16,0-5-9 16,-1-6-11-16,7 1-4 15,0-4-14 1,-3-7-31-16,-6-5 31 16,6-1 210-1,-6 0-48 1,0 6-11-16,-4 0-22 15,4 10-14-15,-6 9-7 16,-3 10-3-16,6-3-16 16,-3 0-2-16,-3 0 1 0,0 0-3 15,-3-5 0-15,0 0-2 16,0-2 2-16,0-1-1 16,0-5 0-16,0 0 1 15,0-5 4-15,0-9-4 16,6-4 2-16,-3-3-5 15,9 0-2-15,-3-3-5 16,9 5 0-16,3 1 0 0,-1 2 0 16,1 3-11-16,6 2-5 15,-3 3-52-15,3 3-20 16,-4 2-67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4T21:35:24.6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12125 10589 204 0,'9'-3'77'0,"-18"0"-42"0,15 9-23 0,-3-1 21 16,0 0-2-16,0 6 2 16,0 2-10-16,0 11-3 15,0 0-12-15,-3-1 1 0,0 1 2 0,0-3-6 16,0-2-3-16,0-3-1 16,0-3 1-16,0-5 3 15,0-3 2-15,0-5-3 16,0-5-3-16,0-3 0 15,3-8-1-15,3-5-3 16,0 3 2-16,3-1-1 16,3 3 0-16,0 6 0 15,0 2-2-15,3 5 3 16,-3 3 0-16,-1 11 1 16,-2 2 0-16,-3 0 4 0,0 0 2 15,-3-2-2-15,0-3-3 16,0-3-3-16,3-2 1 15,0-3 3-15,3-8 1 16,6-8-4-16,6-3 1 16,3 1-2-16,-1 2 0 15,1 5 0-15,0 6-2 16,-3 8 5-16,0 10 3 16,-3 3 5-16,-4 5 5 15,1 3-4-15,-6 0 0 16,0-3-9-16,3-3-2 15,0-4-38-15,0-7-14 16,0-4-28-16,3-8-10 0</inkml:trace>
  <inkml:trace contextRef="#ctx0" brushRef="#br0" timeOffset="359.3271">12816 10628 240 0,'-6'0'90'0,"3"0"-48"0,-12-2-23 15,9 4 26-15,-3 1-14 16,-3 2-4-16,0 1-13 16,-2 7-6-16,-1 5-5 15,3 1-5-15,6 2 1 0,3 0-1 16,6 0-2-16,6-2-2 16,3-3 1-16,6-3-4 0,5-8-1 15,-2-5 0-15,0-5 4 16,0-3 3-16,-6-3 2 15,-3 1 3-15,0-1 3 16,-7 3 9-16,4 3 3 16,-3 2-8-16,-6 3-3 15,3 8-4-15,0 3-2 16,0-1 1-16,0 1-1 16,3 0-14-16,0-1-5 15,0-2-32-15,0-5-15 16,0-3-51-1</inkml:trace>
  <inkml:trace contextRef="#ctx0" brushRef="#br0" timeOffset="668.0428">13015 10726 256 0,'0'13'96'0,"3"-7"-52"0,9 4-34 16,-9-2 25-16,0 3-15 15,-6-1-1-15,6 4-9 16,0-4-2-16,0 1-4 15,-3-3-3-15,3-3 0 0,-3-5-1 16,6-5 2-16,0-6-1 16,3-2-1-16,3-6-2 15,3-4 1-15,0 1-1 16,3 4-2-16,-1 5 3 16,-2 5 0-16,0 10 9 15,-3 6 7-15,0 3-1 16,-3 2 0-16,3 3-6 0,0 3 0 15,-3-1-5-15,0 1-2 16,-1-4-22 0,4-4-11-1,0-6-37-15,6-5-14 0,-3-5-38 16</inkml:trace>
  <inkml:trace contextRef="#ctx0" brushRef="#br0" timeOffset="980.5743">13411 10668 272 0,'-6'8'101'0,"6"8"-54"0,-3 8-42 0,3-14 24 16,0 3-9-16,3 3 0 15,0 0-11-15,3 0-5 16,0 0-3-16,3-3-1 0,3-5 0 16,3-5-11-16,0-6-3 15,3-5-4-15,0-2 1 16,-4-4 7-16,1-4 5 15,-3-3 6-15,-3 5 4 0,0 5 20 16,-3 14 19 0,0 5-11-16,-3 2-11 15,3 6-6-15,0 3-10 16,0-1-2-16,3 1-9 16,3-3-2-16,3-6-38 15,5-2-18-15,7-5-18 16,0-6-8-16,-3-5-15 15</inkml:trace>
  <inkml:trace contextRef="#ctx0" brushRef="#br0" timeOffset="1261.8525">13828 10697 320 0,'-18'8'121'0,"9"-5"-66"0,-3 7-49 0,9-4 25 16,-9 4-8-16,-2 3 0 15,2 3-12-15,3 0-4 16,6 3-5-16,3-3-4 0,9-3 1 15,0-3-15-15,2-7-6 16,4-6-3-16,0-2 1 16,0-6 10-16,0 1 9 15,-3-1 3-15,-3 3 2 16,0 3 6-16,-3 5 6 16,0 5 5-16,0 6 2 15,0 5-6-15,0 0 0 16,-3 0-10-16,5-3-2 15,4-5-12-15,0 0-3 16,0-8-39-16,3-3-16 0,0-5-65 16</inkml:trace>
  <inkml:trace contextRef="#ctx0" brushRef="#br0" timeOffset="1480.6289">14054 10422 316 0,'-3'11'121'0,"6"7"-66"0,-3 35-42 16,0-29 30-16,0 8-20 15,0 7-4-15,-3 1-12 0,3 2-5 16,3 1-1-16,0-6-8 16,3-6 0-16,0-7-43 15,3-8-17-15,3-8-37 0,0-11-12 16,3-7 18-1</inkml:trace>
  <inkml:trace contextRef="#ctx0" brushRef="#br0" timeOffset="1652.5252">14209 10414 312 0,'-18'0'115'0,"18"5"-62"0,12 9-42 0,-9-4 28 15,0 14-6-15,-6 10 1 16,6 6-17-16,0 2-5 15,-3 3-8-15,3 3-5 0,3-3-2 16,3-5-36-16,3-6-16 0,0-2-43 16,3-16-18-16,-1-8-2 15</inkml:trace>
  <inkml:trace contextRef="#ctx0" brushRef="#br0" timeOffset="1949.3337">14423 10689 348 0,'-6'16'129'0,"6"-11"-70"0,3 14-47 16,0-11 30-16,0 2-18 16,0 1-1-16,0 2-13 15,0 0-6-15,3 1-3 16,3-4-8-16,0-2-3 0,-3-3-34 16,12-5-16-16,3-5-18 0,5-3-4 15,4 0 2 1,-3 0 4-16,-6 3 63 0,-6 2 29 15,-3 6 64-15,-12 10 27 16,-9 11-14-16,-6 18-5 16,-9 6-41-16,-3 8-19 15,3-6-17-15,7-8-8 16,5-7-77-16,12-9-35 16,6-23-55-1</inkml:trace>
  <inkml:trace contextRef="#ctx0" brushRef="#br0" timeOffset="2668.2188">15331 10448 228 0,'-6'3'88'0,"6"0"-48"0,3 5-40 0,0 5 16 16,0 3-7-16,-3 2 2 15,3 1-8-15,0-3-2 16,0 0-1-16,0-3-11 0,3-3-3 16,0-2-86-1,3-8-44-15,0-2 69 16</inkml:trace>
  <inkml:trace contextRef="#ctx0" brushRef="#br0" timeOffset="2777.5559">15429 10430 208 0,'-3'5'79'0,"6"3"-42"0,0 5-45 0,0-2 12 16,3 10-4-16,0-2 2 15,3 2-89-15,0-3-41 16</inkml:trace>
  <inkml:trace contextRef="#ctx0" brushRef="#br0" timeOffset="3340.2358">15608 10784 260 0,'-6'27'96'0,"9"2"-52"0,0 13-36 0,-3-13 24 16,3 11-14-16,0-3 0 15,0 0-10-15,3-2-3 16,0-6-3-16,0-5-2 0,0-11 3 16,-3-3-7-16,3-10-1 0,0-10 4 15,-3-11 2-15,-3-16 1 16,0-6 1-16,0-7-2 16,3 0 2-16,5-3-4 15,1 10-2-15,6 9 4 16,3 5 3-16,0 8 3 15,0 13 3-15,0 8 4 16,-3 5 1-16,-6 3 3 16,-6 3 1-16,-6 2-6 15,-6 3 0-15,-9 0-8 16,-3-6-3-16,3-2-30 16,0-5-14-16,6-3-33 15,3-3-16-15,9-2-35 16</inkml:trace>
  <inkml:trace contextRef="#ctx0" brushRef="#br0" timeOffset="3730.8707">15915 10747 232 0,'-3'6'88'0,"3"2"-48"0,3 10-25 0,0-7 26 15,0 5-18-15,-1 2-2 16,4 1-15-16,0-3-4 16,3-3-2-16,3 3 2 0,6-8 3 0,0-6-2 15,0-7-2-15,0-6 0 16,-3-5-1-16,-1-2 2 15,-2-1 1-15,0 4 1 16,-3 1 2-16,-3 4 8 16,0 4 3-16,-6 6-11 15,3 8-3-15,3 6-2 16,0 1-1-16,0 4 2 16,3 0 1-16,3 2-28 15,9-5-12-15,2-6-44 16,7-13-18-16,3-2-10 15</inkml:trace>
  <inkml:trace contextRef="#ctx0" brushRef="#br0" timeOffset="3965.2685">16358 10774 356 0,'-33'0'134'0,"21"2"-72"0,-2 1-68 0,11 0 25 15,3-1-20-15,3 4-3 16,5 2-1-16,4 2 3 15,6 6 1-15,0 3-2 0,-3-1 2 16,-3 11 5-16,-6-2 2 16,-6-1 2-16,-3-7 2 15,-6-3-3-15,-3-6 1 0,0-5-18 16,0-10-8-16,0-11-35 16,3-5-16-16,3-11-63 15,9 1-35 1,3-17 81-1</inkml:trace>
  <inkml:trace contextRef="#ctx0" brushRef="#br0" timeOffset="4262.0835">16468 10628 320 0,'15'37'121'0,"-12"-2"-66"0,0 10-38 16,-3-19 30-16,-3 6-19 15,0 10-5-15,3-5-14 16,3-2-6-16,3-4-2 15,0-9-4-15,0-9 2 0,3-5-12 16,3-8-5-16,0-16-6 0,0-5 0 16,-1-3 6-16,1 0 4 15,0 8 8-15,3 8 5 16,-3 6 13-16,0 7 4 16,0 11 1-16,-3 5 0 15,0 5-7-15,0-4-2 16,-3-4-9-16,3-2-1 15,-1-5-49-15,1-3-20 16,6-8-74 0</inkml:trace>
  <inkml:trace contextRef="#ctx0" brushRef="#br0" timeOffset="4418.4602">16864 10491 216 0,'-3'24'82'0,"3"-1"-44"0,0 6-42 16,0-18 15-16,-3 5-10 15,3 0-3-15,0-3-92 16,0-2-41-16</inkml:trace>
  <inkml:trace contextRef="#ctx0" brushRef="#br0" timeOffset="4574.7467">17010 10554 280 0,'-9'16'107'0,"9"3"-58"0,3 7-53 0,-3-15 21 16,6 2-24-16,-3 3-7 16,3-3-108-16,3-2-46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4T22:54:05.5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24448 8316 176 0,'3'-24'68'0,"0"24"-36"0,0-3-37 0,-3 3 12 16,0 0-6-16,0 0-3 16,-6-10 1-1,-6-1 1-15,-8 1 2 0,-4-1 1 16,-3-2 1-16,-3 0 0 15,-8-1 2-15,2 1 1 16,-3 0 3-16,0-3 1 16,1 3-1-16,-4 0 1 15,-9-1-6-15,7 4-1 16,-4-6-2-16,-11-3 1 16,5 4-4-16,-5 1 0 15,-1 4 1-15,-2 4 0 0,-4-2 0 16,1 3 2-16,-1 0-3 15,1 2 0-15,5 1 1 16,-2-1 0-16,-4 3 0 16,1 0 0-16,2 3-3 15,-2-3 2-15,2 8 1 16,1 2 2-16,2 3-3 16,-2-2 0-16,2 2 1 15,9 0 0-15,1 3-3 16,8 3 2-16,-3 2-1 15,4 3 0-15,5 15 6 16,3-2 2-16,7 1-2 16,5-1-3-16,6 2 0 15,3 1-1-15,6-3 0 0,6-3 0 16,3 1-3 0,12-1 2-16,0 1 1 0,9-1 2 15,2 8-3-15,7-5 0 16,3-2 3-16,2-6 1 15,7-3 1-15,3-2 0 16,5-3-2-16,13-2 1 16,-4-3 0-16,7-3 1 15,2-3-2-15,4-2 1 16,2 6-2-16,0-9-1 16,10 6 3-16,-1-4 0 0,9-1-1 15,1-4 1-15,-4 1-2 16,0 0-1-16,-3-9 3 15,4 4 2-15,-4-1 0 16,-9-2 0-16,4 0-1 16,-4-3 2-16,0 0-1 15,-8 0 2-15,-1 0 0 16,-11-3 3-16,-1 1-3 16,-8-6 1-16,-3-5 1 15,-13-9 2-15,4-1-1 16,-18-6 1-16,-15-3-6 15,-12-5-1-15,-3-5-9 16,-15 2-2-16,-12-5-5 16,-8 0-3-16,-7 11-42 15,-20 8-18-15,-10 4-40 16</inkml:trace>
  <inkml:trace contextRef="#ctx0" brushRef="#br0" timeOffset="5438.0836">6988 11097 80 0,'0'-3'30'0,"0"0"-16"0,6 1-19 15,0 2 6-15,3-3-1 16,-3 0 0-16,3 1 0 16,-1-4 0-16,4-1 6 15,3-1 6-15,3 0 0 16,0 2 1-16,3-4-3 16,0-6-1-16,2-5-3 15,1 2 1-15,3 3-2 16,3 3 2-16,3 0-2 15,-1-3 2-15,1 5 0 0,0 1 1 16,-3-1-4-16,5 3-5 16,1 0 0-16,0 0 1 0,-1 1 0 15,4-1 0-15,0 0 0 16,0 0 0-16,2 0 2 16,4 2-3-16,-6 1 0 15,5 0 3-15,-2 0 1 16,0 2-1-16,-4-2-2 15,1 2 1-15,0 0 1 16,-1 1-3-16,4-1-2 16,3 3 4-16,-4 0 3 0,-2 0-3 15,0 0-1-15,-4 0 0 16,7 0 0-16,-3 0 0 16,-3-3 2-16,-1 1-3 15,1 2 0-15,0 0 1 16,-4 0 2-16,7 0-1 15,-3 0-1-15,0 0 1 16,-4 0-1-16,1 2 0 16,-3-2 2-16,3 0-3 15,-1 0 0-15,1 0 1 16,-3-2 2-16,0-1-1 16,-1 0-1-16,1 1-2 15,0 2 1-15,3-3 1 0,-1 1 2 16,1-1 1-16,-3 3 3 15,0-3-3-15,-1 1-2 16,1-1-5-16,6 0 0 16,-3 1 4-16,-1-6 2 15,4 2-3-15,-3 1-1 16,0-5 3-16,-1-1 3 16,4 3-3-16,3 0-1 15,-1 0 0-15,-2 0 0 16,-3 0 2-16,0 0 1 15,-1 0-4-15,1 0-1 16,-3 1 3-16,-3-1 1 16,-1 0 2-16,1-3 0 15,0 1-2-15,0-6-2 0,0 8 1 16,-4-13 1-16,7 5-1 16,0 0-1-16,0 3 1 15,5-3 1-15,-5 0 1 16,3-3 1-16,-9 6-5 15,6 0-1-15,-7 0 1 16,4-1 0-16,-3 1-2 16,0 0 2-16,0 0 3 15,-1-1 1-15,1 1-4 16,0 3 1-16,-3-9 4 16,0 6 2-16,2-6-2 15,4 3-1-15,3 1-1 16,-6-1 1-16,0 0-2 15,-1 0-1-15,-2-3 1 0,0 4 1 16,0-1-3 0,12-8 0-16,-4-3 3 0,-2 4 1 15,0 1-1-15,3 4-2 16,0-1 1-16,-1 1-1 16,-2 2 0-16,3 3 2 15,6 0-1-15,-7-1-1 16,1 4 1-16,3-1-1 15,-3-2 0-15,5 2 2 16,4 3-1-16,0 0-1 16,-1 1 1-16,1-1-1 0,0-3 0 15,8 0 0-15,-2 4-3 16,-3-4 2-16,-1 3 1 16,4 0 0-16,0 0 0 15,-1 0 2-15,1 3-3 16,0 0 0-16,2 2 1 15,7-2 0-15,-3 5 0 16,-1-3 0-16,4 3 2 16,-1-3 1-16,4 3-1 15,-1 0 1-15,-2 0-2 16,8 3 2-16,1 2-4 16,-3-2 0-16,8-3 1 15,0 0 2-15,7 3-3 16,-1-1 0-16,1 6 1 0,-4-3 2 15,7-7-1-15,-1 7 2 16,-3 0 0-16,4 1 1 16,-1-1-5-16,0 3 1 15,4 0 0-15,-1-3 0 16,-2 0 0-16,5-2 2 16,-6 0-1-16,10 2-1 15,-4-2 1-15,0-1-1 16,4 1 0-16,-7 2 2 15,-3-2-3-15,4 2 0 16,-4 0 1-16,1 1 0 16,2-1-3-16,-3 3 2 15,1 3 1-15,-1-3 0 16,1-1 0-16,-4 1 0 0,9 3 2 16,-8-3 3-16,2 0-4 15,0 0-3-15,-2 0 3 16,-4 0 1-16,7 0 2 15,-7 7 0-15,-2-4 0 16,5 0 0-16,0 5-5 16,-2-1 1-16,5-4 0 15,-5 0 0-15,-1-3 0 16,4 2 0-16,-4-5 0 16,3 1 2-16,4-1-3 15,-7 0 0-15,1-2 3 16,5 2 3-16,-11 0 0 15,2 1 0-15,-3-4-6 16,4 1-1-16,-4 0 1 16,1-1 0-16,5 4 1 0,1-4 2 15,-1 1-1-15,1 2-1 16,5 1 3-16,-6-1 0 16,1-3-4-16,-1 1 1 15,1 0 0-15,-4-1 2 16,7 4-1-16,-4-4-1 15,-5 1 1-15,5 0-1 16,-2-3-3-16,2 2 2 16,-6 4 3-16,4-1 1 15,-1 0-4-15,1-5 1 0,2 0 0 16,1 0 2-16,2 0-1 16,1 3-1-16,-4-3-2 15,3 0 1-15,1 0 1 16,-4 0 2-16,1 0 3 15,-1 0 2-15,-2 2-8 16,-4-2-4-16,6-2 0 16,-2-1 3-16,-1 1 1 15,-2 2 1-15,2 2 2 16,-2-2 1-16,-1-2-4 16,4-4 1-16,-4 1 0 15,-2 2 2-15,-4 1-3 16,4-1-2-16,-1-2 4 15,-5-1 3-15,-4 1-3 0,7 0-3 16,-6 0 1 0,-1-1 0-16,-2 1 3 0,-4 0 1 15,-2-6-1-15,0 3-2 16,-4 0 5-16,-2 0 1 16,0-2-2-16,2-4-1 15,4-7-1-15,-3 5-2 16,-4 1 1-16,4 1 1 15,-3 1-1-15,-1-3 2 16,7 3-2-16,-6 0-1 16,-3 0 1-16,-1-3-1 15,-2 0 2-15,6 0 1 16,-1 3-4-16,1-9-1 0,-6 7 3 16,3-9 1-16,-4 3 4 15,1-3 1-15,0 3-3 16,0-1-3-16,2 1 2 15,-2-8 2-15,0 3-4 16,-4-6-3-16,1 3 1 16,3 0 2-16,0 2 2 15,-4-2 1-15,1 3-5 16,0 2 1-16,0 3 0 16,0-11 2-16,-4 8 1 15,-2-2 1-15,-3 2-5 16,3-2 1-16,3-1 0 15,-4 1 0-15,1-14 2 0,3 6 1 16,-6 2-1 0,0 0-2-16,0 3 1 15,5-3 1-15,-5 6-1 0,6 5-1 16,-6-3 1-16,-3-3-1 16,-3 3 0-16,-1 3 2 15,-2 5-3-15,0 1 0 16,-3 1 3-16,-3 4 1 15,-3 2-4-15,-3 2 1 16,0 1-5-16,-6 3 1 16,0 2 0-16,-9 5 2 15,0 3 1-15,-5 2 1 16,-1 4-3-16,0-1 0 0,-3 0 2 16,3-2 0-1,3-3-2-15,3 0 0 0,4-1 4 16,2-1 1-16,3-4 0 15,0 1-2-15,3-3 1 16,3 0-1-16,6 0 0 16,0-3 2-16,6-2-3 15,2-3 0-15,4-2-1 16,12-4-2-16,-3 1 3 16,0 3 2-16,-1-1 0 15,-2 0-1-15,0 3 1 16,-3 3 1-16,-3 0-3 15,-3 5 0-15,0 2-4 16,-4 4 1-16,-2 10 2 16,-6 2 3-16,-3 3-2 0,-3 1-2 15,0 1 2-15,0 4 2 16,0-3-2-16,-3-1 0 16,6-1-15-16,0 7-4 15,9 2-56-15,-3-7-23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4T22:59:04.4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4782 11335 96 0,'-6'0'35'0,"6"0"-18"0,-3 0-11 0,3 0 9 16,0 0 3-16,-3 0 3 15,3 0-5-15,-3 0 1 16,3 0-4-16,-3 0 2 16,3 0-8-16,0 0-2 0,0 0 1 15,0 0 1-15,0 0 3 16,3 2-1-16,0 1 2 16,3 0-2-16,0-1 0 0,6-2-3 15,0 0-1-15,0 0-1 16,0 3 2-16,0 0-3 15,0-1 0-15,3 1 1 16,-1 0 2-16,4-1 1 16,0 1 1-16,3-3-2 15,0 0 1-15,0 0-6 16,2 0-1-16,4 3 2 16,0-3 3-16,0 0-2 15,0 0-2-15,-1 0 2 0,4-3 2 16,0 0 2-16,-3 3 1 15,0-2-4-15,2 2-1 16,4-3-1-16,0 0 1 16,0 1-4-16,-1-1-2 15,7 0 4-15,-6 1 3 16,-1-1-3-16,1 0-1 16,-3 1 0-16,-3-1 0 15,2 0-3-15,1 1 2 16,-3 2 1-16,-3-3 2 15,0 3-1-15,-1 0-1 16,1 0-2-16,0 0-1 0,0 0 2 16,0 0 2-16,0 0 0 15,-1 3 2-15,4-1-2 16,-3-2 2-16,3 3 0 16,0-3 1-16,-1 3 0 15,-2-3 0-15,3 0-5 16,3 0 1-16,-4 0 0 15,4 0 0-15,0 0 2 16,3 0 1-16,-3 0 1 16,-1 0 0-16,-2 0-2 15,6 2-2-15,0-2 3 16,-4 0 0-16,1 3 1 16,0-3 2-16,-3 3-1 0,-4-1 0 15,4-2-3-15,0 0 1 16,0 0-2-16,0 0 2 15,-1-2-4-15,1 2 0 16,3 0 1-16,-3 0 0 16,0 0-7-16,2 0-3 15,1 2-32-15,-3 1-12 16,-3 5-72 0</inkml:trace>
  <inkml:trace contextRef="#ctx0" brushRef="#br0" timeOffset="4105.0717">7110 11464 88 0,'0'0'33'0,"0"3"-18"0,0-3-7 16,0 0 11-16,0 0-5 16,0 0 4-1,6 3-6-15,0-1-4 16,0 1-2-16,0 0-4 16,0-1 1-16,0-2 0 0,3 3 3 15,-1-3 1-15,4 3 1 16,3-3 0-16,0 0 0 15,3 2 0-15,0 1-4 16,0-3-1-16,3 0-3 16,5 0-1-16,-2 0 1 15,0 0 2-15,0 3 1 0,0-3 1 16,-1 0-2-16,4 0 1 16,3 0 2-16,-3 0 4 15,0 0-2-15,-1 0-2 16,4 2-2-16,0-2 0 15,3 0 0-15,-1 0 1 16,4 3-5-16,-3-1-1 16,3 1 3-16,-4 0 1 15,1-3 0-15,3 0-2 16,-4 2-2-16,-2-2 1 16,0 3 3-16,0 0 1 0,-3-1-4 15,2 1 1-15,1-3 2 16,-3 3 1-16,3 2 1 15,2 0 2-15,-2 0-5 16,0 1-1-16,0-1 0 16,-1 0 2-16,-2 1-1 15,6-4-1-15,-3 6 1 16,0 0-1-16,-1-3 0 16,1 6 0-16,3-3-3 15,0 0 2-15,2-3 1 16,-5 3 2-16,6 0-1 15,-1 0-1-15,1 0 1 0,0 3-1 16,0-1 0-16,2 1 0 16,-2-1 2-16,3 4 3 15,-1-1-4-15,4 0-1 16,0 3 0-16,2 0 0 16,1 5 0-16,-3 3 0 15,2 0 0-15,1-1 2 16,0-4-1-16,2-1-1 15,4-2-2-15,-6 0-1 16,8 3 4-16,-2-1 3 16,-1-2-3-16,1 3-1 15,0-6 0-15,-4 3 0 16,4-3 0-16,-1 0 2 0,-2 0-3 16,6-2 0-16,-4 0 3 15,1-1 1-15,2 1 1 16,1-1 0-16,-3 1-5 15,2-1-1-15,-2 1 1 16,2 0 2-16,1-1 0 16,11 3 2-16,-5 1-2 15,5-4 2-15,-5 1-4 16,2-1 0-16,-2-2 1 16,2 8 2-16,1 0-1 15,-1 0-1-15,4 0 3 16,-4 0 0-16,1-6-4 0,-1 1 1 15,10-3-2-15,-7 0-2 16,-2 0 3-16,8 0 2 16,-2-3 0-16,-1 0-1 15,4 3 3-15,2-3 0 16,-5 1-4-16,2-4 1 16,-3 1 0-16,4 0 0 15,-1-1 0-15,4 1 2 16,-4-3-1-16,4 3-1 15,-1-3-2-15,0 0 1 16,1 0 1-16,2 2 2 16,-2-2-1-16,-7 0-1 15,7-2 1-15,-1 2-1 16,-3-3-3-16,4 3 2 16,-4 0 1-16,-2 3 2 0,8-3-1 15,-5 0-1-15,-1 0 1 16,-6 0 1-16,7 2-3 15,-7 1 0-15,-2 0 1 16,5-3 0-16,-2 0 0 16,-1 0 0-16,1 2 0 15,5 1 0-15,-2-3 0 16,-1 2 2-16,1-2-1 16,-1 0-1-16,1 0 1 15,5 3 1-15,-3 0-3 16,-2-1-2-16,2-2 2 15,1 0 2-15,-1 0 0 16,4 0-1-16,-1 3 1 0,0-3-1 16,4 0-3-16,-1 0 2 15,4 0 1-15,-1 3 2 16,0-3-1-16,4 0-1 16,-1 0 1-16,6 0-1 15,4 2 0-15,-7-2 0 16,3 0 0-16,-6 0 0 15,4 0-3-15,-4 3 2 16,3 0 1-16,-2-1 2 16,2-2-1-1,-3 0-1-15,1 0 1 0,5 3-1 16,-6 0 0 0,10-3 0-16,-1 0 0 0,-3 0 2 15,10 2-3-15,-4-2-2 16,0-2-1-16,-6-1 3 15,-2 0 0-15,2 6 1 16,-6-3-3-16,-2 0 2 16,-1-3 1-16,-3 3 2 15,1 0-1-15,2 3 2 16,-2-3-4-16,8-3 0 16,-3 1 1-16,1-1 0 15,5 3-3-15,-3 0 2 16,-2-3 1-16,-4 1 2 0,0-1-1 15,-5 0-1-15,2 1 1 16,-5 2-1-16,-7-3 0 16,6-2 2-16,1 0 3 15,-1-1 4-15,1 1-11 16,2 0-5-16,4-3 3 16,2 2 3-16,0-1 2 15,1-1-1-15,2-3 1 16,-6 0 1-16,4-4 1 15,-1 1 3-15,0-7-1 16,-2 5 0-16,-1 3-6 16,1 0-1-16,5 0 3 15,-3-1 1-15,4 1 0 0,2 0 1 16,-3 2-2-16,1-2 2 16,2-3-4-16,0 3 0 15,10 0 1-15,-10 2 0 16,3 1-3-16,-5-1 2 15,-1-5 3-15,0-5 1 16,1 5 3-16,-4 0 1 16,0 0 1-16,4 0 0 15,-4-2-2-15,0-1-1 16,1-2-1-16,-1-5 0 16,3-6-5-16,1 3 1 15,-1 0 0-15,1 5 0 16,-7 0 0-16,6-2 0 15,1-1 0-15,-4 3 0 0,-6-2 0 16,4 0 2-16,-7-1-1 16,-2 1-1-16,5-3 1 15,-2-1-1-15,-1-7 0 16,9-2 2-16,-8 2-1 16,-7 0-1-16,7 0-2 15,-7 2 1-15,1 1 1 16,-7 2 0-16,4-2 0 15,-7 2 2-15,-2 3-3 16,-4-6 0-16,7 1 1 16,-3-14 0-16,-4 6 0 15,-2 0 2-15,-4-1-1 0,-2 6-1 16,-3 6 1-16,2-6-1 16,1-1 0-16,-3 1 0 15,-3 0 0 1,-4 0 0-16,1-5 0 0,6-3 2 15,-9 3-1-15,-7 2 2 16,4-2-2-16,-6 7-1 16,-3 6 1-16,-3-13-1 15,3 5 0-15,-7 0 2 16,1 2-3-16,-3 1-2 0,0-3 4 16,0-3 1-16,-6 3-3 15,3 3 1-15,-6-1 0 16,0 1 0-16,-6 5 0 15,6 2 2-15,-6 1-1 16,0-3-1-16,-3 5 1 16,6-2-1-16,-3-1-3 15,0 6 2-15,-3 0 1 16,1-11 0-16,-1-2 0 16,0 2 0-16,0 5 0 15,-3 4 0-15,3-1 0 16,-3 3 2-16,-6-3-3 15,6 3 0-15,0 0 1 16,0 2 0-16,-2 3 0 0,2 0 2 16,0-8-3-16,-6 6 0 15,9-1 1-15,-3 1 2 16,-3-1-3-16,0 1 0 16,6-1 1-16,3 3 0 15,-8-2 0-15,8 2 0 16,-9-8 0-1,6-2 0-15,-3 5 0 16,3 5-3-16,3 0 2 16,-3 3 1-16,3 2 0 15,-3 0-3-15,3 4 2 16,0-1 1-16,-3 0 2 16,6-3-3-16,-6 6 0 0,6 0-1 15,-3 2 0 1,6 0 2-16,0 3 0 15,0 6-3-15,0 1 0 0,0 7-1 16,0 15 3-16,6 3 0 16,-3-1 1-16,6 4 0 15,-6-9 0-15,6 6 0 16,-3 0 0-16,0-9 0 16,0-1 0-16,-3-4 0 15,6-5 0-15,-3 1 0 16,0-6 2-16,3-1-1 15,0-1 2-15,-6-1-2 16,6-5 2-16,-9 0-2 0,6-3 2 16,-12 1-4-16,6-9 0 15,-3 1-1 1,-3-9 0-16,3 3 2 0,-6-2 2 16,6 2-3-16,-3-5-2 15,6-1 2-15,-3 1 0 16,0-5 1-16,-3-6 2 15,6 6-1-15,-3-1-1 16,-3 3 1-16,6 3 1 16,-3 3-6-16,0 2 1 15,3 5 1-15,0 1 3 16,0 4-2-16,0 4 0 16,0 2-1-16,6 5-2 0,3 6-2 15,9 4 1 1,-3 20 3-16,12-9 3 0,-4 3 0 15,4-5-1-15,3-3 1 16,0-2-1-16,-7-1-3 16,-2-4 0-16,-3-6-58 15,-6-3-26-15</inkml:trace>
  <inkml:trace contextRef="#ctx0" brushRef="#br0" timeOffset="6652.1773">24222 8231 132 0,'3'-2'52'0,"0"2"-28"0,-3 0-13 0,0 0 15 0,0 0-3 16,0 0 0-16,0 0 1 16,0 0 0-16,0 0-13 15,6 0 2-15,-6 0 3 0,0-3 1 16,0 3 1-16,0-3-7 16,0 1-2-16,-6 2-1 15,6-3 0-15,-3 0 2 16,0 1 1-16,-3-1-1 15,-3 0-3 1,0 1-2-16,-3-1 1 16,3 0 3-16,4 1-4 15,-10-1-3-15,6 1 3 16,-6-1 1-16,-3-2 2 16,6 2 0-16,-6-5-2 0,6 5-1 15,-6-2-3-15,4 0-2 16,-1-1 3-16,-9 1 2 15,3 0-2-15,0 0-2 16,0-1 0-16,1 1-1 16,-1 0 0-16,-3-1 0 15,-3 1 0-15,0 2 0 16,-2 1-3-16,5-1 2 16,-6 1 1-16,0-1 0 15,0 3-3-15,1 0 2 16,2 0 3-16,-6 0 1 0,3 0-4 15,1 0-1-15,-4 0 1 16,3 0 2-16,0 0 0 16,1 3 2-16,-1-1-4 15,0 1-2-15,0-1 2 16,-2 1 2-16,2 0-2 16,0 2 0-16,0 0 1 15,3 1 0-15,-2-1 0 16,-1 0 0-16,0 1 0 15,3-1 0-15,1 0-3 16,-4 0 2-16,3 3 1 16,-3 3 2-16,0-3-1 15,1 2-1-15,-1 1-2 16,6 0 1-16,-3 4 1 0,1 1 2 16,-1 6-6-16,0-1 1 15,6 0 1-15,0 0 3 16,0 0 0-16,-2 0 2 15,2 3-2-15,0 0-1 16,3 0-2-16,3-3-1 16,3 3 2-16,0 0 2 15,4-1-2-15,2 1 0 16,3 0-1-16,3 5 0 16,3 6 0-16,3-6 0 15,5 0 0-15,4-3 0 16,0 1 2-16,0-4 0 15,3-1 0-15,0-1 2 0,3 0-3 16,2-3 0 0,4 1-1-16,0-3 0 0,15 0 4 15,-4-3 1-15,4-2-1 16,-3-3-2-16,8-1-2 16,-2-1-1-16,-3-1 2 15,-1-2 2-15,7-1 0 16,-3-2-1-16,2 0 1 15,1 3-1-15,-3-3-3 16,5 3 2-16,1-3 1 16,-4 0 2-16,-2 0-1 15,3 0-1-15,-4 0 1 16,1 2 1-16,0 1-3 16,-4 2 0-16,7 0-1 0,-24-2 0 15,-6 0 4-15,17 2 1 16,-8-2-4-16,9-1 1 15,29 4 0-15,-8-4 0 16,-4-2 0-16,7 0 2 16,-9-2-3-16,-25-1 0 15,-2 3 3-15,9-3 1 16,-3 1-1-16,11-4-2 16,-5 1 1-16,3-3-1 15,-7 0-3-15,10-2 2 16,-9 2 3-16,9-5 1 15,-13 2-4-15,10-2 1 16,-6 2 0-16,5-2 2 0,-2 0-1 16,0-1-1-16,-6 1 1 15,-1-11 1-15,1 6-1 16,-3-3 2-16,-3 2-4 16,-3-5 0-16,-4 6 1 15,-5-6 2-15,0 3-1 16,-6-3 2-16,-3 3-2 15,-3-6 2-15,0 6-4 16,-9-5 0-16,6 5 1 16,-15-6 0-16,4 6 2 15,-13-5 1-15,6 2-4 16,-12-8-1-16,3 6-2 0,-11-1 0 16,5 3 0-16,-15 0 3 15,13 3-2-15,-25 0-1 16,13 3 3-16,-10-1 0 15,10 3-2-15,-13 3 2 16,3 2 1-16,-11 1 2 16,-60-6-3-16,24 3 0 15,18 7-1-15,11 4-2 16,19 2-8-16,8 0-5 16,15 2-27-16,10 1-9 15</inkml:trace>
  <inkml:trace contextRef="#ctx0" brushRef="#br0" timeOffset="10090.8842">8940 9993 104 0,'12'-8'41'0,"-9"6"-22"0,0-1-7 16,-3 3 13-16,0 0-5 16,0 0 1-16,0 0 1 15,0 0 1-15,3 5-12 16,-3 1 2-16,-3 2 3 0,-3 7-4 16,-6 1 1-16,-2 6-6 15,-4-1 1-15,0 0-7 16,0-3-1-16,0-2 2 15,3 0 1-15,3 0-1 16,0-3-2-16,4-2 1 16,2-3-1-16,6 0-3 0,0 0 2 15,6 0 1-15,2 2 0 16,7-2-3-16,3-3 2 16,6 1 1-16,-3-1 0 15,0-2 0-15,0-1 0 16,-1 1 2-16,-2-3 1 15,0 0-4-15,-3 0 1 16,-3 0-29-16,0-5-10 16,-3 5-56-1</inkml:trace>
  <inkml:trace contextRef="#ctx0" brushRef="#br0" timeOffset="10606.9117">8955 10173 100 0,'-3'-2'38'0,"3"2"-20"0,0 2-8 0,0-2 12 16,0 0-6-16,0 0 1 15,0 0-4-15,6-2 0 16,3-1-7-16,6-5 5 0,6-3 4 16,9-4 2-16,8-7-1 15,7-1-2-15,12-4 1 16,2-5-4-16,10-2-1 15,17 2-6-15,0-2-1 16,7-3 1-16,5-3 2 16,3 0-1-16,3-10 2 15,-3 3-4-15,-2 2-2 16,-1 2 13-16,-3 6 7 16,-6 5-4-16,-8-2 1 15,-1 8-7-15,-3 4-1 0,-5-1-4 16,-7-1-1-16,-5 3-3 15,-4 5 1-15,-5 0-2 16,-3 3-1-16,-13 2-10 16,-5 0-4-16,-6 4-48 15,-6-1-22-15,-9-3-29 16</inkml:trace>
  <inkml:trace contextRef="#ctx0" brushRef="#br0" timeOffset="11857.0235">11322 9194 160 0,'9'-18'60'0,"-3"15"-32"0,-3-13-15 0,-3 16 17 15,3-2-4-15,-3 7 2 16,0-8-5-16,-3 1-2 16,0 7-11-16,-3-2-2 0,-3 2-1 15,-3 5-3-15,3 1-3 0,0 0-7 16,0-1-1-16,3-2 3 15,0 0 2-15,3 0 2 16,3 0 2-16,3 0-3 16,6 0 0-16,3 0-1 15,0 2 0-15,0-2 2 16,0 3 2-16,-3-1-1 16,-3 4 2-16,-3-1 9 15,-6 0 7-15,-6 0-8 16,-3 1-3-16,0-4-5 15,0-2 0-15,0 0-2 16,0 0 2-16,3-3-24 16,3-2-11-16,3-8-69 15,6-1-8 1</inkml:trace>
  <inkml:trace contextRef="#ctx0" brushRef="#br0" timeOffset="12325.8452">11417 9276 164 0,'-3'3'63'0,"6"-3"-34"0,-3-3-16 0,0 6 17 16,0-3-9-16,3 5 1 15,3 1-9-15,0-4-3 16,0 1-5-16,6 2-4 0,0 0 2 15,0-2 0-15,-1-3 1 0,1-3-2 16,0 1 1-16,0-4-2 16,0 1 2-16,0 0 0 15,-3-3 1-15,0 0-2 16,-3 0 1-16,-3-3-2 16,-3 6-1-16,-3 0 1 15,-3 0-1-15,-3-1-3 16,-3 4 0-16,0 4-3 15,-3 4 1-15,-3 2 3 16,0 2 3-16,4 3-2 16,2 1 0-16,3-1-1 15,0 3 0-15,6 0 0 16,3 2-2-16,6-5 3 0,6-2 2 16,3-1 0-16,2 1 2 15,1-3-2-15,0-3-1 16,0-2-13-16,-3-3-4 15,0-3-31-15,3-2-14 16,8-8-20 0</inkml:trace>
  <inkml:trace contextRef="#ctx0" brushRef="#br0" timeOffset="12607.1082">11718 8998 192 0,'-3'-2'71'0,"3"4"-38"0,-3 1-34 16,3 2 15-16,0 3-1 16,0 3 4-16,0 5-7 15,0 2-3-15,0 14-4 16,0 5 0-16,0-5 2 0,3 0-4 15,0-3-1-15,3-5 2 16,-3 5-10 0,0-6-4-16,-1 1-38 15,1-10-15-15,0-4-18 16</inkml:trace>
  <inkml:trace contextRef="#ctx0" brushRef="#br0" timeOffset="12857.1363">11590 9160 132 0,'3'0'52'0,"3"-13"-28"0,17 5-2 0,-11 5 20 0,3 0-5 15,3 1-2-15,6-4-17 16,3 1-9-16,2 3-5 16,-5-1-1-16,-3 0 0 0,-3 1-41 15,0-1-19-15</inkml:trace>
  <inkml:trace contextRef="#ctx0" brushRef="#br0" timeOffset="14325.9678">12197 8996 100 0,'0'0'38'0,"0"0"-20"0,0 0-12 15,0 0 11-15,0 0 0 16,0 0-1-16,0 0-2 15,0 0-1-15,0 0-7 16,0 0-4-16,0 0-1 16,0 0-1-16,0 0 0 0,0 0 0 15,0 0 0-15,0 0-3 16,0 0 2-16,0 0 1 16,0 0 2-16,0 0-1 15,0 0 2-15,0 0-2 0,0 0-1 16,0 0 1-16,0 0 1 15,0 0-1-15,-3 0 2 16,0 0 0-16,0 0 1 16,0 0 4-16,0 0 3 15,0 0-4-15,0 0-2 16,0 0 0-16,0 2 1 16,-3 1-1-16,3 0 0 15,0-1-6-15,0 4-1 16,0-1 1-16,0 3 2 15,0 0-2-15,3 0 0 16,0 0 1-16,0-3 0 16,0 0 0-16,0-5 2 15,3 3-1-15,3-3-1 0,0 0 3 16,0-3 0-16,0 1-1 16,0-4 1-16,-3 1 0 15,0 0 3-15,-3-3-1 16,0 3 2-16,-3-1-2 15,0 1 0-15,0 0 1 16,0-1 1-16,0 4-1 16,0-1-1-16,3 0-3 15,0 1-2-15,0 2-4 16,3-3 0-16,6 1 2 16,0-1 1-16,3 3 1 15,3 0 0-15,0 0 0 16,-1 0 0-16,1 0-3 15,-3 3 2-15,0-1 1 0,-3 3 0 16,-3 3 0 0,-3 6 0-16,-6 2 0 0,-3 2 2 15,-3 9 3-15,-3 7 4 16,-3-5-2-16,0 0 1 16,1 0-5-16,2-5 0 15,0-3-3-15,3-2-3 16,3-3 4-16,0-3 3 15,3-5-17-15,3 0-8 16,3-3-22-16,3 0-11 16,6-5-35-16</inkml:trace>
  <inkml:trace contextRef="#ctx0" brushRef="#br0" timeOffset="14638.3566">12346 9271 152 0,'-12'3'57'0,"9"-3"-30"0,0 8-21 16,3-3 17-16,-3 3-5 15,0 0-1-15,3 0-7 16,0 0-4-16,3 2-3 16,0 1 4-16,6-3 3 0,3-3 3 15,0 0 3-15,-1-5-3 0,1-2 0 16,0-4-5-16,-3 1-3 15,-3-3 4-15,-3 0 2 16,-3 0-6-16,-3-2-3 16,0 2-1-16,-6 0-1 15,-3 0-3-15,3 3 0 16,0-1-31-16,1 1-15 16,2 5-59-1</inkml:trace>
  <inkml:trace contextRef="#ctx0" brushRef="#br0" timeOffset="15060.1687">12542 9170 124 0,'12'0'46'0,"-12"19"-24"0,0-3-13 16,0-11 14-16,3 6 0 16,-6 2 3-16,6 0-5 15,-9 0-1-15,9-2-11 16,0 0-5-16,-3-1-3 0,3-2 1 16,-3 0 3-16,0-8 0 15,0 5 2-15,0-5 2 16,0 0 2-16,0-2-1 15,0-4-1-15,3-2-3 0,-3 1 1 16,3-4 7-16,3 0 3 16,0 3-4-16,0-15 0 15,3 1-6 1,0 4-2-16,0 5 0 16,2 2-6-16,1 3-1 15,0 0-6-15,0 3-2 16,0 2-35-16,3 1-15 15,0-1-51 1</inkml:trace>
  <inkml:trace contextRef="#ctx0" brushRef="#br0" timeOffset="15419.5819">12875 9120 168 0,'-2'0'66'0,"2"0"-36"0,0 0-35 15,-3 0 69 1,0 3-28-16,-6-1-14 16,-3 1-11-16,0 5-8 15,0 0-5-15,3 0 1 0,0 5 1 16,3 0 2-16,3 1-3 16,3-4-2-16,6 1 2 15,0-1 0-15,6 4 1 0,0-1 0 16,0 0 0-16,-3-2 0 15,-3-3 11-15,-3 0 5 16,-3-1 0-16,-6 1 1 16,-6 0-9-16,0 0-3 15,-3-2-1-15,0-4 0 16,0-2-9-16,3 3-4 16,0-3-17-16,3 0-9 15,3 0-21-15,4-3-7 16,2 1-29-1</inkml:trace>
  <inkml:trace contextRef="#ctx0" brushRef="#br0" timeOffset="15669.6432">12965 9189 176 0,'3'-21'66'0,"0"21"-36"0,-3 0-15 15,0 0 18-15,3 8-10 16,-3-8 0-16,0 10-5 16,3 4 0-16,-3 1-9 15,0-1-1-15,0 2-1 0,0-1-3 16,0 1-3-16,0-2 0 16,0-4 1-16,0 1-17 15,0-1-4-15,0-2-35 0,0-2-13 16,0-6-27-1</inkml:trace>
  <inkml:trace contextRef="#ctx0" brushRef="#br0" timeOffset="15826.1668">12947 8991 268 0,'0'-14'101'0,"0"12"-54"0,3-1-55 0,0 3 16 16,0 0-11-16,0 0 2 16,-3 0-59-16,6 0-26 15</inkml:trace>
  <inkml:trace contextRef="#ctx0" brushRef="#br0" timeOffset="25416.7154">13620 8792 160 0,'-3'-5'63'0,"3"5"-34"0,-3-3-14 16,3 3 18-16,-3 0-10 15,0 5-3-15,-6 1-9 16,-3 2-3-16,0 2-4 15,-3 4-1-15,-3 4 3 0,-3 8-3 16,1 4 0-16,2 1-1 16,6 6 1-16,0 6 0 15,6 7 1-15,3 0-2 0,15-7-2 16,3-6 1 0,3 2-1-16,8-7-11 0,1-5-5 15,0-9-52 1,3-2-60-16,2-13 30 15</inkml:trace>
  <inkml:trace contextRef="#ctx0" brushRef="#br0" timeOffset="25979.2316">13640 9115 160 0,'0'0'60'0,"3"0"-32"0,0 0-20 0,-3 0 16 16,3 3-8-16,3 2 1 16,0 5-4-16,0 1 0 15,3 10-7-15,3-2-2 0,-3 2 2 16,3-3 1-16,0 1 1 15,-3-3 0-15,0-3 2 16,0-2-3-16,-3-1-2 16,-3-2 4-16,0-5 4 15,0-3-3-15,-1-6 0 16,1 1-4-16,0-3 1 16,0-2-2-16,0-4 0 15,0-4-3-15,0-3 1 0,0 2-2 16,3 3 2-16,-3 0-2 15,0 3 2-15,0 3-7 16,0 2-1-16,0 0-18 16,0 2-8-16,3 1-32 15,0 3-12-15,3 2-21 16</inkml:trace>
  <inkml:trace contextRef="#ctx0" brushRef="#br0" timeOffset="26401.4366">13980 9104 148 0,'-3'-2'57'0,"0"2"-30"0,0 0-14 0,3 0 19 16,-3 2-9-16,-3 1-1 16,-6 2-13-16,6 1-5 15,-6 4-3-15,3 11-1 0,0-2 0 16,3-1 0-16,0 1 2 15,3-6-3-15,0 3 0 16,3 0 1-16,3-6 0 16,6-2 2-1,3-8 1-15,-6 0 3 16,3-2-3-16,0-4 0 16,-3-2-1-16,0 3-2 15,0-8-2-15,-3-6 4 16,0 12 0-16,0-1-3 15,0 5 1-15,0 8 0 16,-3 1 0-16,3 1 2 16,0 4 1-16,0-3-4 15,0 3 1 1,0-1 0-16,3-2-7 16,-3 3-3-16,3-6-30 15,0 0-13-15,-1-2-31 16</inkml:trace>
  <inkml:trace contextRef="#ctx0" brushRef="#br0" timeOffset="26666.8092">14117 8985 168 0,'0'0'63'0,"0"3"-34"0,3 2-16 0,-3 0 17 16,3 3-9-16,-3 8-1 16,0 3-8-16,0 2 0 15,0 13-7-15,0-2-3 0,3-3-1 16,-3-5 1-16,3-3 1 16,0-5-8-16,-3-3-2 15,0 1-29-15,0-7-12 16,3-1-43-16</inkml:trace>
  <inkml:trace contextRef="#ctx0" brushRef="#br0" timeOffset="26963.7173">14257 8834 228 0,'3'-10'88'0,"0"10"-48"0,0-3-29 0,0 6 21 15,2 2-13 1,1 3-3-16,3 5-3 0,0 8 1 16,3 6-7-16,3 5 5 0,0 5 3 15,-3 8-7-15,-6 5-4 16,-6 0-3-16,-3-2-1 15,-6 0-22-15,-6-4-8 16,-6-1-102 0,-9-3-47-16,-8-6 91 15</inkml:trace>
  <inkml:trace contextRef="#ctx0" brushRef="#br0" timeOffset="32290.4581">9592 11115 92 0,'0'-2'35'0,"0"4"-18"0,0-4-13 0,0 2 8 16,0 0-1-16,6 2 3 15,-6-2 4-15,0 0 1 16,0 0-2-16,0 0 2 16,0 0-1-16,0 0-2 15,0 0-8-15,0 0 6 0,0 0 3 16,0 0-3-16,0 0 2 16,-3 0-5-16,-3 0-1 15,-6 0-4-15,-2 0-1 16,-7 3-3-16,-3-3 1 15,3 0 2-15,-3 2 2 16,-3 4-3-16,4-1-3 0,2-2-3 16,0 2 1-16,6 0 1 15,-3 1 2-15,6-1-3 16,3 0 0-16,0 0-1 16,4 1-2-16,-1-1 3 15,3 0 0-15,3 1 1 16,0 2 0-16,6 2-3 15,2 3 2-15,10 6 1 16,-3 2 0-16,6 8-3 16,-3 6 0-16,0-1 2 15,0 0 2-15,-3-5 0 16,-4-5 2-16,-2-3 0 0,0-2 3 16,-3-3-23-16,0-6-8 15,0 1-37-15,0-3-15 16,0-3-6-1</inkml:trace>
  <inkml:trace contextRef="#ctx0" brushRef="#br0" timeOffset="33431.2508">9411 11255 112 0,'-3'-2'44'0,"3"2"-24"0,0 0-13 16,0 0 13-16,0 0-6 15,0 0 0-15,0 0-6 16,0 0 0-16,0 0-5 15,6 0 3-15,0 0 0 0,0 0 0 16,3 0-1-16,2 2-3 16,1 1 1-16,3 2 0 15,3 3 1-15,0 0 0 16,3 3 0-16,3-1-2 16,2 4 1-16,1-1 2 15,3 8 4-15,0 0-2 0,0 3-2 16,2-6 0-16,1 1-1 15,3 0 2-15,-1-4 1 16,1 1-1-16,0 0-1 16,3 0 1-16,2 3 1 15,-2-4-3-15,0 4-3 16,-1-3 2-16,4-3 2 16,0 0 0-16,-4 1 2 15,1-4 0-15,0 1 1 16,-1-1 0-16,1 3 0 15,-3 1-7-15,0 2 0 16,-4-3-1-16,1 3 2 0,0 0-1 16,0-3-1-1,2-3 1-15,1 9 1 0,0-3 1 16,-1 2 1-16,1 1 2 16,3-1 3-16,-3-2-4 15,5-3-1-15,-2 1 0 16,3-4 2-16,-1-2 1 15,7 0 1-15,0-3-2 16,2-2 1-16,4 0-2 16,2-3 0-16,1-3-1 15,2 0 2-15,-5 1-1 16,5-1 2-16,-2-2-4 16,-3 0 0-16,-4-1-1 15,-2-4 1-15,-4-1-26 16,-5 3-10-16,0 3-56 0,-9 8-22 15,-7-1 2 1</inkml:trace>
  <inkml:trace contextRef="#ctx0" brushRef="#br0" timeOffset="34853.5096">12179 11779 140 0,'6'-5'52'0,"-3"2"-28"0,3-2-15 0,-3 2 16 16,0 1-1-16,-3-4 1 15,0 4-3-15,-3-3 1 16,0 2-13-16,-3 0 1 0,-3 3 2 16,0 3-7-16,-3 0-3 15,-3 2-5-15,0 3 1 16,0 0-1-16,7 0 0 15,-1 0 2-15,3-3 2 16,3 3-3-16,9 2 0 16,6 1-1-16,-1 5-2 15,4 0 3-15,0 0 2 16,0-3-2-16,-3 0 0 16,-6 0 3-16,-3 0 1 15,-3-2 5-15,-3 0 3 0,-3-3-4 16,-6 0-2-16,0-3-2 15,-3-3 0-15,0-2-7 16,4 0-1-16,-1-2-20 16,3-1-9-16,6-2-35 15,0 0-51 1,12-1 30-16</inkml:trace>
  <inkml:trace contextRef="#ctx0" brushRef="#br0" timeOffset="35322.3461">12271 11803 132 0,'0'0'49'0,"3"0"-26"0,0 3-9 0,-3-3 17 16,6 2-8-16,0 6-4 15,0 0-6-15,3-2-1 16,3-1-7-16,3-3-1 0,0-2 2 15,0-5-3-15,-1 0 0 16,-2 0-1-16,-3-1 1 16,0 1-2-16,0 0-1 15,-3-1 3-15,-3-2 0 16,-3 1-4-16,-3 1 1 0,-6 1 0 16,-6 0 0-16,0 2 0 15,0 3 0-15,1 3-3 16,-4 2 0-16,0 3 2 15,3 5 2 1,3 8-2-16,0-2-2 0,3 2 2 16,3-2 2-16,6-1 2 15,6-2 3-15,3 0-3 16,3-3 0-16,3-2 1 16,3 2 2-16,0-5-5 15,0 0-1-15,-1-3-2 16,-2-2 0-16,0-1-20 15,-3-4-10-15,0-4-33 16,0-2-40-16,0-2 28 16</inkml:trace>
  <inkml:trace contextRef="#ctx0" brushRef="#br0" timeOffset="35603.5591">12527 11621 200 0,'3'-11'74'0,"-6"11"-40"0,18 0-29 0,-9 0 19 15,-3 5-11-15,0 1-2 16,0-1-4-16,0 3 0 0,-3 5-4 16,3 5 3-16,3 6 3 0,0 3-5 15,-3 12 0-15,-3-2-2 16,3-2-2-16,0-3 1 15,0-6 1-15,0-2-1 16,0-6 2-16,0-4-29 16,0-4-11-16,0-2-35 15,-3-8-48 1,-3 3 32-16</inkml:trace>
  <inkml:trace contextRef="#ctx0" brushRef="#br0" timeOffset="35806.5377">12456 11724 208 0,'-3'-6'79'0,"6"6"-42"0,3-2-23 0,-3 2 20 16,6-3-11-16,3 0 0 15,5 1-14-15,7-1-5 16,-3 1-3-16,3-1-26 0,0-2-8 15,0 2-78 1</inkml:trace>
  <inkml:trace contextRef="#ctx0" brushRef="#br0" timeOffset="36884.9923">13015 11599 96 0,'-3'-2'38'0,"-8"2"-20"0,5 0-8 0,6 0 14 16,0 2-2-16,-3 1 1 15,0 0-3-15,0-1-1 16,-3 4-10-16,0-1-1 0,0 3 2 16,3 0-6-16,0 0 0 15,0-3-4-15,0 0-1 16,3 1 3-16,0-1 3 15,0-5 0-15,0 0 2 16,3 0-4-16,3 0-2 16,0 0 2-16,-3-3 0 15,0 1-1-15,0-1-2 16,-3 0 1-16,0 1 1 16,-3-1-1-16,0-2 2 15,0-1 2-15,0 1 4 16,0 0 2-16,3 2 1 15,0 1-6-15,3-1-4 0,3 0-4 16,6 1 1-16,3 2 1 16,-1 0 0-16,1 2-3 15,0 4 2-15,0-1 1 16,-3 0 2-16,-3 3-3 16,-3 5-2-16,-6 3 2 15,-3 5 0-15,-3 3 3 16,-6 5 1-16,-6 6 1 15,3-4 2-15,0-2-3 16,0 3-2-16,7-8 0 16,-1-5 1-16,3-6-1 15,3-3-1-15,0-2-28 0,9-5-165 32,17-3 94-17</inkml:trace>
  <inkml:trace contextRef="#ctx0" brushRef="#br0" timeOffset="37150.5925">13140 11890 128 0,'-3'3'49'0,"0"5"-26"0,0 3-20 0,3-6 10 16,0 3 3-16,0 2 4 0,3 1 1 15,3-3-1-15,3 2-10 16,0-2-4-16,0 0-2 0,0-2 11 15,0-6 5-15,-3-3-2 16,0 0 2-16,-3-2-7 16,-3 0 0-16,-3-3-4 15,-3 0 0-15,-3 0-8 16,-3 0 0-16,3 3-8 16,0-1-3-16,3 1-36 15,0 2-17-15,6 3-39 16</inkml:trace>
  <inkml:trace contextRef="#ctx0" brushRef="#br0" timeOffset="37628.0218">13325 11785 172 0,'0'-3'66'0,"0"6"-36"0,3-1-24 16,-3-2 17-16,3 5-3 16,0 9 3-16,0 4-7 0,0 6-1 15,3-3-9-15,-3 0-2 0,0-5 2 16,-3 0 1-16,0-3 3 15,0-2-3-15,0 0-2 16,0-6 0-16,0 0 1 16,0-2-3-16,0-3-2 15,-3-6 2-15,3-1 0 16,-3-4 3-16,3-2 1 16,0-3 5-16,0-5 3 15,3 0-4-15,0 2-1 16,0 0-4-16,3 6-1 15,3 3-3-15,0-1 1 0,-1 3-2 16,4 0-1-16,3 3-2 16,3 0 1-16,0 2-17 15,0 3-5 1,0 0-29-16,3 0-11 0,-1 0-51 16</inkml:trace>
  <inkml:trace contextRef="#ctx0" brushRef="#br0" timeOffset="38147.8253">13718 11753 172 0,'-12'-3'66'0,"9"3"-36"0,-3 0-18 16,3 3 19-16,-3-1-10 16,-3 1-1-16,-3 2-12 15,0 3-3-15,-3 0-3 0,1 8-2 0,2 8 3 16,0 0-4-16,3 2 0 15,3-2 1-15,6-3 0 16,3-2 0-16,3-6 2 16,3-2-1-16,0-4 2 15,3-1-2-15,-3-6 2 16,-1-3-2-16,1-2 2 16,0-6-2-16,0-2-1 15,-3-13-2 1,0-1 1-16,0 1 1 15,-3-6 2-15,0 3-1 16,0 2-1-16,-3 4-2 16,0 1 1-16,0-1 7 15,-3 1 4-15,0 6 6 0,0 3 4 16,0 3-6 0,0 7-9-16,0 0-6 15,0 3 0 1,0 3 2-16,3 2 2 0,0 6 3 15,3 5-1-15,0 5 0 16,3 3-3-16,0 13-2 16,0-3 1-16,3-2 1 15,0 0-1-15,3-6 2 16,-3-5-15-16,3-5-7 16,0-3-32-16,-1-2-15 15,1-6-42 1</inkml:trace>
  <inkml:trace contextRef="#ctx0" brushRef="#br0" timeOffset="38319.7496">13888 11840 216 0,'-3'3'82'0,"3"15"-44"0,-3-2-27 16,3-8 21-16,0 0-15 15,0 3-2-15,0-1-7 16,0 1-3-16,0 2-2 15,0-5-7-15,0 0-2 0,0-3-41 16,0-5-17-16</inkml:trace>
  <inkml:trace contextRef="#ctx0" brushRef="#br0" timeOffset="38476.0217">13858 11647 192 0,'-6'-8'74'0,"9"8"-40"0,-3 0-38 16,0 0 15-16,0 0-26 0,6 0-9 15,0 0-57-15,9 3-22 16</inkml:trace>
  <inkml:trace contextRef="#ctx0" brushRef="#br0" timeOffset="38976.0681">14388 11568 76 0,'3'-3'30'0,"0"0"-16"0,11-2-6 15,-8 2 11-15,0 1-3 16,0-1 3-16,0 0 3 0,-3-2 1 16,0 0 1-16,0 0 2 15,-3-1-3-15,-3 4-2 16,0-1-11-16,-6 3-2 0,-3 0-1 16,-3 5-3-16,-2 3-1 15,-4 8 8-15,-3 3 2 16,3 2 5-16,-3 5 1 15,3 6-2-15,7 2 2 16,8 11-10-16,6 0-3 16,6-5-2-16,8 0 2 15,7-9-45-15,12-7-18 16,6-5-62-16</inkml:trace>
  <inkml:trace contextRef="#ctx0" brushRef="#br0" timeOffset="47539.4757">14471 11755 160 0,'0'-2'63'0,"0"2"-34"0,0 2-21 0,0-2 18 15,0 0-6-15,3 6 0 16,0 2-2-16,0 0-2 0,0 7-8 15,0 7 1-15,0 1 4 0,0 7-5 16,-3-4 0-16,0-2-2 16,0 5 1-16,-3-3-4 15,3-2 0-15,0-3-1 16,0-5-2-16,0-3 1 16,0-2-1-16,0-3 2 15,0 0 3-15,-3-3-2 16,3-2 0-16,-3-3 1 15,0-5 2-15,0-6-1 16,0 0 0-16,3-2-3 16,-3 0-2-16,3 0 1 15,0-3-1-15,0 0 0 16,0 0 2-16,0-8-1 16,0 0-1-16,3 1 1 0,0 2-1 15,3-1 0-15,0 1 2 16,0 3-1-16,3-1 2 15,0 3-2-15,0 3-1 16,2 0 3-16,1 2 0 16,0 6-4-16,0 2 1 15,0 6 0-15,0 5 0 16,3 5 4-16,0 0 2 16,-3 6 0-16,-3 2 1 15,-3 0 0-15,-4 3 3 16,-4-5-1-16,-1-4 2 0,-6-1-6 15,0-1-1-15,-3-3-2 16,0-4 1-16,-3-1-4 16,-3-2 0-16,0-3-4 15,0-3 1-15,1 0-7 16,2-2-3-16,3 0-6 16,3 2-2-16,0 0-19 15,6-2-9-15,3-8-50 16,6 0-41-1,3-8 56-15</inkml:trace>
  <inkml:trace contextRef="#ctx0" brushRef="#br0" timeOffset="47989.1397">14754 11533 168 0,'0'-2'66'0,"3"2"-36"0,-3 0-18 16,0 0 19-16,0 0-10 15,3 2-1-15,3 1-1 16,3 5 2-16,5 0-11 16,1 8 1-16,0 2 2 0,0 3 4 15,0 3 2-15,-3 5-2 16,0 0 2-16,-6 6-8 15,-3 4-2-15,-3-4-3 16,-3-3-1-16,-3-1-3 0,-3-4 1 0,-3-3-11 16,0-3-2-16,3-5-30 15,0-3-12-15,0-3-77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4T22:54:25.7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5696 18468 208 0,'-15'-13'79'0,"12"7"-42"0,0 6-76 0,3 0-1 15,0 0-40-15,-3 0-13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4T22:54:57.4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1681 15666 84 0,'6'-11'33'0,"-6"9"-18"0,0-1 2 0,0 3 36 16,0 0-9-1,0-8-10-15,0 8-9 16,0 0-15-16,0 0 2 0,0 8 4 16,0 0 1-16,0 5-1 15,0 6 3-15,0 2 0 0,0 8-4 16,0 3 1-16,0-3-5 15,0 0 1-15,0-3-7 16,0-4-3-16,0-4-1 16,0-5 1-16,0 1-3 15,0-1-2-15,0-5-29 16,3-3-14-16,-3-5-53 16,6-3-44-1,-6-2 53-15</inkml:trace>
  <inkml:trace contextRef="#ctx0" brushRef="#br0" timeOffset="500.0649">1571 15542 124 0,'-6'-3'46'0,"0"0"-24"0,3 6-15 0,-3-3 13 16,3 0-1-16,0 3 3 15,-6-1-10-15,3 9-2 16,-3 5-6-16,3 2-1 0,-3 3 3 0,-3 9 3 15,6 7 5-15,3 10-4 16,6 1 0-16,6-3-6 16,9 2-1-16,3-4 1 15,9-1 0-15,-1-8 6 16,4-10 4-16,6-5 1 16,-4-14 1-16,10-10-2 15,-3-14 1-15,-9-5-2 16,-1-15 0-16,-8-4-5 15,-6-7-3-15,-9 5 2 16,-12 3 0-16,-9 0-6 16,-6 7 0-16,-3 6-12 0,0 5-3 15,1 6-13 1,-1 4-3-16,3 7-37 0,6 9-16 16,3 3-10-1</inkml:trace>
  <inkml:trace contextRef="#ctx0" brushRef="#br0" timeOffset="1187.6318">1594 16412 216 0,'-9'-5'82'0,"9"2"-44"0,9-5-33 0,-6 6 17 15,6-6-3-15,0 8 3 16,3-3-6-16,0 0-1 16,0 3-9-16,3 0-4 0,-3 6 1 15,0 2-2-15,-4 2-1 16,-5-2-4-16,-3 5 0 16,-3 6 0-16,-5 2 2 15,-1-2-1-15,-6-6 1 0,0 5 4 16,0-4 3-16,3-1 7 15,3-5 2-15,0 2 1 16,-3-2 4-16,6-2-5 16,3-1 0-16,3-5-6 15,3 2-3-15,9-2 2 16,3 0 0-16,0-2-1 16,0-1-1-16,6 3-6 15,-6 0 1-15,2 0-2 16,1 0 0-16,-6 0-22 15,6 0-10-15,-6 0-20 16,-3 0-8-16,-6 0-60 16</inkml:trace>
  <inkml:trace contextRef="#ctx0" brushRef="#br0" timeOffset="1687.738">1588 16288 180 0,'-17'0'68'0,"11"5"-36"0,-9 0-29 0,9 3 17 16,-3 0-8-16,0 3 1 0,-3-1-8 15,3 6-3 1,-3 3-1-16,3-3 3 0,-3 10 2 0,12 1 4 16,6 4 1-16,3 1-3 15,9 2 0-15,0-2-3 16,9-5 0-16,2-4 3 16,1-7 3-16,0 3 0 15,3-11 3-15,2-3 2 16,-5-10-1-16,3-8-3 15,6-9-2-15,-10-4-4 16,-8-3 1-16,-3-6 0 16,-6 4 1-16,-12-4 2 15,-9-10 4-15,-3 6 1 16,-9 7 0-16,-2 5-5 0,-4 9-2 16,3 2-4-16,-3 5-3 15,-3 6-16-15,4 3-7 16,2 7-31-16,6 8-11 15,6-5-64 1,-3 11-38-16,9-6 78 16</inkml:trace>
  <inkml:trace contextRef="#ctx0" brushRef="#br0" timeOffset="2484.6831">1565 17097 144 0,'-6'-2'55'0,"6"-1"-30"0,0 0-14 0,6-2 18 0,-6 5-6 16,0-2-1-16,0-1-8 15,3-5-1-15,0 3-8 16,2 2-1-16,4-2 0 0,0-1-5 16,3 6 1-16,3 0 0 15,0 6 2-15,-6 2 3 16,3-3 2-16,-9 8 1 15,3-2 2-15,-6-1-3 16,0 1-2-16,0 5-2 16,0-3-3-16,3-2-2 15,3-3-1-15,0 7 2 16,3-1 0-16,2-4 1 0,-2 1 0 16,0-3-3-16,0 2 2 15,0-2 3-15,-9 5 3 16,-6-5-2-16,0 6 0 15,-3-4 3-15,-6-2 3 16,-5 5-9-16,-1-2-4 16,6-3-16-16,-9-3-5 15,9-5-36-15,-6 0-13 16,9-2-7 0</inkml:trace>
  <inkml:trace contextRef="#ctx0" brushRef="#br0" timeOffset="2859.8473">1505 16999 208 0,'-21'0'79'0,"9"0"-42"0,-12 11-34 15,13-3 15-15,-1 0-7 16,0 5-1-16,0 6 0 15,3 5 1-15,0 13-5 16,9 0-2-16,0 2 0 0,18 12 0 16,6-6 2-16,5-3-1 15,13-5 2-15,9-16 5 16,2-8 4-16,13-5 3 16,-4-18 1-16,-2-14-3 15,-7-8 2-15,-11-8-1 16,-12 1 0-16,-15-6 13 0,-12 5 7 15,-24 0 0-15,-12 6-1 16,-6 8-16-16,-2 2-7 16,-4 5-20-16,9 3-7 15,1 3-42-15,11 2-16 16</inkml:trace>
  <inkml:trace contextRef="#ctx0" brushRef="#br0" timeOffset="3687.8898">1526 17103 168 0,'-6'0'66'0,"6"0"-36"0,0 0-11 0,0 0 21 0,0 0-5 16,0 0 2-16,3 0-10 15,0-6-4-15,6 6-13 16,-9-2 0-16,9-4 1 0,3-1-4 16,-3 1-2-16,2 1-5 15,7 0 0-15,-3 2 0 16,0 3 0-16,0 3 0 15,-3-3 0-15,-3 5 2 16,-3 6 3-16,-6-4 4 16,0 1 2-16,-15 6-5 15,9-4-2-15,-3 3-2 16,-3-2-2-16,3 0-2 16,3-3 1-16,3-3 1 15,-3 3 0-15,3-3-3 16,6-5 2-16,6 5-1 0,6-2-2 15,0-3 0-15,3 3 3 16,0-1 4-16,3-2 3 16,-10 11 9-16,1-3 4 15,-3 0 8-15,-6 0 4 16,-6 2-4-16,-3-2 1 16,0 5-12-16,-9-2-2 15,4-3-8-15,-4 3-2 16,0-4-15-16,0-1-6 15,6-4-33-15,-3-2-13 16,6 6-101 0</inkml:trace>
  <inkml:trace contextRef="#ctx0" brushRef="#br0" timeOffset="20796.1435">22469 6993 112 0,'0'-3'44'0,"0"3"-24"0,3-2-4 0,-3 2 16 16,0 0 0-16,0-3 1 15,3 3-3-15,-3 0-1 16,0 0-16-16,0 3-1 0,0-3 1 16,6 5-1-16,-3 0 3 15,-3 3-2-15,3 5 0 16,-3 1-3-16,0 2 1 16,0-1-2-16,0 1 2 15,0 3-2-15,0-1 2 0,0-2-4 16,0-3 1-1,0 1-1-15,0-1 1 0,0-3-4 16,0 1-3-16,0 0 0 16,0-3-1-16,0-1 0 15,0-1 2-15,0-1-1 16,0-5-1-16,0 0-2 16,0 3 1-16,0-3-19 15,0 0-7-15,0 0-19 16,-3-3-7-16,0 0-39 15,3 1-48 1</inkml:trace>
  <inkml:trace contextRef="#ctx0" brushRef="#br0" timeOffset="21546.158">22481 6884 168 0,'-6'-5'66'0,"6"5"-36"0,-3-2-18 16,3 2 21-16,-3-3-8 16,0 0-2-16,0 1-2 15,0-1-1-15,0 0-11 16,-3 1 3-16,0-1 2 0,0 0-3 16,0 3 1-16,-6 0-1 15,3 0 1-15,-5 6-6 16,-1 2-2-1,0 0 2-15,0 2-3 16,0 6-2-16,0 8 0 16,0 0-1-16,0 2-3 15,3 1 2-15,3-1-1 0,1 6 0 16,2-3 2-16,0 0 0 16,3-3 0-16,3 1 0 15,3-1-3-15,3 1 2 16,3-3 1-16,2-1 2 15,1-4-1-15,6-1 2 16,3 1-2-16,0-6-1 16,3-2-2-16,0-3 1 15,2-8 7-15,-2-3 4 16,3-2-3-16,0-6 1 16,-3-5-3-16,2-5 0 15,-2 0-3-15,-3-8 1 0,-3 0 4 16,-6 0 6-16,3-3-1 15,-6 0 1-15,-7-10-1 16,-2 5 0-16,-2 5 2 16,-4 6 2-16,-3 2-3 15,-3 3 2-15,-6 5-6 16,0 3-3-16,3 2-6 16,0 3-2-16,0 0-13 15,-2 3-5-15,8-1-29 16,0 1-11-16,0-3-53 15,9 0-20-15,0 0 19 16</inkml:trace>
  <inkml:trace contextRef="#ctx0" brushRef="#br0" timeOffset="23155.7122">22829 7091 116 0,'12'-3'44'0,"-12"3"-24"0,0-5-2 15,0 5 20-15,0-3-4 16,3 3 3-16,0 0-10 16,-3-2-4-16,0 2-13 15,0 0-2-15,3 5-1 0,-3 0 5 16,6 3 5-16,0 5-5 15,-3 3-2-15,3-3-1 16,-3 3 1-16,0-2-1 16,0 1 2-16,-3-1-4 15,0-1 1-15,6 0-5 16,-6 0 0-16,0-2 1 16,3 2 0-16,-3-5-5 0,0 0 1 15,0-3 0-15,0 1 2 16,0-1-1-16,0-2-1 15,0-3 1-15,0 0 1 16,0 0-1-16,0 0-1 16,0 0 3-16,0 0 0 15,0 0 1-15,0 0 0 16,0 0-2-16,0 0 1 16,0 0-2-16,0 0 2 15,0-3 0-15,0 0 1 16,-3 1-2-16,3-1 1 0,0-2 0 15,0-1 3-15,-6 1-3 16,6-3-2-16,0-2 0 16,0 2-1-16,0 0 0 15,0 0 0-15,6 0 0 16,-3-3 0-16,3 3-3 16,0-5 2-16,0 3 1 15,2-1 0-15,1 0 0 16,-3 1 0-16,6-1 0 15,-3 3 0-15,0 0-3 16,-3 3 2-16,0 0 1 16,3 2 0-16,3 0-3 0,-3 3 2 15,6 0-1-15,-6 0 0 16,-3 3-7-16,5 0-4 16,-2-1-15-16,-3 1-8 15,3-3-38-15,-3 3-15 16,3-3-15-1</inkml:trace>
  <inkml:trace contextRef="#ctx0" brushRef="#br0" timeOffset="23843.3025">23097 7197 156 0,'-3'0'57'0,"3"0"-30"0,0 0-16 16,0 0 15-16,0 0-3 15,3 2-2-15,3 1-7 16,0-3-4-16,3 0-5 16,0 0-2-16,-3 0 3 0,6 0-3 15,-3 0 0-15,2 0 3 0,-2 0 1 16,0-3-1-16,0 1-1 15,0-6-1 1,-6 2 0-16,6 1 0 16,-6 0-5-16,0 0 1 15,-3-6 6 1,-3 3-5-16,0 0 0 16,0 3-1-16,-3 0 0 15,0 2-3-15,-3 3 0 16,0 0 4-16,0 5 3 15,0 0-1-15,1 6-2 0,-1-3-5 16,-3 0 0-16,6 0 6 16,-3 0 4-16,3 0-3 15,-3 2 0-15,6 1-1 16,0-3-2-16,0 2-2 16,3-2 1-16,0 0 1 15,3 0 0-15,0 3 0 16,0-3 0-16,9-3 0 15,-3 0 0-15,0 1-11 16,3-4-3-16,-3-2-17 16,5 0-6-16,-2-2-29 15,0-1-45-15,0 0 28 16</inkml:trace>
  <inkml:trace contextRef="#ctx0" brushRef="#br0" timeOffset="24421.4732">23407 7128 180 0,'-3'-5'68'0,"3"7"-36"0,-3-2-22 0,3 0 20 0,-3 0-9 16,0 3 0-16,0-3-8 16,-3 3 0-16,-3 2-8 15,0 0-3-15,-3 3-1 0,6 3-1 16,-9-1 0-16,6 3 0 16,0 1 0-16,-3-1-3 15,9 0 0-15,0 0-1 16,6 1 3-16,0-1 0 15,3-5 3-15,0-3-1 16,3-2 2-16,0-3-4 16,0-3 0-16,0 0 1 15,0-2 2-15,-3-3-1 16,0-2 2-16,-3 2-2 16,6 0-1-16,-3 0 3 15,0 0 0-15,-3-3 1 0,0 6 2 16,0-3-1-1,-3 3 2-15,0-1-2 0,0 4 2 16,0 2-6-16,0 0-3 16,0 5 3-16,0 0 3 15,0 3 1-15,6 0 2 16,-4 3-4-16,1-1-2 16,0-2 0-16,3 0 1 15,3 0-1-15,3 3-1 16,-3-6-28-16,6-2-84 15,0-3-38 1,0 0 50-16</inkml:trace>
  <inkml:trace contextRef="#ctx0" brushRef="#br0" timeOffset="25062.1219">23660 7123 184 0,'-6'0'68'0,"3"0"-36"0,0-3-13 15,0 3 23-15,-3 0-12 16,3 0-5-16,-3 3-12 16,-3 5-6-16,-3-1-4 15,6 4-5-15,-3 0-1 0,0-1 2 0,0 1 0 16,3-1 1-16,0 1 2 15,0 0-3-15,3 2 0 16,3 0-1-16,0-2-2 16,3 2 3-16,3-5 0 15,3 0-2-15,-3-6 0 16,9-2 4-16,-3-2 3 16,0-4 1-16,-3-2 0 15,0-2-3-15,0 2 1 16,0-3-2-16,-3 1-1 15,0-11-2-15,-3 2 1 16,-1-2-1-16,1 0 0 0,-3 0 2 16,0-1 0-16,0 1 0 15,0-3 2-15,0-5-3 16,0 6 0-16,0 1 1 16,0 6 0-16,-3 3 0 15,3 3 2-15,-2 2 3 16,-1 2 2-16,-3 4-6 15,6 2-2-15,0 8 2 16,-3 5 3-16,3 5 1 16,0 1 0-16,3 5-1 15,-3 0 2-15,6 2 1 16,-3 3 1-16,-1-2-2 16,4-4 1-16,-3 1-4 0,6-3 0 15,-9-2-1-15,9-3-2 16,0-3-19-16,-6-2-10 15,6-3-18-15,-3 2-9 16,0-5-51 0</inkml:trace>
  <inkml:trace contextRef="#ctx0" brushRef="#br0" timeOffset="25499.7596">23904 7115 220 0,'6'-3'85'16,"-3"0"-46"-16,-3 6-24 0,0-3 24 0,0 0-10 15,-3 0-2-15,-3 0-11 16,3 3-3-16,-6-1-7 16,0 4-4-16,3 2 1 0,-3-3-2 15,0 0-1-15,3 0-2 16,3 6-5 0,3 0 1-16,3-1 5 15,3 1 5-15,-3-1-6 0,6 1 0 16,-3-1 0-16,0 1 3 15,-6 0 6-15,0-1 6 16,-3 1-5-16,-3-3 0 16,-6 0-4-16,3-3-3 15,6 0-18-15,-6-2-9 16,0 0-24-16,6-3-8 16,0 0-58-1</inkml:trace>
  <inkml:trace contextRef="#ctx0" brushRef="#br0" timeOffset="26579.0684">24177 6916 128 0,'-2'-2'49'0,"2"2"-26"0,0-3-5 0,0 3 20 15,-3 0-1-15,-3 0 0 16,6-3-9-16,-3 1-3 15,3-1-14-15,0 0 4 0,0 1 3 16,0-4-6-16,3 1-2 16,6 0-1-16,2-3-1 15,1 0-2-15,3 3-1 16,-3-1-1-16,0 1 2 16,6 2-5-16,-6 3-1 15,6 3 0-15,-6 5 2 16,-1 3-3-16,-5-1 0 15,-3 6 1-15,-3 5 2 16,-3-2 3-16,-3-1 2 16,-5-2-3-16,2-3-3 0,0-2 2 15,6 0 0-15,-6-4-1 16,9 1-2-16,-3 0-6 16,3-2-4-16,3-4 1 15,3 4 3-15,0-1 1 16,3 0 3-16,8 0 1 15,1 3 1-15,-3 0 0 16,3 3 0-16,-6 5 11 16,6 2 5-16,-9-2 5 15,0 0 4-15,-3 0-9 16,-9-3-2-16,0 0-6 16,-12-2 0-16,6 0-3 0,-6-4 0 15,0 1-10-15,0-2-2 16,-3-4-12-1,1-2-5-15,2 0-9 0,3-2-3 16,-3-1-18-16,6-2-7 16,3-1-56-1</inkml:trace>
  <inkml:trace contextRef="#ctx0" brushRef="#br0" timeOffset="27157.2843">24439 6906 220 0,'0'0'85'0,"0"0"-46"0,0 0-19 16,0 0 27-16,6 2-12 16,-3 9-2-16,-3-1-11 15,0 6-3-15,0 0-11 16,0 0 1-16,0 0 2 0,-3 0-6 16,-3-3-3-16,6 0 1 15,0-2 0-15,0-1-4 0,0-2 1 16,0-2 2-16,0-4 1 15,0 4-1-15,0-6-2 16,9 0-2-16,0 0-1 16,3 0 2-16,0-3 0 15,9 0-2-15,-3 3 2 16,9-2 1-16,-4 2 0 16,7 2 0-16,-9 4 0 15,-3 2-3-15,-3-1 2 16,3 1 1-16,-9 6 2 15,-1-1 5-15,-5 0 4 16,-3-2-2-16,-8 2 2 16,-4 0-6-16,-6-2-3 0,6-3 1 15,-9 0 0-15,3-3-10 16,-3 0-3-16,0-2-15 16,1-3-4-16,5 0-18 15,0 0-6-15,3-3-33 16,0 1-13-16</inkml:trace>
  <inkml:trace contextRef="#ctx0" brushRef="#br0" timeOffset="27391.6648">24389 6906 268 0,'0'-3'101'0,"6"3"-54"0,6 0-24 0,-9 0 29 16,6 0-16 0,3-3-4-16,8 1-12 0,4-4-2 15,0 1-11-15,-3 0-4 0,9 0-2 16,-4-1-17-16,1 4-4 16,0-1-36-16,-3 0-17 15,-6 1-67 1</inkml:trace>
  <inkml:trace contextRef="#ctx0" brushRef="#br0" timeOffset="27657.338">24916 6842 248 0,'-3'5'93'0,"3"3"-50"0,-6 3-24 15,6-3 29-15,0 8-19 16,0 10-4-16,0 3-6 16,0 3-3-16,-3 0-8 15,3 0-3-15,0 2-1 0,0-5-2 16,0-2 1-16,3-4 0 16,-3-1 1-16,6-4-33 15,-3-2-13-15,-3-3-65 16,6-2-70-16</inkml:trace>
  <inkml:trace contextRef="#ctx0" brushRef="#br0" timeOffset="30204.8392">21716 8377 124 0,'-6'0'49'15,"6"0"-26"-15,-3-8-9 0,3 8 17 0,0 2-8 16,0 1-1-16,0 0-7 16,0-1-1-16,0 1-8 15,0 0 0-15,0-3 4 0,3-3 0 16,0 6 4 0,0-1-3-16,0-2-4 15,3 0-1-15,0 0 0 16,3 0 1-16,-3 0 1 15,6-5 2-15,2-3-3 16,1 0-2-16,0-2-2 16,0-1 0-16,0 3 0 15,0-3 1-15,9 1 0 0,-9 7 2 16,-4 1-3-16,1-6 0 16,3-6 3-16,0 4 1 15,0-3-1-15,-3 2 1 16,0-2-2-16,-3 5 0 15,-3 0-1-15,3-3 2 16,-3 3-1-16,3-2 0 16,-4-1-1-16,1-2 2 15,0 2-3-15,0 1 0 16,3-6-1-16,-3 5 1 0,0 3 0 16,3-2 1-1,0 2 0-15,3-8 0 0,-3 3-5 16,0 0 1-16,0 2 2 15,0-2 3-15,0-6-2 16,0 3-2-16,-1 0 0 16,1 1-1-16,-3 1 2 15,0 1 1-15,0-5-4 16,0-4-1-16,0 4 3 16,0 2 3-16,0 3-1 15,0 0 0-15,0-1-3 16,0 1-1-16,0 0 1 15,0 0 2-15,0-1-6 16,0 1 1-16,0 0 1 0,0 0 1 16,0 2 3-1,-3-2 3-15,2 2-4 0,-5 1-1 16,9-1 0-16,-3 1 2 16,-3-4-1-16,0-1 2 15,0-1-4-15,0 2 0 16,0 1-1-16,0 3 0 15,0-1 2-15,0 0 2 16,0 1-1-16,-3 2-1 16,0 0 1-16,3 0-1 15,-3 3-3-15,0-3 2 16,0 3 1-16,0-1 2 16,0 4-1-16,0-1-1 15,0 0 1-15,0 1-1 0,0-1 0 16,0 0 2-1,-3 3-3-15,0 0 0 0,-3 3 1 16,-3 0 0-16,-3 2 0 16,-2 3 0-16,-1 0 0 15,0 0 0-15,0 2 0 16,3 4 0-16,0-4-3 16,3-2 2-16,0 0 1 15,-3 0 0-15,3-3-3 16,6 1 0-1,3-4 2-15,0-2-2 16,0 0-1-16,6-8 5 16,0-2-3-1,3-1-1-15,3 3 2 0,0-2 2 16,0-1 0-16,3 0-1 16,0 1 1-16,0-1-1 15,-4 3-3-15,7 0 0 16,-6 3 2-16,0 0 2 15,-3 2-2-15,3 0 0 16,-3 3 1-16,3 6 2 16,-9 4 1-16,0 4 1 15,0 4 4-15,-3 3 3 16,0-2-9-16,0-3 0 16,0 0 0-16,0-1 1 0,0 1-1 15,3-2-2-15,0-4 1 16,-3 1 1-16,0-3-12 15,0 0-3-15,0-3-12 16,3 0-4-16,6-2-17 16,-6-1-9-16</inkml:trace>
  <inkml:trace contextRef="#ctx0" brushRef="#br0" timeOffset="32033.109">22499 7982 124 0,'-3'3'46'0,"3"-3"-24"0,3 3-10 0,-3-1 16 16,0-2-1-16,0 0 4 15,0 0-6-15,0 0-3 16,0 0-12-16,0 0 0 0,0 0 1 0,0 0-2 15,3-2 2-15,3-4-4 16,0 1 1-16,0-3-3 16,5 3 0-16,4 0-3 15,-6-1-2-15,3 1 1 16,-3 2 1-16,6 3-1 16,-6 0-1-16,0 6-2 15,-3-1-1-15,0 3 2 16,-6 0 0-16,0 0 3 15,-6 8 1-15,3-3-1 16,-9 3 1-16,3-3 0 16,-6 3 3-16,9-3-1 15,-6 0 2-15,3 1-4 0,0-4 0 16,3 1 1-16,-2-3 0 16,8 0-5-16,0-3 1 15,0 0-2-15,0 1 0 16,5-4 0-16,7 1-2 15,0-3 5-15,0 0 1 16,-3 0-3-16,6 0 1 16,-3 0 2-16,0 2 1 15,-3-2-1-15,0 0-2 16,0 0-6-16,-3 0-1 16,-1 0-26-16,1 0-8 15,0-2-25-15,0-1-9 16,-3 1-6-16</inkml:trace>
  <inkml:trace contextRef="#ctx0" brushRef="#br0" timeOffset="32486.5842">22588 7792 176 0,'-21'-3'68'0,"3"3"-36"0,3 0-20 16,12 0 19-16,-2 0-12 15,-4 3-1-15,-3 0-8 16,0 5-2-16,0 2-4 16,-3 6-3-16,0 5 0 0,-3 3 1 0,3-3 1 15,3-5-1-15,1 13-2 16,2-2 1-16,3 7-1 15,0-5 2-15,12 8 1 16,-3-5-1-16,12 2-2 16,-4-5 3-16,13 3 0 15,-3-8 1-15,12-6 2 16,-6-2 1-16,8-16 1 16,-2 0 0-16,3-8 0 15,-3 0 2-15,-1-7 1 16,-5-1 6-16,0-5 3 15,-3-16-1-15,-15 2-2 0,-6 1-1 16,-6 2 0-16,-6 3-6 16,-3 5-4-16,3 3-8 15,-3 5-3-15,3 3-38 16,3 5-14-16,3 3-90 16</inkml:trace>
  <inkml:trace contextRef="#ctx0" brushRef="#br0" timeOffset="34642.8416">23171 7990 168 0,'0'-2'63'0,"0"4"-34"0,-3-4-8 0,3 2 22 16,-3-3-6-16,0 3-2 15,-5-3-6-15,5 3-1 16,-6 0-16-16,0 0-2 0,-3 0-3 15,0 6-3-15,-3 2-1 16,0 2-1-16,-6 6 1 16,3 0-2-16,4 3-1 15,2-1-2-15,0 3-1 16,9-2-1-16,0-1 0 16,3-2 0-16,6-3 3 15,6-2 0-15,0-3 3 0,-1-5-3 16,1-3-2-16,-3-6-1 15,3-4 0-15,-3-1 0 16,0 1 0-16,0-1 5 16,-3 0 1-16,0 1 0 15,-3-3 1-15,0-1-2 16,0-2 2 0,-3 3 0-16,0 5-1 15,0 0 1-15,0 8-2 16,3 3-1-1,3 5 1-15,0 0 3 0,0 5 5 16,0 0-7-16,3 3-1 16,-1 0-1-16,1 0 0 15,0 0 2-15,0 0 1 16,0 0-12-16,-3-6-7 16,6-2-29-16,-3-3-13 15,6-5-61 1</inkml:trace>
  <inkml:trace contextRef="#ctx0" brushRef="#br0" timeOffset="35211.6618">23466 7996 252 0,'-21'-6'93'0,"12"9"-50"0,0-6-35 16,9 3 21-16,-6 3-13 15,-2-3-4-15,-1 5-10 16,-3 1-3-16,-3 4 0 16,9 3-2-16,-3 3 1 0,3 0 0 15,0 0 0-15,3 3 0 16,3-1-2-16,3-2 3 0,3 0 0 15,3-3 3-15,0-2 1 16,0-6-1-16,0 0-2 31,3-10 3-31,-3-3 2 0,5 0-2 16,-5-5 0-16,6 0-1 16,-9-6 1-16,6-5-4 15,-6 1 0-15,-3-4 1 16,-3 1 0-16,0-1 0 15,-3-7 0-15,-3 2 2 16,0 6 3-16,0 4 0 16,3 4 0-16,0 5-1 15,3 2 0-15,0 6-5 16,0 7-1-16,0 12 3 16,0 4 1-16,6 6 2 15,-6 5 2-15,6 0-3 16,0 3 0-16,3 0-1 0,0-3-2 15,-3-3 3-15,3 1 2 16,-3-4-29-16,9-4-10 16,-3-6-30-16,2-2-13 15,4-9-29 1</inkml:trace>
  <inkml:trace contextRef="#ctx0" brushRef="#br0" timeOffset="35680.4724">23788 7998 228 0,'-15'-13'88'0,"0"10"-48"0,-3 1-25 0,9 2 24 15,0-3-12-15,-3 3-3 0,0 3-14 16,-6-1-6-16,7 4-3 16,-4 7-4-16,0 3 2 0,6 0-4 15,6 2 1-15,0 1 2 16,3-3 1-16,3 0 1 15,6-3 0-15,0-3 0 16,3-2 0-16,2-5 0 16,1-6 2-16,0-2-1 15,6-3 2-15,-6-5 0 16,-3-3 1-16,0-3-2 16,-3-2-2-16,0-5 1 15,-6-1 1-15,-3-7-1 0,0 0-1 16,0 2-2-16,0 5-1 15,0 4 2-15,0 4 2 16,0 6 2-16,0 2 3 16,0 3-3-16,0 6-2 15,0 4 2-15,0 14 2 16,0 5 2-16,0 3 3 16,6 5 1-16,-3-2 3 15,5 4-7-15,-5-1-4 16,6-1-2-16,0-3 1 15,0-2-10-15,0-3-2 16,0-2-26-16,-3-4-11 16,3-4-38-16,0-6-14 15</inkml:trace>
  <inkml:trace contextRef="#ctx0" brushRef="#br0" timeOffset="36024.2466">24085 7863 240 0,'0'-18'90'0,"0"18"-48"0,0 0-31 16,6 8 21-16,-6 0-6 0,0 2 2 15,3 1-7 1,0 5-3-16,-3 2-10 0,0 9 1 0,0-1 2 16,3-2-4-1,-3 0-2-15,3-3-2 0,0 0 0 16,-3-2-7-16,6-3-1 16,-3-3-31-16,-3-3-12 15,0-2-41-15,6-2-19 16,-3-4 7-1</inkml:trace>
  <inkml:trace contextRef="#ctx0" brushRef="#br0" timeOffset="36446.1748">24273 7890 244 0,'-6'-3'90'0,"3"6"-48"0,-3 2-25 15,6 0 27-15,0 3-14 16,-3 6-5-16,0 4-10 16,0 3-2-16,3 3-8 15,0 0-3-15,3 0 1 0,3 0-2 16,3-1 2-16,3 1-2 16,-3-5-1-16,17-3 5 15,-2-6 4-15,-3-5-5 16,0-5 0-16,-3-5 2 0,0-3 1 15,-3-2-3-15,-7-6-1 16,1-5-1-16,-6-1-2 16,-6 1 1-16,-6 0-1 15,1 3 0-15,-7-1 0 16,0 3 0-16,3 3 0 16,-3 2-11-16,0 3-3 15,6 1-6-15,-3 1-3 16,3 1-14-16,6 2-4 15,0 3-11-15,3 0-3 16,6-2-30 0,3-1-32-16,6-2 44 15</inkml:trace>
  <inkml:trace contextRef="#ctx0" brushRef="#br0" timeOffset="36789.951">24505 7906 196 0,'-6'5'74'0,"3"-2"-40"0,-3 5-29 16,6 0 19-16,-3 0-9 15,-3 5 0-15,6 5-3 16,0 6 2-16,0-3-7 16,0 0-2-16,9 1 1 0,6-1 1 15,0-5 3-15,3-3-1 16,5-3 2-16,4-4 0 15,-3-9 1-15,6-2 0 16,-3-8 0-16,-7-6 5 16,-5-2 3-16,-6-3 7 0,-3-2 4 15,-12-4-2-15,-3 1 2 16,-3-2-8-16,-8 4-2 16,2 3-14-16,3 6-5 15,-3 2-32-15,3 5-13 16,0 3-49-16,6 3-18 15,6 8-36 1</inkml:trace>
  <inkml:trace contextRef="#ctx0" brushRef="#br0" timeOffset="38759.1781">22600 8631 160 0,'0'-3'63'0,"-12"3"-34"0,6 0-16 0,6 0 17 0,0 0-4 15,0 0 2-15,0 0-12 16,3 0-2-16,-3-3-8 16,6 1 0-16,0-1 1 0,0 0-1 15,0-2 1-15,0 0 0 16,3 0 1-16,0-1-7 16,0 4 0-16,0 2-1 15,-1 0 0-15,1 5-3 16,0 0 2-16,-3 3 1 15,-3 3 2-15,-3 2-6 16,-3-2 1-16,-3-1 1 16,3-2 1-16,-3 0-4 15,3-3-1-15,0 1 0 16,3 4 2-16,3-2-5 16,3 0-1-16,0 5-2 0,9 1 0 15,-3-1 7-15,3 0 2 16,0 0 3-16,-3 0 0 15,-3 1 6-15,-3-4 6 16,-3 1 5-16,-6-1 4 16,-3 1-9-16,-3-3-2 15,0 0-6-15,-6-3-3 16,3 0-7-16,0-2-4 16,0 0-12-16,0-3-4 15,3 0-21-15,0 0-8 0</inkml:trace>
  <inkml:trace contextRef="#ctx0" brushRef="#br0" timeOffset="39431.1204">22692 8506 104 0,'-6'-16'41'0,"3"14"-22"0,-3-11-11 0,6 10 13 15,0 0 1-15,-3-2 2 16,0 2 0-16,0 1 2 15,0-4-14-15,0 1 9 0,0 0 5 16,-3 0-3-16,1 2 1 16,-1 0 0-16,0 1 0 15,-6 2 2 1,-3 2-8-16,-3 4-3 16,0-1-6-16,-3 5-1 15,0 4-3-15,1-1 0 16,-1 3-6-16,-3 5 1 0,0 5-2 15,3 4 0-15,3 7 0 16,7 8-2-16,2-3 3 16,9 0 2-1,9 1-2-15,2-1 0 0,4-5 1 16,3-3 0-16,6-5 0 16,6-5 0-16,3-5-3 15,-1-6 2-15,7-8 3 16,0-5 3-16,2-8-2 15,4-8 0-15,-3-5 1 16,-7-3 0-16,-5-2 2 16,-6-14 1-16,-6 1 5 15,-6 2 5-15,-6 0 4 0,-12 0 4 16,3 5-7-16,-9 3 0 16,-3 2-11-16,-6 9-2 15,6-3-8-15,-3 5-2 16,1 2-25-16,-1 4-10 15,3 2-26-15,3 0-8 16,3-5-69 0</inkml:trace>
  <inkml:trace contextRef="#ctx0" brushRef="#br0" timeOffset="40643.4771">23204 8660 200 0,'-3'-5'77'0,"0"5"-42"0,0-3-21 15,0 3 20-15,0 0-6 16,-3 0 0-16,-3 3-9 15,0-1-1-15,-2 1-11 16,-1-1-2-16,3 4 1 0,0-1-5 16,3 0-1-16,0 1-2 15,6 4-4 1,3 9 1-16,3-3 3 16,3-1 3-16,0 1-2 15,0 0 0-15,-3 0 1 0,5-3 2 16,-5 1 3-1,-3-1 4-15,-3-3 2 16,0 1 1-16,-6-3-4 0,-2 0-3 16,-1-3-2-16,0-2 0 15,-3-3-9-15,3 0-1 16,0-3-9-16,0 0-5 0,0 1-9 16,3-3-2-16,-3-1-15 15,9 1-6-15,0 0-44 16</inkml:trace>
  <inkml:trace contextRef="#ctx0" brushRef="#br0" timeOffset="40987.2333">23407 8496 176 0,'0'0'66'0,"0"0"-36"0,0 2-35 16,0 6 47-16,0 3-16 0,0 5-3 15,0 5-5-15,0 5-10 16,0 6 4-16,0 8 3 0,0-6-7 15,0-2-2-15,0-3-4 16,0-2-2-16,0-4 1 16,0-4-1-16,0-3-18 15,0-3-8-15,0-5-22 16,0 0-9-16,0-5-34 16</inkml:trace>
  <inkml:trace contextRef="#ctx0" brushRef="#br0" timeOffset="41221.5736">23311 8689 244 0,'-6'0'93'0,"6"0"-50"0,0 0-41 0,0 0 19 16,9 0-9-16,-3 0-2 15,0 0-5-15,9 0-4 16,0-3 0-16,3 1-1 0,6-1 2 16,-4 3-25-16,4-3-10 15,-3 3-25-15,-6 0-11 0,3 0-18 16</inkml:trace>
  <inkml:trace contextRef="#ctx0" brushRef="#br0" timeOffset="41550.3053">23552 8689 200 0,'-6'0'74'0,"3"18"-40"0,-2-7-29 16,5-6 17-16,0 9-10 15,0-1 1-15,0 0-4 16,0 3 0-16,0 0-5 16,0 0-1-16,0 0 1 0,8-3 0 15,1 0 0 1,0-2 2-16,3-4 1 0,0-1 3 0,6-4 1 15,-3-2 1-15,0-2 0 16,-3-4-4-16,-3-1-3 16,0-1 4-16,-4-3 2 15,-5 0-4-15,0 1 1 16,-2-6-3-16,-7 3 2 16,3-6-4-16,-3 3-2 15,3 3-16-15,-3 3-7 16,3 10-25-16,0-8-7 15,3 8-49 1</inkml:trace>
  <inkml:trace contextRef="#ctx0" brushRef="#br0" timeOffset="41878.5452">23752 8800 184 0,'15'16'68'0,"-12"-3"-36"0,0 6-24 15,0-14 16-15,0 3-6 16,0 0 2-16,-3 0-5 16,0 0 1-16,6-3-9 15,-6-5 0-15,0 3 0 0,0-3 3 16,0 0 1-16,0 0-1 16,0-6 1-16,0-2 0 15,0-2 1-15,3-1-4 16,-3 1 0-16,5 2-3 0,1-3 0 15,-6 1-6-15,9 2-1 16,0 0 1-16,0 2 0 16,0 1-19-16,0 0-7 15,3 2-21-15,-3 1-8 16,0-1-19 0,6 3-40-16,-3 0 29 15</inkml:trace>
  <inkml:trace contextRef="#ctx0" brushRef="#br0" timeOffset="42237.9502">23951 8787 204 0,'0'2'77'0,"0"-2"-42"0,12 8-26 0,-12-2 22 0,6-1-8 16,0-2 1-16,0-1-7 15,-3 1 0-15,6-3-10 16,0 0 2-16,0 0 4 0,0 0-5 16,0-3 0-16,-3 1-2 15,6-4-1-15,-7-7-3 16,-2 3-2-16,3-6 3 15,-6 0 0-15,-6 3-1 16,6 2-2-16,-5 3-4 16,-4 0 0-16,0 3 0 15,0 10-1-15,-9 8 1 16,9 1 0-16,-6 1 0 16,-3 1 3-16,9 3 4 15,0-3 3-15,3 0 0 16,6-1-1-16,6 7-1 0,3-12 0 15,0 6-2-15,3-3-2 16,-3-2-2-16,9-3-1 16,0-3-27-16,-3-8-12 15,5 1-45 1,-2-3-62-16,3-3 40 16</inkml:trace>
  <inkml:trace contextRef="#ctx0" brushRef="#br0" timeOffset="42659.8012">24288 8546 228 0,'0'-3'88'0,"0"6"-48"0,6-3-36 16,-6 0 21-16,3 5-5 16,-3 1 3-16,0 4-9 15,0 1-1-15,-3 2-7 16,-3 3-2-16,3 0 0 0,-3 2-2 16,3 1-2-16,0-3 1 15,-3 2-1-15,6-2 2 16,0-5 1-16,0-1-1 0,6-2-2 15,0-3 1-15,3 1-1 16,0-9-3-16,2 0 2 16,10-4 1-16,0 4 2 15,-3-5-3-15,3 3 0 16,-3-1-10-16,-6 1-5 16,0 0-23-16,2 2-10 15,-5-2-29 1,-3 0-47-16,3 2 35 15</inkml:trace>
  <inkml:trace contextRef="#ctx0" brushRef="#br0" timeOffset="42972.3852">24457 8543 208 0,'-3'0'79'0,"3"3"-42"0,-3 5-21 16,3-3 22-16,0 6-7 15,0 2-1-15,0 6-1 16,0 10-1-16,-3 10-15 16,3-2 1-16,0-2 2 0,0-3-4 15,-3-6-2-15,3 3-5 16,0-5-4-16,0 0 6 15,0-6-13-15,0-7-5 16,0-3-23-16,3-11-66 16,-3-5-4-1,3-2-13 1</inkml:trace>
  <inkml:trace contextRef="#ctx0" brushRef="#br0" timeOffset="43409.8707">24538 8580 264 0,'3'0'101'0,"-3"6"-54"0,9 2-39 16,-6-3 24-1,0 3-11-15,-1 0-2 0,1 2-7 16,-3 4 0-16,0-6-7 15,0 0-1-15,0-1 0 0,0 1-5 16,6-2 1-16,-3-1 0 16,-3 0 2-16,9-2-1 15,-6 5-1-15,6 0 1 16,6 0-1-16,0-3-3 16,-3 6 2-16,6-1 1 15,-6 3 2-15,6 1-3 16,-7-1 0-16,-2 0 1 15,-6 0 0-15,6 1 11 0,-9-1 7 16,-3 0-7 0,-3-2-3-16,-6-3-5 0,4-1 0 15,-7-1-13-15,-3-1-3 16,0-2-21-16,-3-1-5 16,6-2-15-16,-3 0-7 15,0-2-30 1,10-1-41-16,-4-2 46 15</inkml:trace>
  <inkml:trace contextRef="#ctx0" brushRef="#br0" timeOffset="43628.6656">24511 8575 260 0,'6'-8'99'0,"-3"6"-54"0,15-4-22 15,-9 6 31-15,2-2-19 16,1-1-7-16,6 0-13 16,6 1-2-16,-3-1-8 15,0 3-7-15,-3 0-2 0,2 3-36 16,1-1-15-16,-6 1-56 16,0 0-59-1,3 2 56-15</inkml:trace>
  <inkml:trace contextRef="#ctx0" brushRef="#br0" timeOffset="43847.4227">24922 8541 264 0,'-6'5'101'0,"3"6"-54"0,-3 10-28 0,6-5 26 15,0 5-21-15,0 19-6 16,0-3-9-16,0-3-1 15,0-2-5-15,0-3 0 0,0-5 3 16,0-6-16-16,6-2-57 16,-6-3-12-1,3-2-51 1</inkml:trace>
  <inkml:trace contextRef="#ctx0" brushRef="#br0" timeOffset="46014.1699">22314 8755 132 0,'0'-16'52'0,"3"32"-28"0,0-8-11 0,0-3 19 16,-3-5-5-16,0-5 1 15,0 10-4-15,0-5-1 16,0 6-12-16,0-1 2 0,0-5 3 16,0 0-2-16,0 3 2 15,-3-1-3-15,0 1 2 16,0-3-2-16,0 2 0 16,-3 1-3-16,0 2 1 15,0-2-2-15,-3 0 2 16,-3-1-2-16,7 1 0 15,-4 0-3-15,0-1 1 16,0 1 0-16,0 0 3 16,0-1-5-16,0 1-3 0,0-3 3 15,0 3 1-15,-3-1-2 16,0 1-1-16,3-1 1 16,-6 1 0-16,4-3 0 15,-4 3 0-15,0-3 0 16,3 0 0-16,-3 5 0 15,3-5 0-15,-3 3 0 16,0-3 0-16,0 2 0 16,1-2 2-16,-4 3-5 15,-3-3-1-15,3 3-2 0,-3-3 0 16,6 0 2-16,-3 0 2 16,1 0-1-16,-1 0-1 15,0 0 1-15,0 0 1 16,0 0-1-16,3-3-1 15,0 3 1-15,1-3-1 16,2 1 0-16,-3-1 0 16,0 0 0-16,3-2 0 15,-3 0 0-15,0 0 0 16,0-1 2-16,3-2 3 16,0 3-2-16,1-3-2 15,-1-5 0-15,0 2 1 16,0-5-3-16,0 3-2 15,0 0 4-15,3 0 1 16,0 2-3-16,0 1 1 0,0-1 0 16,3 0 0-16,0 3-3 15,3 0 2-15,0 3-1 16,0 3 0-16,0-1 0 16,3 3 0-16,0 0 0 15,0 5 0-15,0 3 0 16,0 5 0-16,0 6 0 15,0-1 0-15,0 4 4 16,3-4 1-16,-3 1-4 16,3-4-1-16,0-1-2 15,0-1 0-15,0 0 5 16,0-5 3-16,0 0-1 0,-3-3-2 16,0-5 4-16,0 0 1 15,0-2-5-15,0-1 0 16,0 0-1-16,3-5 0 15,-3 1 2-15,3-7 1 16,-3-2-1-16,0-5-2 16,0 3 1-16,0-3 1 15,0 2-1-15,0 1-1 16,0-1 1-16,0 0-1 16,3 4 0-16,0-4 2 15,-3 6-1-15,3 2-1 16,0 3 1-16,0 3 1 0,0 0-3 15,3 2 0 1,3 6 1-16,3 2 2 0,0 3-1 16,6 0-1-16,0 2 3 15,-1 1 0-15,4 0-1 16,0-3 1-16,0 0-4 16,0-3 0-16,-3-3-45 15,-3-2-22-15,-1-5-106 16</inkml:trace>
  <inkml:trace contextRef="#ctx0" brushRef="#br0" timeOffset="66109.2715">13893 14340 160 0,'-3'-5'63'0,"3"5"-34"0,-2-3-14 0,2 3 18 15,0 0-5-15,0 0 0 16,-3-2-2-16,0-1-1 16,0 3-14-16,0 0 2 0,-3 0 1 0,3 0-7 15,-3 3-4-15,0-1-5 16,-3 9-1-16,0-3 4 15,0 11 1-15,0-4-3 16,0 7-1-16,3-4 1 16,3 3 0-16,0-2-4 15,3 2 1-15,0-5 4 16,6 0 2-16,0-3 0 16,3-5-2-16,0 0 1 15,0-11-1-15,0 1 2 16,0-4 1-16,-3 1-1 15,0-6 1-15,0 1-2 0,-3-9 2 16,0 3-2-16,-3-7 2 16,0 4-7-16,-3-10 1 15,3 5-1-15,-3-5-1 16,0 3 4-16,-3-4 2 16,0 4 0-16,0 0-1 15,0 2 1-15,0 5-1 16,0 3-3-16,3 0 2 0,0 3 3 15,0 3 1-15,0-1-4 16,0 3 1-16,0 3-2 16,3 2 0-16,0 1 0 15,3 9 0-15,0 1 2 16,3 14 2-16,0-7-1 16,3 12-1-16,-3-3 1 0,6 10-1 15,0-5 0-15,3 3 0 16,-4-6-3-16,4 1 2 15,-3-6 1-15,0 3 2 16,-3-6-6-16,0-2-1 16,0-3-31-16,0-5-14 15,0-2-45 1,-3-6-32-16,0 0 53 16</inkml:trace>
  <inkml:trace contextRef="#ctx0" brushRef="#br0" timeOffset="66531.0671">14054 14335 188 0,'0'0'71'0,"0"0"-38"0,6 0-28 16,-3 0 19-16,3 0-9 16,-3 0 0-16,3 0-7 15,3 0 0-15,0-3-5 16,3-2-2-16,-6 3 2 0,0-1 0 15,0-2 1-15,0-1-2 16,3-2-2-16,-4 0 1 16,-5 1 1-16,0-1-1 15,-2 0-1-15,-4-3 1 16,3 6-1-16,0-1 0 16,-3 4 0-16,0-1 0 15,-3 8 0-15,0 1-3 16,0 2 2-16,0 0 1 0,0 2 0 15,3 1 2-15,3 2 3 16,0 0-4-16,3 3-3 16,0-3 3-16,3 3 1 15,0-3 0-15,3 1-2 16,3-4 1-16,0-2-1 16,0 0-22-16,9-5-8 15,-3-1-18-15,-1-4-8 16,7-6-24-1</inkml:trace>
  <inkml:trace contextRef="#ctx0" brushRef="#br0" timeOffset="71515.9996">14388 14102 160 0,'0'0'63'0,"0"0"-34"0,0-13-14 0,0 13 20 0,0 0-2 16,0 0 1-16,-3 0-8 15,0 0-2-15,-3 3-13 16,0-1-4-16,-3 4-1 0,3-1-1 15,-3 3 2-15,3 0-6 16,-3 2-3-16,0 4 1 16,3-4 2-16,3-2-5 15,3 0 1-15,0-3 1 16,6 1 1-16,0-1 1 16,6 0 2-16,-3 1-3 0,6-1 0 15,-3 0 1-15,0 6 2 16,-3-1 5-16,-4 4 6 15,1-1-3-15,-6 0 2 16,0-2-7-16,-8-1-3 16,-7 3-8-16,3-2-4 15,3-3-14-15,-3 0-7 16,0-3-9-16,0 0-2 16,3 1-15-16,3-6-4 15,0 0-16 1</inkml:trace>
  <inkml:trace contextRef="#ctx0" brushRef="#br0" timeOffset="72125.4262">14456 14092 172 0,'0'10'66'0,"0"-7"-36"0,3 5-18 15,-3-5 19-15,3 7-7 16,0-2 0-16,3 16 0 16,3 10 0-16,-3-7-13 0,0-6-2 0,0 8 1 15,3 13-4-15,-3-15-1 16,0-6-2-16,0 0 0 15,-4-2-4-15,1-3 0 16,0-3 3-16,0-5 1 16,0 0-1-16,-3-6-2 15,-3-2 3-15,0-5 0 16,3 2 1-16,-3-7 0 16,-2-9-2-16,-1-2-2 15,0 0 3-15,3 2 0 16,0 3 1-16,0-5 0 15,0-10-2-15,3 9-2 16,0 4 3-16,3-9 2 0,0 6 0 16,3 0 2-16,3-5-2 15,2 4 0-15,1 9-3 16,0 5-2-16,0 11 3 16,0 2 2-16,-3 1 4 15,0 7 5-15,0 11-4 16,-9-9 0-16,0-1-6 15,-3 4-1-15,-3 6-1 16,-3-5 1-16,0-6-15 16,-3-3-7-16,0-2-8 15,0-2-3-15,0-6-11 16,4-6-1-16,2 1-22 0,0-3-7 16,3-3-24-1</inkml:trace>
  <inkml:trace contextRef="#ctx0" brushRef="#br0" timeOffset="72344.1985">14650 14023 208 0,'11'3'77'0,"-8"-1"-42"0,0 4-19 0,3-1 22 15,-3 3-5-15,3 0 3 16,0 5-11-16,0 0-3 15,3 6-13-15,0-3-5 0,0 2-3 16,-3 1-8-16,0-9-3 16,0 1-41-16,-3-6-18 15,-3-5-51 1</inkml:trace>
  <inkml:trace contextRef="#ctx0" brushRef="#br0" timeOffset="72672.3538">14617 13883 212 0,'-15'-3'79'0,"15"0"-42"0,12-2-41 16,-6 2 15-16,0-2-13 16,6-5-3-16,0-4-17 15,-1-2-9-15,4 1-8 0,-3-1-1 16,0-3 17-16,0 3 11 15,-3 3 39-15,0 3 16 16,-3 2 6-16,0 2 3 16,0 12-7-16,0 4-3 15,3 6-23-15,0 11 2 0,-1 4 0 16,4 6-7-16,-3 0-1 16,0-2-7-16,3-6-4 15,0-5-8-15,-3 5-1 16,0-3-48-16,0-7-20 15</inkml:trace>
  <inkml:trace contextRef="#ctx0" brushRef="#br0" timeOffset="73109.962">14742 13925 268 0,'-6'-5'101'0,"9"2"-54"0,6-2-42 16,-3 2 24-16,3 1-14 16,0-6-1-16,11 2-8 15,-2 1-4-15,3-6-1 16,0 3-1-16,3 6 0 0,-6-3-3 16,-1 5 0-16,1 2 2 15,0 1 0-15,-3-1 1 16,0 1 2-16,0 0-3 0,0-1 0 15,0-2 1-15,-1 0 2 16,4-2-1-16,-3-4 2 16,-3-1 0-16,-3 1 1 15,-3-4-11-15,-6-1-5 16,-3 3-3-16,-6 0 1 16,0 3 3-16,-3 8 5 15,0 2 1-15,0 8 3 16,1 0 7-16,-1 6 5 15,3-1 6-15,3 1 4 16,6-1-4-16,6 1 1 16,6-3-8-16,5-3-3 15,7-5-6-15,3-3-2 0,0-5-30 16,-3-5-14-16,-3-3-86 16</inkml:trace>
  <inkml:trace contextRef="#ctx0" brushRef="#br0" timeOffset="74000.9092">15483 13608 224 0,'0'5'85'0,"0"-5"-46"0,6 37-32 0,-3-29 18 16,0 5-11-16,0 0-3 15,0 0-4-15,-3-2-2 16,3 2-3-16,0-2 1 0,0-1 0 15,-3-2-1-15,0-2 1 16,0-1 2-16,0-5 4 16,0 0-6-16,3-5-2 15,-3-1-1-15,6-9 2 16,-3 1 1-16,3-2 1 16,0 3 2-16,2-3 3 0,1 6-2 15,3-1 1-15,-3 3-5 16,3 6 0-16,-3-1-1 15,3 8 1-15,-3-2 0 16,0 5 1-16,0 0-2 16,0 2-2-16,-3 1-19 15,3-3-10-15,-3 0-25 16,0-3-9-16,-1-2-28 16,1-3-30-1,0 0 45-15</inkml:trace>
  <inkml:trace contextRef="#ctx0" brushRef="#br0" timeOffset="74266.5098">15751 13594 196 0,'-3'3'74'0,"3"-3"-40"0,0 18-27 0,0-15 18 16,6 8-7-16,0-3 2 16,0 2-5-16,0 1 1 15,3-3-9-15,0 0 2 0,5-6 2 16,-2 1 2-16,3-8 3 15,-3 2-7-15,-3-5-1 16,0 0 0-16,-3 0 0 16,0 0-4-16,-9 0-3 15,0 0 0-15,-6 0-1 16,3 1-11-16,-3 1-3 0,0 1-26 16,-3 0-9-16,3-1-28 15,0-4-53 1,3 2 28-16</inkml:trace>
  <inkml:trace contextRef="#ctx0" brushRef="#br0" timeOffset="74469.7748">15852 13285 236 0,'-3'-3'88'0,"3"3"-48"0,3 3-27 16,-3-1 22-16,3 9-1 15,0-3 2-15,6 16-15 16,-3-3-7-16,6 16-9 15,-3-5-4-15,3 7 2 0,0-7-2 0,5 3-1 16,7 7-35-16,-9-18-14 16,0-3-48-1,-3-11-58-15,0-2 45 16</inkml:trace>
  <inkml:trace contextRef="#ctx0" brushRef="#br0" timeOffset="74641.3249">15804 13488 308 0,'-11'-2'115'0,"11"2"-62"0,2-3-42 0,-2 3 28 15,9-5-10-15,9-6 0 16,3 3-14-16,-3 0-6 16,12-5-6-16,17-11-22 0,-5 3-8 0,-6-3-83 15,-3 6-37 1,-13-1 22-16</inkml:trace>
  <inkml:trace contextRef="#ctx0" brushRef="#br0" timeOffset="75692.769">13777 14724 184 0,'-3'-3'68'0,"3"3"-36"0,0 11-26 15,0-8 17-15,6 7-3 16,-3-2 0-16,6 16-2 15,-3-3-1-15,6 14-9 16,-3-6 4-16,3 10 1 0,-3-7 0 16,0 2 2-16,0-4-4 0,-3-4-1 15,0-2-6 1,0-3-1-16,-3-5-1 0,0-6-2 16,0 4 1-16,-3-17 1 15,0 0-1-15,0-10 2 16,0 0-4-16,3-11 0 15,-1 6-1-15,4-1-2 16,0 3 3-16,3 3 2 16,0 0-2-16,3 7 0 15,-3 1 3-15,3 10 3 16,-3-2 0-16,0 10 2 16,0 1-4-16,-3-1-2 15,0 8 0-15,0-8 1 16,-3-2-8-16,0-1-3 15,0-2-22-15,0-2-10 16,3-1-25-16,-4-2-10 0,1-3-20 16</inkml:trace>
  <inkml:trace contextRef="#ctx0" brushRef="#br0" timeOffset="76115.6937">14158 14859 208 0,'-20'0'79'0,"17"3"-42"0,-3 5-30 15,3-3 20-15,0 5-10 0,0 1 1 16,0 2-11-16,3-2-2 16,0 10-3-16,0 11 1 15,3-3 2-15,0-3-2 0,0-10-2 16,0 0 0-16,6-5 1 15,-1-3-1-15,4-6 2 16,-3 1-7-16,0-11 1 16,3-13-1-16,-3 2-1 15,-3 1 1-15,-3-1 3 16,-6-2 0-16,0 3 1 16,0 2 0-16,3 5 0 15,0 3 4-15,0 3 2 16,0 2 0-16,6 6-1 15,-3 0-3-15,3 4 1 16,3 4-2-16,0 5 2 0,0 0-2 16,0-3-1-16,0 0-15 15,0-5-7-15,-1 0-36 16,-2-3-12-16,0-7-24 16</inkml:trace>
  <inkml:trace contextRef="#ctx0" brushRef="#br0" timeOffset="76444.1227">14289 14806 208 0,'0'0'77'0,"0"0"-42"0,9 11-23 0,-3-3 19 0,0 2-7 0,3 3-2 15,0 1-8-15,3-1-1 16,3-3-8-16,0 1 1 0,-3 0 4 15,0-3-4-15,-4-3 2 32,-2 0-3-32,0-2 2 15,0-3 0-15,-3 0 3 16,0-5-3-16,0-1-2 16,-3-4-2-16,0-1-3 15,0-2 1-15,0 2-1 16,0 1 0-16,0-1 0 0,0 0-9 15,3 4-4 1,0-1-22-16,0 2-8 16,0-2-19-16,0 3-9 0,0 0-25 15</inkml:trace>
  <inkml:trace contextRef="#ctx0" brushRef="#br0" timeOffset="76600.4137">14483 14766 208 0,'0'3'77'0,"3"0"-42"0,0 7-26 15,0-4 19-15,0 4-5 16,3 3-2-16,0 1-11 16,0-1-4-16,0 0-4 15,-3 0-2-15,0-2 1 0,-1-3-32 0,1-3-14 16,-3-5-61 0</inkml:trace>
  <inkml:trace contextRef="#ctx0" brushRef="#br0" timeOffset="76803.5084">14462 14642 184 0,'-3'0'68'0,"3"3"-36"0,3-3-33 0,-3 0 12 16,3 0-7-16,3 0-3 15,0 0-9-15,3 0-5 0,0 0-48 16,0 0-23-16,0 0 26 16,0 0 12-16</inkml:trace>
  <inkml:trace contextRef="#ctx0" brushRef="#br0" timeOffset="77162.6467">14590 14713 208 0,'6'38'79'0,"12"-33"-42"0,-9 5-32 16,-6-4 19-16,0 2-4 15,0 0 0-15,6 0-8 16,-3-1-3-16,-1-1-5 16,1-1-1-16,-3-2 1 0,-3-3 2 15,0 0 3-15,-3-3-2 16,0-2 1-16,0-1-5 16,1-1 0-16,-1-1-3 15,3-6-1-15,5-2 1 0,1 1 0 16,0-1 0-16,3 2 2 15,0 1 1-15,0 5 3 16,0 0-5-16,3 6-1 16,-3 2 4-16,3 5 2 15,-3 8-2-15,0 0-1 16,-3 1 1-16,0-1 0 16,0 0-2-16,0-2-2 15,-1-3-19-15,-2 0-8 16,0-3-26-16,0-2-11 0,0-3-46 15</inkml:trace>
  <inkml:trace contextRef="#ctx0" brushRef="#br0" timeOffset="77616.1564">14911 14586 224 0,'-5'-2'85'0,"2"2"-46"0,0-3-30 15,0 3 22-15,0 3-13 16,0 2 0-16,0 3-8 16,0 5-4-16,-3 1-3 15,6-4 0-15,0 9 0 0,0-11-1 16,0 5-2-16,3-3 1 0,3-2 1 16,0-8-1-1,0 0-1-15,0-5 1 0,-1 2 1 16,1-2-1-16,0-3 2 15,-3 0-2-15,0 0-1 16,-3 0 5-16,0 3 1 16,3 0 0-16,0-1 1 15,0 4-6-15,0 2-3 16,3 2-2-16,3 6 3 16,3 8 4-16,3 5 6 15,-3 3 4-15,0 0 4 16,-3 3-3-16,-3 2 2 15,-3-3-7-15,-3-2-3 0,-3-3-3 16,-6-2 0-16,0-6-2 16,-3-3 2-16,0-4-13 15,-3-4-6-15,0-4-13 16,3-4-5-16,0-4-22 16,3-3-7-16,3-3-54 15</inkml:trace>
  <inkml:trace contextRef="#ctx0" brushRef="#br0" timeOffset="78147.1316">15257 14438 192 0,'0'-5'74'0,"-3"2"-40"0,3 1-18 0,0 2 24 16,0-3-3-16,0 3 0 15,-3 0-16-15,0 3-5 16,0 2-10-16,0 3-6 0,-3 3-1 16,3 2 1-16,0-3 2 15,0 4-1-15,3 1-1 16,0-1 1-16,3 2-1 15,3-8 0-15,0 2 0 16,0-7 0-16,0-1 0 16,3-10 0-1,-3 1 0-15,0-4 0 0,0 0 0 16,-3 1 0-16,0-1 0 16,-3 1 0-16,0-1 0 15,0 3 0-15,0 0 0 16,0 3 0-16,2 2 4 15,4 3 5-15,0 5-3 16,0 1-1-16,3 2 0 16,0-3-1-16,0 0-5 15,0 1 1-15,0-1 0 16,0 3 0-16,-3-6-14 16,0-2-5-16,0 0-21 0,0-2-8 15,0-1-20-15,0-2-8 16,0 0-10-1</inkml:trace>
  <inkml:trace contextRef="#ctx0" brushRef="#br0" timeOffset="78459.758">15406 14383 220 0,'-3'-3'85'0,"3"3"-46"0,3 5-30 0,0 1 19 16,0-1 1-16,-1 3 2 15,1 3-8-15,3-1-3 16,-3 1-12-16,0-3 1 0,0 0 2 15,-3-3-4-15,0 0 1 16,0-5-3-16,0 0 2 0,0 0-6 16,0-5-1-16,3-3-2 15,-3-5 0-15,3-1 4 16,0-1 3-16,3 1-2 16,0 1-2-16,0 3 2 15,3 2 0-15,0 5-1 16,6 3 1-16,-3 5-2 15,3 3 2-15,0 3-4 16,-4 2-2-16,1-2-3 16,0-1-1-16,-3-2-47 15,0-3-21-15,0-5-59 16</inkml:trace>
  <inkml:trace contextRef="#ctx0" brushRef="#br0" timeOffset="79397.3423">15798 14158 148 0,'0'0'55'0,"0"-5"-30"0,0 10-7 0,0-2 18 0,3-1-3 16,0-4 1-16,3 2-8 16,0-3-4-16,0 0-12 15,0 3-2-15,0-5-1 0,0 0-3 16,3-9-1-16,-3 6 1 15,3-2 0-15,-3 2-2 16,0 0-2-16,0 0 1 16,-3 0 1-16,-3-2-1 15,-3 4-1-15,3 1 1 16,-6 2-1-16,-6 1 0 16,3 2 2-16,3 0-3 15,-3 5 0-15,3 0 1 16,-3 8 2-16,3-2 1 15,0 5 3-15,3-3 1 0,0 6 1 16,0-1 0-16,6-2 0 16,0-3-4-16,6 1-3 15,-3-1 2-15,9-8 0 16,-3 0-1-16,3-5-2 16,-3 0-19-16,6-5-8 15,11-6-30-15,-11 1-12 16,-3 2-38-1</inkml:trace>
  <inkml:trace contextRef="#ctx0" brushRef="#br0" timeOffset="79600.7296">16105 13991 220 0,'-3'-2'85'0,"3"2"-46"0,0 2-30 0,0 1 22 0,0 2-8 16,0 3-1-16,-3 3-10 15,0-1-3-15,0 1-5 16,0 5-3-16,-3 0 2 0,0 2-7 16,3-5 1-16,0-2-30 15,0 2-13-15,0 6-20 16,0-9-10-16,0-2-7 16</inkml:trace>
  <inkml:trace contextRef="#ctx0" brushRef="#br0" timeOffset="79819.1876">15947 14055 260 0,'-3'0'96'0,"6"0"-52"0,-3 0-36 0,0 0 24 16,6 2-7-16,6 1 3 16,3 2-10-16,3 1 0 15,0-4-11-15,3 1-4 0,-1 2 0 16,1 0 0-16,-3 1 1 15,-3-1-27-15,0 0-11 16,3 1-30-16,-3-4-12 16</inkml:trace>
  <inkml:trace contextRef="#ctx0" brushRef="#br0" timeOffset="80256.7375">16254 13973 200 0,'-6'5'77'0,"9"3"-42"0,-3 5-28 16,3-5 18-16,0 3 0 16,3 10 2-16,0 5-6 15,0 3-2-15,0 0-11 16,3-2-3-16,0-1-1 0,-4 1-5 16,1-3 1-16,0-6 0 15,-3-5 2-15,0-2 1 16,-3-3 1-16,0-8-2 15,-3-8 1-15,-3-3-4 0,0-4-2 16,1-1 2-16,-4-8 0 16,0-5-2-16,3 0 2 15,0-3 5-15,3 3 2 16,3 0 4-16,3 2 1 16,0 3 3-16,3 6 2 15,3 2-7-15,0 5-3 16,-1 6-1-16,1 2 1 15,0 6 3-15,-3 5 5 16,-3 5-4-16,-3 1 0 16,-3-1-4-16,-3 0-1 15,0-2-8-15,0-1-2 0,0-2-14 16,1 0-3-16,-1-3-15 16,0 1-4-16,0-4-16 15,3-4-6-15,0-1-50 16</inkml:trace>
  <inkml:trace contextRef="#ctx0" brushRef="#br0" timeOffset="80553.6362">16346 13697 252 0,'0'-7'96'0,"6"7"-52"0,-3-3-38 0,-3 3 22 16,6 3-8-16,0 2 0 16,0 5-5-16,0 6 1 15,3 8-9-15,3 3-2 0,0 2 1 16,0 2-3-16,-4 1-2 16,7 0 0-16,-3-3 1 15,-3-5-8-15,0-3-3 16,-3-5-35-16,0-3-14 15,0-5-32 1,0-5-51-16,0-6 41 16</inkml:trace>
  <inkml:trace contextRef="#ctx0" brushRef="#br0" timeOffset="80725.6277">16563 13856 220 0,'0'11'82'0,"3"-11"-44"0,3 8-27 15,0-3 23-15,0 3-14 16,0 3-1-16,0 2-9 16,-3 0-4-16,0 0-3 15,0 0-14-15,0-2-4 0,-3-3-55 16,0-3-24-16,0-5 0 16</inkml:trace>
  <inkml:trace contextRef="#ctx0" brushRef="#br0" timeOffset="80913.1286">16611 13735 288 0,'-6'-6'107'0,"6"4"-58"0,0 2-51 0,0 0 22 16,0 0-16-16,3 0-5 15,3 0-19-15,6 0-10 16,-3 0-44-16,6 0-19 15,0 0-1-15,0-3 4 16</inkml:trace>
  <inkml:trace contextRef="#ctx0" brushRef="#br0" timeOffset="81132.1507">16781 13740 208 0,'-6'2'77'15,"3"1"-42"-15,-6 2-21 0,6 1 20 0,-3 2-6 16,0 5 0-16,0 0-9 15,3 6-1-15,0-4-11 16,3 1-4-16,3 0 0 0,3-3-2 16,3-2 2-16,3-3-4 15,0-3-2-15,3-2-12 16,0-3-5-16,-1-3-20 16,4-7-8-16,-3 2-16 15,6-11-51 1</inkml:trace>
  <inkml:trace contextRef="#ctx0" brushRef="#br0" timeOffset="81303.789">16936 13711 192 0,'-3'-6'71'0,"6"9"-38"0,-1 2-17 0,1-2 24 16,0 5-10-16,0 3 0 16,0 2-17-16,3 3-6 15,-3 0-4-15,0 2 0 0,0 1 0 16,0-4-12-16,0-1-7 15,-3-4-66 1,0-2-66-16</inkml:trace>
  <inkml:trace contextRef="#ctx0" brushRef="#br0" timeOffset="81585.3679">16864 13512 184 0,'-3'-8'71'0,"6"3"-38"0,15-6-43 16,-12 6 11-16,6 0-23 15,0-3-8-15,0 0-28 16,0 0-11-16,-1 0 23 16,1 0 13-16,0 6 195 31,9 23-74-16,-3 5-23-15,-3 6-35 16,3 5-19-16,-3 0-6 16,-1-5-4-16,-2 0 0 0,-3-6-26 0,0-2-8 15</inkml:trace>
  <inkml:trace contextRef="#ctx0" brushRef="#br0" timeOffset="81756.8946">16986 13597 308 0,'0'-8'115'0,"12"0"-62"0,9-5-44 0,-9 8 25 16,6-6-21-16,5-2-5 0,4-3-36 15,3-3-14 1</inkml:trace>
  <inkml:trace contextRef="#ctx0" brushRef="#br0" timeOffset="82850.7581">13819 15653 220 0,'-6'0'85'0,"12"5"-46"0,0 8-39 15,0-5 18-15,3 5-1 16,0 6 4-16,0 2-5 15,0-2 1-15,6-1-10 16,-4-2 0-16,-2 0 3 0,3-8 0 16,-6 2 2-16,-3-4 2 15,0 2 4-15,-3-8-6 16,-6-3-2-16,3-2-3 0,-3-8 0 16,3-1-2-16,0-2 0 15,0-2 1-15,3-1 1 16,6 1-3-16,0 2-3 15,0 3-5-15,3 2-2 16,0 1-8-16,0 2-2 16,3 2-22-16,0 1-10 15,0 2-33-15,-3 1-11 16,0 2-8 0</inkml:trace>
  <inkml:trace contextRef="#ctx0" brushRef="#br0" timeOffset="83210.2246">14036 15661 176 0,'3'5'68'0,"-3"0"-36"0,6 1-20 0,-3-4 21 0,3 1-6 16,0 0 1-16,3-1-11 16,0-2-3-16,6 0-8 15,-6-2 0-15,0-1 1 0,0-2-1 16,-3-1 1-16,0 1-4 16,0 0 0-16,-3-1-1 15,-3 1-2-15,0-3 1 16,-3 3-1-16,-3-3 0 15,-3 8 2-15,0 0-3 16,-3 5 0-16,0 1-1 16,-3 1-2-16,6 7 3 15,0 2 0-15,3-1 1 0,3 1 0 16,3 3 4-16,6-6 2 16,3 6 2-16,3-6 0 15,6-3-4-15,3-2-3 16,6-2 0-16,-1-6-1 15,-2-3-7-15,0-5 0 16,-3-3-28-16,-3-4-9 16,-3-4-29-1,-1 1-55-15,-2-4 27 16</inkml:trace>
  <inkml:trace contextRef="#ctx0" brushRef="#br0" timeOffset="83429.2586">14251 15372 208 0,'-3'-2'79'0,"6"2"-42"0,-3 0-34 16,0 0 17-16,3 5-3 15,3 0 1-15,0 8-3 16,2 9-1-16,4 7-8 16,-3 5-2-16,3 1 2 0,-3-4-5 15,6 4-1-15,-3-4 2 16,0-4 1-16,-3-3-34 15,-3-6-17-15,0-2-50 16,0-8-34 0,-12-3 59-16</inkml:trace>
  <inkml:trace contextRef="#ctx0" brushRef="#br0" timeOffset="83632.092">14242 15595 236 0,'-6'-11'88'0,"9"6"-48"0,0-3-27 0,0 5 24 16,3-2-12-16,3-3-3 15,2-3-12-15,1-2-6 16,3 5-3-16,6-5-10 0,3 5-2 16,-3 3-36-16,-3-1-16 15,-1 1-50 1</inkml:trace>
  <inkml:trace contextRef="#ctx0" brushRef="#br0" timeOffset="83991.5463">14462 15513 208 0,'-3'15'77'0,"9"1"-42"0,3 11-26 16,-3-17 22-16,0 4-8 15,3-4-1-15,0 1-12 16,3-1-6-16,-1-2-3 15,1-2-1-15,0-4 2 0,0-2 1 16,3-5 3-16,-3-3-8 16,-3-5-3-16,-6-3 0 15,0-3 1-15,-3-2-3 0,0 3 2 16,-3 2 9-16,0-3 5 16,3 3 4-16,-3 8 5 15,3 3-10-15,0 2-2 16,0 3 0-16,9 6 1 15,0-1-1-15,3 6-1 16,0 2-6-16,0 0-1 16,-1 0-2-16,1-5 0 15,0 0-30-15,0-2-13 16,0-1-33 0,0-8-55-16,-3-2 33 15</inkml:trace>
  <inkml:trace contextRef="#ctx0" brushRef="#br0" timeOffset="84320.0446">14757 15378 192 0,'0'2'74'0,"0"6"-40"0,6 3-24 16,-3-6 20-16,3 6-3 16,0-1 4-16,-1 3-15 15,-2 1-7-15,0-4-5 16,3 1-1-16,-6-1 0 0,3-2-1 15,-3-2 1-15,0-1-2 16,0 0-1-16,0-2 1 16,0-3 1-16,-3 0 3 15,3-5 4-15,0-1 2 16,0-2 1-16,0-2 0 0,0 2 0 16,0-3-4-1,0-5-3-15,3 3-2 0,6 3 0 16,0-4-2-16,3 1-1 15,0 0-8-15,0 2-3 16,0 3-38-16,3 0-18 16,-3 3-58-1</inkml:trace>
  <inkml:trace contextRef="#ctx0" brushRef="#br0" timeOffset="84679.3893">14977 15346 196 0,'3'8'74'0,"0"0"-40"0,3 2-27 16,0-4 18-16,0 9-2 15,0 1 3-15,0-2-8 16,0-4 0-16,0 3-11 16,-3-5 0-16,0-2 0 0,-1-4 3 15,-2-2 1-15,3-8-3 16,0 0-3-16,-3-5 0 15,3 3 1-15,0-6-5 16,3 0-3-16,3-3 1 16,6 1 2-16,3-1 0 15,0 6-1-15,-3 2 1 16,3 6 1-16,-3 5-1 16,-1 5-1-16,-2 3 1 0,0 3-1 15,-3 0-3-15,0-1 2 16,-3 3-23-16,0-2-12 15,0 0-80 1,0-9-46-16,0-10 73 16</inkml:trace>
  <inkml:trace contextRef="#ctx0" brushRef="#br0" timeOffset="85940.3319">15295 15007 160 0,'-3'-8'63'0,"3"8"-34"0,0-16-14 0,0 16 20 0,0-5-4 16,0 0 2-16,6-1-13 16,0 4-2-16,0 10-10 15,0 0 1-15,6 5 4 0,0 0-7 16,3 6-3-16,0-3 2 16,0 5 1-16,0-5-2 15,-1-1-1-15,-2-1 1 16,0-4 2-16,-3 1-1 15,0-3 2-15,-3 0 0 16,0-11 3-16,0 3-3 16,-3-10 1-16,0 2-3 15,-3-14 0-15,0 7-1 16,0-9 2-16,0 3-5 16,0-1-3-16,0 4 1 15,0-1 2-15,0 3-9 0,0 3-2 16,0 0-19-16,3 2-9 15,0 4-27-15,6-1-11 16,-3 2-28 0</inkml:trace>
  <inkml:trace contextRef="#ctx0" brushRef="#br0" timeOffset="86377.8699">15668 14838 180 0,'-3'-3'68'0,"3"3"-36"0,-9 5-20 0,9-2 19 0,-6 2-7 16,3 1-2-1,0 4-10-15,0-2-5 0,0 8-4 16,0-3 0-16,0 9 2 0,3-4-2 16,3 6 0-16,0-3-1 15,3-2 1-15,0-4 0 16,6-4 1-16,-6 0-2 15,2-9 1-15,-2 1-2 16,0-8 2-16,0-1-2 16,0-7 2-16,-3 0-2 15,0-3 2-15,0 3 0 16,-3-1 1-16,0 4 0 0,0-1 2 16,0 3-3-16,0 3-2 15,0 0 2-15,3 5 0 16,0 0-1-16,3 2 1 15,0 1-4-15,3 10 0 16,0-2 1-16,0-1 0 16,0-2 0-16,0 0 0 15,0 0-27-15,0-2-11 16,-4-1-25-16,1-8-11 16,0 1-18-1</inkml:trace>
  <inkml:trace contextRef="#ctx0" brushRef="#br0" timeOffset="86643.7052">15795 14565 200 0,'-2'-2'74'0,"2"2"-40"0,2 13-27 16,1-5 18-16,0 2-4 15,0 1 2-15,6 13-9 16,-3-3-3-16,6 11-6 16,-3-6-6-16,6 6 0 0,-3-6 1 15,3 6 2-15,-3-5-3 16,0-4 0-16,-3-1-21 0,5-7-8 16,1-4-18-1,-6-6-5-15,0 1-32 16</inkml:trace>
  <inkml:trace contextRef="#ctx0" brushRef="#br0" timeOffset="87034.1162">15977 14690 208 0,'-12'-3'77'0,"27"0"-42"0,-6 17-30 0,-6-12 17 15,0 4-6-15,9 1 1 16,-3 1-5-16,-3-2 0 15,3 2-7-15,0 0 1 0,2 2 4 16,4 3-11-16,-6-5-1 16,0 0 3-16,0-2 1 0,0-1 2 15,0-5 0-15,-3 0-2 16,0-5-2-16,0-1 1 16,0-4-1-16,0-9 0 15,-3 1 0 1,0 2 6-16,0 0 4 0,-3 3 3 15,0 5 5-15,0 2-10 16,3 4-4-16,0-1-3 16,3 6-1-16,-3-1 0 15,6 9 0-15,-1 2 0 16,1-2 2-16,0-3-3 16,0 0 0-16,3 2-23 0,-3-2-10 15,0-2-26-15,0-4-12 16,0-2-31-1</inkml:trace>
  <inkml:trace contextRef="#ctx0" brushRef="#br0" timeOffset="87424.8845">16331 14605 200 0,'0'3'74'0,"3"-14"-40"0,3 19-22 0,-6-8 19 16,6 0-3-16,0-3 1 15,3 3-12-15,0-5-3 16,0 2-8-16,0 1-2 0,0-4 2 16,0 4-1-16,0-9 2 15,0-5-4-15,-3 1-2 0,-6 1 0 16,0 4 1-16,0 2-3 16,-6 0 0-16,-3 0-4 15,-3 3 1-15,0 5-3 16,0 2 2-16,0 4 3 15,0 9 1-15,3 1-2 16,3 3 2-16,3-1 10 16,3 1 3-16,3 5-3 15,3-8-1-15,0-3-4 16,6 0-3-16,9 6 0 16,6-9-1-16,-4-2-11 15,1-5-5-15,-3-3-28 16,-3-3-11-16,0-2-51 15,0-3-28-15,-3-5 61 16</inkml:trace>
  <inkml:trace contextRef="#ctx0" brushRef="#br0" timeOffset="87612.3029">16641 14552 212 0,'18'5'79'0,"-15"6"-42"0,12 0-23 0,-12-9 20 15,2 6 0-15,1 8 2 16,-3 0-15-16,0 10-7 16,-3-4-9-16,-6-4-8 0,-5-2-1 15,-1-6-36-15,0 1-13 0,0-8-68 16</inkml:trace>
  <inkml:trace contextRef="#ctx0" brushRef="#br0" timeOffset="88299.8793">17025 14182 180 0,'-12'-11'68'0,"9"11"-36"0,-6 0-18 16,6 3 22-16,0-1-5 0,0 1-1 15,-3 5-3-15,-9 3-2 16,6 2-14-16,0-3-4 0,-3 6-1 16,4 5 1-16,2 3 1 15,3 0-4-15,9 0-1 16,0 0-1-16,2-11-2 16,-2 0-6-16,6-5-1 15,6 0-28-15,0-5-9 16,-3-6-42-1,6-5-53-15,0 0 39 16</inkml:trace>
  <inkml:trace contextRef="#ctx0" brushRef="#br0" timeOffset="88706.1955">17159 14174 244 0,'-9'2'93'0,"-6"1"-50"0,6 8-33 16,9-9 23-16,-6 6-16 15,-3 3-2-15,6-1-9 16,0-2-4-16,0 6-1 16,-3 4-1-16,9 1 0 0,0-4-3 15,6-4 2-15,-3 0 1 16,3-3 0-16,3-3 0 16,0-3 0-16,0-2-5 15,-3-2 1-15,0-3 0 16,-3-6-1-16,0-5 6 15,-4 3 1-15,1 0-3 0,-3-1 1 16,0 1 0-16,0 5 2 16,0 0 5-16,0 3 4 15,-3 0-2-15,3 5 0 16,0 0-3-16,0 2-1 16,3 4-6-16,3 4 1 15,0-2-2-15,3 3 0 16,3-1 2-16,0-2 0 15,0 0-20-15,0-2-7 16,0-1-35-16,-3-8-15 16,9-5-25-1</inkml:trace>
  <inkml:trace contextRef="#ctx0" brushRef="#br0" timeOffset="89050.0276">17433 14055 212 0,'-3'2'82'0,"6"4"-44"0,-3-1-31 16,0-2 20-16,3 4-10 15,3 4-2-15,-1 2-8 16,1-2-3-16,0-1-2 16,-3 1-2-16,0 0 3 0,-3-11-2 15,0 0 2-15,3-3 4 16,0-5 4-16,-3-3-4 15,0-2 1-15,3 0-3 0,0-3 0 16,0-2 3-16,3-1 3 16,0 1 0-16,3 4 1 15,0 4-4-15,6 2 0 16,3 5-1-16,0 6 1 16,-4 2-2-16,1 3-1 15,0 0-3-15,-3 0-2 16,0-3-35-16,0 1-14 15,3-4-92 1</inkml:trace>
  <inkml:trace contextRef="#ctx0" brushRef="#br0" timeOffset="90097.3294">13998 16362 156 0,'-3'-3'57'0,"3"3"-30"0,-3-5-5 0,3 5 20 16</inkml:trace>
  <inkml:trace contextRef="#ctx0" brushRef="#br0" timeOffset="90409.7817">13992 16349 363 0,'-3'-8'41'16,"0"2"0"-1,0 12-24-15,0-1-5 0,-6 3-1 16,0 2-5-16,-3 4 2 16,3-1-5-16,3 0-2 15,6 0-5 1,3-5 2-16,3 6 1 16,3-9-2-16,3 3 2 15,3 0 1-15,3 0 2 0,0 2-1 16,-4-4-1-16,1 1 1 15,-3-1-1-15,-6 4 4 16,-3-2 5-16,-6-2-3 16,-3-4-1-16,-3 6-2 15,-3-3 0-15,0 1-4 16,-5-4 0-16,2-2-15 16,3 0-4-16,-3-8-47 15,3 6-11 1,3-9-3-16,9-2-12 15</inkml:trace>
  <inkml:trace contextRef="#ctx0" brushRef="#br0" timeOffset="90643.8886">14036 16118 236 0,'0'0'90'0,"0"6"-48"0,3-1-40 0,0 3 17 16,3 0-1-16,3 10 3 16,0 4-7-16,3 4-3 15,0 6-6-15,-3 0-4 0,0-1 0 16,0-2-8-16,0-5 0 16,-3-3-32-16,0-5-12 15</inkml:trace>
  <inkml:trace contextRef="#ctx0" brushRef="#br0" timeOffset="90847.3804">14033 16306 260 0,'-3'0'99'0,"6"-10"-54"0,0 2-39 16,0 5 22-16,3 0-13 15,3 1-1-15,3-3-10 16,0-3-5-16,3-3 0 16,3 6-22-16,0-3-9 0,2 2-26 15,-2-1-11-15,-3 4-27 16</inkml:trace>
  <inkml:trace contextRef="#ctx0" brushRef="#br0" timeOffset="90987.678">14274 16227 172 0,'9'13'66'0,"-6"-2"-36"0,3 2-24 0,-3-2 17 16,3 2-12-16,-3 8-1 16,3-3-6-16,-3 1-1 15,0-6-1-15,0 0-30 0,0-5-14 16,0-2-40 0</inkml:trace>
  <inkml:trace contextRef="#ctx0" brushRef="#br0" timeOffset="91300.5566">14239 16058 212 0,'0'-6'79'0,"6"6"-42"0,-3-13-45 15,0 8 10-15,3 2-14 16,0-7-5-16,2 7-9 15,1-2-1-15,0-1 3 16,0 6 4-16,3 6 29 16,-3 7 14-16,6 5 6 15,3 4 3-15,0 4-9 0,-3 0-1 16,-3 6-13 0,-1-5-1-16,-2-1 2 0,0 1-6 0,0-9-2 15,-3-5-10-15,0-2-5 16,0-14-57-1,-3-2-22 1</inkml:trace>
  <inkml:trace contextRef="#ctx0" brushRef="#br0" timeOffset="91503.3514">14453 15941 196 0,'6'8'74'0,"0"5"-40"0,6 8-22 0,-3-5 21 0,0 6-10 16,0 1-4-16,3 4-6 16,-3 5-3-16,-1-3-6 15,4-3-5-15,-3-5 0 0,0-5-39 16,0-3-18-16</inkml:trace>
  <inkml:trace contextRef="#ctx0" brushRef="#br0" timeOffset="92128.4137">14837 15991 200 0,'-3'3'77'0,"6"0"-42"0,0 7-32 15,-3 4 17-15,9-1-3 16,0 0-1-16,3 3-2 16,-3 0 1-16,0 0-8 15,0-6-4-15,2 3-2 0,1-2 1 16,0-8 1-16,-3 2-1 15,0-10 1-15,0 2-4 16,-3-8-2-16,0 6-7 16,-3-13-2-16,0-1 2 15,-3 1 1-15,0-6 3 0,0 8 2 16,-3-3 2 0,3 6 1-16,0-3 5 15,3 8 0-15,0 6 3 16,3 2 2-16,0 2 5 15,0 4-4-15,3 4 2 16,0 3-7-16,0 1-1 16,-1-4-2-16,4 1-17 15,-3-3-7 1,6-8-69 0,0-3-14-1</inkml:trace>
  <inkml:trace contextRef="#ctx0" brushRef="#br0" timeOffset="92441.0441">15176 15774 176 0,'-6'-7'68'0,"6"7"-36"0,-3 0-18 15,3 2 20-15,-3 1-6 16,0 2 0-16,1 3-15 15,-4 3-6-15,3-3-4 16,0 0-3-16,3 2 1 0,0 1-1 16,3 2 0-16,3-3-3 15,2 1 2-15,1 2 1 16,0 1 2-16,0-1-1 16,-3 0 2-16,-3 0 0 0,-3 0 1 15,0-2-2-15,-3-3 1 16,0-3-11-16,0-2-4 15,0-6-25-15,-3-2-9 16,0-6-53 0</inkml:trace>
  <inkml:trace contextRef="#ctx0" brushRef="#br0" timeOffset="92816.3544">15236 15806 148 0,'9'3'55'0,"-3"0"-30"0,15-9-14 0,-15 6 15 15,5-2-6-15,1-4 1 0,0 1-8 16,0-3 0-16,-3 0-8 16,0-2-1-16,0-4 2 0,-3 6-1 15,-3-2 0-15,0-1-3 16,-3 3-2-16,-3 0 1 15,0 3-1-15,-3 2 0 16,-3 3 2-16,0 6 1 16,-6 2 1-16,3 5 2 15,3 0 1-15,3 6 14 16,6-4 6-16,0-1-5 16,6 2 0-16,3-8-7 15,0 5 1-15,3-3-9 0,6-7-4 16,3-3-9-16,3-3-4 15,-1-7-27-15,4-3-14 16,6-1-75 0</inkml:trace>
  <inkml:trace contextRef="#ctx0" brushRef="#br0" timeOffset="94472.4361">13774 16947 204 0,'-3'-6'77'0,"0"6"-42"0,3 0-23 0,0 0 19 16,0 0-7-16,6 6-2 16,0 2-1-16,3 2-1 15,0 9-11-15,0 4-3 0,0 4 0 16,0-3-1-16,0 7 0 15,0 1-3-15,-3-5-2 16,3-6-2-16,-3-8 1 16,0 0-43-16,0-5-18 15,0-16-57 1</inkml:trace>
  <inkml:trace contextRef="#ctx0" brushRef="#br0" timeOffset="94847.7246">13932 17050 200 0,'3'2'74'0,"-3"-2"-40"0,15 6-31 16,-9-6 17-16,3 0-6 16,3 0 0-16,0 0-11 15,0 0-1-15,0-6-2 16,-1 1 2-16,1-3 1 0,-3 3-1 0,-3-3 1 15,-3 5 0 1,-3-2 1-16,-3 0-2 0,-3 2-2 16,-3 0 1-16,0 3 1 15,0 3-3-15,1 0 0 16,-1 7 5-16,-3-2 5 16,3 0-5-16,0 5-2 15,6 1-1-15,3 2-1 16,3-3 2-16,3 0 1 15,0 3-1-15,3-6-2 16,3-2-2-16,2-2-1 16,4-4-12-16,0-2-5 0,-3-2-20 15,3-9-8 1,0 3-42-16</inkml:trace>
  <inkml:trace contextRef="#ctx0" brushRef="#br0" timeOffset="94982.9186">14209 16706 164 0,'-27'-13'63'0,"9"13"-34"0,6 0-10 0,9 5 21 0,0-2-14 16,-2 2-4-16</inkml:trace>
  <inkml:trace contextRef="#ctx0" brushRef="#br0" timeOffset="95108.2262">14138 16732 376 0,'0'27'10'0,"3"4"0"0,8 4-3 15,4-6 1-15,0 0-7 16,0 0-1-16,0-2 2 16,-3-6 1-16,0 3-12 15,-3-9-4-15,0 4-36 16,-3-6-13-16,-3-5-32 16</inkml:trace>
  <inkml:trace contextRef="#ctx0" brushRef="#br0" timeOffset="95311.0776">14105 16992 260 0,'3'-8'99'0,"3"5"-54"0,3-5-44 0,-3 8 19 15,11-5-11-15,1-3-3 16,3-3-10-16,0 1-5 15,0-4 5-15,0 4-49 0,-3-3-19 16,-1-1-30 0</inkml:trace>
  <inkml:trace contextRef="#ctx0" brushRef="#br0" timeOffset="95530.1814">14316 16690 212 0,'-3'3'79'0,"6"5"-42"0,0 10-28 15,3 1 19-15,0-1-10 16,0 3 0-16,6 6-11 16,0 7-4-16,3-5-2 15,-3-8-1-15,-1 6 0 0,-2-14-29 16,0 0-10-16,-3 1-67 15</inkml:trace>
  <inkml:trace contextRef="#ctx0" brushRef="#br0" timeOffset="95748.6259">14310 16902 252 0,'0'-3'93'0,"3"0"-50"0,6-13-41 0,-3 8 17 16,6-2-12-16,6-1-2 15,0-2-8-15,0-3-2 16,-4 3 2-16,1 0-41 0,0 0-15 16,0 5-41-16</inkml:trace>
  <inkml:trace contextRef="#ctx0" brushRef="#br0" timeOffset="96014.5313">14519 16825 208 0,'-3'13'77'0,"6"0"-42"0,3-2-30 16,-4-1 17-16,4-2-10 16,0 8 1-16,3-5-4 15,0-3 2-15,0 0-6 16,6-3 1-16,-3-5 4 0,0-3-4 15,-3-2 2-15,3-3-1 16,-3-2 1-16,-6-6-4 0,-3 2-1 16,-6-1-1-16,0 1-2 15,-3 6-6-15,-3 1-4 16,0-4-10-16,-3 8-2 16,3-2-22-16,0 0-9 15,3 5-43 1</inkml:trace>
  <inkml:trace contextRef="#ctx0" brushRef="#br0" timeOffset="96951.9397">14650 16701 180 0,'14'5'68'0,"-8"3"-36"0,3 8-20 16,-3-6 21-16,0 1-6 16,3 2-1-16,0 0-8 15,3 6-3-15,-3-6-9 16,0 0-4-16,0-5 1 0,0 3 2 16,-3-3 2-16,0-3-1 15,0-2 1-15,-1-3 0 16,-2 0 1-16,0-3-4 15,-3-8-1-15,0 6 3 16,0-5 1-16,-3-6 1 0,0-6 0 16,1 7-2-16,-1-4 1 15,0 1-9 1,0-1 0-16,3 19-46 31,0-21 12-31,0 2 7 16,3 6 14-16,3 3 7 15,-1 2 6-15,1 2 3 16,6 6 0-16,3 0 4 0,0 0 1 16,0 0 6-16,0 0 5 15,0 0-5-15,0-2-2 16,-3-4-5-16,-1 4-2 16,1-9-1-16,-3 6 1 0,0-6-2 15,-3 1-1-15,-3-4-4 16,-3 9-2-16,-3-3-2 15,-3 3 2-15,0 2-1 16,-3 3 0-16,0 3 6 16,0 5 5-16,4 0-7 15,-1 5 1-15,3 3 4 16,0-3 6-16,3 6-4 16,3-3-2-16,3-3-4 15,2 3 1-15,1-8-6 16,3-3 0-16,0 0-10 15,0-5-2-15,0-2-10 16,0-6-2-16,-3 2-7 16,0-4-4-16,-3-6-8 15,0 3-15-15,-3-1 25 16,0 1 51-16,-3 5 27 16,3-2 3-16,-3 2-1 15,3 2-11-15,0-2-4 16,3 8 3-16,-1 0 3 15,1 8-17-15,3-2 1 0,0 4-1 16,-3-2-1-16,0 0 0 16,-3 0-1-16,0-3 2 15,0-5-1-15,-3 0 2 16,0 0 1-16,-3 0-1 16,0-5-3-16,0-3 0 0,0-5-3 15,0 5 0-15,0-3-5 16,3 1-1-16,0-1-3 15,6 3-1-15,0-2-15 16,6 4-6-16,0-4-36 16,3-1-14-16,3-2-45 15</inkml:trace>
  <inkml:trace contextRef="#ctx0" brushRef="#br0" timeOffset="97545.7416">15489 16362 180 0,'-3'-3'68'0,"3"-2"-36"0,-6 10-20 0,3-5 21 16,0 3-8-16,-3-3 0 15,0 5-14-15,0 3-4 16,-3 3-5-16,0 2 1 0,0 8 0 16,3 3 1-16,3-3 0 15,3-2-2-15,3 4-2 0,3-7 1 16,3 3-1-1,3-11 0-15,0 2 2 0,0-10 3 16,3-5 2-16,-3-3-1 16,-3-5 1-16,-3-3-4 15,0-5-2-15,-6-6 0 16,-6-4 1-16,0-9-3 16,-6 8 0-16,-3-2 1 15,-3-1 2-15,0 1 1 16,3 5 1-16,3 5 4 15,4 6 5-15,-1 4-7 16,3 6-1-16,3 6 1 16,3 7 1-16,6 8-1 0,6 3 1 15,2 11-2-15,4-1 2 16,-3 6-4-16,9 2-2 16,0-5-7-16,-3-5-4 15,-4-3-27-15,1-8-12 16,0-5-27-16,-3-8-12 15,3-5-6 1</inkml:trace>
  <inkml:trace contextRef="#ctx0" brushRef="#br0" timeOffset="97905.113">15662 16264 232 0,'-18'0'88'0,"15"5"-48"0,-3 6-31 0,3-3 19 16,0 5-8-16,0 11-1 0,3 0-5 15,3 5-1-15,0-3-7 16,3-5-4-16,3 1 1 0,0-7-2 16,3-4-1-1,-1-6-2-15,-2-7-5 16,3-6-3-16,-6-8-4 16,-3 0-1-16,0-8 3 15,-3-2 5-15,0 4 4 16,-3-1 2-16,0 9 7 15,3 1 6-15,0 5-4 16,3 3 0-16,6 2-2 16,6 11 1-16,-3 0 0 15,3 5 1-15,0-2-2 16,-3 2 1-16,-1 0-6 0,1-2-1 16,0-3-11-16,0-5-5 15,-3-3-43-15,-3-3-19 16,0-5-30-1</inkml:trace>
  <inkml:trace contextRef="#ctx0" brushRef="#br0" timeOffset="98092.6898">15703 15944 236 0,'3'13'90'0,"6"3"-48"0,12 24-38 15,-9-19 21-15,0 5-14 16,0 6-3-16,3 5-8 16,-1-3 0-16,1 6 0 15,0 0-40-15,-3-3-15 0,-3-8-48 16</inkml:trace>
  <inkml:trace contextRef="#ctx0" brushRef="#br0" timeOffset="98405.1799">15650 16200 272 0,'-3'-2'104'0,"3"2"-56"0,12 0-45 0,-6 0 21 16,-1-3-8-16,4 1 3 15,0-4-10-15,6-2-3 16,6 0-4-16,0-5-4 0,0 5 1 16,3-2-19-16,-1-1-7 15,1 0-17-15,0-2-5 16,-3 3-7-16,3-4-3 16,-4 9-16-1,-5-5-3-15,0 2 44 16,-3-3 67-16,3 8 36 0,-9 1-10 15,-3-1-7 1</inkml:trace>
  <inkml:trace contextRef="#ctx0" brushRef="#br0" timeOffset="98717.7487">15986 16042 324 0,'-6'5'33'0,"0"8"-6"0,0-2-5 15,0 2 0-15,0 3-12 16,0 2-3-16,3 4-1 16,0-4 3-16,3 3-2 15,3-2-2-15,0-3-2 16,3-6 0-16,6-4-2 15,-3 1-1-15,3-7-2 16,0-7-1-16,0-7-3 16,-3 1 1-16,-3-3 3 15,0-2 1-15,-3 2 5 16,-3 0 2-16,0 3 6 16,3 5 3-16,0-3-2 15,5 16 11 1,4 3-2-16,3 11-8 0,3-1 0 15,6 1-9-15,0-3-3 16,0-6-21-16,-1-2-8 16,1-5-94-1,0-11-78-15,-3 3 68 16</inkml:trace>
  <inkml:trace contextRef="#ctx0" brushRef="#br0" timeOffset="99734.1077">14120 17547 192 0,'0'-5'74'0,"0"2"-40"0,3-2-18 0,-3 5 24 0,0 0-8 15,0 0-1-15,6 8-9 16,0-3-3-16,3 8-11 15,-1 1-3-15,1-1 1 0,3 11-3 16,0-8 0-16,-3-3-1 16,-3 0-2-16,0-2-10 15,0-3-6-15,0-8-32 16,-3 0-11-16,0-6-54 16</inkml:trace>
  <inkml:trace contextRef="#ctx0" brushRef="#br0" timeOffset="99921.2997">14099 17431 224 0,'-6'0'85'0,"9"0"-46"0,-3 0-48 0,0 0 14 15,6 5-12-15,0-5-3 16,0 5-36-16,0-2-15 15,6-3-15-15,0 5-6 16</inkml:trace>
  <inkml:trace contextRef="#ctx0" brushRef="#br0" timeOffset="100155.6962">14260 17587 208 0,'3'21'79'0,"-3"-10"-42"0,0-9-30 16,3 4 18-16,-3-1 0 15,0-5 4-15,0-5-13 16,3 2-4-16,-1-8-8 15,1-2-3-15,3-5 0 0,0-4 3 16,0 4 2-16,0 5 2 16,3-1 0-16,0 9-2 15,6-3 1-15,3 8-4 16,-3 8-2-16,0-3 0 16,0 6 1-16,-1-3-8 15,-2 0-1-15,0 2-49 0,-3-7-23 16,3-3-36-1</inkml:trace>
  <inkml:trace contextRef="#ctx0" brushRef="#br0" timeOffset="101812.1726">14763 17137 112 0,'-3'0'44'0,"3"0"-24"0,0 0-8 0,0 0 13 15,0 0-5-15,0 0-1 16,0 0-3-16,0 0 0 16,0 0-8-16,0 0 1 0,0-3 4 0,0 3-1 15,0 0 3-15,0 0 1 16,0 0 2-16,0 0-6 16,-3 0-2-16,0 0 1 15,0 0 3-15,0 0-6 16,-3 0 0-16,3 3 0 15,0 2 2-15,0 1-5 16,0 2-3-16,0 5-1 16,3 0 1-16,0 0-3 15,3 6-2-15,0-6 2 16,3-5 0-16,0 3 1 16,0-9 0-16,3 3 0 15,0-10 0-15,-3 5 0 16,-1-13 2-16,-5 0-1 0,0 0-1 15,0 5 1-15,-2-3-1 16,-4 3-3-16,0 0 2 16,-3 3 3-16,0 0 1 15,3 2-1-15,0-2-2 16,3 5-2-16,0-6 1 16,3 6-1-16,6-5-2 15,3-3 3-15,0 5 0 16,0 1 1-16,6-1 2 15,-4 3-3-15,1 3 0 16,-3 2 3-16,3 8 1 16,-3 14-1-16,-6-1-2 15,0 6 9-15,-3 0 4 0,-6-1-4 16,3-9-1-16,3 4-6 16,-3-7-2-16,0-1-2 15,6-5-2-15,0-5-19 16,0 3-10-16,6-8-43 15,0 2 8 1,0-5 4-16,3 0-15 16,-3-5-8-1,-3 5 46-15,0-6 181 32,0-2-60-17,0 8-17-15,2 0-28 16,1 0-12-16,3 0-4 0,0 0 0 15,0 0-10-15,0 0 1 16,0 0 1-16,0 0 0 16,-3 0 3-16,0-2-3 0,-3-9 1 15,0-2-5-15,-3 0 1 16,-6 5-5-16,0-11-2 16,-3 11 0-16,-3-2-1 15,-3 2 0-15,0 2 0 16,0 6-11-16,0 6-3 15,3-4-20-15,0 1-7 16,3 0-17-16,3 5-4 16,0-6-32-1</inkml:trace>
  <inkml:trace contextRef="#ctx0" brushRef="#br0" timeOffset="102187.1793">15019 17169 200 0,'3'18'74'0,"0"-28"-40"0,3 36-24 15,-1-15 20-15,1-3-5 16,3 5 3-16,0 0-10 16,3 0-3-16,0 3-8 15,0-2-5-15,-3-4 1 0,0-5 0 16,-3 3 1-16,-3-2 2 15,-3-6 1-15,0 0 1 0,0-6 2 16,0-2 1 0,-6 0 3-16,-3-2-3 0,0-11 1 15,0 0-5-15,0-3 1 16,3 5-3-16,3-2 0 16,0 3-6-16,6 4 1 15,3-2-2-15,3 3-2 16,0 0-19-16,3 2-8 15,0-2-15-15,3 5-6 16,0-2-12-16,-1 2-3 16,1 2-23-1</inkml:trace>
  <inkml:trace contextRef="#ctx0" brushRef="#br0" timeOffset="102577.8327">15254 17007 212 0,'0'-2'79'0,"3"2"-42"0,-6 0-26 15,3 0 23-15,0 2-7 16,0 1 1-16,-3 0 7 31,0 31-20-15,3-2-7-16,0 0-9 15,3-1-2-15,6-9 4 16,0 1 1-16,3-9 0 16,-1-6-2-16,-2-16-6 15,-3 0-4-15,3-6 6 16,-3-1 1-16,-3-1 3 15,-3-3 0-15,-3 1 2 16,0 4 3-16,0 1 9 0,0 0 3 16,0 5-2-16,0-3-1 15,6 11-4 1,0 0-1-16,3 6-1 16,3 2-7-16,0 5-2 15,3-3 0-15,0-2 2 16,3 6-16-16,0-6-4 15,0-3-31-15,-1-5-12 16,1-5-43 0,6-6-43-16,-3-2 55 15</inkml:trace>
  <inkml:trace contextRef="#ctx0" brushRef="#br0" timeOffset="102734.1557">15599 16870 280 0,'-3'0'107'0,"3"5"-58"0,-3 6-46 15,3 2 21-15,-3 0-14 16,0 0-1-16,0 1-7 16,-6 2-4-16,3 2 1 15,0 3-33-15,-6-2-12 0,3-1-43 16,1-2-52 0,-1-5 43-16</inkml:trace>
  <inkml:trace contextRef="#ctx0" brushRef="#br0" timeOffset="102906.0648">15423 16941 244 0,'3'-2'90'0,"6"2"-48"0,6 0-29 0,-3 2 22 16,6 6-9-16,6-2-1 16,6-1-12-16,-1 0-5 15,4-2-5-15,9 2-29 0,-10-10-12 16,-8-3-91-1</inkml:trace>
  <inkml:trace contextRef="#ctx0" brushRef="#br0" timeOffset="104499.982">15289 17515 168 0,'-2'-13'66'0,"4"11"-36"0,1-9-20 0,-3 8 17 16,6-2 0-16,0 0 1 16,0-1-2-16,-3-1 1 15,0 1-15-15,0 4 2 0,0-4 0 16,-3 6-10-16,0 0-1 16,0 0-3-16,3 8 2 15,-3 3 3-15,0 5 2 16,0 2-3-16,3 6-1 0,-3 5 3 15,3 8 1 1,0-5-1-16,0-3-1 0,0 3-3 16,3 0 1-16,0-1 0 15,3-2 3-15,0-2-3 16,0 2 0-16,3 0-1 16,0 0-2-16,-1 0 1 15,4-2 1-15,0-3-1 16,0-3 2-16,6-3 2 15,3 3 4-15,0-2-4 16,2 2-1-16,4-8 0 16,3 3 2-16,6-3-1 0,-1-5 0 15,7 0-3-15,3-2 1 16,8-1-4 0,1-3 0-16,-1-2 3 0,1 0 1 15,-7 0-1-15,-5 0 1 16,-3 0 0-16,-7 0 1 15,-2 0 0-15,-6 0 0 16,-6 0 0-16,-3 0 0 16,-6 0-2-16,-4 6 1 15,-2-6-11-15,-3 5-2 16,-3-2-39-16,-3 2-16 16,0 3-59-16,0-3-50 15,1 3 66-15</inkml:trace>
  <inkml:trace contextRef="#ctx0" brushRef="#br0" timeOffset="104624.9396">16224 18010 280 0,'-21'0'104'0,"21"0"-56"0,-3-5-34 15,0 5 28-15,3 0-14 16,0 0-4-16</inkml:trace>
  <inkml:trace contextRef="#ctx0" brushRef="#br0" timeOffset="104874.9526">16203 18005 557 0,'9'0'7'0,"3"5"-4"0,3 3-5 16,6-3-1-16,6 3 4 0,-1 11 3 15,4 2-6-15,3-2 0 16,-3-1 2-16,-4 1 2 16,1-4 0-16,-6-1-2 15,-6 4 3-15,-6-5 2 16,-6 6 9-16,-12-6 3 15,-6 8 0-15,-3-2 0 16,-3-1-9-16,-5-4-3 16,5 4-3-16,0-2 1 15,6-3-33-15,3 6-14 16,9-6-47-16,3 6-19 16,3-12-24-1</inkml:trace>
  <inkml:trace contextRef="#ctx0" brushRef="#br0" timeOffset="106809.2655">15471 17423 176 0,'3'-5'66'0,"-3"5"-36"0,3 0-20 0,-3 0 17 15,0 0-13-15,0 0-5 16,0 0-4-16,3 7-1 16,0-1-2-16,0-1 1 0,0 8 2 0,0 1-2 15,3-1-2-15,0 0 4 16,3 8 1-16,6-2 0 15,-1-1 1-15,4-5 0 16,3 9 1-16,3-4-4 16,6-5-1-16,3 1 1 15,-4-1 2-15,7-8-1 16,3 3 0-16,2 3-1 16,4-9 0-16,3 4-5 15,2 4 1-15,4-2 0 16,-7-3 0-16,4-2 2 15,3 5 1-15,2-3-1 16,4 1-2-16,2 1 1 16,1-1-1-16,2 2 0 0,-2-8 2 15,2 5-3-15,1-5 0 16,2 8 1-16,4-3 0 16,2-5 0-16,-3 0 0 15,4 0 0-15,-1 0 0 16,7 0 0-16,-1 5 2 15,-3-5-1-15,1 0 2 16,-1 0-2-16,4 3-1 16,-1-3-2-16,0 5 1 15,-2-5-1-15,-1 0 0 16,3 0 2-16,4 8 0 16,-4-2 0-16,6 2 0 15,-2-3 0-15,2 5 0 0,0 6 0 16,-2-2 0-16,-7-1 0 15,1 0 0-15,-4 6 0 16,3-1 2-16,-8 3-3 16,-1 3 0-16,-2 3-1 15,-4 7 0-15,4-2 0 16,-7-1 0-16,1-4 4 16,2-6 3-16,-2-2-2 15,2-1-2-15,1-5 2 16,2-5 0-16,-5 0 5 15,-1-8 5-15,-2 0-3 16,0 0 0-16,-7-2-2 16,1-4 0-16,-7 6-7 0,-5 0 0 15,-3-5-1-15,-6 5 2 16,-4 0-1-16,-5 0 2 16,-3 0-4-16,-3 0-2 15,-6 0-7-15,0 5-2 16,-6-5-17-16,-3 0-9 15,0 8-16-15,0-3-3 16,-3-5-43 0</inkml:trace>
  <inkml:trace contextRef="#ctx0" brushRef="#br0" timeOffset="106903.0699">20153 18140 208 0,'-18'-11'79'0,"18"9"-42"0,-18-4-37 15,13 1 18-15,-1-3-8 16,0 3 0-16</inkml:trace>
  <inkml:trace contextRef="#ctx0" brushRef="#br0" timeOffset="107121.8935">20091 18098 368 0,'0'-3'0'0,"6"-2"0"0,3 5 2 16,5 0 1-16,4 0-1 16,3 10 1-16,0-2 2 15,3 0 2-15,0-3 8 16,-4 9 2-16,-2-7 3 15,-6 7 2-15,-3-9 1 16,-6 8 1-16,-3 0-11 16,-6 6-3-16,0-6-4 0,-3 8 1 15,0-7-13 1,3 4-5-16,0 1-68 0,3-6-30 16,3 5-15-1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4T22:57:12.9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4824 12652 140 0,'0'-2'52'0,"0"-1"-28"0,0 0-6 16,0 3 18-16,0 0-3 16,0 0 1-16</inkml:trace>
  <inkml:trace contextRef="#ctx0" brushRef="#br0" timeOffset="843.5494">4827 12644 365 0,'0'0'17'0,"6"0"-6"0,0 0 2 0,0 0 4 15,0 0-5-15,0 0 1 16,3 0-6-16,-1 0-2 16,1 0-2-16,3 3-3 15,0-3 5-15,0 3 1 16,3-1 0-16,0 1 1 16,0 0-4-16,0-1 0 15,0 1-1-15,2 0 1 16,1-1-4-16,3 4 0 15,0-1 1-15,-3 0 0 16,0-2 0-16,0-1 0 16,-1 1 0-16,1 5 0 15,0-8 2-15,3 0 1 0,0 0-1 16,0 8-2-16,-1-8 3 16,-2 0 0-16,3 0-4 15,0 0 1-15,0 0 2 16,0 5 1-16,2-5-1 15,1-2 1-15,0 7-2 16,6-2 2-16,-3-6-2 16,-1 0 2-16,-2 1-2 15,3 4-1-15,-3-4 1 16,0-1 1-16,2 0 1 16,1-2 1-16,-3 2 0 15,0 1 0-15,0-1-2 0,-1 0-2 16,1 1-2-1,3-1 1-15,0 0 1 0,0 1 2 16,-1 2-1-16,4 0-1 16,-3 0 1-16,0 0 1 15,0 0-3-15,-1-3 0 16,-2 3 1-16,3-2 0 16,0-1 0-16,0 0 2 15,-4 1-1-15,4 2-1 16,-3 0-2-16,6 0 1 15,-6 0-1-15,-1 0 0 16,1 0 4-16,-3 0 1 16,0 0-1-16,3 0-2 0,-1 0 1 15,1 0-1 1,-3 0 0-16,0 0 0 0,0 2-3 16,0-2 2-16,-1 0 1 15,1 0 0-15,3-2 0 16,0-1 2-16,0 0-1 15,-3 1 2-15,-1-1-2 16,1 0-1-16,3 1-2 16,-3-1 1-16,3 0 1 15,-3 1 2-15,-1-1-1 16,-2 1-1-16,3 2 1 16,0 0-1-16,-3 0 0 15,0 0 0-15,-3 0-3 0,-1 0 0 16,1 0-18-16,-3 0-7 15,0 0-49-15,3 0-22 16,-3 0-18 0</inkml:trace>
  <inkml:trace contextRef="#ctx0" brushRef="#br0" timeOffset="5422.1263">4723 12811 168 0,'0'3'66'0,"0"-1"-36"0,-3-2-15 0,0 3 20 16,0 0-6-16,0 2-2 15,-3 0-9-15,-3 1-1 16,-3 2-10-16,-3-1 0 0,-3 1 3 16,-6 3-8-16,4 2-1 15,-1 0-1-15,0 1 2 16,0-4-1-16,3 1-1 16,3-3 1-16,3-3 1 15,4 0-1-15,2-2-1 16,3-6-2-16,3 1-1 15,6-1-1-15,2-5 3 16,4 0 0-16,3 0 3 0,0 0-3 16,3 0 0-16,3 0 1 15,-3 1 0-15,0-1-3 16,-4 2 2-16,1 4 1 16,0-1 2-16,-6 3-1 15,-3 3-1-15,0 2 1 16,-3 3-1-16,-3 2 0 15,0 4 2-15,0 2-3 16,0 2 0-16,0 1 1 16,0 2 2-16,3 3-1 15,0-3-1-15,0 0 5 16,0-3 1-16,0-2-5 0,0-5 0 16,0-3-34-1,0-3-13-15,0-5-67 16</inkml:trace>
  <inkml:trace contextRef="#ctx0" brushRef="#br0" timeOffset="6656.6959">4580 12951 132 0,'3'-16'52'0,"-3"16"-28"0,3-2-17 16,0-3 15-16,0-1-2 15,-3 1 0-15,3 0 3 16,-3-1 0-16,0 4-12 16,0 2 2-16,0 0 3 0,-3 13-4 15,-3 0-6 1,0 0-4-16,-3 3-1 16,0 3-1-16,-3 5 0 15,0 2 2-15,0 1 1 16,0 10 1-16,0 0-2 15,1 0-2-15,-4 0-2 0,3 5 1 16,0 0 3-16,0-2 1 16,-3-3-1-16,-3 0-2 15,6 0 1-15,0 3 1 16,0 2-1-16,1 1-1 16,-1-4 3-16,-3 1 0 15,3 2 3-15,-3-5 1 16,0-2-3-16,0-4-3 15,0 1 0-15,-3 3-1 0,4-1 2 16,-4-2 1-16,0 2-1 16,0 3 1-16,3-2-2 15,-3-1-1-15,3-2 3 16,-2-1 0-16,2 4-4 16,0-3 1-16,0-6 2 15,0-2 1-15,0 0-4 16,0 2 1-16,3-2 0 15,0 0 0-15,0-3 2 16,1 0 1-16,-1-2-1 16,-3-1 1-16,0-2 2 15,3 3 4-15,0-4-2 16,0-1-2-16,0 2-2 16,0-1 0-16,-2-1 0 0,2-1 1 15,-3 0-5-15,0 0 1 16,-3-2 2-16,0 2 3 15,-6 0 0-15,3-2 2 16,-2 2-2-16,-1-2 0 16,0 5-3-16,0-3 1 15,3 0-4-15,4-2 0 16,2-3-37-16,3 0-16 16</inkml:trace>
  <inkml:trace contextRef="#ctx0" brushRef="#br0" timeOffset="7953.9577">1160 14727 56 0,'0'-3'24'0,"12"3"-12"0,-3-16-1 16,-9 14 10-16</inkml:trace>
  <inkml:trace contextRef="#ctx0" brushRef="#br0" timeOffset="8484.9464">1181 14700 171 0,'0'0'33'0,"-6"0"-8"16,3 0-6-16,0 0-7 15,3 0 0-15,-6-2-7 16,3 2 1-16,-6 0 4 0,3 0-2 0,0 0 3 15,-3 5-6-15,-3 3-1 16,3-3 2-16,-6 3 1 16,9 3-8-16,-3-1-1 15,0 1-2-15,6-1 2 16,3 1-1-16,0 0 1 16,0-1 2-16,6-2 2 15,0 0-3-15,3-3-2 16,0-2 2-16,3 0 0 15,-3-3 3-15,3-3 1 16,-3 0-1-16,-3-2-2 16,3 0 1-16,-3-1-1 15,-6 1 0 1,0 0 0-16,0 0 2 16,0-1-1-16,0 4 2 0,0-1-4 15,0 3-2-15,0 0-1 16,9 8 3-1,-3 5 0-15,3 3-2 16,-1 3 2-16,1-1 1 16,0 1 0-16,0 12 0 15,-9-2 0-15,0-2 8 16,0-1 7-16,-6-2-1 16,-3 0 0-16,-5-3-6 15,-1 0-3-15,0-7-2 16,-6-4 0-16,3-5-2 0,0-2-1 15,3 0-13-15,-3-6-6 16,7-5-32-16,2 0-15 16,9-5-16-1</inkml:trace>
  <inkml:trace contextRef="#ctx0" brushRef="#br0" timeOffset="9016.2826">1335 14719 108 0,'6'0'44'0,"-6"13"-24"0,6-8-10 16,-3-2 12-1,3 0-1-15,0-1-1 0,3 1-8 16,3 0-3-16,0-1-5 16,6-2-3-16,-3 0 2 0,0 0 2 15,-1 0 4-15,-2 0-4 16,3-2-1-16,-6-4 0 16,-6 1 0-16,6 0-2 15,-6-3 1-15,3 0-2 16,-6 0-1-16,-6 3 1 15,3-1 1-15,-6 1-1 0,6 2 2 16,-12 3-4-16,0 0-2 16,0 0 4-16,4 6 1 15,-1-1-5-15,0 5-2 16,0 1 2-16,3 0 3 16,0-1-1-16,3 1 0 15,0-1 1-15,3 1 0 16,3 0-3-16,3-1 0 15,0 1 4-15,6-3 1 16,0 0 0-16,12 0-2 16,0-3 1-16,-4 0-1 15,4-2 2-15,0-3 1 16,0 0-21-16,-6-3-10 16,0-2-52-16</inkml:trace>
  <inkml:trace contextRef="#ctx0" brushRef="#br0" timeOffset="9297.558">1678 14560 160 0,'0'0'60'0,"-3"3"-32"0,3 5-26 15,0-3 12-15,3 3-5 16,-3 2 2-16,0 9 0 16,0 2 1-16,3 6-6 0,3-4-4 15,-6-1-1-15,0-4 1 0,3 1 1 16,3-1-1-16,-6-2 1 16,2-3-22-16,-2 0-9 15</inkml:trace>
  <inkml:trace contextRef="#ctx0" brushRef="#br0" timeOffset="9538.0939">1594 14692 144 0,'-9'-2'55'0,"9"-4"-30"0,3 4-12 0,-3 2 19 16,6-3-7-16,6 0 0 16,0-2-12-16,0 0-5 15,3 0-5-15,0-1 0 0,3 1 0 16,0 2-4-16,2-2-1 16,-5 2-54-1</inkml:trace>
  <inkml:trace contextRef="#ctx0" brushRef="#br0" timeOffset="9897.7742">1940 14645 164 0,'-12'2'63'0,"9"1"-34"0,-12 2-12 0,15-5 20 0,-12 3-10 15,3 2-3-15,0 1-10 16,0-1-1-16,0 3-8 16,6 0-5-16,-6 0-3 0,9 2-1 15,3 1 3 1,6-1 0-16,6-2 1 16,-3 3 0-16,0-1 0 15,-3 1 0-15,0 0 11 16,-15-1 7-16,3 1-5 15,-6-1 0-15,0-2-7 16,0 0-2-16,-3-2-2 0,3-1 1 16,0-3-26-16,3-2-12 15,0 0-24-15,3-2-11 16,6-1-22 0</inkml:trace>
  <inkml:trace contextRef="#ctx0" brushRef="#br0" timeOffset="10440.6592">2458 14655 172 0,'-12'-5'66'0,"6"5"-36"0,-6 3-20 16,6-1 17-16,0 1-13 16,-9 0-3-16,-3 2-9 15,0 5-4-15,3 1 1 16,3 2 2-16,1 0 2 0,2 3-6 16,6 0-2-16,3 0 4 15,0-3 2 1,3-2 1-16,6 0-2 0,8-6 3 0,-5-5 0 15,0-3 1-15,0-2 0 16,3-3-2-16,-6-3-2 16,3-7 1-16,-6-1 1 15,0-2 1-15,-3 0 1 16,-3-3-5-16,-3-5 1 16,0-3 0-16,0 1 2 15,0 7 1-15,0 3 3 16,3 5-1-16,-6 5 0 15,3 3-6-15,3 8-1 16,-3 13-4-16,3 3 1 16,3 5 3-16,0 3 1 15,3 5 1-15,0 3 0 16,3-5 0-16,0-1 0 0,0 0 2 16,2-2 1-16,1-3-23 15,0-2-12-15</inkml:trace>
  <inkml:trace contextRef="#ctx0" brushRef="#br0" timeOffset="10860.6193">2705 14676 188 0,'-12'-5'71'0,"6"5"-38"0,-6 3-25 15,6-1 16-15,-3 6-14 16,0 0-3-16,0 6-7 16,0-1-1-16,0 0 1 15,3 0 0-15,6 3 2 0,0-3-6 16,0 1-1-16,6-4 4 16,0-2 5-16,3-3-2 15,0-2-1-15,0-6-5 16,3-2-2-16,-6 0-6 15,0-3 0-15,0 0 6 16,-3 0 3-16,0-3 3 16,3 1 2-16,-6-3 3 15,0 2 2-15,0 3-6 0,3 8 0 16,3 5 1 0,0 1 1-16,-1-1 3 15,4 3-5-15,0 0-3 16,0 0 1-16,3 0 2 15,6 0-7-15,-3 0-3 16,0-3-35 0,0-5-58-16,0-3 12 15</inkml:trace>
  <inkml:trace contextRef="#ctx0" brushRef="#br0" timeOffset="11095.0905">2910 14417 232 0,'-3'3'88'0,"0"2"-48"0,3 8-42 15,0-2 14-15,0 10 0 16,3 6 3-16,0 4-8 16,-3 1-2-16,3 2-3 15,0 3-2-15,3-5 3 0,-3 0-2 16,0-3 2-16,3-2-20 15,-3-4-8-15,-3-4-47 16,0-3-58 0,0-3 31-16</inkml:trace>
  <inkml:trace contextRef="#ctx0" brushRef="#br0" timeOffset="11329.4747">2746 14594 224 0,'6'-5'85'0,"3"0"-46"0,27 2-28 0,-21 3 23 16,9 0-5-16,5 3 1 15,7-1-15-15,3 4-6 0,2-4-6 16,4 1 0-16,-3 2 0 0,2-5-17 15,-2 0-5-15,-6 0-110 16</inkml:trace>
  <inkml:trace contextRef="#ctx0" brushRef="#br0" timeOffset="12126.6799">3228 14676 176 0,'-3'0'66'0,"3"-2"-36"0,-3-3-15 15,3 5 18-15,-2 0-7 16,-4 0-3-16,-3 0-9 16,-3 2-4-16,-3 3-5 0,0 9-6 15,0 2-2-15,0-1-1 0,6 1 3 16,-6 0-2-16,6 0 1 15,6 0 2-15,3-3 0 16,3-2 0-16,0-3 0 16,3-3 0-16,3-5 2 15,0-3 1-15,0-2 3 16,3-3-1-16,-3 0 0 16,0 0 1-16,0 0 3 15,-3 3 0-15,0 0 2 16,3 2-6-16,0 3-3 15,0 5-4-15,2 3-1 0,4 6 2 16,0 1 2-16,0 1 0 16,3 0 2-16,-3-3-26 15,3-2-12-15,0-6-81 16</inkml:trace>
  <inkml:trace contextRef="#ctx0" brushRef="#br0" timeOffset="13267.1329">1285 15306 128 0,'6'-8'49'0,"-6"6"-26"0,0-4-9 15,0 4 17-15,0-1-2 16,-6 0 3-16,3-2-12 16,3 2-2-16,-9 1-10 15,6 2-3-15,-6 5-1 0,-3 3-5 16,3 5-1-16,-6 0 3 16,3 6 1-16,3 5-3 15,0 0-1-15,6-3-2 0,3-3 3 16,6-2-2-16,0-3 1 15,0-2 2-15,3-6 0 16,-3-5 0-16,3-2 0 16,0-6 0-16,-3-6 2 15,0 1-1-15,0 0-1 16,-3 2 1-16,3 1-1 16,-6 2 0-16,3 3 0 15,0-1-3-15,3 4 0 16,-6 2-1-16,3 8 3 15,3 0 0-15,0 7 3 16,3-1-1-16,0 2-1 16,-1-3-2-16,1-3 1 0,0 1-6 15,0-3-3-15,3-3-41 16,-6-5-58 0,9-3 17-16</inkml:trace>
  <inkml:trace contextRef="#ctx0" brushRef="#br0" timeOffset="13485.8974">1425 15134 176 0,'-3'8'68'0,"6"8"-36"0,0 8-29 15,3-11 15-15,-6 11-7 16,0 5-1-16,0 5-6 0,9 3-1 15,-7-2-1-15,4-1 1 0,0-5 2 16,0-2-37-16,-3-9-18 16,3 1-33-1</inkml:trace>
  <inkml:trace contextRef="#ctx0" brushRef="#br0" timeOffset="13673.7133">1323 15309 208 0,'0'-8'79'0,"9"5"-42"0,6-5-30 0,-6 6 18 0,6-4-15 16,9 1-3-16,3 0-3 16,2-1 0-16,4 1-2 15,0 3-21-15,6-1-10 0,-7 0-71 16</inkml:trace>
  <inkml:trace contextRef="#ctx0" brushRef="#br0" timeOffset="14158.1773">2011 15314 208 0,'-12'-3'79'0,"12"3"-42"0,-6 0-23 0,3 0 20 16,-3 0-17-16,-3 3-7 15,-6 2-6-15,-2 1-4 16,2 4 1-16,0 6-4 0,0 5 2 15,6 0-1-15,-3 1 0 16,6-4 2-16,3 1 0 16,3-6 0-16,6-3 0 15,0-2 2-15,3-5 3 16,0-6-7-16,3-2-3 0,-3-3 0 16,-6-5 1-16,3-3 2 15,0 3 1-15,0 2 3 16,-6 1 3-16,3 2 0 15,0 2 2-15,-3 4-9 16,3 4 0-16,0 9 0 16,5 0 1-16,-5 2 1 15,3 0 0-15,3 0-14 16,3-2-3-16,-3-3-35 16,3 0-14-16,6-3-19 15</inkml:trace>
  <inkml:trace contextRef="#ctx0" brushRef="#br0" timeOffset="14580.1391">2157 15314 188 0,'-15'5'71'0,"9"3"-38"0,-9 8-30 0,9-3 15 15,-3 6-14-15,0 2-4 16,3 3 0-16,6-3-1 15,3 0 1-15,3-5 2 0,6-3 1 16,-3-2-1-16,-3-6 1 16,3-5 0-16,3-8 3 0,3-10-3 15,-6-6-2-15,0 0 2 16,3-2 0-16,-9-3-4 16,0-1 1-16,-3 1 2 15,-3 0 1-15,0-2 3 16,3-1 3-16,-6 5 9 15,3 6 6-15,0 5-4 16,0 6-2-16,0 2-17 16,3 13-5-16,0 6 3 15,0 5 2-15,0 7 1 16,0 9 1-16,3 0 0 16,0 10 1-16,3-5-5 15,3-2-1-15,2-6-30 16,4-5-12-16,-3-9-28 15,3-4-54-15,3-3 26 16</inkml:trace>
  <inkml:trace contextRef="#ctx0" brushRef="#br0" timeOffset="14970.5288">2398 15285 212 0,'-18'5'79'0,"3"3"-42"0,-6 5-41 0,15-2 13 15,1 2-7-15,-1 11 1 16,0 0 0-16,3-3 1 16,3-2-2-16,3-1 1 0,3-5 0 15,5-2-1-15,4-8 1 16,0-6-4-16,0-8-2 0,0-10-3 16,3 3 1-16,-9-6 1 15,0 0-1-15,-3-2 4 16,0-1 0-16,-6 3 3 15,-6-5 1-15,0 5 3 16,0 1 1-16,0 4 10 16,3 3 4-16,0 3-9 15,3 13-6 1,-6 8-7-16,6 5-2 16,0 8 2-16,6 6 0 15,-3-1 3-15,6 6-3 0,0 0 0 16,3-3-10-1,-1-5-3-15,1-6-31 0,0-2-12 16,6-5-33 0</inkml:trace>
  <inkml:trace contextRef="#ctx0" brushRef="#br0" timeOffset="15220.4896">2624 15348 156 0,'0'16'57'0,"6"6"-30"0,-3 12-21 0,0-21 15 16,0 0-2-16,-3-2 3 16,0 0 1-16,0-4 3 15,0-1-14-15,0-4 9 0,0-2 2 16,0-5-5-16,0 0-3 0,0-14 3 16,0-2 2-16,3 3-10 15,3-1-3-15,3 1-7 16,3 2-1-16,0 0-12 15,6 3-5-15,-3 2-61 16,14 3-25-16,1 3-2 16</inkml:trace>
  <inkml:trace contextRef="#ctx0" brushRef="#br0" timeOffset="15814.4478">3184 15055 208 0,'-9'-3'79'0,"9"3"-42"0,-12 3-28 0,6 2 22 16,-3 0-15-16,-3 3-1 16,0 3-5-16,-6 7-1 15,4 4-5-15,-1 1-3 0,3 7 2 16,9 1-2-16,3 4 2 16,12 2-2-16,6 0-1 15,8-6-17-15,13-4-6 16,6-1-90-1</inkml:trace>
  <inkml:trace contextRef="#ctx0" brushRef="#br0" timeOffset="17392.5689">3327 15134 160 0,'-6'-2'63'0,"6"4"-34"0,0-2-19 0,0 0 17 15,0 0-7-15,0 0 1 16,0 5-12-16,0 1-5 16,3 7-3-16,0 0 1 15,0 6-3-15,0 2 0 16,0 3 3-16,-3-3 1 15,0 0 1-15,3 0 0 16,-3-2-2-16,0-1-2 16,0-5-2-16,0-2 1 15,0 0-30-15,0-3-12 16,0-8-46 0</inkml:trace>
  <inkml:trace contextRef="#ctx0" brushRef="#br0" timeOffset="17580.4558">3395 15298 116 0,'-3'0'44'0,"3"6"-24"0,0 1-13 16,0-1 15-16,0 2-13 15,0 0-2-15,0 0-5 16,0-1 1-16,0 7-2 15,0-4-3-15,3 6-60 16</inkml:trace>
  <inkml:trace contextRef="#ctx0" brushRef="#br0" timeOffset="17783.2564">3404 15214 192 0,'0'-8'74'0,"0"8"-40"0,3-3-35 0,-3 3 12 15,0 0-12-15,0 0-1 16,0 0-27-16,0 0-10 16,6 3-38-16,0 2-13 15</inkml:trace>
  <inkml:trace contextRef="#ctx0" brushRef="#br0" timeOffset="18220.7874">3538 15134 140 0,'0'0'55'0,"0"3"-30"0,-3 10-25 0,3-8 10 16,0 6 5-16,-3 2 4 15,3 3-3-15,0 5 1 16,0 3-10-16,0 2-4 0,0 4 0 16,0 1 0-16,0-4 1 15,0-1-5-15,0-5 1 16,0-5-5-16,3-2 1 0,0-4-47 31,0-5-53-31,0 3 18 0</inkml:trace>
  <inkml:trace contextRef="#ctx0" brushRef="#br0" timeOffset="18486.5284">3615 15298 124 0,'-9'0'49'0,"4"0"-26"0,-4 3-12 16,3 0 18-16,0-1 0 15,-3 1 3-15,0-1-13 0,3 1-6 16,0 0-8-16,0 2-6 16,3 0-2-16,0 1-1 0,3-4 0 15,3 9 3-15,6-3 2 16,-3-3 0-16,6 6-1 15,3 5 1-15,3-3 1 16,-7-3-39-16,4-2-16 16,3-2-27-1</inkml:trace>
  <inkml:trace contextRef="#ctx0" brushRef="#br0" timeOffset="18846.2242">3749 15330 140 0,'-3'3'52'0,"3"-1"-28"0,6 4-13 0,-3-4 18 0,0 1-11 15,3-1-2-15,0 1-3 16,0 0 1-16,0-3-7 16,0-3-2-16,0 0-1 0,0-2-2 15,0-3 1-15,-3 6-4 16,-3-4 0-16,-3 1 1 15,0 0 0-15,0-1-3 16,-6 4 0-16,-6-1-3 16,-3 3 1-16,0 3 1 15,4 2 2-15,-1 3-1 16,0 3 1-16,3 4 4 16,3-1 1-16,3 4 5 0,3 1 5 15,3-1-7-15,6-4-3 16,9-4-2-16,3 1 1 15,6-3-19-15,2-8-6 16,1 0-67 0</inkml:trace>
  <inkml:trace contextRef="#ctx0" brushRef="#br0" timeOffset="19674.7685">4032 15285 116 0,'-3'11'44'0,"3"-1"-24"0,0 6-13 0,0-8 15 16,0 3 0-16,3 4 2 16,0 7-11-16,0-4-5 15,-3-2-5-15,3-3 0 0,0-5 0 16,-3 3 1-16,0-9 2 15,0 9 1-15,0-8 3 0,0-3-1 16,0 0 0-16,0-16-1 31,3 0-2-31,0 0-1 16,0 0-1-16,3 0 0 0,0 0-2 16,0 3-2-16,0 3 3 15,0 2 2-15,0 2-2 16,0 4 0-16,0 4-3 15,0 4-1-15,-1 2 1 16,-2-1 2-16,0 7-1 16,-3-4 2-16,0 6-2 15,0-3 2-15,0-10 2 16,0-3-2 0,0-5 0-16,3-1-3 0,0-1-1 15,3-4-1-15,3 0 0 16,0 1 2-16,3 2 0 15,0-3-3-15,0 11 0 16,0 0-1-16,0 6 3 16,0 1 0-16,0 7 1 15,-4 4 2-15,1 1 3 16,0 2 0-16,-3-8 0 16,0 6-3-16,-3-6-2 15,0-3-28-15,0-4-14 16,0-6-58-1</inkml:trace>
  <inkml:trace contextRef="#ctx0" brushRef="#br0" timeOffset="19987.2697">4324 15383 156 0,'-3'24'57'0,"3"-6"-30"0,0 3-16 16,3-10 15-16,3 0-8 16,3-1 0-16,6-2 2 15,-4-3 4-15,4-5-12 16,0-2 2-16,0-6 0 0,-3-5-7 0,0-9-2 16,-3 9 3-16,-3-3 3 15,-3 0-6 1,-3 1-1-16,-6 1-2 0,0 1 1 15,0 2-4-15,-6-2 0 16,3 8-12-16,0-3-7 16,3 5-18-16,0 1-6 15,3 2-32 1</inkml:trace>
  <inkml:trace contextRef="#ctx0" brushRef="#br0" timeOffset="20268.5561">4446 15341 152 0,'12'13'57'0,"0"-3"-30"0,3 14-16 0,-7-8 18 0,4-3-2 16,0 1 2-16,0-4-3 15,0-5 1-15,0 6-15 16,-3-6 2-16,0-2 0 0,-3 0 1 16,3-9 8-1,0-4-6-15,-3-9-9 16,0 6-3-16,6-3-1 15,-4-2 2-15,1-1-5 16,-3 0-3-16,3 1 1 16,-6 2 2-16,3 3-18 15,-3 2-6-15,0 3-188 32,0 6 72-32</inkml:trace>
  <inkml:trace contextRef="#ctx0" brushRef="#br0" timeOffset="23331.3717">4889 15298 144 0,'-3'-2'55'0,"3"2"-30"0,-3-3-14 0,3 3 18 16,-3 0-4-16,0 0 3 16,0 0-5-16,-5 0-2 15,2 3 4 1,-9 2-14-16,0 0-4 0,0 3-2 16,0 0-6-16,3 0 1 15,-3 3 0-15,6 2 2 16,0 5-1-16,3-2-1 15,3 0-4-15,3-3 0 16,6-2 2-16,0-6 1 16,0 6 3-16,3-9 1 15,3-2-6-15,0-5 0 16,0-8-1-16,0 2-1 16,-3 1 4-16,0 2 0 15,-3 0 3-15,0 0 1 16,-3 3-4-16,0-1-1 0,0 4 3 15,-3-1 1-15,0 11 8 16,-6 8 0 0,0 2-1-16,3 6-3 15,0 0-1-15,0 2-1 16,0 6 2-16,6-3-3 16,3 0 0-16,3-5-1 15,3-3 1-15,2-5-2 16,4-8-1-16,6 3-35 15,0-6-16-15,3-5-65 16</inkml:trace>
  <inkml:trace contextRef="#ctx0" brushRef="#br0" timeOffset="23925.4723">5008 15089 176 0,'3'3'66'0,"0"-1"-36"0,3 6-18 0,0 0 19 15,0 6-1-15,3 4 2 16,3 3-6-16,-3 8-4 16,0 6-12-16,-3-1-2 0,-3 9-1 15,-6-4 1-15,-3-2 0 16,0-2-2-16,-3-6-1 16,0-3-12-16,-3-5-5 0,0-2-63 15,0-3-27-15,3-11-3 16</inkml:trace>
  <inkml:trace contextRef="#ctx0" brushRef="#br0" timeOffset="38964.9628">9208 12335 120 0,'-3'-5'46'0,"0"10"-24"0,3-5-13 0,0 0 16 0,0 0 1 0,0 0 2 31,0 0-2-31,0 0-1 0,0 0-14 0,0 0 0 0,0 0 2 16,0 0-1-16,0 0 3 31,0 0-2-31,0 0 2 15,0 0-6-15,0 0-3 16,0 3-1-16,0-3-1 0,0 0 0 0,0 0 0 16,6 0 0-16,-3 0 0 15,3 0 0-15,0 0 0 16,0-3 0-16,3 3 2 16,-3-3-3-16,3 1 0 0,0 2-1 15,0-3 1-15,0 3-2 31,0 0-1-31,0 0 3 16,0 0 0-16,0 0-4 16,-1 0 1-16,4 3 0 0,-3-1 2 0,3 1 1 15,0 0-4 1,-3-1-1-16,0 1 5 16,0 2 3-16,-3 0-8 15,0 1 0-15,0-1 0 0,3 0 1 16,-3 1 1-16,3 2 0 15,-3-1 0-15,-1 1 0 16,4 0 2-16,-3 0 1 16,0 0-4-16,0 5-1 15,0-2 1-15,0 0 2 16,0 2 0-16,0-3-1 16,0 1 1-16,-3 0 1 15,0-1-1-15,0 1 2 16,0 2-2-16,0 0-1 15,0 0 1-15,0 3-1 16,0 0-3-16,0 0 2 16,0 0 1-16,-3 0 0 15,0 0 0-15,0 2 2 0,0 3-1 16,0 1-1-16,0-1 1 16,0-3-1-16,0 3 0 15,0-5 0-15,0-3 2 16,0 6 1-16,0-3-1 31,0 2-2-31,0-2 1 16,-3 3 1-16,3-3-1 0,-3 5 2 0,0-3-2 15,0 6-1-15,0-5 3 32,0 5 0-32,0-6-1 0,0 3 1 0,0-2-2 15,0 5-1-15,0-6 1 0,0 6 1 16,0-3-1-16,-3 5 2 15,3-2-2 1,-3 5 2-16,3-5-2 0,-3 3-1 16,3-4 3-16,-3 4 2 15,3-3-2-15,-3 2 0 16,3-5-1-16,-3 6-2 16,4-6-2-16,-1 3 1 15,0-6 3-15,0 9 3 16,0-6-4-16,-3 5-1 15,0-2 0-15,0 5 2 16,3-5 1-16,-3 11 3 16,3-9-3-16,-3 0-2 15,0-2 2-15,0 3 2 16,0-3-7-16,0 2 0 16,0-2 2-16,0 2 2 0,3-2 0 15,-3 0 1-15,3-3-2 16,0 6 2-16,0-6-2 15,0 8-1-15,0-5 1 16,0 5-1-16,0-5-3 16,0 5 2-16,0-8 3 15,0 3 3-15,0-3-4 16,3 3-3-16,0-6 1 16,0 6 2-16,0-6 0 15,0 6 2-15,0-3-2 0,0 6-1 16,0-6-2-16,0 8 1 15,0-5-1-15,0 5 0 16,0-2 4-16,3 4 1 16,0-4-1-16,0-1-2 15,0-2 1-15,0-3-1 16,0-2 0-16,3-1 0 16,0-2 0-16,3 3 0 15,0-4 0-15,0 7 0 16,-3-6 0-16,0 5 0 15,0-3 0-15,3 3 2 16,-3-5-3-16,3 5 0 31,0-2 1-31,0 2 2 0,0-2-3 0,2-1 0 0,-2-2 1 16,3-3 0-16,0-2 0 16,0-3 0-16,0 0 0 15,0-3 2-15,-3 0-1 16,6-2-1-16,-3 0-2 15,5-1 1-15,-2 1 1 16,0 0 2-16,-3-1-1 31,3-2 2-31,-3 0-4 0,3 3-2 0,0-1 4 32,0-2 1-32,-4 0-3 0,1 0 1 15,0 0-2 1,0 0 0-16,-3 0 4 0,0 0 1 15,0 0-4 1,3 0 1-16,-3 0 0 16,0 0 0-16,-3 0 0 0,0-5 2 15,0 3-3-15,0-1-2 16,0 0 2-16,-4 1 2 16,1-1-2-16,3-5-2 15,0 3 2-15,-6-1 2 16,0 1 0-16,0 0 2 15,0 0-2-15,0-3-1 16,0 2 1-16,-6-2 1 16,3 3-3-16,-3-3 0 15,4 0 1-15,-7 0 0 16,3 3 0-16,-3-3 2 16,3 3-3-16,0-1 0 15,0 1 1-15,0 3 0 0,0-1 0 16,3 0 0-16,0 1-3 15,0 2 0-15,0 0-1 16,3 0 3-16,0 0 0 16,3 5 3-16,0 0-3 15,3 3-2-15,0-3-1 16,3 6 3-16,0 0 2 16,3 4 2-16,-3-1-1 15,2 2-2-15,-2-3-2 16,0 0-1-16,0 0 2 15,0 0 2-15,-3 1 2 16,0-4 1-16,-3 1 0 0,0 2 0 16,0-5 2-16,-3 0 1 15,0 0-3-15,-3-3-1 16,0 0-1-16,-3 3-2 16,3 0 1-16,-6 0 1 15,3-2-17-15,0-1-6 16,0 0-32-16,3 0-11 15,0-2-40-15,6-6-16 16,0 3 17 0</inkml:trace>
  <inkml:trace contextRef="#ctx0" brushRef="#br0" timeOffset="40543.2041">9842 15031 128 0,'0'-3'49'0,"0"-2"-26"0,12 5-16 0,-9 0 13 15,-3 0 3-15,3 0 3 16,-3 0 0-16,0 0-1 16,0 0-14-16,0 0 7 0,0 0 4 15,0 0-2-15,0 11 4 16,-6-6-4-1,3 0-4-15,-6 6-3 16,0-1-5-16,3 4-3 16,1-1-2-16,-4-8-3 15,-3 0-2-15,6 6-1 16,3 0-14-16,0-11-4 16,0 0-22-16,-3 2-8 15,3-2-59 1</inkml:trace>
  <inkml:trace contextRef="#ctx0" brushRef="#br0" timeOffset="41887.3964">10345 14724 132 0,'-6'-5'49'0,"6"5"-26"0,-3-16-5 16,3 13 18-16,-2 1-5 15,-1-1 2-15,-3 3-8 16,0 0-1-16,0 0-13 15,3-3 7-15,-6 9 2 0,0-1-4 16,0 0-1-16,0 3-9 16,3 0-2-16,3 0 0 15,0 0 0-15,0 3-5 16,0-1-1-16,3-2 1 16,0 0 0-16,3-3 1 0,0 1 0 15,6-4 0 1,0-2 0-16,-6 0 0 15,0 0 2-15,0-2 3 16,0-1 4-16,-3 0 5 16,0-2-2-16,-6 0 3 15,3-1-2-15,0 6 0 16,0 0-7-16,0-2-4 16,3-1-4-16,3 3 1 15,6 0-1-15,0 0-2 16,0-3 0-16,3 3 3 15,0 0 0-15,2 0 1 16,1 0-3-16,-3 3 2 16,0 0 3-16,-3 2 3 15,-3 3-2-15,-6 8-2 0,-3 2 2 16,-3 6 0-16,-3 0 5 16,-3-3 5-16,0 3-5 15,0 5 0-15,4-2-2 16,-4 2-1-16,3-6-6 15,0-1 1-15,3-4-2 16,0 3 0-16,6-7-18 16,0-4-9-16,0-2-16 15,3 0-5-15,0-3-19 16,3-2-7-16,3-3-27 16</inkml:trace>
  <inkml:trace contextRef="#ctx0" brushRef="#br0" timeOffset="42230.883">10441 15044 224 0,'-6'16'85'0,"3"-8"-46"0,3 3-37 0,0-3 17 15,0 2-8-15,3 1 1 16,0 2-5-16,3-2 1 15,3 2-5-15,-1-8 3 0,7 0 0 16,0-7 2-16,3-1 2 0,0-5 1 16,-3 0 1-1,-3-2 5-15,-3-1 1 0,-3-2-3 16,-6 0-1-16,0-1-2 16,-6 1 2-16,-6-3-5 15,0 6-1-15,0 2-6 16,0 5-2-16,3-5-16 15,0 8-6-15,3 0-31 16,3 3-11-16,3 2-68 16</inkml:trace>
  <inkml:trace contextRef="#ctx0" brushRef="#br0" timeOffset="42699.7757">10685 14933 220 0,'0'3'85'0,"0"2"-46"0,0 0-30 0,3 1 22 16,0 2-13-16,0 2 0 16,0 1-6-16,0-1-2 0,6 4-6 15,-1-4-1-15,-8 3 5 16,6-5 0-16,-3 3 1 16,0-6-1-16,0 3 0 15,-3-8 0-15,-3 0 2 16,0-8 4-16,6 0-4 15,-6-2 0-15,0-4-4 16,0 1-1-16,3 0-3 16,6 0 1-16,0-1 0 15,3 1 1-15,0 3-5 16,0-1-1-16,0 3 1 16,3 0 0-16,0 3-4 0,0 0-1 15,0-1-26 1,3 4-9-16,-1-1-25 0,1 0-11 15,0 3-34 1</inkml:trace>
  <inkml:trace contextRef="#ctx0" brushRef="#br0" timeOffset="43168.5072">11063 14888 228 0,'-6'0'85'0,"0"3"-46"0,0-3-46 16,-3 2 73-16,-3 1-24 16,0 2-16-16,0 3-13 0,0 0-10 15,0 5-5-15,4 6-1 0,2-1 2 16,3 1 0-16,0 0 1 16,3-4 0-16,3-1-3 15,0-4 2-15,3 1 3 16,-1-3 1-16,1-6-1 15,6-4-2-15,-3-6 1 16,0 0 1-16,0 0-1 16,0-5 2-16,-3-1-2 15,0 1 2-15,0 0-2 16,-3 2-1-16,3 3-2 16,-3 1 1-16,0 1 1 15,0 1 0-15,-3 5 2 0,6 0 1 16,-3 5 1-16,3 1 2 15,0 4-1-15,0 3 0 16,0 1-6-16,-1 1 1 16,1-1 2-16,0-4 1 15,0-2-21-15,0 0-8 16,0 3-22-16,0-9-10 16,0-2-42-1,9-5-38-15,6-3 55 16</inkml:trace>
  <inkml:trace contextRef="#ctx0" brushRef="#br0" timeOffset="43356.3018">11316 14917 244 0,'-3'3'93'0,"0"2"-50"0,-3 3-26 0,3-3 27 0,-3 11-12 16,-3 0-3-16,0 3-15 15,0 2-6-15,-3 0-5 16,0-2-5-16,3-1 1 0,-3-2-15 15,1 0-6-15,2-3-20 16,0-8-9-16,3 1-14 16,0-6-5-16,0-6-19 15</inkml:trace>
  <inkml:trace contextRef="#ctx0" brushRef="#br0" timeOffset="43543.5865">11146 14904 224 0,'3'-5'85'0,"0"5"-46"0,0 2-26 0,6 1 22 16,0 2-7-16,6 3-2 16,0 5-8-16,0 9-1 15,2 4-10-15,1 1-4 0,0-1-2 16,3 6-1-16,0-8 2 16,-3-6-50-16,5 1-21 15,4-11-54 1</inkml:trace>
  <inkml:trace contextRef="#ctx0" brushRef="#br0" timeOffset="44514.2576">11444 14896 200 0,'-3'-3'77'0,"6"3"-42"0,0 3-23 16,-3-3 30-1,12 0-13-15,3 0-13 16,-1-3-5-16,4 1-7 15,0-1-3-15,0 3 0 0,-3 0-1 16,3 0 0-16,-3 0 0 16,-1 0 0-16,-2 0-29 15,-3 0-13-15,-3 0-53 16,0 3-38 0,-9-1 57-16</inkml:trace>
  <inkml:trace contextRef="#ctx0" brushRef="#br0" timeOffset="44732.8116">11515 14938 216 0,'-6'3'82'0,"9"0"-44"0,-3-1-36 0,0-2 19 16,6 3-7-16,3-3 0 15,3 0-6-15,3 0-3 16,6 0-2-16,3-3-3 0,-4 3 1 15,1 0-26-15,0 0-8 16,-3 6-51 0,3 7-44-16,-3-11 50 15</inkml:trace>
  <inkml:trace contextRef="#ctx0" brushRef="#br0" timeOffset="45483.8982">12045 14732 124 0,'-3'-3'46'0,"3"3"-24"0,3 0-10 0,-3 0 16 16,0 0-1-16,0 0 4 16,0 0-6-16,0-5-1 15,-3 5-13-15,3-5 4 0,-3-1 3 16,0 1-2-16,-3 3 3 15,0-4 1-15,0 4 0 0,-3 4-3 16,0-2 0-16,-3 6-5 16,4-1-2-16,-7 3-9 15,3 0 0-15,3 2-3 16,3-2-2-16,6 0 3 16,3 0 0-16,0 0 1 15,3 0 0-15,3-3 0 16,0-2 0-16,-3-3 0 15,3 0 2-15,-4-3 1 16,1 1 1-16,0-1-2 16,-3 0-2-16,-3 1 1 15,0-4-1-15,0 1 0 16,0 0 2-16,0 0-3 16,3 2-2-16,0 0-1 0,3 1 0 15,3 2 3-15,0 2 0 16,0 4-2-16,3-1 2 15,0 3 1-15,-3 2 0 16,-3 4 0-16,-6 1 2 16,-3 7 1-16,-3-1 1 15,-3 0 2-15,-3 3 1 16,-3 0 1-16,0 2 0 16,0-2-7-16,3-3-2 15,-5-2-3-15,5-4 3 16,0-1-20-16,3-1-8 15,9 3-16-15,0-6-7 0,3-2-14 16,0 0-6 0,6-3-16-16</inkml:trace>
  <inkml:trace contextRef="#ctx0" brushRef="#br0" timeOffset="45780.8182">12090 15047 176 0,'12'8'66'0,"-9"-3"-36"0,0 8-24 16,0-7 17-16,2 2-3 15,1-3 3-15,0 0-4 16,0 0 0-16,3-2-10 16,0-3 3-16,0 0 2 0,-3-5 1 0,0-1 4 15,0 1-2 1,-3-3-1-16,-3 0-2 0,-3 0 1 15,0-2-8-15,-3 5-2 16,0-1-1-16,-3 1 0 16,0 0-5-16,-3 2-1 15,6 0-26-15,-3 3-9 16,6 0-32-16,3 0-13 16,9 6-26-1</inkml:trace>
  <inkml:trace contextRef="#ctx0" brushRef="#br0" timeOffset="46187.0959">12358 14896 184 0,'0'3'68'0,"3"-1"-36"0,0 6-20 15,-1-2 21-15,7 2-6 16,-3 2-1-16,0 6-3 16,0 2 0-16,0 1-13 15,0-3-3-15,-3 0-1 0,0-3 1 16,0-5 1-16,0 0-4 16,0 0-1-16,-3-8 8 15,0 0 2-15,0 0-4 16,0-5-1-16,0-3-2 0,0-6-1 15,0-2-3-15,3 1 1 16,0-4-2-16,3 3-1 16,0 0 1-16,0 3-1 15,3 0-3-15,0 2 0 16,3 3-14-16,0 0-4 16,5 3-27-16,7 2-11 15,-3 1-27 1,-3 2-43-16,0 0 33 15</inkml:trace>
  <inkml:trace contextRef="#ctx0" brushRef="#br0" timeOffset="46562.183">12697 14878 208 0,'-9'-3'79'0,"3"3"-42"0,-3 3-23 16,6-1 20-16,-3 3-6 15,-3 1 0-15,0 2-17 16,0 0-9-1,3 18 0-15,0 1 0 0,3-4-3 16,3-1 1-16,0-4 0 16,3-2 2-16,3-5 1 15,0-1 1-15,3-10 0 16,3-5 0-16,0-3-2 16,0-5 1-16,-3-3-2 15,0 0 2-15,-3 3 0 0,-3-1 3 16,0 4 1-16,0 2 3 15,0 3-3-15,-3-1 1 16,0 4-7-16,0 7-1 16,0 8 0-16,3 3 2 15,0 3-1-15,0-1-1 16,0 1 1-16,0-6-1 16,0 3-9-16,3-6-2 15,2 4-32-15,4-7-11 16,0-1-50-1,9-4-41-15,0-4 57 16</inkml:trace>
  <inkml:trace contextRef="#ctx0" brushRef="#br0" timeOffset="46749.6871">12983 14928 212 0,'0'2'82'0,"3"4"-44"0,-6-1-29 16,3 3 22-16,-3 5-10 15,-3 3-2-15,0 0-14 16,-3 2-2-16,0 4-3 16,0-4-11-16,0 1-3 0,0-6-33 15,0-3-12-15,0-2-35 16</inkml:trace>
  <inkml:trace contextRef="#ctx0" brushRef="#br0" timeOffset="46937.1765">12852 14925 168 0,'3'3'63'0,"3"-1"-34"0,3 4-19 0,-1 2 17 16,4 8-2-16,0 5 2 16,3 0-13-16,0 3-5 15,0-8-6-15,-3-3-5 0,6 3-1 16,6 5-100-1</inkml:trace>
  <inkml:trace contextRef="#ctx0" brushRef="#br0" timeOffset="47499.8141">13316 14769 240 0,'-3'0'90'0,"3"5"-48"0,3 6-36 0,-3 0 20 0,3 7-10 15,-3 6 1-15,0 5-6 16,0 3-1-16,0-1-6 15,0 1-3-15,0-3 0 0,0-2-1 16,0-3 0-16,0-3-29 16,0-8-13-16,0-2-22 15,-3-6-9-15,0 0-15 16</inkml:trace>
  <inkml:trace contextRef="#ctx0" brushRef="#br0" timeOffset="47687.3293">13134 14949 212 0,'0'-13'79'0,"3"13"-42"0,6 0-23 0,-3 0 20 15,3 0-8-15,3 0-1 16,3 0-10-16,9 0-4 16,0 0-6-16,2-3-4 0,-2 0 2 15,3 3-26-15,-3-2-10 16,-3-1-62-1</inkml:trace>
  <inkml:trace contextRef="#ctx0" brushRef="#br0" timeOffset="48093.5508">13536 14780 232 0,'0'2'88'0,"0"4"-48"0,0 2-36 15,3-3 21-15,-3 5-10 16,0 1 0-16,0 2-5 16,0 0 1-16,0 1-6 15,0-4-1-15,0 1 0 0,0-3-5 16,0 0 1-16,0 0-2 15,0-3 0-15,3 0 4 0,0 1 1 16,3-4 3-16,0 1 3 16,3-1-4-16,0-2-3 15,3 0-1-15,0 0 1 16,3 0-3-16,0 0 0 16,-1 0 1-16,-2 0 2 15,3 0-12-15,0 0-6 16,-3 0-27-16,3 0-76 31,-3 0-22-31,-3-2 52 16</inkml:trace>
  <inkml:trace contextRef="#ctx0" brushRef="#br0" timeOffset="48375.1912">13721 14777 208 0,'0'3'77'0,"0"2"-42"0,0 8-21 15,0-2 22-15,3 5-5 16,-3 5 2-16,-3 5-13 16,0 9-4-16,0-1-9 15,0-2-3-15,0-8 0 0,3-6-5 16,0 6 1-16,0-3 0 15,0-5 2-15,0 0-17 0,0-3-6 16,-3-5-61 0,0-3-24-1,0-2-29-15,0-6 59 16</inkml:trace>
  <inkml:trace contextRef="#ctx0" brushRef="#br0" timeOffset="48781.1268">13843 14814 252 0,'3'3'93'0,"-3"2"-50"0,0 8-41 0,0-5 19 16,0 3-4-16,0-1-1 0,0 1-4 15,0-1-2-15,0 1-6 16,0-3-5-16,3 0-2 0,0-3 2 16,3 1 0-16,3-1 3 15,6 3 1-15,2 0-4 16,1 5-1-16,0 0 1 16,0 0 2-16,-3 1 4 15,-3-1 2-15,-3 3 10 16,-3 0 4-16,-6-3-3 15,-3 0 2-15,3-2-11 0,-9-1-5 16,3-2-1-16,-9 5 2 16,3-2-22-16,-3-6-10 15,0 1-18-15,-3-6-5 16,4 0-28-16,-1-3-11 16,-3-8-7-1</inkml:trace>
  <inkml:trace contextRef="#ctx0" brushRef="#br0" timeOffset="48968.9267">13828 14796 272 0,'9'-6'104'0,"-3"1"-56"0,3 2-36 0,-3 3 24 0,9 0-17 15,2 0-3-15,1 0-10 16,3 0-4-16,0 0-1 15,0 0-4-15,0 3 0 0,0 0-49 16,-4 2-22-16,1 0-51 16</inkml:trace>
  <inkml:trace contextRef="#ctx0" brushRef="#br0" timeOffset="49203.1653">14257 14819 268 0,'-3'29'101'0,"3"-5"-54"0,-3 21-46 0,3-21 19 16,0 2-9-16,3 4-1 16,0-7-6-16,0-4-1 15,0 7-1-15,0-4-15 0,0-1-6 16,-3-3-43-16,0 1-18 15,0-3-22 1</inkml:trace>
  <inkml:trace contextRef="#ctx0" brushRef="#br0" timeOffset="50939.9667">11465 15642 180 0,'-18'0'68'0,"18"0"-36"0,-3 0-13 0,3 0 23 15,0 0-10 1,0 0-3-16</inkml:trace>
  <inkml:trace contextRef="#ctx0" brushRef="#br0" timeOffset="51111.4881">11456 15642 442 0,'12'0'22'0,"-1"5"-4"15,4-5-7-15,0 3-2 16,3-3-5-16,-3 3-1 16,-3-1-1-16,9-2 1 15,3 0-2-15,-4 0-1 16,1-2-10-16,-9 2-4 15,0 0-24-15,-3 0-10 16,3-3-33 0,-3 3-57-16,-3 3 32 15</inkml:trace>
  <inkml:trace contextRef="#ctx0" brushRef="#br0" timeOffset="51345.9022">11509 15764 248 0,'-3'3'93'0,"3"-3"-50"0,0 2-46 16,0-2 19-16,6 5-3 16,3-2 4-16,6 0-5 15,0-1 1-15,6 1-8 16,3-3-3-16,-1 0-1 0,-2 0-12 15,0 0-5-15,-3 0-47 16,0 0-19-16,0-3-20 16</inkml:trace>
  <inkml:trace contextRef="#ctx0" brushRef="#br0" timeOffset="52299.1149">12069 15539 168 0,'-6'0'66'0,"6"-8"-36"0,0 8-15 0,0 0 20 0,0 0-6 15,0 0-2-15,0 0-4 16,0-3-3-16,0-2-10 15,3-5-2-15,0 4-1 0,6-4 3 16,3 2 4-16,0 0-8 16,-3 8-1-16,-1 0-3 15,4-3-2-15,6 3-2 16,-3 5 1-16,-3 6 3 16,-3 2 3-16,-3 8 2 15,-6 1 1-15,-3-1-2 16,0-5-1-16,0-3-6 15,0 0 1-15,-3 0 0 16,3-2 0-16,0-6-5 16,3 3 1-16,3-3-7 15,3 1-1-15,3-1 2 0,0 0 1 16,0 1 3-16,6 2 4 16,3 5 1-16,-10 0 3 15,1-2 10-15,-3 2 7 16,-6 5-1-16,-3-4-1 15,0-4-5-15,-6 1-2 16,-2-1-4-16,2 1-1 16,0-3-8-16,-3-8-2 15,-6 0-18-15,3 0-5 16,-6 0-21-16,6-5-7 16,3 2-63-1,3-5-27-15,9-3 76 16</inkml:trace>
  <inkml:trace contextRef="#ctx0" brushRef="#br0" timeOffset="52705.4701">12289 15523 220 0,'9'-3'82'0,"-3"-2"-44"0,3 13-22 15,-6-3 22-15,0-2-9 16,6 5 0-16,-6-3-10 0,-3 11-4 16,0-3-8-1,0-2-3-15,0 0 0 0,0-1-2 0,0 1-2 16,6-3-2 0,0-3-1-16,6-5 2 15,5 5 0-15,1-2 1 16,0 0-3-16,0-1 0 15,0 6 2-15,-6-3 2 16,0 1 0-16,3 4 2 16,-4-2 4-16,-5 5 4 15,-3-2-2-15,-3 5 2 16,0-3-4-16,-6 0 1 16,1-5-5-16,-7 8 0 0,-6-3-10 15,-3-2-3-15,-3-3-17 16,0-3-6-16,3-2-17 15,4-3-9-15,-1-3-56 16</inkml:trace>
  <inkml:trace contextRef="#ctx0" brushRef="#br0" timeOffset="52939.8662">12274 15528 252 0,'0'-5'96'0,"3"-3"-52"0,6 6-29 16,-3 2 26-16,3-3-15 15,6 0-5-15,0 3-12 0,-3 0-6 16,9-2-2-16,8-4 1 0,-2 1 3 16,3 5-40-16,3-3-18 15,-4 3-37 1,-5 0-56-16,0 0 36 15</inkml:trace>
  <inkml:trace contextRef="#ctx0" brushRef="#br0" timeOffset="53111.7108">12670 15486 236 0,'-3'5'90'0,"6"3"-48"0,0 19-31 0,-3-22 23 15,0 14-11-15,0-4-4 16,0 15-8-16,0-7-3 15,0 14-4-15,0-5-1 0,0 5 1 0,0-8-20 16,3 3-9-16,0-8-51 16,0-3-23-16,0-2-2 15</inkml:trace>
  <inkml:trace contextRef="#ctx0" brushRef="#br0" timeOffset="53580.6002">13155 15502 256 0,'-3'11'96'0,"3"4"-52"0,0 22-43 16,0-29 21-16,0 8-10 16,-3 11-2-16,0-1-5 15,3 1-2-15,0-1-1 16,0-2-10-16,0-6-5 0,0-2-42 15,0-5-16-15,0-3-32 16</inkml:trace>
  <inkml:trace contextRef="#ctx0" brushRef="#br0" timeOffset="53799.2827">13087 15666 212 0,'0'-3'79'0,"3"1"-42"0,3 2-23 0,0 0 20 16,0 0-4-16,6-3 0 15,-1 0-20-15,4 3-5 16,3 0-4-16,3-2-8 0,6-1 0 16,-3 3-50-16,-4 0-22 15,-2-8-25 1</inkml:trace>
  <inkml:trace contextRef="#ctx0" brushRef="#br0" timeOffset="54111.9213">13426 15558 208 0,'-6'7'79'0,"6"4"-42"0,0 10-28 15,0-10 22-15,-3 2-13 16,0 0 0-16,0 3-8 16,0 0-2-16,3 0-4 15,-3 0-3-15,3-6 2 0,0 1-2 0,3-3 2 16,-3 5-2-16,3 0-1 16,3-5 5-1,3-2 1-15,6-4-2 16,-3-2-9-16,3 0-5 15,9-2-21-15,-7 2-7 16,-2 0-25-16,0 0-8 16,0 0-11-1</inkml:trace>
  <inkml:trace contextRef="#ctx0" brushRef="#br0" timeOffset="54393.1474">13643 15544 192 0,'-3'0'74'0,"3"8"-40"0,0 16-24 15,0-11 20-15,0 6-7 16,0 2-1-16,0 3-8 15,0-6-1-15,-3 6-8 16,1 8-3-16,-1-6 3 16,3 1-1-16,0-1-19 15,0-7-8-15,0-1-37 16,0-2-14-16,0-3-16 16</inkml:trace>
  <inkml:trace contextRef="#ctx0" brushRef="#br0" timeOffset="54736.9335">13768 15618 248 0,'-3'8'93'0,"3"-8"-50"0,3 3-35 0,-3 2 24 16,0 1-9-16,0-4 1 15,0 9-11-15,0-3-5 16,0 2-5-16,0-2-3 0,6 3 3 0,-3-3-2 16,6 2 2-16,0-2-7 15,3 3 1-15,0-1 1 16,0 4 3-16,0-4 2 16,-3 11 1-16,0-2 6 15,-6-1 4-15,0-2-3 16,-6 0-1-16,0 0-4 15,-6-3-1-15,3 1-28 16,-6-7-9-16,3-1-22 16,-12-4-8-16,3-2-60 15</inkml:trace>
  <inkml:trace contextRef="#ctx0" brushRef="#br0" timeOffset="54924.3966">13739 15589 260 0,'18'-16'96'0,"-18"16"-52"0,23-2-40 0,-17 2 19 15,6 0-15-15,-3 0-2 16,6 0-13-16,-3 0-3 16,12 0 5-16,-3 0-37 0,2 0-17 15,-5 0-44 1</inkml:trace>
  <inkml:trace contextRef="#ctx0" brushRef="#br0" timeOffset="55096.2876">14117 15550 220 0,'0'15'82'0,"0"-15"-44"0,0 53-36 16,0-45 17-16,0 16-6 15,0-3 0-15,0 14-7 16,0-6-4-16,0 3-1 15,0-6-15-15,0 0-3 0,0-7-55 16,0 2-56 0,0-5 34-16</inkml:trace>
  <inkml:trace contextRef="#ctx0" brushRef="#br0" timeOffset="56080.7849">11447 16359 256 0,'0'5'96'0,"0"-10"-52"0,3 8-34 0,3-3 23 16,3 0-9-16,0-3 0 15,-1 11-9-15,1 0-4 16,6-8-6-16,9-3-4 0,-3 11 2 16,-3-2-4-16,3-9 0 15,5 0-21-15,-2 3-10 16,-6 0-33-16,-6 6-84 31</inkml:trace>
  <inkml:trace contextRef="#ctx0" brushRef="#br0" timeOffset="56299.8053">11512 16505 260 0,'-9'0'99'0,"9"0"-54"0,3 2-44 16,-3-2 30 0,9 3-8-16,3-3-10 15,3 0-5-15,3 5-5 16,-3 1 0-16,6-6 0 0,8-3-12 16,-2 0-4-16,0-2-34 15,-3 5-12-15,0 11-55 16</inkml:trace>
  <inkml:trace contextRef="#ctx0" brushRef="#br0" timeOffset="57096.6097">12197 16375 180 0,'3'-5'68'0,"-3"5"-36"0,6-11-9 16,-3 11 24-16,0-8-4 0,0 3-1 15,-3-6-10-15,0 1-5 16,-3-1-15-16,0-2 3 0,-3 5 3 16,0 0 1-16,-6 0 1 15,0 0-7-15,-6 6 0 16,3-1-13-16,-3 3-2 16,4 0 1-16,2 8 0 15,0-3-2-15,3 6 0 16,3 2-1-16,6 0 0 15,9 6 3-15,6 2 0 16,0 11-8-16,-4-6-2 16,1-2 15-16,0 2 8 15,-3-4-5-15,-3 4-3 0,0-2-3 16,-6 0 1-16,0-6-1 16,-3-2 2-16,-6 5-2 15,-3-8 2-15,3-5 0 16,-3 0 1-16,1-2-5 15,-1-6 1-15,0 0-7 16,3-14-3-16,0-2-3 16,6 6 0-16,0 2 0 15,6-13 1-15,6-11 7 16,6 3 2-16,0 0 3 16,-6 18 0-16,-1 1 0 15,1-6 0-15,0 8-3 16,0-5 2-16,0 2-19 0,0-10-9 15,0 0-45-15,0 18-85 32</inkml:trace>
  <inkml:trace contextRef="#ctx0" brushRef="#br0" timeOffset="57549.7198">12489 16314 212 0,'-3'-16'82'0,"3"16"-44"0,-3 16-18 15,3-16 24-15,0 0-5 16,0 0 0-1,-6 8-18-15,0-3-7 0,-3 9-9 16,3-1-2-16,0 11 1 0,0-6-2 16,3 11-2-16,0-2 3 15,6 2 0-15,0-5-1 16,9-6-2-16,0 3 5 16,9-10 1-16,-1-3 0 15,4-11 1-15,-3 1 2 0,0-12 2 16,-3 4 1-16,-3-9 0 15,-3 1-4-15,-7-1 0 16,-2 1-5-16,-6-17 0 16,0 9-3-16,-5 5-3 15,2-3-9-15,-6 8-5 16,3 0-38-16,0 6-14 16,0-1-68-1,3 6-38-15,-3-3 83 16</inkml:trace>
  <inkml:trace contextRef="#ctx0" brushRef="#br0" timeOffset="58034.162">12831 16333 260 0,'-24'2'99'0,"24"-2"-54"0,-12 6-33 15,12-1 24-15,0-5-17 16,0 0-3-16,6-5-8 16,-3-1 0-16,9-2-5 15,-3 1-4-15,6-1 0 0,-3-3-1 16,3 8 0-16,-4-2 2 15,4 13 0-15,-3-3-3 0,0 14 2 16,-3-3 1-16,-3 10 0 16,0-2 0-16,-6 8 0 15,0-3 0-15,-3 3 2 16,0-6 1-16,-3 0 1 16,0-4 4-16,0-4 5 15,3-2 6-15,0-3 3 16,0-2-7-16,0-6-4 15,0 6-4-15,6-9-2 16,0 4-3-16,6-6-2 16,-3 0 1-16,9 0-1 15,0 0-3-15,3 0 2 16,0 0-6-16,-1 0 0 16,-2 0-52-16,3 2-23 15,-3 1-64-15</inkml:trace>
  <inkml:trace contextRef="#ctx0" brushRef="#br0" timeOffset="59237.3671">10208 16222 72 0,'0'0'30'0,"3"2"-16"0,-3-2-17 0,0 0 6 0,0 0-6 16,3 3 0-16,-3-3-27 16,6 3-12-16</inkml:trace>
  <inkml:trace contextRef="#ctx0" brushRef="#br0" timeOffset="59778.1339">10244 16235 132 0,'0'-5'49'0,"0"5"-26"0,0-3-7 16,0 3 18-16,0-3 2 15,0 1 0-15,0-4-6 16,0 6-2-16,-3-5-15 16,0-3 1-16,0 8 2 0,-3-3 1 15,0 1 1-15,-3 2-5 16,1 5-3-16,-1 0-8 0,0 3-1 16,3 3-3-16,3-1-2 15,3-4 3-15,3 4 0 16,3-2-2-16,0 3 0 15,-3-1 2-15,3-10 0 16,2 0 3-16,1-2 1 16,0-1-1-16,-3 3-2 15,-3 0 3-15,0-2 2 16,0-4-2-16,0 1 0 16,-3-3-3-16,0 5-3 15,0 1 2-15,0-6 2 16,3 8-5-16,0-3 1 15,6-2-1-15,-3 0 2 16,0 5 1-16,3 0 1 16,0 0-3-16,0 5 2 15,3 0 3-15,-6 6 1 16,0-6-1-16,-3 8-2 16,0 6 3-16,-3 7 0 15,0-5 3-15,-9 3 3 16,-6 11 0-16,0-4 0 15,3 4-5-15,3-11-1 16,3-6-1-16,0 1-2 16,-3 4-6-16,6-7-1 0,0-2-10 15,3-1-4-15,0 3-14 16,0-6-5-16,3-2-14 16,6-3-3-16,0-5-38 15</inkml:trace>
  <inkml:trace contextRef="#ctx0" brushRef="#br0" timeOffset="60074.9572">10369 16568 132 0,'0'3'52'0,"0"0"-28"0,3 4-15 16,0-1 14-16,0 2-5 15,0-3 0-15,3 3-4 0,-3 0 1 16,3-3-8-16,0 3 7 0,3-5 5 15,0-1 5-15,0-4 3 16,0-1-1-16,0-5-1 16,-3 5-3-16,-3-7-2 15,0 7-8-15,-6-7-3 16,3 7-3-16,-6-8-1 16,0 9-3-16,-3-3-2 15,0-1-15-15,0 1-5 16,3 5-39-16,0-3-14 15,3 1-44 1</inkml:trace>
  <inkml:trace contextRef="#ctx0" brushRef="#br0" timeOffset="60465.6438">10560 16468 208 0,'15'10'77'0,"-9"-7"-42"0,0 21-32 15,-4-19 17-15,1 3-3 16,0-3 1-16,0 8-5 16,0-5 0-16,0-2-8 15,-3 7-3-15,0-5 1 0,0 0-2 0,0-6 2 16,0 6 0-16,0-8 3 15,0-2 6-15,0-4 2 16,0 6-1-16,0-7 2 16,0-9-6-16,0 8-3 15,0 5-1-15,3-8 1 16,0 4-3-16,3-4 0 16,0 3-1-16,3 0-2 15,-3 0-2-15,3-2-1 16,6-4-29-16,0 12-12 15,-3-1-26-15,3 0-11 16,-1 1-18 0</inkml:trace>
  <inkml:trace contextRef="#ctx0" brushRef="#br0" timeOffset="60887.8239">10860 16449 164 0,'0'-5'63'0,"0"5"-34"0,0-5-10 16,0 5 21-16,0 0-11 16,0 0-2-16,-3 5-10 15,0-2 0-15,-3 2-10 16,0-5-6-16,1 16-2 0,-1-6 3 16,0 3 1-16,0 1-4 0,3-1 1 15,0 0 0-15,3 0 0 16,0-2 0-16,3-3 0 15,0 0 0-15,3-5 2 16,0-1-1-16,0-2-1 16,-1 0 1-16,1-5 1 15,0 2-1-15,-3-2-1 16,0 0 1-16,0-3 1 16,0 2-1-16,0-2-1 15,-3 6-2-15,3-1-1 16,0 1 6-16,0 2 3 15,0 0-1-15,3 5 0 16,0-3-6-16,0 4 1 16,0-1 0-16,0-2 0 0,0 5-29 15,3-3-13-15,-3 0-47 16,6-2-42 0,-3 0 44-16</inkml:trace>
  <inkml:trace contextRef="#ctx0" brushRef="#br0" timeOffset="61168.8961">11146 16380 156 0,'3'0'57'0,"-3"0"-30"0,0 6-16 16,0-1 18-16,0 0 0 0,0-2 3 15,-3 7-4-15,0-2-3 16,-3 11-13-16,3-6-5 0,-3 6-3 16,0-3-5-16,-3 2-1 15,3-2 1-15,0 2 0 16,1-4-24-16,-1-1-8 16,3 3-18-16,0-8-7 15,0-3-23 1</inkml:trace>
  <inkml:trace contextRef="#ctx0" brushRef="#br0" timeOffset="61372.2928">11036 16423 220 0,'-3'-11'85'16,"3"11"-46"-16,3 8-32 0,0-5 20 0,0-1-3 15,0-2 3-15,3 6-6 16,0 2-3-16,6 2-10 15,-3 1-3-15,6 5 1 0,-4-3-3 16,10 3-2-16,-3-3-5 16,0 3 0-16,-3-3-42 15,3-2-17-15,-3-6-56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4T21:40:49.2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5693 11980 156 0,'-3'-5'57'0,"3"2"-30"0,0 1-16 0,0 2 18 0,0 0-11 15,3 0 0-15,-3 0-6 16,6 2-2-16,3 1-6 16,0 2-1-16,0 3 3 0,0 6-3 15,0 1 0-15,0 1 3 16,2 3 3-16,-2-1-4 15,3 3-3-15,-3 1-4 16,3-1 1-16,-3 0 3 16,0-3 1-16,-3-2-1 15,0-2 1-15,0-4 0 16,0-2 1-16,-3-3 11 16,0-5 5-16,0-5-10 15,0-5-3-15,0-6-1 16,0 0 1-16,0 0 1 15,0 3 0-15,0-1-7 0,0 4 0 16,0-3-1-16,0 2 2 16,0 0-6-16,2 4-1 15,1 1-23-15,3 1-6 16,0 2-43-16,0 3-15 16</inkml:trace>
  <inkml:trace contextRef="#ctx0" brushRef="#br0" timeOffset="546.9326">6148 12081 124 0,'-3'-3'46'0,"3"3"-24"0,0 0-26 16,3-2 65 0,0-1-22-16,0-5-11 0,0 0-9 15,-3-3-13-15,3 1 3 16,3-3 3-16,0-3-6 0,0-3-1 16,-3 1-5-16,0-6-1 15,0 3 1-15,0-3 0 16,0 3-5-16,0 5 1 15,-3 3 2-15,6-1 1 16,0 9-2-16,-3 10 0 16,0 11 2-16,6 3 0 15,-3 5 1-15,0-1 0 0,0 7 2 16,0-1 1-16,0-3-1 16,3-2-2-16,-1 0 3 15,-2-3 0-15,0-3 1 16,0 1 0-16,-6-3-27 15,0 0-11-15,-3-3-63 16</inkml:trace>
  <inkml:trace contextRef="#ctx0" brushRef="#br0" timeOffset="781.3398">6157 12216 208 0,'-3'0'79'0,"15"0"-42"0,-15 2-19 16,9-2 23-16,0 0-15 16,3 0-4-16,3 0-9 0,6 0-1 15,9 0-7-15,2-2-3 0,4-1 1 16,6 3-2-16,0 0 2 16,-1-2-18-16,-2-1-4 15,-3 0-86 1,-6 1-57-16,-10-4 63 15</inkml:trace>
  <inkml:trace contextRef="#ctx0" brushRef="#br0" timeOffset="7000.5051">8247 12036 108 0,'12'13'41'0,"-9"-10"-22"0,0 10-7 15,3-8 16-15,0 3-10 16,3 0-2-16,0 3-3 15,-1 2-1-15,1 0-6 16,0 0-2-16,0 1 2 0,0-1-1 16,0 0 2-16,0 0-4 15,0 1-2-15,-3-4 0 0,0-2 1 16,0 3-1-16,0-3 2 16,0 0 0-16,0-11 5 15,0-2 3 1,0-3-2-16,-3-3 2 15,3-2-2-15,2-3 0 16,1 0-5-16,-3 0-1 16,3 3-1-16,0 2 1 15,0 1-4-15,-3 2 0 16,0 0-1-16,3-3 0 16,0 3-36-16,3 8-14 0,3-5-40 31</inkml:trace>
  <inkml:trace contextRef="#ctx0" brushRef="#br0" timeOffset="7468.9731">8628 12049 148 0,'0'-3'55'0,"6"1"-30"0,6-14-18 0,-6 11 15 16,9-1-11-16,5 1-1 16,4 0-4-16,3 0 1 15,0-1-4-15,0 4 0 0,2-1 3 16,-5 3-3-16,0 3 0 15,-9 5-1-15,-6 7-2 16,-15 4 5-16,-6 2 1 16,-6 0 0-16,-3 0 1 15,-5 1-4-15,-1-1 0 16,3-3 1-16,3-2 2 0,3-3 6 16,6-2 2-16,6-3-1 15,6-3 0 1,12 0 1-16,9-5 4 0,6-2-6 15,9-3-2-15,5-1-5 16,4-2-4-16,0 3-9 16,-1 0-5-16,1 2-101 15,0 3-57 1,-7-3 78-16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CSE351 Lecture 12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A6762-05D5-4293-9DC9-BC140DCA8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6926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CSE351 Lecture 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22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6762-05D5-4293-9DC9-BC140DCA8331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CSE351 Lecture 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44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5" y="0"/>
            <a:ext cx="6994525" cy="5246688"/>
          </a:xfrm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CSE351 Lecture 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74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75" y="0"/>
            <a:ext cx="6994525" cy="5246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Modified</a:t>
            </a:r>
            <a:r>
              <a:rPr lang="en-US" baseline="0" dirty="0" smtClean="0"/>
              <a:t> example from earlier</a:t>
            </a:r>
          </a:p>
          <a:p>
            <a:pPr lvl="1"/>
            <a:r>
              <a:rPr lang="en-US" baseline="0" dirty="0" smtClean="0"/>
              <a:t>Now </a:t>
            </a:r>
            <a:r>
              <a:rPr lang="en-US" baseline="0" dirty="0" err="1" smtClean="0"/>
              <a:t>call_incr</a:t>
            </a:r>
            <a:r>
              <a:rPr lang="en-US" baseline="0" dirty="0" smtClean="0"/>
              <a:t> takes an argument, </a:t>
            </a:r>
            <a:r>
              <a:rPr lang="en-US" b="1" baseline="0" dirty="0" smtClean="0"/>
              <a:t>long x,</a:t>
            </a:r>
            <a:r>
              <a:rPr lang="en-US" b="0" baseline="0" dirty="0" smtClean="0"/>
              <a:t> which is used in computing its result</a:t>
            </a:r>
          </a:p>
          <a:p>
            <a:pPr lvl="1"/>
            <a:r>
              <a:rPr lang="en-US" b="1" baseline="0" dirty="0" smtClean="0"/>
              <a:t>x</a:t>
            </a:r>
            <a:r>
              <a:rPr lang="en-US" b="0" baseline="0" dirty="0" smtClean="0"/>
              <a:t> is in </a:t>
            </a:r>
            <a:r>
              <a:rPr lang="en-US" b="1" baseline="0" dirty="0" smtClean="0"/>
              <a:t>%</a:t>
            </a:r>
            <a:r>
              <a:rPr lang="en-US" b="1" baseline="0" dirty="0" err="1" smtClean="0"/>
              <a:t>rdi</a:t>
            </a:r>
            <a:endParaRPr lang="en-US" b="1" baseline="0" dirty="0" smtClean="0"/>
          </a:p>
          <a:p>
            <a:pPr lvl="1"/>
            <a:r>
              <a:rPr lang="en-US" b="0" baseline="0" dirty="0" smtClean="0"/>
              <a:t>Need to save it somewhere: </a:t>
            </a:r>
            <a:r>
              <a:rPr lang="en-US" b="1" baseline="0" dirty="0" smtClean="0"/>
              <a:t>use a </a:t>
            </a:r>
            <a:r>
              <a:rPr lang="en-US" b="1" baseline="0" dirty="0" err="1" smtClean="0"/>
              <a:t>callee</a:t>
            </a:r>
            <a:r>
              <a:rPr lang="en-US" b="1" baseline="0" dirty="0" smtClean="0"/>
              <a:t>-saved register</a:t>
            </a:r>
          </a:p>
          <a:p>
            <a:pPr lvl="0"/>
            <a:r>
              <a:rPr lang="en-US" b="0" baseline="0" dirty="0" smtClean="0"/>
              <a:t>But </a:t>
            </a:r>
            <a:r>
              <a:rPr lang="en-US" b="0" baseline="0" dirty="0" err="1" smtClean="0"/>
              <a:t>call_incr</a:t>
            </a:r>
            <a:r>
              <a:rPr lang="en-US" b="0" baseline="0" dirty="0" smtClean="0"/>
              <a:t> is a </a:t>
            </a:r>
            <a:r>
              <a:rPr lang="en-US" b="0" baseline="0" dirty="0" err="1" smtClean="0"/>
              <a:t>callee</a:t>
            </a:r>
            <a:r>
              <a:rPr lang="en-US" b="0" baseline="0" dirty="0" smtClean="0"/>
              <a:t>, too!</a:t>
            </a:r>
          </a:p>
          <a:p>
            <a:pPr lvl="1"/>
            <a:r>
              <a:rPr lang="en-US" b="0" baseline="0" dirty="0" smtClean="0"/>
              <a:t>Have to </a:t>
            </a:r>
            <a:r>
              <a:rPr lang="en-US" b="1" baseline="0" dirty="0" smtClean="0"/>
              <a:t>save %</a:t>
            </a:r>
            <a:r>
              <a:rPr lang="en-US" b="1" baseline="0" dirty="0" err="1" smtClean="0"/>
              <a:t>rbx</a:t>
            </a:r>
            <a:r>
              <a:rPr lang="en-US" b="0" baseline="0" dirty="0" smtClean="0"/>
              <a:t> for whoever called call_incr2</a:t>
            </a:r>
            <a:endParaRPr lang="en-US" b="1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CSE351 Lecture 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68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75" y="0"/>
            <a:ext cx="6994525" cy="5246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you think of another way we could have done this?</a:t>
            </a:r>
          </a:p>
          <a:p>
            <a:r>
              <a:rPr lang="en-US" dirty="0" smtClean="0"/>
              <a:t>Push %</a:t>
            </a:r>
            <a:r>
              <a:rPr lang="en-US" dirty="0" err="1" smtClean="0"/>
              <a:t>rdi</a:t>
            </a:r>
            <a:r>
              <a:rPr lang="en-US" dirty="0" smtClean="0"/>
              <a:t> onto the stack</a:t>
            </a:r>
          </a:p>
          <a:p>
            <a:r>
              <a:rPr lang="en-US" dirty="0" smtClean="0"/>
              <a:t>Why did the compiler choose this way? </a:t>
            </a:r>
          </a:p>
          <a:p>
            <a:pPr lvl="1"/>
            <a:r>
              <a:rPr lang="en-US" dirty="0" smtClean="0"/>
              <a:t>In this case it’s a wash, but if we ever use %</a:t>
            </a:r>
            <a:r>
              <a:rPr lang="en-US" dirty="0" err="1" smtClean="0"/>
              <a:t>rbx</a:t>
            </a:r>
            <a:r>
              <a:rPr lang="en-US" dirty="0" smtClean="0"/>
              <a:t> again, then it was worth it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CSE351 Lecture 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41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CSE351 Lecture 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29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75" y="0"/>
            <a:ext cx="6994525" cy="5246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First:</a:t>
            </a:r>
            <a:r>
              <a:rPr lang="en-US" baseline="0" dirty="0" smtClean="0"/>
              <a:t> look at the test:</a:t>
            </a:r>
          </a:p>
          <a:p>
            <a:pPr lvl="1"/>
            <a:r>
              <a:rPr lang="en-US" b="1" baseline="0" dirty="0" smtClean="0"/>
              <a:t>test </a:t>
            </a:r>
            <a:r>
              <a:rPr lang="en-US" baseline="0" dirty="0" smtClean="0"/>
              <a:t>if </a:t>
            </a:r>
            <a:r>
              <a:rPr lang="en-US" b="1" baseline="0" dirty="0" smtClean="0"/>
              <a:t>%</a:t>
            </a:r>
            <a:r>
              <a:rPr lang="en-US" b="1" baseline="0" dirty="0" err="1" smtClean="0"/>
              <a:t>rdi</a:t>
            </a:r>
            <a:r>
              <a:rPr lang="en-US" baseline="0" dirty="0" smtClean="0"/>
              <a:t> == 0</a:t>
            </a:r>
          </a:p>
          <a:p>
            <a:pPr lvl="1"/>
            <a:r>
              <a:rPr lang="en-US" baseline="0" dirty="0" smtClean="0"/>
              <a:t>If it does, then jump to the </a:t>
            </a:r>
            <a:r>
              <a:rPr lang="en-US" b="1" baseline="0" dirty="0" smtClean="0"/>
              <a:t>ret</a:t>
            </a:r>
          </a:p>
          <a:p>
            <a:pPr lvl="0"/>
            <a:r>
              <a:rPr lang="en-US" b="0" baseline="0" dirty="0" smtClean="0"/>
              <a:t>Note: share ret between both cases, so set </a:t>
            </a:r>
            <a:r>
              <a:rPr lang="en-US" b="0" baseline="0" dirty="0" err="1" smtClean="0"/>
              <a:t>rax</a:t>
            </a:r>
            <a:r>
              <a:rPr lang="en-US" b="0" baseline="0" dirty="0" smtClean="0"/>
              <a:t>=0 before jump</a:t>
            </a:r>
          </a:p>
          <a:p>
            <a:pPr lvl="0"/>
            <a:r>
              <a:rPr lang="en-US" b="0" baseline="0" dirty="0" smtClean="0"/>
              <a:t>Rep; ret is just because some HW doesn‘t like jumping to ret</a:t>
            </a:r>
          </a:p>
          <a:p>
            <a:pPr lvl="0"/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CSE351 Lecture 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31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%</a:t>
            </a:r>
            <a:r>
              <a:rPr lang="en-US" dirty="0" err="1" smtClean="0"/>
              <a:t>rdi</a:t>
            </a:r>
            <a:r>
              <a:rPr lang="en-US" dirty="0" smtClean="0"/>
              <a:t> (x) is argument for </a:t>
            </a:r>
            <a:r>
              <a:rPr lang="en-US" i="1" dirty="0" smtClean="0"/>
              <a:t>both</a:t>
            </a:r>
            <a:r>
              <a:rPr lang="en-US" i="0" dirty="0" smtClean="0"/>
              <a:t> </a:t>
            </a:r>
            <a:r>
              <a:rPr lang="en-US" i="0" dirty="0" err="1" smtClean="0"/>
              <a:t>pcount_r</a:t>
            </a:r>
            <a:r>
              <a:rPr lang="en-US" i="0" dirty="0" smtClean="0"/>
              <a:t> instances</a:t>
            </a:r>
            <a:r>
              <a:rPr lang="en-US" i="0" baseline="0" dirty="0" smtClean="0"/>
              <a:t> (recursive caller and </a:t>
            </a:r>
            <a:r>
              <a:rPr lang="en-US" i="0" baseline="0" dirty="0" err="1" smtClean="0"/>
              <a:t>callee</a:t>
            </a:r>
            <a:r>
              <a:rPr lang="en-US" i="0" baseline="0" dirty="0" smtClean="0"/>
              <a:t>).</a:t>
            </a:r>
          </a:p>
          <a:p>
            <a:r>
              <a:rPr lang="en-US" i="0" baseline="0" dirty="0" smtClean="0"/>
              <a:t>Choosing “to save”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6762-05D5-4293-9DC9-BC140DCA8331}" type="slidenum">
              <a:rPr lang="en-US" smtClean="0"/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CSE351 Lecture 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5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75" y="0"/>
            <a:ext cx="6994525" cy="5246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CSE351 Lecture 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51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85850" y="192088"/>
            <a:ext cx="9569450" cy="7177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CSE351 Lecture 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563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75" y="0"/>
            <a:ext cx="6994525" cy="5246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43052" y="8854795"/>
            <a:ext cx="3066819" cy="4427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CSE351 Lecture 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80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75" y="0"/>
            <a:ext cx="6994525" cy="5246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 dirty="0" smtClean="0"/>
              <a:t>(on handout)</a:t>
            </a:r>
          </a:p>
          <a:p>
            <a:endParaRPr lang="en-US" sz="10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CSE351 Lecture 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696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75" y="0"/>
            <a:ext cx="6994525" cy="5246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43052" y="8854795"/>
            <a:ext cx="3066819" cy="4427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CSE351 Lecture 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898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75" y="0"/>
            <a:ext cx="6994525" cy="5246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cltq: convert %eax to quad-word: R[%rax] &lt;- SignExtend(R[%eax]).</a:t>
            </a:r>
            <a:r>
              <a:rPr lang="en-US" baseline="0"/>
              <a:t> Used to help support multiplication/division operations…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43052" y="8854795"/>
            <a:ext cx="3066819" cy="4427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CSE351 Lecture 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69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75" y="0"/>
            <a:ext cx="6994525" cy="5246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(on</a:t>
            </a:r>
            <a:r>
              <a:rPr lang="en-US" b="1" baseline="0" dirty="0" smtClean="0"/>
              <a:t> </a:t>
            </a:r>
            <a:r>
              <a:rPr lang="en-US" b="1" dirty="0" smtClean="0"/>
              <a:t>handout)</a:t>
            </a:r>
          </a:p>
          <a:p>
            <a:r>
              <a:rPr lang="en-US" b="0" dirty="0" smtClean="0"/>
              <a:t>We’re at the beginning of </a:t>
            </a:r>
            <a:r>
              <a:rPr lang="en-US" b="1" dirty="0" err="1" smtClean="0"/>
              <a:t>call_incr</a:t>
            </a:r>
            <a:r>
              <a:rPr lang="en-US" b="0" dirty="0" smtClean="0"/>
              <a:t>,</a:t>
            </a:r>
            <a:r>
              <a:rPr lang="en-US" b="0" baseline="0" dirty="0" smtClean="0"/>
              <a:t> let’s say it was called from </a:t>
            </a:r>
            <a:r>
              <a:rPr lang="en-US" b="1" baseline="0" dirty="0" smtClean="0"/>
              <a:t>main</a:t>
            </a:r>
            <a:r>
              <a:rPr lang="en-US" b="0" baseline="0" dirty="0" smtClean="0"/>
              <a:t>, so we already have some stuff up further in the stack, and the last thing, because we just started </a:t>
            </a:r>
            <a:r>
              <a:rPr lang="en-US" b="0" baseline="0" dirty="0" err="1" smtClean="0"/>
              <a:t>call_incr</a:t>
            </a:r>
            <a:r>
              <a:rPr lang="en-US" b="0" baseline="0" dirty="0" smtClean="0"/>
              <a:t>, is the return address to jump back into main</a:t>
            </a:r>
            <a:endParaRPr lang="en-US" b="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CSE351 Lecture 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56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75" y="0"/>
            <a:ext cx="6994525" cy="5246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</a:t>
            </a:r>
            <a:r>
              <a:rPr lang="en-US" baseline="0" dirty="0" smtClean="0"/>
              <a:t> back to when everyone was asking how we know where our variables live</a:t>
            </a:r>
            <a:r>
              <a:rPr lang="is-IS" baseline="0" dirty="0" smtClean="0"/>
              <a:t>…</a:t>
            </a:r>
          </a:p>
          <a:p>
            <a:pPr lvl="1"/>
            <a:r>
              <a:rPr lang="en-US" dirty="0" smtClean="0"/>
              <a:t>Here,</a:t>
            </a:r>
            <a:r>
              <a:rPr lang="en-US" baseline="0" dirty="0" smtClean="0"/>
              <a:t> the compiler has created v1 on the stack</a:t>
            </a:r>
            <a:r>
              <a:rPr lang="is-IS" baseline="0" dirty="0" smtClean="0"/>
              <a:t>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CSE351 Lecture 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75" y="0"/>
            <a:ext cx="6994525" cy="5246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482">
              <a:defRPr/>
            </a:pPr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Now, we set up the</a:t>
            </a:r>
            <a:r>
              <a:rPr lang="en-US" baseline="0" dirty="0" smtClean="0">
                <a:latin typeface="Roboto" charset="0"/>
                <a:ea typeface="Roboto" charset="0"/>
                <a:cs typeface="Roboto" charset="0"/>
              </a:rPr>
              <a:t> arguments for our call to increment</a:t>
            </a:r>
          </a:p>
          <a:p>
            <a:pPr defTabSz="881482">
              <a:defRPr/>
            </a:pPr>
            <a:r>
              <a:rPr lang="en-US" baseline="0" dirty="0" smtClean="0">
                <a:latin typeface="Roboto" charset="0"/>
                <a:ea typeface="Roboto" charset="0"/>
                <a:cs typeface="Roboto" charset="0"/>
              </a:rPr>
              <a:t>First parameter: </a:t>
            </a:r>
            <a:r>
              <a:rPr lang="en-US" b="1" baseline="0" dirty="0" smtClean="0">
                <a:latin typeface="Roboto" charset="0"/>
                <a:ea typeface="Roboto" charset="0"/>
                <a:cs typeface="Roboto" charset="0"/>
              </a:rPr>
              <a:t>&amp;v1</a:t>
            </a:r>
          </a:p>
          <a:p>
            <a:pPr lvl="1" defTabSz="881482">
              <a:defRPr/>
            </a:pPr>
            <a:r>
              <a:rPr lang="en-US" b="1" dirty="0" smtClean="0">
                <a:latin typeface="Roboto" charset="0"/>
                <a:ea typeface="Roboto" charset="0"/>
                <a:cs typeface="Roboto" charset="0"/>
              </a:rPr>
              <a:t>8(%</a:t>
            </a:r>
            <a:r>
              <a:rPr lang="en-US" b="1" dirty="0" err="1" smtClean="0">
                <a:latin typeface="Roboto" charset="0"/>
                <a:ea typeface="Roboto" charset="0"/>
                <a:cs typeface="Roboto" charset="0"/>
              </a:rPr>
              <a:t>rsp</a:t>
            </a:r>
            <a:r>
              <a:rPr lang="en-US" b="1" dirty="0" smtClean="0">
                <a:latin typeface="Roboto" charset="0"/>
                <a:ea typeface="Roboto" charset="0"/>
                <a:cs typeface="Roboto" charset="0"/>
              </a:rPr>
              <a:t>)</a:t>
            </a:r>
            <a:r>
              <a:rPr lang="en-US" b="1" baseline="0" dirty="0" smtClean="0">
                <a:latin typeface="Roboto" charset="0"/>
                <a:ea typeface="Roboto" charset="0"/>
                <a:cs typeface="Roboto" charset="0"/>
              </a:rPr>
              <a:t> </a:t>
            </a:r>
            <a:r>
              <a:rPr lang="en-US" b="0" baseline="0" dirty="0" smtClean="0">
                <a:latin typeface="Roboto" charset="0"/>
                <a:ea typeface="Roboto" charset="0"/>
                <a:cs typeface="Roboto" charset="0"/>
              </a:rPr>
              <a:t>is the address of that value on our stack</a:t>
            </a:r>
          </a:p>
          <a:p>
            <a:pPr lvl="0" defTabSz="881482">
              <a:defRPr/>
            </a:pPr>
            <a:r>
              <a:rPr lang="en-US" b="0" baseline="0" dirty="0" smtClean="0">
                <a:latin typeface="Roboto" charset="0"/>
                <a:ea typeface="Roboto" charset="0"/>
                <a:cs typeface="Roboto" charset="0"/>
              </a:rPr>
              <a:t>Second parameter: </a:t>
            </a:r>
            <a:r>
              <a:rPr lang="en-US" b="1" baseline="0" dirty="0" smtClean="0">
                <a:latin typeface="Roboto" charset="0"/>
                <a:ea typeface="Roboto" charset="0"/>
                <a:cs typeface="Roboto" charset="0"/>
              </a:rPr>
              <a:t>100</a:t>
            </a:r>
            <a:endParaRPr lang="en-US" b="0" dirty="0" smtClean="0">
              <a:latin typeface="Roboto" charset="0"/>
              <a:ea typeface="Roboto" charset="0"/>
              <a:cs typeface="Roboto" charset="0"/>
            </a:endParaRPr>
          </a:p>
          <a:p>
            <a:pPr lvl="1" defTabSz="881482">
              <a:defRPr/>
            </a:pPr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use </a:t>
            </a:r>
            <a:r>
              <a:rPr lang="en-US" b="1" dirty="0" err="1" smtClean="0">
                <a:latin typeface="Roboto" charset="0"/>
                <a:ea typeface="Roboto" charset="0"/>
                <a:cs typeface="Roboto" charset="0"/>
              </a:rPr>
              <a:t>movl</a:t>
            </a:r>
            <a:r>
              <a:rPr lang="en-US" b="1" dirty="0" smtClean="0">
                <a:latin typeface="Roboto" charset="0"/>
                <a:ea typeface="Roboto" charset="0"/>
                <a:cs typeface="Roboto" charset="0"/>
              </a:rPr>
              <a:t> </a:t>
            </a:r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because 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100 is a small positive value that will fit in 32 bits. The high order bits of </a:t>
            </a:r>
            <a:r>
              <a:rPr lang="en-US" b="1" dirty="0" smtClean="0">
                <a:latin typeface="Roboto" charset="0"/>
                <a:ea typeface="Roboto" charset="0"/>
                <a:cs typeface="Roboto" charset="0"/>
              </a:rPr>
              <a:t>%</a:t>
            </a:r>
            <a:r>
              <a:rPr lang="en-US" b="1" dirty="0" err="1" smtClean="0">
                <a:latin typeface="Roboto" charset="0"/>
                <a:ea typeface="Roboto" charset="0"/>
                <a:cs typeface="Roboto" charset="0"/>
              </a:rPr>
              <a:t>rsi</a:t>
            </a:r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 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get set to zero for us </a:t>
            </a:r>
            <a:r>
              <a:rPr lang="en-US" b="1" dirty="0">
                <a:latin typeface="Roboto" charset="0"/>
                <a:ea typeface="Roboto" charset="0"/>
                <a:cs typeface="Roboto" charset="0"/>
              </a:rPr>
              <a:t>automatically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.</a:t>
            </a:r>
          </a:p>
          <a:p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Next will be the actual </a:t>
            </a:r>
            <a:r>
              <a:rPr lang="en-US" b="1" dirty="0" smtClean="0">
                <a:latin typeface="Roboto" charset="0"/>
                <a:ea typeface="Roboto" charset="0"/>
                <a:cs typeface="Roboto" charset="0"/>
              </a:rPr>
              <a:t>call</a:t>
            </a:r>
            <a:endParaRPr lang="en-US" b="1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43052" y="8854795"/>
            <a:ext cx="3066819" cy="4427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CSE351 Lecture 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42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75" y="0"/>
            <a:ext cx="6994525" cy="5246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Push address of next instruction onto the</a:t>
            </a:r>
            <a:r>
              <a:rPr lang="en-US" baseline="0" dirty="0" smtClean="0"/>
              <a:t> stack</a:t>
            </a:r>
          </a:p>
          <a:p>
            <a:pPr lvl="1"/>
            <a:r>
              <a:rPr lang="en-US" baseline="0" dirty="0" smtClean="0"/>
              <a:t>In this case it’s the </a:t>
            </a:r>
            <a:r>
              <a:rPr lang="en-US" b="1" baseline="0" dirty="0" err="1" smtClean="0"/>
              <a:t>addq</a:t>
            </a:r>
            <a:endParaRPr lang="en-US" b="1" baseline="0" dirty="0" smtClean="0"/>
          </a:p>
          <a:p>
            <a:pPr lvl="0"/>
            <a:r>
              <a:rPr lang="en-US" b="0" baseline="0" dirty="0" smtClean="0"/>
              <a:t>Then </a:t>
            </a:r>
            <a:r>
              <a:rPr lang="en-US" b="1" baseline="0" dirty="0" smtClean="0"/>
              <a:t>jump </a:t>
            </a:r>
            <a:r>
              <a:rPr lang="en-US" b="0" baseline="0" dirty="0" smtClean="0"/>
              <a:t>to the </a:t>
            </a:r>
            <a:r>
              <a:rPr lang="en-US" b="1" baseline="0" dirty="0" smtClean="0"/>
              <a:t>increment label</a:t>
            </a:r>
          </a:p>
          <a:p>
            <a:pPr lvl="0"/>
            <a:r>
              <a:rPr lang="en-US" b="0" baseline="0" dirty="0" smtClean="0"/>
              <a:t>Like</a:t>
            </a:r>
            <a:r>
              <a:rPr lang="en-US" b="1" baseline="0" dirty="0" smtClean="0"/>
              <a:t> push %rip+?</a:t>
            </a:r>
          </a:p>
          <a:p>
            <a:pPr lvl="0"/>
            <a:r>
              <a:rPr lang="en-US" dirty="0" smtClean="0"/>
              <a:t>Execute</a:t>
            </a:r>
            <a:r>
              <a:rPr lang="en-US" baseline="0" dirty="0" smtClean="0"/>
              <a:t> increment</a:t>
            </a:r>
            <a:endParaRPr lang="en-US" dirty="0" smtClean="0"/>
          </a:p>
          <a:p>
            <a:pPr lvl="1"/>
            <a:r>
              <a:rPr lang="en-US" dirty="0" smtClean="0"/>
              <a:t>Read initial value where</a:t>
            </a:r>
            <a:r>
              <a:rPr lang="en-US" baseline="0" dirty="0" smtClean="0"/>
              <a:t> </a:t>
            </a:r>
            <a:r>
              <a:rPr lang="en-US" b="1" dirty="0" smtClean="0"/>
              <a:t>%</a:t>
            </a:r>
            <a:r>
              <a:rPr lang="en-US" b="1" dirty="0" err="1" smtClean="0"/>
              <a:t>rdi</a:t>
            </a:r>
            <a:r>
              <a:rPr lang="en-US" b="1" dirty="0" smtClean="0"/>
              <a:t> </a:t>
            </a:r>
            <a:r>
              <a:rPr lang="en-US" b="0" dirty="0" smtClean="0"/>
              <a:t>points</a:t>
            </a:r>
          </a:p>
          <a:p>
            <a:pPr lvl="1"/>
            <a:r>
              <a:rPr lang="en-US" dirty="0" smtClean="0"/>
              <a:t>Save that in </a:t>
            </a:r>
            <a:r>
              <a:rPr lang="en-US" b="1" dirty="0" smtClean="0"/>
              <a:t>%</a:t>
            </a:r>
            <a:r>
              <a:rPr lang="en-US" b="1" dirty="0" err="1" smtClean="0"/>
              <a:t>rax</a:t>
            </a:r>
            <a:r>
              <a:rPr lang="en-US" dirty="0" smtClean="0"/>
              <a:t>, that’s our return value</a:t>
            </a:r>
          </a:p>
          <a:p>
            <a:pPr lvl="1"/>
            <a:r>
              <a:rPr lang="en-US" dirty="0" smtClean="0"/>
              <a:t>do </a:t>
            </a:r>
            <a:r>
              <a:rPr lang="en-US" b="1" dirty="0" smtClean="0"/>
              <a:t>increment</a:t>
            </a:r>
            <a:r>
              <a:rPr lang="en-US" dirty="0" smtClean="0"/>
              <a:t> </a:t>
            </a:r>
            <a:r>
              <a:rPr lang="en-US" b="1" dirty="0" smtClean="0"/>
              <a:t>100 </a:t>
            </a:r>
            <a:r>
              <a:rPr lang="en-US" dirty="0" smtClean="0"/>
              <a:t>with </a:t>
            </a:r>
            <a:r>
              <a:rPr lang="en-US" b="1" dirty="0" err="1" smtClean="0"/>
              <a:t>addq</a:t>
            </a:r>
            <a:endParaRPr lang="en-US" b="1" dirty="0" smtClean="0"/>
          </a:p>
          <a:p>
            <a:pPr lvl="1"/>
            <a:r>
              <a:rPr lang="en-US" b="0" dirty="0" smtClean="0"/>
              <a:t>update what’s in memory</a:t>
            </a:r>
            <a:endParaRPr lang="en-US" b="1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CSE351 Lecture 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8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75" y="0"/>
            <a:ext cx="6994525" cy="5246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0" dirty="0" smtClean="0"/>
              <a:t>Return</a:t>
            </a:r>
          </a:p>
          <a:p>
            <a:pPr lvl="1"/>
            <a:r>
              <a:rPr lang="en-US" b="0" dirty="0" smtClean="0"/>
              <a:t>Pop </a:t>
            </a:r>
            <a:r>
              <a:rPr lang="en-US" b="0" baseline="0" dirty="0" smtClean="0"/>
              <a:t>return address from stack</a:t>
            </a:r>
          </a:p>
          <a:p>
            <a:pPr lvl="1"/>
            <a:r>
              <a:rPr lang="en-US" b="0" baseline="0" dirty="0" smtClean="0"/>
              <a:t>Jump</a:t>
            </a:r>
          </a:p>
          <a:p>
            <a:pPr lvl="1"/>
            <a:r>
              <a:rPr lang="en-US" b="0" baseline="0" dirty="0" smtClean="0"/>
              <a:t>Like </a:t>
            </a:r>
            <a:r>
              <a:rPr lang="en-US" b="1" baseline="0" dirty="0" smtClean="0"/>
              <a:t>pop %rip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CSE351 Lecture 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81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0"/>
            <a:ext cx="5272087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CSE351 Lecture 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41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5" y="0"/>
            <a:ext cx="6994525" cy="5246688"/>
          </a:xfrm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CSE351 Lecture 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32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20FA-10EA-4BB1-BB25-987A40E2A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62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5B5120FA-10EA-4BB1-BB25-987A40E2A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23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5B5120FA-10EA-4BB1-BB25-987A40E2A53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5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20FA-10EA-4BB1-BB25-987A40E2A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70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20FA-10EA-4BB1-BB25-987A40E2A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27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15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219200"/>
            <a:ext cx="4343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5120FA-10EA-4BB1-BB25-987A40E2A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86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5B5120FA-10EA-4BB1-BB25-987A40E2A5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79524" y="-2231"/>
            <a:ext cx="13644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CSE369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70959" y="-2231"/>
            <a:ext cx="18020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L01: Intro, Combinational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Logic</a:t>
            </a:r>
            <a:endParaRPr lang="en-US" sz="900" b="0" i="0" dirty="0" smtClean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70962" y="-2231"/>
            <a:ext cx="18020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L12:  Procedures &amp; The Stack II</a:t>
            </a:r>
          </a:p>
        </p:txBody>
      </p:sp>
    </p:spTree>
    <p:extLst>
      <p:ext uri="{BB962C8B-B14F-4D97-AF65-F5344CB8AC3E}">
        <p14:creationId xmlns:p14="http://schemas.microsoft.com/office/powerpoint/2010/main" val="129825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xkcd.com/409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image" Target="../media/image11.emf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customXml" Target="../ink/ink9.xml"/><Relationship Id="rId5" Type="http://schemas.openxmlformats.org/officeDocument/2006/relationships/tags" Target="../tags/tag6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64.xml"/><Relationship Id="rId9" Type="http://schemas.openxmlformats.org/officeDocument/2006/relationships/tags" Target="../tags/tag6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image" Target="../media/image12.emf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customXml" Target="../ink/ink10.xml"/><Relationship Id="rId5" Type="http://schemas.openxmlformats.org/officeDocument/2006/relationships/tags" Target="../tags/tag7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3.xml"/><Relationship Id="rId9" Type="http://schemas.openxmlformats.org/officeDocument/2006/relationships/tags" Target="../tags/tag7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00.xml"/><Relationship Id="rId10" Type="http://schemas.openxmlformats.org/officeDocument/2006/relationships/tags" Target="../tags/tag105.xml"/><Relationship Id="rId4" Type="http://schemas.openxmlformats.org/officeDocument/2006/relationships/tags" Target="../tags/tag99.xml"/><Relationship Id="rId9" Type="http://schemas.openxmlformats.org/officeDocument/2006/relationships/tags" Target="../tags/tag10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tags" Target="../tags/tag121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17" Type="http://schemas.openxmlformats.org/officeDocument/2006/relationships/tags" Target="../tags/tag125.xml"/><Relationship Id="rId2" Type="http://schemas.openxmlformats.org/officeDocument/2006/relationships/tags" Target="../tags/tag110.xml"/><Relationship Id="rId16" Type="http://schemas.openxmlformats.org/officeDocument/2006/relationships/tags" Target="../tags/tag124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5" Type="http://schemas.openxmlformats.org/officeDocument/2006/relationships/tags" Target="../tags/tag113.xml"/><Relationship Id="rId15" Type="http://schemas.openxmlformats.org/officeDocument/2006/relationships/tags" Target="../tags/tag123.xml"/><Relationship Id="rId10" Type="http://schemas.openxmlformats.org/officeDocument/2006/relationships/tags" Target="../tags/tag118.xml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tags" Target="../tags/tag12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tags" Target="../tags/tag138.xml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12" Type="http://schemas.openxmlformats.org/officeDocument/2006/relationships/tags" Target="../tags/tag137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5" Type="http://schemas.openxmlformats.org/officeDocument/2006/relationships/tags" Target="../tags/tag130.xml"/><Relationship Id="rId10" Type="http://schemas.openxmlformats.org/officeDocument/2006/relationships/tags" Target="../tags/tag135.xml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151.xml"/><Relationship Id="rId18" Type="http://schemas.openxmlformats.org/officeDocument/2006/relationships/tags" Target="../tags/tag156.xml"/><Relationship Id="rId26" Type="http://schemas.openxmlformats.org/officeDocument/2006/relationships/tags" Target="../tags/tag164.xml"/><Relationship Id="rId21" Type="http://schemas.openxmlformats.org/officeDocument/2006/relationships/tags" Target="../tags/tag159.xml"/><Relationship Id="rId34" Type="http://schemas.openxmlformats.org/officeDocument/2006/relationships/tags" Target="../tags/tag172.xml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17" Type="http://schemas.openxmlformats.org/officeDocument/2006/relationships/tags" Target="../tags/tag155.xml"/><Relationship Id="rId25" Type="http://schemas.openxmlformats.org/officeDocument/2006/relationships/tags" Target="../tags/tag163.xml"/><Relationship Id="rId33" Type="http://schemas.openxmlformats.org/officeDocument/2006/relationships/tags" Target="../tags/tag171.xml"/><Relationship Id="rId38" Type="http://schemas.openxmlformats.org/officeDocument/2006/relationships/image" Target="../media/image13.emf"/><Relationship Id="rId2" Type="http://schemas.openxmlformats.org/officeDocument/2006/relationships/tags" Target="../tags/tag140.xml"/><Relationship Id="rId16" Type="http://schemas.openxmlformats.org/officeDocument/2006/relationships/tags" Target="../tags/tag154.xml"/><Relationship Id="rId20" Type="http://schemas.openxmlformats.org/officeDocument/2006/relationships/tags" Target="../tags/tag158.xml"/><Relationship Id="rId29" Type="http://schemas.openxmlformats.org/officeDocument/2006/relationships/tags" Target="../tags/tag167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24" Type="http://schemas.openxmlformats.org/officeDocument/2006/relationships/tags" Target="../tags/tag162.xml"/><Relationship Id="rId32" Type="http://schemas.openxmlformats.org/officeDocument/2006/relationships/tags" Target="../tags/tag170.xml"/><Relationship Id="rId37" Type="http://schemas.openxmlformats.org/officeDocument/2006/relationships/customXml" Target="../ink/ink11.xml"/><Relationship Id="rId5" Type="http://schemas.openxmlformats.org/officeDocument/2006/relationships/tags" Target="../tags/tag143.xml"/><Relationship Id="rId15" Type="http://schemas.openxmlformats.org/officeDocument/2006/relationships/tags" Target="../tags/tag153.xml"/><Relationship Id="rId23" Type="http://schemas.openxmlformats.org/officeDocument/2006/relationships/tags" Target="../tags/tag161.xml"/><Relationship Id="rId28" Type="http://schemas.openxmlformats.org/officeDocument/2006/relationships/tags" Target="../tags/tag166.xml"/><Relationship Id="rId36" Type="http://schemas.openxmlformats.org/officeDocument/2006/relationships/notesSlide" Target="../notesSlides/notesSlide11.xml"/><Relationship Id="rId10" Type="http://schemas.openxmlformats.org/officeDocument/2006/relationships/tags" Target="../tags/tag148.xml"/><Relationship Id="rId19" Type="http://schemas.openxmlformats.org/officeDocument/2006/relationships/tags" Target="../tags/tag157.xml"/><Relationship Id="rId31" Type="http://schemas.openxmlformats.org/officeDocument/2006/relationships/tags" Target="../tags/tag169.xml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tags" Target="../tags/tag152.xml"/><Relationship Id="rId22" Type="http://schemas.openxmlformats.org/officeDocument/2006/relationships/tags" Target="../tags/tag160.xml"/><Relationship Id="rId27" Type="http://schemas.openxmlformats.org/officeDocument/2006/relationships/tags" Target="../tags/tag165.xml"/><Relationship Id="rId30" Type="http://schemas.openxmlformats.org/officeDocument/2006/relationships/tags" Target="../tags/tag168.xml"/><Relationship Id="rId35" Type="http://schemas.openxmlformats.org/officeDocument/2006/relationships/slideLayout" Target="../slideLayouts/slideLayout4.xml"/><Relationship Id="rId8" Type="http://schemas.openxmlformats.org/officeDocument/2006/relationships/tags" Target="../tags/tag146.xml"/><Relationship Id="rId3" Type="http://schemas.openxmlformats.org/officeDocument/2006/relationships/tags" Target="../tags/tag14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13" Type="http://schemas.openxmlformats.org/officeDocument/2006/relationships/tags" Target="../tags/tag185.xml"/><Relationship Id="rId18" Type="http://schemas.openxmlformats.org/officeDocument/2006/relationships/tags" Target="../tags/tag190.xml"/><Relationship Id="rId3" Type="http://schemas.openxmlformats.org/officeDocument/2006/relationships/tags" Target="../tags/tag175.xml"/><Relationship Id="rId21" Type="http://schemas.openxmlformats.org/officeDocument/2006/relationships/tags" Target="../tags/tag193.xml"/><Relationship Id="rId7" Type="http://schemas.openxmlformats.org/officeDocument/2006/relationships/tags" Target="../tags/tag179.xml"/><Relationship Id="rId12" Type="http://schemas.openxmlformats.org/officeDocument/2006/relationships/tags" Target="../tags/tag184.xml"/><Relationship Id="rId17" Type="http://schemas.openxmlformats.org/officeDocument/2006/relationships/tags" Target="../tags/tag189.xml"/><Relationship Id="rId25" Type="http://schemas.openxmlformats.org/officeDocument/2006/relationships/image" Target="../media/image14.emf"/><Relationship Id="rId2" Type="http://schemas.openxmlformats.org/officeDocument/2006/relationships/tags" Target="../tags/tag174.xml"/><Relationship Id="rId16" Type="http://schemas.openxmlformats.org/officeDocument/2006/relationships/tags" Target="../tags/tag188.xml"/><Relationship Id="rId20" Type="http://schemas.openxmlformats.org/officeDocument/2006/relationships/tags" Target="../tags/tag192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tags" Target="../tags/tag183.xml"/><Relationship Id="rId24" Type="http://schemas.openxmlformats.org/officeDocument/2006/relationships/customXml" Target="../ink/ink12.xml"/><Relationship Id="rId5" Type="http://schemas.openxmlformats.org/officeDocument/2006/relationships/tags" Target="../tags/tag177.xml"/><Relationship Id="rId15" Type="http://schemas.openxmlformats.org/officeDocument/2006/relationships/tags" Target="../tags/tag187.xml"/><Relationship Id="rId23" Type="http://schemas.openxmlformats.org/officeDocument/2006/relationships/notesSlide" Target="../notesSlides/notesSlide12.xml"/><Relationship Id="rId10" Type="http://schemas.openxmlformats.org/officeDocument/2006/relationships/tags" Target="../tags/tag182.xml"/><Relationship Id="rId19" Type="http://schemas.openxmlformats.org/officeDocument/2006/relationships/tags" Target="../tags/tag191.xml"/><Relationship Id="rId4" Type="http://schemas.openxmlformats.org/officeDocument/2006/relationships/tags" Target="../tags/tag176.xml"/><Relationship Id="rId9" Type="http://schemas.openxmlformats.org/officeDocument/2006/relationships/tags" Target="../tags/tag181.xml"/><Relationship Id="rId14" Type="http://schemas.openxmlformats.org/officeDocument/2006/relationships/tags" Target="../tags/tag186.xml"/><Relationship Id="rId2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openxmlformats.org/officeDocument/2006/relationships/tags" Target="../tags/tag206.xml"/><Relationship Id="rId18" Type="http://schemas.openxmlformats.org/officeDocument/2006/relationships/tags" Target="../tags/tag211.xml"/><Relationship Id="rId26" Type="http://schemas.openxmlformats.org/officeDocument/2006/relationships/customXml" Target="../ink/ink14.xml"/><Relationship Id="rId3" Type="http://schemas.openxmlformats.org/officeDocument/2006/relationships/tags" Target="../tags/tag196.xml"/><Relationship Id="rId21" Type="http://schemas.openxmlformats.org/officeDocument/2006/relationships/tags" Target="../tags/tag214.xml"/><Relationship Id="rId7" Type="http://schemas.openxmlformats.org/officeDocument/2006/relationships/tags" Target="../tags/tag200.xml"/><Relationship Id="rId12" Type="http://schemas.openxmlformats.org/officeDocument/2006/relationships/tags" Target="../tags/tag205.xml"/><Relationship Id="rId17" Type="http://schemas.openxmlformats.org/officeDocument/2006/relationships/tags" Target="../tags/tag210.xml"/><Relationship Id="rId25" Type="http://schemas.openxmlformats.org/officeDocument/2006/relationships/image" Target="../media/image15.emf"/><Relationship Id="rId2" Type="http://schemas.openxmlformats.org/officeDocument/2006/relationships/tags" Target="../tags/tag195.xml"/><Relationship Id="rId16" Type="http://schemas.openxmlformats.org/officeDocument/2006/relationships/tags" Target="../tags/tag209.xml"/><Relationship Id="rId20" Type="http://schemas.openxmlformats.org/officeDocument/2006/relationships/tags" Target="../tags/tag213.xml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tags" Target="../tags/tag204.xml"/><Relationship Id="rId24" Type="http://schemas.openxmlformats.org/officeDocument/2006/relationships/customXml" Target="../ink/ink13.xml"/><Relationship Id="rId5" Type="http://schemas.openxmlformats.org/officeDocument/2006/relationships/tags" Target="../tags/tag198.xml"/><Relationship Id="rId15" Type="http://schemas.openxmlformats.org/officeDocument/2006/relationships/tags" Target="../tags/tag208.xml"/><Relationship Id="rId23" Type="http://schemas.openxmlformats.org/officeDocument/2006/relationships/notesSlide" Target="../notesSlides/notesSlide13.xml"/><Relationship Id="rId10" Type="http://schemas.openxmlformats.org/officeDocument/2006/relationships/tags" Target="../tags/tag203.xml"/><Relationship Id="rId19" Type="http://schemas.openxmlformats.org/officeDocument/2006/relationships/tags" Target="../tags/tag212.xml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openxmlformats.org/officeDocument/2006/relationships/tags" Target="../tags/tag207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hyperlink" Target="https://godbolt.org/g/4ZJbz1" TargetMode="Externa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2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tags" Target="../tags/tag224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26.xml"/><Relationship Id="rId4" Type="http://schemas.openxmlformats.org/officeDocument/2006/relationships/tags" Target="../tags/tag225.xml"/><Relationship Id="rId9" Type="http://schemas.openxmlformats.org/officeDocument/2006/relationships/image" Target="../media/image18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29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31.xml"/><Relationship Id="rId10" Type="http://schemas.openxmlformats.org/officeDocument/2006/relationships/image" Target="../media/image19.emf"/><Relationship Id="rId4" Type="http://schemas.openxmlformats.org/officeDocument/2006/relationships/tags" Target="../tags/tag230.xml"/><Relationship Id="rId9" Type="http://schemas.openxmlformats.org/officeDocument/2006/relationships/customXml" Target="../ink/ink1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3" Type="http://schemas.openxmlformats.org/officeDocument/2006/relationships/tags" Target="../tags/tag234.xml"/><Relationship Id="rId7" Type="http://schemas.openxmlformats.org/officeDocument/2006/relationships/image" Target="../media/image3.png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21.emf"/><Relationship Id="rId5" Type="http://schemas.openxmlformats.org/officeDocument/2006/relationships/tags" Target="../tags/tag236.xml"/><Relationship Id="rId10" Type="http://schemas.openxmlformats.org/officeDocument/2006/relationships/customXml" Target="../ink/ink19.xml"/><Relationship Id="rId4" Type="http://schemas.openxmlformats.org/officeDocument/2006/relationships/tags" Target="../tags/tag235.xml"/><Relationship Id="rId9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tags" Target="../tags/tag4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3" Type="http://schemas.openxmlformats.org/officeDocument/2006/relationships/tags" Target="../tags/tag239.xml"/><Relationship Id="rId7" Type="http://schemas.openxmlformats.org/officeDocument/2006/relationships/image" Target="../media/image3.png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41.xml"/><Relationship Id="rId4" Type="http://schemas.openxmlformats.org/officeDocument/2006/relationships/tags" Target="../tags/tag240.xml"/><Relationship Id="rId9" Type="http://schemas.openxmlformats.org/officeDocument/2006/relationships/image" Target="../media/image22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3" Type="http://schemas.openxmlformats.org/officeDocument/2006/relationships/tags" Target="../tags/tag244.xml"/><Relationship Id="rId7" Type="http://schemas.openxmlformats.org/officeDocument/2006/relationships/image" Target="../media/image3.png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46.xml"/><Relationship Id="rId4" Type="http://schemas.openxmlformats.org/officeDocument/2006/relationships/tags" Target="../tags/tag245.xml"/><Relationship Id="rId9" Type="http://schemas.openxmlformats.org/officeDocument/2006/relationships/image" Target="../media/image2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49.xml"/><Relationship Id="rId7" Type="http://schemas.openxmlformats.org/officeDocument/2006/relationships/image" Target="../media/image4.png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51.xml"/><Relationship Id="rId4" Type="http://schemas.openxmlformats.org/officeDocument/2006/relationships/tags" Target="../tags/tag25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265.xml"/><Relationship Id="rId13" Type="http://schemas.openxmlformats.org/officeDocument/2006/relationships/tags" Target="../tags/tag270.xml"/><Relationship Id="rId18" Type="http://schemas.openxmlformats.org/officeDocument/2006/relationships/image" Target="../media/image24.emf"/><Relationship Id="rId3" Type="http://schemas.openxmlformats.org/officeDocument/2006/relationships/tags" Target="../tags/tag260.xml"/><Relationship Id="rId7" Type="http://schemas.openxmlformats.org/officeDocument/2006/relationships/tags" Target="../tags/tag264.xml"/><Relationship Id="rId12" Type="http://schemas.openxmlformats.org/officeDocument/2006/relationships/tags" Target="../tags/tag269.xml"/><Relationship Id="rId17" Type="http://schemas.openxmlformats.org/officeDocument/2006/relationships/customXml" Target="../ink/ink22.xml"/><Relationship Id="rId2" Type="http://schemas.openxmlformats.org/officeDocument/2006/relationships/tags" Target="../tags/tag259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11" Type="http://schemas.openxmlformats.org/officeDocument/2006/relationships/tags" Target="../tags/tag268.xml"/><Relationship Id="rId5" Type="http://schemas.openxmlformats.org/officeDocument/2006/relationships/tags" Target="../tags/tag262.xml"/><Relationship Id="rId15" Type="http://schemas.openxmlformats.org/officeDocument/2006/relationships/tags" Target="../tags/tag272.xml"/><Relationship Id="rId10" Type="http://schemas.openxmlformats.org/officeDocument/2006/relationships/tags" Target="../tags/tag267.xml"/><Relationship Id="rId4" Type="http://schemas.openxmlformats.org/officeDocument/2006/relationships/tags" Target="../tags/tag261.xml"/><Relationship Id="rId9" Type="http://schemas.openxmlformats.org/officeDocument/2006/relationships/tags" Target="../tags/tag266.xml"/><Relationship Id="rId14" Type="http://schemas.openxmlformats.org/officeDocument/2006/relationships/tags" Target="../tags/tag27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351/videos/05/056.mp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dbolt.org/g/E7UFJ7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277.xml"/><Relationship Id="rId13" Type="http://schemas.openxmlformats.org/officeDocument/2006/relationships/image" Target="../media/image26.emf"/><Relationship Id="rId3" Type="http://schemas.openxmlformats.org/officeDocument/2006/relationships/tags" Target="../tags/tag275.xml"/><Relationship Id="rId7" Type="http://schemas.openxmlformats.org/officeDocument/2006/relationships/notesSlide" Target="../notesSlides/notesSlide19.xml"/><Relationship Id="rId12" Type="http://schemas.openxmlformats.org/officeDocument/2006/relationships/customXml" Target="../ink/ink24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25.emf"/><Relationship Id="rId5" Type="http://schemas.openxmlformats.org/officeDocument/2006/relationships/tags" Target="../tags/tag277.xml"/><Relationship Id="rId10" Type="http://schemas.openxmlformats.org/officeDocument/2006/relationships/customXml" Target="../ink/ink23.xml"/><Relationship Id="rId4" Type="http://schemas.openxmlformats.org/officeDocument/2006/relationships/tags" Target="../tags/tag276.xml"/><Relationship Id="rId9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285.xml"/><Relationship Id="rId13" Type="http://schemas.openxmlformats.org/officeDocument/2006/relationships/image" Target="../media/image27.emf"/><Relationship Id="rId3" Type="http://schemas.openxmlformats.org/officeDocument/2006/relationships/tags" Target="../tags/tag280.xml"/><Relationship Id="rId7" Type="http://schemas.openxmlformats.org/officeDocument/2006/relationships/tags" Target="../tags/tag284.xml"/><Relationship Id="rId12" Type="http://schemas.openxmlformats.org/officeDocument/2006/relationships/customXml" Target="../ink/ink25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11" Type="http://schemas.openxmlformats.org/officeDocument/2006/relationships/image" Target="../media/image5.png"/><Relationship Id="rId5" Type="http://schemas.openxmlformats.org/officeDocument/2006/relationships/tags" Target="../tags/tag282.xml"/><Relationship Id="rId10" Type="http://schemas.openxmlformats.org/officeDocument/2006/relationships/tags" Target="../tags/tag280.xml"/><Relationship Id="rId4" Type="http://schemas.openxmlformats.org/officeDocument/2006/relationships/tags" Target="../tags/tag281.xml"/><Relationship Id="rId9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293.xml"/><Relationship Id="rId13" Type="http://schemas.openxmlformats.org/officeDocument/2006/relationships/image" Target="../media/image5.png"/><Relationship Id="rId3" Type="http://schemas.openxmlformats.org/officeDocument/2006/relationships/tags" Target="../tags/tag288.xml"/><Relationship Id="rId7" Type="http://schemas.openxmlformats.org/officeDocument/2006/relationships/tags" Target="../tags/tag292.xml"/><Relationship Id="rId12" Type="http://schemas.openxmlformats.org/officeDocument/2006/relationships/tags" Target="../tags/tag289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6" Type="http://schemas.openxmlformats.org/officeDocument/2006/relationships/tags" Target="../tags/tag291.xml"/><Relationship Id="rId11" Type="http://schemas.openxmlformats.org/officeDocument/2006/relationships/notesSlide" Target="../notesSlides/notesSlide20.xml"/><Relationship Id="rId5" Type="http://schemas.openxmlformats.org/officeDocument/2006/relationships/tags" Target="../tags/tag290.xml"/><Relationship Id="rId15" Type="http://schemas.openxmlformats.org/officeDocument/2006/relationships/image" Target="../media/image28.emf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289.xml"/><Relationship Id="rId9" Type="http://schemas.openxmlformats.org/officeDocument/2006/relationships/tags" Target="../tags/tag294.xml"/><Relationship Id="rId14" Type="http://schemas.openxmlformats.org/officeDocument/2006/relationships/customXml" Target="../ink/ink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4.emf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customXml" Target="../ink/ink2.xml"/><Relationship Id="rId5" Type="http://schemas.openxmlformats.org/officeDocument/2006/relationships/tags" Target="../tags/tag11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10.xml"/><Relationship Id="rId9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97.xml"/><Relationship Id="rId7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99.xml"/><Relationship Id="rId4" Type="http://schemas.openxmlformats.org/officeDocument/2006/relationships/tags" Target="../tags/tag29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307.xml"/><Relationship Id="rId13" Type="http://schemas.openxmlformats.org/officeDocument/2006/relationships/image" Target="../media/image5.png"/><Relationship Id="rId3" Type="http://schemas.openxmlformats.org/officeDocument/2006/relationships/tags" Target="../tags/tag302.xml"/><Relationship Id="rId7" Type="http://schemas.openxmlformats.org/officeDocument/2006/relationships/tags" Target="../tags/tag306.xml"/><Relationship Id="rId12" Type="http://schemas.openxmlformats.org/officeDocument/2006/relationships/tags" Target="../tags/tag303.xml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11" Type="http://schemas.openxmlformats.org/officeDocument/2006/relationships/notesSlide" Target="../notesSlides/notesSlide21.xml"/><Relationship Id="rId5" Type="http://schemas.openxmlformats.org/officeDocument/2006/relationships/tags" Target="../tags/tag304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303.xml"/><Relationship Id="rId9" Type="http://schemas.openxmlformats.org/officeDocument/2006/relationships/tags" Target="../tags/tag308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12.xml"/><Relationship Id="rId7" Type="http://schemas.openxmlformats.org/officeDocument/2006/relationships/tags" Target="../tags/tag313.xml"/><Relationship Id="rId2" Type="http://schemas.openxmlformats.org/officeDocument/2006/relationships/tags" Target="../tags/tag311.xml"/><Relationship Id="rId1" Type="http://schemas.openxmlformats.org/officeDocument/2006/relationships/tags" Target="../tags/tag309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14.xml"/><Relationship Id="rId10" Type="http://schemas.openxmlformats.org/officeDocument/2006/relationships/image" Target="../media/image29.emf"/><Relationship Id="rId4" Type="http://schemas.openxmlformats.org/officeDocument/2006/relationships/tags" Target="../tags/tag313.xml"/><Relationship Id="rId9" Type="http://schemas.openxmlformats.org/officeDocument/2006/relationships/customXml" Target="../ink/ink2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customXml" Target="../ink/ink3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9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customXml" Target="../ink/ink4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notesSlide" Target="../notesSlides/notesSlide5.xml"/><Relationship Id="rId2" Type="http://schemas.openxmlformats.org/officeDocument/2006/relationships/tags" Target="../tags/tag26.xml"/><Relationship Id="rId16" Type="http://schemas.openxmlformats.org/officeDocument/2006/relationships/image" Target="../media/image7.emf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9.xml"/><Relationship Id="rId15" Type="http://schemas.openxmlformats.org/officeDocument/2006/relationships/customXml" Target="../ink/ink5.xml"/><Relationship Id="rId10" Type="http://schemas.openxmlformats.org/officeDocument/2006/relationships/tags" Target="../tags/tag34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image" Target="../media/image8.emf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customXml" Target="../ink/ink6.xml"/><Relationship Id="rId5" Type="http://schemas.openxmlformats.org/officeDocument/2006/relationships/tags" Target="../tags/tag39.xml"/><Relationship Id="rId10" Type="http://schemas.openxmlformats.org/officeDocument/2006/relationships/notesSlide" Target="../notesSlides/notesSlide6.xml"/><Relationship Id="rId4" Type="http://schemas.openxmlformats.org/officeDocument/2006/relationships/tags" Target="../tags/tag38.xml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image" Target="../media/image9.emf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customXml" Target="../ink/ink7.xml"/><Relationship Id="rId5" Type="http://schemas.openxmlformats.org/officeDocument/2006/relationships/tags" Target="../tags/tag47.xml"/><Relationship Id="rId10" Type="http://schemas.openxmlformats.org/officeDocument/2006/relationships/notesSlide" Target="../notesSlides/notesSlide7.xml"/><Relationship Id="rId4" Type="http://schemas.openxmlformats.org/officeDocument/2006/relationships/tags" Target="../tags/tag46.xml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image" Target="../media/image10.emf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customXml" Target="../ink/ink8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5.xml"/><Relationship Id="rId10" Type="http://schemas.openxmlformats.org/officeDocument/2006/relationships/tags" Target="../tags/tag60.xml"/><Relationship Id="rId4" Type="http://schemas.openxmlformats.org/officeDocument/2006/relationships/tags" Target="../tags/tag54.xml"/><Relationship Id="rId9" Type="http://schemas.openxmlformats.org/officeDocument/2006/relationships/tags" Target="../tags/tag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1752" y="301752"/>
            <a:ext cx="7772400" cy="1470025"/>
          </a:xfrm>
        </p:spPr>
        <p:txBody>
          <a:bodyPr/>
          <a:lstStyle/>
          <a:p>
            <a:pPr marL="3175" indent="-3175"/>
            <a:r>
              <a:rPr lang="en-US" dirty="0" smtClean="0"/>
              <a:t>Procedures &amp; The Stack II</a:t>
            </a:r>
            <a:br>
              <a:rPr lang="en-US" dirty="0" smtClean="0"/>
            </a:br>
            <a:r>
              <a:rPr lang="en-US" sz="2000" b="0" dirty="0"/>
              <a:t>CSE 351 Autumn 2016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 smtClean="0"/>
              <a:t>Instructor:</a:t>
            </a:r>
            <a:r>
              <a:rPr lang="en-US" sz="2000" dirty="0" smtClean="0"/>
              <a:t> </a:t>
            </a:r>
          </a:p>
          <a:p>
            <a:pPr algn="l"/>
            <a:r>
              <a:rPr lang="en-US" sz="2000" dirty="0" smtClean="0"/>
              <a:t>Justin Hsia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000" b="1" dirty="0" smtClean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Chris Ma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Hunter Zahn</a:t>
            </a:r>
            <a:br>
              <a:rPr lang="en-US" sz="2000" dirty="0" smtClean="0"/>
            </a:br>
            <a:r>
              <a:rPr lang="en-US" sz="2000" dirty="0" smtClean="0"/>
              <a:t>John </a:t>
            </a:r>
            <a:r>
              <a:rPr lang="en-US" sz="2000" dirty="0" err="1" smtClean="0"/>
              <a:t>Kaltenbach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Kevin Bi</a:t>
            </a:r>
          </a:p>
          <a:p>
            <a:pPr algn="l">
              <a:spcBef>
                <a:spcPts val="480"/>
              </a:spcBef>
            </a:pPr>
            <a:r>
              <a:rPr lang="en-US" sz="2000" dirty="0" err="1" smtClean="0"/>
              <a:t>Sachin</a:t>
            </a:r>
            <a:r>
              <a:rPr lang="en-US" sz="2000" dirty="0" smtClean="0"/>
              <a:t> Mehta</a:t>
            </a:r>
          </a:p>
          <a:p>
            <a:pPr algn="l">
              <a:spcBef>
                <a:spcPts val="480"/>
              </a:spcBef>
            </a:pPr>
            <a:r>
              <a:rPr lang="en-US" sz="2000" dirty="0" err="1" smtClean="0"/>
              <a:t>Suraj</a:t>
            </a:r>
            <a:r>
              <a:rPr lang="en-US" sz="2000" dirty="0" smtClean="0"/>
              <a:t> Bhat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Thomas </a:t>
            </a:r>
            <a:r>
              <a:rPr lang="en-US" sz="2000" dirty="0" err="1" smtClean="0"/>
              <a:t>Neuman</a:t>
            </a:r>
            <a:endParaRPr lang="en-US" sz="2000" dirty="0" smtClean="0"/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Waylon Huang</a:t>
            </a:r>
            <a:br>
              <a:rPr lang="en-US" sz="2000" dirty="0" smtClean="0"/>
            </a:br>
            <a:r>
              <a:rPr lang="en-US" sz="2000" dirty="0" smtClean="0"/>
              <a:t>Xi Liu</a:t>
            </a:r>
            <a:br>
              <a:rPr lang="en-US" sz="2000" dirty="0" smtClean="0"/>
            </a:br>
            <a:r>
              <a:rPr lang="en-US" sz="2000" dirty="0" err="1" smtClean="0"/>
              <a:t>Yufang</a:t>
            </a:r>
            <a:r>
              <a:rPr lang="en-US" sz="2000" dirty="0" smtClean="0"/>
              <a:t> Sun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1919" y="6085875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3"/>
              </a:rPr>
              <a:t>http://</a:t>
            </a:r>
            <a:r>
              <a:rPr lang="en-US" sz="1400" b="0" dirty="0" smtClean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3"/>
              </a:rPr>
              <a:t>xkcd.com/244/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622" y="1513875"/>
            <a:ext cx="402819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1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Procedure Call </a:t>
            </a:r>
            <a:r>
              <a:rPr lang="en-US" dirty="0" smtClean="0"/>
              <a:t>Example </a:t>
            </a:r>
            <a:r>
              <a:rPr lang="en-US" sz="2400" dirty="0" smtClean="0">
                <a:solidFill>
                  <a:srgbClr val="000000"/>
                </a:solidFill>
              </a:rPr>
              <a:t>(step 6)</a:t>
            </a:r>
            <a:endParaRPr lang="en-US" b="0" dirty="0">
              <a:latin typeface="Anonymous Pro" panose="02060609030202000504" pitchFamily="49" charset="0"/>
              <a:sym typeface="Courier New Bol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1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1371600"/>
            <a:ext cx="4416552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=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351;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v2 =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v1,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100);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v1+v2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33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2834640"/>
            <a:ext cx="3374136" cy="2292935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$351,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increment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4946"/>
              </p:ext>
            </p:extLst>
          </p:nvPr>
        </p:nvGraphicFramePr>
        <p:xfrm>
          <a:off x="5791200" y="1586096"/>
          <a:ext cx="2102936" cy="199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/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&lt;main+8&gt;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451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Unused</a:t>
                      </a:r>
                      <a:endParaRPr lang="en-US" sz="16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6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41739" y="3240070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848600" y="2895600"/>
            <a:ext cx="116730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%rsp+8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77564" y="4261590"/>
            <a:ext cx="3971036" cy="400110"/>
            <a:chOff x="3877564" y="4261590"/>
            <a:chExt cx="3971036" cy="400110"/>
          </a:xfrm>
        </p:grpSpPr>
        <p:sp>
          <p:nvSpPr>
            <p:cNvPr id="32" name="Line 1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3877564" y="4461645"/>
              <a:ext cx="457200" cy="0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287240" y="4261590"/>
              <a:ext cx="35613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Calibri" pitchFamily="34" charset="0"/>
                </a:rPr>
                <a:t>Update </a:t>
              </a:r>
              <a:r>
                <a:rPr lang="en-US" sz="2000" dirty="0" smtClean="0">
                  <a:solidFill>
                    <a:srgbClr val="FF0000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%</a:t>
              </a:r>
              <a:r>
                <a:rPr lang="en-US" sz="2000" dirty="0" err="1" smtClean="0">
                  <a:solidFill>
                    <a:srgbClr val="FF0000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rax</a:t>
              </a:r>
              <a:r>
                <a:rPr lang="en-US" sz="2000" b="0" dirty="0" smtClean="0">
                  <a:solidFill>
                    <a:srgbClr val="FF0000"/>
                  </a:solidFill>
                  <a:latin typeface="Calibri" pitchFamily="34" charset="0"/>
                </a:rPr>
                <a:t> to contain </a:t>
              </a:r>
              <a:r>
                <a:rPr lang="en-US" sz="2000" b="0" dirty="0" smtClean="0">
                  <a:solidFill>
                    <a:srgbClr val="FF0000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v1+v2</a:t>
              </a:r>
            </a:p>
          </p:txBody>
        </p:sp>
      </p:grpSp>
      <p:sp>
        <p:nvSpPr>
          <p:cNvPr id="13" name="Rectangle 1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  <a:endParaRPr lang="en-US" sz="20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438032803"/>
              </p:ext>
            </p:extLst>
          </p:nvPr>
        </p:nvGraphicFramePr>
        <p:xfrm>
          <a:off x="5669280" y="521208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&amp;v1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451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451+351</a:t>
                      </a:r>
                      <a:endParaRPr lang="en-US" b="1" i="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" name="Ink 4"/>
              <p14:cNvContentPartPr/>
              <p14:nvPr/>
            </p14:nvContentPartPr>
            <p14:xfrm>
              <a:off x="2048400" y="4259520"/>
              <a:ext cx="1228320" cy="1501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41920" y="4252320"/>
                <a:ext cx="1238040" cy="16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946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Procedure Call </a:t>
            </a:r>
            <a:r>
              <a:rPr lang="en-US" dirty="0" smtClean="0"/>
              <a:t>Example </a:t>
            </a:r>
            <a:r>
              <a:rPr lang="en-US" sz="2400" dirty="0" smtClean="0">
                <a:solidFill>
                  <a:srgbClr val="000000"/>
                </a:solidFill>
              </a:rPr>
              <a:t>(step 7)</a:t>
            </a:r>
            <a:endParaRPr lang="en-US" b="0" dirty="0">
              <a:latin typeface="Anonymous Pro" panose="02060609030202000504" pitchFamily="49" charset="0"/>
              <a:sym typeface="Courier New Bol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0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1371600"/>
            <a:ext cx="4416552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351;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v1,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100);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31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2834640"/>
            <a:ext cx="3374136" cy="2292935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$351,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increment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506501"/>
              </p:ext>
            </p:extLst>
          </p:nvPr>
        </p:nvGraphicFramePr>
        <p:xfrm>
          <a:off x="5791200" y="1586096"/>
          <a:ext cx="2102936" cy="199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/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&lt;main+8&gt;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451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Unused</a:t>
                      </a:r>
                      <a:endParaRPr lang="en-US" sz="16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48600" y="2582360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  <a:endParaRPr lang="en-US" sz="16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818120" y="3240070"/>
            <a:ext cx="133722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⟵old</a:t>
            </a:r>
            <a:r>
              <a:rPr lang="en-US" sz="1600" b="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16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Rectangle 1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  <a:endParaRPr lang="en-US" sz="20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77564" y="4517136"/>
            <a:ext cx="3804708" cy="400110"/>
            <a:chOff x="3877564" y="4261590"/>
            <a:chExt cx="3804708" cy="400110"/>
          </a:xfrm>
        </p:grpSpPr>
        <p:sp>
          <p:nvSpPr>
            <p:cNvPr id="16" name="Line 1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3877564" y="4461645"/>
              <a:ext cx="457200" cy="0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87240" y="4261590"/>
              <a:ext cx="33950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Calibri" pitchFamily="34" charset="0"/>
                </a:rPr>
                <a:t>De-allocate space for local </a:t>
              </a:r>
              <a:r>
                <a:rPr lang="en-US" sz="2000" dirty="0" err="1" smtClean="0">
                  <a:solidFill>
                    <a:srgbClr val="FF0000"/>
                  </a:solidFill>
                  <a:latin typeface="Calibri" pitchFamily="34" charset="0"/>
                </a:rPr>
                <a:t>vars</a:t>
              </a:r>
              <a:endParaRPr lang="en-US" sz="2000" b="0" dirty="0" smtClean="0">
                <a:solidFill>
                  <a:srgbClr val="FF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</p:grpSp>
      <p:graphicFrame>
        <p:nvGraphicFramePr>
          <p:cNvPr id="18" name="Table 17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640399912"/>
              </p:ext>
            </p:extLst>
          </p:nvPr>
        </p:nvGraphicFramePr>
        <p:xfrm>
          <a:off x="5669280" y="521208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&amp;v1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451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802</a:t>
                      </a:r>
                      <a:endParaRPr lang="en-US" b="1" i="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/>
              <p14:cNvContentPartPr/>
              <p14:nvPr/>
            </p14:nvContentPartPr>
            <p14:xfrm>
              <a:off x="3017160" y="3168000"/>
              <a:ext cx="2086560" cy="1573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08160" y="3159000"/>
                <a:ext cx="2101320" cy="159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07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Procedure Call Example </a:t>
            </a:r>
            <a:r>
              <a:rPr lang="en-US" sz="2400" dirty="0" smtClean="0"/>
              <a:t>(step 8)</a:t>
            </a:r>
            <a:endParaRPr lang="en-US" sz="2400" dirty="0">
              <a:sym typeface="Courier New Bold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87952" y="3931920"/>
            <a:ext cx="4572000" cy="1188720"/>
          </a:xfrm>
        </p:spPr>
        <p:txBody>
          <a:bodyPr/>
          <a:lstStyle/>
          <a:p>
            <a:r>
              <a:rPr lang="en-US" sz="2400" dirty="0"/>
              <a:t>State </a:t>
            </a:r>
            <a:r>
              <a:rPr lang="en-US" sz="2400" i="1" dirty="0"/>
              <a:t>just </a:t>
            </a:r>
            <a:r>
              <a:rPr lang="en-US" sz="2400" i="1" dirty="0" smtClean="0"/>
              <a:t>before </a:t>
            </a:r>
            <a:r>
              <a:rPr lang="en-US" sz="2400" dirty="0"/>
              <a:t>returning from </a:t>
            </a:r>
            <a:r>
              <a:rPr lang="en-US" sz="2400" dirty="0" smtClean="0"/>
              <a:t>call to </a:t>
            </a:r>
            <a:r>
              <a:rPr lang="en-US" sz="24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call_incr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3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2834640"/>
            <a:ext cx="3374136" cy="2292935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$351,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increment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6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35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4416552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351;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(&amp;v1, 100);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745971"/>
              </p:ext>
            </p:extLst>
          </p:nvPr>
        </p:nvGraphicFramePr>
        <p:xfrm>
          <a:off x="5791200" y="1586096"/>
          <a:ext cx="2102936" cy="132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/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&lt;main+8&gt;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41739" y="2579670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ectangle 1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  <a:endParaRPr lang="en-US" sz="20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649710269"/>
              </p:ext>
            </p:extLst>
          </p:nvPr>
        </p:nvGraphicFramePr>
        <p:xfrm>
          <a:off x="5669280" y="521208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&amp;v1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451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802</a:t>
                      </a:r>
                      <a:endParaRPr lang="en-US" b="1" i="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29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Procedure Call Example </a:t>
            </a:r>
            <a:r>
              <a:rPr lang="en-US" sz="2400" dirty="0" smtClean="0"/>
              <a:t>(step 9)</a:t>
            </a:r>
            <a:endParaRPr lang="en-US" sz="2400" dirty="0">
              <a:sym typeface="Courier New Bold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87952" y="3200400"/>
            <a:ext cx="4572000" cy="1920240"/>
          </a:xfrm>
        </p:spPr>
        <p:txBody>
          <a:bodyPr/>
          <a:lstStyle/>
          <a:p>
            <a:r>
              <a:rPr lang="en-US" sz="2000" dirty="0"/>
              <a:t>State immediately </a:t>
            </a:r>
            <a:r>
              <a:rPr lang="en-US" sz="2000" i="1" dirty="0" smtClean="0"/>
              <a:t>after</a:t>
            </a:r>
            <a:r>
              <a:rPr lang="en-US" sz="2000" dirty="0" smtClean="0"/>
              <a:t> </a:t>
            </a:r>
            <a:r>
              <a:rPr lang="en-US" sz="2000" dirty="0"/>
              <a:t>returning from </a:t>
            </a:r>
            <a:r>
              <a:rPr lang="en-US" sz="2000" dirty="0" smtClean="0"/>
              <a:t>call </a:t>
            </a:r>
            <a:r>
              <a:rPr lang="en-US" sz="2000" dirty="0"/>
              <a:t>to </a:t>
            </a:r>
            <a:r>
              <a:rPr lang="en-US" sz="20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call_incr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800" dirty="0" smtClean="0"/>
              <a:t>Return </a:t>
            </a:r>
            <a:r>
              <a:rPr lang="en-US" sz="1800" dirty="0" err="1"/>
              <a:t>addr</a:t>
            </a:r>
            <a:r>
              <a:rPr lang="en-US" sz="1800" dirty="0"/>
              <a:t> has been </a:t>
            </a:r>
            <a:r>
              <a:rPr lang="en-US" sz="1800" dirty="0" smtClean="0"/>
              <a:t>popped </a:t>
            </a:r>
            <a:r>
              <a:rPr lang="en-US" sz="1800" dirty="0"/>
              <a:t>off </a:t>
            </a:r>
            <a:r>
              <a:rPr lang="en-US" sz="1800" dirty="0" smtClean="0"/>
              <a:t>stack</a:t>
            </a:r>
          </a:p>
          <a:p>
            <a:pPr lvl="1"/>
            <a:r>
              <a:rPr lang="en-US" sz="1800" dirty="0"/>
              <a:t>C</a:t>
            </a:r>
            <a:r>
              <a:rPr lang="en-US" sz="1800" dirty="0" smtClean="0"/>
              <a:t>ontrol </a:t>
            </a:r>
            <a:r>
              <a:rPr lang="en-US" sz="1800" dirty="0"/>
              <a:t>has returned to </a:t>
            </a:r>
            <a:r>
              <a:rPr lang="en-US" sz="1800" dirty="0" smtClean="0"/>
              <a:t>the instruction </a:t>
            </a:r>
            <a:r>
              <a:rPr lang="en-US" sz="1800" dirty="0"/>
              <a:t>immediately following the call </a:t>
            </a:r>
            <a:r>
              <a:rPr lang="en-US" sz="1800" dirty="0" smtClean="0"/>
              <a:t>to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call_incr</a:t>
            </a:r>
            <a:r>
              <a:rPr lang="en-US" sz="1800" dirty="0"/>
              <a:t> (not shown here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2834640"/>
            <a:ext cx="3374136" cy="2292935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$351,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increment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4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4416552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351;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v1,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100);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41739" y="2258568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104291"/>
              </p:ext>
            </p:extLst>
          </p:nvPr>
        </p:nvGraphicFramePr>
        <p:xfrm>
          <a:off x="5791200" y="1586096"/>
          <a:ext cx="2102936" cy="132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/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Rectangle 1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Final Stack Structure</a:t>
            </a:r>
            <a:endParaRPr lang="en-US" sz="20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800397734"/>
              </p:ext>
            </p:extLst>
          </p:nvPr>
        </p:nvGraphicFramePr>
        <p:xfrm>
          <a:off x="5669280" y="521208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&amp;v1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451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802</a:t>
                      </a:r>
                      <a:endParaRPr lang="en-US" b="1" i="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6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Stack Structure</a:t>
            </a:r>
          </a:p>
          <a:p>
            <a:r>
              <a:rPr lang="en-US" dirty="0" smtClean="0"/>
              <a:t>Calling Conventions</a:t>
            </a:r>
          </a:p>
          <a:p>
            <a:pPr lvl="1"/>
            <a:r>
              <a:rPr lang="en-US" dirty="0" smtClean="0"/>
              <a:t>Passing control</a:t>
            </a:r>
          </a:p>
          <a:p>
            <a:pPr lvl="1"/>
            <a:r>
              <a:rPr lang="en-US" dirty="0" smtClean="0"/>
              <a:t>Passing data</a:t>
            </a:r>
          </a:p>
          <a:p>
            <a:pPr lvl="1"/>
            <a:r>
              <a:rPr lang="en-US" dirty="0" smtClean="0"/>
              <a:t>Managing local data</a:t>
            </a:r>
          </a:p>
          <a:p>
            <a:r>
              <a:rPr lang="en-US" dirty="0" smtClean="0">
                <a:solidFill>
                  <a:srgbClr val="4B2A85"/>
                </a:solidFill>
              </a:rPr>
              <a:t>Register Saving Conventions</a:t>
            </a:r>
          </a:p>
          <a:p>
            <a:r>
              <a:rPr lang="en-US" dirty="0" smtClean="0"/>
              <a:t>Illustration of Recursion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1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Register Saving Conventions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182785"/>
            <a:ext cx="8366125" cy="4972050"/>
          </a:xfrm>
          <a:ln/>
        </p:spPr>
        <p:txBody>
          <a:bodyPr>
            <a:noAutofit/>
          </a:bodyPr>
          <a:lstStyle/>
          <a:p>
            <a:r>
              <a:rPr lang="en-US" sz="2400" dirty="0"/>
              <a:t>When procedure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2400" dirty="0"/>
              <a:t> calls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</a:t>
            </a:r>
            <a:r>
              <a:rPr lang="en-US" sz="2400" dirty="0"/>
              <a:t>:</a:t>
            </a:r>
          </a:p>
          <a:p>
            <a:pPr marL="552450" lvl="1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2000" dirty="0"/>
              <a:t> is the </a:t>
            </a:r>
            <a:r>
              <a:rPr lang="en-US" sz="2000" dirty="0">
                <a:solidFill>
                  <a:schemeClr val="accent6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caller</a:t>
            </a:r>
            <a:endParaRPr lang="en-US" sz="2000" dirty="0">
              <a:solidFill>
                <a:schemeClr val="accent6"/>
              </a:solidFill>
            </a:endParaRPr>
          </a:p>
          <a:p>
            <a:pPr marL="552450"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</a:t>
            </a:r>
            <a:r>
              <a:rPr lang="en-US" sz="2000" dirty="0"/>
              <a:t> is the </a:t>
            </a:r>
            <a:r>
              <a:rPr lang="en-US" sz="2000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callee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2400" dirty="0"/>
              <a:t>Can</a:t>
            </a:r>
            <a:r>
              <a:rPr lang="en-US" sz="2400" dirty="0" smtClean="0"/>
              <a:t> registers </a:t>
            </a:r>
            <a:r>
              <a:rPr lang="en-US" sz="2400" dirty="0"/>
              <a:t>be used for temporary storage?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552450" lvl="1"/>
            <a:r>
              <a:rPr lang="en-US" sz="2000" dirty="0" smtClean="0"/>
              <a:t>No! Contents </a:t>
            </a:r>
            <a:r>
              <a:rPr lang="en-US" sz="2000" dirty="0"/>
              <a:t>of register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en-US" sz="2000" dirty="0" smtClean="0"/>
              <a:t> </a:t>
            </a:r>
            <a:r>
              <a:rPr lang="en-US" sz="2000" dirty="0"/>
              <a:t>overwritten by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</a:t>
            </a:r>
            <a:r>
              <a:rPr lang="en-US" sz="2000" dirty="0">
                <a:sym typeface="Courier New Bold" charset="0"/>
              </a:rPr>
              <a:t>!</a:t>
            </a:r>
            <a:endParaRPr lang="en-US" sz="2000" dirty="0">
              <a:latin typeface="Anonymous Pro" panose="02060609030202000504" pitchFamily="49" charset="0"/>
              <a:ea typeface="ヒラギノ角ゴ ProN W6" charset="0"/>
              <a:cs typeface="ヒラギノ角ゴ ProN W6" charset="0"/>
              <a:sym typeface="Courier New Bold" charset="0"/>
            </a:endParaRPr>
          </a:p>
          <a:p>
            <a:pPr marL="552450" lvl="1"/>
            <a:r>
              <a:rPr lang="en-US" sz="2000" dirty="0">
                <a:ea typeface="Zapf Dingbats" charset="0"/>
                <a:cs typeface="Zapf Dingbats" charset="0"/>
              </a:rPr>
              <a:t>This </a:t>
            </a:r>
            <a:r>
              <a:rPr lang="en-US" sz="2000" dirty="0" smtClean="0">
                <a:ea typeface="Zapf Dingbats" charset="0"/>
                <a:cs typeface="Zapf Dingbats" charset="0"/>
              </a:rPr>
              <a:t>could be </a:t>
            </a:r>
            <a:r>
              <a:rPr lang="en-US" sz="2000" dirty="0">
                <a:ea typeface="Zapf Dingbats" charset="0"/>
                <a:cs typeface="Zapf Dingbats" charset="0"/>
              </a:rPr>
              <a:t>trouble –</a:t>
            </a:r>
            <a:r>
              <a:rPr lang="en-US" sz="2000" dirty="0" smtClean="0">
                <a:ea typeface="Zapf Dingbats" charset="0"/>
                <a:cs typeface="Zapf Dingbats" charset="0"/>
              </a:rPr>
              <a:t> </a:t>
            </a:r>
            <a:r>
              <a:rPr lang="en-US" sz="2000" dirty="0">
                <a:ea typeface="Zapf Dingbats" charset="0"/>
                <a:cs typeface="Zapf Dingbats" charset="0"/>
              </a:rPr>
              <a:t>something should be </a:t>
            </a:r>
            <a:r>
              <a:rPr lang="en-US" sz="2000" dirty="0" smtClean="0">
                <a:ea typeface="Zapf Dingbats" charset="0"/>
                <a:cs typeface="Zapf Dingbats" charset="0"/>
              </a:rPr>
              <a:t>done</a:t>
            </a:r>
            <a:r>
              <a:rPr lang="en-US" sz="2000" dirty="0">
                <a:ea typeface="Zapf Dingbats" charset="0"/>
                <a:cs typeface="Zapf Dingbats" charset="0"/>
              </a:rPr>
              <a:t>.</a:t>
            </a:r>
            <a:r>
              <a:rPr lang="en-US" sz="2000" dirty="0" smtClean="0">
                <a:ea typeface="Zapf Dingbats" charset="0"/>
                <a:cs typeface="Zapf Dingbats" charset="0"/>
              </a:rPr>
              <a:t> Either:</a:t>
            </a:r>
          </a:p>
          <a:p>
            <a:pPr marL="952500" lvl="2"/>
            <a:r>
              <a:rPr lang="en-US" sz="1800" dirty="0" smtClean="0">
                <a:solidFill>
                  <a:schemeClr val="accent6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Caller </a:t>
            </a:r>
            <a:r>
              <a:rPr lang="en-US" sz="1800" dirty="0" smtClean="0"/>
              <a:t>should save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en-US" sz="1800" dirty="0"/>
              <a:t> </a:t>
            </a:r>
            <a:r>
              <a:rPr lang="en-US" sz="1800" dirty="0" smtClean="0"/>
              <a:t>before the call  (and restore it after the call)</a:t>
            </a:r>
          </a:p>
          <a:p>
            <a:pPr marL="952500" lvl="2"/>
            <a:r>
              <a:rPr lang="en-US" sz="1800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</a:t>
            </a:r>
            <a:r>
              <a:rPr lang="en-US" sz="1800" dirty="0" err="1" smtClean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allee</a:t>
            </a:r>
            <a:r>
              <a:rPr lang="en-US" sz="1800" dirty="0" smtClean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</a:t>
            </a:r>
            <a:r>
              <a:rPr lang="en-US" sz="1800" dirty="0" smtClean="0"/>
              <a:t>should save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en-US" sz="1800" dirty="0"/>
              <a:t> before </a:t>
            </a:r>
            <a:r>
              <a:rPr lang="en-US" sz="1800" dirty="0" smtClean="0"/>
              <a:t>using it  (and restore it before returning)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4757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0413" y="2926080"/>
            <a:ext cx="3797300" cy="1976438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  <a:endParaRPr lang="en-US" sz="2400" b="0" dirty="0"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•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• •</a:t>
            </a:r>
            <a:endParaRPr lang="en-US" sz="2400" b="0" dirty="0"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$15213,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endParaRPr lang="en-US" sz="2400" dirty="0"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</a:t>
            </a:r>
            <a:endParaRPr lang="en-US" sz="2400" b="0" dirty="0"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2400" b="0" dirty="0"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•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• •</a:t>
            </a:r>
            <a:endParaRPr lang="en-US" sz="2400" b="0" dirty="0"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74758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751388" y="2926080"/>
            <a:ext cx="3797300" cy="198120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who:</a:t>
            </a:r>
            <a:endParaRPr lang="en-US" sz="2400" b="0" dirty="0"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•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• •</a:t>
            </a:r>
            <a:endParaRPr lang="en-US" sz="2400" b="0" dirty="0"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$18213,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endParaRPr lang="en-US" sz="2400" dirty="0"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•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• •</a:t>
            </a:r>
            <a:endParaRPr lang="en-US" sz="2400" b="0" dirty="0"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cxnSp>
        <p:nvCxnSpPr>
          <p:cNvPr id="10" name="Straight Arrow Connector 9"/>
          <p:cNvCxnSpPr/>
          <p:nvPr>
            <p:custDataLst>
              <p:tags r:id="rId6"/>
            </p:custDataLst>
          </p:nvPr>
        </p:nvCxnSpPr>
        <p:spPr bwMode="auto">
          <a:xfrm flipH="1">
            <a:off x="2560320" y="3797808"/>
            <a:ext cx="365760" cy="247347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2802270" y="3735678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2" name="Rectangle 11"/>
          <p:cNvSpPr/>
          <p:nvPr>
            <p:custDataLst>
              <p:tags r:id="rId8"/>
            </p:custDataLst>
          </p:nvPr>
        </p:nvSpPr>
        <p:spPr bwMode="auto">
          <a:xfrm>
            <a:off x="1828800" y="4045155"/>
            <a:ext cx="731520" cy="3048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>
            <p:custDataLst>
              <p:tags r:id="rId9"/>
            </p:custDataLst>
          </p:nvPr>
        </p:nvSpPr>
        <p:spPr bwMode="auto">
          <a:xfrm>
            <a:off x="2926080" y="3493008"/>
            <a:ext cx="731520" cy="3048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>
            <p:custDataLst>
              <p:tags r:id="rId10"/>
            </p:custDataLst>
          </p:nvPr>
        </p:nvSpPr>
        <p:spPr bwMode="auto">
          <a:xfrm>
            <a:off x="6903720" y="3502152"/>
            <a:ext cx="731520" cy="3048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10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Register Saving Conventions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noFill/>
          <a:ln/>
        </p:spPr>
        <p:txBody>
          <a:bodyPr lIns="90487" tIns="44450" rIns="90487" bIns="44450"/>
          <a:lstStyle/>
          <a:p>
            <a:r>
              <a:rPr lang="en-US" b="1" i="1" dirty="0" smtClean="0"/>
              <a:t>“</a:t>
            </a:r>
            <a:r>
              <a:rPr lang="en-US" b="1" i="1" dirty="0" smtClean="0">
                <a:solidFill>
                  <a:schemeClr val="accent2"/>
                </a:solidFill>
              </a:rPr>
              <a:t>Caller</a:t>
            </a:r>
            <a:r>
              <a:rPr lang="en-US" b="1" i="1" dirty="0" smtClean="0"/>
              <a:t>-saved” registers</a:t>
            </a:r>
          </a:p>
          <a:p>
            <a:pPr lvl="1"/>
            <a:r>
              <a:rPr lang="en-US" dirty="0" smtClean="0"/>
              <a:t>It is the </a:t>
            </a:r>
            <a:r>
              <a:rPr lang="en-US" b="1" dirty="0" smtClean="0">
                <a:solidFill>
                  <a:schemeClr val="accent2"/>
                </a:solidFill>
              </a:rPr>
              <a:t>caller</a:t>
            </a:r>
            <a:r>
              <a:rPr lang="en-US" dirty="0" smtClean="0"/>
              <a:t>’s responsibility to save any important data in these registers before calling another procedure (i.e. the </a:t>
            </a:r>
            <a:r>
              <a:rPr lang="en-US" b="1" dirty="0" err="1" smtClean="0">
                <a:solidFill>
                  <a:srgbClr val="C00000"/>
                </a:solidFill>
              </a:rPr>
              <a:t>callee</a:t>
            </a:r>
            <a:r>
              <a:rPr lang="en-US" dirty="0" smtClean="0"/>
              <a:t> can freely change data in these registers) 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Caller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saves </a:t>
            </a:r>
            <a:r>
              <a:rPr lang="en-US" dirty="0" smtClean="0"/>
              <a:t>values </a:t>
            </a:r>
            <a:r>
              <a:rPr lang="en-US" dirty="0"/>
              <a:t>in </a:t>
            </a:r>
            <a:r>
              <a:rPr lang="en-US" dirty="0" smtClean="0"/>
              <a:t>its stack </a:t>
            </a:r>
            <a:r>
              <a:rPr lang="en-US" dirty="0"/>
              <a:t>frame before </a:t>
            </a:r>
            <a:r>
              <a:rPr lang="en-US" dirty="0" smtClean="0"/>
              <a:t>calling </a:t>
            </a:r>
            <a:r>
              <a:rPr lang="en-US" b="1" dirty="0" err="1" smtClean="0">
                <a:solidFill>
                  <a:srgbClr val="C00000"/>
                </a:solidFill>
              </a:rPr>
              <a:t>Callee</a:t>
            </a:r>
            <a:r>
              <a:rPr lang="en-US" dirty="0" smtClean="0"/>
              <a:t>, then restores values after the call</a:t>
            </a:r>
            <a:endParaRPr lang="en-US" dirty="0"/>
          </a:p>
          <a:p>
            <a:r>
              <a:rPr lang="en-US" b="1" i="1" dirty="0" smtClean="0"/>
              <a:t>“</a:t>
            </a:r>
            <a:r>
              <a:rPr lang="en-US" b="1" i="1" dirty="0" err="1" smtClean="0">
                <a:solidFill>
                  <a:srgbClr val="C00000"/>
                </a:solidFill>
              </a:rPr>
              <a:t>Callee</a:t>
            </a:r>
            <a:r>
              <a:rPr lang="en-US" b="1" i="1" dirty="0" smtClean="0"/>
              <a:t>-saved” registers</a:t>
            </a:r>
          </a:p>
          <a:p>
            <a:pPr lvl="1"/>
            <a:r>
              <a:rPr lang="en-US" dirty="0" smtClean="0"/>
              <a:t>It is the </a:t>
            </a:r>
            <a:r>
              <a:rPr lang="en-US" dirty="0" err="1" smtClean="0"/>
              <a:t>callee’s</a:t>
            </a:r>
            <a:r>
              <a:rPr lang="en-US" dirty="0" smtClean="0"/>
              <a:t> responsibility to save any data in these registers before using the registers (i.e. the </a:t>
            </a:r>
            <a:r>
              <a:rPr lang="en-US" b="1" dirty="0" smtClean="0">
                <a:solidFill>
                  <a:schemeClr val="accent2"/>
                </a:solidFill>
              </a:rPr>
              <a:t>caller</a:t>
            </a:r>
            <a:r>
              <a:rPr lang="en-US" dirty="0" smtClean="0"/>
              <a:t> assumes the data will be the same across the </a:t>
            </a:r>
            <a:r>
              <a:rPr lang="en-US" b="1" dirty="0" err="1" smtClean="0">
                <a:solidFill>
                  <a:srgbClr val="C00000"/>
                </a:solidFill>
              </a:rPr>
              <a:t>callee</a:t>
            </a:r>
            <a:r>
              <a:rPr lang="en-US" dirty="0" smtClean="0"/>
              <a:t> procedure call)</a:t>
            </a:r>
          </a:p>
          <a:p>
            <a:pPr lvl="1"/>
            <a:r>
              <a:rPr lang="en-US" b="1" dirty="0" err="1" smtClean="0">
                <a:solidFill>
                  <a:srgbClr val="C00000"/>
                </a:solidFill>
              </a:rPr>
              <a:t>Callee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/>
              <a:t>saves </a:t>
            </a:r>
            <a:r>
              <a:rPr lang="en-US" dirty="0" smtClean="0"/>
              <a:t>values </a:t>
            </a:r>
            <a:r>
              <a:rPr lang="en-US" dirty="0"/>
              <a:t>in </a:t>
            </a:r>
            <a:r>
              <a:rPr lang="en-US" dirty="0" smtClean="0"/>
              <a:t>its stack </a:t>
            </a:r>
            <a:r>
              <a:rPr lang="en-US" dirty="0"/>
              <a:t>frame before </a:t>
            </a:r>
            <a:r>
              <a:rPr lang="en-US" dirty="0" smtClean="0"/>
              <a:t>using, then </a:t>
            </a:r>
            <a:r>
              <a:rPr lang="en-US" dirty="0"/>
              <a:t>restores them before returning to </a:t>
            </a:r>
            <a:r>
              <a:rPr lang="en-US" b="1" dirty="0" smtClean="0">
                <a:solidFill>
                  <a:schemeClr val="accent2"/>
                </a:solidFill>
              </a:rPr>
              <a:t>caller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91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Silly Register </a:t>
            </a:r>
            <a:r>
              <a:rPr lang="en-US" dirty="0"/>
              <a:t>Convention </a:t>
            </a:r>
            <a:r>
              <a:rPr lang="en-US" dirty="0" smtClean="0"/>
              <a:t>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Autofit/>
          </a:bodyPr>
          <a:lstStyle/>
          <a:p>
            <a:pPr marL="344488" indent="-344488">
              <a:buSzPct val="100000"/>
              <a:buFont typeface="+mj-lt"/>
              <a:buAutoNum type="arabicParenR"/>
            </a:pPr>
            <a:r>
              <a:rPr lang="en-US" sz="2400" dirty="0" smtClean="0"/>
              <a:t>Parents (</a:t>
            </a:r>
            <a:r>
              <a:rPr lang="en-US" sz="2400" b="1" i="1" dirty="0" smtClean="0">
                <a:solidFill>
                  <a:schemeClr val="accent2"/>
                </a:solidFill>
              </a:rPr>
              <a:t>calle</a:t>
            </a:r>
            <a:r>
              <a:rPr lang="en-US" sz="2400" b="1" i="1" dirty="0">
                <a:solidFill>
                  <a:schemeClr val="accent2"/>
                </a:solidFill>
              </a:rPr>
              <a:t>r</a:t>
            </a:r>
            <a:r>
              <a:rPr lang="en-US" sz="2400" dirty="0" smtClean="0"/>
              <a:t>) leave for the weekend and give the keys to the house to their child (</a:t>
            </a:r>
            <a:r>
              <a:rPr lang="en-US" sz="2400" b="1" i="1" dirty="0" err="1" smtClean="0">
                <a:solidFill>
                  <a:srgbClr val="C00000"/>
                </a:solidFill>
              </a:rPr>
              <a:t>callee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Being suspicious, they put away/hid the valuables (</a:t>
            </a:r>
            <a:r>
              <a:rPr lang="en-US" sz="2000" b="1" i="1" dirty="0" smtClean="0">
                <a:solidFill>
                  <a:schemeClr val="accent2"/>
                </a:solidFill>
              </a:rPr>
              <a:t>caller</a:t>
            </a:r>
            <a:r>
              <a:rPr lang="en-US" sz="2000" i="1" dirty="0" smtClean="0"/>
              <a:t>-saved</a:t>
            </a:r>
            <a:r>
              <a:rPr lang="en-US" sz="2000" dirty="0" smtClean="0"/>
              <a:t>) before leaving</a:t>
            </a:r>
          </a:p>
          <a:p>
            <a:pPr lvl="1"/>
            <a:r>
              <a:rPr lang="en-US" sz="2000" dirty="0" smtClean="0"/>
              <a:t>Warn child to leave the bedrooms untouched:  </a:t>
            </a:r>
            <a:r>
              <a:rPr lang="en-US" sz="2000" dirty="0" smtClean="0">
                <a:solidFill>
                  <a:srgbClr val="FF0000"/>
                </a:solidFill>
              </a:rPr>
              <a:t>“</a:t>
            </a:r>
            <a:r>
              <a:rPr lang="en-US" sz="2000" dirty="0">
                <a:solidFill>
                  <a:srgbClr val="FF0000"/>
                </a:solidFill>
              </a:rPr>
              <a:t>These rooms better look the same when we return</a:t>
            </a:r>
            <a:r>
              <a:rPr lang="en-US" sz="2000" dirty="0" smtClean="0">
                <a:solidFill>
                  <a:srgbClr val="FF0000"/>
                </a:solidFill>
              </a:rPr>
              <a:t>!”</a:t>
            </a:r>
            <a:endParaRPr lang="en-US" sz="2000" dirty="0" smtClean="0"/>
          </a:p>
          <a:p>
            <a:pPr marL="344488" indent="-344488">
              <a:buSzPct val="100000"/>
              <a:buFont typeface="+mj-lt"/>
              <a:buAutoNum type="arabicParenR"/>
            </a:pPr>
            <a:r>
              <a:rPr lang="en-US" sz="2400" dirty="0" smtClean="0"/>
              <a:t>Child decides to throw a wild party (</a:t>
            </a:r>
            <a:r>
              <a:rPr lang="en-US" sz="2400" i="1" dirty="0" smtClean="0"/>
              <a:t>computation</a:t>
            </a:r>
            <a:r>
              <a:rPr lang="en-US" sz="2400" dirty="0" smtClean="0"/>
              <a:t>), spanning the entire house</a:t>
            </a:r>
          </a:p>
          <a:p>
            <a:pPr lvl="1"/>
            <a:r>
              <a:rPr lang="en-US" sz="2000" dirty="0" smtClean="0"/>
              <a:t>To avoid being disowned, child moves all of the stuff from the bedrooms to the backyard shed (</a:t>
            </a:r>
            <a:r>
              <a:rPr lang="en-US" sz="2000" b="1" i="1" dirty="0" err="1" smtClean="0">
                <a:solidFill>
                  <a:srgbClr val="C00000"/>
                </a:solidFill>
              </a:rPr>
              <a:t>callee</a:t>
            </a:r>
            <a:r>
              <a:rPr lang="en-US" sz="2000" i="1" dirty="0" smtClean="0"/>
              <a:t>-saved</a:t>
            </a:r>
            <a:r>
              <a:rPr lang="en-US" sz="2000" dirty="0" smtClean="0"/>
              <a:t>) before the guests trash the house</a:t>
            </a:r>
            <a:endParaRPr lang="en-US" sz="2000" dirty="0"/>
          </a:p>
          <a:p>
            <a:pPr lvl="1"/>
            <a:r>
              <a:rPr lang="en-US" sz="2000" dirty="0" smtClean="0"/>
              <a:t>Child cleans up house after the party and moves stuff back to bedrooms</a:t>
            </a:r>
          </a:p>
          <a:p>
            <a:pPr marL="344488" indent="-344488">
              <a:buSzPct val="100000"/>
              <a:buFont typeface="+mj-lt"/>
              <a:buAutoNum type="arabicParenR"/>
            </a:pPr>
            <a:r>
              <a:rPr lang="en-US" sz="2400" dirty="0" smtClean="0"/>
              <a:t>Parents return home and are satisfied with the state of the house</a:t>
            </a:r>
          </a:p>
          <a:p>
            <a:pPr lvl="1"/>
            <a:r>
              <a:rPr lang="en-US" sz="2000" dirty="0" smtClean="0"/>
              <a:t>Move valuables back and continue with their lives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20FA-10EA-4BB1-BB25-987A40E2A5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1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>
            <a:normAutofit/>
          </a:bodyPr>
          <a:lstStyle/>
          <a:p>
            <a:pPr marL="119063" indent="-119063"/>
            <a:r>
              <a:rPr lang="en-US" dirty="0" smtClean="0"/>
              <a:t>x86-64 Linux </a:t>
            </a:r>
            <a:r>
              <a:rPr lang="en-US" dirty="0"/>
              <a:t>Register </a:t>
            </a:r>
            <a:r>
              <a:rPr lang="en-US" dirty="0" smtClean="0"/>
              <a:t>Usage, part 1</a:t>
            </a:r>
            <a:endParaRPr lang="en-US" dirty="0"/>
          </a:p>
        </p:txBody>
      </p:sp>
      <p:sp>
        <p:nvSpPr>
          <p:cNvPr id="76804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4206240" cy="4974336"/>
          </a:xfrm>
          <a:ln/>
        </p:spPr>
        <p:txBody>
          <a:bodyPr>
            <a:no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marL="552450" lvl="1"/>
            <a:r>
              <a:rPr lang="en-US" sz="2000" dirty="0" smtClean="0"/>
              <a:t>Return value</a:t>
            </a:r>
          </a:p>
          <a:p>
            <a:pPr marL="552450" lvl="1"/>
            <a:r>
              <a:rPr lang="en-US" sz="2000" dirty="0" smtClean="0"/>
              <a:t>Also </a:t>
            </a:r>
            <a:r>
              <a:rPr lang="en-US" sz="2000" b="1" dirty="0" smtClean="0">
                <a:solidFill>
                  <a:schemeClr val="accent6"/>
                </a:solidFill>
              </a:rPr>
              <a:t>caller</a:t>
            </a:r>
            <a:r>
              <a:rPr lang="en-US" sz="2000" dirty="0" smtClean="0"/>
              <a:t>-saved &amp; restored</a:t>
            </a:r>
          </a:p>
          <a:p>
            <a:pPr marL="552450" lvl="1"/>
            <a:r>
              <a:rPr lang="en-US" sz="2000" dirty="0" smtClean="0"/>
              <a:t>Can be modified by procedure</a:t>
            </a:r>
          </a:p>
          <a:p>
            <a:pPr marL="292100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..., %r9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marL="552450" lvl="1"/>
            <a:r>
              <a:rPr lang="en-US" sz="2000" dirty="0" smtClean="0"/>
              <a:t>Arguments</a:t>
            </a:r>
            <a:endParaRPr lang="en-US" sz="2000" dirty="0"/>
          </a:p>
          <a:p>
            <a:pPr marL="552450" lvl="1"/>
            <a:r>
              <a:rPr lang="en-US" sz="2000" dirty="0"/>
              <a:t>Also </a:t>
            </a:r>
            <a:r>
              <a:rPr lang="en-US" sz="2000" b="1" dirty="0" smtClean="0">
                <a:solidFill>
                  <a:schemeClr val="accent6"/>
                </a:solidFill>
              </a:rPr>
              <a:t>caller</a:t>
            </a:r>
            <a:r>
              <a:rPr lang="en-US" sz="2000" dirty="0" smtClean="0"/>
              <a:t>-saved &amp; restored</a:t>
            </a:r>
            <a:endParaRPr lang="en-US" sz="2000" dirty="0"/>
          </a:p>
          <a:p>
            <a:pPr marL="552450" lvl="1"/>
            <a:r>
              <a:rPr lang="en-US" sz="2000" dirty="0"/>
              <a:t>Can be modified by </a:t>
            </a:r>
            <a:r>
              <a:rPr lang="en-US" sz="2000" dirty="0" smtClean="0"/>
              <a:t>procedure</a:t>
            </a:r>
          </a:p>
          <a:p>
            <a:pPr marL="292100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r10,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r11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marL="552450" lvl="1"/>
            <a:r>
              <a:rPr lang="en-US" sz="2000" b="1" dirty="0" smtClean="0">
                <a:solidFill>
                  <a:schemeClr val="accent6"/>
                </a:solidFill>
              </a:rPr>
              <a:t>Caller</a:t>
            </a:r>
            <a:r>
              <a:rPr lang="en-US" sz="2000" dirty="0" smtClean="0"/>
              <a:t>-saved &amp; restored</a:t>
            </a:r>
            <a:endParaRPr lang="en-US" sz="2000" dirty="0"/>
          </a:p>
          <a:p>
            <a:pPr marL="552450" lvl="1"/>
            <a:r>
              <a:rPr lang="en-US" sz="2000" dirty="0"/>
              <a:t>Can be modified by </a:t>
            </a:r>
            <a:r>
              <a:rPr lang="en-US" sz="2000" dirty="0" smtClean="0"/>
              <a:t>procedure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6805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324600" y="1600200"/>
            <a:ext cx="2540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76806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324600" y="29718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76807" name="Rectangl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324600" y="34290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rcx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76813" name="AutoShape 13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867400" y="2057400"/>
            <a:ext cx="304800" cy="2667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6816" name="Rectangle 16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4522513" y="1600200"/>
            <a:ext cx="1273598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value</a:t>
            </a:r>
            <a:endParaRPr lang="en-US" sz="1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20" name="Rectangle 7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6324600" y="38862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%r8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1" name="Rectangle 7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6324600" y="43434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%r9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2" name="Rectangle 7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6324600" y="4800600"/>
            <a:ext cx="25400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%r10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3" name="Rectangle 7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6324600" y="5257800"/>
            <a:ext cx="25400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%r11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4" name="Rectangle 5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6324600" y="20574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5" name="Rectangle 5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6324600" y="25146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6" name="Rectangle 16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4687071" y="3200400"/>
            <a:ext cx="1109040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  <a:endParaRPr lang="en-US" sz="1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27" name="Rectangle 16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4486772" y="5029200"/>
            <a:ext cx="1270468" cy="63094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 smtClean="0">
                <a:solidFill>
                  <a:schemeClr val="accent6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</a:t>
            </a:r>
            <a:r>
              <a:rPr lang="en-US" sz="18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-saved</a:t>
            </a:r>
          </a:p>
          <a:p>
            <a:pPr algn="r"/>
            <a:r>
              <a:rPr lang="en-US" sz="18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temporaries</a:t>
            </a:r>
            <a:endParaRPr lang="en-US" sz="1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28" name="AutoShape 13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5867400" y="4800600"/>
            <a:ext cx="304800" cy="8382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53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>
            <a:normAutofit/>
          </a:bodyPr>
          <a:lstStyle/>
          <a:p>
            <a:pPr marL="119063" indent="-119063"/>
            <a:r>
              <a:rPr lang="en-US" dirty="0" smtClean="0"/>
              <a:t>x86-64 Linux </a:t>
            </a:r>
            <a:r>
              <a:rPr lang="en-US" dirty="0"/>
              <a:t>Register </a:t>
            </a:r>
            <a:r>
              <a:rPr lang="en-US" dirty="0" smtClean="0"/>
              <a:t>Usage, part 2</a:t>
            </a:r>
            <a:endParaRPr lang="en-US" dirty="0"/>
          </a:p>
        </p:txBody>
      </p:sp>
      <p:sp>
        <p:nvSpPr>
          <p:cNvPr id="76804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4206240" cy="4974336"/>
          </a:xfrm>
          <a:ln/>
        </p:spPr>
        <p:txBody>
          <a:bodyPr>
            <a:no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400" b="1" dirty="0"/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%r12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400" b="1" dirty="0"/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%r13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400" b="1" dirty="0"/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r14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marL="552450" lvl="1"/>
            <a:r>
              <a:rPr lang="en-US" sz="2000" b="1" dirty="0" smtClean="0">
                <a:solidFill>
                  <a:srgbClr val="C00000"/>
                </a:solidFill>
              </a:rPr>
              <a:t>Callee</a:t>
            </a:r>
            <a:r>
              <a:rPr lang="en-US" sz="2000" dirty="0" smtClean="0"/>
              <a:t>-saved</a:t>
            </a:r>
          </a:p>
          <a:p>
            <a:pPr marL="552450" lvl="1"/>
            <a:r>
              <a:rPr lang="en-US" sz="2000" b="1" dirty="0" smtClean="0">
                <a:solidFill>
                  <a:srgbClr val="C00000"/>
                </a:solidFill>
              </a:rPr>
              <a:t>Callee</a:t>
            </a:r>
            <a:r>
              <a:rPr lang="en-US" sz="2000" dirty="0" smtClean="0"/>
              <a:t> must save &amp; restore</a:t>
            </a:r>
          </a:p>
          <a:p>
            <a:pPr marL="292100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rbp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52450" lvl="1"/>
            <a:r>
              <a:rPr lang="en-US" sz="2000" b="1" dirty="0">
                <a:solidFill>
                  <a:srgbClr val="C00000"/>
                </a:solidFill>
              </a:rPr>
              <a:t>Callee</a:t>
            </a:r>
            <a:r>
              <a:rPr lang="en-US" sz="2000" dirty="0"/>
              <a:t>-saved</a:t>
            </a:r>
          </a:p>
          <a:p>
            <a:pPr marL="552450" lvl="1"/>
            <a:r>
              <a:rPr lang="en-US" sz="2000" b="1" dirty="0">
                <a:solidFill>
                  <a:srgbClr val="C00000"/>
                </a:solidFill>
              </a:rPr>
              <a:t>Callee</a:t>
            </a:r>
            <a:r>
              <a:rPr lang="en-US" sz="2000" dirty="0"/>
              <a:t> must save &amp; restore</a:t>
            </a:r>
          </a:p>
          <a:p>
            <a:pPr marL="552450" lvl="1"/>
            <a:r>
              <a:rPr lang="en-US" sz="2000" dirty="0" smtClean="0"/>
              <a:t>May be used as frame pointer</a:t>
            </a:r>
          </a:p>
          <a:p>
            <a:pPr marL="552450" lvl="1"/>
            <a:r>
              <a:rPr lang="en-US" sz="2000" dirty="0" smtClean="0"/>
              <a:t>Can mix &amp; match</a:t>
            </a:r>
            <a:endParaRPr lang="en-US" sz="2000" dirty="0"/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marL="552450" lvl="1"/>
            <a:r>
              <a:rPr lang="en-US" sz="2000" dirty="0"/>
              <a:t>S</a:t>
            </a:r>
            <a:r>
              <a:rPr lang="en-US" sz="2000" dirty="0" smtClean="0"/>
              <a:t>pecial form of </a:t>
            </a:r>
            <a:r>
              <a:rPr lang="en-US" sz="2000" b="1" dirty="0" err="1" smtClean="0">
                <a:solidFill>
                  <a:srgbClr val="C00000"/>
                </a:solidFill>
              </a:rPr>
              <a:t>callee</a:t>
            </a:r>
            <a:r>
              <a:rPr lang="en-US" sz="2000" dirty="0" smtClean="0"/>
              <a:t> save</a:t>
            </a:r>
          </a:p>
          <a:p>
            <a:pPr marL="552450" lvl="1"/>
            <a:r>
              <a:rPr lang="en-US" sz="2000" dirty="0" smtClean="0"/>
              <a:t>Restored to original value upon exit from procedure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6808" name="Rectangle 8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327648" y="16002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76811" name="Rectangle 11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327648" y="3886200"/>
            <a:ext cx="2540000" cy="3810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76814" name="AutoShape 14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870448" y="1600200"/>
            <a:ext cx="304800" cy="22098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6815" name="AutoShape 15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641848" y="3429000"/>
            <a:ext cx="304800" cy="8382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39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6817" name="Rectangle 17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4558284" y="2514600"/>
            <a:ext cx="1262062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rgbClr val="C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Callee</a:t>
            </a:r>
            <a:r>
              <a:rPr lang="en-US" sz="18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-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</a:t>
            </a:r>
            <a:r>
              <a:rPr lang="en-US" sz="18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aved</a:t>
            </a:r>
            <a:endParaRPr lang="en-US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Temporaries</a:t>
            </a:r>
          </a:p>
        </p:txBody>
      </p:sp>
      <p:sp>
        <p:nvSpPr>
          <p:cNvPr id="76818" name="Rectangle 18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4855116" y="3670300"/>
            <a:ext cx="755650" cy="355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Special</a:t>
            </a:r>
          </a:p>
        </p:txBody>
      </p:sp>
      <p:sp>
        <p:nvSpPr>
          <p:cNvPr id="24" name="Rectangle 8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6327648" y="34290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rbp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5" name="Rectangle 8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6327648" y="20574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%r12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6" name="Rectangle 8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6327648" y="25146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%r13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7" name="Rectangle 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6327648" y="29718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%r14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21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2 due Friday</a:t>
            </a:r>
          </a:p>
          <a:p>
            <a:pPr lvl="2"/>
            <a:endParaRPr lang="en-US" dirty="0" smtClean="0"/>
          </a:p>
          <a:p>
            <a:r>
              <a:rPr lang="en-US" b="1" dirty="0" smtClean="0"/>
              <a:t>Midterm </a:t>
            </a:r>
            <a:r>
              <a:rPr lang="en-US" dirty="0" smtClean="0"/>
              <a:t>on Nov. 2 in lecture</a:t>
            </a:r>
          </a:p>
          <a:p>
            <a:pPr lvl="1"/>
            <a:r>
              <a:rPr lang="en-US" dirty="0" smtClean="0"/>
              <a:t>Make a cheat sheet! – two-sided letter page, </a:t>
            </a:r>
            <a:r>
              <a:rPr lang="en-US" i="1" dirty="0" smtClean="0"/>
              <a:t>handwritten</a:t>
            </a:r>
            <a:endParaRPr lang="en-US" dirty="0" smtClean="0"/>
          </a:p>
          <a:p>
            <a:pPr lvl="1"/>
            <a:r>
              <a:rPr lang="en-US" dirty="0" smtClean="0"/>
              <a:t>Historically my exams have averages of 65-70%</a:t>
            </a:r>
          </a:p>
          <a:p>
            <a:pPr lvl="1"/>
            <a:r>
              <a:rPr lang="en-US" dirty="0" smtClean="0"/>
              <a:t>Check Piazza this week for announcements &amp; practice problems</a:t>
            </a:r>
          </a:p>
          <a:p>
            <a:r>
              <a:rPr lang="en-US" b="1" dirty="0" smtClean="0"/>
              <a:t>Midterm </a:t>
            </a:r>
            <a:r>
              <a:rPr lang="en-US" b="1" dirty="0"/>
              <a:t>review </a:t>
            </a:r>
            <a:r>
              <a:rPr lang="en-US" b="1" dirty="0" smtClean="0"/>
              <a:t>session</a:t>
            </a:r>
          </a:p>
          <a:p>
            <a:pPr lvl="1"/>
            <a:r>
              <a:rPr lang="en-US" dirty="0" smtClean="0"/>
              <a:t>5-7pm on </a:t>
            </a:r>
            <a:r>
              <a:rPr lang="en-US" dirty="0"/>
              <a:t>Monday, Oct. </a:t>
            </a:r>
            <a:r>
              <a:rPr lang="en-US" dirty="0" smtClean="0"/>
              <a:t>31 in EEB 105</a:t>
            </a:r>
          </a:p>
          <a:p>
            <a:r>
              <a:rPr lang="en-US" dirty="0" smtClean="0"/>
              <a:t>Look for additional staff office hours as well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10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dirty="0" smtClean="0"/>
              <a:t>x86-64 64-bit Registers: Usage Conventions</a:t>
            </a:r>
            <a:endParaRPr lang="en-US" dirty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7658" name="Rectangle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24400" y="1447800"/>
            <a:ext cx="4038600" cy="5334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%r8</a:t>
            </a:r>
          </a:p>
        </p:txBody>
      </p:sp>
      <p:sp>
        <p:nvSpPr>
          <p:cNvPr id="27659" name="Rectangle 2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24400" y="2057400"/>
            <a:ext cx="4038600" cy="5334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%r9</a:t>
            </a:r>
          </a:p>
        </p:txBody>
      </p:sp>
      <p:sp>
        <p:nvSpPr>
          <p:cNvPr id="27660" name="Rectangle 2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24400" y="2667000"/>
            <a:ext cx="4038600" cy="5334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%r10</a:t>
            </a:r>
          </a:p>
        </p:txBody>
      </p:sp>
      <p:sp>
        <p:nvSpPr>
          <p:cNvPr id="27661" name="Rectangle 2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24400" y="3276600"/>
            <a:ext cx="4038600" cy="5334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%r11</a:t>
            </a:r>
          </a:p>
        </p:txBody>
      </p:sp>
      <p:sp>
        <p:nvSpPr>
          <p:cNvPr id="27662" name="Rectangle 2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24400" y="3886200"/>
            <a:ext cx="4038600" cy="533400"/>
          </a:xfrm>
          <a:prstGeom prst="rect">
            <a:avLst/>
          </a:prstGeom>
          <a:solidFill>
            <a:srgbClr val="CDF1C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%r12</a:t>
            </a:r>
          </a:p>
        </p:txBody>
      </p:sp>
      <p:sp>
        <p:nvSpPr>
          <p:cNvPr id="27663" name="Rectangle 2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24400" y="4495800"/>
            <a:ext cx="4038600" cy="533400"/>
          </a:xfrm>
          <a:prstGeom prst="rect">
            <a:avLst/>
          </a:prstGeom>
          <a:solidFill>
            <a:srgbClr val="CDF1C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%r13</a:t>
            </a:r>
          </a:p>
        </p:txBody>
      </p:sp>
      <p:sp>
        <p:nvSpPr>
          <p:cNvPr id="27664" name="Rectangle 2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24400" y="5105400"/>
            <a:ext cx="4038600" cy="533400"/>
          </a:xfrm>
          <a:prstGeom prst="rect">
            <a:avLst/>
          </a:prstGeom>
          <a:solidFill>
            <a:srgbClr val="CDF1C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%r14</a:t>
            </a:r>
          </a:p>
        </p:txBody>
      </p:sp>
      <p:sp>
        <p:nvSpPr>
          <p:cNvPr id="27665" name="Rectangle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724400" y="5715000"/>
            <a:ext cx="4038600" cy="533400"/>
          </a:xfrm>
          <a:prstGeom prst="rect">
            <a:avLst/>
          </a:prstGeom>
          <a:solidFill>
            <a:srgbClr val="CDF1C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%r15</a:t>
            </a:r>
          </a:p>
        </p:txBody>
      </p:sp>
      <p:sp>
        <p:nvSpPr>
          <p:cNvPr id="27667" name="TextBox 3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400920" y="5791200"/>
            <a:ext cx="1362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>
                <a:solidFill>
                  <a:srgbClr val="C00000"/>
                </a:solidFill>
                <a:latin typeface="Calibri" pitchFamily="-96" charset="0"/>
              </a:rPr>
              <a:t>Callee</a:t>
            </a:r>
            <a:r>
              <a:rPr lang="en-US" sz="1800" dirty="0">
                <a:solidFill>
                  <a:srgbClr val="FF0000"/>
                </a:solidFill>
                <a:latin typeface="Calibri" pitchFamily="-96" charset="0"/>
              </a:rPr>
              <a:t> </a:t>
            </a:r>
            <a:r>
              <a:rPr lang="en-US" sz="1800" dirty="0">
                <a:latin typeface="Calibri" pitchFamily="-96" charset="0"/>
              </a:rPr>
              <a:t>saved</a:t>
            </a:r>
          </a:p>
        </p:txBody>
      </p:sp>
      <p:sp>
        <p:nvSpPr>
          <p:cNvPr id="27668" name="TextBox 3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392982" y="5181600"/>
            <a:ext cx="1362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>
                <a:solidFill>
                  <a:srgbClr val="C00000"/>
                </a:solidFill>
                <a:latin typeface="Calibri" pitchFamily="-96" charset="0"/>
              </a:rPr>
              <a:t>Callee</a:t>
            </a:r>
            <a:r>
              <a:rPr lang="en-US" sz="1800" dirty="0">
                <a:solidFill>
                  <a:srgbClr val="FF0000"/>
                </a:solidFill>
                <a:latin typeface="Calibri" pitchFamily="-96" charset="0"/>
              </a:rPr>
              <a:t> </a:t>
            </a:r>
            <a:r>
              <a:rPr lang="en-US" sz="1800" dirty="0">
                <a:latin typeface="Calibri" pitchFamily="-96" charset="0"/>
              </a:rPr>
              <a:t>saved</a:t>
            </a:r>
          </a:p>
        </p:txBody>
      </p:sp>
      <p:sp>
        <p:nvSpPr>
          <p:cNvPr id="27669" name="TextBox 3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392982" y="4572000"/>
            <a:ext cx="1362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>
                <a:solidFill>
                  <a:srgbClr val="C00000"/>
                </a:solidFill>
                <a:latin typeface="Calibri" pitchFamily="-96" charset="0"/>
              </a:rPr>
              <a:t>Callee</a:t>
            </a:r>
            <a:r>
              <a:rPr lang="en-US" sz="1800" dirty="0">
                <a:solidFill>
                  <a:srgbClr val="FF0000"/>
                </a:solidFill>
                <a:latin typeface="Calibri" pitchFamily="-96" charset="0"/>
              </a:rPr>
              <a:t> </a:t>
            </a:r>
            <a:r>
              <a:rPr lang="en-US" sz="1800" dirty="0">
                <a:latin typeface="Calibri" pitchFamily="-96" charset="0"/>
              </a:rPr>
              <a:t>saved</a:t>
            </a:r>
          </a:p>
        </p:txBody>
      </p:sp>
      <p:sp>
        <p:nvSpPr>
          <p:cNvPr id="27670" name="TextBox 4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386420" y="3962400"/>
            <a:ext cx="1363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smtClean="0">
                <a:solidFill>
                  <a:srgbClr val="C00000"/>
                </a:solidFill>
                <a:latin typeface="Calibri" pitchFamily="-96" charset="0"/>
              </a:rPr>
              <a:t>Callee</a:t>
            </a:r>
            <a:r>
              <a:rPr lang="en-US" sz="1800" dirty="0" smtClean="0">
                <a:solidFill>
                  <a:srgbClr val="FF0000"/>
                </a:solidFill>
                <a:latin typeface="Calibri" pitchFamily="-96" charset="0"/>
              </a:rPr>
              <a:t> </a:t>
            </a:r>
            <a:r>
              <a:rPr lang="en-US" sz="1800" dirty="0">
                <a:latin typeface="Calibri" pitchFamily="-96" charset="0"/>
              </a:rPr>
              <a:t>saved</a:t>
            </a:r>
          </a:p>
        </p:txBody>
      </p:sp>
      <p:sp>
        <p:nvSpPr>
          <p:cNvPr id="27671" name="TextBox 4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392982" y="2743200"/>
            <a:ext cx="1362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smtClean="0">
                <a:solidFill>
                  <a:schemeClr val="accent6"/>
                </a:solidFill>
                <a:latin typeface="Calibri" pitchFamily="-96" charset="0"/>
              </a:rPr>
              <a:t>Caller</a:t>
            </a:r>
            <a:r>
              <a:rPr lang="en-US" sz="1800" dirty="0" smtClean="0">
                <a:latin typeface="Calibri" pitchFamily="-96" charset="0"/>
              </a:rPr>
              <a:t> </a:t>
            </a:r>
            <a:r>
              <a:rPr lang="en-US" sz="1800" dirty="0">
                <a:latin typeface="Calibri" pitchFamily="-96" charset="0"/>
              </a:rPr>
              <a:t>saved</a:t>
            </a:r>
          </a:p>
        </p:txBody>
      </p:sp>
      <p:sp>
        <p:nvSpPr>
          <p:cNvPr id="27674" name="TextBox 4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62232" y="3352800"/>
            <a:ext cx="1400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smtClean="0">
                <a:solidFill>
                  <a:schemeClr val="accent6"/>
                </a:solidFill>
                <a:latin typeface="Calibri" pitchFamily="-96" charset="0"/>
              </a:rPr>
              <a:t>Caller</a:t>
            </a:r>
            <a:r>
              <a:rPr lang="en-US" sz="1800" dirty="0" smtClean="0">
                <a:latin typeface="Calibri" pitchFamily="-96" charset="0"/>
              </a:rPr>
              <a:t> Saved</a:t>
            </a:r>
            <a:endParaRPr lang="en-US" sz="1800" dirty="0">
              <a:latin typeface="Calibri" pitchFamily="-96" charset="0"/>
            </a:endParaRPr>
          </a:p>
        </p:txBody>
      </p:sp>
      <p:sp>
        <p:nvSpPr>
          <p:cNvPr id="27649" name="Rectangle 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20040" y="1447800"/>
            <a:ext cx="4038600" cy="5334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650" name="Rectangle 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0040" y="2057400"/>
            <a:ext cx="4038600" cy="533400"/>
          </a:xfrm>
          <a:prstGeom prst="rect">
            <a:avLst/>
          </a:prstGeom>
          <a:solidFill>
            <a:srgbClr val="CDF1C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651" name="Rectangle 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0040" y="2667000"/>
            <a:ext cx="4038600" cy="5334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652" name="Rectangle 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20040" y="3276600"/>
            <a:ext cx="4038600" cy="5334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653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20040" y="3886200"/>
            <a:ext cx="4038600" cy="5334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654" name="Rectangle 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20040" y="4495800"/>
            <a:ext cx="4038600" cy="5334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655" name="Rectangle 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0040" y="5105400"/>
            <a:ext cx="4038600" cy="5334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656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20040" y="5715000"/>
            <a:ext cx="4038600" cy="533400"/>
          </a:xfrm>
          <a:prstGeom prst="rect">
            <a:avLst/>
          </a:prstGeom>
          <a:solidFill>
            <a:srgbClr val="CDF1C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666" name="TextBox 3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994978" y="5802313"/>
            <a:ext cx="1362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C00000"/>
                </a:solidFill>
                <a:latin typeface="Calibri" pitchFamily="-96" charset="0"/>
              </a:rPr>
              <a:t>Callee</a:t>
            </a:r>
            <a:r>
              <a:rPr lang="en-US" sz="1800" dirty="0">
                <a:solidFill>
                  <a:srgbClr val="FF0000"/>
                </a:solidFill>
                <a:latin typeface="Calibri" pitchFamily="-96" charset="0"/>
              </a:rPr>
              <a:t> </a:t>
            </a:r>
            <a:r>
              <a:rPr lang="en-US" sz="1800" dirty="0">
                <a:latin typeface="Calibri" pitchFamily="-96" charset="0"/>
              </a:rPr>
              <a:t>saved</a:t>
            </a:r>
          </a:p>
        </p:txBody>
      </p:sp>
      <p:sp>
        <p:nvSpPr>
          <p:cNvPr id="27672" name="TextBox 4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987040" y="2133600"/>
            <a:ext cx="1362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C00000"/>
                </a:solidFill>
                <a:latin typeface="Calibri" pitchFamily="-96" charset="0"/>
              </a:rPr>
              <a:t>Callee</a:t>
            </a:r>
            <a:r>
              <a:rPr lang="en-US" sz="1800" dirty="0">
                <a:solidFill>
                  <a:srgbClr val="FF0000"/>
                </a:solidFill>
                <a:latin typeface="Calibri" pitchFamily="-96" charset="0"/>
              </a:rPr>
              <a:t> </a:t>
            </a:r>
            <a:r>
              <a:rPr lang="en-US" sz="1800" dirty="0">
                <a:latin typeface="Calibri" pitchFamily="-96" charset="0"/>
              </a:rPr>
              <a:t>saved</a:t>
            </a:r>
          </a:p>
        </p:txBody>
      </p:sp>
      <p:sp>
        <p:nvSpPr>
          <p:cNvPr id="27673" name="TextBox 4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914015" y="5181600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Stack pointer</a:t>
            </a:r>
          </a:p>
        </p:txBody>
      </p:sp>
      <p:sp>
        <p:nvSpPr>
          <p:cNvPr id="27675" name="TextBox 45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625800" y="1524000"/>
            <a:ext cx="27228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pitchFamily="-96" charset="0"/>
              </a:rPr>
              <a:t>Return </a:t>
            </a:r>
            <a:r>
              <a:rPr lang="en-US" sz="1800" dirty="0" smtClean="0">
                <a:latin typeface="Calibri" pitchFamily="-96" charset="0"/>
              </a:rPr>
              <a:t>value - </a:t>
            </a:r>
            <a:r>
              <a:rPr lang="en-US" sz="1800" dirty="0">
                <a:solidFill>
                  <a:schemeClr val="accent6"/>
                </a:solidFill>
                <a:latin typeface="Calibri" pitchFamily="-96" charset="0"/>
              </a:rPr>
              <a:t>Caller</a:t>
            </a:r>
            <a:r>
              <a:rPr lang="en-US" sz="1800" dirty="0">
                <a:latin typeface="Calibri" pitchFamily="-96" charset="0"/>
              </a:rPr>
              <a:t> </a:t>
            </a:r>
            <a:r>
              <a:rPr lang="en-US" sz="1800" dirty="0" smtClean="0">
                <a:latin typeface="Calibri" pitchFamily="-96" charset="0"/>
              </a:rPr>
              <a:t>saved</a:t>
            </a:r>
            <a:endParaRPr lang="en-US" sz="1800" dirty="0">
              <a:latin typeface="Calibri" pitchFamily="-96" charset="0"/>
            </a:endParaRPr>
          </a:p>
        </p:txBody>
      </p:sp>
      <p:sp>
        <p:nvSpPr>
          <p:cNvPr id="27676" name="TextBox 46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615440" y="2754313"/>
            <a:ext cx="27472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pitchFamily="-96" charset="0"/>
              </a:rPr>
              <a:t>Argument #</a:t>
            </a:r>
            <a:r>
              <a:rPr lang="en-US" sz="1800" dirty="0" smtClean="0">
                <a:latin typeface="Calibri" pitchFamily="-96" charset="0"/>
              </a:rPr>
              <a:t>4 - </a:t>
            </a:r>
            <a:r>
              <a:rPr lang="en-US" sz="1800" dirty="0">
                <a:solidFill>
                  <a:schemeClr val="accent6"/>
                </a:solidFill>
                <a:latin typeface="Calibri" pitchFamily="-96" charset="0"/>
              </a:rPr>
              <a:t>Caller</a:t>
            </a:r>
            <a:r>
              <a:rPr lang="en-US" sz="1800" dirty="0">
                <a:latin typeface="Calibri" pitchFamily="-96" charset="0"/>
              </a:rPr>
              <a:t> saved</a:t>
            </a:r>
          </a:p>
          <a:p>
            <a:pPr eaLnBrk="0" hangingPunct="0"/>
            <a:endParaRPr lang="en-US" sz="1800" dirty="0">
              <a:latin typeface="Calibri" pitchFamily="-96" charset="0"/>
            </a:endParaRPr>
          </a:p>
        </p:txBody>
      </p:sp>
      <p:sp>
        <p:nvSpPr>
          <p:cNvPr id="27677" name="TextBox 47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615440" y="4572000"/>
            <a:ext cx="27472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pitchFamily="-96" charset="0"/>
              </a:rPr>
              <a:t>Argument #</a:t>
            </a:r>
            <a:r>
              <a:rPr lang="en-US" sz="1800" dirty="0" smtClean="0">
                <a:latin typeface="Calibri" pitchFamily="-96" charset="0"/>
              </a:rPr>
              <a:t>1 - </a:t>
            </a:r>
            <a:r>
              <a:rPr lang="en-US" sz="1800" dirty="0">
                <a:solidFill>
                  <a:schemeClr val="accent6"/>
                </a:solidFill>
                <a:latin typeface="Calibri" pitchFamily="-96" charset="0"/>
              </a:rPr>
              <a:t>Caller</a:t>
            </a:r>
            <a:r>
              <a:rPr lang="en-US" sz="1800" dirty="0">
                <a:latin typeface="Calibri" pitchFamily="-96" charset="0"/>
              </a:rPr>
              <a:t> saved</a:t>
            </a:r>
          </a:p>
          <a:p>
            <a:pPr eaLnBrk="0" hangingPunct="0"/>
            <a:endParaRPr lang="en-US" sz="1800" dirty="0">
              <a:latin typeface="Calibri" pitchFamily="-96" charset="0"/>
            </a:endParaRPr>
          </a:p>
        </p:txBody>
      </p:sp>
      <p:sp>
        <p:nvSpPr>
          <p:cNvPr id="27678" name="TextBox 48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633025" y="3363913"/>
            <a:ext cx="27472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pitchFamily="-96" charset="0"/>
              </a:rPr>
              <a:t>Argument #</a:t>
            </a:r>
            <a:r>
              <a:rPr lang="en-US" sz="1800" dirty="0" smtClean="0">
                <a:latin typeface="Calibri" pitchFamily="-96" charset="0"/>
              </a:rPr>
              <a:t>3 - </a:t>
            </a:r>
            <a:r>
              <a:rPr lang="en-US" sz="1800" dirty="0">
                <a:solidFill>
                  <a:schemeClr val="accent6"/>
                </a:solidFill>
                <a:latin typeface="Calibri" pitchFamily="-96" charset="0"/>
              </a:rPr>
              <a:t>Caller</a:t>
            </a:r>
            <a:r>
              <a:rPr lang="en-US" sz="1800" dirty="0">
                <a:latin typeface="Calibri" pitchFamily="-96" charset="0"/>
              </a:rPr>
              <a:t> saved</a:t>
            </a:r>
          </a:p>
          <a:p>
            <a:pPr eaLnBrk="0" hangingPunct="0"/>
            <a:endParaRPr lang="en-US" sz="1800" dirty="0">
              <a:latin typeface="Calibri" pitchFamily="-96" charset="0"/>
            </a:endParaRPr>
          </a:p>
        </p:txBody>
      </p:sp>
      <p:sp>
        <p:nvSpPr>
          <p:cNvPr id="27679" name="TextBox 4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615440" y="3973513"/>
            <a:ext cx="27476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alibri" pitchFamily="-96" charset="0"/>
              </a:rPr>
              <a:t>Argument </a:t>
            </a:r>
            <a:r>
              <a:rPr lang="en-US" sz="1800" smtClean="0">
                <a:latin typeface="Calibri" pitchFamily="-96" charset="0"/>
              </a:rPr>
              <a:t>#2 - </a:t>
            </a:r>
            <a:r>
              <a:rPr lang="en-US" sz="1800" smtClean="0">
                <a:solidFill>
                  <a:schemeClr val="accent6"/>
                </a:solidFill>
                <a:latin typeface="Calibri" pitchFamily="-96" charset="0"/>
              </a:rPr>
              <a:t>Caller</a:t>
            </a:r>
            <a:r>
              <a:rPr lang="en-US" sz="1800" smtClean="0">
                <a:latin typeface="Calibri" pitchFamily="-96" charset="0"/>
              </a:rPr>
              <a:t> </a:t>
            </a:r>
            <a:r>
              <a:rPr lang="en-US" sz="1800" dirty="0">
                <a:latin typeface="Calibri" pitchFamily="-96" charset="0"/>
              </a:rPr>
              <a:t>saved</a:t>
            </a:r>
          </a:p>
          <a:p>
            <a:pPr eaLnBrk="0" hangingPunct="0"/>
            <a:endParaRPr lang="en-US" sz="1800" dirty="0">
              <a:latin typeface="Calibri" pitchFamily="-96" charset="0"/>
            </a:endParaRPr>
          </a:p>
        </p:txBody>
      </p:sp>
      <p:sp>
        <p:nvSpPr>
          <p:cNvPr id="27680" name="TextBox 50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010877" y="2133600"/>
            <a:ext cx="27473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 dirty="0">
                <a:latin typeface="Calibri" pitchFamily="-96" charset="0"/>
              </a:rPr>
              <a:t>Argument #</a:t>
            </a:r>
            <a:r>
              <a:rPr lang="en-US" sz="1800" dirty="0" smtClean="0">
                <a:latin typeface="Calibri" pitchFamily="-96" charset="0"/>
              </a:rPr>
              <a:t>6 - </a:t>
            </a:r>
            <a:r>
              <a:rPr lang="en-US" sz="1800" dirty="0">
                <a:solidFill>
                  <a:schemeClr val="accent6"/>
                </a:solidFill>
                <a:latin typeface="Calibri" pitchFamily="-96" charset="0"/>
              </a:rPr>
              <a:t>Caller</a:t>
            </a:r>
            <a:r>
              <a:rPr lang="en-US" sz="1800" dirty="0">
                <a:latin typeface="Calibri" pitchFamily="-96" charset="0"/>
              </a:rPr>
              <a:t> saved</a:t>
            </a:r>
          </a:p>
          <a:p>
            <a:pPr algn="r" eaLnBrk="0" hangingPunct="0"/>
            <a:endParaRPr lang="en-US" sz="1800" dirty="0">
              <a:latin typeface="Calibri" pitchFamily="-96" charset="0"/>
            </a:endParaRPr>
          </a:p>
        </p:txBody>
      </p:sp>
      <p:sp>
        <p:nvSpPr>
          <p:cNvPr id="27681" name="TextBox 5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010877" y="1524000"/>
            <a:ext cx="27473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 dirty="0">
                <a:latin typeface="Calibri" pitchFamily="-96" charset="0"/>
              </a:rPr>
              <a:t>Argument #</a:t>
            </a:r>
            <a:r>
              <a:rPr lang="en-US" sz="1800" dirty="0" smtClean="0">
                <a:latin typeface="Calibri" pitchFamily="-96" charset="0"/>
              </a:rPr>
              <a:t>5 - </a:t>
            </a:r>
            <a:r>
              <a:rPr lang="en-US" sz="1800" dirty="0">
                <a:solidFill>
                  <a:schemeClr val="accent6"/>
                </a:solidFill>
                <a:latin typeface="Calibri" pitchFamily="-96" charset="0"/>
              </a:rPr>
              <a:t>Caller</a:t>
            </a:r>
            <a:r>
              <a:rPr lang="en-US" sz="1800" dirty="0">
                <a:latin typeface="Calibri" pitchFamily="-96" charset="0"/>
              </a:rPr>
              <a:t> saved</a:t>
            </a:r>
          </a:p>
          <a:p>
            <a:pPr algn="r" eaLnBrk="0" hangingPunct="0"/>
            <a:endParaRPr lang="en-US" sz="1800" dirty="0">
              <a:latin typeface="Calibri" pitchFamily="-96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" name="Ink 1"/>
              <p14:cNvContentPartPr/>
              <p14:nvPr/>
            </p14:nvContentPartPr>
            <p14:xfrm>
              <a:off x="486000" y="2430000"/>
              <a:ext cx="380880" cy="97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79520" y="2423880"/>
                <a:ext cx="394200" cy="10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867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>
                <a:solidFill>
                  <a:srgbClr val="C00000"/>
                </a:solidFill>
              </a:rPr>
              <a:t>Callee</a:t>
            </a:r>
            <a:r>
              <a:rPr lang="en-US" dirty="0" smtClean="0"/>
              <a:t>-Saved Example </a:t>
            </a:r>
            <a:r>
              <a:rPr lang="en-US" sz="2400" dirty="0" smtClean="0"/>
              <a:t>(step 1)</a:t>
            </a:r>
            <a:endParaRPr lang="en-US" sz="2400" b="0" dirty="0">
              <a:latin typeface="Anonymous Pro" panose="02060609030202000504" pitchFamily="49" charset="0"/>
              <a:sym typeface="Courier New Bol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3200400"/>
            <a:ext cx="4419600" cy="338328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call_incr2: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8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dirty="0" smtClean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$351,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increment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8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6349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4800600" cy="14619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call_incr2(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351;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v1,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100);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63500" name="Rectangle 12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769864" y="1216152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  <a:endParaRPr lang="en-US" sz="20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grpSp>
        <p:nvGrpSpPr>
          <p:cNvPr id="5" name="Group 4"/>
          <p:cNvGrpSpPr/>
          <p:nvPr>
            <p:custDataLst>
              <p:tags r:id="rId6"/>
            </p:custDataLst>
          </p:nvPr>
        </p:nvGrpSpPr>
        <p:grpSpPr>
          <a:xfrm>
            <a:off x="5773257" y="1600200"/>
            <a:ext cx="2380977" cy="1295400"/>
            <a:chOff x="5181600" y="1600200"/>
            <a:chExt cx="2380977" cy="1295400"/>
          </a:xfrm>
        </p:grpSpPr>
        <p:sp>
          <p:nvSpPr>
            <p:cNvPr id="63498" name="Line 10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6477000" y="2705100"/>
              <a:ext cx="45720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63499" name="Rectangle 11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6934200" y="2527146"/>
              <a:ext cx="628377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63501" name="Rectangle 13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5181600" y="1600200"/>
              <a:ext cx="1295400" cy="9144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. . .</a:t>
              </a:r>
              <a:endPara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16" name="Rectangle 9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5181600" y="2514600"/>
              <a:ext cx="12954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 err="1" smtClean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Rtn</a:t>
              </a:r>
              <a:r>
                <a:rPr lang="en-US" sz="1800" dirty="0" smtClean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 address</a:t>
              </a:r>
              <a:endPara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</p:grpSp>
      <p:sp>
        <p:nvSpPr>
          <p:cNvPr id="21" name="Rectangle 1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769864" y="3730752"/>
            <a:ext cx="267781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Resulting Stack Structure</a:t>
            </a:r>
            <a:endParaRPr lang="en-US" sz="20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grpSp>
        <p:nvGrpSpPr>
          <p:cNvPr id="6" name="Group 5"/>
          <p:cNvGrpSpPr/>
          <p:nvPr>
            <p:custDataLst>
              <p:tags r:id="rId8"/>
            </p:custDataLst>
          </p:nvPr>
        </p:nvGrpSpPr>
        <p:grpSpPr>
          <a:xfrm>
            <a:off x="5773257" y="4114800"/>
            <a:ext cx="2656694" cy="2438400"/>
            <a:chOff x="5181600" y="4114800"/>
            <a:chExt cx="2656694" cy="2438400"/>
          </a:xfrm>
        </p:grpSpPr>
        <p:sp>
          <p:nvSpPr>
            <p:cNvPr id="17" name="Rectangle 7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181600" y="5791200"/>
              <a:ext cx="12954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351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18" name="Rectangle 9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5181600" y="6172200"/>
              <a:ext cx="12954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Unused</a:t>
              </a:r>
              <a:endPara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19" name="Line 10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6477000" y="6367881"/>
              <a:ext cx="45720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0" name="Rectangle 1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6949854" y="6185728"/>
              <a:ext cx="628377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22" name="Rectangle 1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5181600" y="4114800"/>
              <a:ext cx="1295400" cy="9144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. . .</a:t>
              </a:r>
              <a:endPara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23" name="Rectangle 9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5029200"/>
              <a:ext cx="12954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 err="1" smtClean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Rtn</a:t>
              </a:r>
              <a:r>
                <a:rPr lang="en-US" sz="1800" dirty="0" smtClean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 address</a:t>
              </a:r>
              <a:endPara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26" name="Line 10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6477000" y="5980531"/>
              <a:ext cx="45720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Rectangle 11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6934200" y="5803559"/>
              <a:ext cx="904094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%rsp+8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24" name="Rectangle 9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5181600" y="5410200"/>
              <a:ext cx="12954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Saved </a:t>
              </a:r>
              <a:r>
                <a:rPr lang="en-US" sz="180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Calibri Bold" charset="0"/>
                  <a:cs typeface="Courier New" panose="02070309020205020404" pitchFamily="49" charset="0"/>
                  <a:sym typeface="Calibri Bold" charset="0"/>
                </a:rPr>
                <a:t>%</a:t>
              </a:r>
              <a:r>
                <a:rPr lang="en-US" sz="1800" dirty="0" err="1" smtClean="0">
                  <a:solidFill>
                    <a:schemeClr val="tx1"/>
                  </a:solidFill>
                  <a:latin typeface="Courier New" panose="02070309020205020404" pitchFamily="49" charset="0"/>
                  <a:ea typeface="Calibri Bold" charset="0"/>
                  <a:cs typeface="Courier New" panose="02070309020205020404" pitchFamily="49" charset="0"/>
                  <a:sym typeface="Calibri Bold" charset="0"/>
                </a:rPr>
                <a:t>rbx</a:t>
              </a:r>
              <a:endPara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" name="Ink 6"/>
              <p14:cNvContentPartPr/>
              <p14:nvPr/>
            </p14:nvContentPartPr>
            <p14:xfrm>
              <a:off x="1468800" y="2492640"/>
              <a:ext cx="3586680" cy="29559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64120" y="2485800"/>
                <a:ext cx="3596040" cy="297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887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Callee</a:t>
            </a:r>
            <a:r>
              <a:rPr lang="en-US" dirty="0" smtClean="0"/>
              <a:t>-Saved Example </a:t>
            </a:r>
            <a:r>
              <a:rPr lang="en-US" sz="2400" dirty="0">
                <a:solidFill>
                  <a:srgbClr val="000000"/>
                </a:solidFill>
              </a:rPr>
              <a:t>(step 2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en-US" b="0" dirty="0">
              <a:latin typeface="Anonymous Pro" panose="02060609030202000504" pitchFamily="49" charset="0"/>
              <a:sym typeface="Courier New Bol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3200400"/>
            <a:ext cx="4419600" cy="338328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call_incr2: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dirty="0" smtClean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$351,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$100,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increment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8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8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8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63500" name="Rectangle 1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769864" y="4416552"/>
            <a:ext cx="28085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Pre-return Stack Structure</a:t>
            </a:r>
            <a:endParaRPr lang="en-US" sz="20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grpSp>
        <p:nvGrpSpPr>
          <p:cNvPr id="6" name="Group 5"/>
          <p:cNvGrpSpPr/>
          <p:nvPr>
            <p:custDataLst>
              <p:tags r:id="rId5"/>
            </p:custDataLst>
          </p:nvPr>
        </p:nvGrpSpPr>
        <p:grpSpPr>
          <a:xfrm>
            <a:off x="5773257" y="4800600"/>
            <a:ext cx="2380977" cy="1302967"/>
            <a:chOff x="5181600" y="4800600"/>
            <a:chExt cx="2380977" cy="1302967"/>
          </a:xfrm>
        </p:grpSpPr>
        <p:sp>
          <p:nvSpPr>
            <p:cNvPr id="63498" name="Line 10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6477000" y="5943600"/>
              <a:ext cx="45720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63499" name="Rectangle 11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6934200" y="5749624"/>
              <a:ext cx="628377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63501" name="Rectangle 13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5181600" y="4800600"/>
              <a:ext cx="1295400" cy="9144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. . .</a:t>
              </a:r>
              <a:endPara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16" name="Rectangle 9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5181600" y="5715000"/>
              <a:ext cx="12954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 err="1" smtClean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Rtn</a:t>
              </a:r>
              <a:r>
                <a:rPr lang="en-US" sz="1800" dirty="0" smtClean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 address</a:t>
              </a:r>
              <a:endPara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</p:grpSp>
      <p:sp>
        <p:nvSpPr>
          <p:cNvPr id="21" name="Rectangle 1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769864" y="98425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  <a:endParaRPr lang="en-US" sz="20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grpSp>
        <p:nvGrpSpPr>
          <p:cNvPr id="5" name="Group 4"/>
          <p:cNvGrpSpPr/>
          <p:nvPr>
            <p:custDataLst>
              <p:tags r:id="rId7"/>
            </p:custDataLst>
          </p:nvPr>
        </p:nvGrpSpPr>
        <p:grpSpPr>
          <a:xfrm>
            <a:off x="5773257" y="1371600"/>
            <a:ext cx="2656694" cy="2438400"/>
            <a:chOff x="5181600" y="1371600"/>
            <a:chExt cx="2656694" cy="2438400"/>
          </a:xfrm>
        </p:grpSpPr>
        <p:sp>
          <p:nvSpPr>
            <p:cNvPr id="17" name="Rectangle 7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181600" y="3048000"/>
              <a:ext cx="12954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351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18" name="Rectangle 9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5181600" y="3429000"/>
              <a:ext cx="12954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Unused</a:t>
              </a:r>
              <a:endPara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19" name="Line 10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6477000" y="3619071"/>
              <a:ext cx="45720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0" name="Rectangle 1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6938529" y="3436421"/>
              <a:ext cx="628377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22" name="Rectangle 1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5181600" y="1371600"/>
              <a:ext cx="1295400" cy="9144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. . .</a:t>
              </a:r>
              <a:endPara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23" name="Rectangle 9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2286000"/>
              <a:ext cx="12954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 err="1" smtClean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Rtn</a:t>
              </a:r>
              <a:r>
                <a:rPr lang="en-US" sz="1800" dirty="0" smtClean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 address</a:t>
              </a:r>
              <a:endPara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26" name="Line 10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6477000" y="3254161"/>
              <a:ext cx="45720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Rectangle 11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6934200" y="3061528"/>
              <a:ext cx="904094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%rsp+8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24" name="Rectangle 9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5181600" y="2667000"/>
              <a:ext cx="12954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Saved </a:t>
              </a:r>
              <a:r>
                <a:rPr lang="en-US" sz="180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Calibri Bold" charset="0"/>
                  <a:cs typeface="Courier New" panose="02070309020205020404" pitchFamily="49" charset="0"/>
                  <a:sym typeface="Calibri Bold" charset="0"/>
                </a:rPr>
                <a:t>%</a:t>
              </a:r>
              <a:r>
                <a:rPr lang="en-US" sz="1800" dirty="0" err="1" smtClean="0">
                  <a:solidFill>
                    <a:schemeClr val="tx1"/>
                  </a:solidFill>
                  <a:latin typeface="Courier New" panose="02070309020205020404" pitchFamily="49" charset="0"/>
                  <a:ea typeface="Calibri Bold" charset="0"/>
                  <a:cs typeface="Courier New" panose="02070309020205020404" pitchFamily="49" charset="0"/>
                  <a:sym typeface="Calibri Bold" charset="0"/>
                </a:rPr>
                <a:t>rbx</a:t>
              </a:r>
              <a:endPara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endParaRPr>
            </a:p>
          </p:txBody>
        </p:sp>
      </p:grpSp>
      <p:sp>
        <p:nvSpPr>
          <p:cNvPr id="28" name="Rectangle 5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457200" y="1371600"/>
            <a:ext cx="4800600" cy="14619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call_incr2(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351;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v1,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100);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" name="Ink 2"/>
              <p14:cNvContentPartPr/>
              <p14:nvPr/>
            </p14:nvContentPartPr>
            <p14:xfrm>
              <a:off x="3223800" y="2736360"/>
              <a:ext cx="4290120" cy="3468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15520" y="2730240"/>
                <a:ext cx="4304520" cy="348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" name="Ink 6"/>
              <p14:cNvContentPartPr/>
              <p14:nvPr/>
            </p14:nvContentPartPr>
            <p14:xfrm>
              <a:off x="4033080" y="2155680"/>
              <a:ext cx="5072040" cy="29491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26960" y="2146320"/>
                <a:ext cx="5083560" cy="296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062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Caller </a:t>
            </a:r>
            <a:r>
              <a:rPr lang="en-US" i="1" dirty="0" smtClean="0"/>
              <a:t>and</a:t>
            </a:r>
            <a:r>
              <a:rPr lang="en-US" dirty="0" smtClean="0"/>
              <a:t> Callee Saved?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 want </a:t>
            </a:r>
            <a:r>
              <a:rPr lang="en-US" i="1" dirty="0" smtClean="0"/>
              <a:t>one</a:t>
            </a:r>
            <a:r>
              <a:rPr lang="en-US" dirty="0" smtClean="0"/>
              <a:t> calling convention to simply separate implementation details between caller and </a:t>
            </a:r>
            <a:r>
              <a:rPr lang="en-US" dirty="0" err="1" smtClean="0"/>
              <a:t>callee</a:t>
            </a:r>
            <a:endParaRPr lang="en-US" dirty="0" smtClean="0"/>
          </a:p>
          <a:p>
            <a:pPr lvl="2"/>
            <a:endParaRPr lang="en-US" dirty="0"/>
          </a:p>
          <a:p>
            <a:r>
              <a:rPr lang="en-US" dirty="0" smtClean="0"/>
              <a:t>In general, neither caller-save nor </a:t>
            </a:r>
            <a:r>
              <a:rPr lang="en-US" dirty="0" err="1" smtClean="0"/>
              <a:t>callee</a:t>
            </a:r>
            <a:r>
              <a:rPr lang="en-US" dirty="0" smtClean="0"/>
              <a:t>-save is “best”:</a:t>
            </a:r>
          </a:p>
          <a:p>
            <a:pPr lvl="1"/>
            <a:r>
              <a:rPr lang="en-US" dirty="0" smtClean="0"/>
              <a:t>If caller isn’t using a register, caller-save is better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callee</a:t>
            </a:r>
            <a:r>
              <a:rPr lang="en-US" dirty="0" smtClean="0"/>
              <a:t> doesn’t need a register, </a:t>
            </a:r>
            <a:r>
              <a:rPr lang="en-US" dirty="0" err="1" smtClean="0"/>
              <a:t>callee</a:t>
            </a:r>
            <a:r>
              <a:rPr lang="en-US" dirty="0" smtClean="0"/>
              <a:t>-save is better</a:t>
            </a:r>
          </a:p>
          <a:p>
            <a:pPr lvl="1"/>
            <a:r>
              <a:rPr lang="en-US" dirty="0" smtClean="0"/>
              <a:t>If “do need to save”, </a:t>
            </a:r>
            <a:r>
              <a:rPr lang="en-US" dirty="0" err="1" smtClean="0"/>
              <a:t>callee</a:t>
            </a:r>
            <a:r>
              <a:rPr lang="en-US" dirty="0" smtClean="0"/>
              <a:t>-save generally makes smaller programs</a:t>
            </a:r>
          </a:p>
          <a:p>
            <a:pPr lvl="2"/>
            <a:r>
              <a:rPr lang="en-US" dirty="0" smtClean="0"/>
              <a:t>Functions are called from multiple places</a:t>
            </a:r>
          </a:p>
          <a:p>
            <a:pPr lvl="2"/>
            <a:endParaRPr lang="en-US" dirty="0"/>
          </a:p>
          <a:p>
            <a:r>
              <a:rPr lang="en-US" dirty="0" smtClean="0"/>
              <a:t>So… “some of each” and compiler tries to “pick registers” that minimize amount of saving/restoring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9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Conventions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075"/>
            <a:ext cx="8366125" cy="497205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Caller</a:t>
            </a:r>
            <a:r>
              <a:rPr lang="en-US" dirty="0"/>
              <a:t>-</a:t>
            </a:r>
            <a:r>
              <a:rPr lang="en-US" dirty="0" smtClean="0"/>
              <a:t>saved register values need to be pushed </a:t>
            </a:r>
            <a:r>
              <a:rPr lang="en-US" dirty="0"/>
              <a:t>onto the stack before making a procedure </a:t>
            </a:r>
            <a:r>
              <a:rPr lang="en-US" dirty="0" smtClean="0"/>
              <a:t>call </a:t>
            </a:r>
            <a:r>
              <a:rPr lang="en-US" i="1" dirty="0" smtClean="0"/>
              <a:t>only if the Caller needs that value later</a:t>
            </a:r>
          </a:p>
          <a:p>
            <a:pPr lvl="1"/>
            <a:r>
              <a:rPr lang="en-US" b="1" dirty="0" err="1" smtClean="0">
                <a:solidFill>
                  <a:srgbClr val="C00000"/>
                </a:solidFill>
              </a:rPr>
              <a:t>Callee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may change those register values</a:t>
            </a:r>
          </a:p>
          <a:p>
            <a:r>
              <a:rPr lang="en-US" b="1" dirty="0" err="1" smtClean="0">
                <a:solidFill>
                  <a:srgbClr val="C00000"/>
                </a:solidFill>
              </a:rPr>
              <a:t>Callee</a:t>
            </a:r>
            <a:r>
              <a:rPr lang="en-US" dirty="0"/>
              <a:t>-</a:t>
            </a:r>
            <a:r>
              <a:rPr lang="en-US" dirty="0" smtClean="0"/>
              <a:t>saved register values need to be pushed onto the stack </a:t>
            </a:r>
            <a:r>
              <a:rPr lang="en-US" i="1" dirty="0" smtClean="0"/>
              <a:t>only if the </a:t>
            </a:r>
            <a:r>
              <a:rPr lang="en-US" i="1" dirty="0" err="1" smtClean="0"/>
              <a:t>Callee</a:t>
            </a:r>
            <a:r>
              <a:rPr lang="en-US" i="1" dirty="0" smtClean="0"/>
              <a:t> intends </a:t>
            </a:r>
            <a:r>
              <a:rPr lang="en-US" i="1" dirty="0"/>
              <a:t>to </a:t>
            </a:r>
            <a:r>
              <a:rPr lang="en-US" i="1" dirty="0" smtClean="0"/>
              <a:t>use those registers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Caller</a:t>
            </a:r>
            <a:r>
              <a:rPr lang="en-US" dirty="0" smtClean="0"/>
              <a:t> expects unchanged values in those registers</a:t>
            </a:r>
          </a:p>
          <a:p>
            <a:endParaRPr lang="en-US" dirty="0"/>
          </a:p>
          <a:p>
            <a:r>
              <a:rPr lang="en-US" dirty="0" smtClean="0"/>
              <a:t>Don’t </a:t>
            </a:r>
            <a:r>
              <a:rPr lang="en-US" dirty="0"/>
              <a:t>forget to </a:t>
            </a:r>
            <a:r>
              <a:rPr lang="en-US" dirty="0" smtClean="0"/>
              <a:t>restore/pop </a:t>
            </a:r>
            <a:r>
              <a:rPr lang="en-US" dirty="0"/>
              <a:t>the values </a:t>
            </a:r>
            <a:r>
              <a:rPr lang="en-US" dirty="0" smtClean="0"/>
              <a:t>later!</a:t>
            </a:r>
            <a:endParaRPr lang="en-US" dirty="0"/>
          </a:p>
          <a:p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053520" y="5911200"/>
              <a:ext cx="1706400" cy="63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7400" y="5903280"/>
                <a:ext cx="1719360" cy="7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741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Stack Structure</a:t>
            </a:r>
          </a:p>
          <a:p>
            <a:r>
              <a:rPr lang="en-US" dirty="0" smtClean="0"/>
              <a:t>Calling Conventions</a:t>
            </a:r>
          </a:p>
          <a:p>
            <a:pPr lvl="1"/>
            <a:r>
              <a:rPr lang="en-US" dirty="0" smtClean="0"/>
              <a:t>Passing control</a:t>
            </a:r>
          </a:p>
          <a:p>
            <a:pPr lvl="1"/>
            <a:r>
              <a:rPr lang="en-US" dirty="0" smtClean="0"/>
              <a:t>Passing data</a:t>
            </a:r>
          </a:p>
          <a:p>
            <a:pPr lvl="1"/>
            <a:r>
              <a:rPr lang="en-US" dirty="0" smtClean="0"/>
              <a:t>Managing local data</a:t>
            </a:r>
          </a:p>
          <a:p>
            <a:r>
              <a:rPr lang="en-US" dirty="0" smtClean="0"/>
              <a:t>Register Saving Conventions</a:t>
            </a:r>
          </a:p>
          <a:p>
            <a:r>
              <a:rPr lang="en-US" dirty="0" smtClean="0">
                <a:solidFill>
                  <a:srgbClr val="4B2A85"/>
                </a:solidFill>
              </a:rPr>
              <a:t>Illustration of Recursion</a:t>
            </a:r>
            <a:endParaRPr lang="en-US" dirty="0">
              <a:solidFill>
                <a:srgbClr val="4B2A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7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1371600"/>
            <a:ext cx="4754880" cy="20159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/>
            <a:r>
              <a:rPr lang="en-US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/* Recursive </a:t>
            </a:r>
            <a:r>
              <a:rPr lang="en-US" sz="1800" b="0" i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popcount</a:t>
            </a:r>
            <a:r>
              <a:rPr lang="en-US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x) {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 == 0)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x&amp;1)+</a:t>
            </a:r>
            <a:r>
              <a:rPr lang="en-US" sz="1800" dirty="0" err="1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&gt;&gt; 1);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57762" y="438912"/>
            <a:ext cx="8405238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Recursive </a:t>
            </a:r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7838" name="Rectangle 1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669280" y="2926080"/>
            <a:ext cx="2926080" cy="367793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$0, %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b="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testq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je  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shrq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endParaRPr lang="en-US" sz="1800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andl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$1, 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.L6: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rep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4023360"/>
            <a:ext cx="39212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Compiler Explorer:</a:t>
            </a:r>
          </a:p>
          <a:p>
            <a:r>
              <a:rPr lang="en-US" sz="2400" dirty="0">
                <a:latin typeface="Calibri" pitchFamily="34" charset="0"/>
                <a:hlinkClick r:id="rId6"/>
              </a:rPr>
              <a:t>https://</a:t>
            </a:r>
            <a:r>
              <a:rPr lang="en-US" sz="2400" dirty="0" smtClean="0">
                <a:latin typeface="Calibri" pitchFamily="34" charset="0"/>
                <a:hlinkClick r:id="rId6"/>
              </a:rPr>
              <a:t>godbolt.org/g/4ZJbz1</a:t>
            </a:r>
            <a:endParaRPr lang="en-US" sz="2400" dirty="0" smtClean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Compiled with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-O1</a:t>
            </a:r>
            <a:r>
              <a:rPr lang="en-US" sz="2000" dirty="0" smtClean="0">
                <a:latin typeface="Calibri" pitchFamily="34" charset="0"/>
              </a:rPr>
              <a:t> for brevity instead of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Og</a:t>
            </a:r>
            <a:endParaRPr lang="en-US" sz="2000" dirty="0" smtClean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Try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-O2</a:t>
            </a:r>
            <a:r>
              <a:rPr lang="en-US" sz="2000" dirty="0" smtClean="0">
                <a:latin typeface="Calibri" pitchFamily="34" charset="0"/>
              </a:rPr>
              <a:t> instead!</a:t>
            </a:r>
          </a:p>
        </p:txBody>
      </p:sp>
    </p:spTree>
    <p:extLst>
      <p:ext uri="{BB962C8B-B14F-4D97-AF65-F5344CB8AC3E}">
        <p14:creationId xmlns:p14="http://schemas.microsoft.com/office/powerpoint/2010/main" val="208698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6" name="Rectangle 1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438912"/>
            <a:ext cx="8405238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Recursive </a:t>
            </a:r>
            <a:r>
              <a:rPr lang="en-US" dirty="0" smtClean="0"/>
              <a:t>Function:  Base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Rectangle 1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1371600"/>
            <a:ext cx="4754880" cy="20159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/>
            <a:r>
              <a:rPr lang="en-US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/* Recursive </a:t>
            </a:r>
            <a:r>
              <a:rPr lang="en-US" sz="1800" b="0" i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popcount</a:t>
            </a:r>
            <a:r>
              <a:rPr lang="en-US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x) {</a:t>
            </a:r>
          </a:p>
          <a:p>
            <a:pPr algn="l"/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 == 0)</a:t>
            </a:r>
          </a:p>
          <a:p>
            <a:pPr algn="l"/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x&amp;1)+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&gt;&gt; 1);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11" name="Rectangle 1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669280" y="2926080"/>
            <a:ext cx="2926080" cy="367793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$0, %</a:t>
            </a:r>
            <a:r>
              <a:rPr lang="en-US" sz="1800" b="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b="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testq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je     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shrq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$1, 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.L6:</a:t>
            </a:r>
            <a:endParaRPr lang="en-US" sz="18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rep 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04225221"/>
              </p:ext>
            </p:extLst>
          </p:nvPr>
        </p:nvGraphicFramePr>
        <p:xfrm>
          <a:off x="5394960" y="1371600"/>
          <a:ext cx="3575876" cy="1143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6653"/>
                <a:gridCol w="1389063"/>
                <a:gridCol w="128016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Argument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</a:tr>
            </a:tbl>
          </a:graphicData>
        </a:graphic>
      </p:graphicFrame>
      <p:sp>
        <p:nvSpPr>
          <p:cNvPr id="8" name="Rounded Rectangular Callout 7"/>
          <p:cNvSpPr/>
          <p:nvPr/>
        </p:nvSpPr>
        <p:spPr bwMode="auto">
          <a:xfrm>
            <a:off x="2194560" y="5669280"/>
            <a:ext cx="2971800" cy="914400"/>
          </a:xfrm>
          <a:prstGeom prst="wedgeRoundRectCallout">
            <a:avLst>
              <a:gd name="adj1" fmla="val 74068"/>
              <a:gd name="adj2" fmla="val 29781"/>
              <a:gd name="adj3" fmla="val 16667"/>
            </a:avLst>
          </a:prstGeom>
          <a:solidFill>
            <a:schemeClr val="bg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Trick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because some AMD hardware doesn’t like jumping to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2472840" y="3022200"/>
              <a:ext cx="6186240" cy="37677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64560" y="3015360"/>
                <a:ext cx="6205320" cy="378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78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6" name="Rectangle 1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438912"/>
            <a:ext cx="8405238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Recursive </a:t>
            </a:r>
            <a:r>
              <a:rPr lang="en-US" dirty="0" smtClean="0"/>
              <a:t>Function:  </a:t>
            </a:r>
            <a:r>
              <a:rPr lang="en-US" dirty="0" err="1" smtClean="0">
                <a:solidFill>
                  <a:srgbClr val="C00000"/>
                </a:solidFill>
              </a:rPr>
              <a:t>Callee</a:t>
            </a:r>
            <a:r>
              <a:rPr lang="en-US" dirty="0" smtClean="0"/>
              <a:t> Register Save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7" name="Rectangle 1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1371600"/>
            <a:ext cx="4754880" cy="20159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/>
            <a:r>
              <a:rPr lang="en-US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/* Recursive </a:t>
            </a:r>
            <a:r>
              <a:rPr lang="en-US" sz="1800" b="0" i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popcount</a:t>
            </a:r>
            <a:r>
              <a:rPr lang="en-US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{</a:t>
            </a: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 == 0)</a:t>
            </a: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&amp;1)+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&gt;&gt; 1);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18" name="Rectangle 1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669280" y="2926080"/>
            <a:ext cx="2926080" cy="367793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$0, 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b="0" dirty="0" smtClean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testq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je  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shrq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$1, 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.L6: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rep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02576992"/>
              </p:ext>
            </p:extLst>
          </p:nvPr>
        </p:nvGraphicFramePr>
        <p:xfrm>
          <a:off x="5394960" y="1371600"/>
          <a:ext cx="3575876" cy="762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6653"/>
                <a:gridCol w="1389063"/>
                <a:gridCol w="128016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Argument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209278"/>
              </p:ext>
            </p:extLst>
          </p:nvPr>
        </p:nvGraphicFramePr>
        <p:xfrm>
          <a:off x="3474720" y="4023360"/>
          <a:ext cx="1828800" cy="2450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Bold" charset="0"/>
                          <a:cs typeface="Calibri" panose="020F0502020204030204" pitchFamily="34" charset="0"/>
                          <a:sym typeface="Calibri Bold" charset="0"/>
                        </a:rPr>
                        <a:t>. . .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rtn</a:t>
                      </a:r>
                      <a:r>
                        <a:rPr lang="en-US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&lt;main+?&gt;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68880" y="5321808"/>
                <a:ext cx="1005840" cy="38404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r"/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rsp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0" y="5321808"/>
                <a:ext cx="1005840" cy="384048"/>
              </a:xfrm>
              <a:prstGeom prst="rect">
                <a:avLst/>
              </a:prstGeom>
              <a:blipFill rotWithShape="0">
                <a:blip r:embed="rId8"/>
                <a:stretch>
                  <a:fillRect l="-1818" t="-476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57199" y="3657600"/>
            <a:ext cx="21031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Need original value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</a:rPr>
              <a:t>after</a:t>
            </a:r>
            <a:r>
              <a:rPr lang="en-US" dirty="0" smtClean="0">
                <a:latin typeface="Calibri" pitchFamily="34" charset="0"/>
              </a:rPr>
              <a:t> recursive call to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pcount_r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“Save” by putting in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dirty="0" smtClean="0">
                <a:latin typeface="Calibri" pitchFamily="34" charset="0"/>
              </a:rPr>
              <a:t> (</a:t>
            </a:r>
            <a:r>
              <a:rPr lang="en-US" b="1" dirty="0" err="1" smtClean="0">
                <a:solidFill>
                  <a:srgbClr val="C00000"/>
                </a:solidFill>
                <a:latin typeface="Calibri" pitchFamily="34" charset="0"/>
              </a:rPr>
              <a:t>callee</a:t>
            </a:r>
            <a:r>
              <a:rPr lang="en-US" dirty="0" smtClean="0">
                <a:latin typeface="Calibri" pitchFamily="34" charset="0"/>
              </a:rPr>
              <a:t> saved), but need to save old value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dirty="0" smtClean="0">
                <a:latin typeface="Calibri" pitchFamily="34" charset="0"/>
              </a:rPr>
              <a:t> before you change it.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74720" y="3566160"/>
            <a:ext cx="18288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The Stack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/>
              <p14:cNvContentPartPr/>
              <p14:nvPr/>
            </p14:nvContentPartPr>
            <p14:xfrm>
              <a:off x="2263680" y="1971720"/>
              <a:ext cx="3660840" cy="43884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55400" y="1963800"/>
                <a:ext cx="3678120" cy="440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353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6" name="Rectangle 1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438912"/>
            <a:ext cx="8405238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Recursive </a:t>
            </a:r>
            <a:r>
              <a:rPr lang="en-US" dirty="0" smtClean="0"/>
              <a:t>Function:  Call Setup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2" name="Rectangle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669280" y="2926080"/>
            <a:ext cx="2926080" cy="367793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$0, 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b="0" dirty="0" smtClean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testq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je  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shrq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$1, 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.L6: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rep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sp>
        <p:nvSpPr>
          <p:cNvPr id="17" name="Rectangle 11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4754880" cy="20159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/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/* Recursive </a:t>
            </a:r>
            <a:r>
              <a:rPr lang="en-US" sz="1800" b="0" i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popcount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x) {</a:t>
            </a: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 == 0)</a:t>
            </a: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0;</a:t>
            </a: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x&amp;1)+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&gt;&gt; 1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);</a:t>
            </a:r>
          </a:p>
          <a:p>
            <a:pPr algn="l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23747912"/>
              </p:ext>
            </p:extLst>
          </p:nvPr>
        </p:nvGraphicFramePr>
        <p:xfrm>
          <a:off x="5394960" y="1371600"/>
          <a:ext cx="3575876" cy="1143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6653"/>
                <a:gridCol w="1389063"/>
                <a:gridCol w="128016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(new)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Argument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(old)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Callee</a:t>
                      </a:r>
                      <a:r>
                        <a:rPr lang="en-US" b="0" i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503744"/>
              </p:ext>
            </p:extLst>
          </p:nvPr>
        </p:nvGraphicFramePr>
        <p:xfrm>
          <a:off x="3474720" y="4023360"/>
          <a:ext cx="1828800" cy="2450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Bold" charset="0"/>
                          <a:cs typeface="Calibri" panose="020F0502020204030204" pitchFamily="34" charset="0"/>
                          <a:sym typeface="Calibri Bold" charset="0"/>
                        </a:rPr>
                        <a:t>. . .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rtn</a:t>
                      </a:r>
                      <a:r>
                        <a:rPr lang="en-US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&lt;main+?&gt;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68880" y="5321808"/>
                <a:ext cx="1005840" cy="38404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r"/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rsp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0" y="5321808"/>
                <a:ext cx="1005840" cy="384048"/>
              </a:xfrm>
              <a:prstGeom prst="rect">
                <a:avLst/>
              </a:prstGeom>
              <a:blipFill rotWithShape="0">
                <a:blip r:embed="rId7"/>
                <a:stretch>
                  <a:fillRect l="-1818" t="-476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474720" y="3566160"/>
            <a:ext cx="18288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The Stack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6690600" y="4615920"/>
              <a:ext cx="249840" cy="248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85200" y="4609080"/>
                <a:ext cx="26424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6577920" y="4840560"/>
              <a:ext cx="494280" cy="183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70360" y="4835520"/>
                <a:ext cx="507960" cy="19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465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Example:  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endParaRPr lang="en-US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103120" y="1828800"/>
            <a:ext cx="493776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increment(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val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 = *p;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 = x +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val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*p = y;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63494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5303520"/>
            <a:ext cx="4416552" cy="130805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increment: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600" b="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</a:t>
            </a:r>
            <a:r>
              <a:rPr lang="en-US" sz="1600" b="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23025896"/>
              </p:ext>
            </p:extLst>
          </p:nvPr>
        </p:nvGraphicFramePr>
        <p:xfrm>
          <a:off x="5669280" y="521208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1" dirty="0" err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1" i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arg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1" dirty="0" err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1" i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arg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endParaRPr lang="en-US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1" dirty="0" err="1" smtClean="0">
                          <a:solidFill>
                            <a:schemeClr val="accent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1" i="0" dirty="0">
                        <a:solidFill>
                          <a:schemeClr val="accent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return value</a:t>
                      </a:r>
                      <a:endParaRPr lang="en-US" b="1" i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1985040" y="5519880"/>
              <a:ext cx="2526120" cy="8146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79640" y="5512320"/>
                <a:ext cx="2537280" cy="82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630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6" name="Rectangle 1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438912"/>
            <a:ext cx="8405238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Recursive </a:t>
            </a:r>
            <a:r>
              <a:rPr lang="en-US" dirty="0" smtClean="0"/>
              <a:t>Function:  Call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33693508"/>
              </p:ext>
            </p:extLst>
          </p:nvPr>
        </p:nvGraphicFramePr>
        <p:xfrm>
          <a:off x="5394960" y="1371600"/>
          <a:ext cx="3575876" cy="1365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6653"/>
                <a:gridCol w="1389063"/>
                <a:gridCol w="128016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Recursive call return value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</a:t>
                      </a:r>
                      <a:r>
                        <a:rPr lang="en-US" b="0" i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value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(old)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Callee</a:t>
                      </a:r>
                      <a:r>
                        <a:rPr lang="en-US" b="0" i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</a:tr>
            </a:tbl>
          </a:graphicData>
        </a:graphic>
      </p:graphicFrame>
      <p:sp>
        <p:nvSpPr>
          <p:cNvPr id="16" name="Rectangle 11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4754880" cy="20159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/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/* Recursive </a:t>
            </a:r>
            <a:r>
              <a:rPr lang="en-US" sz="1800" b="0" i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popcount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x) {</a:t>
            </a: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 == 0)</a:t>
            </a: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0;</a:t>
            </a: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x&amp;1)+</a:t>
            </a:r>
            <a:r>
              <a:rPr lang="en-US" sz="18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&gt;&gt; 1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1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669280" y="2926080"/>
            <a:ext cx="2926080" cy="367793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$0, 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b="0" dirty="0" smtClean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testq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je  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shrq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 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endParaRPr lang="en-US" sz="18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$1, 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.L6: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rep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523955"/>
              </p:ext>
            </p:extLst>
          </p:nvPr>
        </p:nvGraphicFramePr>
        <p:xfrm>
          <a:off x="3474720" y="4023360"/>
          <a:ext cx="1828800" cy="2450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Bold" charset="0"/>
                          <a:cs typeface="Calibri" panose="020F0502020204030204" pitchFamily="34" charset="0"/>
                          <a:sym typeface="Calibri Bold" charset="0"/>
                        </a:rPr>
                        <a:t>. . .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rtn</a:t>
                      </a:r>
                      <a:r>
                        <a:rPr lang="en-US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&lt;main+?&gt;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rtn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&lt;pcount_r+22&gt;</a:t>
                      </a:r>
                      <a:endParaRPr lang="en-US" b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4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. . .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4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468880" y="5705856"/>
                <a:ext cx="1005840" cy="38404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r"/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rsp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0" y="5705856"/>
                <a:ext cx="1005840" cy="384048"/>
              </a:xfrm>
              <a:prstGeom prst="rect">
                <a:avLst/>
              </a:prstGeom>
              <a:blipFill rotWithShape="0">
                <a:blip r:embed="rId7"/>
                <a:stretch>
                  <a:fillRect l="-1818" t="-476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474720" y="3566160"/>
            <a:ext cx="18288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The Stack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376920" y="3497760"/>
              <a:ext cx="8197560" cy="32281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9000" y="3492360"/>
                <a:ext cx="8211240" cy="324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569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6" name="Rectangle 1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438912"/>
            <a:ext cx="8405238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Recursive </a:t>
            </a:r>
            <a:r>
              <a:rPr lang="en-US" dirty="0" smtClean="0"/>
              <a:t>Function:  Result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3" name="Rectangle 1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1371600"/>
            <a:ext cx="4754880" cy="20159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/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/* Recursive </a:t>
            </a:r>
            <a:r>
              <a:rPr lang="en-US" sz="1800" b="0" i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popcount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x) {</a:t>
            </a: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 == 0)</a:t>
            </a: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0;</a:t>
            </a: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x&amp;1)+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&gt;&gt; 1);</a:t>
            </a:r>
          </a:p>
          <a:p>
            <a:pPr algn="l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14" name="Rectangle 1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669280" y="2926080"/>
            <a:ext cx="2926080" cy="367793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$0, 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b="0" dirty="0" smtClean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testq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je  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shrq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andl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$1, %</a:t>
            </a:r>
            <a:r>
              <a:rPr lang="en-US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8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.L6: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rep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32474961"/>
              </p:ext>
            </p:extLst>
          </p:nvPr>
        </p:nvGraphicFramePr>
        <p:xfrm>
          <a:off x="5394960" y="1371600"/>
          <a:ext cx="3575876" cy="1143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6653"/>
                <a:gridCol w="1389063"/>
                <a:gridCol w="128016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</a:t>
                      </a:r>
                      <a:r>
                        <a:rPr lang="en-US" b="0" i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value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x&amp;1</a:t>
                      </a:r>
                      <a:endParaRPr lang="en-US" b="0" i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Callee</a:t>
                      </a:r>
                      <a:r>
                        <a:rPr lang="en-US" b="0" i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353256"/>
              </p:ext>
            </p:extLst>
          </p:nvPr>
        </p:nvGraphicFramePr>
        <p:xfrm>
          <a:off x="3474720" y="4023360"/>
          <a:ext cx="1828800" cy="2450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Bold" charset="0"/>
                          <a:cs typeface="Calibri" panose="020F0502020204030204" pitchFamily="34" charset="0"/>
                          <a:sym typeface="Calibri Bold" charset="0"/>
                        </a:rPr>
                        <a:t>. . .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rtn</a:t>
                      </a:r>
                      <a:r>
                        <a:rPr lang="en-US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&lt;main+?&gt;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68880" y="5321808"/>
                <a:ext cx="1005840" cy="38404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r"/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rsp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0" y="5321808"/>
                <a:ext cx="1005840" cy="384048"/>
              </a:xfrm>
              <a:prstGeom prst="rect">
                <a:avLst/>
              </a:prstGeom>
              <a:blipFill rotWithShape="0">
                <a:blip r:embed="rId7"/>
                <a:stretch>
                  <a:fillRect l="-1818" t="-476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474720" y="3566160"/>
            <a:ext cx="18288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The Stack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2018520" y="2744280"/>
              <a:ext cx="6720120" cy="2677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2400" y="2737800"/>
                <a:ext cx="6729840" cy="269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747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6" name="Rectangle 1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438912"/>
            <a:ext cx="8405238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Recursive </a:t>
            </a:r>
            <a:r>
              <a:rPr lang="en-US" dirty="0" smtClean="0"/>
              <a:t>Function:  Completion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2" name="Rectangle 1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1371600"/>
            <a:ext cx="4754880" cy="20159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/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/* Recursive </a:t>
            </a:r>
            <a:r>
              <a:rPr lang="en-US" sz="1800" b="0" i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popcount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x) {</a:t>
            </a: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 == 0)</a:t>
            </a: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0;</a:t>
            </a: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x&amp;1)+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&gt;&gt; 1);</a:t>
            </a:r>
          </a:p>
          <a:p>
            <a:pPr algn="l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20" name="Rectangle 1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669280" y="2926080"/>
            <a:ext cx="2926080" cy="367793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$0, 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b="0" dirty="0" smtClean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testq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je  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shrq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$1, 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.L6: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rep 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91841646"/>
              </p:ext>
            </p:extLst>
          </p:nvPr>
        </p:nvGraphicFramePr>
        <p:xfrm>
          <a:off x="5394960" y="1371600"/>
          <a:ext cx="3575876" cy="1365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6653"/>
                <a:gridCol w="1389063"/>
                <a:gridCol w="128016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</a:t>
                      </a:r>
                      <a:r>
                        <a:rPr lang="en-US" b="0" i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value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Previous </a:t>
                      </a:r>
                      <a:r>
                        <a:rPr lang="en-US" b="0" i="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r>
                        <a:rPr lang="en-US" b="0" i="0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0" i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en-US" b="0" i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Callee</a:t>
                      </a:r>
                      <a:r>
                        <a:rPr lang="en-US" b="0" i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restored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516918"/>
              </p:ext>
            </p:extLst>
          </p:nvPr>
        </p:nvGraphicFramePr>
        <p:xfrm>
          <a:off x="3474720" y="4023360"/>
          <a:ext cx="1828800" cy="2450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Bold" charset="0"/>
                          <a:cs typeface="Calibri" panose="020F0502020204030204" pitchFamily="34" charset="0"/>
                          <a:sym typeface="Calibri Bold" charset="0"/>
                        </a:rPr>
                        <a:t>. . .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rtn</a:t>
                      </a:r>
                      <a:r>
                        <a:rPr lang="en-US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&lt;main+?&gt;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463270" y="4553712"/>
                <a:ext cx="1005840" cy="38404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r"/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rsp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70" y="4553712"/>
                <a:ext cx="1005840" cy="384048"/>
              </a:xfrm>
              <a:prstGeom prst="rect">
                <a:avLst/>
              </a:prstGeom>
              <a:blipFill rotWithShape="0">
                <a:blip r:embed="rId7"/>
                <a:stretch>
                  <a:fillRect l="-1818" t="-476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469110" y="3566160"/>
            <a:ext cx="18288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The Stack</a:t>
            </a:r>
          </a:p>
        </p:txBody>
      </p:sp>
    </p:spTree>
    <p:extLst>
      <p:ext uri="{BB962C8B-B14F-4D97-AF65-F5344CB8AC3E}">
        <p14:creationId xmlns:p14="http://schemas.microsoft.com/office/powerpoint/2010/main" val="163767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Observations About Recursion</a:t>
            </a:r>
            <a:endParaRPr lang="en-US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Works without any special consideration</a:t>
            </a:r>
          </a:p>
          <a:p>
            <a:pPr lvl="1"/>
            <a:r>
              <a:rPr lang="en-US" dirty="0" smtClean="0"/>
              <a:t>Stack frames mean that each function call has private storage</a:t>
            </a:r>
          </a:p>
          <a:p>
            <a:pPr lvl="2"/>
            <a:r>
              <a:rPr lang="en-US" dirty="0" smtClean="0"/>
              <a:t>Saved registers &amp; local variables</a:t>
            </a:r>
          </a:p>
          <a:p>
            <a:pPr lvl="2"/>
            <a:r>
              <a:rPr lang="en-US" dirty="0" smtClean="0"/>
              <a:t>Saved return pointer</a:t>
            </a:r>
          </a:p>
          <a:p>
            <a:pPr lvl="1"/>
            <a:r>
              <a:rPr lang="en-US" dirty="0" smtClean="0"/>
              <a:t>Register saving conventions prevent one function call from corrupting another’s data</a:t>
            </a:r>
          </a:p>
          <a:p>
            <a:pPr lvl="2"/>
            <a:r>
              <a:rPr lang="en-US" dirty="0" smtClean="0"/>
              <a:t>Unless the code explicitly does so (e.g., buffer overflow)</a:t>
            </a:r>
          </a:p>
          <a:p>
            <a:pPr lvl="1"/>
            <a:r>
              <a:rPr lang="en-US" dirty="0" smtClean="0"/>
              <a:t>Stack discipline follows call / return pattern</a:t>
            </a:r>
          </a:p>
          <a:p>
            <a:pPr lvl="2"/>
            <a:r>
              <a:rPr lang="en-US" dirty="0" smtClean="0"/>
              <a:t>If P calls Q, then Q returns before P</a:t>
            </a:r>
          </a:p>
          <a:p>
            <a:pPr lvl="2"/>
            <a:r>
              <a:rPr lang="en-US" dirty="0" smtClean="0"/>
              <a:t>Last-In, First-Out (LIFO)</a:t>
            </a:r>
          </a:p>
          <a:p>
            <a:r>
              <a:rPr lang="en-US" dirty="0" smtClean="0"/>
              <a:t>Also works for mutual recursion (P calls Q; Q calls 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8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x86-64 Stack 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Many x86-64 procedures need no stack frame at all</a:t>
            </a:r>
          </a:p>
          <a:p>
            <a:pPr lvl="1"/>
            <a:r>
              <a:rPr lang="en-US" dirty="0" smtClean="0"/>
              <a:t>Only return address is pushed onto the stack when calling another procedure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procedure </a:t>
            </a:r>
            <a:r>
              <a:rPr lang="en-US" i="1" dirty="0" smtClean="0"/>
              <a:t>does</a:t>
            </a:r>
            <a:r>
              <a:rPr lang="en-US" dirty="0" smtClean="0"/>
              <a:t> </a:t>
            </a:r>
            <a:r>
              <a:rPr lang="en-US" i="1" dirty="0" smtClean="0"/>
              <a:t>need </a:t>
            </a:r>
            <a:r>
              <a:rPr lang="en-US" dirty="0" smtClean="0"/>
              <a:t>a stack frame when it:</a:t>
            </a:r>
          </a:p>
          <a:p>
            <a:pPr lvl="1"/>
            <a:r>
              <a:rPr lang="en-US" dirty="0" smtClean="0"/>
              <a:t>Has too many local variables to hold in </a:t>
            </a:r>
            <a:r>
              <a:rPr lang="en-US" b="1" dirty="0" smtClean="0">
                <a:solidFill>
                  <a:schemeClr val="accent2"/>
                </a:solidFill>
              </a:rPr>
              <a:t>caller</a:t>
            </a:r>
            <a:r>
              <a:rPr lang="en-US" dirty="0" smtClean="0"/>
              <a:t>-saved registers</a:t>
            </a:r>
          </a:p>
          <a:p>
            <a:pPr lvl="1"/>
            <a:r>
              <a:rPr lang="en-US" dirty="0" smtClean="0"/>
              <a:t>Has local variables that are arrays or </a:t>
            </a:r>
            <a:r>
              <a:rPr lang="en-US" dirty="0" err="1" smtClean="0"/>
              <a:t>structs</a:t>
            </a:r>
            <a:endParaRPr lang="en-US" dirty="0" smtClean="0"/>
          </a:p>
          <a:p>
            <a:pPr lvl="1"/>
            <a:r>
              <a:rPr lang="en-US" dirty="0" smtClean="0"/>
              <a:t>Uses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 smtClean="0"/>
              <a:t> to compute the address of a local variable</a:t>
            </a:r>
          </a:p>
          <a:p>
            <a:pPr lvl="1"/>
            <a:r>
              <a:rPr lang="en-US" dirty="0" smtClean="0"/>
              <a:t>Calls another function that takes more than six arguments</a:t>
            </a:r>
          </a:p>
          <a:p>
            <a:pPr lvl="1"/>
            <a:r>
              <a:rPr lang="en-US" dirty="0" smtClean="0"/>
              <a:t>Is using </a:t>
            </a:r>
            <a:r>
              <a:rPr lang="en-US" b="1" dirty="0" smtClean="0">
                <a:solidFill>
                  <a:schemeClr val="accent2"/>
                </a:solidFill>
              </a:rPr>
              <a:t>caller</a:t>
            </a:r>
            <a:r>
              <a:rPr lang="en-US" dirty="0" smtClean="0"/>
              <a:t>-saved registers and then calls a procedure</a:t>
            </a:r>
          </a:p>
          <a:p>
            <a:pPr lvl="1"/>
            <a:r>
              <a:rPr lang="en-US" dirty="0" smtClean="0"/>
              <a:t>Modifies/uses </a:t>
            </a:r>
            <a:r>
              <a:rPr lang="en-US" b="1" dirty="0" err="1" smtClean="0">
                <a:solidFill>
                  <a:srgbClr val="C00000"/>
                </a:solidFill>
              </a:rPr>
              <a:t>callee</a:t>
            </a:r>
            <a:r>
              <a:rPr lang="en-US" dirty="0" smtClean="0"/>
              <a:t>-saved registers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8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x86-64 Procedure Summary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5394960" cy="4974336"/>
          </a:xfrm>
        </p:spPr>
        <p:txBody>
          <a:bodyPr/>
          <a:lstStyle/>
          <a:p>
            <a:r>
              <a:rPr lang="en-US" sz="2400" dirty="0" smtClean="0"/>
              <a:t>Important Points</a:t>
            </a:r>
          </a:p>
          <a:p>
            <a:pPr lvl="1"/>
            <a:r>
              <a:rPr lang="en-US" sz="2000" dirty="0" smtClean="0"/>
              <a:t>Procedures are a </a:t>
            </a:r>
            <a:r>
              <a:rPr lang="en-US" sz="2000" dirty="0" smtClean="0">
                <a:solidFill>
                  <a:srgbClr val="FF0000"/>
                </a:solidFill>
              </a:rPr>
              <a:t>combination of </a:t>
            </a:r>
            <a:r>
              <a:rPr lang="en-US" sz="2000" i="1" dirty="0" smtClean="0">
                <a:solidFill>
                  <a:srgbClr val="FF0000"/>
                </a:solidFill>
              </a:rPr>
              <a:t>instructions </a:t>
            </a:r>
            <a:r>
              <a:rPr lang="en-US" sz="2000" dirty="0" smtClean="0">
                <a:solidFill>
                  <a:srgbClr val="FF0000"/>
                </a:solidFill>
              </a:rPr>
              <a:t>and </a:t>
            </a:r>
            <a:r>
              <a:rPr lang="en-US" sz="2000" i="1" dirty="0" smtClean="0">
                <a:solidFill>
                  <a:srgbClr val="FF0000"/>
                </a:solidFill>
              </a:rPr>
              <a:t>conventions</a:t>
            </a:r>
          </a:p>
          <a:p>
            <a:pPr lvl="2"/>
            <a:r>
              <a:rPr lang="en-US" sz="1800" dirty="0" smtClean="0"/>
              <a:t>Conventions prevent functions from disrupting each other</a:t>
            </a:r>
          </a:p>
          <a:p>
            <a:pPr lvl="1"/>
            <a:r>
              <a:rPr lang="en-US" sz="2000" dirty="0" smtClean="0"/>
              <a:t>Stack is the right data structure for procedure call/return</a:t>
            </a:r>
          </a:p>
          <a:p>
            <a:pPr lvl="2"/>
            <a:r>
              <a:rPr lang="en-US" sz="1800" dirty="0" smtClean="0"/>
              <a:t>If P calls Q, then Q returns before </a:t>
            </a:r>
            <a:r>
              <a:rPr lang="en-US" sz="1800" dirty="0" smtClean="0"/>
              <a:t>P</a:t>
            </a:r>
          </a:p>
          <a:p>
            <a:pPr lvl="1"/>
            <a:r>
              <a:rPr lang="en-US" sz="2000" dirty="0" smtClean="0"/>
              <a:t>Recursion handled by normal calling conventions</a:t>
            </a:r>
            <a:endParaRPr lang="en-US" sz="2200" dirty="0" smtClean="0"/>
          </a:p>
          <a:p>
            <a:r>
              <a:rPr lang="en-US" sz="2400" dirty="0" smtClean="0"/>
              <a:t>Heavy use of registers</a:t>
            </a:r>
          </a:p>
          <a:p>
            <a:pPr lvl="1"/>
            <a:r>
              <a:rPr lang="en-US" sz="2000" dirty="0" smtClean="0"/>
              <a:t>Faster than using memory</a:t>
            </a:r>
          </a:p>
          <a:p>
            <a:pPr lvl="1"/>
            <a:r>
              <a:rPr lang="en-US" sz="2000" dirty="0" smtClean="0"/>
              <a:t>Use limited by data size and conventions</a:t>
            </a:r>
            <a:endParaRPr lang="en-US" sz="2000" dirty="0" smtClean="0"/>
          </a:p>
          <a:p>
            <a:r>
              <a:rPr lang="en-US" sz="2400" dirty="0" smtClean="0"/>
              <a:t>Minimize use of the Stack</a:t>
            </a:r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760720" y="1295400"/>
            <a:ext cx="2763520" cy="5219700"/>
            <a:chOff x="6126480" y="1295400"/>
            <a:chExt cx="2763520" cy="5219700"/>
          </a:xfrm>
        </p:grpSpPr>
        <p:sp>
          <p:nvSpPr>
            <p:cNvPr id="81924" name="Rectangle 4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7620000" y="3276600"/>
              <a:ext cx="1270000" cy="304800"/>
            </a:xfrm>
            <a:prstGeom prst="rect">
              <a:avLst/>
            </a:prstGeom>
            <a:solidFill>
              <a:srgbClr val="F2F2F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8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Return Addr</a:t>
              </a:r>
            </a:p>
          </p:txBody>
        </p:sp>
        <p:sp>
          <p:nvSpPr>
            <p:cNvPr id="81925" name="Rectangle 5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620000" y="3886200"/>
              <a:ext cx="1270000" cy="18161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8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Saved</a:t>
              </a:r>
              <a:endParaRPr lang="en-US" sz="2400">
                <a:solidFill>
                  <a:schemeClr val="tx1"/>
                </a:solidFill>
                <a:latin typeface="Arial Narrow Bold" charset="0"/>
                <a:ea typeface="Lucida Grande" charset="0"/>
                <a:cs typeface="Lucida Grande" charset="0"/>
                <a:sym typeface="Arial Narrow Bold" charset="0"/>
              </a:endParaRPr>
            </a:p>
            <a:p>
              <a:pPr algn="ctr"/>
              <a:r>
                <a:rPr lang="en-US" sz="18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Registers</a:t>
              </a:r>
              <a:endParaRPr lang="en-US" sz="2400">
                <a:solidFill>
                  <a:schemeClr val="tx1"/>
                </a:solidFill>
                <a:latin typeface="Arial Narrow Bold" charset="0"/>
                <a:ea typeface="Lucida Grande" charset="0"/>
                <a:cs typeface="Lucida Grande" charset="0"/>
                <a:sym typeface="Arial Narrow Bold" charset="0"/>
              </a:endParaRPr>
            </a:p>
            <a:p>
              <a:pPr algn="ctr"/>
              <a:r>
                <a:rPr lang="en-US" sz="18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+</a:t>
              </a:r>
              <a:endParaRPr lang="en-US" sz="2400">
                <a:solidFill>
                  <a:schemeClr val="tx1"/>
                </a:solidFill>
                <a:latin typeface="Arial Narrow Bold" charset="0"/>
                <a:ea typeface="Lucida Grande" charset="0"/>
                <a:cs typeface="Lucida Grande" charset="0"/>
                <a:sym typeface="Arial Narrow Bold" charset="0"/>
              </a:endParaRPr>
            </a:p>
            <a:p>
              <a:pPr algn="ctr"/>
              <a:r>
                <a:rPr lang="en-US" sz="18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Local</a:t>
              </a:r>
              <a:endParaRPr lang="en-US" sz="2400">
                <a:solidFill>
                  <a:schemeClr val="tx1"/>
                </a:solidFill>
                <a:latin typeface="Arial Narrow Bold" charset="0"/>
                <a:ea typeface="Lucida Grande" charset="0"/>
                <a:cs typeface="Lucida Grande" charset="0"/>
                <a:sym typeface="Arial Narrow Bold" charset="0"/>
              </a:endParaRPr>
            </a:p>
            <a:p>
              <a:pPr algn="ctr"/>
              <a:r>
                <a:rPr lang="en-US" sz="18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Variables</a:t>
              </a:r>
            </a:p>
          </p:txBody>
        </p:sp>
        <p:sp>
          <p:nvSpPr>
            <p:cNvPr id="81926" name="Rectangle 6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7620000" y="5699125"/>
              <a:ext cx="1270000" cy="7366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8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Argument</a:t>
              </a:r>
              <a:endParaRPr lang="en-US" sz="2400">
                <a:solidFill>
                  <a:schemeClr val="tx1"/>
                </a:solidFill>
                <a:latin typeface="Arial Narrow Bold" charset="0"/>
                <a:ea typeface="Lucida Grande" charset="0"/>
                <a:cs typeface="Lucida Grande" charset="0"/>
                <a:sym typeface="Arial Narrow Bold" charset="0"/>
              </a:endParaRPr>
            </a:p>
            <a:p>
              <a:pPr algn="ctr"/>
              <a:r>
                <a:rPr lang="en-US" sz="18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Build</a:t>
              </a:r>
            </a:p>
          </p:txBody>
        </p:sp>
        <p:sp>
          <p:nvSpPr>
            <p:cNvPr id="81927" name="Rectangle 7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7620000" y="1295400"/>
              <a:ext cx="1270000" cy="1371600"/>
            </a:xfrm>
            <a:prstGeom prst="rect">
              <a:avLst/>
            </a:prstGeom>
            <a:solidFill>
              <a:srgbClr val="F2F2F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81928" name="Rectangle 8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620000" y="3581400"/>
              <a:ext cx="1270000" cy="304800"/>
            </a:xfrm>
            <a:prstGeom prst="rect">
              <a:avLst/>
            </a:prstGeom>
            <a:solidFill>
              <a:srgbClr val="D9D9D9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800" dirty="0">
                  <a:solidFill>
                    <a:srgbClr val="7F7F7F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Old </a:t>
              </a:r>
              <a:r>
                <a:rPr lang="en-US" sz="1800" b="1" dirty="0" smtClean="0">
                  <a:solidFill>
                    <a:srgbClr val="7F7F7F"/>
                  </a:solidFill>
                  <a:latin typeface="Courier New" panose="02070309020205020404" pitchFamily="49" charset="0"/>
                  <a:ea typeface="Calibri Bold" charset="0"/>
                  <a:cs typeface="Courier New" panose="02070309020205020404" pitchFamily="49" charset="0"/>
                  <a:sym typeface="Calibri Bold" charset="0"/>
                </a:rPr>
                <a:t>%</a:t>
              </a:r>
              <a:r>
                <a:rPr lang="en-US" sz="1800" b="1" dirty="0" err="1" smtClean="0">
                  <a:solidFill>
                    <a:srgbClr val="7F7F7F"/>
                  </a:solidFill>
                  <a:latin typeface="Courier New" panose="02070309020205020404" pitchFamily="49" charset="0"/>
                  <a:ea typeface="Calibri Bold" charset="0"/>
                  <a:cs typeface="Courier New" panose="02070309020205020404" pitchFamily="49" charset="0"/>
                  <a:sym typeface="Calibri Bold" charset="0"/>
                </a:rPr>
                <a:t>rbp</a:t>
              </a:r>
              <a:endParaRPr lang="en-US" sz="1800" b="1" dirty="0">
                <a:solidFill>
                  <a:srgbClr val="7F7F7F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endParaRPr>
            </a:p>
          </p:txBody>
        </p:sp>
        <p:sp>
          <p:nvSpPr>
            <p:cNvPr id="81929" name="Rectangle 9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7620000" y="2667000"/>
              <a:ext cx="1270000" cy="609600"/>
            </a:xfrm>
            <a:prstGeom prst="rect">
              <a:avLst/>
            </a:prstGeom>
            <a:solidFill>
              <a:srgbClr val="F2F2F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Arguments</a:t>
              </a:r>
            </a:p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7+</a:t>
              </a:r>
              <a:endPara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81930" name="Rectangle 10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6535738" y="2125663"/>
              <a:ext cx="684212" cy="635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r"/>
              <a:r>
                <a:rPr lang="en-US" sz="18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Caller</a:t>
              </a:r>
              <a:endParaRPr lang="en-US">
                <a:solidFill>
                  <a:schemeClr val="tx1"/>
                </a:solidFill>
                <a:latin typeface="Arial Narrow Bold" charset="0"/>
                <a:ea typeface="Lucida Grande" charset="0"/>
                <a:cs typeface="Lucida Grande" charset="0"/>
                <a:sym typeface="Arial Narrow Bold" charset="0"/>
              </a:endParaRPr>
            </a:p>
            <a:p>
              <a:pPr algn="r"/>
              <a:r>
                <a:rPr lang="en-US" sz="18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Frame</a:t>
              </a:r>
            </a:p>
          </p:txBody>
        </p:sp>
        <p:sp>
          <p:nvSpPr>
            <p:cNvPr id="81931" name="AutoShape 11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7283450" y="1295400"/>
              <a:ext cx="228600" cy="228600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15635" y="21600"/>
                    <a:pt x="10800" y="20875"/>
                    <a:pt x="10800" y="19980"/>
                  </a:cubicBezTo>
                  <a:lnTo>
                    <a:pt x="10800" y="12420"/>
                  </a:lnTo>
                  <a:cubicBezTo>
                    <a:pt x="10800" y="11525"/>
                    <a:pt x="5965" y="10800"/>
                    <a:pt x="0" y="10800"/>
                  </a:cubicBezTo>
                  <a:cubicBezTo>
                    <a:pt x="5965" y="10800"/>
                    <a:pt x="10800" y="10075"/>
                    <a:pt x="10800" y="9180"/>
                  </a:cubicBezTo>
                  <a:lnTo>
                    <a:pt x="10800" y="1620"/>
                  </a:lnTo>
                  <a:cubicBezTo>
                    <a:pt x="10800" y="725"/>
                    <a:pt x="15635" y="0"/>
                    <a:pt x="21600" y="0"/>
                  </a:cubicBez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81932" name="Line 12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7269480" y="3732213"/>
              <a:ext cx="292608" cy="0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81933" name="Rectangle 1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6126480" y="3552825"/>
              <a:ext cx="1097280" cy="3302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nonymous Pro Regular" charset="0"/>
                  <a:sym typeface="Courier New Bold" charset="0"/>
                </a:rPr>
                <a:t>(Optional)</a:t>
              </a: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Anonymous Pro Regular" charset="0"/>
                <a:sym typeface="Courier New Bold" charset="0"/>
              </a:endParaRPr>
            </a:p>
          </p:txBody>
        </p:sp>
        <p:sp>
          <p:nvSpPr>
            <p:cNvPr id="81934" name="Line 14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7269480" y="6365875"/>
              <a:ext cx="29051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81935" name="Rectangle 15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6126480" y="6184900"/>
              <a:ext cx="1097280" cy="3302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" name="Ink 4"/>
              <p14:cNvContentPartPr/>
              <p14:nvPr/>
            </p14:nvContentPartPr>
            <p14:xfrm>
              <a:off x="8530200" y="2710800"/>
              <a:ext cx="600480" cy="36655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523000" y="2703600"/>
                <a:ext cx="616320" cy="368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377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12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One more x86-64 example that shows passing of more than 6 arguments and passing addresses of local variables</a:t>
            </a:r>
            <a:r>
              <a:rPr lang="en-US" dirty="0"/>
              <a:t>.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following example, along with a brief re-cap of x86-64 calling conventions is in </a:t>
            </a:r>
            <a:r>
              <a:rPr lang="en-US" dirty="0" smtClean="0">
                <a:solidFill>
                  <a:srgbClr val="FF0000"/>
                </a:solidFill>
              </a:rPr>
              <a:t>the following video:</a:t>
            </a:r>
          </a:p>
          <a:p>
            <a:r>
              <a:rPr lang="en-US" dirty="0" smtClean="0"/>
              <a:t> </a:t>
            </a: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courses.cs.washington.edu/courses/cse351/videos/05/056.mp4</a:t>
            </a:r>
            <a:endParaRPr lang="en-US" dirty="0" smtClean="0"/>
          </a:p>
          <a:p>
            <a:r>
              <a:rPr lang="en-US" dirty="0" smtClean="0"/>
              <a:t>Alternate (but similar</a:t>
            </a:r>
            <a:r>
              <a:rPr lang="en-US" dirty="0"/>
              <a:t>) version:  </a:t>
            </a:r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godbolt.org/g/E7UFJ7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0344" y="457200"/>
            <a:ext cx="91646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8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CE7FF"/>
                    </a:gs>
                    <a:gs pos="75000">
                      <a:srgbClr val="4B2A85"/>
                    </a:gs>
                  </a:gsLst>
                  <a:lin ang="5400000"/>
                </a:gradFill>
                <a:effectLst>
                  <a:glow rad="45500">
                    <a:srgbClr val="4B2A85">
                      <a:alpha val="35000"/>
                    </a:srgbClr>
                  </a:glow>
                </a:effectLst>
              </a:rPr>
              <a:t>BONUS SLIDES</a:t>
            </a:r>
            <a:endParaRPr lang="en-US" sz="108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rgbClr val="ECE7FF"/>
                  </a:gs>
                  <a:gs pos="75000">
                    <a:srgbClr val="4B2A85"/>
                  </a:gs>
                </a:gsLst>
                <a:lin ang="5400000"/>
              </a:gradFill>
              <a:effectLst>
                <a:glow rad="45500">
                  <a:srgbClr val="4B2A85">
                    <a:alpha val="35000"/>
                  </a:srgb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7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dirty="0"/>
              <a:t>x86-64 </a:t>
            </a:r>
            <a:r>
              <a:rPr lang="en-US" dirty="0" smtClean="0"/>
              <a:t>Example (1)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1480" y="1219200"/>
            <a:ext cx="3657600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call_proc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x1 = 1;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x2 = 2;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short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x3 = 3;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x4 = 4;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proc(x1, &amp;x1, x2, &amp;x2,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x3, &amp;x3, x4, &amp;x4);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(x1+x2)*(x3-x4);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89120" y="1219200"/>
            <a:ext cx="45720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call_proc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subq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$32,%rsp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$1,16(%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	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x1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$2,24(%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# x2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$3,28(%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	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x3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movb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$4,31(%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# x4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• • •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11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434840" y="4434840"/>
                <a:ext cx="981359" cy="38404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 anchorCtr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←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%rsp</a:t>
                </a: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8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434840" y="4434840"/>
                <a:ext cx="981359" cy="384048"/>
              </a:xfrm>
              <a:prstGeom prst="rect">
                <a:avLst/>
              </a:prstGeom>
              <a:blipFill rotWithShape="0">
                <a:blip r:embed="rId9"/>
                <a:stretch>
                  <a:fillRect t="-4762" r="-5000" b="-23810"/>
                </a:stretch>
              </a:blip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043205"/>
              </p:ext>
            </p:extLst>
          </p:nvPr>
        </p:nvGraphicFramePr>
        <p:xfrm>
          <a:off x="411480" y="4434840"/>
          <a:ext cx="4023360" cy="2304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3360"/>
              </a:tblGrid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address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caller of </a:t>
                      </a:r>
                      <a:r>
                        <a:rPr lang="en-US" baseline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call_proc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5662175" y="4729075"/>
            <a:ext cx="2743200" cy="73152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Note: Details may vary depending on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compiler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566280" y="1777320"/>
              <a:ext cx="217080" cy="996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5840" y="1769040"/>
                <a:ext cx="234000" cy="10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2576880" y="1812600"/>
              <a:ext cx="1237680" cy="9489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69680" y="1804320"/>
                <a:ext cx="1250640" cy="96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003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dirty="0"/>
              <a:t>x86-64 </a:t>
            </a:r>
            <a:r>
              <a:rPr lang="en-US" dirty="0" smtClean="0"/>
              <a:t>Example (2) – Allocate local </a:t>
            </a:r>
            <a:r>
              <a:rPr lang="en-US" dirty="0" err="1" smtClean="0"/>
              <a:t>vars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434840" y="4818888"/>
            <a:ext cx="801823" cy="1152144"/>
            <a:chOff x="4434840" y="4727448"/>
            <a:chExt cx="801823" cy="1152144"/>
          </a:xfrm>
        </p:grpSpPr>
        <p:sp>
          <p:nvSpPr>
            <p:cNvPr id="23" name="Text Box 1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434840" y="5495544"/>
              <a:ext cx="678391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 anchorCtr="0">
              <a:norm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 </a:t>
              </a:r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6" name="Text Box 14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434840" y="5111496"/>
              <a:ext cx="801823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 anchorCtr="0">
              <a:norm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16 </a:t>
              </a:r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7" name="Text Box 14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434840" y="4727448"/>
              <a:ext cx="801823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 anchorCtr="0">
              <a:norm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24 </a:t>
              </a:r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11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4434840" y="5971032"/>
                <a:ext cx="981359" cy="38404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 anchorCtr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←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%rsp</a:t>
                </a: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8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34840" y="5971032"/>
                <a:ext cx="981359" cy="384048"/>
              </a:xfrm>
              <a:prstGeom prst="rect">
                <a:avLst/>
              </a:prstGeom>
              <a:blipFill rotWithShape="0">
                <a:blip r:embed="rId11"/>
                <a:stretch>
                  <a:fillRect t="-4762" r="-5000" b="-23810"/>
                </a:stretch>
              </a:blip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967166"/>
              </p:ext>
            </p:extLst>
          </p:nvPr>
        </p:nvGraphicFramePr>
        <p:xfrm>
          <a:off x="411480" y="4434840"/>
          <a:ext cx="4023360" cy="2304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2920"/>
                <a:gridCol w="502920"/>
                <a:gridCol w="1005840"/>
                <a:gridCol w="2011680"/>
              </a:tblGrid>
              <a:tr h="384048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address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caller of </a:t>
                      </a:r>
                      <a:r>
                        <a:rPr lang="en-US" baseline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call_proc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x4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x3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x2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4048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x1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048">
                <a:tc gridSpan="4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048">
                <a:tc gridSpan="4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048">
                <a:tc gridSpan="4"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1480" y="1219200"/>
            <a:ext cx="3657600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call_proc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x1 = 1;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x2 = 2;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short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x3 = 3;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x4 = 4;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proc(x1, &amp;x1, x2, &amp;x2,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x3, &amp;x3, x4, &amp;x4);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(x1+x2)*(x3-x4);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89120" y="1219200"/>
            <a:ext cx="45720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call_proc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$32,%rsp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$1,16(%</a:t>
            </a:r>
            <a:r>
              <a:rPr lang="en-US" sz="1800" b="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x1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$2,24(%</a:t>
            </a:r>
            <a:r>
              <a:rPr lang="en-US" sz="1800" b="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# x2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movw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$3,28(%</a:t>
            </a:r>
            <a:r>
              <a:rPr lang="en-US" sz="1800" b="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x3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movb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$4,31(%</a:t>
            </a:r>
            <a:r>
              <a:rPr lang="en-US" sz="1800" b="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# x4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• • •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" name="Ink 6"/>
              <p14:cNvContentPartPr/>
              <p14:nvPr/>
            </p14:nvContentPartPr>
            <p14:xfrm>
              <a:off x="1095840" y="4150080"/>
              <a:ext cx="4838400" cy="13557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89720" y="4140720"/>
                <a:ext cx="4852440" cy="137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664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438912"/>
            <a:ext cx="8595360" cy="762000"/>
          </a:xfrm>
        </p:spPr>
        <p:txBody>
          <a:bodyPr>
            <a:normAutofit/>
          </a:bodyPr>
          <a:lstStyle/>
          <a:p>
            <a:r>
              <a:rPr lang="en-US" dirty="0"/>
              <a:t>x86-64 </a:t>
            </a:r>
            <a:r>
              <a:rPr lang="en-US" dirty="0" smtClean="0"/>
              <a:t>Example (3) – setup </a:t>
            </a:r>
            <a:r>
              <a:rPr lang="en-US" dirty="0" err="1" smtClean="0"/>
              <a:t>params</a:t>
            </a:r>
            <a:r>
              <a:rPr lang="en-US" dirty="0" smtClean="0"/>
              <a:t> to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20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72075" y="5372328"/>
            <a:ext cx="3474720" cy="9511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latin typeface="Calibri"/>
                <a:cs typeface="Calibri"/>
              </a:rPr>
              <a:t>Argument order: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u="sng" dirty="0" smtClean="0">
                <a:latin typeface="Calibri"/>
                <a:cs typeface="Calibri"/>
              </a:rPr>
              <a:t>Di</a:t>
            </a:r>
            <a:r>
              <a:rPr lang="en-US" dirty="0" smtClean="0">
                <a:latin typeface="Calibri"/>
                <a:cs typeface="Calibri"/>
              </a:rPr>
              <a:t>ane’s </a:t>
            </a:r>
            <a:r>
              <a:rPr lang="en-US" u="sng" dirty="0" smtClean="0">
                <a:latin typeface="Calibri"/>
                <a:cs typeface="Calibri"/>
              </a:rPr>
              <a:t>Si</a:t>
            </a:r>
            <a:r>
              <a:rPr lang="en-US" dirty="0" smtClean="0">
                <a:latin typeface="Calibri"/>
                <a:cs typeface="Calibri"/>
              </a:rPr>
              <a:t>lk </a:t>
            </a:r>
            <a:r>
              <a:rPr lang="en-US" u="sng" dirty="0" smtClean="0">
                <a:latin typeface="Calibri"/>
                <a:cs typeface="Calibri"/>
              </a:rPr>
              <a:t>D</a:t>
            </a:r>
            <a:r>
              <a:rPr lang="en-US" dirty="0" smtClean="0">
                <a:latin typeface="Calibri"/>
                <a:cs typeface="Calibri"/>
              </a:rPr>
              <a:t>ress </a:t>
            </a:r>
            <a:r>
              <a:rPr lang="en-US" u="sng" dirty="0" smtClean="0">
                <a:latin typeface="Calibri"/>
                <a:cs typeface="Calibri"/>
              </a:rPr>
              <a:t>C</a:t>
            </a:r>
            <a:r>
              <a:rPr lang="en-US" dirty="0" smtClean="0">
                <a:latin typeface="Calibri"/>
                <a:cs typeface="Calibri"/>
              </a:rPr>
              <a:t>ost $</a:t>
            </a:r>
            <a:r>
              <a:rPr lang="en-US" u="sng" dirty="0" smtClean="0">
                <a:latin typeface="Calibri"/>
                <a:cs typeface="Calibri"/>
              </a:rPr>
              <a:t>8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u="sng" dirty="0" smtClean="0">
                <a:latin typeface="Calibri"/>
                <a:cs typeface="Calibri"/>
              </a:rPr>
              <a:t>9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/>
                <a:cs typeface="Calibri"/>
              </a:rPr>
              <a:t>%</a:t>
            </a:r>
            <a:r>
              <a:rPr lang="en-US" dirty="0" err="1" smtClean="0">
                <a:latin typeface="Calibri"/>
                <a:cs typeface="Calibri"/>
              </a:rPr>
              <a:t>rdi</a:t>
            </a:r>
            <a:r>
              <a:rPr lang="en-US" dirty="0" smtClean="0">
                <a:latin typeface="Calibri"/>
                <a:cs typeface="Calibri"/>
              </a:rPr>
              <a:t>, %</a:t>
            </a:r>
            <a:r>
              <a:rPr lang="en-US" dirty="0" err="1" smtClean="0">
                <a:latin typeface="Calibri"/>
                <a:cs typeface="Calibri"/>
              </a:rPr>
              <a:t>rsi</a:t>
            </a:r>
            <a:r>
              <a:rPr lang="en-US" dirty="0" smtClean="0">
                <a:latin typeface="Calibri"/>
                <a:cs typeface="Calibri"/>
              </a:rPr>
              <a:t>, %</a:t>
            </a:r>
            <a:r>
              <a:rPr lang="en-US" dirty="0" err="1" smtClean="0">
                <a:latin typeface="Calibri"/>
                <a:cs typeface="Calibri"/>
              </a:rPr>
              <a:t>rdx</a:t>
            </a:r>
            <a:r>
              <a:rPr lang="en-US" dirty="0" smtClean="0">
                <a:latin typeface="Calibri"/>
                <a:cs typeface="Calibri"/>
              </a:rPr>
              <a:t>, %</a:t>
            </a:r>
            <a:r>
              <a:rPr lang="en-US" dirty="0" err="1" smtClean="0">
                <a:latin typeface="Calibri"/>
                <a:cs typeface="Calibri"/>
              </a:rPr>
              <a:t>rcx</a:t>
            </a:r>
            <a:r>
              <a:rPr lang="en-US" dirty="0" smtClean="0">
                <a:latin typeface="Calibri"/>
                <a:cs typeface="Calibri"/>
              </a:rPr>
              <a:t>, %r8, %r9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434840" y="4818888"/>
            <a:ext cx="801823" cy="1152144"/>
            <a:chOff x="4434840" y="4727448"/>
            <a:chExt cx="801823" cy="1152144"/>
          </a:xfrm>
        </p:grpSpPr>
        <p:sp>
          <p:nvSpPr>
            <p:cNvPr id="29" name="Text Box 14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434840" y="5495544"/>
              <a:ext cx="678391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 anchorCtr="0">
              <a:norm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 </a:t>
              </a:r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" name="Text Box 14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434840" y="5111496"/>
              <a:ext cx="801823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 anchorCtr="0">
              <a:norm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16 </a:t>
              </a:r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" name="Text Box 14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434840" y="4727448"/>
              <a:ext cx="801823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 anchorCtr="0">
              <a:norm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24 </a:t>
              </a:r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11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434840" y="5971032"/>
                <a:ext cx="981359" cy="38404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 anchorCtr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←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%rsp</a:t>
                </a: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2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34840" y="5971032"/>
                <a:ext cx="981359" cy="384048"/>
              </a:xfrm>
              <a:prstGeom prst="rect">
                <a:avLst/>
              </a:prstGeom>
              <a:blipFill rotWithShape="0">
                <a:blip r:embed="rId13"/>
                <a:stretch>
                  <a:fillRect t="-4762" r="-5000" b="-23810"/>
                </a:stretch>
              </a:blip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853929"/>
              </p:ext>
            </p:extLst>
          </p:nvPr>
        </p:nvGraphicFramePr>
        <p:xfrm>
          <a:off x="411480" y="4434840"/>
          <a:ext cx="4023360" cy="2304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2920"/>
                <a:gridCol w="502920"/>
                <a:gridCol w="1005840"/>
                <a:gridCol w="2011680"/>
              </a:tblGrid>
              <a:tr h="384048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address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caller of </a:t>
                      </a:r>
                      <a:r>
                        <a:rPr lang="en-US" baseline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call_proc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x4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x3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x2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4048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x1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048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Arg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8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048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Arg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048">
                <a:tc gridSpan="4"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1480" y="1219200"/>
            <a:ext cx="3657600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call_proc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x1 = 1;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x2 = 2;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short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x3 = 3;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x4 = 4;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proc(x1, &amp;x1, x2, &amp;x2,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x3, &amp;x3, x4, &amp;x4);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(x1+x2)*(x3-x4);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89120" y="1219200"/>
            <a:ext cx="4572000" cy="36907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call_proc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• • •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24(%rsp),%</a:t>
            </a:r>
            <a:r>
              <a:rPr lang="en-US" sz="1800" b="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%</a:t>
            </a:r>
            <a:r>
              <a:rPr lang="en-US" sz="1800" b="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=&amp;x2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16(%rsp),%</a:t>
            </a:r>
            <a:r>
              <a:rPr lang="en-US" sz="1800" b="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%</a:t>
            </a:r>
            <a:r>
              <a:rPr lang="en-US" sz="1800" b="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=&amp;x1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31(%rsp),%</a:t>
            </a:r>
            <a:r>
              <a:rPr lang="en-US" sz="1800" b="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%</a:t>
            </a:r>
            <a:r>
              <a:rPr lang="en-US" sz="1800" b="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=&amp;x4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%rax,8(%</a:t>
            </a:r>
            <a:r>
              <a:rPr lang="en-US" sz="1800" b="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arg8=&amp;4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$4,(%</a:t>
            </a:r>
            <a:r>
              <a:rPr lang="en-US" sz="1800" b="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 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arg7=4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28(%rsp),%r9  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%r9=&amp;x3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$3,%r8d  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%r8 = 3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$2,%edx  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%</a:t>
            </a:r>
            <a:r>
              <a:rPr lang="en-US" sz="1800" b="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2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$1,%rdi  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%</a:t>
            </a:r>
            <a:r>
              <a:rPr lang="en-US" sz="1800" b="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proc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• • •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7061200" y="4379976"/>
            <a:ext cx="1778000" cy="822960"/>
          </a:xfrm>
          <a:prstGeom prst="wedgeRoundRectCallout">
            <a:avLst>
              <a:gd name="adj1" fmla="val 21231"/>
              <a:gd name="adj2" fmla="val -48253"/>
              <a:gd name="adj3" fmla="val 16667"/>
            </a:avLst>
          </a:prstGeom>
          <a:solidFill>
            <a:schemeClr val="bg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Same instructions as in video, just a different order.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" name="Ink 3"/>
              <p14:cNvContentPartPr/>
              <p14:nvPr/>
            </p14:nvContentPartPr>
            <p14:xfrm>
              <a:off x="2997720" y="5676120"/>
              <a:ext cx="5779440" cy="801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88000" y="5666040"/>
                <a:ext cx="5799960" cy="81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114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Procedure Call Example  (initial state)</a:t>
            </a:r>
            <a:endParaRPr lang="en-US" dirty="0">
              <a:sym typeface="Courier New Bold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190999" y="3931920"/>
            <a:ext cx="4572000" cy="2743200"/>
          </a:xfrm>
        </p:spPr>
        <p:txBody>
          <a:bodyPr/>
          <a:lstStyle/>
          <a:p>
            <a:r>
              <a:rPr lang="en-US" sz="2400" dirty="0"/>
              <a:t>Return address </a:t>
            </a:r>
            <a:r>
              <a:rPr lang="en-US" sz="2400" b="0" dirty="0"/>
              <a:t>on stack </a:t>
            </a:r>
            <a:r>
              <a:rPr lang="en-US" sz="2400" b="0" dirty="0" smtClean="0"/>
              <a:t>is the a</a:t>
            </a:r>
            <a:r>
              <a:rPr lang="en-US" sz="2400" dirty="0" smtClean="0"/>
              <a:t>ddress </a:t>
            </a:r>
            <a:r>
              <a:rPr lang="en-US" sz="2400" dirty="0"/>
              <a:t>of instruction immediately </a:t>
            </a:r>
            <a:r>
              <a:rPr lang="en-US" sz="2400" i="1" dirty="0"/>
              <a:t>following</a:t>
            </a:r>
            <a:r>
              <a:rPr lang="en-US" sz="2400" dirty="0"/>
              <a:t> the call to “</a:t>
            </a:r>
            <a:r>
              <a:rPr lang="en-US" sz="24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call_incr</a:t>
            </a:r>
            <a:r>
              <a:rPr lang="en-US" sz="2400" dirty="0" smtClean="0"/>
              <a:t>”</a:t>
            </a:r>
          </a:p>
          <a:p>
            <a:pPr lvl="1"/>
            <a:r>
              <a:rPr lang="en-US" sz="2000" dirty="0" smtClean="0"/>
              <a:t>Shown here as 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main</a:t>
            </a:r>
            <a:r>
              <a:rPr lang="en-US" sz="2000" dirty="0" smtClean="0"/>
              <a:t>, but could be anything)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2834640"/>
            <a:ext cx="3374136" cy="2292935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$351,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increment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6349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4416552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351;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v1, 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100);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47003" y="2571529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ectangle 1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  <a:endParaRPr lang="en-US" sz="20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584613"/>
              </p:ext>
            </p:extLst>
          </p:nvPr>
        </p:nvGraphicFramePr>
        <p:xfrm>
          <a:off x="5791200" y="1586096"/>
          <a:ext cx="2102936" cy="199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/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&lt;main+8&gt;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AutoShape 56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274320" y="1567820"/>
            <a:ext cx="457200" cy="18288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" name="AutoShape 56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274320" y="3017520"/>
            <a:ext cx="457200" cy="18288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 flipV="1">
            <a:off x="7180564" y="2956373"/>
            <a:ext cx="112197" cy="1071476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" name="Ink 4"/>
              <p14:cNvContentPartPr/>
              <p14:nvPr/>
            </p14:nvContentPartPr>
            <p14:xfrm>
              <a:off x="3408120" y="2131560"/>
              <a:ext cx="4291920" cy="7804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03080" y="2124720"/>
                <a:ext cx="4304160" cy="79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751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dirty="0"/>
              <a:t>x86-64 </a:t>
            </a:r>
            <a:r>
              <a:rPr lang="en-US" dirty="0" smtClean="0"/>
              <a:t>Example </a:t>
            </a:r>
            <a:r>
              <a:rPr lang="en-US" dirty="0" smtClean="0"/>
              <a:t>(4) </a:t>
            </a:r>
            <a:r>
              <a:rPr lang="en-US" dirty="0" smtClean="0"/>
              <a:t>– call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11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4434840" y="6355080"/>
                <a:ext cx="981359" cy="38404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 anchorCtr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←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%rsp</a:t>
                </a: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2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434840" y="6355080"/>
                <a:ext cx="981359" cy="384048"/>
              </a:xfrm>
              <a:prstGeom prst="rect">
                <a:avLst/>
              </a:prstGeom>
              <a:blipFill rotWithShape="0">
                <a:blip r:embed="rId8"/>
                <a:stretch>
                  <a:fillRect t="-4762" r="-5000" b="-23810"/>
                </a:stretch>
              </a:blip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68184"/>
              </p:ext>
            </p:extLst>
          </p:nvPr>
        </p:nvGraphicFramePr>
        <p:xfrm>
          <a:off x="411480" y="4434840"/>
          <a:ext cx="4023360" cy="2304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2920"/>
                <a:gridCol w="502920"/>
                <a:gridCol w="1005840"/>
                <a:gridCol w="2011680"/>
              </a:tblGrid>
              <a:tr h="384048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address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caller of </a:t>
                      </a:r>
                      <a:r>
                        <a:rPr lang="en-US" baseline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call_proc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x4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x3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x2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4048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x1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048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Arg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8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048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Arg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048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address to line after call to 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proc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1480" y="1219200"/>
            <a:ext cx="3657600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call_proc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x1 = 1;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x2 = 2;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short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x3 = 3;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x4 = 4;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proc(x1, &amp;x1, x2, &amp;x2,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x3, &amp;x3, x4, &amp;x4);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(x1+x2)*(x3-x4);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89120" y="1219200"/>
            <a:ext cx="4572000" cy="36907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call_proc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• • •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24(%rsp),%rcx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16(%rsp),%rsi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31(%rsp),%rax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%rax,8(%rsp)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$4,(%rsp)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28(%rsp),%r9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$3,%r8d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$2,%edx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$1,%rdi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proc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• • •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05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dirty="0"/>
              <a:t>x86-64 </a:t>
            </a:r>
            <a:r>
              <a:rPr lang="en-US" dirty="0" smtClean="0"/>
              <a:t>Example </a:t>
            </a:r>
            <a:r>
              <a:rPr lang="en-US" dirty="0" smtClean="0"/>
              <a:t>(</a:t>
            </a:r>
            <a:r>
              <a:rPr lang="en-US" dirty="0"/>
              <a:t>5</a:t>
            </a:r>
            <a:r>
              <a:rPr lang="en-US" dirty="0" smtClean="0"/>
              <a:t>) </a:t>
            </a:r>
            <a:r>
              <a:rPr lang="en-US" dirty="0"/>
              <a:t>– </a:t>
            </a:r>
            <a:r>
              <a:rPr lang="en-US" dirty="0" smtClean="0"/>
              <a:t>after call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proc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5486400" y="4754880"/>
            <a:ext cx="356616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dirty="0" smtClean="0">
                <a:latin typeface="Calibri" pitchFamily="34" charset="0"/>
              </a:rPr>
              <a:t>:</a:t>
            </a:r>
            <a:endParaRPr lang="en-US" dirty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Move and </a:t>
            </a:r>
            <a:r>
              <a:rPr lang="en-US" sz="2000" i="1" dirty="0" smtClean="0">
                <a:latin typeface="Calibri" pitchFamily="34" charset="0"/>
              </a:rPr>
              <a:t>sign</a:t>
            </a:r>
            <a:r>
              <a:rPr lang="en-US" sz="2000" dirty="0" smtClean="0">
                <a:latin typeface="Calibri" pitchFamily="34" charset="0"/>
              </a:rPr>
              <a:t> extend</a:t>
            </a:r>
            <a:endParaRPr lang="en-US" dirty="0" smtClean="0">
              <a:latin typeface="Anonymous Pro" panose="02060609030202000504" pitchFamily="49" charset="0"/>
              <a:cs typeface="Courier New" panose="02070309020205020404" pitchFamily="49" charset="0"/>
            </a:endParaRPr>
          </a:p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cltq</a:t>
            </a:r>
            <a:r>
              <a:rPr lang="en-US" dirty="0" smtClean="0">
                <a:latin typeface="Calibri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="0" dirty="0" smtClean="0">
                <a:latin typeface="Calibri" pitchFamily="34" charset="0"/>
              </a:rPr>
              <a:t>ign extend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2000" b="0" dirty="0" smtClean="0">
                <a:latin typeface="Calibri" pitchFamily="34" charset="0"/>
              </a:rPr>
              <a:t> into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0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(special-case to save space)</a:t>
            </a:r>
            <a:endParaRPr lang="en-US" sz="20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34840" y="4818888"/>
            <a:ext cx="801823" cy="1152144"/>
            <a:chOff x="4434840" y="4727448"/>
            <a:chExt cx="801823" cy="1152144"/>
          </a:xfrm>
        </p:grpSpPr>
        <p:sp>
          <p:nvSpPr>
            <p:cNvPr id="21" name="Text Box 14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434840" y="5495544"/>
              <a:ext cx="678391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 anchorCtr="0">
              <a:norm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 </a:t>
              </a:r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2" name="Text Box 14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434840" y="5111496"/>
              <a:ext cx="801823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 anchorCtr="0">
              <a:norm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16 </a:t>
              </a:r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6" name="Text Box 14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434840" y="4727448"/>
              <a:ext cx="801823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 anchorCtr="0">
              <a:norm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24 </a:t>
              </a:r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11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434840" y="5971032"/>
                <a:ext cx="981359" cy="38404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 anchorCtr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←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%rsp</a:t>
                </a: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0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34840" y="5971032"/>
                <a:ext cx="981359" cy="384048"/>
              </a:xfrm>
              <a:prstGeom prst="rect">
                <a:avLst/>
              </a:prstGeom>
              <a:blipFill rotWithShape="0">
                <a:blip r:embed="rId13"/>
                <a:stretch>
                  <a:fillRect t="-4762" r="-5000" b="-23810"/>
                </a:stretch>
              </a:blip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144165"/>
              </p:ext>
            </p:extLst>
          </p:nvPr>
        </p:nvGraphicFramePr>
        <p:xfrm>
          <a:off x="411480" y="4434840"/>
          <a:ext cx="4023360" cy="2304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2920"/>
                <a:gridCol w="502920"/>
                <a:gridCol w="1005840"/>
                <a:gridCol w="2011680"/>
              </a:tblGrid>
              <a:tr h="384048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address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caller of </a:t>
                      </a:r>
                      <a:r>
                        <a:rPr lang="en-US" baseline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call_proc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x4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x3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x2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4048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x1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048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Arg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8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048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Arg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048">
                <a:tc gridSpan="4"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1480" y="1219200"/>
            <a:ext cx="3657600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call_proc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x1 = 1;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x2 = 2;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short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x3 = 3;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x4 = 4;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proc(x1, &amp;x1, x2, &amp;x2,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x3, &amp;x3, x4, &amp;x4);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(x1+x2)*(x3-x4);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06240" y="1216152"/>
            <a:ext cx="4846320" cy="313675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call_proc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• • •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movswl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28(%rsp),%</a:t>
            </a:r>
            <a:r>
              <a:rPr lang="en-US" sz="1800" b="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%</a:t>
            </a:r>
            <a:r>
              <a:rPr lang="en-US" sz="1800" b="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=x3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movsbl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31(%rsp),%</a:t>
            </a:r>
            <a:r>
              <a:rPr lang="en-US" sz="1800" b="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%</a:t>
            </a:r>
            <a:r>
              <a:rPr lang="en-US" sz="1800" b="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=x4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subl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%</a:t>
            </a:r>
            <a:r>
              <a:rPr lang="en-US" sz="1800" b="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800" b="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%</a:t>
            </a:r>
            <a:r>
              <a:rPr lang="en-US" sz="1800" b="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=x3-x4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cltq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movslq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24(%rsp),%</a:t>
            </a:r>
            <a:r>
              <a:rPr lang="en-US" sz="1800" b="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%</a:t>
            </a:r>
            <a:r>
              <a:rPr lang="en-US" sz="1800" b="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=x2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16(%rsp),%</a:t>
            </a:r>
            <a:r>
              <a:rPr lang="en-US" sz="1800" b="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#%</a:t>
            </a:r>
            <a:r>
              <a:rPr lang="en-US" sz="1800" b="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=x1+x2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imulq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en-US" sz="1800" b="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800" b="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%</a:t>
            </a:r>
            <a:r>
              <a:rPr lang="en-US" sz="1800" b="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800" b="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endParaRPr lang="en-US" sz="1800" b="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$32,%rsp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</p:spTree>
    <p:extLst>
      <p:ext uri="{BB962C8B-B14F-4D97-AF65-F5344CB8AC3E}">
        <p14:creationId xmlns:p14="http://schemas.microsoft.com/office/powerpoint/2010/main" val="73284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dirty="0"/>
              <a:t>x86-64 </a:t>
            </a:r>
            <a:r>
              <a:rPr lang="en-US" dirty="0" smtClean="0"/>
              <a:t>Example </a:t>
            </a:r>
            <a:r>
              <a:rPr lang="en-US" dirty="0" smtClean="0"/>
              <a:t>(6) </a:t>
            </a:r>
            <a:r>
              <a:rPr lang="en-US" dirty="0" smtClean="0"/>
              <a:t>– de-allocate local </a:t>
            </a:r>
            <a:r>
              <a:rPr lang="en-US" dirty="0" err="1" smtClean="0"/>
              <a:t>vars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89120" y="1219200"/>
            <a:ext cx="4572000" cy="31367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call_proc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• • •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movswl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28(%rsp),%eax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movsbl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31(%rsp),%edx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edx,%eax</a:t>
            </a:r>
            <a:endParaRPr lang="en-US" sz="18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cltq</a:t>
            </a:r>
            <a:endParaRPr lang="en-US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movslq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24(%rsp),%rdx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16(%rsp),%rdx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imulq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rdx,%rax</a:t>
            </a:r>
            <a:endParaRPr lang="en-US" sz="18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$32,%rsp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1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434840" y="4434840"/>
                <a:ext cx="981359" cy="38404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 anchorCtr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←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%rsp</a:t>
                </a: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4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434840" y="4434840"/>
                <a:ext cx="981359" cy="384048"/>
              </a:xfrm>
              <a:prstGeom prst="rect">
                <a:avLst/>
              </a:prstGeom>
              <a:blipFill rotWithShape="0">
                <a:blip r:embed="rId8"/>
                <a:stretch>
                  <a:fillRect t="-4762" r="-5000" b="-23810"/>
                </a:stretch>
              </a:blip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630780"/>
              </p:ext>
            </p:extLst>
          </p:nvPr>
        </p:nvGraphicFramePr>
        <p:xfrm>
          <a:off x="411480" y="4434840"/>
          <a:ext cx="4023360" cy="2304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3360"/>
              </a:tblGrid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address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caller of </a:t>
                      </a:r>
                      <a:r>
                        <a:rPr lang="en-US" baseline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call_proc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1480" y="1219200"/>
            <a:ext cx="3657600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call_proc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x1 = 1;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x2 = 2;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short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x3 = 3;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x4 = 4;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proc(x1, &amp;x1, x2, &amp;x2,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x3, &amp;x3, x4, &amp;x4);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(x1+x2)*(x3-x4);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7124400" y="3792960"/>
              <a:ext cx="1856160" cy="267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17920" y="3785760"/>
                <a:ext cx="1869480" cy="28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306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 smtClean="0"/>
              <a:t>Procedure Call Example </a:t>
            </a:r>
            <a:r>
              <a:rPr lang="en-US" sz="2400" dirty="0" smtClean="0"/>
              <a:t>(step 1)</a:t>
            </a:r>
            <a:endParaRPr lang="en-US" sz="2400" b="0" dirty="0">
              <a:latin typeface="Anonymous Pro" panose="02060609030202000504" pitchFamily="49" charset="0"/>
              <a:sym typeface="Courier New Bold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87952" y="3931920"/>
            <a:ext cx="4572000" cy="2503949"/>
          </a:xfrm>
        </p:spPr>
        <p:txBody>
          <a:bodyPr/>
          <a:lstStyle/>
          <a:p>
            <a:r>
              <a:rPr lang="en-US" sz="2400" dirty="0"/>
              <a:t>Setup </a:t>
            </a:r>
            <a:r>
              <a:rPr lang="en-US" sz="2400" dirty="0" smtClean="0"/>
              <a:t>space </a:t>
            </a:r>
            <a:r>
              <a:rPr lang="en-US" sz="2400" dirty="0"/>
              <a:t>for local variables</a:t>
            </a:r>
          </a:p>
          <a:p>
            <a:pPr lvl="1"/>
            <a:r>
              <a:rPr lang="en-US" sz="2000" dirty="0"/>
              <a:t>Only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v1</a:t>
            </a:r>
            <a:r>
              <a:rPr lang="en-US" sz="2000" dirty="0"/>
              <a:t> needs space on the stack</a:t>
            </a:r>
          </a:p>
          <a:p>
            <a:r>
              <a:rPr lang="en-US" sz="2400" dirty="0"/>
              <a:t>Compiler allocated extra space </a:t>
            </a:r>
          </a:p>
          <a:p>
            <a:pPr lvl="1"/>
            <a:r>
              <a:rPr lang="en-US" sz="2000" dirty="0"/>
              <a:t>Often does this for a variety of </a:t>
            </a:r>
            <a:r>
              <a:rPr lang="en-US" sz="2000" dirty="0" smtClean="0"/>
              <a:t>reasons, including alignment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2834640"/>
            <a:ext cx="3374136" cy="2292935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$351, 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5" name="Right Brace 4"/>
          <p:cNvSpPr/>
          <p:nvPr>
            <p:custDataLst>
              <p:tags r:id="rId4"/>
            </p:custDataLst>
          </p:nvPr>
        </p:nvSpPr>
        <p:spPr bwMode="auto">
          <a:xfrm>
            <a:off x="3931920" y="3064877"/>
            <a:ext cx="152400" cy="609600"/>
          </a:xfrm>
          <a:prstGeom prst="rightBrac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4091181" y="3046511"/>
            <a:ext cx="1738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Allocate space </a:t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for local </a:t>
            </a:r>
            <a:r>
              <a:rPr lang="en-US" sz="2000" dirty="0" err="1" smtClean="0">
                <a:solidFill>
                  <a:srgbClr val="FF0000"/>
                </a:solidFill>
                <a:latin typeface="Calibri" pitchFamily="34" charset="0"/>
              </a:rPr>
              <a:t>vars</a:t>
            </a:r>
            <a:endParaRPr lang="en-US" sz="200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0" name="Rectangle 5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57200" y="1371600"/>
            <a:ext cx="4416552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</a:t>
            </a: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351;</a:t>
            </a:r>
            <a:endParaRPr lang="en-US" sz="16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v1, 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100);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125131"/>
              </p:ext>
            </p:extLst>
          </p:nvPr>
        </p:nvGraphicFramePr>
        <p:xfrm>
          <a:off x="5791200" y="1586096"/>
          <a:ext cx="2102936" cy="199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/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&lt;main+8&gt;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351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Unused</a:t>
                      </a:r>
                      <a:endParaRPr lang="en-US" sz="16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16339" y="2571529"/>
            <a:ext cx="133722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old</a:t>
            </a:r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16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41739" y="3240070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  <a:endParaRPr lang="en-US" sz="16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848600" y="2895600"/>
            <a:ext cx="116730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%rsp+8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Rectangle 12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  <a:endParaRPr lang="en-US" sz="20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" name="Ink 2"/>
              <p14:cNvContentPartPr/>
              <p14:nvPr/>
            </p14:nvContentPartPr>
            <p14:xfrm>
              <a:off x="4365000" y="3749040"/>
              <a:ext cx="1765440" cy="260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58160" y="3740760"/>
                <a:ext cx="1776600" cy="27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415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Procedure Call </a:t>
            </a:r>
            <a:r>
              <a:rPr lang="en-US" dirty="0" smtClean="0"/>
              <a:t>Example </a:t>
            </a:r>
            <a:r>
              <a:rPr lang="en-US" sz="2400" dirty="0" smtClean="0">
                <a:solidFill>
                  <a:srgbClr val="000000"/>
                </a:solidFill>
              </a:rPr>
              <a:t>(step 2)</a:t>
            </a:r>
            <a:endParaRPr lang="en-US" b="0" dirty="0">
              <a:latin typeface="Anonymous Pro" panose="02060609030202000504" pitchFamily="49" charset="0"/>
              <a:sym typeface="Courier New Bol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2834640"/>
            <a:ext cx="3374136" cy="2292935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$351,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8" name="Right Brace 27"/>
          <p:cNvSpPr/>
          <p:nvPr>
            <p:custDataLst>
              <p:tags r:id="rId4"/>
            </p:custDataLst>
          </p:nvPr>
        </p:nvSpPr>
        <p:spPr bwMode="auto">
          <a:xfrm>
            <a:off x="3931920" y="3578624"/>
            <a:ext cx="152400" cy="609600"/>
          </a:xfrm>
          <a:prstGeom prst="rightBrac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>
            <p:custDataLst>
              <p:tags r:id="rId5"/>
            </p:custDataLst>
          </p:nvPr>
        </p:nvSpPr>
        <p:spPr>
          <a:xfrm>
            <a:off x="4090753" y="3584961"/>
            <a:ext cx="2642455" cy="597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Set up parameters for call </a:t>
            </a:r>
            <a:br>
              <a:rPr lang="en-US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increment</a:t>
            </a:r>
          </a:p>
        </p:txBody>
      </p:sp>
      <p:sp>
        <p:nvSpPr>
          <p:cNvPr id="30" name="Rectangle 5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57200" y="1371600"/>
            <a:ext cx="4416552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351;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v1, </a:t>
            </a: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100);</a:t>
            </a:r>
            <a:endParaRPr lang="en-US" sz="16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72936"/>
              </p:ext>
            </p:extLst>
          </p:nvPr>
        </p:nvGraphicFramePr>
        <p:xfrm>
          <a:off x="5791200" y="1586096"/>
          <a:ext cx="2102936" cy="199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/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&lt;main+8&gt;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351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Unused</a:t>
                      </a:r>
                      <a:endParaRPr lang="en-US" sz="16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41739" y="3240070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48600" y="2895600"/>
            <a:ext cx="116730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%rsp+8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Rectangle 12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  <a:endParaRPr lang="en-US" sz="20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4294650119"/>
              </p:ext>
            </p:extLst>
          </p:nvPr>
        </p:nvGraphicFramePr>
        <p:xfrm>
          <a:off x="5669280" y="5212080"/>
          <a:ext cx="2926080" cy="1143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&amp;v1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</a:t>
                      </a:r>
                      <a:endParaRPr lang="en-US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 bwMode="auto">
          <a:xfrm>
            <a:off x="457200" y="5510398"/>
            <a:ext cx="4572000" cy="1032301"/>
          </a:xfrm>
          <a:prstGeom prst="roundRect">
            <a:avLst/>
          </a:prstGeom>
          <a:noFill/>
          <a:ln w="19050" cap="flat" cmpd="sng" algn="ctr">
            <a:solidFill>
              <a:srgbClr val="4B2A8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i="1">
                <a:solidFill>
                  <a:srgbClr val="4B2A85"/>
                </a:solidFill>
                <a:latin typeface="Calibri" pitchFamily="34" charset="0"/>
              </a:rPr>
              <a:t>Aside:</a:t>
            </a:r>
            <a:r>
              <a:rPr lang="en-US" sz="1600">
                <a:solidFill>
                  <a:srgbClr val="4B2A85"/>
                </a:solidFill>
                <a:latin typeface="Calibri" pitchFamily="34" charset="0"/>
              </a:rPr>
              <a:t>  </a:t>
            </a:r>
            <a:r>
              <a:rPr lang="en-US" sz="160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</a:t>
            </a:r>
            <a:r>
              <a:rPr lang="en-US" sz="1600">
                <a:solidFill>
                  <a:srgbClr val="4B2A85"/>
                </a:solidFill>
                <a:latin typeface="Calibri" pitchFamily="34" charset="0"/>
              </a:rPr>
              <a:t> is used because 100 is a small positive value that fits in 32 bits.  High order bits of </a:t>
            </a:r>
            <a:r>
              <a:rPr lang="en-US" sz="160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rsi</a:t>
            </a:r>
            <a:r>
              <a:rPr lang="en-US" sz="1600">
                <a:solidFill>
                  <a:srgbClr val="4B2A85"/>
                </a:solidFill>
                <a:latin typeface="Calibri" pitchFamily="34" charset="0"/>
              </a:rPr>
              <a:t> get set to zero automatically.  It takes </a:t>
            </a:r>
            <a:r>
              <a:rPr lang="en-US" sz="1600" i="1">
                <a:solidFill>
                  <a:srgbClr val="4B2A85"/>
                </a:solidFill>
                <a:latin typeface="Calibri" pitchFamily="34" charset="0"/>
              </a:rPr>
              <a:t>one less byte </a:t>
            </a:r>
            <a:r>
              <a:rPr lang="en-US" sz="1600">
                <a:solidFill>
                  <a:srgbClr val="4B2A85"/>
                </a:solidFill>
                <a:latin typeface="Calibri" pitchFamily="34" charset="0"/>
              </a:rPr>
              <a:t>to encode a </a:t>
            </a:r>
            <a:r>
              <a:rPr lang="en-US" sz="160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</a:t>
            </a:r>
            <a:r>
              <a:rPr lang="en-US" sz="1600">
                <a:solidFill>
                  <a:srgbClr val="4B2A85"/>
                </a:solidFill>
                <a:latin typeface="Calibri" pitchFamily="34" charset="0"/>
              </a:rPr>
              <a:t> than a </a:t>
            </a:r>
            <a:r>
              <a:rPr lang="en-US" sz="160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movq</a:t>
            </a:r>
            <a:r>
              <a:rPr lang="en-US" sz="1600">
                <a:solidFill>
                  <a:srgbClr val="4B2A85"/>
                </a:solidFill>
                <a:latin typeface="Calibri" pitchFamily="34" charset="0"/>
              </a:rPr>
              <a:t>.</a:t>
            </a:r>
            <a:endParaRPr lang="en-US" sz="1600" dirty="0">
              <a:solidFill>
                <a:srgbClr val="4B2A85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" name="Ink 5"/>
              <p14:cNvContentPartPr/>
              <p14:nvPr/>
            </p14:nvContentPartPr>
            <p14:xfrm>
              <a:off x="2515680" y="2883240"/>
              <a:ext cx="6405120" cy="11120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11720" y="2876040"/>
                <a:ext cx="6418800" cy="11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" name="Ink 6"/>
              <p14:cNvContentPartPr/>
              <p14:nvPr/>
            </p14:nvContentPartPr>
            <p14:xfrm>
              <a:off x="1715040" y="2915640"/>
              <a:ext cx="7282800" cy="15699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08560" y="2905200"/>
                <a:ext cx="7298640" cy="158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10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Procedure Call Example </a:t>
            </a:r>
            <a:r>
              <a:rPr lang="en-US" sz="2400" dirty="0" smtClean="0"/>
              <a:t>(step 3)</a:t>
            </a:r>
            <a:endParaRPr lang="en-US" sz="2400" dirty="0">
              <a:sym typeface="Courier New Bold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87952" y="3951119"/>
            <a:ext cx="4754880" cy="1382881"/>
          </a:xfrm>
        </p:spPr>
        <p:txBody>
          <a:bodyPr/>
          <a:lstStyle/>
          <a:p>
            <a:r>
              <a:rPr lang="en-US" sz="2000" dirty="0" smtClean="0"/>
              <a:t>State while inside 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increment</a:t>
            </a:r>
            <a:r>
              <a:rPr lang="en-US" sz="2000" dirty="0" smtClean="0"/>
              <a:t> </a:t>
            </a:r>
          </a:p>
          <a:p>
            <a:pPr lvl="1"/>
            <a:r>
              <a:rPr lang="en-US" sz="1800" b="1" dirty="0" smtClean="0">
                <a:solidFill>
                  <a:srgbClr val="0070C0"/>
                </a:solidFill>
              </a:rPr>
              <a:t>Return address </a:t>
            </a:r>
            <a:r>
              <a:rPr lang="en-US" sz="1800" b="0" dirty="0" smtClean="0"/>
              <a:t>on top of stack is address of the </a:t>
            </a:r>
            <a:r>
              <a:rPr lang="en-US" sz="18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addq</a:t>
            </a:r>
            <a:r>
              <a:rPr lang="en-US" sz="1800" b="0" dirty="0" smtClean="0"/>
              <a:t> instruction immediately following call to 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increment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2834640"/>
            <a:ext cx="3370385" cy="2295144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$351,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6349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4419600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351;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v1, </a:t>
            </a: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100);</a:t>
            </a:r>
            <a:endParaRPr lang="en-US" sz="16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5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57200" y="5303520"/>
            <a:ext cx="4416552" cy="130805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increment: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6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endParaRPr lang="en-US" sz="1600" b="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(%</a:t>
            </a:r>
            <a:r>
              <a:rPr lang="en-US" sz="16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05015"/>
              </p:ext>
            </p:extLst>
          </p:nvPr>
        </p:nvGraphicFramePr>
        <p:xfrm>
          <a:off x="5791200" y="1586096"/>
          <a:ext cx="2102936" cy="232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/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&lt;main+8&gt;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351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Unused</a:t>
                      </a:r>
                      <a:endParaRPr lang="en-US" sz="16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500" b="1" i="0" dirty="0" err="1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500" b="1" i="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</a:t>
                      </a:r>
                      <a:r>
                        <a:rPr lang="en-US" sz="1500" b="1" i="0" dirty="0" err="1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call_incr</a:t>
                      </a:r>
                      <a:r>
                        <a:rPr lang="en-US" sz="1500" b="1" i="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+?&gt;</a:t>
                      </a:r>
                      <a:endParaRPr lang="en-US" sz="1500" b="1" i="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831579" y="3583206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  <a:endParaRPr lang="en-US" sz="16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ectangle 1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  <a:endParaRPr lang="en-US" sz="20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188815050"/>
              </p:ext>
            </p:extLst>
          </p:nvPr>
        </p:nvGraphicFramePr>
        <p:xfrm>
          <a:off x="5669280" y="521208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&amp;v1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</a:t>
                      </a:r>
                      <a:endParaRPr lang="en-US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" name="Ink 4"/>
              <p14:cNvContentPartPr/>
              <p14:nvPr/>
            </p14:nvContentPartPr>
            <p14:xfrm>
              <a:off x="2041920" y="6641640"/>
              <a:ext cx="9000" cy="72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36520" y="6634800"/>
                <a:ext cx="19800" cy="1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422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Procedure Call Example </a:t>
            </a:r>
            <a:r>
              <a:rPr lang="en-US" sz="2400" dirty="0" smtClean="0"/>
              <a:t>(step 4)</a:t>
            </a:r>
            <a:endParaRPr lang="en-US" sz="2400" dirty="0">
              <a:sym typeface="Courier New Bold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87952" y="4114800"/>
            <a:ext cx="4754880" cy="932481"/>
          </a:xfrm>
        </p:spPr>
        <p:txBody>
          <a:bodyPr/>
          <a:lstStyle/>
          <a:p>
            <a:r>
              <a:rPr lang="en-US" sz="2400" dirty="0" smtClean="0"/>
              <a:t>State while inside </a:t>
            </a:r>
            <a:r>
              <a:rPr lang="en-US" sz="24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increment</a:t>
            </a:r>
            <a:endParaRPr lang="en-US" sz="2400" dirty="0" smtClean="0"/>
          </a:p>
          <a:p>
            <a:pPr lvl="1"/>
            <a:r>
              <a:rPr lang="en-US" sz="2000" i="1" dirty="0" smtClean="0"/>
              <a:t>After</a:t>
            </a:r>
            <a:r>
              <a:rPr lang="en-US" sz="2000" dirty="0" smtClean="0"/>
              <a:t> code in body has been executed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2834640"/>
            <a:ext cx="3370385" cy="2295144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$351,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6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</a:t>
            </a:r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6349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4419600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351;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v1, </a:t>
            </a: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100);</a:t>
            </a:r>
            <a:endParaRPr lang="en-US" sz="16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  <a:endParaRPr lang="en-US" sz="20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25" name="Rectangle 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57200" y="5303520"/>
            <a:ext cx="4419600" cy="130805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increment: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i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x = *p</a:t>
            </a:r>
            <a:endParaRPr lang="en-US" sz="1600" b="0" i="1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6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600" b="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y = x+100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(%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</a:t>
            </a:r>
            <a:r>
              <a:rPr lang="en-US" sz="1600" b="0" i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*p = y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6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735567"/>
              </p:ext>
            </p:extLst>
          </p:nvPr>
        </p:nvGraphicFramePr>
        <p:xfrm>
          <a:off x="5791200" y="1586096"/>
          <a:ext cx="2102936" cy="232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/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&lt;main+8&gt;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451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Unused</a:t>
                      </a:r>
                      <a:endParaRPr lang="en-US" sz="16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500" b="1" i="0" dirty="0" err="1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500" b="1" i="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</a:t>
                      </a:r>
                      <a:r>
                        <a:rPr lang="en-US" sz="1500" b="1" i="0" dirty="0" err="1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call_incr</a:t>
                      </a:r>
                      <a:r>
                        <a:rPr lang="en-US" sz="1500" b="1" i="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+?&gt;</a:t>
                      </a:r>
                      <a:endParaRPr lang="en-US" sz="1500" b="1" i="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31579" y="3583206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015695528"/>
              </p:ext>
            </p:extLst>
          </p:nvPr>
        </p:nvGraphicFramePr>
        <p:xfrm>
          <a:off x="5669280" y="521208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&amp;v1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451</a:t>
                      </a:r>
                      <a:endParaRPr lang="en-US" b="1" i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351</a:t>
                      </a:r>
                      <a:endParaRPr lang="en-US" b="1" i="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" name="Ink 4"/>
              <p14:cNvContentPartPr/>
              <p14:nvPr/>
            </p14:nvContentPartPr>
            <p14:xfrm>
              <a:off x="497880" y="2463120"/>
              <a:ext cx="8474400" cy="41598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9960" y="2455560"/>
                <a:ext cx="8489520" cy="417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170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Procedure Call Example </a:t>
            </a:r>
            <a:r>
              <a:rPr lang="en-US" sz="2400" dirty="0" smtClean="0"/>
              <a:t>(step 5)</a:t>
            </a:r>
            <a:endParaRPr lang="en-US" sz="2400" dirty="0">
              <a:sym typeface="Courier New Bold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87952" y="3931920"/>
            <a:ext cx="4754880" cy="1280160"/>
          </a:xfrm>
        </p:spPr>
        <p:txBody>
          <a:bodyPr/>
          <a:lstStyle/>
          <a:p>
            <a:r>
              <a:rPr lang="en-US" sz="2000" dirty="0"/>
              <a:t>A</a:t>
            </a:r>
            <a:r>
              <a:rPr lang="en-US" sz="2000" dirty="0" smtClean="0"/>
              <a:t>fter </a:t>
            </a:r>
            <a:r>
              <a:rPr lang="en-US" sz="2000" dirty="0"/>
              <a:t>returning from call to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increment</a:t>
            </a:r>
          </a:p>
          <a:p>
            <a:pPr lvl="1"/>
            <a:r>
              <a:rPr lang="en-US" sz="1800" dirty="0" smtClean="0"/>
              <a:t>Registers </a:t>
            </a:r>
            <a:r>
              <a:rPr lang="en-US" sz="1800" dirty="0"/>
              <a:t>and memory have been modified and </a:t>
            </a:r>
            <a:r>
              <a:rPr lang="en-US" sz="1800" dirty="0" smtClean="0"/>
              <a:t>return </a:t>
            </a:r>
            <a:r>
              <a:rPr lang="en-US" sz="1800" dirty="0"/>
              <a:t>address has been popped off </a:t>
            </a:r>
            <a:r>
              <a:rPr lang="en-US" sz="1800" dirty="0" smtClean="0"/>
              <a:t>stack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2834640"/>
            <a:ext cx="3374136" cy="2292935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$351,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increment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9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4416552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351;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(&amp;v1, 100);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491827"/>
              </p:ext>
            </p:extLst>
          </p:nvPr>
        </p:nvGraphicFramePr>
        <p:xfrm>
          <a:off x="5791200" y="1586096"/>
          <a:ext cx="2102936" cy="199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/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&lt;main+8&gt;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451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Unused</a:t>
                      </a:r>
                      <a:endParaRPr lang="en-US" sz="16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41739" y="3240070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848600" y="2895600"/>
            <a:ext cx="116730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%rsp+8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Rectangle 1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  <a:endParaRPr lang="en-US" sz="20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6" name="AutoShape 56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274320" y="4233672"/>
            <a:ext cx="457200" cy="18288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096039552"/>
              </p:ext>
            </p:extLst>
          </p:nvPr>
        </p:nvGraphicFramePr>
        <p:xfrm>
          <a:off x="5669280" y="521208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&amp;v1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451</a:t>
                      </a:r>
                      <a:endParaRPr lang="en-US" b="1" i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351</a:t>
                      </a:r>
                      <a:endParaRPr lang="en-US" b="1" i="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AutoShape 56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274320" y="2057400"/>
            <a:ext cx="457200" cy="18288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378000" y="4437720"/>
              <a:ext cx="4759200" cy="1555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2240" y="4428360"/>
                <a:ext cx="4773240" cy="157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980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" id="{98B7FAA9-974A-4C6A-8483-42CB51D32C67}" vid="{BA4853DD-38B7-4989-83F8-4BDDFC359A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</Template>
  <TotalTime>1935</TotalTime>
  <Words>5302</Words>
  <Application>Microsoft Office PowerPoint</Application>
  <PresentationFormat>On-screen Show (4:3)</PresentationFormat>
  <Paragraphs>1138</Paragraphs>
  <Slides>42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63" baseType="lpstr">
      <vt:lpstr>Anonymous Pro</vt:lpstr>
      <vt:lpstr>Anonymous Pro Regular</vt:lpstr>
      <vt:lpstr>Arial</vt:lpstr>
      <vt:lpstr>Arial Narrow</vt:lpstr>
      <vt:lpstr>Arial Narrow Bold</vt:lpstr>
      <vt:lpstr>Calibri</vt:lpstr>
      <vt:lpstr>Calibri Bold</vt:lpstr>
      <vt:lpstr>Calibri Bold Italic</vt:lpstr>
      <vt:lpstr>Calibri Light</vt:lpstr>
      <vt:lpstr>Cambria Math</vt:lpstr>
      <vt:lpstr>Courier New</vt:lpstr>
      <vt:lpstr>Courier New Bold</vt:lpstr>
      <vt:lpstr>Lucida Grande</vt:lpstr>
      <vt:lpstr>Monaco</vt:lpstr>
      <vt:lpstr>Roboto</vt:lpstr>
      <vt:lpstr>Roboto Regular</vt:lpstr>
      <vt:lpstr>Times New Roman</vt:lpstr>
      <vt:lpstr>Wingdings</vt:lpstr>
      <vt:lpstr>Zapf Dingbats</vt:lpstr>
      <vt:lpstr>ヒラギノ角ゴ ProN W6</vt:lpstr>
      <vt:lpstr>UWTheme</vt:lpstr>
      <vt:lpstr>Procedures &amp; The Stack II CSE 351 Autumn 2016</vt:lpstr>
      <vt:lpstr>Administrivia</vt:lpstr>
      <vt:lpstr>Example:  increment</vt:lpstr>
      <vt:lpstr>Procedure Call Example  (initial state)</vt:lpstr>
      <vt:lpstr>Procedure Call Example (step 1)</vt:lpstr>
      <vt:lpstr>Procedure Call Example (step 2)</vt:lpstr>
      <vt:lpstr>Procedure Call Example (step 3)</vt:lpstr>
      <vt:lpstr>Procedure Call Example (step 4)</vt:lpstr>
      <vt:lpstr>Procedure Call Example (step 5)</vt:lpstr>
      <vt:lpstr>Procedure Call Example (step 6)</vt:lpstr>
      <vt:lpstr>Procedure Call Example (step 7)</vt:lpstr>
      <vt:lpstr>Procedure Call Example (step 8)</vt:lpstr>
      <vt:lpstr>Procedure Call Example (step 9)</vt:lpstr>
      <vt:lpstr>Procedures</vt:lpstr>
      <vt:lpstr>Register Saving Conventions</vt:lpstr>
      <vt:lpstr>Register Saving Conventions</vt:lpstr>
      <vt:lpstr>Silly Register Convention Analogy</vt:lpstr>
      <vt:lpstr>x86-64 Linux Register Usage, part 1</vt:lpstr>
      <vt:lpstr>x86-64 Linux Register Usage, part 2</vt:lpstr>
      <vt:lpstr>x86-64 64-bit Registers: Usage Conventions</vt:lpstr>
      <vt:lpstr>Callee-Saved Example (step 1)</vt:lpstr>
      <vt:lpstr>Callee-Saved Example (step 2)</vt:lpstr>
      <vt:lpstr>Why Caller and Callee Saved?</vt:lpstr>
      <vt:lpstr>Register Conventions Summary</vt:lpstr>
      <vt:lpstr>Procedures</vt:lpstr>
      <vt:lpstr>Recursive Function</vt:lpstr>
      <vt:lpstr>Recursive Function:  Base Case</vt:lpstr>
      <vt:lpstr>Recursive Function:  Callee Register Save</vt:lpstr>
      <vt:lpstr>Recursive Function:  Call Setup</vt:lpstr>
      <vt:lpstr>Recursive Function:  Call</vt:lpstr>
      <vt:lpstr>Recursive Function:  Result</vt:lpstr>
      <vt:lpstr>Recursive Function:  Completion</vt:lpstr>
      <vt:lpstr>Observations About Recursion</vt:lpstr>
      <vt:lpstr>x86-64 Stack Frames</vt:lpstr>
      <vt:lpstr>x86-64 Procedure Summary</vt:lpstr>
      <vt:lpstr>PowerPoint Presentation</vt:lpstr>
      <vt:lpstr>x86-64 Example (1)</vt:lpstr>
      <vt:lpstr>x86-64 Example (2) – Allocate local vars</vt:lpstr>
      <vt:lpstr>x86-64 Example (3) – setup params to proc</vt:lpstr>
      <vt:lpstr>x86-64 Example (4) – call proc</vt:lpstr>
      <vt:lpstr>x86-64 Example (5) – after call to proc</vt:lpstr>
      <vt:lpstr>x86-64 Example (6) – de-allocate local vars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22</dc:title>
  <dc:creator>Justin Hsia</dc:creator>
  <cp:lastModifiedBy>Justin Hsia</cp:lastModifiedBy>
  <cp:revision>82</cp:revision>
  <cp:lastPrinted>2016-10-22T07:20:20Z</cp:lastPrinted>
  <dcterms:created xsi:type="dcterms:W3CDTF">2016-10-20T06:40:02Z</dcterms:created>
  <dcterms:modified xsi:type="dcterms:W3CDTF">2016-10-25T00:15:42Z</dcterms:modified>
</cp:coreProperties>
</file>