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ink/ink3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5.xml" ContentType="application/vnd.openxmlformats-officedocument.presentationml.notesSlide+xml"/>
  <Override PartName="/ppt/ink/ink9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6.xml" ContentType="application/vnd.openxmlformats-officedocument.presentationml.notesSlide+xml"/>
  <Override PartName="/ppt/ink/ink10.xml" ContentType="application/inkml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9.xml" ContentType="application/vnd.openxmlformats-officedocument.presentationml.notesSlide+xml"/>
  <Override PartName="/ppt/ink/ink15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2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1.xml" ContentType="application/vnd.openxmlformats-officedocument.presentationml.notesSlide+xml"/>
  <Override PartName="/ppt/ink/ink18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2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3.xml" ContentType="application/vnd.openxmlformats-officedocument.presentationml.notesSlide+xml"/>
  <Override PartName="/ppt/ink/ink19.xml" ContentType="application/inkml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4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6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7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8.xml" ContentType="application/vnd.openxmlformats-officedocument.presentationml.notesSlide+xml"/>
  <Override PartName="/ppt/ink/ink22.xml" ContentType="application/inkml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9.xml" ContentType="application/vnd.openxmlformats-officedocument.presentationml.notesSlide+xml"/>
  <Override PartName="/ppt/ink/ink23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3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31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32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33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34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35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6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7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38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39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4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43"/>
  </p:notesMasterIdLst>
  <p:handoutMasterIdLst>
    <p:handoutMasterId r:id="rId44"/>
  </p:handoutMasterIdLst>
  <p:sldIdLst>
    <p:sldId id="896" r:id="rId2"/>
    <p:sldId id="899" r:id="rId3"/>
    <p:sldId id="765" r:id="rId4"/>
    <p:sldId id="822" r:id="rId5"/>
    <p:sldId id="658" r:id="rId6"/>
    <p:sldId id="821" r:id="rId7"/>
    <p:sldId id="747" r:id="rId8"/>
    <p:sldId id="748" r:id="rId9"/>
    <p:sldId id="823" r:id="rId10"/>
    <p:sldId id="824" r:id="rId11"/>
    <p:sldId id="825" r:id="rId12"/>
    <p:sldId id="897" r:id="rId13"/>
    <p:sldId id="749" r:id="rId14"/>
    <p:sldId id="750" r:id="rId15"/>
    <p:sldId id="828" r:id="rId16"/>
    <p:sldId id="662" r:id="rId17"/>
    <p:sldId id="712" r:id="rId18"/>
    <p:sldId id="829" r:id="rId19"/>
    <p:sldId id="830" r:id="rId20"/>
    <p:sldId id="831" r:id="rId21"/>
    <p:sldId id="832" r:id="rId22"/>
    <p:sldId id="898" r:id="rId23"/>
    <p:sldId id="834" r:id="rId24"/>
    <p:sldId id="837" r:id="rId25"/>
    <p:sldId id="900" r:id="rId26"/>
    <p:sldId id="901" r:id="rId27"/>
    <p:sldId id="665" r:id="rId28"/>
    <p:sldId id="666" r:id="rId29"/>
    <p:sldId id="838" r:id="rId30"/>
    <p:sldId id="839" r:id="rId31"/>
    <p:sldId id="840" r:id="rId32"/>
    <p:sldId id="841" r:id="rId33"/>
    <p:sldId id="842" r:id="rId34"/>
    <p:sldId id="843" r:id="rId35"/>
    <p:sldId id="844" r:id="rId36"/>
    <p:sldId id="845" r:id="rId37"/>
    <p:sldId id="846" r:id="rId38"/>
    <p:sldId id="847" r:id="rId39"/>
    <p:sldId id="848" r:id="rId40"/>
    <p:sldId id="849" r:id="rId41"/>
    <p:sldId id="904" r:id="rId42"/>
  </p:sldIdLst>
  <p:sldSz cx="9144000" cy="6858000" type="screen4x3"/>
  <p:notesSz cx="9283700" cy="69977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CDF1C5"/>
    <a:srgbClr val="4B2A85"/>
    <a:srgbClr val="F6F5BD"/>
    <a:srgbClr val="FFFF99"/>
    <a:srgbClr val="CCFFCC"/>
    <a:srgbClr val="EFEFFB"/>
    <a:srgbClr val="008000"/>
    <a:srgbClr val="E4E4F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89525" autoAdjust="0"/>
  </p:normalViewPr>
  <p:slideViewPr>
    <p:cSldViewPr>
      <p:cViewPr varScale="1">
        <p:scale>
          <a:sx n="82" d="100"/>
          <a:sy n="82" d="100"/>
        </p:scale>
        <p:origin x="957" y="54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6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1:37:57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4889 16798 180 0,'-6'-2'68'0,"3"2"-36"0,0 2-20 16,3 1 19-16,-3-3-7 16,1 3 0-16</inkml:trace>
  <inkml:trace contextRef="#ctx0" brushRef="#br0" timeOffset="341.0407">4857 16809 410 0,'-12'8'22'0,"-3"5"-4"0,0 11-9 15,0 2-4-15,0 6-2 0,3-3-3 16,3 3 3-16,3 0 0 16,3 0-1-16,6-3-2 15,3 2 1-15,3 1 1 16,3-11-1-16,6-2-1 16,0-11 5-16,3-11 1 15,0-2 0 1,2-8-1-16,1 2 1 15,3-10 1-15,-3 2-3 0,-3-2-3 16,-1 0 2-16,-2-3 2 16,-9-2 2-16,-6-1 3 15,-6 1 4-15,-3 2 1 16,-3 3 0-16,-5 2 1 16,-1-2-8-16,0 8-3 15,3 8-5-15,0-3-3 16,3 2-14-16,3 4-6 0,6 2-30 15,6 2-14-15,3 6-50 16,3-2-47 0</inkml:trace>
  <inkml:trace contextRef="#ctx0" brushRef="#br0" timeOffset="591.253">5345 16968 180 0,'-6'13'68'0,"3"-10"-36"0,0-1-4 0,0 6 25 16,0-3-21-1,-3 3-7-15,-3 3-15 0,-3 2-7 16,0 0-2-16,0 1-4 0,0-1 2 15,1 0-56-15,-1-2-25 16,-3-3-20 0</inkml:trace>
  <inkml:trace contextRef="#ctx0" brushRef="#br0" timeOffset="762.8466">5119 16978 220 0,'0'-5'85'0,"3"5"-46"0,8 8-21 0,-5-3 25 0,3 1-15 16,3 1-4 0,3 4-14-16,0 2-6 0,6 3-3 15,0-3-1-15,2 6 0 0,1-6-55 16,3-2-23-16,0-9-36 16</inkml:trace>
  <inkml:trace contextRef="#ctx0" brushRef="#br0" timeOffset="1309.67">5598 16790 164 0,'-9'-2'63'0,"6"2"-34"0,0-3-34 16,-6 8 65-1,-6 9-24-15,0 4-8 16,-3 9-5-16,3-1-14 16,4 6 3-16,2-6 2 0,6 1-7 15,6-3-2-15,9-3-1 16,5-5 2-16,4-6 1 15,0-4 3-15,0-6-1 16,-3-6 2-16,-3-2-2 16,-3-5 2-16,-4-11-2 15,-5 3 0-15,-6-5-1 16,-2-1 0-16,-1 1 0 16,-3 2 0-16,0 5-9 0,-3 6-4 15,6 8-41 1,3 2-18-16,6 11-75 15</inkml:trace>
  <inkml:trace contextRef="#ctx0" brushRef="#br0" timeOffset="1966.3512">5782 16822 228 0,'-9'-5'85'0,"6"10"-46"0,-11 1-32 0,5 1 18 15,0 7-7-15,0 7 0 16,0 8-10-16,0-3-3 15,6 1-3-15,3-1-2 0,12-5 1 0,3-7 5 16,6-4 4-16,5-7-1 16,1-6 0-16,0-2-3 15,-6-3-1-15,-3-16-1 16,-6 6 2-16,-4-3 3 16,-8-1 2-16,-3-1 1 15,-5 4 0-15,-1 3-6 16,-3 3-2-16,0 2-15 15,3 9-6-15,0 2-42 16,6 2-16-16,3 12-50 16</inkml:trace>
  <inkml:trace contextRef="#ctx0" brushRef="#br0" timeOffset="2169.1423">6095 17082 296 0,'-12'-11'110'0,"12"11"-60"0,0 0-63 0,0 0 17 15,6 0-26-15,3 0-6 16,3 0-23-16,6-5-10 15</inkml:trace>
  <inkml:trace contextRef="#ctx0" brushRef="#br0" timeOffset="2278.6509">6157 17084 108 0,'0'0'41'0,"15"0"-22"0,-3-2-25 0,-3 2 6 15,3-3-45-15,6 0-18 0</inkml:trace>
  <inkml:trace contextRef="#ctx0" brushRef="#br0" timeOffset="2403.9146">6369 17071 236 0,'-3'0'90'0,"3"5"-48"0,3-5-47 16,-3 0 17-16,3 0-16 16,3 0-4-16,0 0-93 15,0 0-42-15</inkml:trace>
  <inkml:trace contextRef="#ctx0" brushRef="#br0" timeOffset="2763.0591">6699 16925 264 0,'0'-23'101'0,"0"23"-54"0,0-6-22 0,0 6 31 0,-3 0-28 16,-3 3-7-16,-9 0-8 15,0 10-1-15,1 0-6 16,-1 6-8-16,3-1-4 0,6 3 3 16,6 0 3-16,9-2-4 15,9-1 1-15,8-10-4 16,10-2 2-16,-3-6-8 15,-3-6-2-15,-10-2 8 16,-5-5 6-16,-12-11 25 16,-12-2 14-16,-8 0-2 15,-7 4-1-15,-3 1-26 16,0 5-12-16,3 6-121 16,3 7-53-16</inkml:trace>
  <inkml:trace contextRef="#ctx0" brushRef="#br0" timeOffset="7702.4658">4877 3209 576 0,'-3'0'0'0,"1"0"-3"16,2 0 2-16,0 0-17 15,0 0-5-15,0 0-7 16,5 0 1-16,1 6 16 15,6 2-30-15,3-6-13 0,3 4-57 16</inkml:trace>
  <inkml:trace contextRef="#ctx0" brushRef="#br0" timeOffset="8530.4095">4889 3199 156 0,'0'-3'57'0,"0"3"-30"0,-3 0-21 0,3 0 17 15,-3 3-5-15,-6-3-1 16,1 2-5-16,-7 1 0 15,0 2-7-15,0-2 1 0,0 8 4 16,0-3-6-16,3 5 0 16,-3 3 0-16,3 2 0 15,4 11-2-15,2 6-2 16,0-4 1-16,3 1 1 16,6 0-1-16,3-6-1 15,2 1 3-15,4-1 0 16,9-10 5-16,0-3 5 15,0-2-1-15,0-11 3 16,3-3-4-16,-1-2 1 0,1-3-5 16,0-2-2-16,-3-4 0 15,-6 1 1-15,0-8 1 16,-6-6 3-16,-1 4-1 16,-5 1 0-16,-3-1-3 15,-3-1 1-15,-2 0 0 16,-4 0 1-16,-3 3 0 15,-3 3 2-15,0 2-5 16,0 5-1-16,3 1-2 16,0 2-2-16,-3 2-6 15,3 4-4-15,3-4-14 16,1 6-7-16,8 6-42 0,3-1-15 16,8 3-27-1</inkml:trace>
  <inkml:trace contextRef="#ctx0" brushRef="#br0" timeOffset="8842.8171">5389 3387 160 0,'0'-3'60'0,"0"-13"-32"0,0 11-9 15,0 5 23-15,-6 8-8 16,-2 8-2-16,-4 2-10 16,-3-5-3-16,-6 6-11 15,-3 2-5-15,0 0 0 0,3-2-2 16,1-1 2-16,2-4-22 15,6-7-9-15,6-1-154 32,6-6 68-32</inkml:trace>
  <inkml:trace contextRef="#ctx0" brushRef="#br0" timeOffset="9077.2169">5217 3307 248 0,'3'0'93'0,"0"0"-50"0,3 8-48 0,0 0 17 16,0 5 6-16,6 11 6 15,2 0-6-15,-2 0-3 16,3-3-8-16,0 0-5 0,0-2 1 16,0-3-2-16,0-3 2 15,0-5-33-15,-1-3-14 16,1-5-33-16,0-3-15 15,-3-2 3 1</inkml:trace>
  <inkml:trace contextRef="#ctx0" brushRef="#br0" timeOffset="9280.4897">5538 3217 252 0,'0'8'93'0,"15"3"-50"0,-9 7-35 15,-3-4 21-15,0 4-9 16,3 3-1-16,-3 8-7 16,0-2-2-16,0-1-6 15,0-5-3-15,0-2 2 0,0-3-35 16,0-3-16-16,0-2-37 16,3-6-58-1,0-8 36-15</inkml:trace>
  <inkml:trace contextRef="#ctx0" brushRef="#br0" timeOffset="9483.5052">5535 3199 304 0,'-3'-8'112'0,"6"8"-60"0,15-5-58 0,-9 5 19 15,3-3-6-15,3-2 3 16,3-1-5-16,3-2-3 15,2 0-1-15,4 1-23 0,-3 1-8 16,-3 1-80-16,0 10-55 16</inkml:trace>
  <inkml:trace contextRef="#ctx0" brushRef="#br0" timeOffset="9624.2405">5625 3321 320 0,'-12'0'121'0,"15"2"-66"0,6 1-66 15,-3-1 16-15,2-2-6 16,4 0 0-16,6 0-6 16,6-2-3-16,0-3 6 15,6-6-36-15,2-2-13 0,1-1-63 16</inkml:trace>
  <inkml:trace contextRef="#ctx0" brushRef="#br0" timeOffset="9811.7668">5970 3183 296 0,'-15'8'110'0,"15"2"-60"0,-3 14-61 0,3-8 18 15,-3 5-7-15,0 11 2 16,0 2-1-16,0 1-1 16,0-3 1-16,3-3-1 0,0-5 0 15,0-3-47-15,3-5-18 16</inkml:trace>
  <inkml:trace contextRef="#ctx0" brushRef="#br0" timeOffset="9983.655">5922 3217 308 0,'-6'-8'115'0,"9"8"-62"0,3-5-66 16,0 2 15-16,6 1-10 15,6-1 2-15,3-7-16 16,3-1-8-16,2 0-46 16,1 3-19-16,0 8 8 15,-12 8 4-15</inkml:trace>
  <inkml:trace contextRef="#ctx0" brushRef="#br0" timeOffset="10139.9222">5943 3421 296 0,'-6'-16'110'0,"9"32"-60"0,0-5-52 0,-3-11 22 32,18-14-10-32,6 1-5 0,3 0-1 15,-1 0-2-15,7 0-35 0,6-1-14 16,-1 1-81 0</inkml:trace>
  <inkml:trace contextRef="#ctx0" brushRef="#br0" timeOffset="10296.093">6321 3495 332 0,'-15'3'123'0,"15"-3"-66"0,-3 5-69 0,3-5 20 16,0 0-10-16,0 0-2 0,0 0-46 15,3 0-19-15,3 0-55 16,6-5-22-16</inkml:trace>
  <inkml:trace contextRef="#ctx0" brushRef="#br0" timeOffset="10436.8274">6500 3530 312 0,'-9'-3'118'0,"9"8"-64"0,3-7-87 15,-3 2-47-15,12-3-12 16,6-2-11-16,2-1 1 15</inkml:trace>
  <inkml:trace contextRef="#ctx0" brushRef="#br0" timeOffset="10561.8577">6747 3537 312 0,'-6'3'115'0,"6"0"-62"0,0-1-71 0,0-2 14 15,0 0-49-15,6 0-15 16,3-2-42-16,6-1-16 15</inkml:trace>
  <inkml:trace contextRef="#ctx0" brushRef="#br0" timeOffset="10874.3777">6976 3215 324 0,'-3'-3'123'0,"3"6"-66"0,3 7-64 16,-3 1 21-16,0-1-2 15,0 9 4-15,0 10-2 16,3 0 0-16,0 6-8 15,-3-4-4-15,3-2-1 0,0-5 1 0,0 0 1 16,0-5-30 0,0-1-14-16,0-5-28 0,3-7-9 15,0 2-43 1</inkml:trace>
  <inkml:trace contextRef="#ctx0" brushRef="#br0" timeOffset="11061.9114">6943 3228 324 0,'-3'-5'121'0,"9"5"-66"0,3-8-55 0,0 5 23 16,6 0-11-16,3-5-2 16,15 3-8-16,-1-5-1 15,4-4-1-15,0 4-20 0,-1 2-7 16,-5 0-54-16,-6 11-25 0,-9 10-9 15</inkml:trace>
  <inkml:trace contextRef="#ctx0" brushRef="#br0" timeOffset="11218.4338">7047 3408 348 0,'6'-21'129'0,"0"18"-70"0,18 3-53 16,-12-8 25-16,9 0-17 15,9 0-3-15,8-2-31 16,13-1-12-16,2-2-127 16,1 2-55-16</inkml:trace>
  <inkml:trace contextRef="#ctx0" brushRef="#br0" timeOffset="36153.4643">12762 16518 208 0,'3'-21'79'0,"-3"21"-42"0,-12-21-26 15,4 13 23-15,-13-8-9 16,-21 3-2-16,-12-9-2 15,-20-12-1-15,-18 2-11 16,-12 3-3-16,-13 0 0 0,-11 3-3 16,-17 7-2-16,-16 1-3 15,-12 10 1-15,-8 2 1 16,-13 12 0-16,-5 2 0 16,-10 23 0-16,-5 6-3 15,0 6 2-15,-1 10-1 16,7 0 0-16,18 2 2 0,20 3 0 15,21 8-3-15,24-5 2 16,24-3-1-16,24 1 0 16,26-6 2-16,24 0 0 15,33-3-3-15,33 13 2 16,41-4 3-16,45-4 1 16,42-5 1-16,38-2 2 15,36 5-1-15,42-13 0 16,15-3-1-16,17-11 0 0,13 1-2 15,5-9 1-15,0-10 4 16,-8-8 4-16,-10-3-4 16,-5-13 1-16,-24-10-3 15,-15-8 0-15,-33-25 1 16,-36 6 1-16,-35-5 1 16,-36 11 2-16,-36 10 15 15,-35-27 8-15,-40-10-11 16,-34-11-4-16,-52 9-11 15,-50-9-3-15,-57 6-2 16,-41 7-2-16,-42-10-4 16,-42 13 0-16,-14 35-33 15,-25 29-16-15,16 15-122 16</inkml:trace>
  <inkml:trace contextRef="#ctx0" brushRef="#br0" timeOffset="79022.9974">21886 14962 36 0,'-6'-2'16'0,"3"2"-8"0,0-19 17 0,3 16 14 0,0 1-8 16,0 2-4-16</inkml:trace>
  <inkml:trace contextRef="#ctx0" brushRef="#br0" timeOffset="79741.5296">21877 14941 229 0,'3'5'29'0,"-3"1"-5"16,0-1-6-16,3 8-10 15,0-2-1-15,0-1 0 0,-1 1 3 16,4-3 1-16,0-3 3 16,6 0 2-16,0-2-7 15,6 0-1-15,-3-1 5 16,3 1 1-16,0 0-7 15,3-1-2-15,-1 1-3 16,4 2 1-16,0-2-2 16,3 0-1-16,3-1 3 0,2 1 0 15,1 2-1-15,0 0 1 16,-1-2-2-16,1 2-1 16,0-2 1-16,0 0-1 15,-4-1-3-15,1 1 2 16,0 0 1-16,-3-1 0 15,0 1 0-15,-4-1 0 16,1 1 0-16,0 0 2 16,0-3-3-16,0 2 0 15,2 1 1-15,1 0 0 16,-3-3 0-16,3 2 0 0,-3-2 2 16,-1 3 1-16,4 0-4 15,0-1-1-15,0 1 3 16,-3 0 3-16,2-3-3 15,4 0-3-15,-3 0 1 16,-3 0 2-16,0 0 0 16,-1 0 2-16,1 0 0 15,-3 2 1-15,0-2 0 16,3 0 2-16,-3 0-5 16,-1 0-1-16,1 0 0 15,3 3 2-15,-3-3-1 16,3 5-1-16,-3-2 1 15,5-1-1-15,-2-2 0 16,9 0 0-16,-3-2 0 16,-4 2 0-16,1 0 6 15,0-3 6-15,0 3-6 16,3-2-1-16,-7-1-1 0,7 0 2 16,-3 3-5-16,-3-2-1 15,3 2 0-15,-4 0 0 16,4 2 0-16,-3-2 0 15,-3 0 0-15,-3 0 0 16,-1 0 0-16,-2-2 0 16,0 2-3-16,-3 0 2 15,0-3-59-15,-9 0-26 16,6-5-39-16</inkml:trace>
  <inkml:trace contextRef="#ctx0" brushRef="#br0" timeOffset="90330.9972">19344 13208 108 0,'0'-3'44'0,"3"3"-24"0,11 0-26 0,-8-5 8 0,6 0 0 16,0 2 1-16,0 0-1 16,6-4 1-16,3-1-2 15,3 2 2-15,2 1 0 16,1 0 1-16,6 2 2 15,-3 0 1-15,2 1 1 16,-2 2 2-16,0-3-5 16,-3 1-1-16,5-1-2 15,1 0-2-15,0 1 3 0,-3-1-2 16,0 0-1-16,-1 1 1 16,1-1 1-16,-3 0-1 15,0 1-1-15,-1-1 1 0,4 3 1 16,-3 0-1-16,0 0-1 15,-3-3-2-15,-1 3 1 16,1 0 3-16,0 0 1 16,3-2-1-16,0-1-2 15,-1 0 1-15,1 1 1 16,-3-1-3-16,3 1 0 16,0 2 1-16,-1 0 2 15,-2 0 1-15,-3 0 1 16,-3 0-5-16,-3 0-1 15,0 0 1-15,-1 0 0 0,-2 2 1 16,3 1 0 0,0-1 0-16,-3 1 0 0,3 0 0 15,-3-1 0-15,0-2 0 16,3 0 2-16,-3 0-3 16,-1 0 0-16,1 0 1 15,0 0 2-15,0 0-1 16,0 0-1-16,-3 0-17 15,0 0-6-15</inkml:trace>
  <inkml:trace contextRef="#ctx0" brushRef="#br0" timeOffset="122796.4146">16162 3958 172 0,'-3'-10'66'0,"6"10"-36"0,-3-3-35 16,0 3 10-16,3-3-5 16,0-2 2-16,5 0 12 15,1-1 8-15,3 1-11 16,0-8 10-16,0-6 2 0,0 4-3 15,3 1-1-15,0 1-7 0,3 2-2 16,0 1-6-16,2 2-1 16,1 3-1-16,3 5-2 15,6 5 1-15,-3 8-1 16,2 3 2-16,-2 3 1 16,0 2-1-16,-3 0 1 15,0 0-4-15,-1 3 0 16,1 2 1-16,-3-2 2 15,-3-3-1-15,-3 3-1 16,-3-3 5-16,-3 3 4 16,0 3 1-16,-4 7 2 15,-2 8-4-15,-3-2-3 16,-3 0-2-16,0 2-3 0,1 3 1 16,-1-3-1-16,-6-2 0 15,3 2 0 1,-3 3-3-16,3 6 2 0,0-1 3 15,-3 0 3-15,0 3-2 16,-3 0 0-16,0 3-3 16,0 2-1-16,0 5 1 15,0 3 2-15,3 3-1 16,4 0-1-16,-1 0-2 16,3 2 1-16,0 3 1 15,0 3 0-15,3-6 0 16,3 4 0-16,0-1 0 15,3 0 2-15,0 2-3 0,2 1 0 16,1-5 1-16,0 2 2 16,0-3-1-16,0 1 2 15,0-6-2-15,3 0 2 16,-3 0-2-16,3 5 2 16,0-2-2-16,0 3 2 15,0-4 0-15,-1-4 3 16,4 2-5-16,3 3-1 15,3 2 2-15,3-2 1 16,3-3-4-16,8-5-1 16,-2-8 3-16,6-8 1 15,-3 0 0-15,2-8-2 16,-2-5 1-16,-6-6 1 0,-6-5-1 16,-7-2 2-16,-2-6 0 15,-3 0 1-15,-3 1 0 16,-3-4 2-16,-6 1 1 15,-3-1-3 1,-3-2-1-16,0 0 1 16,0 0 0-16,-3-3 0 15,3 1 0-15,-3-1-2 16,0 0 1-16,1 1-2 16,-4-1 2-16,-6 3-4 15,0 2 0-15,-3 4 1 16,-6-1 0-16,0 3 0 15,-2 2 0-15,-1 6 0 16,3 3 0-16,0-1 0 0,1 8 0 16,2 3 0-16,0 3 0 15,0 2 0-15,0 3 0 16,4-2-3-16,-1 2 2 16,0 2 1-16,3 1 2 15,3 0-1-15,0 7-1 16,6 1-2-16,0-3 1 15,6 0 1-15,0 2 0 16,3 3 0-16,0 1 0 16,6 4 0-16,0-2 2 15,0-3-1-15,0 0-1 16,0-2-4-16,0-1 0 16,0 1 2-16,0 2 3 0,0 3 2 15,-3 0 1 1,6 0-5-16,-3 0 1 0,3 2 0 15,-3-2 0-15,3 8-3 16,-3-6 2-16,0 1 3 16,-3 7 1-16,0-5-1 15,-3-2-2-15,-3-3 3 16,0 5 0-16,-6-5 3 16,0 2 1-16,0-12 5 15,-9 25 3-15,-3 1-2 16,-3-3 0-16,-6-5-7 15,1-6-2-15,-4 4 0 16,-3-4 2-16,-2-5-5 0,5-2-1 16,0-6-7-16,3-5-3 15,-2-5-27-15,-1-6-14 16,-6-10-112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4:14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18903 6548 108 0,'-3'0'44'16,"3"0"-24"-16,0 0-8 0,0 0 16 0,3 0-3 15,-3 0 3-15,0 0-5 16,0 0 0-16,0 0-12 16,0 0 4-16,0 0 3 0,0 0 3 15,0 0 2-15,0 0-1 16,0 0 1-16,0 0 0 16,0 0 1-16,0 0-5 15,0 0-1-15,0 0-6 16,0 0-2-16,0 0-4 0,0 0-1 15,0 0-3-15,0 0 1 16,0 0 0-16,9-5 3 16,3 0 1-1,0-6-6-15,0 3-2 16,0 0 2-16,-1-2 3 16,4-1 1-16,6-2 0 15,3-3-3-15,0 0 1 16,3-2-2-16,2-1 2 15,1 1-2-15,0-1-1 16,0 3 1-16,-1-5 1 16,4-3-1-16,0 3 2 15,-3 0-2-15,-4 0-1 0,1 2 1 16,0-2 1 0,0 0 3-16,-3 5 4 0,-1-2-6 15,-2-4-4-15,0 4 4 16,-3 2 3-16,0 0-1 15,0 3 2-15,3 2-2 16,-7 1 2-16,1 2-2 16,-3 0 2-16,0 0 0 15,-3 3 3-15,0-1-3 16,-3 1 1-16,0 0-5 16,-3 2-2-16,0 0 0 15,-3 1 1-15,0-1-1 16,0 1-1-16,0-1-17 15,-3 0-9-15,0 1-35 16,0-1-16-16,-6 0-91 16</inkml:trace>
  <inkml:trace contextRef="#ctx0" brushRef="#br0" timeOffset="390.9247">19451 5892 228 0,'-12'0'88'0,"9"0"-48"0,3 3-25 0,0-3 24 16,0 0-15-16,0 0-1 16,6 3-11-16,3-3-5 0,6 0-4 15,5 0 0-15,4-3 2 0,3 0-2 16,6 1-2-16,0 2 0 15,-7 0-1-15,-2 0 0 16,-6 0 2-16,0 2 1 16,-3 4 1-16,-3 2-5 15,-3-1-1-15,-3 7 3 16,-4 2 3-16,-2 2 10 16,-2 6 5-16,-4 2 2 15,0 1-1-15,-3-3-10 16,0-1-4-16,3-1-2 0,-3-4 0 15,0-2-11-15,3-5-3 16,6-6-44-16,3 0-19 16,3-7-72-1</inkml:trace>
  <inkml:trace contextRef="#ctx0" brushRef="#br0" timeOffset="1031.2944">20150 5662 248 0,'-6'-5'93'0,"9"5"-50"0,0 2-28 0,0 4 24 15,-3-1-8-15,3 3-1 16,-3 5-5-16,3 3-2 16,-3 5-12-16,0 3-2 0,0-3-2 0,0 0 1 15,-3-2 0-15,0-1-2 16,0 1-1-16,3-3-3 15,-3 2 1-15,0-4-11 16,0-4-2-16,3 1-39 16,-3-3-18-16,3-11-157 31,0-2 84-31</inkml:trace>
  <inkml:trace contextRef="#ctx0" brushRef="#br0" timeOffset="1469.0979">20114 5567 152 0,'-17'-13'57'0,"14"10"-30"0,0-5-12 0,-3 5 18 15,0 1-1-15,-3-1 3 16,0 3-10-16,-3 3-3 15,-3 2-13-15,0 3-1 0,-3 16 2 16,1 5-4-16,-1 3-1 16,3 7-5-16,6 6 0 15,6 3-2-15,6 0 0 16,6-1 2-16,9 1 0 16,8-3 0-16,10-11 0 15,6-10 6-15,2-8 6 0,4-16-2 16,0-8 2-16,-4-11-1 15,-2-7 1-15,-9-6 5 16,-9-7 3-16,-13-9 5 16,-5-2 4-16,-14-3-6 15,-4 5-4-15,-9 6-7 16,0 5 0-16,0 5-12 16,-3 5-2-16,6 6-37 15,1 3-14-15,5 5-94 16,3 2-62-1,6 3 89-15</inkml:trace>
  <inkml:trace contextRef="#ctx0" brushRef="#br0" timeOffset="2547.0737">20591 5757 160 0,'-3'-5'60'0,"6"2"-32"0,-3 1-15 0,0 2 19 16,0 0-1-16,0 0 4 16,0 0-10-16,3 5-6 15,0 0-10-15,0 1 5 0,0 7 3 16,0-3-3-16,0 4 2 16,-3-1-5-16,0 3 1 15,0-3-3-15,0 3 2 16,0-3-6-16,0 0-3 0,0-2 1 15,0-3 0-15,0 0 1 16,0-3 0-16,0 0-2 16,0-5-2-16,-3-5-2 15,3 0 1-15,0 0 1 16,0-3 2-16,0-11-1 16,0 3-1-16,3-2-2 15,0-1 1-15,3 1 1 16,2 2 0-16,-2 3-5 15,3 2 1-15,3 3 0 16,-3 3-1-16,3 5 4 16,-3 5 0-16,3 0 1 15,-9 6 2-15,0-3-1 0,0 2 2 16,-3 6-2 0,0-3 2-16,0 1 0 0,0-4 1 15,0-2-2-15,0-2-2 16,0-1-2-16,0-5 1 15,3-3 1-15,6-5 2 16,0-5-1-16,3-3-1 16,-1 0-2-16,1 3 1 15,0 0 1-15,0 2 0 16,0 3-5-16,0 3 1 16,3 0 2-16,0 7 3 15,0 4 4-15,0 4 2 0,-1 6-1 16,-2 0 1-1,-3 0-4-15,0 0 0 0,-3 0 1 16,0-1 2-16,-3 1-8 16,0-5 0-16,0 0-29 15,3-4-9-15,0-1-24 16,6-6-10-16,3-6-42 16</inkml:trace>
  <inkml:trace contextRef="#ctx0" brushRef="#br0" timeOffset="2875.2771">21121 5734 228 0,'-6'2'85'0,"3"6"-46"0,-3 3-26 16,3-3 24-16,0 2-8 0,0 3-2 16,0 3-13-16,0 3-4 15,3 2-6-15,0 3-1 0,6 0 1 16,3-6 0-16,0-2 0 15,3-3 4-15,5-5 3 16,7-5 0-16,-6-6 1 16,-3-2 2-16,-3-6 2 15,0 1-5-15,-3-3 1 16,-3-3-5-16,-6-11 1 16,-3 3-3-16,-6 3 2 15,-3 0-6-15,-3 3-1 0,0 2-5 16,3 5-1-16,0 0-22 15,-3 6-8-15,6 3-31 16,3 2-12-16,3 0-53 16</inkml:trace>
  <inkml:trace contextRef="#ctx0" brushRef="#br0" timeOffset="3594.092">21269 5707 200 0,'0'5'77'0,"3"-2"-42"0,3 2-19 16,0 1 24-16,3 4-8 16,0 6-1-16,3 3-6 0,3-1-4 15,0 1-11-15,0-4 0 0,-3 1 3 16,0-2-1-16,-1-1 3 15,-2-3-2-15,-3 1 0 16,0-6 4-16,0-5 3 16,0-2-4-16,3-9 1 15,-3 0-4-15,0-7 0 16,3-3-5-16,0 0-3 16,-3-3 0-16,0 0-1 15,-3 0-5-15,3 6 1 16,-3-1-2-16,0 3-2 15,0 3-15-15,3 2-7 0,0 9-31 16,-1 2-14-16,4 0-66 16,0 0 24-1,0 2 0 1,0-2 57-16,0 6 95 16,-3-1 43-16,0 0-9 15,0 3-9-15,3 3-22 16,0-3-7-16,0 2-20 15,0-2 4-15,3 0 2 0,0-2-5 16,-1-4 1-16,1-2-8 16,0-2-1-16,0-4-2 0,0 1-1 15,-3 0-3-15,0-3 1 16,-3 0 0 0,-3 0 1-16,-6-8 2 15,-3 5-3-15,-3 1 0 16,-6 7-3-16,0 6-3 15,-6 5 2-15,4 8 0 16,-1 5 1-16,3 5 0 16,0 1 6-16,6-1 6 15,3 1-2-15,6-1 0 16,6-2-6-16,6-3-3 16,9 0 2-16,3-10 0 15,2-6-23-15,7-8-9 16,0-4-103-16,3-20-73 15,5 3 79-15</inkml:trace>
  <inkml:trace contextRef="#ctx0" brushRef="#br0" timeOffset="5000.7582">22198 5474 132 0,'0'-2'49'0,"0"2"-26"0,3-3-18 16,-3 3 13-16,3-3 3 15,-3 1 2-15,3-1-4 16,0 0 1-16,0 1-11 16,-3-1 3-16,0 0 2 0,0 1 4 15,0-1 3-15,0 0-2 0,0 1-2 16,-3 2-3-16,0 0-1 15,-3 2-7-15,0 1-4 16,0 2-1-16,0 1 1 16,0 2-1-16,0 0-1 15,3 2 1-15,0 1 1 16,3-1-3-16,0-2 0 16,3 0 1-16,0-2 2 15,3-4-1-15,0 1 2 16,3-6-2-16,0 1-1 15,0-4 1-15,0-2 1 0,-3 0 1 16,0-2 1-16,-3 2-5 16,0 0 1-16,0 3 0 15,0-1 2-15,0 1-3 16,0 2-2-16,3 1-1 16,3-1 3-16,-1 3-2 15,7 0 1-15,0 3-3 16,6-1-1-16,-3 4 3 15,-3 2 3-15,-6 2-1 16,-6 6 0-16,-9 3 7 16,-3 4 6-16,-6 9 3 15,-6 0 0-15,-3 0-5 16,9-11-4-16,4-3-1 0,-4 3-1 16,3-2-5-16,0 2-1 15,3-2-19-15,0-3-9 16,0 5-20-16,6-8-6 15,0-2-10-15,6-4-1 16,0-1-13 0</inkml:trace>
  <inkml:trace contextRef="#ctx0" brushRef="#br0" timeOffset="5300.7285">22362 5773 212 0,'-6'16'79'0,"6"-16"-42"0,-9 32-23 0,9-22 20 0,3-2-13 16,0-2-2-16,6 2-5 15,3 0 1-15,3-3-8 16,-6 0 0-16,5-5 0 0,7-3 1 16,-3-4 2-16,-3-7-1 15,-6 4 0-15,3-4 1 16,-9 1 4-16,-6 0-4 15,-3 2 2-15,-6 1-5 16,0 2-2-16,-3 3-13 16,-3 2-8-16,3 0-27 15,6 3-10-15,4 0-166 16,16-5 95 0</inkml:trace>
  <inkml:trace contextRef="#ctx0" brushRef="#br0" timeOffset="5687.848">22645 5683 196 0,'0'3'74'0,"3"5"-40"0,2 2-18 0,-2-4 22 0,3 2-9 15,-3 2-2-15,0 3-4 16,0 3 0-16,0-2-7 31,0 1-8-31,-3-7-5 0,0 3 0 16,0-3 2-16,0-8 11 15,-3-5 0-15,0-3-3 16,0-3-3-16,3-2-2 16,0-3 2-16,0-3-5 15,3-4-1-15,0-4-2 16,0 3-2-16,9 3 1 15,-3 0 1-15,3 3-8 16,0 4-1-16,6 4 4 16,-3-1 3-16,0 6-8 15,2 0-2-15,1 2-24 16,0 3-10-16,0 0-28 16,0 0-12-16,0-3-24 15</inkml:trace>
  <inkml:trace contextRef="#ctx0" brushRef="#br0" timeOffset="6009.3092">23002 5548 292 0,'-12'3'110'0,"12"0"-60"0,-3-1-28 0,3 1 33 16,-6 0-20-16,3-1-7 16,-3 3-17-16,0 3-7 15,0 0-3-15,-3 6-4 0,9-1 2 16,0 0-4-16,6 0 1 15,0 3-3-15,6-3 0 16,6 3 4-16,-3-3 1 16,-3 1 4-16,-3-1 1 15,-6-2 5-15,-9-1 3 16,-3 6 0-16,-6-8 3 0,0 0-5 16,-3-5-3-16,-3-3-3 15,3 0 0-15,0-3-15 16,7 0-7-16,2-5-61 15,6 0-25 1,6-2-12-16,3-1 0 16</inkml:trace>
  <inkml:trace contextRef="#ctx0" brushRef="#br0" timeOffset="6446.9264">23124 5649 184 0,'6'24'68'0,"-3"-11"-36"0,6 5-9 15,-6-4 26-15,0 7-7 16,-3 5-3-16,-3 6-13 16,0 0-6-16,0 2-11 15,-3 1 0-15,6-6 4 0,0 0-5 16,0-5-2-16,0-14-1 16,0-2 3-1,0-8 3-15,-3-5-9 16,0-8 0-16,-3-6 0 15,0-2 1-15,3-13-4 0,0-1 1 16,3 3-2-16,0 3 0 16,3 3 0-16,3-1 0 15,3-2 0-15,3 0 0 16,3 5 0-16,5 6-2 16,1 5 3-16,6 7 0 15,-3 12 1-15,0 2 0 16,-4 2 13-16,-5 3 6 15,-6 6 6-15,-3-3 2 16,-6 2-3-16,-9 1-3 16,-6 2-9-16,-5-5-5 15,5-3-4-15,-6-2-3 16,0-3-24-16,3-1-11 16,0-7-31-16,9 0-11 0</inkml:trace>
  <inkml:trace contextRef="#ctx0" brushRef="#br0" timeOffset="7056.5876">23883 5646 224 0,'-3'-5'85'0,"-3"2"-46"0,-6 3-24 0,9 0 26 15,-6 3-22-15,-3 0-7 16,-6 5-8-16,-6 2-4 15,4 6 1-15,-4 2-4 0,12 1 0 16,0 7 4-16,3-2 1 16,6-3 2-16,3-5 2 15,6-2 1-15,3-7 3 16,6-1-1-16,-3-6 2 16,3-8 0-16,-6-3 1 0,5-2-2 15,-2-5-1 1,-3-6-3-16,-3-5-1 0,-3-8-3 15,-3-3-2-15,0-2 1 16,0 2 1-16,-3 3-3 16,3 5-2-16,0 3-1 15,0 8 3-15,0 8-5 16,0 5 2-16,3 8 2 16,0 8 3-16,0 10 2 15,-3 9 3-15,9 12 8 16,-9-2 3-16,6 3-2 15,-3-3-1-15,0-5-8 16,-3-6-4-16,9 1-1 0,-3-6 1 16,0-5-30-16,3-3-11 15,0-8-15-15,3-2-5 16,8-8-72 0</inkml:trace>
  <inkml:trace contextRef="#ctx0" brushRef="#br0" timeOffset="7353.4752">24011 5699 280 0,'-9'11'107'0,"9"-1"-58"0,-3 4-42 0,3-7 26 15,0 4-15-15,0 10 0 16,3-5-6-16,0 0 0 16,3-3-7-16,6 0-1 0,0-5 0 0,3-2 4 15,-1-4 3 1,7-2-4-16,-6-5-2 0,0-6 0 15,0-2 1-15,-9 0-1 16,3-3 2-16,-9-2-2 16,-9-4 0-16,0-4-8 15,-6 5 0-15,-3-3-1 16,0 11-1-16,-3 2-10 16,10 3-5-16,-1 14-36 15,3-1 4 1,6 0 0-16,3 0-18 15,3-2-4-15</inkml:trace>
  <inkml:trace contextRef="#ctx0" brushRef="#br0" timeOffset="7744.1943">24163 5710 200 0,'-6'18'74'0,"15"-7"-40"0,2 5-20 0,-5-8 22 16,-3 5 0-16,9 0 0 15,-3-2-13-15,0-1-6 16,0-2-10-16,3-3-3 0,0-2 2 16,-3-6-3-16,6-2 0 15,-3-3-1-15,0 0 1 16,-1-2-2-16,-2 2 2 16,-3 3-2-16,0-1-1 15,-6 12-15-15,9 1 8 16,3 7 3-16,-3-1 0 15,6 0 3-15,0-2 10 16,0-3 3-16,0-6 1 16,5-2 2-16,-2 0-4 15,0-8 1-15,-3-2-3 16,0-1 2-16,-9-2 0 16,3 0 1-16,-9-3-6 15,-3 0-4-15,-6 0-19 16,-3 0-6-16,-3 3-33 15,3 2-12-15,0 1-68 16</inkml:trace>
  <inkml:trace contextRef="#ctx0" brushRef="#br0" timeOffset="8119.1644">24663 5696 252 0,'21'32'93'0,"-21"-19"-50"0,8 3-28 0,-8-2 24 16,0-4-17-16,0 1-2 15,6 2-10 1,-3-8-6-16,0 3 0 0,-3-8-1 16,0 0 3-16,6-8 1 15,-3 0-3-15,-3-5-1 16,9-5-3-16,0-6-3 0,3-5-1 15,0 0 3-15,6 5-5 16,9 5 2-16,-4 14 0 16,-2 10 2-16,6 3 5 15,-3 5 6-15,-3 3 6 16,0 3 3-16,-1-1-1 16,-11 3 2-16,6 1-10 15,-9-4-5-15,3-2-21 16,-3-3-9-16,0-2-70 15,0-6-30-15,6-13 1 16</inkml:trace>
  <inkml:trace contextRef="#ctx0" brushRef="#br0" timeOffset="9760.029">18992 6731 172 0,'-6'-13'66'0,"6"13"-36"0,-3 0-20 0,3 0 17 15,0 0-2-15,-3 5 0 16,3-5-12-16,-3 0-5 16,3 5-5-16,-6-5-5 0,4 3 1 15,-1 0 1-15,0-1 0 16,0 1 0-16,0 0 2 16,0-3-1-16,-6 0 2 15,3 0-4-15,6 0-2 16,-6 0 8-16,6 0 6 15,-6 0 8-15,6 0 3 16,0 0-7-16,3 2-2 16,-3 1-5-16,3 0-3 15,6 2-2-15,0 0-3 16,6 0 1-16,5 1-1 16,7-1 2-16,9 3 3 15,6 0 0-15,5 5 2 0,7-2-2 16,-4-1 0-16,1-2-1 15,0 0 0-15,-1 0-2 16,-5 0 1-16,-1 0-2 16,4-3 2-16,-6 1 0 15,-4-1 3-15,-5 0 1 16,-6 0 1-16,-6 1 0 16,-6-4 2-16,-3 1 1 15,-3 0 3-15,-4-3-7 0,-5 0-2 16,0 0-14-16,0-3-4 15,-2 0-38-15,-1-2-17 16,0-3-77 0</inkml:trace>
  <inkml:trace contextRef="#ctx0" brushRef="#br0" timeOffset="10080.773">19650 6710 240 0,'-15'0'90'0,"18"0"-48"0,-3 10-42 0,6-7 16 15,3 2-11-15,3 6-3 0,0 0-4 16,-3-4 1 0,6 9 1-16,-3-2 2 0,6 4 1 15,-1-2-1-15,1 0-2 16,-3-3 3-16,0 0 0 15,-3-2 3-15,-6 7 3 16,-9 4 9-16,-3-7 3 16,0-1-4-16,-9 2 0 15,3-3-4-15,-12 3 2 16,-11 2-10-16,5-2-6 16,6-3-8-16,6-2-5 15,15-6-109-15,12-7-10 31</inkml:trace>
  <inkml:trace contextRef="#ctx0" brushRef="#br0" timeOffset="10596.5216">20037 6792 208 0,'-6'-8'79'0,"9"5"-42"0,6-2-30 0,-3 2 18 16,6 1-4-16,9-4-1 15,-6 4-8-15,0-1-5 16,2 0-4-16,7 3-3 0,-3 6 3 15,-3 2-2-15,-9 5-1 16,-6 11 7-16,-9 0 3 16,-3 2-1-16,-9 6 2 15,-3 2 0-15,6-13 3 16,3-2 2-16,1-1 2 16,-7 4-6-16,9-9 1 0,0-3-8 15,6-2-1-15,0 3-4 16,9-3-1-16,9-3 1 15,0 0 2-15,2-5-1 16,4 3 2-16,3-3-2 16,-6 0-1-16,0 0 1 15,-3 0 1-15,3 0-6 16,-7 0 1-16,1-3-21 16,-3 1-9-16,0-4-58 15,0-1-17 1,3-12-37-1,0-5 54-15</inkml:trace>
  <inkml:trace contextRef="#ctx0" brushRef="#br0" timeOffset="10956.1932">20254 6633 228 0,'-14'-21'85'0,"2"16"-46"0,-6-6-28 0,9 8 23 16,-3-2-7-16,-9 2-1 15,-3 3-12-15,-6 3-4 16,1 8-6-16,-4 5-7 0,0 13-1 16,3 8 0-16,7 10-1 15,2 17 1-15,12-17 3 16,0-9-2-16,12 9 1 16,0-5 2-16,15 1 2 15,0-9 1-15,20-7 3 16,-5-4 10-16,15-17 5 15,23-14 0-15,-5-13-1 0,-10-14 3 16,-11-4 0-16,-12-9 1 16,-13 3 2-16,-14-5-10 15,-12 5-2-15,-6 0-8 16,-11 8-2-16,-4 8-29 16,-3 7-10-16,0 9-87 15,-5 8-37-15,5 2 24 16</inkml:trace>
  <inkml:trace contextRef="#ctx0" brushRef="#br0" timeOffset="11940.3331">20847 6813 124 0,'3'-5'46'16,"0"2"-24"-16,0-5-4 0,-3 8 20 0,0-2 3 15,0-1 5-15,0 0-5 16,0 1-1-16,-3-1-22 16,0 0 5-16,0 1 4 0,0-1-4 15,-6 3 1-15,-15-3-4 16,9 3-3-16,3 0-7 15,-6 3-2-15,-2 2-4 16,2 1-3-16,6 2-5 16,3 5-2-16,9 0 0 15,9 0 2-15,9 3-3 16,2 0 2-16,4 0 1 16,-3 2 2-16,0 4 3 0,-6-1 4 15,-6-3 18-15,-6-2 7 16,-9 0-2-16,-3-3-2 15,-3 0-10-15,-3-2-3 16,3 0-7-16,-9-9-2 16,-8-2-7-16,-1 0-2 15,6 0-27-15,3 0-9 16,6-2-36-16,12-9-122 31</inkml:trace>
  <inkml:trace contextRef="#ctx0" brushRef="#br0" timeOffset="12190.6825">20981 6596 256 0,'-9'-5'96'0,"18"5"-52"0,-12 0-36 15,3 0 21-15,3 2-15 16,3 4-5-16,-3 7-6 15,3 8 0-15,2 6-2 16,-5 4 2-16,3 6 0 0,-6 3 1 16,0 0 0-16,3-1-2 15,-3-7-2-15,0-5 1 0,0-4-1 16,-3 4-47-16,0-6-18 16,0-8-53-1</inkml:trace>
  <inkml:trace contextRef="#ctx0" brushRef="#br0" timeOffset="12409.456">20876 6813 260 0,'-11'-5'99'0,"11"5"-54"0,0 0-33 0,0 0 24 15,3 0-10-15,0 0-3 16,5-3-11-16,10-5-5 0,0 6-4 15,-3-1-3-15,12-2 1 16,12-1-6-16,-7 1-1 0,1 0-28 16,0 2-13-16,0 3-33 15,-13 0-12-15,1 0-4 16</inkml:trace>
  <inkml:trace contextRef="#ctx0" brushRef="#br0" timeOffset="12706.1577">21246 6802 184 0,'-6'8'71'0,"6"-8"-38"0,-15 16-17 16,12-5 22-16,-6 2-18 16,3 3-3-16,0 2-5 15,9 6 0-15,0 0-6 16,6-3-2-16,-3-2 0 0,0-3 11 16,3-11 7-16,6-2-2 0,2-9 0 15,-2-4-5-15,0-4 1 16,0 1 2-16,-3-3 3 15,-6-2-5-15,-3-3 1 16,-6 0-6-16,-3 7-1 16,3 4-4-16,-9-4-1 15,3 4-3-15,-9 2-2 16,3 0-21-16,1 3-9 16,-4-1-16-16,9 1-4 15,0 5-26-15,9 0-11 16,12-2-25-16</inkml:trace>
  <inkml:trace contextRef="#ctx0" brushRef="#br0" timeOffset="13034.3373">21374 6829 188 0,'9'21'71'0,"-1"-5"-38"0,4 5-21 16,-6-10 19-16,6 7 4 15,-3 1 3-15,0-1-9 16,0-2-5-16,0-3-14 15,0-2 2-15,-3-3 2 0,0-3-1 16,-3 0 2-16,-3-5 3 16,0 6 1-16,0-4-6 15,-3-12-3-15,0-11-3 0,0-3-2 16,3-3-6-16,6 1 1 16,3 2 0-1,0 3 0-15,3 2 0 0,-1 6 0 16,4 3-5-16,0 2 1 15,0 2 0-15,-3 4 2 16,0-1-26-16,3 3-8 16,0 0-53-16,0 0-86 31</inkml:trace>
  <inkml:trace contextRef="#ctx0" brushRef="#br0" timeOffset="13440.5604">21692 6850 244 0,'0'5'93'0,"0"1"-50"0,6 2-35 16,0-3 24-16,0 0-11 15,6 0 0-15,3-2-1 16,0-3 2-16,2-3-12 15,-2 1-1-15,-3-3-2 0,6-3 1 16,-6-3 2-16,-3 0-3 16,0 1-2-16,-6-1 0 15,-3 1 1-15,-3-1-5 16,-6 1-1-16,-3 2-2 0,-3 5-2 16,-3 6-2-16,-3 5 1 15,1 7 1 1,-4 4 2-16,0 2 1 0,3 8 1 15,6 3 4-15,6 0 5 16,6-1-3-16,9-7-1 16,0-5 0-16,9 2-1 15,-3-3 0-15,15-2 0 16,-3-2-27-16,17-14-11 16,19-14-122-1</inkml:trace>
  <inkml:trace contextRef="#ctx0" brushRef="#br0" timeOffset="14393.7222">22344 6712 168 0,'-15'0'66'0,"15"0"-36"0,0 16-22 0,0-13 16 16,6 8-3-16,0-3 2 16,3 15-4-16,0-1 0 15,0 12-10-15,-3-5 6 0,3 0 2 16,-3-2-1-16,0-4 1 15,-1-1-3-15,-2-7 1 16,0-1 1-16,0-6 2 16,-3 0-8-16,0-6-3 15,0-2-4-15,0-16-3 16,0 3 1-16,3-8 1 0,0 2-1 16,6-4-1-16,-3 4 1 15,3 1-1 1,0 2-3-16,0 0 0 0,0 3-1 15,0 2 0-15,0 3-26 16,0 0-12-16,0 0-39 16,3 6-16-16,-3-1-3 15</inkml:trace>
  <inkml:trace contextRef="#ctx0" brushRef="#br0" timeOffset="14784.6883">22609 6808 212 0,'-3'8'79'0,"3"-8"-42"0,3 13-23 0,0-10 22 16,0 4-9-16,0-1-3 16,3 2-6-16,-3-3-1 15,9 0-9-15,-3 1-1 0,2-6 3 16,1 0-4-16,0-3 2 16,0 0-3-16,-3-5 0 15,0 0-6-15,-3-2 1 16,0 2 0-16,-6-3 2 15,0 3-3-15,-9 0 0 16,3-2-1-16,-6 7-2 16,0 1-2-16,-6 7 1 0,3 0 3 15,-2 14 1-15,2-6-4 16,3 13 1-16,3-4 2 16,9 7 1-16,0-6 3 15,6 1 1-15,0-3-1 16,9-2 1-16,3-3-2 15,2-6 2-15,-2 1-11 16,9-11-4-16,0 0-23 16,-3-5-10-16,-6 2-45 15,8-21-48 1,-5 3 42-16</inkml:trace>
  <inkml:trace contextRef="#ctx0" brushRef="#br0" timeOffset="15024.9203">22895 6469 264 0,'-6'-3'101'0,"6"3"-54"0,0 0-44 0,0 0 23 15,0 8-15-15,3 8-3 16,0 8-3-16,0 8 1 16,0-3-3-16,-3-3 3 0,6 14 0 15,-4-6 0-15,4 19 1 16,-3-8-4-16,0 6 0 15,0-12-1-15,0 1 1 16,0-8-18-16,-3-6-6 16,0-2-34-16,0-8-15 15,0-3-45 1</inkml:trace>
  <inkml:trace contextRef="#ctx0" brushRef="#br0" timeOffset="15228.0737">22689 6712 296 0,'-3'-2'110'0,"3"2"-60"0,9 0-43 0,-6 0 26 15,6 0-10-15,0 0 1 16,18 0-13-16,-6 0-4 16,11 0-5-16,-2 0 1 0,12-5 2 15,-9 2-20-15,5-5-7 16,13-3-66-16,-9-2-28 15</inkml:trace>
  <inkml:trace contextRef="#ctx0" brushRef="#br0" timeOffset="15924.9825">23573 6747 212 0,'-6'-5'82'0,"3"2"-44"0,-3-10-18 0,6 10 27 15,0 0-7-15,-6 1-1 16,0 2-18-16,-5 5-5 0,-1 3-10 16,-6 3-6-16,0 4-1 15,0 9-4-15,3 5 1 16,3 8 2-16,3-2 1 0,3-1 1 16,6-5 0-16,9-5-3 15,0-5 2-15,0-3 1 16,6-11 0-1,0-3 2-15,0-12-1 16,-6-9 2-16,6 1-2 16,-9-6 2-16,3-2-2 15,-4-1 2-15,-2 3-4 16,-3 3 0-16,0 3 1 16,0 4 2-16,0 1-6 15,3 5 1-15,0 6 3 16,3 7 2-16,0 11 4 15,3 5 1-15,3 5 1 0,3 6 2 16,0 0-5-16,0-6-1 16,0-2-2-16,0-3-2 15,5-5-37-15,1-5-15 16,6-9-91 0</inkml:trace>
  <inkml:trace contextRef="#ctx0" brushRef="#br0" timeOffset="16393.7829">23963 6755 316 0,'-18'-11'118'0,"0"-2"-64"0,1 8-45 0,8 7 27 16,-3 1-24-16,-3 2-6 15,-6 1-7-15,0 4-1 16,0 9 2-16,1 5-3 0,11 5 2 15,3 0-1-15,9 0-2 16,0 0 3-16,6-5 0 16,2-6 1-16,7-5 2 15,0-10 3-15,3-8 2 16,-3-8-1-16,3-6 1 0,-6-2-2 16,-1-6 0-16,-2-2-1 15,-3-8 0-15,-9-5 0 16,0 0 0-16,-9-6-5 15,0-2-1-15,1 7 1 16,-1 9 2-16,0 8-2 16,6 4-2-16,0 9-5 15,-3 8 0-15,6 18 4 16,6 8 2-16,0 11 4 16,3 8 3-16,2 2 2 15,-2 0 1-15,0 1-7 16,0-4 0-16,3 4-3 15,0-12 0-15,3-4-36 16,0-6-16-16,6-8-46 16,3-13-17-16,2-2 11 15</inkml:trace>
  <inkml:trace contextRef="#ctx0" brushRef="#br0" timeOffset="16847.0219">24267 6789 256 0,'-3'-13'96'0,"-3"8"-52"0,3-1-27 0,0 4 27 15,-3-1-5-15,-6 0-1 16,-6 3-21-16,3 3-10 16,-9 5-5-16,4 8-7 0,-1 10 1 15,0 6-5-15,3 5-1 16,6 0 2-16,9-5 5 0,3-3 0 16,3-5-1-16,9-6 5 15,-3-4 3 1,12-9 3-16,0-10 3 0,-3-11-3 15,2-8-2-15,1-5 0 16,-3-6 1-16,-6-2-3 16,3-8-2-16,-9-5 0 15,-6 0 1-15,0-11-1 16,-6 5-1-16,-3 4 3 16,-6 4 0-16,9 8-1 15,-9 8-2-15,9 9 1 16,0 4-1-16,-3 9 0 15,9 7 0-15,0 14 2 16,9 15 1-16,-3 11 10 16,0 5 3-16,9 9-3 0,-3-1-3 15,0 3-5-15,0-6-2 16,3 1-6-16,-3 0 0 16,0-11-43-16,5-8-19 15,-2-13-91 1,15-6-43-16,-9-15 97 15</inkml:trace>
  <inkml:trace contextRef="#ctx0" brushRef="#br0" timeOffset="17143.8635">24460 6781 244 0,'-9'0'93'0,"9"3"-50"16,0 2-28-16,0 3 26 0,3 5 0 15,0 3 5-15,0 3-14 16,-3 5-5-16,9 5-15 15,-3-3-5-15,-3-2-1 0,0-6-3 16,-3-2 0-16,0-2 5 16,0-6 3-16,0-3-2 15,0-5 0-15,0-11-3 16,0-7 1-16,6-3-4 16,-3-6 0-16,9-2-1 15,-3 0-2-15,0 2-2 16,9-2 1-16,0-2-1 15,2 9-2-15,4 7-6 16,-3 7-4-16,6 2-41 0,-3 4-18 16,-4 2-87-1</inkml:trace>
  <inkml:trace contextRef="#ctx0" brushRef="#br0" timeOffset="23569.262">17647 7684 148 0,'-18'-3'57'0,"12"6"-30"0,0-3-7 0,3 0 21 15,-3 0-5-15,0 0 15 16,-6 0-11-1,0 0-22-15,4 0-1 0,-1 0-1 16,3 0-6-16,0 0-1 16,3 0-3-16,0 0 1 15,3 0 0-15,0 0 3 16,12 0 6 0,3-3-5-16,5 0 2 15,7 1-6-15,6-1-2 16,3 0 0-16,8 3-1 15,4 0-2-15,5 0-2 16,1 0 1-16,3-2 1 16,2-1-1-16,-2 0 2 0,-1 1 0 15,-5-1 1 1,-7 3 0-16,-5 0 2 0,-6 0-1 16,-6 0 2-16,-6-3 0 15,-4 3 1-15,-2 0-2 16,-3-2-1-16,0 2-1 15,-3 0 0-15,-3 0-2 16,0-3 1-16,-3 3-7 16,3 0 1-16,0 0-26 15,0 0-10-15,12 0-46 16,-3 0-8 0,-1 0-2-16,1 0-14 15</inkml:trace>
  <inkml:trace contextRef="#ctx0" brushRef="#br0" timeOffset="23866.1275">18397 7527 248 0,'-3'3'93'0,"3"-6"-50"0,0 3-44 0,0 0 20 16,3 3-13-16,3 0-1 15,3-1 1-15,6 4 1 16,6-1-3-16,-1 0-5 0,4 6-2 16,0 2 2-16,-3 0 0 0,-3-2 3 15,-6 2 1-15,-6 0-1 16,-6 1-2-16,-6 1 7 16,-3-1 5-16,-3-1-2 15,-3 0 0-15,-3 0-6 16,3 1-3-16,3-4-33 15,3 1-16-15</inkml:trace>
  <inkml:trace contextRef="#ctx0" brushRef="#br0" timeOffset="25194.6053">18986 7575 176 0,'-3'-18'68'0,"3"20"-36"0,0-4-11 0,0 2 25 15,0 0-4-15,0-3 0 16,0 0-10-16,0 1-3 16,3-1-16-16,0-2-1 0,3-1-1 15,3-2-6-15,6 0-1 16,3 1-4-16,0 1-1 16,0 4-1-16,0 4-2 0,-4 4 0 15,-2 1 3-15,-3 4-2 16,-6 8 1-16,-3-1 2 15,-6-2 2-15,0 0-1 16,0-3-1-16,0-2 1 16,3-3 1-16,3-3-3 15,3 0-2-15,6-2-5 16,12-1-2-16,3 6-2 16,0 0 2-16,0 3 6 15,-4 2 4-15,-2 0 5 16,-6 3 2-16,-6 0 12 0,-6 0 5 15,-6-3-1-15,-9 3 0 16,-5-3-8-16,-4 1-4 16,-3-4-9-16,0-2-1 15,0-3-23-15,4-2-8 16,5 0-36-16,6-14-109 31</inkml:trace>
  <inkml:trace contextRef="#ctx0" brushRef="#br0" timeOffset="25725.9009">19111 7422 168 0,'-9'-24'66'0,"4"8"-36"0,-7 5-13 16,6 9 20-16,-3-1-4 15,-3 0 1-15,0 1-13 16,-3-1-3-16,-3 3-10 16,-3 8-3-16,0 5 1 0,-2 6-3 15,-1 5-2-15,-3 7 2 16,3 9 0-16,-3 8-6 0,4 7 0 15,5 14 1-15,6 5 1 16,12-2 1-16,12-9 0 16,6-7 2-16,14-9 3 15,10-7-2-15,12-8 0 16,14-11-1-16,4-11-2 16,5-7 1-16,-6-11 1 15,-2-13 3-15,-10-6 2 16,-8-2 5-16,-12-16 5 15,-10-2 2-15,-14-4 3 16,-12 4 10-16,-12-9 7 16,-8 1 3-16,-13 7 2 15,-6 6-11-15,0 5-5 16,-8 2-21-16,-1 9-8 0,3 5-6 16,7 13-1-1,5 2-42-15,6 6-18 0,6 3-72 16,9 0-28-16</inkml:trace>
  <inkml:trace contextRef="#ctx0" brushRef="#br0" timeOffset="41832.011">19963 7676 192 0,'0'-3'74'0,"0"3"-40"0,3-5-20 16,-3 5 20-16,0 0-13 16,0 0-4-16,3 2 5 0,0 1 3 15,0 8-13-15,0-4 4 0,0 12 4 16,0 7 0-16,-1-2 0 16,-2 5-2-16,0-2 1 15,-2-1-8-15,2-10-4 16,0-3-13-16,0 6-4 15,0-3 16-15,0 0 7 16,0-3-3-16,-3-5-3 16,0-3-2-16,0-10 1 15,0-6-3-15,3 11-2 16,0 0 0-16,0-5 1 16,0 0-3-16,3-14 0 15,0 3-1-15,3-5-2 16,2-8 3-16,1 3 2 15,0 4-2-15,0 4 0 0,0 2-1 16,0 5-2 0,0 6 0-16,0 5 3 0,0 0-2 15,3 8 1-15,3 5 2 16,-3 3 2-16,-3-3 1 16,-4 1 1-16,1-4-5 15,-3 3 1-15,0-5 2 16,-3 3 3-16,0-6-2 15,0 0 0-15,0-7 1 16,0-1-5 0,0-2 1-16,3-3-2 15,0-5-2-15,0-3 3 16,0 5 0-16,0 1 1 0,3-4 0 16,3-4-3-16,0 5 0 15,3 2-1-15,0 6 3 16,0 5-2-16,0 8-1 15,6 2 0-15,-4 6 3 16,-2 0 2-16,3 0 4 16,-3 5-2-16,-3 3-2 15,0-6 0-15,-3 1 1 16,0-3-17-16,0-3-4 16,0-2-26-16,0-6-9 15,0-5-25-15,0-3-10 16,6-10-14-16</inkml:trace>
  <inkml:trace contextRef="#ctx0" brushRef="#br0" timeOffset="42191.3992">20493 7697 248 0,'-9'2'93'0,"6"6"-50"0,-6 8-30 16,6-8 24-16,-3 5-10 15,-3 3-1-15,3 5-13 16,3 6-3-16,0 2-6 16,6 0-3-16,0-5 0 0,0-6 1 15,9 4 3-15,-3-4 0 0,12-7 0 16,-4-3-6-16,7-14 1 16,9-10 2-16,-6-5 1 15,-6 0 1-15,-7 0 2 16,-5-3 1-16,-3 0 3 15,-6-2-3-15,-6 2-2 16,-3 0 2-16,1 6 0 16,-7 2-10-16,-3 3-5 15,0 7-14-15,3 4-6 16,0 2-25-16,3 5-9 16,3 0-31-1,3 6-49-15,3-3 39 16</inkml:trace>
  <inkml:trace contextRef="#ctx0" brushRef="#br0" timeOffset="42832.3782">20647 7731 240 0,'3'11'90'0,"6"2"-48"0,3 5-29 15,-6-7 22-15,3 8-5 16,6 2 2-16,-3 0-9 16,3 0-2-16,-3-2-12 15,-4-4-3-15,4-1 0 0,3-1 1 16,-3-5 1-16,0-5 2 0,0-6 1 16,-3-8-1-16,0-5-1 15,-3-2-3-15,0-1 1 16,-3-2-4-16,0 0 0 15,0 0-1-15,0 2-2 16,-3 1-2-16,3 5 1 16,0 2-6-16,-3 0-3 15,3 6-14-15,3 0-7 16,0 2-2-16,2 3 2 16,4 3 13-16,0 2 8 15,3 3 5-15,3 0 3 16,3 0 3-16,0 0 2 0,-3-3-1 15,-1-2 1 1,1-3 11-16,-3-3 6 0,0-2-4 16,-3-3-1-16,-3 0-7 15,-3-3-3-15,0 1-5 16,-6-3 0-16,-3 2 0 16,0 3 0-16,-3 0 4 15,-3 6 2-15,-6 4-5 16,-3 9-2-16,0 7 2 15,3 6 1-15,4 0 6 16,2 8 3-16,3-1 2 16,6-4 5-16,0-6-8 15,12 0-1-15,-4-2-3 0,16-3 1 16,-6-3-22-16,15-8-9 16,-6 0-61-16,8-10-25 15,16-8-29 1</inkml:trace>
  <inkml:trace contextRef="#ctx0" brushRef="#br0" timeOffset="43941.6345">21698 7347 204 0,'-3'-7'77'0,"6"4"-42"0,-3 0-19 0,0 3 24 0,0 0-6 15,0 0 1-15,0 0-12 16,0 6-3-16,3 9-12 16,0 12 6-16,0-1 3 0,-3-2-5 15,0 16 1-15,0-6 3 16,0 17 2-16,0-9-9 15,0 8-3-15,0-8-2 16,0 1 0-16,0-11-5 16,3-3-1-16,-3-6-21 15,3-1-10-15,0-4-21 16,3-5-8-16,-3-2-44 16,6-6-49-16,0-2 57 15</inkml:trace>
  <inkml:trace contextRef="#ctx0" brushRef="#br0" timeOffset="44363.7694">21957 7646 236 0,'-18'-5'90'0,"18"5"-48"0,-33 11-25 0,30-9 27 15,-6 4-19-15,1-1-3 16,-7 8-14-16,3-2-3 15,0 13-3-15,3-1-6 0,3 7 0 16,0-4 2-16,6 0 1 16,0-4-4-16,6-7 1 15,0-1 0-15,3-4 2 0,3-2-1 16,3-10-1-16,-3-1 3 16,-1-10 0-16,1 2 1 15,-3-7 2-15,0 2-1 16,-3-5 2-16,-3 5 2 15,0-3 2-15,3 3-3 16,-3 6-3-16,0-1-3 16,0 8 1-16,-3 3 1 15,3 11 0-15,0-3 0 16,3 13 0-16,0-5-3 16,0 5 2-16,0-2 1 15,0-3 2-15,0-1-28 0,3-4-9 16,0-3-27-16,-1-13-11 15,1-1-23 1</inkml:trace>
  <inkml:trace contextRef="#ctx0" brushRef="#br0" timeOffset="44785.7631">22115 7329 228 0,'-3'0'85'0,"6"5"-46"0,-3 6-37 0,3 2 19 0,0 14-7 16,6 7 2-16,-3 0 2 16,-3-5 1-16,0 11-10 15,0-5 8-15,-1 2 5 0,1-6-5 16,0 9-2-16,0-6-8 16,-3-10-3-16,0-5 0 15,0-3 2-15,0-3-3 16,0-13-2-16,0 0-3 15,0-11-1-15,0 3-5 16,3-5-2-16,0 0 2 16,6-3 3-16,-3 5-2 15,9 3 2-15,-3 3 1 16,6 10 2-16,-3 1 12 16,-3 7 6-16,-3 0 5 0,-3 6 4 15,0-3-9 1,-9 7-4-16,0-1-3 0,-6-4-1 15,0-2-13-15,-3-3-6 16,3-2-26-16,-3-6-11 16,0 0-39-16,3-2-17 15,0 0-11 1</inkml:trace>
  <inkml:trace contextRef="#ctx0" brushRef="#br0" timeOffset="45160.5315">22323 7728 276 0,'6'8'104'0,"-6"-8"-56"15,21 8-32-15,-18-5 27 16,6 0-14-16,0-1-5 0,3-2-13 16,-3 0-5-16,5-5-4 15,-2 0-2-15,3-3 3 0,-3 0-2 16,-3-5-1-16,0 5-2 15,-6-6 1-15,0 4-1 16,-6-1 0-16,0 1 0 16,-9 4-2-16,0 4 0 15,-6 4 0-15,3 1 3 16,-2 10 0-16,2-2 5 16,3 7 5-16,3-2-3 0,6 16 2 15,0-8-3-15,12 0 0 16,0-3-8-16,6 0 0 15,-3-5-4-15,5-3 2 16,-2-2-19-16,9-9-9 16,-3-2-23-16,3-16-10 15,-3 3-55 1</inkml:trace>
  <inkml:trace contextRef="#ctx0" brushRef="#br0" timeOffset="45394.866">22606 7326 228 0,'-3'-2'85'0,"3"2"-46"0,0 2-21 0,0 4 25 0,3 2-2 15,0 15 0-15,0 6-7 16,0 6-4-16,0-1-16 16,0-5 0-16,-3 14 0 0,0 18-5 15,3-11-1-15,0-8-4 16,-3 3-1-16,6-8-14 15,-3-2-6-15,0-6-33 16,0-6-15-16,0-4-35 16,3-8-14-16,2-6 10 15</inkml:trace>
  <inkml:trace contextRef="#ctx0" brushRef="#br0" timeOffset="47598.2221">22921 7871 140 0,'0'3'52'0,"0"-3"-28"0,0 0-13 0,0 0 15 15,0 0-3-15,0 0-2 16,3 3 4-16,0-1 4 15,0 4-16-15,-3-4 6 0,6 6 2 16,-3 0 6-16,-3 3 6 16,0-3-5-16,-9 5-2 15,9-3-12-15,-9 1-6 16,0-3-10-16,-2 0-1 16,-1 0-19-16,-3-3-8 15,3-2-33-15,0-3-12 16,3 0-40-1</inkml:trace>
  <inkml:trace contextRef="#ctx0" brushRef="#br0" timeOffset="48551.8023">23362 7406 172 0,'-6'-16'66'0,"6"16"-36"0,0-3-13 16,0 3 22-16,0 0-9 15,0 0 0-15,-3 0-8 16,0 0-2-16,0 3-11 15,-3-1-3-15,0 6-2 0,3 0-2 16,-3 3-2-16,6 2 3 16,0 0 2-16,-3 1-2 0,6-1-2 15,-3-3 0-15,9 1 1 16,0-3 1-16,0-5 3 16,0-3 1-16,0-3 3 15,-3-2-3-15,3 2 1 16,-3-5 4-1,-6 0 2-15,0 0 4 16,-6 0-6-16,3-5 1 16,-3 2-4-16,0 4 0 15,0-1-5-15,3 2-1 16,-3 1-3-16,6 2-3 16,6 1-1-16,0-1 0 15,3 0 3-15,0 1 0 16,6-4-2-16,2 1 0 15,1 0 4-15,3 2 1 16,-6 1-7-16,0-1-2 0,-3 8-1 16,-3 1 2-16,3 7 2 15,-6 0 2-15,-3 0-1 16,-3 3 1-16,0 5 4 16,0 0 3-16,-9 14 7 15,-9-3 4-15,0 2-4 16,3 0-2-16,-3 1-3 15,3-6 0-15,0-3-6 16,1-2-3-16,8-8-6 16,-3-3 0-16,3-2-25 0,3-3-10 15,-3-3-22-15,6-5-10 16,9 0-50 0</inkml:trace>
  <inkml:trace contextRef="#ctx0" brushRef="#br0" timeOffset="48879.9126">23529 7721 208 0,'-6'10'79'0,"6"1"-42"0,0 2-23 0,0-5 22 15,3 2-9-15,0 6-1 16,3 3-9-16,-3-3-2 0,8-3-9 15,-2-8 3-15,9-5 1 0,0-5 1 16,-3-3 3-16,6-3-5 16,-6-2-1-16,-3 0 2 15,-3-3 1-15,-4 0 3 16,-5 3 2-16,-5 0-1 16,-4 0 4-16,-3-1-11 15,-3 9-2-15,0 0-20 16,0 2-5-16,3 3-22 15,3 3-9-15,3-1-37 16,3 1-15-16,9-3-10 16</inkml:trace>
  <inkml:trace contextRef="#ctx0" brushRef="#br0" timeOffset="49317.4899">23817 7620 240 0,'-6'11'90'0,"6"-9"-48"0,0 9-31 0,6-3 23 15,-3 2-7-15,0 6-1 16,3 0-10-16,-3 0-3 15,-3 2-7-15,6-4 3 0,-3-4 1 16,-3 1-3-16,6-3-2 0,-6-3 0 16,0-5-1-16,0 0 2 15,0-3 1-15,-6-2-1 16,6-3 1-16,-3-2-4 16,-3-4 0-16,6-1-1 15,0-4-2-15,0 6 1 16,6-3 1-16,-3 3-3 15,9-1 0-15,-3 4 1 16,3-3 0-16,3 2-3 16,0 8 2-16,5-5-1 15,-5 8 0-15,0 0-3 16,0 0-1-16,-3 0-37 0,0 8-16 16,-3-2-67-1</inkml:trace>
  <inkml:trace contextRef="#ctx0" brushRef="#br0" timeOffset="49536.2524">24136 7620 236 0,'0'11'90'0,"6"-9"-48"0,-6 4-20 0,3-1 26 15,0 3-12-15,0 5-1 16,0 3-16-16,0 0-4 15,-3 0-9-15,0-1-4 0,9-1-1 0,-9-4-12 16,0-2-3-16,6-2-35 16,-12-4-90-1,12-4-27 1,-6-4 62-16</inkml:trace>
  <inkml:trace contextRef="#ctx0" brushRef="#br0" timeOffset="49707.9358">24124 7480 304 0,'-3'0'115'0,"6"-3"-62"0,-3 3-46 0,0 0 23 16,0 0-21-16,0 0-6 16,6 3-43-16,0-1-18 15,3 1-75-15,3 0-29 16</inkml:trace>
  <inkml:trace contextRef="#ctx0" brushRef="#br0" timeOffset="50211.7672">24335 7755 240 0,'0'40'90'0,"3"-3"-48"0,3-3-40 0,-3-18 17 0,0 0-6 16,0 2 2-16,3-2-6 16,3-3-3-16,0-2-3 15,-6-3 2-15,6 0 1 16,-9-8 2-16,0-3 0 0,0-2 0 16,0-6 0-16,-3-2-4 15,-3-8-1-15,0-5 1 16,0-1 2-16,-3-2-5 15,9 0-3-15,-3 0 3 0,0 2 1 16,6 3 0-16,6-2-2 16,-6 5 3-16,9-6 2 15,3 4-2-15,-3 1 0 16,0 7-1-16,5 1 1 16,1 6-4-16,3 3 0 15,0 5 3-15,0 13 3 16,0 1 2-16,-3 1 1 15,-4 4 7-15,-2 2 2 16,-3-2 0-16,-3-1 2 16,-6-2-1-16,-9 3 0 15,-9-6-11-15,1-5-5 0,-7-3-17 16,-3-5-7-16,-6-5-25 16,3-3-7-16,1 0-100 15,-1 3-46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6:25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15899 140 0,'-3'-3'52'0,"3"6"-28"0,-3-3-13 16,3 0 15-16,-3 0-3 16,0-5 0-16,0 5-3 15,0 0-1 1,0-6-1-16,0 1-2 0,3 2-6 16,0 1-2-16,0-1 0 15,0 0 2-15,-3 3-1 16,3-2 0-16,-3 2-5 15,3 0-1-15,0 5-1 0,0-8-2 16,0 9 3-16,0-9 2 16,0 0 0-16,3 1 2 15,0-1-4-15,3-5 0 16,6 0-3-16,6 8-3 16,3-5 4-16,-1-3 1 15,1 8-3-15,0-3 1 16,0 1 0-16,3 2 0 15,-3 5 0-15,5 0 0 16,-5 3 0-16,-3 5 0 16,0 1 0-16,-3-4 2 0,-3 3-1 15,0-5-1 1,0 6 1-16,-4-1-1 0,1 0 0 16,-3 3 2-16,0 5-1 15,0-5 2-15,-3 3-2 16,-3-6 2-16,0 0 0 15,0 6 3-15,-3-6-3 16,0 0 0-16,0 0-1 16,0 0 1-16,0 1-2 15,0-1 2-15,0 0-4 16,0 0 0-16,0 1 1 16,0-1 2-16,-2 0-1 15,-1 0-1-15,-3 6 1 16,3 5 1-16,-6-3-1 0,0 0-1 15,3-3-2 1,0 6-1-16,0-3 2 0,3 1 0 16,0 1 1-16,0 4 0 15,0-3 0-15,6-1 0 16,-3 1 0-16,3-3 0 16,0 6 0-16,3-1 0 15,6-7 0-15,-3 2 0 16,6-5 0-16,0 0 0 15,0 2 0-15,0 4 0 16,0-4 0-16,0-5 0 16,2 0 0-16,1 1 2 15,3-4-1-15,0-2-1 0,-3 3-2 16,0-9-1-16,0 6 2 16,-3-2 2-16,0-1 0 15,-4-2 2-15,1-1-2 16,-3-2 2-16,-3 3-2 15,-3-3 2-15,0 0-2 16,0 0-1-16,0 0 1 16,-3 0-1-16,-3 0 2 15,-3-3 1-15,1 3-1 16,-4 0-2-16,0 0 1 16,-3-2-1-16,0 4-3 15,3 1 0-15,0 5 2 16,0-3 0-16,-3 3 1 15,0 3 0-15,4 2 0 0,-1 5 0 16,-3 4 0 0,3-4 0-16,3 3-5 0,3 3 1 15,0 3 2-15,3 4 1 16,0-2 1-16,6 14 2 16,0-6-3-16,0 0-2 15,0 0 4-15,0-3 1 16,-3 6 0-16,0-3-2 15,0-3 1-15,-6 3 1 16,-3-2-1-16,-3-1 2 16,-3-2 2-16,-6 0 2 0,1 2 1 15,-10-2 0-15,-3-6-4 16,0 1-1-16,1-3-6 16,-1-9 0-16,3-4-19 15,3-3-8-15,6-8-77 16,-2-13-67-1,5-19 57-15</inkml:trace>
  <inkml:trace contextRef="#ctx0" brushRef="#br0" timeOffset="6464.6342">13018 16063 116 0,'0'0'44'0,"0"3"-24"0,0 7-8 0,0-10 13 15,0 3 4-15,0-3 16 16,0-3-10 0,0 0-18-16,0 1-3 0,0-1-3 15,3-7-2 1,6-1-2-16,-3-2-2 16,0 0-3-16,0-1 1 15,0 6-4-15,0-2 0 0,-3 2-1 16,0-3 0-16,0 6 2 15,0 0 0-15,0 2 0 16,0 0 0-16,-3 3 2 16,3 3 1-16,0 2 1 15,0 3 0-15,0 5 0 16,0 3 2-16,0 3 6 16,0-3 2-16,-3 8-3 15,0-1 1-15,0 1-7 16,0 0-1-16,0 0-2 15,3-3 1-15,0-2-2 16,0-4 2-16,-3-1-2 0,3-6-1 16,-3 2-6-16,0-2-1 15,0-3-21-15,0-5-9 16,0 0-30-16,0 0-10 16,0 0-14-1</inkml:trace>
  <inkml:trace contextRef="#ctx0" brushRef="#br0" timeOffset="6761.8824">13018 16293 184 0,'-29'0'68'0,"26"-5"-36"0,0 10-26 0,3-5 17 0,0 0 1 15,0 0 5-15,0 0-9 16,9-5-4-16,0 5-9 15,5-3 2-15,1 0 1 0,3-2-3 16,3 3 1-16,3-1-3 16,0 0 0-16,-1 3-3 15,-2 0 1-15,0 3-2 16,-3 0 2-16,-3-3-2 16,-3 0-1-16,3 2-8 15,-9-2-3-15,2 0-12 16,1 0-3-16,-9-2-32 15,0-4-15-15,9 1-20 16</inkml:trace>
  <inkml:trace contextRef="#ctx0" brushRef="#br0" timeOffset="7324.326">13126 15880 152 0,'-21'-21'57'0,"12"21"-30"0,-6-3-16 0,6 3 18 0,0 0 0 16,-9 3 3-16,0 2-6 15,0 1-2-15,4 2-13 16,-4 2 2-16,3 1 1 0,0-1-3 16,0 4-1-16,3-1-2 15,0 5 2-15,3 6-3 16,3 3 1-16,3 2-3 16,0 5 0-16,6 3-3 15,3 0-2-15,3 8 1 16,6-5 1-16,0-6-1 15,9-7-1-15,3-1 1 16,2-7 1-16,4-6 1 16,3-8 3-16,3-5-3 0,5-5 0 15,-5-6 1 1,-3-2 0-16,-7-3 4 0,1-2 3 16,-9-3 2-16,-3-6 5 15,-6-2 1-15,-3-3 1 16,-6-2-7-16,-6-1-3 15,-6 1-3-15,0 2-2 16,-6 6-3-16,-3 2 1 16,-6 3-4-16,3 5-2 15,1-5-16-15,2 16-5 16,3-9-37-16,3 12-15 0,9-9-73 16</inkml:trace>
  <inkml:trace contextRef="#ctx0" brushRef="#br0" timeOffset="8564.7516">13548 16100 124 0,'-9'-3'49'0,"9"3"-26"0,0 0-16 0,0 0 15 15,0 0 2-15,0 0 3 16,0 0 3-16,3 6 4 16,0 4-19-16,0 6 3 0,0 5 0 15,0 3-4-15,0-3 2 16,0 0 0-16,0 6-1 15,-3-3-5-15,0-6-2 0,3-2-2 16,-3-5 1 0,3-3-2-16,0-14 2 15,-3 1-4-15,0-6 0 16,3-2-1-16,0-3 1 16,0-2-4-16,0-3 0 0,3 5-1 0,0 0-2 15,0 3 5-15,3-1 1 16,0 1-3-16,0 8-1 15,-1 2 1-15,4 3 0 16,-3 5 5-16,0 3 5 16,-3 3-3-16,0 2 2 15,-3 0-3-15,0-2 2 16,0 0-2-16,0-3 0 16,-3-3-3-16,0-5-2 15,0 0 1-15,3-5 1 0,-3-1-1 16,3-4 2-16,6-6-4 15,3 0 0-15,0 0-1 16,0 3-2-16,3 2 3 16,-1 1 0-16,-2 7-2 15,3 3 0-15,0 3 6 16,-3 7 5-16,0 1 0 16,-3 2 1-16,0 0-5 15,-3 1-1-15,0-4-1 16,-3 3 1-16,0 1-9 15,0-7-1-15,-3-1-20 16,3 2-8-16,0-3-11 0,-3-5-1 16,6 0-17-1,2-5-7-15,1-3-23 16</inkml:trace>
  <inkml:trace contextRef="#ctx0" brushRef="#br0" timeOffset="8908.484">14033 16058 192 0,'-3'0'71'0,"3"0"-38"0,-3 13-25 0,3-8 16 16,-3 0 3-16,0 3 4 15,0 3-9-15,1 2 0 0,-1 3-13 16,0 5-1-16,3 0 2 0,3 1-4 16,2-4-1-16,7-2-2 15,0-3 0-15,3-2 2 16,3-6 4-16,3 0 0 15,-3-5 2-15,-3-5-2 16,0-8 0-16,-4 0-3 16,-2-3 1-16,-3-3-2 15,-9 1 0-15,-3-1-3 16,-3 3 1-16,-2-2-2 16,-1 4-1-16,-3 4-8 15,3 2-3-15,0 3-14 16,-3 5-6-16,9 2-13 15,3 1-3-15,3-3-14 0,6 3-4 16,6-1-25 0</inkml:trace>
  <inkml:trace contextRef="#ctx0" brushRef="#br0" timeOffset="9582.7947">14251 16058 156 0,'0'-3'57'0,"6"3"-30"0,-3 5-10 0,3 3 22 16,-1 0-2-16,1 0 0 15,3 5-7-15,0 3-2 16,0 3-15-16,3 2 3 0,3 0 2 16,-3-2-8-16,3-4-1 0,-3-1-1 15,0-6 0-15,-3 2-2 16,-1-7-1-16,-2 5-1 15,0-6 2-15,0-2-1 32,-3-2 2-32,0-6-4 15,0-5-2-15,0-3 0 0,0 0 1 16,0 0-1-16,-3 0-1 16,0 0 1-16,0-2-1 15,0 4-3-15,0 1 2 16,0 3-15-16,3 2-4 15,0 2-8-15,3 1 0 0,0 2-3 16,3 1 0-16,0-1 10 16,0 8 7-16,3 1 9 15,0-1 3-15,0 0 2 16,-1 3 2-16,1 0 8 16,0 0 5-16,0-3 4 15,0 3 3 1,3-2-10-16,-3-6-2 15,3 0 0-15,0 0 1 16,0-3-5-16,-7-2-2 16,1-1-2-16,-3-2-2 0,-6-2 1 15,0 2-1-15,-12-5 0 16,1 7-3 0,-1 4 2-16,-3 7-1 15,0 3 0-15,0 3 4 16,0 4 1-16,3 4 3 15,3 2 1-15,3 3 8 16,3-3 2-16,6-2-4 16,3 2 0-16,6-5-10 15,3 2-2-15,6-7-6 16,3-3 1-16,0-8-27 16,-4-3-11-16,4-5-98 15</inkml:trace>
  <inkml:trace contextRef="#ctx0" brushRef="#br0" timeOffset="10948.6309">15120 16031 188 0,'-6'-3'71'0,"6"1"-38"0,3 7-34 0,3 3 12 16,0 0 12-16,-3 8 8 16,3 0-1-16,3 2 0 15,0 3-17-15,-4 1 1 0,1-4 2 16,0 3-4-16,-3-5-2 15,0-3 1-15,-3-5 3 16,0 3 1-16,0-8 0 16,0-3-3-16,0-3 0 15,0-8-7-15,0-2-1 0,0 0-4 16,3-3-1-16,3-5 1 16,0 0 0-16,3 2 0 15,3-2 0-15,0 2 0 16,3 4 0-16,0 1-3 15,0 4 2-15,-3 2-8 16,-1 3-2-16,1 2-14 16,0 3-6-16,0 3-13 15,3 4-5-15,-3-1-9 16,3-1-3-16</inkml:trace>
  <inkml:trace contextRef="#ctx0" brushRef="#br0" timeOffset="11324.0043">15438 16047 220 0,'-3'5'82'0,"3"-2"-44"0,3 10-31 0,0-8 18 16,3 1-9-16,3-1 1 15,0 0-4-15,0-2 2 16,3 0-8-16,3-1 0 0,3-2 0 16,-3-2-1-16,-1-4 1 15,-2 1-4-15,-3-3-2 16,0-2 2-16,-3 2 0 15,-3-3-1-15,-6-2 1 16,-6 5-2-16,-3 0 2 16,-3-3-4-16,-2 11-2 15,-1 0-1-15,-3 0 0 16,3 14 3-16,0-1 0 16,3 5-2-16,0-2 2 0,6 3 7 15,4-1 4-15,2 6 1 16,6 0 1-16,5-3-6 15,4 0-4-15,3-5-1 16,6 0-1-16,6-3 0 16,0-5 0-16,-1-3-18 15,1-5-8-15,-3-2-26 16,0-6-10-16,3-5-53 16</inkml:trace>
  <inkml:trace contextRef="#ctx0" brushRef="#br0" timeOffset="11933.1786">15784 15772 92 0,'-3'0'35'0,"3"0"-18"0,0-3-16 0,0 3 11 0,0 0 7 15,0 0 6-15,0 0-9 16,0 0-2-16,0 0-2 16,0 0 0-1,-3 0-9-15,0 0-3 0,0 0 1 16,0 0 1-16,0 0-3 15,3 0 1-15,0 0-2 16,0 0 0-16,0 0 2 16,-3 0 2-1,6-2 1-15,-3 2-4 16,0 0 1-16,3 0 0 16,-6 0 2-16,6 0 10 15,-6 0 4-15,3 0 1 16,-3 0 0-16,3 2-3 15,-3 3-1-15,3 1 1 0,-3 2 4 16,0 5-6-16,-3 8 1 16,0 0-2-16,0 3 1 15,0 5-6-15,0-2-2 16,0 10-2-16,3-3-2 16,0-2 1-16,3 0 1 15,3-3 1-15,3-3 1 16,0-7-2-16,6 2-2 15,-3-5 1-15,0-3-1 16,0-2-5-16,0-4 1 16,0 1-22-16,0-2-8 0,-1-6-38 15,1-3-60 1,0 0 28-16</inkml:trace>
  <inkml:trace contextRef="#ctx0" brushRef="#br0" timeOffset="12261.2699">15611 15973 220 0,'-12'0'85'0,"12"-3"-46"0,0 6-43 0,0-3 15 15,6 5 9 1,3-2 7-16,3-3-2 0,3 0-3 16,3 0-12-16,2 0-6 0,4-3-1 15,0-2-15-15,0 2-7 16,0 1-70-1,-1-1-66-15,-5 0 47 16</inkml:trace>
  <inkml:trace contextRef="#ctx0" brushRef="#br0" timeOffset="12964.5361">16299 15986 176 0,'-18'-3'68'0,"12"6"-36"0,0 5-33 0,3-3 15 15,-3 9-4-15,0 4 2 0,-3 3 2 16,0 0 4 0,3 3-10-16,0-3-2 0,3 6-2 0,3-6-5 15,6-5-1-15,0-3 5 16,0-5 3-16,0 3-3 15,0-9 0-15,0-4 1 16,3-9 0-16,0 1-2 16,0-6-2-16,0-3-2 15,0 6-1-15,-1-6 2 16,1-2 0-16,-3 5 3 16,0 3 1-16,-3 3-4 15,0 7 1-15,-3 3 4 16,3 8 5-16,0 0 4 15,0 2 2-15,3 4-6 16,0-1-3-16,0 3-6 16,0-3 0-16,3 0-7 0,0-5 0 15,6-3-30-15,6-2-11 16,5-6-57 0,-2 1-24-16,0-4 67 15</inkml:trace>
  <inkml:trace contextRef="#ctx0" brushRef="#br0" timeOffset="13386.4302">16608 16031 244 0,'-12'-3'90'0,"3"3"-48"0,0 3-42 0,6 0 16 0,-6 10-11 16,0-2-1-16,1 2 0 16,-1 3 2-16,0 2-3 15,6 1-2-15,0-1 0 0,3-2-1 16,3 3 2-16,3-9-1 15,3-4-1-15,0-4 7 16,-1-7 3-16,4-6-3 16,-3-2-2-16,0-8 0 15,0 0 1-15,0-6-3 16,-6 1-2-16,0-3 0 16,-6-8 1-16,0-6-1 15,-3 4 2-15,0 4 0 16,0 3 1-16,0 6 0 15,3 5 2-15,0 8-5 16,0 7-1-16,3 9 0 0,0 16 2 16,3 7 1-16,3 8 3 15,0 3 1-15,3 8 3 16,0-5-7-16,3-6-2 16,3-4-8-16,0-4-3 15,0-5-23-15,3-8-9 16,-1-5-33-16,1-5-13 15,6-3-8 1</inkml:trace>
  <inkml:trace contextRef="#ctx0" brushRef="#br0" timeOffset="13792.7251">16927 16002 248 0,'-21'-3'93'0,"21"3"-50"0,-18 0-50 15,12 3 16-15,-3 2-6 16,0 6 3-16,-3 5 6 15,-3-3 2-15,3 6-7 16,0-4-4-16,7 1 0 0,2-3-2 16,3 1 2-16,3-6 2 15,2-3 4-15,4-5-2 16,3-5-2-16,3-3 0 16,0-11 1-16,3 1-3 15,-3-3 0-15,-3-3-1 16,-3 0 1-16,-3-8-2 15,-9-5-1-15,-6-3 1 16,0 6-1-16,0-3-3 16,0 5 0-16,0 6 2 15,3 5 0-15,0 2 1 0,3 14 0 16,0 5 2-16,0 13 1 16,3 6-1-16,3 12 1 15,3 4 4-15,3 2 4 16,6 2-4-16,0-2-2 15,0 0-5-15,0-7-2 16,-1-9-28-16,1-3-10 16,3-7-37-16,0-3-16 15,-3-8-9 1</inkml:trace>
  <inkml:trace contextRef="#ctx0" brushRef="#br0" timeOffset="14245.8627">17114 15923 220 0,'0'8'82'0,"3"-6"-44"0,-3 9-42 15,6-6 15-15,0 8 5 16,0 8 7-16,0-5 5 0,-3 6 6 16,0-4-19-16,0 1-6 0,0-4-2 15,-3-1 2-15,0-1 2 16,0-3 3-16,0-2 2 16,-6-8-1-1,0 0-3-15,0 0-2 16,3-5-9-16,0-13-2 15,0-4-3-15,9-4 3 16,0 5-2-16,0-3 1 16,3 3 4-16,3-6 3 15,3 9-7-15,2 5-3 16,4 7 5-16,3 4 1 16,-6 2-2-16,6 0-1 15,-3 0-17-15,2 0-5 0,-2 0-72 16,0 0-31-16,-3 0 14 15</inkml:trace>
  <inkml:trace contextRef="#ctx0" brushRef="#br0" timeOffset="15683.5948">13760 16679 184 0,'0'0'68'0,"0"0"-36"0,0 6-18 15,3-4 20-15,-1 4-6 16,1 2-2-16,0 2-3 0,0 9-3 16,3 2-10-1,0 3-2-15,-3-3 2 0,0 0-6 0,0 0 0 16,0-5 0-16,0 0 0 15,3-6-2-15,-3-2-2 16,0 0-35-16,0-8-14 16,-3-8-37-1,3-5-51-15,-3 0 40 16</inkml:trace>
  <inkml:trace contextRef="#ctx0" brushRef="#br0" timeOffset="15840.1139">13801 16587 212 0,'-6'-11'79'0,"3"6"-42"0,6 2-41 16,-3 3 15-16,0 0-10 15,0 0-1-15,0 0-2 16,6 6 0-16,0-1-38 16,0 3-18-16,0 0-21 15,3 2-9-15</inkml:trace>
  <inkml:trace contextRef="#ctx0" brushRef="#br0" timeOffset="16230.5384">13935 16759 204 0,'0'18'77'0,"0"-7"-42"0,12 5-41 0,-12-8 14 16,6-3 4-1,-3 8 4-15,0-5 8 0,-6-3 2 16,6 3-13-16,-3-8-3 0,-3 3 0 15,0 0-6-15,0-3 0 16,0 0-2-16,3-3 1 16,3-2 0-16,0-3 1 15,3-3-5-15,0-10-1 16,0 2 1-16,3 1 2 16,3 2-2-16,0 3 0 15,2 2 5-15,1 3 2 16,0 3-2-16,3 5-1 15,0 0 1-15,-3 19 2 0,3-4-1 16,-3 1 2-16,-3 3-2 16,-1-3 0-16,1 5-1 15,0-3 0-15,-9-4-5 16,6-1-1-16,-3-8-28 16,0 6-10-16,-3-9-22 15,-3-2-6-15,3 0-32 16</inkml:trace>
  <inkml:trace contextRef="#ctx0" brushRef="#br0" timeOffset="16480.4795">14310 16534 256 0,'0'-16'96'0,"0"13"-52"0,0 3-54 0,0 0 27 16,3 8-1-1,0 11 7-15,0 2 6 16,0 8-16-16,3 0-3 0,0 3-2 16,0 2-4-16,0-2-1 15,-3 0-1-15,6-8 1 16,0-1-15-16,-3-4-5 16,0-6-35-16,-3 0-14 15</inkml:trace>
  <inkml:trace contextRef="#ctx0" brushRef="#br0" timeOffset="16933.9338">14224 16693 240 0,'-3'-3'90'0,"6"3"-48"0,3 0-31 15,0 0 23-15,3 0-9 16,3-3 0-16,2 1-14 16,4-4-4-16,9 4-5 15,3-4-15-15,0 1-4 0,-1 0-15 16,1 2-8-16,-3 1 6 16,-3 2 3-16,-6 2 13 15,-3 1 6-15,-4 5 12 0,-2 0 5 16,-6 0 13-1,-3 0 8-15,0 5-4 0,-3 5-1 16,0 1-10-16,3-3-4 16,3 2-7-16,3 3 0 15,3-7 2-15,3-1 1 16,9-8 10-16,3 3 6 16,0-8-4-16,-4-8 0 15,1 0-3-15,-6-5 2 16,-3-6 4-16,-6 6 3 15,-3-5 2-15,-6 4 3 16,-9 1-8-16,-9 0-3 0,0 5-19 16,1 0-10-1,2-2-31-15,3 7-11 0,3-2-94 16</inkml:trace>
  <inkml:trace contextRef="#ctx0" brushRef="#br0" timeOffset="17965.2451">15257 16510 120 0,'-3'-3'46'0,"3"3"-24"0,0 0-8 15,0 0 28 1,0-5-12-16,0 0-9 15,0-1-3-15,0-1-11 0,0 4 5 0,0-5 3 16,-3 3-1-16,0 2 2 16,0 0 0-16,0 1-1 15,-3 2-1-15,0 0-1 16,0 2-1-16,0 1 0 16,-3 2-4-16,3 3-3 15,0-2-5-15,3 7 0 16,0-3-2-16,3 1-2 15,3-6 0-15,3 6 3 16,3-9 2-16,0-2 2 16,6 0 1-16,-3 0 0 15,0-2 0-15,3-3 2 0,-3-6-3 16,-7 3 0-16,-2 3 3 16,0-3 3-16,-3 0-2 15,0 3-2-15,0-1-2 16,0 1-3-16,0 0 1 15,0 2-1-15,6-2-5 16,3 2-1-16,3-2 3 16,0 5 1-16,3 0 2 15,3 0 0-15,-3 5-3 16,0 3 2-16,-3 5 1 16,-7 3 2-16,-5 0 3 15,-5 10 4-15,-4 1 2 16,-3 5 3-16,-3-6-3 15,-3 1 1-15,0 4-9 0,0-4-4 16,3-3 0-16,6-9 0 16,1 4-8-16,2-6-2 15,3 0-18-15,14-2-51 16,1-8 1 0,3-3-42-1</inkml:trace>
  <inkml:trace contextRef="#ctx0" brushRef="#br0" timeOffset="18260.7325">15471 16719 244 0,'-3'5'90'0,"0"-2"-48"0,3 10-51 0,0 0 14 0,0-2 1 16,0 8 6-16,0-4 7 16,3 1 5-16,0-2-12 15,6-4 0-15,3 1 1 0,6-6-1 16,0-5 1-16,2-5-3 15,1-6-1-15,-3-5-3 16,-3-2 1-16,-3 4 2 16,-3 1 2-16,-6 0 3 15,-6 2 2 1,-6 1-5-16,-9-1-1 16,-3 9-4-16,0-1-1 0,1 3-19 15,2 0-5-15,3 0-18 16,6 0-6-16,6-3-41 15,6-2-19-15,9-3-9 16</inkml:trace>
  <inkml:trace contextRef="#ctx0" brushRef="#br0" timeOffset="18760.7378">15790 16600 224 0,'0'8'85'0,"3"5"-46"0,-1 6-39 0,1-11 16 0,0 5 8 15,0-3 10-15,0-2-7 16,0 11-3-16,-3-6-14 16,3 6-6-16,-3-6-1 0,0-3-2 15,0-4 2-15,0-1-2 16,0 3 8 0,0-16 2-16,0 0-6 15,-3-3-2-15,0-2-2 16,3 0-1-16,0 0 0 15,3 0 0-15,0-1 4 16,3 4 2-16,3-3 0 0,0-1 1 16,3 4 0-16,3-1 3 15,0 6-5-15,3-3-1 16,-3 8-2-16,2 0-2 16,1 0-6-16,3 0-1 15,-3 8-35-15,-3-3-12 16,-3 0-34-16,0 1-12 15,-3-4-2 1</inkml:trace>
  <inkml:trace contextRef="#ctx0" brushRef="#br0" timeOffset="18948.3531">16111 16653 280 0,'3'0'104'0,"0"5"-56"0,0-2-56 0,-3 5 18 0,3 0 2 15,0 2 4-15,-3 1-3 16,0-3-3-16,0 5-5 16,0 6-8-16,0-6-1 0,0-5-29 15,0 2-11-15,-3-4-30 16,0-4-11-16,0-2-6 16</inkml:trace>
  <inkml:trace contextRef="#ctx0" brushRef="#br0" timeOffset="19136.1412">16072 16457 280 0,'-3'-10'104'0,"9"2"-56"0,0 0-45 0,0 2 21 16,-3 6-12-16,0 0 1 16,3 0-10-16,0 0-2 15,-3 0-1-15,-3 0-11 0,6 6-5 16,0 2-41-16,0-3-17 15,0 3-37 1</inkml:trace>
  <inkml:trace contextRef="#ctx0" brushRef="#br0" timeOffset="19651.7387">16296 16640 148 0,'8'21'57'0,"-5"-3"-30"0,-3 4-7 16,3-4 19-16,-3 8 1 16,0 6 0-16,0 0-6 15,0 2-4-15,0-2-16 16,0 0-9-16,0-11-3 0,3-8 0 16,-3 1 1-16,3-4 1 15,0-7 2-15,0-3-3 16,-3-8-2-16,0 8 2 15,0-19 2-15,0 3-2 16,0-7-2-16,0-4 0 0,-3-5 1 16,3 6 1-1,0-3 3-15,3 0-3 0,0 0-2 16,0 2 2 0,3 1 2-16,3 2 0 0,0 3 0 15,3 5-1-15,0 3 2 16,6 2-8-16,6 6 0 15,2 5 4-15,-5 8 6 16,3 5 2-16,-3 5 4 16,0 1 4-16,-6-3 1 15,-4 2-2-15,-2 4 0 16,-6-4-1-16,-6-5 0 16,-3 6-4-16,-5-6 0 15,-7-2-7-15,-6-3-1 16,0-3-20-16,0-3-7 0,-5-2-23 15,5 0-9-15,3 0-77 16,3 0-69 0,6 0 70-16</inkml:trace>
  <inkml:trace contextRef="#ctx0" brushRef="#br0" timeOffset="24384.9919">13066 17706 176 0,'-6'5'68'0,"6"-5"-36"0,-3 6-15 15,3-6 20-15,0 0-4 16,0 0 1-16,0 0-15 0,0 0-6 16,0 0-8-16,0 0-2 0,6-11 3 15,0 3-5 1,6-5-1-16,-3 0 0 0,6-1 0 16,-3 9-3-16,2 5 2 15,-2 0 1-15,0 13 2 16,-3-2-1-16,-3 10-1 15,-3 3 1-15,-6 2 1 16,3-5 1-16,-6 6 3 16,0-1 1-16,-3-2 1 15,0-3 0-15,0-2 2 16,1-3-1-16,-1-6 2 16,0 4-4-16,3-7 1 15,0-1-3-15,3 2 0 16,0-3-6-16,6-5-1 15,-3 0 1-15,9-5 2 0,0 5-5 16,9-3 1-16,-4-2 3 16,7 5 4-16,-3 0-3 15,6 8-3-15,-6-8 1 16,3 5 0-16,-4 3-4 16,-2-3 1-16,-3 1-18 15,3-4-6-15,-6 3-12 16,0-5-2-16,0 6-31 15,-6-12-57 1,0 6 28-16</inkml:trace>
  <inkml:trace contextRef="#ctx0" brushRef="#br0" timeOffset="24822.5623">13209 17523 160 0,'-21'-26'63'0,"21"26"-34"0,-24-21-23 0,21 21 15 15,-9-6 0-15,3 6 4 16,-3-2-2-16,1-3 0 16,-10 5-12-16,3 0-4 0,-6 7-1 15,3-1-8-15,-3 18 0 16,4-9 2-16,2 25 4 15,3-3-3-15,6 16-3 0,3-3-2 16,15 11 3 0,-3-3-2-16,15 1 1 0,-3-12 4 15,14-7 1-15,-2-8 14 16,18-14 6-16,-7 1 0 16,13-30-2-16,-9-2-7 15,-1-19-4-15,-2 3 6 16,-12-24 3-16,-4 8 2 15,-20-8 2-15,0 11-2 16,-18-3 2-16,4 5-13 16,-22 11-3-16,6 3-29 15,-12 2-13-15,9 5-57 0,4 11-26 16,2-5-15 0</inkml:trace>
  <inkml:trace contextRef="#ctx0" brushRef="#br0" timeOffset="26103.6255">13724 17698 208 0,'-3'5'79'0,"3"-5"-42"0,0 8-39 0,0-2 14 15,3 1-2-15,0 4 1 16,3 10 3-16,0-2 2 16,0 2-9-16,0 5 2 0,0-2 2 15,0-3-4-15,-4 0-2 16,1-2-2-16,0-6 0 16,0 0 0-16,0 1 1 15,0-9 0-15,-3-5 0 16,0 0-5-16,3-5 1 15,-3-3 0-15,3-5 2 16,0 5-3-16,0-8 0 0,0 2 1 16,3-1 2-16,-3 1-3 15,3 1 0-15,0 3-1 16,3 2 0-16,-3 0 2 16,3 8 0-16,0 0 0 15,-3 8 2-15,0 0-1 16,0 5-1-16,0 0 3 15,-3 0 0-15,0 0 1 16,0-2 0-16,0-3-2 16,0-3-2-16,-1-5 1 15,4 0 1-15,0-5-1 16,3-8-1-16,0 0-2 16,3-6 1-16,-3 6-1 15,3 0 0-15,0-1-3 16,6 6 1-16,-3 0 2 0,3 16 1 15,-4-2 1-15,1 2 0 16,-3 0 4-16,0 2 2 16,-3-2-7-16,3 5-1 15,-6-5-16-15,0 5-5 16,-3-2-19-16,0-3-9 16,0-3-19-1,3-5-39-15,-3 0 30 16</inkml:trace>
  <inkml:trace contextRef="#ctx0" brushRef="#br0" timeOffset="26431.8042">14274 17761 160 0,'0'0'63'0,"0"0"-34"0,-3-5-16 0,3 5 17 0,0 5-11 15,0-2-1-15,0 2-8 16,0 3-2-16,0 11-4 15,0-1 2-15,3 4 0 0,0-4-2 16,6 3-3-16,0-5 0 16,6-3 1-16,-3 1 5 15,3-12 4-15,-3 4-2 16,3-12 0-16,-3-2-1 16,-3-5 2-16,0 0-1 0,-4-6 2 15,1 6-6-15,-9-5-1 16,3 2 0-16,-8-3 2 15,-1 6-3-15,-3 2-2 16,0-2-18-16,0 13-6 16,0-3-24-16,3 6-10 15,0-3-47 1</inkml:trace>
  <inkml:trace contextRef="#ctx0" brushRef="#br0" timeOffset="26807.1949">14453 17730 168 0,'0'8'66'0,"0"-8"-36"0,9 23-20 16,-6-20 20-16,3 10-5 15,0-2 0-15,3 5-5 16,0 2-2-16,3 1-10 15,-3-6 1-15,2 6 2 0,-2-6-4 16,0-5 1-16,0 2-3 16,0-7 2-16,-3 2 0 15,0-5 1-15,0 0-2 16,0 0-1-16,-3-5-1 16,0-3 2-16,0 0-3 15,0-8-2-15,0 3 0 0,-3-3-1 16,0 3-3-16,0 0 0 15,0-1-18-15,3 4-7 16,0 2-12-16,6 3-2 16,0-1-22-1,0 4-53-15,0-4 21 16</inkml:trace>
  <inkml:trace contextRef="#ctx0" brushRef="#br0" timeOffset="27150.8936">14745 17769 168 0,'0'6'66'0,"0"-6"-36"0,9 2-22 0,-6 4 18 16,3-1-6-16,0-2 0 15,5-1-5-15,-2-2 1 0,6 0-9 16,-3 0-2-16,0-5-1 16,-3 0 2-16,0-1 1 0,0-2-6 15,0 3 0-15,0-3 1 16,-6 0 1-16,0 3-1 15,-9 0 1-15,3-3-4 16,-12 8-2-16,3 0 6 16,-3 8 3-16,0-3 1 15,0 13 1-15,3-4 0 16,4 4 2-16,-1-2 1 16,6 11 1-16,3-27-2 31,17 23-21-31,1-1-7 15,9-9-76-15,-6-3-30 16,9-7 25-16,-6-3 17 16</inkml:trace>
  <inkml:trace contextRef="#ctx0" brushRef="#br0" timeOffset="28072.8472">15447 17502 116 0,'-3'0'44'0,"3"0"-24"0,-3 0-8 0,3 0 16 16,0 0-1-16,0 0 2 16,-3 0-5-16,0 0-3 15,-3 0-11-15,0 5 0 0,-3 1 1 16,4-4 0-16,-4 12 1 16,3-9-6-16,0 13-2 0,3-4-2 15,3 7-2-15,0-8 3 16,6 6 2-16,0-6-2 15,6-5-2-15,-4-3 6 16,4-10 3-16,-3-3-5 16,0 3-3-16,0-3 3 15,-3-3 4-15,0 3 1 16,-6-5 2-16,0 8 0 16,-3-9 0-16,0 6-4 15,0 3-3-15,0-3-5 16,0 3 0-16,0 5-2 15,3-3-2-15,0-2-2 0,9 5 1 16,-3 0 3-16,6 0 3 16,0 0-2-16,6 5 0 15,-3-2 1-15,0 2 0 16,-4 3 0-16,-2 11 0 16,0-6 0-16,-6 11 2 15,0-3 5-15,-12 5 4 16,3 1-6-16,-6 5-3 15,4-11-1-15,-1 5 1 16,0-2-10-16,0-3-2 16,3-2-13-16,3-1-3 15,0-2-13-15,3-3-3 16,0-2-32-16,6-6-50 16,0-2 32-1</inkml:trace>
  <inkml:trace contextRef="#ctx0" brushRef="#br0" timeOffset="28361.7213">15608 17862 152 0,'3'13'57'0,"-3"-13"-30"0,6 11-18 15,-3-9 16-15,3 4-1 16,0-1 1-16,3 3-8 16,-3-3 0-16,9 1-10 15,-7-4 5-15,10 4 3 0,-3-6 4 16,0-6 3-16,-3 4 1 0,0-9 1 15,-3 3-7-15,-3-5-2 0,0 2-7 32,-6-5-3-32,0 3 0 0,-9 3 1 0,0-4-1 15,-6 12 2-15,3-4-11 16,0 6-2-16,0 0-19 16,0 6-9-16,3-4-18 15,6 4-7-15,1-1-56 16</inkml:trace>
  <inkml:trace contextRef="#ctx0" brushRef="#br0" timeOffset="29080.6322">15921 17722 156 0,'-3'-11'60'0,"3"11"-32"0,0-2-11 16,0 2 20-16,0 0-10 15,0 0-3-15,3 2-6 31,-1-2-1-31,1 13-9 16,0-7 1-16,0 12 4 0,0-5-3 0,0 3 2 0,0-2-1 16,-3-1 3-16,0-3-5 0,0 4-1 15,0-6-2 1,0-3-1-16,0 3-3 16,0-8 1-16,0 5 2 0,0-5 4 15,0 5 0-15,0-10 0 16,0 5-5-16,0 0-1 15,0 0 1-15,0-5 2 16,0-3-3-16,-3 3-2 16,3 2 0-16,-3-8-1 15,3 9 0-15,0-9 2 32,0 3-1-32,0-2-1 15,0 2 1-15,0-6 1 16,0 9-1-16,6-8 2 0,-3 0-2 0,6-1 2 31,0 7-4-31,6-7-2 0,0 4 2 0,3-1 0 16,-3 1-6-16,3 4-3 0,-4 4-19 15,1-4-6-15,0 6-39 16,0 6-18-16,-3-4-17 16</inkml:trace>
  <inkml:trace contextRef="#ctx0" brushRef="#br0" timeOffset="29518.3577">16358 17608 176 0,'0'-21'66'0,"0"21"-36"0,-3 0-11 0,3 0 21 0,-3 0-5 0,0 5 0 31,-6-2-12-31,3-1-1 16,-6 12-13-16,3-4-3 0,-2 1-2 16,2 2-2-16,0 0-2 15,3-5-2-15,0 5 1 16,3-7-1-16,3 7 0 15,0-5 0-15,6 3 0 16,0-4 2-16,3 7 0 0,0-1 0 16,-4 0 0-16,1 6 13 15,-6-6 8-15,0 5 1 16,-3-4-1-16,0-6-9 16,-5 5-3-16,2-8-3 15,-6 3-1-15,3-3-14 16,-6-5-4-16,3 6-23 15,0-6-9-15,3 0-20 16,0 0-8-16,3 0-35 16</inkml:trace>
  <inkml:trace contextRef="#ctx0" brushRef="#br0" timeOffset="30034.0361">16409 17775 132 0,'0'16'52'0,"0"-16"-28"0,18 37-13 0,-15-29 15 16,2 10-1-16,1-5 2 15,3 14-2-15,-3-9 2 16,3 17-15-16,-3-4-7 0,0-4-3 15,0-1 0-15,0-7 1 16,-3 2 5-16,0-8 3 16,0-2 2-16,-3-11 5 0,0 0-6 15,-6-19 1-15,3 6-8 16,-6-8-1-16,0-3-4 16,0-5-1-16,3 0 1 15,3-5 2-15,0 2-3 16,9 0 0-16,0 3 1 15,6-3 0-15,-3 8 0 16,6 3 0-16,-3 3 2 16,6 10 1-16,0 2 5 15,2 12 3-15,-2-6 2 16,0 13 5-16,-3-5-4 16,-3 10 0-16,-3-4 0 15,-9 4 2-15,0 1-7 0,-12-6-3 16,3 0-10-1,-12-5-3-15,3 0-20 0,-8-8-8 16,5 5-26-16,-3-5-11 16,3 0-50-1</inkml:trace>
  <inkml:trace contextRef="#ctx0" brushRef="#br0" timeOffset="30706.0362">16995 17600 168 0,'3'-18'63'0,"-3"18"-34"0,0 2-25 0,0-2 13 16,6 8 5-16,-3-3 4 16,3 11-8-16,0 3-3 15,0 7-8-15,0-2 2 0,0 5 3 16,0-5-4-16,6 2 0 15,-3-4-4-15,2-4-3 16,1 1 6-16,0-11 5 16,-3 0-2-16,0-11 0 15,0-2-9-15,-3-3 0 0,0-6-1 16,-3 1 2-16,0 3-1 16,-3-12-1-1,0 4 1-15,0 10 1 0,0-3-3 16,0 9-2-16,0-3 2 15,3 12 2-15,0-1 0 16,0 2 2-16,0 2-2 16,3 6 2-16,0 3-4 15,3-6-2-15,-3 0-16 16,3 0-5-16,-1-7-26 16,1-1-8-16,0-2-42 15</inkml:trace>
  <inkml:trace contextRef="#ctx0" brushRef="#br0" timeOffset="31112.0033">17299 17685 164 0,'0'8'63'0,"0"-8"-34"0,6 13-25 0,-3-10 15 16,3 18 0-16,-3-8 3 16,5 19 3-16,1-6 4 15,3 14-15-15,0-6 3 0,-3 3 1 16,0-2-8-16,0-4-1 15,-3-4-5-15,0-9-3 16,0 4 4-16,-9-17 4 16,0 3-3-16,-6-16-1 15,0 0-2-15,0-16-3 0,0 8 1 16,0-21 1-16,0 11-3 16,6-19-2-16,0 10 2 15,3-10 2-15,0 8 2 16,15-2 3-16,-3 7-3 15,6-2-2-15,-3 7 4 16,6 14 1-16,-3 0 0 16,5 7 1-16,-5 6 9 15,-3 19 7-15,0-6-3 16,-9 14 0-16,-3-6-5 16,-6 3-1-16,0-6-6 15,-12-2-3-15,3-3-31 0,-15-8-13 16,7 1-59-1,-4-12-27-15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7:18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 12033 96 0,'0'-13'35'0,"0"13"-18"0,0 13 6 15,0-7 18-15,0-6-13 16,0 0-5-16,0 0-10 15,6 2-1-15,-1 1-7 16,4-1 8-16,6 1 4 0,-3 0-7 16,6 2-1-16,6 0-1 15,3-2 2-15,5 0-1 16,4 2 0-16,6-2-3 16,-1-1 1-16,4-2-2 15,0 0 0-15,-1 0-3 16,1 0 1-16,3-2 0 0,-4-1 3 15,-2 0-1-15,-3 1 2 16,-7-1-2-16,-2-2 2 16,-3-1-4-16,-3 6 0 15,-3-5 1-15,-6 0 0 16,-1 2-2-16,-2 1-2 16,-3-1 1-16,-3 3 1 15,0-3-10-15,-3 1-4 16,0-1-19-16,-3 3-7 15,-3 0-35 1,0 0-54-16,0 0 31 16</inkml:trace>
  <inkml:trace contextRef="#ctx0" brushRef="#br0" timeOffset="296.906">3827 11943 160 0,'-3'-5'63'0,"3"5"-34"0,0 0-32 16,0 0 13-16,0 0-1 16,0 0 7-1,12 5-5-15,3 1-5 16,8-1-4-16,-2 0 1 0,0 3-4 16,-3 0 0-16,0 3 3 15,-3 2 1-15,-3 0 7 0,-7 3 6 16,-5 0 5-16,-5 0 2 15,-7 0-6-15,-3-3 0 16,0 0-8-16,0 0-1 16,0-2-13-16,3-1-6 15,3-2-79 1,0 0-61-16,3-5 51 16</inkml:trace>
  <inkml:trace contextRef="#ctx0" brushRef="#br0" timeOffset="2027.8351">582 11877 96 0,'-6'-2'35'0,"6"2"-18"0,-3 2-9 0,-3-4 11 0,0-1-7 15,-2 8 1-15,-4 0-4 16,-3 3 2-16,3 0-6 16,0 3-1-16,-6-1-2 15,6 4-2-15,-6 2 3 0,6 5-2 16,0 3-1-16,4-3-2 15,2-3 1-15,6 1 3 16,6-3 1-16,-3-6 1 16,2 1 2-16,4-6 8 15,-3-2 3-15,3-3-4 16,9-3-3-16,-9 0-3 16,0 1 0-16,6-6 7 15,-3-3-3 1,-3 1-2-16,0-1-2 0,-3-2 0 15,0 2-2 1,0 1 0-16,-6-1-1 0,0 1 0 16,2 2 0-16,-2 2 2 15,0 1-3-15,6 5-2 16,-6 0 0-16,0 5-1 16,6 3 0-16,0 3 2 15,-3-1-1-15,3 1-1 16,3 2 5-16,-6-2 4 15,6-1-5-15,-6-2 0 16,3 0-2-16,0-2 1 16,0-1-11-16,3 0-4 15,0 0-27-15,-6-2-10 0,6-3-52 16</inkml:trace>
  <inkml:trace contextRef="#ctx0" brushRef="#br0" timeOffset="2606.3578">785 11912 140 0,'0'-8'55'0,"0"5"-30"0,-6-2-14 0,6 5 15 16,-3-3-1-1,-6 3 0-15,6 0-14 0,-6 3-4 16,-3 2-5-16,-3 3-2 0,3 5 1 16,0 6-1-16,0 2 0 15,3 3-3-15,1-3 0 16,8-3 2-16,3 1 2 16,2-3 0-16,-2-6-1 15,6 1 1-15,3-6-1 16,6-2 6-16,-9-3 4 15,3 0-3-15,0-8 1 16,-3-3-5-16,0-2-2 16,0-3 4-16,0 0 1 15,-9-2-2-15,3-3-3 0,-3-6 0 16,0-5-1-16,-3 1 0 16,3-1 0-16,-6 0 0 15,3 6 0-15,3 2 2 16,0 3 3-16,-6 5 4 15,6 3 5-15,0 5-17 16,0 2-5-16,0 6 2 16,0 8 2-16,0 6 3 15,0 9 1-15,0 12 2 16,0-1 3-16,6 3-4 16,-6-5-1-16,3 0 0 0,3-1 2 15,0-4-10 1,0-6-2-16,2-5-44 0,4-3-16 15,-3 0-18 1</inkml:trace>
  <inkml:trace contextRef="#ctx0" brushRef="#br0" timeOffset="3074.9629">1029 11872 132 0,'-12'-16'52'0,"6"16"-28"0,-12 0-17 0,12 8 15 16,-9 3-7-16,0-1 2 15,0 3-10-15,1 1-2 16,2 1-3-16,-3 4-4 0,6 2-1 0,3 3 2 16,6-3 2-16,0-5 0 15,6-3-1-15,3-2 9 16,0-3 4-16,9-3-2 15,-4-5-1-15,4-3 0 16,0-5 4-16,-9 0-8 16,3-5-1-16,-3-5 1 15,0-1 1-15,-9-5-3 16,0-7-1-16,-6-4 1 16,3 1 2-16,-6-1-3 15,6 9 0-15,-6 5-1 16,3 2-2-16,3 9 1 15,-6 7-1-15,6 8 0 16,3 6-5-16,0 13-1 16,0 2 3-16,6 6 3 15,3-3 1-15,0-2 2 16,0-1-2-16,0-2-1 16,3-3-24-16,0-5-11 15,0-3-64 1</inkml:trace>
  <inkml:trace contextRef="#ctx0" brushRef="#br0" timeOffset="3434.4746">1130 11917 124 0,'-6'18'49'0,"6"-4"-26"0,6 1-7 0,-6-4 18 0,0 0-5 15,3 5-2-15,3-3-15 16,-6 0-5-16,3-2-5 16,-3-1-2-16,3-2 3 0,-3-3 2 15,0-5 4-15,0 0 7 16,0-2 2-16,0-6-5 16,0 0-3-16,0-5 6 15,-3-3 1-15,3 0 0 16,0 0 0-16,0 0-7 0,3 3-4 15,3 0-6-15,3 2 0 16,3-5-2-16,0 3 0 16,2-6-3-16,1 6-1 15,3 0-33-15,3 0-13 16,0 5-62 0,0 3-29-16,-3 7 72 15</inkml:trace>
  <inkml:trace contextRef="#ctx0" brushRef="#br0" timeOffset="3793.9288">1535 11904 88 0,'0'-6'33'0,"-6"1"-18"0,3 5 11 15,3 0 18-15,-3 0-6 16,0 0-2-16,-3 3-18 15,0 2-6-15,3 3-8 16,-9 5-1-16,6 0 1 0,-3 3 2 16,6 0 1-16,3 5-3 15,3-2-1-15,3-3 1 16,3-3 0-16,6-3 6 16,0-4 6-16,6-9-4 15,0-2 1-15,8-6-4 16,-8 1 0-16,0-4 3 0,-9 1 3 15,-3 0 0 1,0 0 1-16,-15 0-4 0,-6-3-2 16,0 2-9-16,-3-1-2 15,0 1-16-15,3 4-4 16,3 2-18-16,-3 0-7 16,7 3-31-1</inkml:trace>
  <inkml:trace contextRef="#ctx0" brushRef="#br0" timeOffset="4090.8796">1803 11639 200 0,'-3'-11'74'0,"0"-2"-40"0,0 5-40 15,0 0 58-15,0 0-14 0,-9 3-15 16,3 8-11-16,0-1-8 15,0 9-6-15,0 2-1 0,0 8-3 16,0 11 1-16,3 8 3 16,6 5 1-16,0 0 1 15,3-3 2-15,3-2 1 16,0-3 1-16,0-3-5 16,3-7 1-16,-6-11-29 15,6 2-13-15,-9-7-29 16,0-11-48-1,0-3 28-15</inkml:trace>
  <inkml:trace contextRef="#ctx0" brushRef="#br0" timeOffset="4231.2469">1594 11859 248 0,'-15'-22'93'0,"21"22"-50"0,-6-10-35 0,0 7 24 16,3 1-14-16,9-1 0 15,6-2-12-15,9-1-7 16,0 1 1-16,8 0-12 0,4-1-2 15,3-1-110 1</inkml:trace>
  <inkml:trace contextRef="#ctx0" brushRef="#br0" timeOffset="5043.8002">2288 11750 112 0,'0'-5'44'0,"6"2"-24"0,-6 1-10 0,0 2 12 16,3 0 3-16,-3 0 2 15,0-3-3-15,0 0-1 16,0 3-12-16,-3 0 0 0,3 0 2 16,-12 0-7-16,3 3-1 15,-6 2-1-15,0 6 2 16,0-1-3-16,0 9 0 15,1 7-6-15,2-2 0 16,3 3-1-16,6-4 2 16,3-1 1-16,6-4 1 15,6-2-5-15,0-3 1 16,5-2-29-16,4-6-13 16,0-2-40-16</inkml:trace>
  <inkml:trace contextRef="#ctx0" brushRef="#br0" timeOffset="5434.4339">2466 11761 168 0,'-17'-6'63'0,"8"9"-34"0,-6 2-34 16,6 1 10-16,-3 2-1 15,-6 7 2-15,0 9 0 16,3 0-1-16,6 0-3 15,3-3 1-15,3-2 2 0,6-4 2 16,6 1 3-16,3-5 1 16,0-6 1-16,3-2-2 15,-3-6 1-15,0-2-8 0,0-3-2 16,-3 0 1-16,-3-3 1 16,3-2 3-16,-9 0 1 15,0-3-1-15,0 6-1 16,3-1-6-16,0 3 1 15,-3 8-5-15,3 8-1 16,0 0 0-16,-1 3 2 16,4 2 2-16,0 0 1 15,0 0 1-15,3-2 0 16,0-3-7-16,0 0 0 16,3-6-65-1,0-2-21-15</inkml:trace>
  <inkml:trace contextRef="#ctx0" brushRef="#br0" timeOffset="5683.7568">2577 11557 176 0,'-9'5'68'0,"3"-2"-36"0,6 15-29 16,6-4 17-16,-6-1 1 15,0 5 4-15,3 6-4 16,0 3-3-16,0-1-10 16,0 6-5-16,0 5-2 0,0-5-1 15,-1-6 0-15,1 1-11 16,3-9-5-16,-6-5-34 0,6-2-13 16,-3-3-24-1</inkml:trace>
  <inkml:trace contextRef="#ctx0" brushRef="#br0" timeOffset="5949.2163">2702 11512 164 0,'0'-3'63'0,"3"6"-34"0,-3 0-14 0,0-1 18 16,3 6-7-16,-3 8-3 0,0 5-7 16,0 3 0-16,0 8-9 15,0 0-4-15,0 2-2 0,0 0 1 16,0 3 3-16,3-5-2 16,0-5 0-16,2-4-56 15,-5 1-27-15,3-10-17 16</inkml:trace>
  <inkml:trace contextRef="#ctx0" brushRef="#br0" timeOffset="6714.8666">3047 11658 152 0,'-3'0'57'0,"3"2"-30"0,3 1-16 0,-3-3 18 0,0 5 3 16,0 3 3-16,0 3-13 16,0-1-3-16,-3 3-11 15,3 1-5-15,-3-4 0 0,3 1-2 16,0-3 2-16,0 0-11 16,0-3-4-16,0 0-43 15,0-5-18-15,3-2-16 16</inkml:trace>
  <inkml:trace contextRef="#ctx0" brushRef="#br0" timeOffset="6871.4952">3056 11538 180 0,'-6'-2'68'0,"6"4"-36"0,0 1-37 0,0-3 10 16,0 0-8-16,0 0 0 15,0 0-16-15,0 0-7 16,3 5-45-16,3 1-16 16</inkml:trace>
  <inkml:trace contextRef="#ctx0" brushRef="#br0" timeOffset="7308.7214">3127 11668 124 0,'3'13'46'0,"0"-5"-24"0,3 0-4 0,-3-2 20 16,0-1-6-16,0 3-1 0,0-3-11 15,0 0-2-15,-3 1-11 16,0-1-2-16,0-5 1 0,0 0 1 16,0 0 1-16,0 0 4 15,0 0 5-15,0 0-7 16,0-3-3-16,0-2 2 15,0 0 4-15,0-3-7 16,0 0-1-16,3 0-5 16,0 0-1-16,3 0 1 15,3 0 2-15,-6 0-3 16,6 3 0-16,0 0-1 16,0 2 0-16,3 0 2 0,5 3 0 15,-2 3 2 1,0 2 1-16,-3 6 3 0,0 2 3 15,0 0-2-15,-3 3-2 16,0 0-2-16,-3-3-3 16,-3 0 1-16,0-2 1 15,0-3-23-15,0 0-8 16,0-3-28-16,-3-5-9 16,3-2-40-1</inkml:trace>
  <inkml:trace contextRef="#ctx0" brushRef="#br0" timeOffset="7668.3874">3502 11647 172 0,'-3'-5'66'0,"3"2"-36"0,3 0-18 16,-3-2 21-16,0 0 9 15,0 0 9-15,-6 2-21 16,0 6-7-16,-6-1-14 15,1 3-6-15,-1 1 0 0,0-1-2 16,3 0-1-16,3 1-4 16,3-1 0-16,3 0 0 15,3 0 2-15,6 1-1 16,3 2 1-16,0 0 2 16,0 2 0-16,-4 1 0 15,1-1 0-15,-3 1 13 0,-6 0 8 16,0-1-4-16,-6-2-2 15,-3 0-8-15,-2 0-3 16,2-3-2-16,0-5-2 16,0 0-21-16,0-2-11 15,3-4-31-15,0-2-10 16,3-2-40 0</inkml:trace>
  <inkml:trace contextRef="#ctx0" brushRef="#br0" timeOffset="7934.011">3556 11449 228 0,'0'0'88'0,"3"2"-48"0,0 1-34 16,-3-3 22-16,3 5-6 15,3 6 1-15,0 2-3 16,0 3-1-16,0 5-10 15,0 5-3-15,0 1 0 0,-6-1 1 16,2 1 1-16,1-1-4 16,-3 1-1-16,0-3-1 15,0-6-2-15,0-2-26 16,0-3-10-16,0-2-33 16,0-6-13-16,0-5-23 15</inkml:trace>
  <inkml:trace contextRef="#ctx0" brushRef="#br0" timeOffset="8183.7724">3484 11549 228 0,'-14'-5'85'0,"22"2"-46"0,-10 3-15 0,4 0 27 16,1 0-9-16,0 0 1 15,3 0-16-15,0 0-5 16,3-3-12-16,6 1-6 0,6-1-3 16,3 1-1-16,0-1 2 0,2 0-23 15,1 1-8 1,-3 2-43-16,0 0-19 0,-3 0-34 16</inkml:trace>
  <inkml:trace contextRef="#ctx0" brushRef="#br0" timeOffset="8527.5577">3767 11594 156 0,'0'24'57'0,"3"-16"-30"0,0 5-12 16,0-5 20-16,-3 3-6 15,0 2 0-15,0 0-12 0,0-2-3 16,0-1-8-16,0-2 3 0,0 0 1 16,0-3 6-16,0-2 2 15,0-3-3-15,0-3 1 16,-3-2-3-16,3-3 2 16,0-2-2-16,3-1 0 15,0-5-5-15,3 3-3 16,0 2-5-16,3 1-2 15,0-4-2-15,3 7 3 16,0-1-2-16,0 8-1 16,5 0-19-16,1 0-8 15,0 0-48-15,-3 10-19 16,-6-10-9-16</inkml:trace>
  <inkml:trace contextRef="#ctx0" brushRef="#br0" timeOffset="9059.2263">4026 11583 216 0,'-3'-15'82'0,"3"30"-44"0,0-7-36 15,0-2 26-15,3 7-9 16,0 0-5-16,3 3-1 16,0 0-8-16,3 0 4 0,0-3 3 15,0 0-6-15,0-2-1 16,0-3-1-16,0-3 0 15,0 0-2-15,-1-5 1 16,1-2 2-16,3-4 2 16,3-2 1-16,-3-2 0 15,0-1-7-15,-3-2 0 16,0-5 1-16,-3 2 1 0,0 2-4 16,0 4-1-16,-3-1 1 15,0 6 0-15,0 0-4 16,-3 5 1-16,3 2 6 15,0 6 4-15,3 3-1 16,-3-1 0-16,3 1-3 16,-4 0 1-16,4-1-2 15,0 1-1-15,0-1-32 16,0-2-16-16,3 0-36 16,3-5-14-16,0-3 5 15</inkml:trace>
  <inkml:trace contextRef="#ctx0" brushRef="#br0" timeOffset="9293.4217">4470 11557 268 0,'-15'-8'101'0,"12"3"-54"0,-3 2-46 0,3 3 19 16,-3 0-2-16,-6 3 3 16,0 2-9-16,-3 6-4 15,0-1-5-15,0 6-5 0,7 0-1 16,2 0-1-16,3 0 3 15,9 0 0-15,5-1 3 16,1-1-1-16,3-4 2 16,6-2-2-16,3-2 2 15,3-4-20-15,-1-4-6 16,1-4-23-16,3-2-11 16,-3-2-56-16</inkml:trace>
  <inkml:trace contextRef="#ctx0" brushRef="#br0" timeOffset="9527.6677">4666 11329 260 0,'-9'-13'99'0,"9"11"-54"0,0-1-50 15,0 3 15-15,0 0-6 16,0 5 0-16,3 3 9 16,-3 8 3-16,6 8-7 15,0 8 1-15,3-1 3 0,-3 1-3 16,0 5 0-16,0-2-4 15,0-4-1-15,-3 1-6 16,0-3 1-16,0-5-18 0,-3-3-8 16,0-2-30-1,0-6-15-15,0-3-39 16</inkml:trace>
  <inkml:trace contextRef="#ctx0" brushRef="#br0" timeOffset="9730.9216">4571 11507 252 0,'-6'-3'93'0,"6"3"-50"0,3 0-41 0,-3 0 19 16,0 0 2-16,6 0 3 0,0 3-7 16,6-3-4-16,6 2-8 15,2-2-5-15,7 0 1 0,-3 0-11 16,0 0-2-16,3 0-39 15,2 0-18-15,1-2-53 16</inkml:trace>
  <inkml:trace contextRef="#ctx0" brushRef="#br0" timeOffset="9887.4259">4937 11520 260 0,'-6'5'96'0,"6"3"-52"0,0 5-45 15,3 1 18-15,-3 2 3 16,0-3 5-16,0 0-11 15,0 0-5-15,3 0-6 16,0-2-5-16,0 0-1 0,0-3-53 0,0-1-25 16,0-1-36-1</inkml:trace>
  <inkml:trace contextRef="#ctx0" brushRef="#br0" timeOffset="10074.8936">4922 11462 352 0,'-9'-11'132'0,"9"11"-72"0,3-5-70 0,-3 0 20 15,0 5-13-15,3 2 0 16,3-7-9-16,3 8-5 16,3-1 9-16,3 4-36 0,3-1-15 0,3 0-24 15,-4 0-51 1,7 1 30-16</inkml:trace>
  <inkml:trace contextRef="#ctx0" brushRef="#br0" timeOffset="10653.0778">5104 11536 200 0,'-21'13'74'0,"18"-2"-40"0,-12 10-31 15,12-13 15-15,0 5-5 16,3 0 2-16,0 0 5 16,6-2 4-16,6 0-12 15,3-3 4-15,0-1 4 0,0-1-2 16,-1-4 1-16,1-2-1 15,-3-2 0-15,0-1-3 16,-3-2-1-16,-3-6-4 16,-6 1 1-16,0-6-4 0,-6 0 1 15,-3 0-3-15,0 3 2 16,-6 0-15-16,3 2-7 16,6 3-30-1,3 3-15-15,6-1-9 16,3 1 6-16,6 3 4 15,3-1-31 1,0 0-16-16,0 1 55 16,3-1 232 15,6 6-83-31,-7 2-26 16,-2 3-37-16,-3 5-18 0,-3 0 2 15,0 3 0 1,-3-3-10-16,-3 1-1 0,0-4-1 15,0-2 1-15,-3 0 2 0,0-3 4 16,0-5 1-16,0 0-2 16,6 0 2-16,0-8-8 15,3-5-2-15,3 0-5 16,6 0-1-16,-1 2-1 16,4 6 0-16,0 0 2 15,6 5 0-15,0 8 4 16,0 2 2-16,-4 1 2 15,1-1 0-15,-3 1-2 16,-3-1 1-16,-6-2-24 16,0 0-10-16,-3 0-78 15,0 0-31-15,-1-10 8 16</inkml:trace>
  <inkml:trace contextRef="#ctx0" brushRef="#br0" timeOffset="13740.4711">413 13137 104 0,'-18'0'41'0,"12"2"-22"0,-12 1-11 15,12 5 11-15,0 8 0 0,-3 0 3 16,-3 5-6-16,3 3 1 16,3-1-10-16,0 6-4 15,6 1-2-15,0-7 1 0,3-4 1 16,0-3 3-16,6-6 1 16,3-7-1-16,3-3 1 15,-3-8-4-15,-3 0-2 16,3-2 0-16,0-4 1 15,-3-2-3-15,0 1 0 16,-1-4 1-16,-8-2 2 16,3 5 8-16,3 3 5 15,-6 2-3-15,0 6-2 16,0 13-10 0,3 2 2-16,0 6 0 15,3 0 2-15,3 0 0 0,-6 0-5 16,6 2-1-16,0-4 3 15,3-1 1-15,6-3-25 16,-6-2-11-16,6-2-63 16</inkml:trace>
  <inkml:trace contextRef="#ctx0" brushRef="#br0" timeOffset="14209.301">663 13129 80 0,'-6'0'33'0,"3"2"-18"0,-6 1-7 0,6 0 11 15,-3 5 8-15,-3 2 6 16,-3 3-11-16,0 3-3 16,0 5-16-16,-3 6-4 15,6-3 0-15,9-1 2 0,6 1 4 16,3-5 4-16,0-6 2 15,6-2 1-15,3-6 2 16,-6-5-3-16,0-3-1 16,3-2-2-16,-9-6 0 15,0-2 2-15,-3 0 1 16,-3-3 1-16,-3-5 0 0,-3-6-4 16,0-4 0-16,-3 2-5 15,0-3-2-15,6 3-3 16,-6 2 1-16,3 6-1 15,3 3-2-15,3 4-2 16,0 6 1-16,0 6 3 16,0 2 1-16,3 10 1 15,3 6 0-15,3 5 4 16,3 8 2-16,-3 3-5 16,-3 0 0-16,3 0-1 15,-1-1 2-15,4-7-23 16,3-3-11-16,0-7-71 15</inkml:trace>
  <inkml:trace contextRef="#ctx0" brushRef="#br0" timeOffset="14646.5769">877 13105 192 0,'-21'-11'71'0,"15"11"-38"0,-3 0-36 0,6 3 11 16,0 2-2-16,-6 3 1 15,-3 5-3-15,4 9-3 16,-1 1 0-16,6 4-4 0,-3-3 0 16,6 2 2-16,0-7 2 15,6-4 0-15,6-4 2 16,-4-6 4-16,4-5 4 16,-3-2-4-16,0-4 1 15,3-4-1-15,-3-1 3 0,-6-5-7 16,0-7-2-16,3-4-1 15,-6 1 2-15,-6-3-1 16,0 2-1-16,0 1 1 16,-3 2-1-16,0 5 2 15,3 3 3-15,-3 3 0 16,-3 3 2-16,7 4-6 16,2 4-1-16,-3 4-2 15,6 6-2-15,0 8 0 16,6 5 3-16,2 3 0 15,4 8 1-15,-3-3 0 16,3-3 2-16,6-2-6 16,-6-3-1-16,3-2-42 0,3-9-17 15,3-2-27 1</inkml:trace>
  <inkml:trace contextRef="#ctx0" brushRef="#br0" timeOffset="14922.2005">1029 13107 172 0,'-9'-2'66'0,"9"2"-36"0,0 5-40 16,3 3 9-16,3 5 4 16,-6 6 7-16,0 2 9 0,0 3 3 15,0 0-11 1,0 2-7-16,3-5 0 0,-3-2-1 0,0-6 1 16,0-2 9-16,0-4 6 15,0-1 3-15,0-6 4 16,0-6-8-16,0-4-3 15,0-3-6-15,6-8-4 16,-6-1 0-16,6 1-1 16,3 0-7-16,0 5 0 15,2 3-21-15,4 2-9 16,-3 3-25-16,6 0-11 16,6 3-27-1</inkml:trace>
  <inkml:trace contextRef="#ctx0" brushRef="#br0" timeOffset="15281.5875">1341 13126 140 0,'-9'-3'52'0,"9"6"-28"0,-6 0-17 15,6-1 13-15,-3 4 5 16,0-1 11-1,-2 16-14-15,2-2-12 16,3-1-7-16,3 1-2 0,2-1-4 0,7-2 2 16,-3-3 5-16,3-2 2 15,3-3 0-15,9-3 1 16,-9-5 0-16,3-3 3 16,0-5-1-16,-10-2 2 15,-2-1-4-15,0-7 1 16,-12-3-1-16,-3 2 1 15,-2 3-4-15,-1 0-1 16,0 3-23-16,-3 3-9 16,3 2-35-16,3 2-11 15</inkml:trace>
  <inkml:trace contextRef="#ctx0" brushRef="#br0" timeOffset="15516.3048">1600 12891 204 0,'-6'-14'77'0,"0"9"-42"0,3-3-28 16,-3 5 20-16,0 1-5 15,-2-1-1-15,2 3-9 16,-3 5-3-16,3 6-5 16,-3 5-7-16,9 8-1 0,-6 5 0 15,6 5-1-15,6 3 4 16,-3 0 2-16,3 3 2 15,6-3 1-15,-9-3-2 16,3-7 1-16,0-3-35 16,-1-3-13-16,-2-8-60 15</inkml:trace>
  <inkml:trace contextRef="#ctx0" brushRef="#br0" timeOffset="15672.254">1392 13105 252 0,'-6'-5'93'0,"12"5"-50"0,9-3-48 0,0 3 17 16,6-3-5-16,-1 1 1 15,10-1-13-15,12-2-4 16,-9-1-102-16,5 4-45 16</inkml:trace>
  <inkml:trace contextRef="#ctx0" brushRef="#br0" timeOffset="17532.0558">1889 13020 140 0,'0'-2'55'0,"0"2"-30"0,0 2-23 0,0-2 14 16,0 5 1-16,3 6 2 16,-3 2 1-16,9 3 0 15,-9 0-11-15,0 5 3 0,0-2 2 16,0 2-7-16,9-5-4 15,-9 0 0-15,0-6 0 16,3-2-1-16,3 0 1 16,-6-3 0-16,0-5 5 15,0-5-2 1,-6-6-5-16,3-2-3 16,3-3-2-16,0 1 0 15,3-4 0-15,3 0 0 16,0 4 0-16,0 1 0 15,3 4 0-15,-6-1 0 16,3 6 0-16,-1 5 0 0,1 5 0 16,3 6 3-16,-9 2 2 15,6 0 4-15,-3 0 0 16,0 1 0-16,-3-1 1 16,0-2 1-16,0-4-1 15,0-1-1-15,0-1-1 16,0-5 0-16,3-3 0 15,3-2 0-15,-6-5-2 16,6-4 1-16,0-4-4 16,3-1 0-16,0 3 1 15,-3 3 0-15,3 0-3 16,0 5 0-16,-3 3-1 0,6 5 9 16,-3 5 4-1,-1 3 0-15,4 0 0 16,-6 2-5-16,0 1-1 15,3 0-1-15,-9-3 1 16,3-1-9-16,3-1-1 16,0-1-36-16,-3-5-14 15,3 0-46 1</inkml:trace>
  <inkml:trace contextRef="#ctx0" brushRef="#br0" timeOffset="17828.8314">2193 12988 180 0,'0'0'68'0,"0"3"-36"0,-6 5-31 0,6-3 16 0,0 6 2 15,0 2 3-15,0 3-7 16,0 2-2-16,6 1-7 16,-3-3 0-16,3 2 1 0,5-4 1 15,-2-4 0-15,6-7 0 16,0-3 2-16,0-3-1 15,-3-5 2-15,3-2-6 16,-3-1-3-16,-3-2 1 16,-9 0 2-16,-6-1-2 15,0 1 0-15,-3 0-3 16,-3 2-1-16,0 3-15 16,0 3-6-16,3 3-33 0,3-1-15 15,-3 3-29 1</inkml:trace>
  <inkml:trace contextRef="#ctx0" brushRef="#br0" timeOffset="18172.8616">2294 12999 176 0,'0'3'68'0,"0"2"-36"0,3 8-26 0,0-2 15 16,0 2 9-16,0 3 8 15,6 0-11-15,-3 5-6 16,6 3-12-16,-1-3-6 0,4-3-2 0,0-2 1 16,-3-3 1-16,0-5 1 15,0-5 2-15,-3-6 3 16,0-5 2-16,0-2-3 16,0-3 0-16,-9-6-3 15,0-2 2-15,0-3-4 16,-6 0 0-16,6 3-1 15,0 3-2-15,0 4-2 16,0 4-1-16,0 2-9 16,0 3-3-16,6-1-12 15,-3 6-5-15,3 3-27 16,-1 0-13-16,4-1-23 16</inkml:trace>
  <inkml:trace contextRef="#ctx0" brushRef="#br0" timeOffset="18578.862">2606 12983 192 0,'-3'-3'71'0,"3"3"-38"0,-3 0-23 0,3 0 20 16,-3 0-3-16,-3 0 2 16,1 3-19-16,-7 2-7 15,0 3-3-15,3 6-1 0,3-1 1 16,-6 3 0-16,9-3 0 15,0 0-3-15,3 0 2 16,6-5-1-16,6-2 0 16,-6-6 0-16,3-3-2 0,3-2 0 15,0-3 3-15,-1 0 0 16,-5 0 1-16,0 0 8 16,3 3 5-16,-9-1-6 15,3 4-2-15,-3 2-1 16,0 5 0-16,-3 8 2 15,3 6 3-15,-9 12-2 16,6 7-2-16,0 1 2 16,0 6 2-16,3-5-4 15,3-6-1-15,3-5-2 16,3-5-2-16,3-5-2 16,6-6 1-16,3-5-39 0,9-8-15 15,-1-13-66 1</inkml:trace>
  <inkml:trace contextRef="#ctx0" brushRef="#br0" timeOffset="19391.7147">544 13832 172 0,'-18'27'66'0,"18"-17"-36"0,0 12-22 15,0-12 16-15,0 3-3 16,0 3-1-16,6-2-6 0,3-1-4 15,-6-3-5-15,0-2-4 0,3-2 2 16,-6-4-33-16,0-2-12 16,2 0-52-1</inkml:trace>
  <inkml:trace contextRef="#ctx0" brushRef="#br0" timeOffset="19563.5893">591 13703 216 0,'-6'-13'82'0,"3"13"-44"0,6 2-47 0,3 1 14 0,-6-1-14 16,3 4-2-16,6-1-23 16,0-2-8-16,-6 2-33 15,6-2-15-15</inkml:trace>
  <inkml:trace contextRef="#ctx0" brushRef="#br0" timeOffset="19891.4567">678 13835 152 0,'-3'34'57'0,"3"-20"-30"0,3 7-29 16,-3-11 11-16,0 1 11 16,5 0 7-16,-5-3-5 15,0-3 0-15,0 0-13 16,0-5 1-16,3-3 3 0,3-2-3 0,6-3 2 15,-3-2-7 1,3-1-3-16,-3-7-1 0,3-4-1 16,0 7 0-16,0-1 0 15,3 5-3-15,-6 3 2 16,3 11-1-16,-1 5 0 16,1 2 0-16,-3 4 0 15,0-1 4-15,0 0 3 16,-6 0-4-16,3-2-1 15,0-1-22-15,0-2-8 16,3-2-58 0,-6-6-38-16,3 0 52 15</inkml:trace>
  <inkml:trace contextRef="#ctx0" brushRef="#br0" timeOffset="20204.3451">1070 13764 176 0,'-11'2'66'0,"-1"4"-36"0,3 2-20 15,0-6 20-15,-3 3-5 16,3 3 3-16,-3 0-21 16,9 0-5-16,0-2-3 15,9 1 0-15,6 1 1 0,-3 0-3 16,6 3 2-16,0 0 1 15,0-1 2-15,-4 1 5 16,-2-1 6-16,-3-2 6 0,-6 3 5 16,-6-1-10-16,-3-2-3 15,3 0-5-15,-11-2-1 16,-4-4-19-16,3-2-5 16,3 0-29-16,6-2-9 15,0-6-49 1</inkml:trace>
  <inkml:trace contextRef="#ctx0" brushRef="#br0" timeOffset="20454.3819">1213 13565 220 0,'-3'-5'85'0,"3"5"-46"0,0 0-48 0,0 0 14 0,3 5 10 16,-3 8 7-16,6 9 1 15,-6 4-2-15,3 3-11 16,0 11 0-16,3 2 1 0,-6 1-6 16,3-4-3-16,3 1 1 15,0-6 0-15,0-5-4 16,-3-5-1-16,3-5-32 16,-6 2-15-16,0-13-68 15,0-8-29 1,0 0 76-16</inkml:trace>
  <inkml:trace contextRef="#ctx0" brushRef="#br0" timeOffset="20668.1617">1130 13766 228 0,'-9'-5'85'0,"9"8"-46"0,9-9-35 0,-6 4 21 16,3-1-1-16,6-2 3 15,6-1-10-15,-3 1-3 16,2 0-8-16,4 0-4 0,3-1-1 16,0 1-26-16,-3 2-10 15,0 1-57 1,-10-1-54 0,7 0 45-16</inkml:trace>
  <inkml:trace contextRef="#ctx0" brushRef="#br0" timeOffset="21011.7358">1356 13851 180 0,'6'24'68'0,"-3"-16"-36"15,6 5-37-15,-6-8 12 0,3 3 0 16,-6-3 6-16,3 1 4 16,-3-6 4-16,0 0-11 15,0 0-1-15,0-3-2 0,0 0-1 16,-3-2 1-16,3-3 2 16,0 0 5-16,0-5-8 15,0-5-1-15,9 2-3 16,0 0-2-16,9 3-4 15,-3 2 0-15,-1 3-20 16,1 0-7-16,6 3-26 16,-9 0-9-16,6-1-14 15</inkml:trace>
  <inkml:trace contextRef="#ctx0" brushRef="#br0" timeOffset="21340.1467">1568 13793 160 0,'0'13'63'0,"3"3"-34"0,-1 5-34 0,1-13 12 15,0 0 3-15,3 0 5 16,-3 0-7-16,9 0-2 16,-3-3-4-16,6 0-4 0,-3-5-1 15,0-2-1-15,0-1 0 0,-3-8 0 16,0 3 3-16,0-10 4 15,-6 2-1 1,3 0 1-16,-6 3 1 16,2 5 2-16,1 3-1 15,-3-1 0-15,6 4-1 16,-6 2 0-16,0 10 4 16,3 4 5-16,3-1-5 15,-6 0-2-15,6-2-3 16,0-1 0-16,3-2-29 15,0 0-9-15</inkml:trace>
  <inkml:trace contextRef="#ctx0" brushRef="#br0" timeOffset="21605.7469">1978 13716 200 0,'-9'-8'74'0,"9"5"-40"0,-6 1-40 0,6 2 23 15,-11 5-4 1,-7 0-1-16,3 3-2 16,-3 3-6-16,6 2-3 0,0 6 0 15,3 2-1-15,9-3 0 16,0-2 2-16,3-3 3 16,15-2-2-16,-3 0 0 15,3-3-8-15,3-3-2 0,-1-8-23 16,-2-2-8-16,0-6-24 15,-3-2-38 1,6-3 26-16</inkml:trace>
  <inkml:trace contextRef="#ctx0" brushRef="#br0" timeOffset="21824.6189">2097 13483 204 0,'-3'8'77'0,"6"3"-42"0,-3 13-34 16,3-11 14-16,3 13 5 16,0 3 7-16,3 0-5 15,-6 1-1-15,3 1-12 16,0 1-5-16,0 0-3 0,-3-3-4 0,0-5 0 16,0-3-49-16,-3-3-22 15,3-2-29 1</inkml:trace>
  <inkml:trace contextRef="#ctx0" brushRef="#br0" timeOffset="22027.3801">1996 13705 236 0,'-6'-8'90'0,"15"6"-48"0,3 2-45 0,-9-3 16 0,6 1-5 15,3-1 0 1,6 0-4-16,0-7-1 0,2 2-1 16,1 2-10-16,3 1-5 0,-3 0-29 15,0 2-12-15,-3 1-38 16</inkml:trace>
  <inkml:trace contextRef="#ctx0" brushRef="#br0" timeOffset="22089.8864">2288 13721 212 0,'6'16'79'0,"-6"-8"-42"0,3 3-43 16,0-3 14-16</inkml:trace>
  <inkml:trace contextRef="#ctx0" brushRef="#br0" timeOffset="22152.7422">2300 13785 276 0,'0'10'-117'15,"6"-12"27"1</inkml:trace>
  <inkml:trace contextRef="#ctx0" brushRef="#br0" timeOffset="22527.4338">2264 13560 264 0,'-9'-5'101'0,"12"5"-54"0,3 0-59 0,-3 0 15 16,3 0-7-16,0 0 2 16,9 0-1-16,-6 0 1 15,9 2 2-15,-1 4-27 0,1-1-9 0,-3 8 5 16,-3 3 5-16,0 2 17 15,-9 6 10-15,0 0 16 16,0 5 7-16,0-5-8 16,6 2-2-16,-6-7-8 15,9-3-4-15,3-3 5 16,-3-8 3-16,-1-5-3 16,1-2 1-16,3-6-3 15,-3 0 2-15,-3-3 5 16,-9-2 4-16,0 0-6 15,-9 0-3-15,0-6-4 16,-3 3-3-16,0-5-17 16,3 5-6-16,-5 6-35 15,2-1-15-15</inkml:trace>
  <inkml:trace contextRef="#ctx0" brushRef="#br0" timeOffset="22808.7108">2609 13666 200 0,'9'37'77'0,"-6"-24"-42"0,6 3-39 0,-6-8 13 16,0 0-1-16,-3 0 5 15,0-3 2-15,-3 0 3 16,0-2-10-16,0-3-4 0,0-3-1 16,3-2 0-16,0-3 3 15,0-5-5-15,3-8-3 0,6 2-2 16,3-5 0-1,3 14 0-15,3 2 0 16,3 13 3-16,2 3 0 0,4 5 3 16,-3-2 1-16,-3 2-1 15,-3-2 1-15,-3-1-2 16,-4 1 2-16,-2-3-68 16,3-6-70-1,-3-4 27-15</inkml:trace>
  <inkml:trace contextRef="#ctx0" brushRef="#br0" timeOffset="23496.3581">2850 13118 160 0,'-3'3'63'0,"3"-3"-34"0,0 0-12 16,0 0 20-16,0 0-15 16,3 0-2-16,0-3-8 15,3 0 0-15,6 1-7 16,-6-4 1-16,6 1 1 0,3 0-1 16,6-3-1-16,6 0-6 0,-1 0 1 15,10-3 2-15,3 1 1 16,8-1-1-16,4 3 1 15,-3 3-2-15,-1 0-1 16,4 2-2-16,-3 1 1 16,-1-1-1-16,1 3 0 15,-1 0 4-15,-2 3 1 16,3 2-1-16,-4 0 1 16,-5 0 4-16,-3 3 4 15,-6-2-4-15,-4-1 1 0,-5 0-3 16,0 0 0-1,-3-2-3-15,-6-3 1 0,-3 0-33 16,0 0-12 0</inkml:trace>
  <inkml:trace contextRef="#ctx0" brushRef="#br0" timeOffset="23855.9826">3836 12949 184 0,'3'-3'71'0,"-3"3"-38"0,3 0-17 0,-3 0 22 16,0 0-9-16,6 3 0 16,0 2-12-16,2 0-5 15,-2 1-7-15,6 2-2 0,3 2 1 16,-3 3-5-16,0 1 1 15,0 1-2-15,0 1 0 16,0 0 4-16,-3 0 1 16,-3 0 1-16,-3 2 2 15,-6-2 6-15,-6 3 4 16,-6-3 3-16,-3-3 1 16,-3 0-7-16,0-2 0 15,0-3-8-15,1 0-3 16,5 0-12-16,0 2-6 0,6-2-58 15,6-3-24-15,3-2-25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00:35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22201 12586 184 0,'3'3'71'0,"0"7"-38"0,0 14-25 0,0-8 18 16,-3 16-2-16,0 8 1 15,-3 2-3-15,0 8 1 16,0-7-13-16,0-4-6 0,0-2 0 15,0-5-3-15,0-6 2 16,0-4 9-16,0-6 4 16,0-9 4-16,0-4 2 0,0-8-10 15,0-11-4-15,0-11-5 16,0-7-3-16,3-11-2 16,0-5 1-16,0 0-1 15,3 5 0-15,3 8 0 16,3 5 0-16,3 5 0 0,6 6 0 15,3 5 0-15,0 6 0 16,2 2 0-16,4 8 0 16,-3 5 2-16,-6 6 0 15,-3 2 2-15,-6 3 1 16,-9 2 3-16,-6 9 1 16,-3-3-3-16,-3-3-1 15,-3-3-6-15,3 1 0 16,0-9-26-16,0-2-8 15,6-2-32-15,3-9-11 16,6-8-26-16</inkml:trace>
  <inkml:trace contextRef="#ctx0" brushRef="#br0" timeOffset="500.1304">22451 12629 192 0,'3'5'74'0,"3"0"-40"0,0 8-29 16,-3-5 19-16,0 3 0 15,0 2 5-15,-3 6-4 16,6-1-1-16,-6-2-13 16,0 0-4-16,0 0-1 0,0-8-3 15,0 0-2-15,0-6 13 16,0-2 5-16,0-8-3 16,0-5-1-16,0-5-9 0,6-1-2 15,0 1-4-15,3-4-1 16,6 1-8-16,2 3-4 15,1 2-22-15,0 3-8 16,0 2-1-16,0 6 1 16,0 2 15-16,0 3 7 15,-4 3 13-15,-2 5 4 16,-3 2 17-16,0 4 8 16,-3-1 1-16,0 13-1 15,0-5-5-15,3 1 0 16,0-4-7-16,6-2-1 15,-3 0 2-15,3-8 1 16,0-3-1-16,-1-8 1 16,1-5-2-16,-3-7 2 15,-3 1 0-15,-3-2 3 0,-6-2-5 16,-6-1-3-16,3 1-3 16,-3-1 0-16,0 4-7 15,0 1 1-15,3 4-32 16,-3 2-14-16,6 2-160 31,21 4 86-31</inkml:trace>
  <inkml:trace contextRef="#ctx0" brushRef="#br0" timeOffset="961.1035">23160 12578 188 0,'0'0'71'0,"0"0"-38"0,-6 0-6 0,6 0 27 15,-6 3-15 1,0 0-2-16,-3 5-20 0,-3 2-8 16,0 3-5-16,0 3-4 0,-3 8 3 15,6 2-4-15,0-2 0 16,6-3 1-16,3-2 0 16,3-6 2-16,3-2 1 15,0-9-6-15,0-7-2 16,-6-11 2-1,9 0 1-15,-6 1 6 0,0-4 2 0,0-2-7 16,0 2-1-16,-3 3 0 16,0 3 1-16,6 5-4 15,-3 8-1-15,3 8 0 0,0 13 4 16,0 14 3-16,3 2 2 16,-3 0 14-16,-3 8 8 15,-3-8-3-15,-3-3-3 16,-9-2-3-16,3-3 3 15,-6-2-7-15,-3-6-2 16,-6-5-3-16,0-6-2 16,1-7-17-16,-1-6-6 15,0-5-27-15,3-8-11 16,12-7-39-16,6-9-14 16,9 0 4-1</inkml:trace>
  <inkml:trace contextRef="#ctx0" brushRef="#br0" timeOffset="1260.4391">23261 12562 208 0,'12'6'79'0,"-12"4"-42"0,3 9-32 16,-3-9 17-16,6 4-1 16,-3 2 4-16,5 5-7 15,-5 0 0-15,0 0-11 16,3-2-2-16,-6-4-1 0,0-1 2 31,0-6 12-15,-3-3 6-16,0-18 10 15,0-3-14-15,3-3-4 16,3 1-10-16,3-1-2 0,0 1-4 16,6 2-3-16,0 3-3 15,9 2-1-15,6 0-40 16,8 3-17-1,4 1-49 1,0 1-49-16,0 4 60 16</inkml:trace>
  <inkml:trace contextRef="#ctx0" brushRef="#br0" timeOffset="1604.3159">23695 12568 236 0,'-9'-6'90'0,"3"6"-48"0,-3 0-27 0,7 0 26 0,-7 3-15 16,3 2-3-16,-3 3-13 15,0 3-4-15,0 5-4 16,0 0-2-16,0 0 3 0,9 5-4 16,6 2 0-16,0-9 3 15,0 2 3-15,3-8 2 16,0-3 1-16,0-10 0 16,-3-3 2-16,5-3-5 15,-2-2-3-15,-3-3 1 16,-3 3 2-16,6 2 2 15,-6 3 1-15,3 3-2 16,-3 5-1-16,6 5-1 16,-3 6 2-16,0 2-3 0,-6 11-2 15,9-6 0-15,3 1 1 16,-3-3-19-16,0-3-8 16,3 0-31-16,-3-8-15 15,2-2-33 1,4-11-43-16,-3-2 48 15</inkml:trace>
  <inkml:trace contextRef="#ctx0" brushRef="#br0" timeOffset="2008.8221">23889 12584 228 0,'0'-3'85'0,"3"8"-46"0,-3 6-26 0,6-3 24 16,-6 5 1-16,0 3 2 0,0 5-16 0,0 3-6 15,-6 0-11-15,6-3-5 0,0-5-1 16,0-3-1-16,0 0 2 15,0-8 1-15,0-5 1 0,9-15-9 16,0-4-2 0,5-5-3-16,1-2-1 0,0 2-1 15,0 3 2-15,0 2 6 16,0 9 2-16,0 4 8 16,0 6 6-16,-3 8 3 15,-1 3 0-15,-2 0-5 16,0-1-2-16,-3-2-2 15,0 0 1-15,3-5-2 16,0-6 2-16,3-5-2 16,0-3 0-16,6-2-6 15,-3 3 1-15,5 4-7 0,-2 6 0 16,0 6 9-16,-3 4 6 16,3 6-1-16,0 3-2 15,-3 4-5-15,0-1 0 16,8-1-42-16,-5-5-19 15</inkml:trace>
  <inkml:trace contextRef="#ctx0" brushRef="#br0" timeOffset="2508.7659">22323 13327 200 0,'0'-13'74'0,"0"10"-40"0,-3-2-11 0,0 5 24 15,-3 0-4-15,-6 3 1 16,-3 2-15-16,-5 3-6 16,-1 8-13-16,3 2-6 0,3 3-1 15,3 1-2-15,3-1 2 32,9 0-4-32,6-3-2 0,9-2-20 0,3-5-8 15,3-6-17-15,2-5-8 16,10-3-24-1,-9-2-48-15,0 0 32 16</inkml:trace>
  <inkml:trace contextRef="#ctx0" brushRef="#br0" timeOffset="2758.8728">22436 13433 188 0,'-6'3'71'0,"0"2"-38"0,3 8-25 16,3-2 16-16,-3 5 3 16,3 2 4-16,3 3-13 15,0 3-5-15,12 0-8 31,0-3 1-31,3-8 3 0,9-7 1 16,0-12 2-16,-4-4-4 16,-5-1 0-16,-3-2 1 15,-6-3 5-15,-6 0-6 0,-6 0 0 0,-12-2-4 16,3 2-3-16,-6 3 2 16,3 2 2-16,1 0-4 0,-1 3-3 15,3 3-30 1,6 0-12-16,3 2-39 0,9 3-15 15,3 0-1 1</inkml:trace>
  <inkml:trace contextRef="#ctx0" brushRef="#br0" timeOffset="3040.1821">22677 13433 240 0,'0'8'90'0,"-3"5"-48"0,3 8-29 0,0-8 24 16,0 3-17-16,3 0-3 15,3 0-9-15,6-3 0 0,3-2-5 16,3-3 3-16,3-6 3 0,6-4-3 31,-4-9 2-31,-2-5-7 0,-3 1-3 0,-6-4 3 32,0 3 3-32,-3 3 5 0,-3 2 2 0,-3 6 1 31,3 2 0-31,-3 9-9 0,0 4-3 0,0 6-4 31,0 3 3-31,0-3-24 0,8 5-11 0,1-5-25 16,0-6-12-16,9-13-45 15</inkml:trace>
  <inkml:trace contextRef="#ctx0" brushRef="#br0" timeOffset="3337.3422">23082 13449 260 0,'0'5'99'0,"0"6"-54"0,0 10-35 0,0-11 23 0,0 4-16 0,0 2-2 16,0-3-9-16,0-3-2 31,0-2-2-31,6-5 1 0,-3-6 0 16,0-5-4-16,3-8-1 0,3-2-10 0,0-1-5 15,3 4 6-15,3 1 4 16,0 4 9-16,-1 2 4 15,4 5 5-15,0 6 4 16,3 5-2-16,-3 5 0 16,0 3-7-16,-9 0-2 15,5-3-2-15,-5 0 1 0,-3-5-33 16,6-5-12-16,-3-9-39 16,0-4-13-16,6-6-6 15</inkml:trace>
  <inkml:trace contextRef="#ctx0" brushRef="#br0" timeOffset="3508.9842">23478 13113 276 0,'0'2'104'0,"0"12"-56"0,15 28-32 0,-12-24 27 0,-3 9-14 16,-3 7-2-16,-3 1-14 15,6-1-5-15,-3 1-5 16,-3-4-11-16,6 1-3 0,-6-3-56 0,0-2-25 15,-3-12-39 17</inkml:trace>
  <inkml:trace contextRef="#ctx0" brushRef="#br0" timeOffset="4196.5396">23270 13375 304 0,'3'-11'115'0,"0"19"-62"0,23-13-55 0,-11 2 20 16,9-2-16-16,12-3-2 15,8-3-4-15,1-2 3 0,-3 2 0 0,5 6-37 0,-8 3-14 0,-3 4-12 16,-6 6-1-16,-13 0 29 16,-5 5 16-16,-3 3 41 15,-6 0 19-15,-3 0 9 31,0 0 3-31,6-3-6 0,3 0-4 0,3-2-12 32,0-3-4-32,0-3-9 15,6-2 0-15,0-3-8 0,-4-3-3 0,7-2-1 32,-6-1 1-32,-3-1-5 15,-9-1-1-15,3-3-5 0,-12 0 1 0,0 1 4 0,-9 2 4 31,0 8 1-31,-11 5 2 16,5 1-6-16,0 4-1 16,3 6 2-16,6 5 1 15,3 3-4-15,9 0-1 16,9 5 1-16,3-5 0 16,9-1-19-16,0-1-7 15,2-14-19-15,1-3-7 16,3-10-9-16,0-3-1 15,-3-3 16-15,-3-2 11 16,-7 0 41-16,4-1 20 16,-6 4 35-16,0 2 15 15,-3 5-22-15,0 3-8 16,0 6-7-16,3 1-3 0,0 4-10 16,-3 0-2-16,0-3-14 15,-1-1-3-15,-5-1-2 16,6-4 2-16,-9-2 3 15,0-2 5-15,6-6-2 16,-3-5 3-16,3-9-8 16,0 1-4-16,12 0 0 15,6-3 2-15,6 0-4 16,11 3-3-16,16 0-24 16,17 3-10-16,7 4-151 15</inkml:trace>
  <inkml:trace contextRef="#ctx0" brushRef="#br0" timeOffset="6984.2596">1139 6665 4 0,'-9'0'5'0,"3"3"-2"0,3-1 5 0,3-2 7 15,0 0 24-15,0 5 11 16,3-2-8-16,3-3-2 16,6 0-12-16,6 0-5 15,-3-3-11-15,11 3-5 16,7 0-4-16,6 0 0 0,3 3 0 15,5 0 3-15,4 2 1 16,5-5-1-16,10 0 1 16,-7-3-4-16,4 3-2 15,-13 0 0-15,1 0-1 16,-15 0 2-16,-6 0 1 0,-7 0 1 16,-2-2 2-16,-9 2-14 15,-15 5-82 1,-6 6-30-1,-12 2 53-15</inkml:trace>
  <inkml:trace contextRef="#ctx0" brushRef="#br0" timeOffset="7281.4312">1588 6609 108 0,'0'-16'44'0,"6"14"-24"0,0-4-26 0,3 6 6 16,3 0-1 0,6 0 0-16,3 0 1 0,9 3 2 15,2 0-3-15,4 2 0 16,-6 6 1-16,3 2 0 16,-4 5-3-16,-5 1 0 15,-6-1 4-15,-9 1 1 16,-6 2 2-16,-6 3 2 15,-6 0-3-15,-6 0 0 16,-3 2 1-16,-9-5 2 16,7 6-21-16,2 4-7 15,3 1-24-15,6-3-11 16</inkml:trace>
  <inkml:trace contextRef="#ctx0" brushRef="#br0" timeOffset="24252.1811">18546 11721 152 0,'-3'-8'57'0,"3"8"-30"0,0 3-23 0,0-3 13 16,0 0-2-16,3 2 1 16,3 1 14-16,0 0 5 15,6-3-18-15,6-6 15 0,8-2 7 16,13-5-5-16,12-5 0 16,11-14-13-16,13-8-3 15,2-15-4-15,6-1-1 16,4-2-5-16,-10 2 0 15,-3 11-1-15,1-2 1 0,-7 4-2 16,-5 6 1-16,-7 3-4 16,-5 5 0-16,-3 2 1 15,-10 4 0-15,-8 1-2 16,0-1-2-16,-6 4 1 16,-1-2 1-16,-5 8-1 15,-3-3 2-15,-3 3-9 16,0 2-3-16,3 0-22 15,-3 1-10-15,0-3-66 16,-3-1-29-16</inkml:trace>
  <inkml:trace contextRef="#ctx0" brushRef="#br0" timeOffset="26314.9623">21737 11295 172 0,'-21'11'66'0,"18"-3"-36"16,-3 0-33-16,6-6 11 0,0 1 0 16,0-3 3-16,0 0 5 15,0 0 4-15,6 0-10 16,3-3 3-16,3-5 1 0,3 0-1 15,2-2 0-15,4-1-3 16,0 1 1-16,12-1-4 16,0 0-2-16,2 1 0 15,4-1-1-15,6-5-5 16,-1-2 1-16,7-1 2 16,3-2 1-16,5-3-4 15,1 1 1-15,-4-4 2 0,1-2 1 16,-7-3 3-1,-2 3 3-15,-3 0-2 0,-4 0 1 16,1-3-3-16,0 3 2 16,5 0-4-16,1 0 0 15,-6-3-1-15,2 0-2 16,1-2 1-16,-1 0 1 16,-5-11 1-16,-9 5 3 15,6 3 3-15,-7 0 5 16,-2 0-8-16,0-3-3 15,-3 3-2-15,0-5-1 16,-4 2 0-16,-5 0 2 0,0-7-1 16,-3-4 2-1,-6 4-2-15,-3 2 2 16,-3 2 2-16,-3 4 2 16,-3 2-6-16,-6-3 0 0,-3 6-1 15,0-1 2-15,-2 4 1 16,-1-1 1-16,-6 3-2 15,-3-6 1-15,-3 1-2 16,4 2-1-16,-4 6 1 16,3 2-1-16,-6 3-5 15,-2 0 1-15,5 2 4 16,-6 3 4-16,0 0-3 16,1 6-1-16,-1 2 0 15,3 0 0-15,-3 0 2 16,1 0 1-16,-4 0-4 0,3 0-1 15,-5 3 1-15,-1-1 2 16,0 1 0-16,1 3-1 16,-1-1 3-16,3 3 2 15,1 0-2-15,-1 0 0 16,3 0-3-16,6 0-3 16,4 0 4-16,5 0 1 15,3 0 0-15,3 0-2 16,3-3-2-16,0 3 1 15,3-2-1-15,3-1 0 16,0 0-9-16,6 1-3 16,3-4-4-16,3 1-2 0,3 0 1 15,12 2 1-15,0-5-1 16,3 0-1-16,0-8 9 16,-4 6 6-16,1-1 4 15,-3 3 3-15,-3 3-1 16,-3 0-1-16,-3-1 12 15,-3 4 6-15,-6-1-3 16,-6 0 0-16,-6 1-5 16,-9 4 1-16,-9 1-4 15,-2 5-2-15,-7 0-2 16,-6 3 0-16,1-4-2 16,2 4 2-16,0 2-2 15,9 1 2-15,4 1-4 16,5 4 0-16,6 2-1 0,12 3-2 15,9 2 0-15,9 9 0 16,15-6 3-16,8-5 2 16,7-3-11-16,12-3-3 15,-4-2-54-15,4 0-20 16</inkml:trace>
  <inkml:trace contextRef="#ctx0" brushRef="#br0" timeOffset="27769.0439">17700 9155 132 0,'0'-19'52'0,"3"19"-28"0,0 3-30 15,-3-3 19 1,6 16 5-16,0-1 4 16,0 4 4-16,0 2-14 15,-3 3 6-15,0 10 5 0,-3 1-8 16,-3 4-1-16,0 6-6 16,0-2 0-16,0 10-3 15,0-6 2-15,3-2-2 16,0-10 2-16,3-6-9 15,-3-5 0-15,3-6 11 0,0-5 6 16,-3 1 1-16,0-6 1 16,3 2-7-16,-3-5-2 15,3 1-4-15,0-1-3 16,3 0 0-16,3-2-1 16,6 0-3-16,6-3 2 15,6 0-1-15,2 0 0 16,7 0 2-16,3 2 0 15,2 3 0-15,10-2 0 16,0 2 0-16,14 3 0 16,1 3-3-16,11-3 0 15,6 2 2-15,16-4 2 0,-1-1 0 16,6-5 2-16,3 0-4 16,9-3 0-16,-9 1 1 15,1-4 2-15,-4 4-1 16,-3-1 2-16,0 1 2 15,-3-4 2-15,1 1-3 16,-4 0-3-16,6 2-3 16,-6-2 1-16,1-1 1 15,-7 1 2-15,-3 2-1 16,-5 1 2-16,-4-1-4 16,-3 3 0-16,-5 3 1 15,-1-6 0-15,-5 3 0 16,-4 0 2-16,1 0-1 15,-7 0-1-15,-2 3 1 0,3-3-1 16,-4 2-3-16,-2-2 2 16,-4 0 3-16,1 0 3 15,0 0-4-15,-4 0-1 16,4 0-2-16,-6 0 0 16,-4-2 2-16,-2-1 2 15,-6 3-1-15,0 0 2 16,-3-2-2-16,-1-1-1 15,-2 3 1-15,-3-3-1 16,0 1 0-16,-3-1 2 16,0 0 1-16,-3-2 1 0,0 0-2 15,-1-1-2-15,1 1 1 16,-3 0 1-16,0 0-1 16,0-1-1-16,0 4 1 15,-3-1-1-15,0 0 0 16,-3-2 0-16,0 2 0 15,0-2 2-15,-3 0-1 16,0 2-1-16,0-7 3 16,0-6 0-16,-3 0 1 15,0 0 2-15,0-5 3 16,0-6 2-16,0-4 1 16,-3-1 2-16,0 0-1 15,0-2 2-15,0-1-8 16,0 1-4-16,0 0-22 15,0-9-8-15,6 1-87 16,0 2-38-16,0-7 25 16</inkml:trace>
  <inkml:trace contextRef="#ctx0" brushRef="#br0" timeOffset="30984.5124">15733 9231 104 0,'12'-2'38'0,"-12"-1"-20"0,0 6-1 0,-3-6 14 16,0 0 6-16,0 1 2 0,-3 2-4 15,0 0-1-15,-3 0-19 16,0 2-2-16,-6 6 0 0,-3 6-3 15,1 4 0-15,-4 6-6 16,3 2-3-16,3 3-3 16,9 6-1-16,6-1 2 15,6-2 0-15,6-6 1 16,3-2 2-16,3-5 1 16,11-9 1-16,-2-4 0 15,0-9 0-15,3-8-2 16,0-4 1-16,-4-4 0 15,-2-10 3-15,-6 0-3 16,-9 0-2-16,-6 0 13 0,-6 5 5 16,-6 3-1-16,-3 2 0 15,0 3-10-15,-3 3-3 16,0 5-14-16,1-3-4 16,2 6-27-16,9 5-12 15,9 0-52 1,8 5-45-16,7-2 54 15</inkml:trace>
  <inkml:trace contextRef="#ctx0" brushRef="#br0" timeOffset="31171.9299">16194 9401 260 0,'-23'18'96'0,"11"-2"-52"0,-12 8-38 0,12-11 20 0,-6 6-12 16,-3-1-3-16,-3-2-9 16,4 5-1-16,2 0-74 15,3 1 40-15</inkml:trace>
  <inkml:trace contextRef="#ctx0" brushRef="#br0" timeOffset="31374.9791">16049 9379 228 0,'-6'-7'88'0,"6"7"-48"0,6 5-40 0,-4-3 18 15,4 4 5 1,0 2 8-16,3 5-10 0,3 8-4 16,0 3-10-16,3 0-3 0,6 5 2 15,3 5-16-15,-4-2-6 16,4-6-43-16,0-7-16 15,3-3-35 1</inkml:trace>
  <inkml:trace contextRef="#ctx0" brushRef="#br0" timeOffset="31968.7786">16453 9128 164 0,'-3'0'63'0,"3"0"-34"0,0 0-12 0,0 0 22 16,0 0-5-16,0 0 1 16,0 0-14-16,3 3-3 15,-3 7-10-15,3 6 6 0,6 8 5 16,-3 0-4-16,0 8 0 15,-6 5-1-15,3-3 2 16,-6 3-7-16,6 3-3 16,-6-3-3-16,6-3-3 0,0 1 1 15,0-9-1-15,0-2-16 16,-3 2-6-16,0-4-25 16,3-15-9-16,-3 7-48 15,6-12-41 1,3-4 57-16</inkml:trace>
  <inkml:trace contextRef="#ctx0" brushRef="#br0" timeOffset="32516.1226">16751 9125 168 0,'0'-2'66'0,"0"2"-36"0,0 2-20 16,0-2 20-16,3 11-9 15,0 5 0-15,0 2 1 16,0 4 1-16,-3 1-12 16,0 4 7-16,0 2 2 0,0 0-2 15,0-2 0-15,0-1-10 0,0-2-3 16,0 0-3-16,0-6 1 16,0 1 0-16,0-3 1 15,0-3-5-15,0-3-1 16,0-2-24-16,0-2-7 15,0-6-44-15,6 0-17 16,0-3-4 0</inkml:trace>
  <inkml:trace contextRef="#ctx0" brushRef="#br0" timeOffset="33281.8254">17194 9242 172 0,'3'-8'66'0,"-3"8"-36"0,-3-3-13 0,3 1 22 16,-2-9 0-16,-4 3 1 15,0 0-10-15,-6 3-4 16,-3-6-15-16,0 1 2 0,-3 7 3 16,0-2-10-16,0 5-4 15,3 2-3-15,1 9-1 16,2 2 0-16,3-2-2 16,3 2-2-16,6 3-1 15,3 2-1-15,6 4 0 16,6 4 5-16,5 3 3 15,-2 0-1-15,0 3 0 16,0 2 1-16,0 1 2 0,0 2-1 16,-3 5-1-16,-6-2 3 15,-4-3 2-15,-5-3 2 16,-2-5 3-16,-4 3-7 16,-9-5-2-16,-3-4-1 15,-3-7 2-15,3-2-3 16,-3-14 0-1,3-6 1-15,4-7-3 16,5-5 0-16,3-12-1 16,6-4 0-16,6 0 0 0,0-3 0 15,14 0 5 1,4 0 1-16,3-1-3 0,3-1-1 16,0 2 7-16,-4 5 6 15,4-2-1-15,0-6 0 16,0-2-9-16,-7 5 0 15,-5 2-1-15,-3 6 2 16,-9 3-43-16,-3 2-17 16,-6 8-72-1</inkml:trace>
  <inkml:trace contextRef="#ctx0" brushRef="#br0" timeOffset="48207.3634">18260 9173 164 0,'-15'-3'63'0,"15"-12"-34"0,0 23-14 0,0-3 18 0</inkml:trace>
  <inkml:trace contextRef="#ctx0" brushRef="#br0" timeOffset="48395.2409">18245 9184 338 0,'0'16'23'0,"-3"2"-13"16,0 1-4-16,-3 2 0 0,0-3-5 16,0 6-1-16,3-8 4 15,0 3 5-15,3-6-5 16,0-3-2-16,6-4-4 16,0-4-1-16,6-2 2 15,6 0 2-15,3-2 4 16,0-1 2-16,0 0-10 15,-4 1-3-15,1 7-28 16,-3-8-13-16,-3 1-52 16</inkml:trace>
  <inkml:trace contextRef="#ctx0" brushRef="#br0" timeOffset="48613.655">18439 9218 180 0,'-6'3'68'0,"9"7"-36"0,-6 9-26 0,3-9 17 16,-3 6-3-16,0 5 3 15,0 3-9-15,0 0-3 16,3 0-6-16,0 0-4 0,3 0 2 16,0-3-4-16,6 0 0 15,0-5-50-15,6-3-20 16,2-5-20-16</inkml:trace>
  <inkml:trace contextRef="#ctx0" brushRef="#br0" timeOffset="48922.4179">18665 9369 184 0,'-9'0'68'0,"3"5"-36"0,-3 8-29 15,3-5 17-15,-3 3 1 16,0 5 2-16,0 5-10 15,6 0-3 1,3 0-6-16,6 0-1 0,6-5 1 0,6-2 0 16,9-4 0-16,3-7 2 15,-1-6 1-15,-2-5-3 16,-3-2-3-16,-3-6 6 16,-9-3 5-16,-3 1-2 15,-6-1 2-15,-6 3-1 16,0-5 1-16,-3 5-9 15,-6-2-3-15,-3 5-4 16,6-1 3-16,6 4-18 16,0 2-7-16,6 0-37 0,6 0-17 15,3 3-20 1</inkml:trace>
  <inkml:trace contextRef="#ctx0" brushRef="#br0" timeOffset="49172.5404">18921 9403 176 0,'-15'27'68'0,"27"-9"-36"0,-6 11-29 0,-3-15 15 16,6-1 2-16,0 0 4 15,3-2 3-15,5-3 3 16,10-8-16-16,3-6 1 0,0-4 1 0,-3-6-4 16,-1-3 1-16,-8 1 5 15,-6-1 6-15,-9-2-9 16,-6 0-1-1,-6 2-8-15,-3 6-4 16,-3 0-10-16,4 2-3 0,-1 3-32 16,6 6-84-1,9-1-38 1,3 3 51-16</inkml:trace>
  <inkml:trace contextRef="#ctx0" brushRef="#br0" timeOffset="49625.7121">19519 9295 220 0,'-9'10'85'0,"3"-2"-46"0,-6 6-30 0,9 1 19 15,-3-1-8-15,-2-1 1 16,2 0-10-16,0-2-4 0,3-1-4 15,6-2 0-15,6 0 0 0,5 0-4 16,10 0 1-16,0 3-2 16,3 5 0-16,0 2 2 15,-7 1 0-15,-8-1 6 16,-6-2 4-16,-9 5 6 16,-9-5 2-16,-8 5-7 15,-7-2-2-15,0-14-27 16,-3-5-13-16,-2-8-70 15,2-5-67 1,3-3 54-16</inkml:trace>
  <inkml:trace contextRef="#ctx0" brushRef="#br0" timeOffset="50110.1383">19424 9321 276 0,'6'-10'104'0,"6"10"-56"0,6-3-54 0,-6 3 17 15,5-3-9-15,4-2 1 16,6 0-24-16,0 0-11 16,6 2 17-16,-4 3-24 0,-2 0-8 15,0 3 18-15,-3 2 8 16,-6 0 18-16,-4 6 7 16,-2 2 18-16,-6 3 11 0,0 0-2 15,-3-3 2-15,0 0-13 16,0 0-4-16,3-2-5 15,0-3 0-15,6 0-4 16,6-3-2-16,3-2-2 16,0-3 0-16,2 0-15 15,1-3-7-15,0 0-19 16,0-4-6-16,-6-9 1 16,-3 0 1-16,-4 0 24 15,-2 0 10-15,0 3 28 16,-3 2 14-16,0 3 0 15,-3 3 3-15,-3 5-17 16,0 5-6-16,0 9 2 16,0 1 1-16,-3 4-4 0,0 2-3 15,0 3-1-15,0 2-1 16,0 1-4-16,3-3-1 16,0 2-1-16,0-2 1 15,0 5-33-15,0-5-14 16,3-8-71-1</inkml:trace>
  <inkml:trace contextRef="#ctx0" brushRef="#br0" timeOffset="50531.9672">20335 9335 156 0,'3'-8'57'0,"-3"5"-30"0,-3-2-5 0,3 2 20 0,-6 0-11 16,-6 1-4-16,-3 2-9 15,0 0-3-15,-6 5-9 16,0 3-4-16,1 3 1 0,5 2-4 16,0 0 0-16,3 0 3 15,6 0 1-15,3-2-1 16,6 0-2-16,6-3 3 15,3-6 0-15,9-2-1 16,2 0 1-16,1-2-2 16,-3-6-1-16,-3 0-2 15,-3-3 1-15,-3 3 18 16,-3 0 9-16,0 8-11 0,-3 5-3 16,0 3-6-16,-1 6 1 15,4 4 2-15,-3 9 2 16,0 2-3-16,3 5-3 15,0 6-2-15,3-3 0 16,0-8-59-16,3-8-27 16,12-5-51-1</inkml:trace>
  <inkml:trace contextRef="#ctx0" brushRef="#br0" timeOffset="65651.4109">9702 6067 228 0,'-26'-42'88'0,"20"36"-48"0,-12-2-45 0,15 6 17 0,-6-4-5 16,-3 1 1-16,-6 0 7 16,-6-3 4-16,-5 3-9 15,-10-1-1-15,-6 1 1 0,-2 0-6 16,-7-3-2-16,-8 2-1 15,-1 1 1-15,1 0-3 16,-7 0 0-16,1-1-1 16,-10 4 0-1,-2 2 2-15,-3 5 2 0,-10 3-6 0,1 5 1 16,-12 6 3-16,0 15 2 16,2 0-3-16,1 3-1 15,-3 6 1-15,6-1 0 16,9 0 1-16,2 3 0 15,10 0-3-15,17 14 2 16,10-4-1-16,14 1-2 0,12 5 3 16,12-8 0-16,18-1-2 15,12 1 2-15,18-2 1 16,20 4 0-16,22 1 0 16,20-14 0-16,21-10 0 15,15-8 0-15,24-14 0 16,8-18 2-16,7-5-3 15,0-3 0-15,-1-5 5 16,1-8 2-16,-18 2 4 16,-9-10 1-16,-18-2-1 15,-18-1-1-15,-24-5 8 16,-20-5 6-16,-22-3-3 16,-23 0-2-16,-24 5-13 15,-24-5-2-15,-23 6-5 0,-22 2-2 16,-17 10-15-16,-6 12-5 15,-10 9-61-15,4 9-26 16,-6 2-5 0</inkml:trace>
  <inkml:trace contextRef="#ctx0" brushRef="#br0" timeOffset="66773.0139">2264 12803 248 0,'-33'-13'93'0,"27"10"-50"0,3 3-46 15,3 0 16-15,0 0-16 16,0 3-3-16,9 2 3 15,3 3 3-15,9 0 1 16,15 0-1-16,11 0 1 0,16-3 3 16,14-2 2-16,22-3 6 15,14-3 3-15,18-2-4 16,6 0-1-16,-1-3-2 16,-2 2 2-16,-6-1-3 15,-6-1 1-15,-8-3-5 0,-7 3-2 16,-12-8 2-1,0 11 2-15,-11 0-26 0,-13-1-11 16,3-7-96 0</inkml:trace>
  <inkml:trace contextRef="#ctx0" brushRef="#br0" timeOffset="68360.6345">7905 6988 116 0,'-15'0'44'0,"12"5"-24"0,-12 3-26 16,6 0 6-16,-3 2 1 16,-3 4 1-16,0 2 8 15,-3 5 6-15,-2 2 7 16,-1 1 3-16,-3 3-2 0,0 5-3 15,0 5-11 1,-2 15-4-16,-4 7-2 0,6 7 0 16,3-3 0-16,0 6-5 0,9 13 1 15,6 3 0-15,9 2 2 16,9-8-3-16,3 1 0 16,9 10 1-16,9-3 0 15,14 0 0-15,4-5 0 16,14-2 0-16,7-6 0 15,11 13 0-15,15-5 2 16,13 6-1-16,8-14 2 16,12 0-4-16,11 5 0 15,13 3-1-15,9-5 0 0,6 5 2 16,8-8 0-16,7-5 0 16,5 0 2-16,4 13-1 15,8-6-1-15,7-2-2 16,2-5-1-16,-3-5 2 31,10-3 2-31,-1-6 0 16,-3 11-1-16,39 8-2 0,-18-5 1 15,-20 3-1-15,-7-12 0 16,-3 1 4-16,-5 0 1 16,-13 16-4-16,-5-6-1 0,-4 3 3 15,-5-5 1-15,-12 0-5 16,-6 0 0-16,-10 15 3 15,-8-2 2-15,-15 0-3 16,-3-5 1-16,-14 0 2 16,-10 18 1-16,-15-5-4 15,-8 3 1-15,-13-1 4 16,-11 12 2-16,-6-1-2 16,-10-5-1-16,-5-6-1 15,-3-4 1-15,-3 7-2 16,3-8 2-16,5-5-4 15,1-5 0-15,6-14 3 16,5-4 1-16,7-4 1 16,12 3 2-16,8 1 1 15,12-9 1-15,13-5-2 16,11-3-1-16,12-8-3 0,12 4 1 16,9-4-2-16,3-5 2 15,-3-8-2-15,0 0 2 16,-12-2-2-16,-3-6-1 15,-6-5 3-15,-12 0 2 16,-12-3-4-16,-11 1-3 16,-16-1 1-16,-11-2 0 15,-10-3 1-15,-2 0 0 16,-6 2-3-16,-7-2 0 16,-5 0-9-16,-3 3-5 15,0-3 4-15,3 0 5 0,0 2 5 16,2 1 2-1,7 0 1-15,-6-1 0 0,9 1 0 16,-1 2 0-16,1 1 2 16,0-1 3-16,-3 0-2 15,-1 0 0-15,-5 1-3 16,0-1-1-16,-6-2 1 16,-3 2 2-16,-4-2-19 15,-2-1-8-15,-3-2-49 16,-3 0-42-1,0 3 43-15</inkml:trace>
  <inkml:trace contextRef="#ctx0" brushRef="#br0" timeOffset="68712.7632">17290 13004 160 0,'-24'-8'63'0,"18"8"-34"0,0 0-25 0,6 0 13 16,0 0-6-16,3 3-1 16,6 0 0-16,6 2 1 15,15 0-5-15,5 1-2 0,7-1 2 16,9 0-3-16,8 3 0 16,4 3-1-16,5 4 1 15,-8 1-4-15,-4 6 0 0,-8 4 5 16,-13 3 5-16,-11 0 10 15,-12 6 6-15,-12-4 2 16,-18 4 3-16,-8-4-10 16,-13-1-4-16,-6-1-7 15,-2 0-4-15,-4-3-5 16,6-2-2-16,-2 0-61 16,-4 5-25-16,18 8-33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8:01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20213 11134 220 0,'-3'0'85'0,"0"-3"-46"0,0-5-21 0,3 8 25 16,-3 0-13-16,-3 3-5 16,0-3-10-16,0 2-2 15,-3 1-8-15,-6 0-1 0,0 5 0 16,-6 5-2-16,4 0 1 16,-1 6-4-16,3 4 0 15,3 7-1-15,3-1-2 16,6 10 3-16,6-4 0 15,6-4 3-15,9 1 1 16,3-5-4-16,2-9 1 16,4-5 2-16,-3-7 1 15,9-6 3-15,-6-11 1 0,-4-5-1 16,-2-2 1-16,-3-6 2 16,-6-5 2-16,-3 0 3 15,-3 2 2-15,-3-2 2 16,-9 3 3-16,-6-1-2 15,0 3-2-15,0 3-9 16,-3 5-3-16,3 3-10 16,0 3-2-16,1 2-12 15,2 2-3-15,3 1-19 16,0 2-7-16,3 3-23 16,3 0-10-16,6 3-42 15</inkml:trace>
  <inkml:trace contextRef="#ctx0" brushRef="#br0" timeOffset="390.6235">20555 11269 200 0,'-12'0'74'0,"12"0"-40"0,0 0-22 15,0 0 21-15,0 0-8 16,0 0 0-1,-6 5-10-15,0 0-8 16,0 3 0-16,0 3 2 0,-3 2-3 16,-3 5 2-16,1-2-5 15,-1 8 0-15,0 0-3 16,0-6-3-16,0-2-29 16,3-2-14-16,0-4-45 15,3-2-45 1,3-3 47-16</inkml:trace>
  <inkml:trace contextRef="#ctx0" brushRef="#br0" timeOffset="625.0533">20385 11255 272 0,'0'-2'101'0,"3"4"-54"0,-3 1-39 0,0-3 21 16,3 8-13-16,3 3-2 15,0 2-6-15,3 0 0 16,0 0-5-16,3 6-2 0,0-3 0 16,3 5 1-16,0-3 1 0,0-4-17 15,2-4-7 1,-2-2-32-16,0 0-11 0,0-3-53 16</inkml:trace>
  <inkml:trace contextRef="#ctx0" brushRef="#br0" timeOffset="968.8616">20659 11113 236 0,'3'0'90'0,"0"10"-48"0,3-7-29 0,-3 5 24 16,0 0-6-16,3 5-1 15,-3 5-12-15,0 4-4 16,0 4-8-16,0 0-4 0,-3 1 1 15,3 7-4-15,-3-7 0 16,0-1-1 0,3-5-30-16,0-2-14 0,-3-9-31 15,0 1-12-15,6-6-10 16</inkml:trace>
  <inkml:trace contextRef="#ctx0" brushRef="#br0" timeOffset="1296.9632">20882 11107 204 0,'0'0'77'0,"0"3"-42"0,0 0-21 0,3 2 20 15,0 3-4 1,0 5 0-16,0 0-6 0,0 3-1 16,0 3-12-16,0 2 2 0,3 3 3 15,0-1-6-15,0 1-3 16,-3 3-4-16,3 2 0 16,-3-3-9-16,0-2-3 15,0 0-22-15,0-8-7 16,0 0-16-16,0-6-4 15</inkml:trace>
  <inkml:trace contextRef="#ctx0" brushRef="#br0" timeOffset="1953.3165">21249 11136 200 0,'-3'-21'77'0,"-9"21"-42"0,3-2-10 16,9-1 27-16,-3 0-6 16,-6-2-2-16,0 2-17 0,0 1-6 15,0-1-12-15,-3 6 0 0,-3-1 4 16,-3 4-9-16,4 2-2 16,-1 2-7-16,0 3 1 15,-3 1 2-15,3-1 3 16,6 0 0-16,6 0-1 15,6 0-4-15,6 3 0 16,6 0-5-16,3 3 1 16,6-1 4-16,5 1 2 15,1 5 4-15,-6-3 1 16,0 5-1-16,-6-5-2 0,-4 3 14 16,-5-8 5-16,-3 0-5 15,-6-3-3-15,-6 0-4 16,-11-2 0-16,-4-3-11 15,-3-3-2-15,0-2-6 16,3-3-3-16,-3-3-2 16,10-2-3-16,2-3 1 15,6-5-1-15,6-8 4 16,3-6 2-16,6-5 6 16,2-2 5-16,7 2 2 15,6 0 3-15,-3-2 10 16,-3 2 7-16,-6 6 1 15,0 2 3-15,-6 8-11 16,0 0-4-16,-3 3-45 0,-6 3-20 16,0 7-81-1</inkml:trace>
  <inkml:trace contextRef="#ctx0" brushRef="#br0" timeOffset="20024.7078">21868 10639 180 0,'0'3'68'0,"0"2"-36"0,0-3-22 16,0-2 20-16,0 0-3 16,0 0 2-16,0 0-3 15,0 0-1-15,0 0-14 16,0 0 2-16,0 8 1 0,0 0-3 0,0-8 1 16,0-2-5-1,3 4 1-15,0-4-3 16,-3-1 0-16,3 0-1 15,3-2-2-15,0 0-2 16,-1 0 1-16,1-3-1 16,0 0 0-16,-3 0 2 15,0 0-3-15,6 0 0 16,-3 0 3-16,0 3 1 16,-6 2-4-16,3 0-1 15,0 3-2-15,3-2 3 16,-6 2 0-16,0 0 1 15,3 5 0-15,0 3 0 16,0 3 0-16,-3 2 0 0,0 0 2 16,3 5 1-16,-3-2-1 15,0 3-2-15,0-3 5 16,0 2 1-16,0-2-7 16,0 0-1-16,0 0-9 15,0-3-1-15,0-2-37 16,0-3-18-16,0 0-58 15</inkml:trace>
  <inkml:trace contextRef="#ctx0" brushRef="#br0" timeOffset="20321.3804">21781 10880 248 0,'-6'2'93'0,"6"-2"-50"0,3-2-37 0,-3 2 20 16,3 2-10-16,0 1 1 16,6-3 1-16,-6 0 1 15,15-3-10-15,-6 3-1 0,9-2-1 16,3 2-6-16,-1 0-2 16,-2 0 0-16,0 0 2 15,0 0 2-15,-6 2 1 16,-3 1-18-16,0 0-5 15,-3-3-22-15,0 0-9 16,-4 0-26-16,1 0-12 16,0 0 3-1</inkml:trace>
  <inkml:trace contextRef="#ctx0" brushRef="#br0" timeOffset="21055.8327">21951 10493 160 0,'-12'-13'63'0,"-3"8"-34"0,6-6-23 0,3 9 17 16,0-1-1-16,0 0 2 15,0 1 0-15,-2-1 0 16,-1 0-13-16,-3 3 4 0,-3 0 3 15,3 3-2-15,-3 2 3 16,0 1-4-16,-3-1-1 0,3 8-4 16,1 3 1-16,2 0-6 15,-3-3-1-15,3 3-2 16,-3 0 1-16,0 2-2 16,3 1 2-16,3 5-4 15,3-3-2-15,0-3 2 16,3 9 0-16,0-6 1 15,6 16 0-15,0-8-3 16,6 8 2-16,-3-5 1 16,6 2 2-16,-3-5-6 15,9 3 1-15,0-5 1 16,9-3 1-16,-4-6 1 0,13-5 0 16,-6-2 0-16,6-9 0 15,-7 1 0-15,13-13 0 16,-9-1-3-16,0-13 2 15,-7 3 3-15,1-8 3 16,-6 0 4-16,-3-8 5 16,-3 5 3-16,-6-10 4 15,-3-24 2-15,-15 13 3 16,-6 8-5-16,-3 10-1 16,-6 9-9-16,0 5-2 15,-8 2-10-15,-1 6-4 16,3 5-35-16,0 0-14 15,9 0-91 1,7-3-67-16,2-2 82 16</inkml:trace>
  <inkml:trace contextRef="#ctx0" brushRef="#br0" timeOffset="22446.9571">19528 9954 160 0,'-3'-3'60'0,"0"3"-32"0,3-3-6 0,0 3 23 16,0 0-5-16,0-2-1 15,3-1-11-15,3-2-5 16,3-1-13-16,3 1-2 0,0-3-1 15,3 0-3-15,9 3-3 16,-4 2 0-16,-2 3-1 16,0 3 0-16,-3 5 2 15,-6 3-1-15,-3 4 2 0,-6 4 0 16,-3-1 1 0,-6 1 0-16,-6-6 2 0,0 14-1 15,0-14 2-15,0 5-6 16,1-4-1-16,-1-1 2 15,0-5 3-15,3-3 0 16,3 3 0-16,3-3-6 16,6-2 1-16,3-3 2 15,6 0 1-15,3 0 3 16,12-3 1-16,-1 1-3 16,1-4-1-16,0 6-1 15,-3-2 1-15,-3 2-7 0,-3-3 1 16,-3 6-4-16,-4-3 0 15,1 0-23-15,-3 2-8 16,-3-4-20-16,0 2-6 16,-3-3-48-1</inkml:trace>
  <inkml:trace contextRef="#ctx0" brushRef="#br0" timeOffset="23003.9931">19701 9829 168 0,'-12'-5'66'0,"9"5"-36"0,-6-26-15 0,0 20 20 15,-3 1-6-15,0 5 0 16,-3-3-5-16,0 1-1 15,-2 2-12-15,-4 8 4 0,0 0 3 16,0-1-6-16,0-1-2 16,3 7-3-16,-2 0-2 15,-1 3-6-15,0 3 1 16,3 2 0-16,3 5 0 16,3 11-3-16,6-8 2 15,6 6-4-15,9-1 1 0,0 1 4 16,3-4 2-16,6 6 0 15,6-10-2-15,2-6 1 16,7 3 1-16,9-6 1 16,3-4 3-16,-1-22-3 15,7 2-2-15,-7-4 4 16,1-9 1-16,-3-5 0 16,-7-5 1-16,-5 5 5 15,-12-13 17 1,-9 3 3-16,-9-3-10 0,-9 3-4 15,-12 5-4-15,-6 2-1 16,-2 3-5-16,-4 8-3 16,-6 6-11-16,4 4-4 15,5 1-35-15,6 5-15 16,3 3-88 0,6 2-59-16,12 0 86 15</inkml:trace>
  <inkml:trace contextRef="#ctx0" brushRef="#br0" timeOffset="27161.3138">7914 5646 120 0,'-6'3'46'0,"6"-3"-24"0,-3-3-10 16,3 3 16-16,0 0-3 16,0 0 3-16,0 0-3 0,0 0 0 15,0-2-14-15,0-1 4 0,-3 6 3 16,3-3-2-16,0 0 1 15,0 0-7-15,0-3-4 16,0 0-3-16,6-2 0 16,-3 2-4-16,6-2 0 15,-1 0 1-15,7-1 0 16,-3 1 0-16,3 3 2 16,-3-1-3-16,0 3 0 15,0 0 1-15,-3 5 2 16,0 0 5-16,-6 9 4 15,0-4-2-15,-3 6 2 16,0-3-4-16,-6 1 1 0,3-4-7 16,0 1-3-16,0-3 1 15,3-3 2-15,0 0-2 16,6-2-2-16,0 0-1 16,3-1 3-16,0 1 0 15,5 0 1-15,-2-1 0 16,3 3 0-16,-3 1 4 15,0-1 5-15,-3 0 6 16,-6 9 5-16,0-1-1 16,-9 0-2-16,0 0-7 15,-6 0-4-15,3 1-3 0,-9-4-3 16,-6 4-15-16,10-7-5 16,2 1-21-16,0 0-9 15,3-5-26-15,3-6-12 16,0 3-13-1</inkml:trace>
  <inkml:trace contextRef="#ctx0" brushRef="#br0" timeOffset="27786.1447">7979 5472 176 0,'-9'-8'66'0,"9"8"-36"0,-6-3-15 16,6 3 18-16,-3 0-7 16,0 0-3-16,-6 0-5 15,0 0-1-15,-3 3-9 16,4-1 4-16,-13 4 1 0,3-1 2 15,0 3 4-15,3-3-11 16,-3 6-2-16,0-1-4 16,0 4 1-16,1-4-2 15,2 9-1-15,0-4 1 16,3 12-1-16,0-6 0 0,6 14 0 16,0-6-5-1,6 8 1-15,0-6 0 0,9 9 2 16,-3-6 1-16,15 4 1 15,-3-7 0-15,14-2 0 16,-5-5 0-16,9-3 0 16,-6-5 0-16,8-5 0 15,-5-3 0-15,12-8 2 16,-6 0-1-16,8-13-1 16,-8 2 1-16,3-13 1 15,-10 6 3-15,-2-14 2 16,-3 3 5-16,-9-8 3 15,-3-16-4-15,-12 18-1 16,0 6 2-16,-15-8 5 0,0 6 4 16,-12-1 2-16,3 5-6 15,-6 3-2-15,3 6-9 16,-5 2-2-16,2 3-13 16,-3 5-4-16,6 0-27 15,1 5-12-15,2 3-60 16,6 3-26-16,3 0 21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01:52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7928 7035 112 0,'12'-26'44'0,"-3"18"-24"0,12-5-19 16,-9-1 8-16,3 1-3 16,9 3-1-16,5-1-6 15,10 0 1-15,3 4 0 16,8 1 0-16,4 1 0 16,12 0 0-16,11 2-3 15,6 3 0-15,12 3 4 16,13-1 1-16,5 1 0 15,6 2-2-15,6-5 1 16,3 0-1-16,-3 0 11 0,-3-2 5 16,-12-6-8-16,-6 0-2 15,-12-3 0-15,-14 3 1 16,-16 3-3-16,-11 0-5 0,-15 5-2 16,-12 5-67-1</inkml:trace>
  <inkml:trace contextRef="#ctx0" brushRef="#br0" timeOffset="1244.7945">18087 13703 112 0,'0'-3'44'0,"0"3"-24"0,0 0-17 0,0 0 10 0,0 0-13 15,6 3-2-15,3-1 3 16,9 4 1-16,9-4 8 15,12 4 6-15,17-4-6 16,19-2-3-16,20 3-2 16,18 0 1-16,15-3-3 15,12 2-2-15,12 4 2 0,11-1 0 16,4 3 1-16,3-3 6 16,2 6 4-16,-8-1-7 15,-3-4-2-15,-15 7-3 16,-6-3 1-16,-9 1-2 15,-6-3-1-15,-15 0 3 16,-18 0 0-16,-15-6 14 16,-14-2 8-16,-13 0 3 15,-8 0 1-15,-9 0-10 16,-9-2-1-16,-6-1-11 16,-4 0-2-16,-2-2-3 15,-3 5 1-15,0-3-4 16,-3 1 0-16,0-1 1 15,-3 1 0-15,0-1 0 16,0 0 0-16,0 1 0 16,0-1 0-16,0-2 0 15,0 2 2-15,0 0-1 0,0 1-1 16,0-1-21-16,0 0-9 16</inkml:trace>
  <inkml:trace contextRef="#ctx0" brushRef="#br0" timeOffset="4537.0314">2404 12867 32 0,'3'5'13'0,"6"-5"-6"0,6 5-8 0,-9-2 2 16,9 0 18-16,8-1 12 16,10-2-6-16,9 0-3 15,14 3-14-15,13 2-6 16,8-2 5-16,7 5 5 15,8-3-6-15,6-2-1 16,9 2 3-16,-3-8 5 16,4 1-5-16,2-1-2 15,0-2 3-15,-3-1 2 16,3-1-6-16,0 1 1 0,-6 1 4 16,-5-3-4-16,-1 0 2 15,-3 0-7-15,-6 0-3 0,1 6 5 16,-4-1 5-16,-6-2-6 15,4-1-1-15,-7 4-1 16,-5-1 2-16,-1 3-3 16,-3 0 0-16,-2 0 1 15,-4 0 0-15,1 0 0 16,2 0 2-16,4 0-1 16,-1 0-1-16,7 0 1 15,-7-3 1-15,10 1-3 16,-1-1-2-16,3 0 2 15,1 3 2-15,-1 0 0 16,-2 0 2-16,20 0 0 16,-12 3 1-16,0 2-2 15,-8-2 1-15,-10 2-2 16,-2-5-1-16,-1 3 1 0,-2-3 1 16,-1 3-3-16,-2-1 0 15,2 1 3-15,-2 0 1 16,2-3-4-16,-2 2 1 15,5-2 0-15,1 3 0 16,-4-1 0-16,1 1 2 16,-4 2-1-16,-2 1-1 15,2-6-2-15,-2 2 1 16,5 1 3-16,1-3 1 16,0 0-1-16,2 0 1 15,3 0-4-15,-5-3 0 0,-1 1 1 16,7-4 0-1,-4 4 0-15,1-1 2 0,-4-2-3 16,-2 2-2-16,-4 1 2 16,1-1 2-16,0 0-2 15,-1 1 0-15,4 2 3 16,-1 0 1-16,7 2-4 16,-1 1 1-16,4 0 0 15,5-3 0-15,6 2 0 16,4 1 0-16,5-1 0 15,3-4 0-15,7-1 0 16,2 1 0-16,0-1 0 16,-3-2 0-16,0-1 0 15,1-2 0-15,-4 3 0 16,-3 0 0-16,-8-1-3 16,-1 1 2-16,-3 3 1 0,-5-4 2 15,-1 1-1-15,-5 2-1 16,-4-2 1-16,6 5-1 15,7-8 0-15,2 0 0 16,1 8 0-16,-4 3 0 16,6-1 0-16,-5-2 2 15,-1-10-1-15,0 5-1 16,-2 7 1-16,-7 6-1 16,-5-8 0-16,-1-8 2 15,-8 0-1-15,-6-5 2 16,-10 2-42-16,-5 4-16 0,-3 7-25 15</inkml:trace>
  <inkml:trace contextRef="#ctx0" brushRef="#br0" timeOffset="9896.9722">18504 10001 4 0,'6'3'0'0</inkml:trace>
  <inkml:trace contextRef="#ctx0" brushRef="#br0" timeOffset="10132.1979">18832 10073 48 0,'98'16'19'0,"-45"-30"-10"0,34 9-11 15,-34 10 6-15,22-7-3 16,20 2-1-16,21 2 3 16,21-4 0-16,18-4 1 15,3 4 0-15,-1-6 6 16,-2 5 6-16,-6-2 7 31,-3 0 6-31,-18 2-7 0,-15 6-3 16,-12-3-5-16,-12-3 1 0,-14 0-6 0,-13 1-1 15,-11-1-4-15,-12 0-1 0,-4 1 3 16,-11 2-14-16,-6-3-5 16,-3 0-59-1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8:52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22243 12406 144 0,'0'3'55'0,"0"-3"-30"0,0 3-16 16,0-3 16-16,0 2-3 16,0-2-1-16,0 0-7 15,0 0-1-15,0 0-8 0,0 0 1 16,3 0 4-16,-3 0 0 0,3 0 4 16,0 0-1-16,0-2 2 15,0 2-4-15,0-3-1 16,-3 0-4-16,3-2 1 15,0 2 0-15,0-2 1 16,-1 0-4-16,-2-3-1 16,6 3-1-16,-3-9 1 15,0 4-2-15,0-6-1 16,0 3 1-16,0-1 1 16,-3 1-1-16,3 0 2 15,0 2-4-15,0 1 0 16,0 2-1-16,0 0 0 0,-3 0 0 15,3 3 0 1,-3-1 2-16,3 1 2 16,-3 2-1-16,3 1-1 0,-3-1 1 15,3 1-1-15,-3-1 0 16,0 0 0-16,0 1-3 16,0 2 2-16,0 0 1 15,3 0 2-15,-3 0-1 16,0 0-1-16,0 0 1 15,0 2-1-15,0-2 0 16,0 6 0-16,0-1-3 16,0 11 2-16,0-3 1 15,0 3 2-15,0-3-3 0,0 6 0 16,0-1 5-16,0 3 5 16,0-2-1-16,0 7 1 15,0-5-3-15,0 1-1 16,0-4-3-16,0-2-2 15,0 0 1-15,0-3-1 16,0-2 0-16,0-1 0 16,0-2-16-16,0 0-6 15,0 0-29-15,0-3-10 16,0 1-52 0</inkml:trace>
  <inkml:trace contextRef="#ctx0" brushRef="#br0" timeOffset="468.7302">22201 12629 156 0,'-3'-3'57'0,"3"3"-30"0,0 3-18 0,0-3 16 16,0 0-3-16,0 0-1 15,3 0 0-15,0 0-1 16,0 0-11-16,0 0 6 0,6-3 2 16,0 3-3-16,6-3 2 15,-3 1-7-15,11-1-3 16,-2 0 3-16,3 3 4 16,-3 0-9-16,0 0-2 15,-3 0-2-15,-1 0 2 16,-2 0 1-16,0 0 1 15,-3 0-2-15,-3 0 1 16,0 0-13-16,-3-2-6 16,0 2-29-16,-3-3-11 0,-3 0-57 15</inkml:trace>
  <inkml:trace contextRef="#ctx0" brushRef="#br0" timeOffset="1210.9015">22460 12144 144 0,'-6'-13'55'0,"6"13"-30"0,-9-8-10 0,9 8 18 0,-3-2-3 16,0-1 2-16,0 0-7 15,0 1-3-15,-6-1-12 16,0 0 5-16,-6 3 2 0,4 0-5 0,-4 0 1 16,3 0-10-16,-6 6-2 15,3-1 1-15,-6 6 1 16,3-4-1-16,0 7 1 16,4-1-2-16,-4 13 2 15,3-2-4-15,0 5 0 16,3-2 1-16,-3 12 0 15,3-9 0-15,6 9 0 16,0-4-3-16,6 12 2 16,0-7 1-16,6 8 0 15,0-9-3-15,9 1 2 16,-3-8 1-16,9-6 0 0,-3-2-3 16,15-6 0-16,-4-2 4 15,7-10 1-15,-3-1 0 16,8-18 1-16,-8 2 0 15,6-10 3-15,-6 2 3 16,-1-4 2-16,-5 1 8 16,-3-9 5-16,-6 2-4 15,-6-6 0-15,-3 6-5 16,-12-13 1-16,3 5 0 16,-15-3 2-16,3 6-8 15,-9 2-1-15,3 5-7 16,-6-2-4-16,4 8-17 15,-1 3-7-15,3 2-40 0,0 3-17 16,3 2-65 0</inkml:trace>
  <inkml:trace contextRef="#ctx0" brushRef="#br0" timeOffset="16546.601">20159 11218 152 0,'0'-2'57'0,"0"2"-30"0,0-3-16 0,0 3 18 15,0 0-2-15,0 0 2 16,0-3-10-16,0 1-4 16,0 2-8-16,0 0 6 0,-3-3 4 15,0 0 2-15,-6 3 3 16,3 0-6-16,-6 3 1 15,3-3-6-15,-2 3-1 16,-1-1-2-16,-3 4 0 16,3-1-4-16,0 6-3 15,0-3 0-15,0 5 1 16,0 0-3-16,3 3 0 16,0-3 1-16,3 6 0 15,0-4 0-15,3 17 0 16,1-3-3-16,2 3 2 15,0-5 1-15,2 2 0 0,1-6 0 16,6 1 0-16,-3-5-3 16,9 2 0-16,-3-5 4 15,9-3 1-15,-3-2 0 16,6-3-2-16,-4-3 1 16,4-2-1-16,-6-1 4 15,6-4 5-15,-3-1-1 16,0-8 1-16,-3 1 1 15,-1-6 4-15,-2 3-2 16,-3-11 1-16,3-8-1 16,-6 11 0-16,-3 5-4 0,-3-5-3 15,0 2 0 1,-3-5 1-16,0 6-1 0,-3-8 2 16,0 7-4-16,-3-2 0 15,0 2 1-15,-3 3 2 16,3 1-1-16,-3 1 0 15,0 4-3-15,-3-1 1 16,3 3-7-16,-2 0 1 16,-1 0 1-16,0 3 1 15,3 0-4-15,-6 2-1 16,3 0-17-16,3 3-5 16,0 0-15-16,6 0-5 15,0 0-21-15,9 3-6 16,-3 0-48-1</inkml:trace>
  <inkml:trace contextRef="#ctx0" brushRef="#br0" timeOffset="16937.5417">20576 11327 220 0,'-3'2'85'0,"3"-2"-46"0,-3 8-28 0,3-5 23 16,-6 8-3-16,0-3 4 16,-3 10-8-16,3 1-4 15,-6-4-13-15,3-1-4 0,-3 7-2 16,0-3-5-16,1 4 1 16,-1-7-9-16,3 1-4 15,0-2-22-15,0-1-10 0,3-3-14 16,0-7-6-16,0 0-19 15,0-6-23 1,3 3 44-16</inkml:trace>
  <inkml:trace contextRef="#ctx0" brushRef="#br0" timeOffset="17265.4188">20412 11329 212 0,'0'-5'79'0,"0"5"-42"0,3-2-26 16,-3 2 23-16,0 0-9 16,0 0-2-16,3 2-2 15,0 1 1-15,0 2-12 16,0 0 1-16,6 3 2 0,-3 0-1 0,3 6 3 16,0-1-4-16,3 8-1 15,-3-5-4-15,5 8 1 16,-2-3-4-16,0-3-2 15,0-2-3-15,0 0 1 16,-3-3 1-16,3 3 0 16,-3-3-9-16,0-2-2 15,0 0-18-15,-3-4-7 16,0 1-25-16,-3-5-11 16,0 0-42-1</inkml:trace>
  <inkml:trace contextRef="#ctx0" brushRef="#br0" timeOffset="17812.6201">20746 11181 200 0,'0'-13'77'0,"0"13"-42"0,0 11-28 0,0-9 18 16,0 4-2-16,0-1 3 0,2 5-1 15,-2 1 2-15,0 13-15 16,0-6 9-16,0 9 5 0,0 15-3 16,0-13-1-16,0-5-12 15,-2 8-4-15,-1-6-4 16,3 6-2-16,0-5 1 16,-3-6 1-16,0-3-12 15,0 1-3-15,3-3-18 16,0-6-6-16,0 1-42 15,6-19-16-15,-3 0-15 16</inkml:trace>
  <inkml:trace contextRef="#ctx0" brushRef="#br0" timeOffset="18422.027">20847 11300 200 0,'-6'-8'77'0,"6"8"-42"0,0-10-21 0,0 10 20 16,3-3-15-16,-3 1-3 15,6-6-8-15,0 2-3 16,3-2-2-16,0 0 0 0,2-2 0 16,1-1 1-16,3 6 2 15,0 0-5-15,3 2-3 0,-3 0 7 16,0 9 6-16,-3-1-3 16,-3 11 0-16,-1-3-2 15,-8 6-1-15,0-4-3 16,-8 4 1-16,2-3-2 15,-6 8 2-15,3-3-4 16,-6 0 0-16,3 0-1 16,0-2 0-16,0-3 2 15,3 5 0-15,0-5 2 16,0-6 1-16,3 1-1 0,3-3-2 16,0 0 1-16,6 5-1 15,-3-3 2-15,9-7 3 16,-3 0 7-16,9-1 2 15,-3 1-1-15,6 0 0 16,-3-1-3-16,3 1-1 16,-3-3-3-16,-1 3 1 15,-2-1-4-15,0 1 0 16,0 0-1-16,-3-1-2 16,0 1-6-16,-3-3-1 15,0 0-21-15,-3 0-7 16,0 0-42-16,3-8-17 15,-3 3-22 1</inkml:trace>
  <inkml:trace contextRef="#ctx0" brushRef="#br0" timeOffset="18906.4725">21255 11189 240 0,'-3'-18'90'0,"3"18"-48"0,-3 10-31 16,3-4 21-16,-6-4-13 16,0 1-1-16,-3 2-8 0,0-2-2 15,-3 7-4-15,3 1-1 0,-3 10 3 16,3-2-3-16,0 7-2 15,0-5 0-15,0 14 1 16,6-6 1-16,3 10 1 16,0-9-5-16,12 1 1 15,-3-4 0-15,6-3 2 16,0-6 5-16,6-7 4 16,-3-3 5-16,8-14 4 15,-5 1-6-15,6-13-3 16,-6 2 2-16,0-8 2 15,-3 5-4-15,-9-12-1 16,-1 4 2-16,-11-7 5 16,3 7 0-16,-11-2-1 0,-1 5-4 15,-6 1 0 1,3 1-7-16,-9 9-3 0,3 3-19 16,0-4-6-16,4 4-42 15,2 7-18-15,0 0-84 16</inkml:trace>
  <inkml:trace contextRef="#ctx0" brushRef="#br0" timeOffset="22853.8878">21490 11396 112 0,'-3'0'44'0,"3"0"-24"0,-15 0-6 0,15 0 17 16,3 0-4-16,0 0-1 16,0 0-12-16,0 0-4 15,0 2-6-15,0-2 6 0,0 0 3 16,0 0 2-16,0 0 1 15,0 0-2-15,3-5-1 16,-1 2-3-16,4-5-1 16,-3 6-3-16,3-1 1 15,0 0-4-15,3 1-2 16,-3-1 2-16,6 1 0 16,9-4-1-16,-6 1-2 15,-1 2 3-15,1 1 2 0,-3-1 0 16,3 0 0-16,0-2-3 15,0 2-2-15,3-2 3 16,-1 0 0-16,1 0-4 16,0-1 1-16,3 1 2 15,3 0 1-15,-3-3-1 16,-1 2 1-16,1 1-2 16,0-3-1-16,-3 3 3 15,-3 0 0-15,0-1-1 16,2 1 1-16,1 0-4 15,3-1 0-15,-3 1-1 16,0 0 0-16,-3 0 2 0,-1-1 2 16,1 4-1-16,0-4 2 15,0 4-2-15,0-1-1 16,0 0 1-16,0 1 1 16,2-4-3-16,4-1 0 15,0 1 1-15,0-2 2 16,-6 0-1-16,6 0 2 15,-4 0-2-15,-2 1-1 16,0-1-2-16,0 0 1 16,-3 2 3-16,3 1 1 15,3-3-1-15,-4 0-2 16,-2 3 5-16,0 0 4 16,0-1-7-16,0 1-1 15,0-3-3-15,0 3 0 0,0 0 4 16,-1-1 1-16,1 1-4 15,3 0 1-15,0-1 0 16,-3 1 0-16,6 0-3 16,-3-1 2-16,-1-1 3 15,-2-1 1-15,6 2-4 16,-3-4 1-16,0-3 0 16,0 5 0-16,0 0 0 15,-3-3 2-15,-1 0 1 16,7 1 1-16,-3-3-5 15,3-1-1-15,0 1 1 16,0-3 0-16,-4 0 1 16,4 1 2-16,0-1-3 0,0-3 0 15,6-5 1-15,-3 3 0 16,-4-5 0-16,1 5 2 16,0 2-3-16,3 3 0 15,-3 0 1-15,0 0 2 16,-1 1-1-16,-2-1-1 15,-3 0 1-15,3 0-1 16,-3-5 0-16,0-6 2 16,0 1-1-16,-6-1 2 15,11-2-4-15,-2 3 0 16,3 2-1-16,-3 0 0 16,0-5 2-16,0 3 2 15,-3-6-1-15,-1 5-1 0,-5 1 1 16,6 2-1-16,-3-2 0 15,0 2 2-15,0-8-1 16,-3-5-1-16,0 3 1 16,0-1-1-16,0 1 0 15,-3 2 0-15,0 3 0 16,-3-8 2-16,-3 5-1 16,0 1-1-16,0-1 1 15,0 3 1-15,0 0-1 16,0-14-1-16,0 4 1 15,-3 4 1-15,0 3 3 16,-3 3 2-16,-3 0 1 0,0 5 2 16,3 3-5-16,-9 3-1 15,6-1-2-15,-3-2 1 16,0-3-2-16,0 3-1 16,-6 0 1-16,1 0-1 15,-4 2 0-15,6-2 2 16,-3 0 3-16,0 2 2 15,6 3-6-15,-9-21 0 16,1 6 1 0,2 2-1-16,-3-1-1 15,-3 4 1-15,0 0-1 16,3 4 0-16,1 4 2 16,-4-1-1-16,-3 3-1 15,6 1 1-15,-3-1-1 0,-2 0 0 16,5 0 0-16,3 0-3 15,-6 3 2-15,-6 2 3 16,1 1 1-16,5-1-4 16,-3 0 1-16,-3 1 0 15,3-3 0-15,-2 2 0 16,-1 1 0-16,0-1 0 16,0 0 0-16,1-5 0 15,-1 3 0-15,0-5-3 16,6 2 2-16,3 3 1 15,-2 5 2-15,2 0 1 16,-6 2 3-16,3-1-5 16,0 1-1-16,-2 1 0 0,-1 0 0 15,-6-1 0-15,0 1 0 16,3 0 0-16,1 2 0 16,-1 0-3-16,0 1 2 15,3-1 1-15,1 1 0 16,2-1-3-16,0 3 2 15,0 0 1-15,-6 0 0 16,1 0 2-16,-1 0 1 16,0 0-4-16,3 0 1 15,-2 0 0-15,5 0 2 16,0 0-1-16,3-3-1 16,0 3 1-16,9-2 1 15,0-1-3-15,3 0-2 0,4 1 2 16,2-1 0-16,0-2-2 15,0 2 2-15,3 0-4 16,6-2 1-16,5-3 2 16,4 0 1-16,6-2-2 15,3-1 2-15,0 3-1 16,3-2-2-16,2-1 3 16,4 3 0-16,-6 0-2 15,-3-2 0-15,-3-1 2 16,-7 3 0-16,-2 3 1 15,-3 2 0-15,-3 0 0 16,0 1 2-16,-3-1 1 16,-3 3 1-16,-3 0-2 0,-3 8-2 15,-3 0-2-15,-6 0 1 16,-5 0-1-16,-4 2 0 16,0 1 4-16,0 2 1 15,0 1-1-15,3-1-2 16,4-3-4-16,-1 1 0 15,3-1 2-15,3 1 1 16,3 2-2-16,0-2 0 16,6-1 2-16,6 1 0 15,6 0-4-15,-3 2 1 16,6-3 2-16,0 6 3 16,6 0-2-16,3 0-2 15,5-3 2-15,1 3 2 16,-3-3 0-16,0-2 2 0,-3 2-4 15,-4-2 0-15,-2-1-17 16,-3 1-5-16,-3 0-38 16,0-4-15-16,0 1-46 15</inkml:trace>
  <inkml:trace contextRef="#ctx0" brushRef="#br0" timeOffset="29097.9697">20897 10112 80 0,'-3'3'33'0,"3"-3"-18"0,0 0-7 16,0 0 13-16,0 0-3 16,0 0 1-16,0 0-1 15,0 0 0-15,0 0 0 16,0 0-2-16,0 0-8 15,0 0-1-15,0 0 0 0,0 0-1 16,0 0 1-16,0 0-2 16,6 3 2-16,0-3-2 0,0 0 2 15,0 0-4-15,0 2-2 16,3-2 4-16,0 3 1 16,3 0-2-1,0-1-1-15,3 1-3 16,0 0-1-16,-1 2 1 15,-2-3 2-15,0 1-1 16,0 0-1-16,0 2 1 0,0-2-1 16,0-1 2-16,-3 4 3 15,3-1 0-15,-3 0 0 16,3-2-3-16,-4 2 1 16,1-2-2-16,9 2-1 15,-6 0-2-15,3-2 1 0,-3 0 3 16,0-1 3-16,0 4-2 15,0-1 0-15,0-2 1 16,-1 7 0-16,1-10-2 16,0 8 1-16,0 0-2 15,0 3-1-15,3-1 1 16,-3-2 1-16,0 0 1 16,0-3 1-16,0 3-2 15,0 0-2-15,-1-2 3 16,4-1 2-16,-3 0 0 15,3 0 2-15,0 1-2 16,0-1 0-16,0 3-6 16,0 0 1-16,0 0 0 0,-4 0 0 15,4 2 0-15,-3-2 2 16,0 0 1-16,0 0 1 16,0 0 0-16,-3 0 0 15,6 0 0-15,-3 0 0 16,0-3-2-16,-1 0 1 15,1 1 0-15,-3-1 1 16,0 0-5-16,0 1-1 16,0 7 1-16,0-3 2 15,0-2 0-15,0 0 2 16,-3-2-2-16,3 7-3 16,0-5 1-1,0 0 3-15,0 0 1 16,-1 0-4-16,1-3 1 15,0 0 0-15,0 0 0 0,0 1 0 16,0-1 2-16,0 0-1 16,0 1-1-16,0-1-2 15,0 0 1-15,-3 1 3 16,0-1 1-16,0-3-1 16,3 4-2-16,0-1-2 15,-1 0-1-15,4 1 2 16,0-1 0-16,-3-2 1 15,0 2 2-15,3 0-3 16,-3 0 0-16,-3 3 1 16,3 0 0-16,-3 0 0 0,3 0 2 15,-3 0-1 1,0 3-1-16,3-1 1 0,-3 1-1 16,2-3 0-16,1 2 0 15,0 1 0-15,-3-3 2 16,3 2-3-16,-3-2 0 15,0 3 1-15,6 0 2 16,-3-1-3-16,0-2 0 16,-3 3 1-16,0-1 2 15,3-2 1-15,0 0 3 16,0 0-3-16,-3 0-2 16,0 0-3-16,-1 5 1 15,1 0 1-15,0 6 2 0,0-3-1 16,0 0-1-1,0 0 1-15,3-3-1 0,0 3 0 16,0 0 0-16,0-3 0 16,-3 0 0-16,0-2 2 15,0-1 1-15,0-2-4 16,0 5-1-16,0-2 1 16,-3 5 0-16,0-3 1 15,0 0 0-15,0-2 0 16,0 2 0-16,0-2 2 15,-1 2 1-15,-2-3-1 16,0 6-2-16,0 6 1 16,0-4-1-16,0 1 0 15,0-1 2-15,0 6-3 0,0-6 0 16,0 9-1-16,0-1 0 16,0-5 0-16,0 1 0 15,0-4 2-15,0 1 2 16,0-3-1-16,0-1 2 15,0-1-4-15,0 4 0 16,0 3 1 0,0-2 2-16,-2-3 1 15,-1 0-4-15,0 0 1 16,0-1 0-16,0 1 0 16,0 0 0-16,0 0 0 15,-3 0 0-15,0 0 0 16,0 0 0-16,0 0 2 0,0-3-1 15,0 5-1 1,0 6 1-16,0-3-1 0,0 3 2 16,0-5 1-16,0-1-4 15,0-2 1-15,0 0-2 16,-3 0 0-16,0 0 2 16,3-1 0-16,-5-1 0 15,2 4 2-15,0-2-1 16,0 0 2-16,0 0-2 15,0-3 2-15,0 0-2 16,0 1-1-16,0-1 1 16,0 0-1-16,0 0 0 15,0 0 2-15,0 1-3 0,0-1 0 16,1 0 1 0,-4 0 2-16,3 1 1 0,-6-4 1 15,3 1 0-15,-3-3 0 16,-3 5-5-16,3-2 1 15,3 4 0-15,-3 1 0 16,1-3 0-16,-1 3 2 16,0-2 1-16,0-4 1 15,0 3-2-15,0-2 1 16,0 0 0-16,0-1 1 16,4 1 0-16,-1-1 0 15,-3 1-2-15,3-1-2 0,-6 9-2 16,3-6 1-1,-3 6 1-15,3-3 2 16,0 0 1-16,1-3-6 16,-1 0 0-16,0 0 3 15,0 0 2-15,0 1 0 16,0-4 1-16,-3 1-2 16,3-1 2-16,-5 1 0 15,2 0 1-15,3-1-2 16,-3 1-2-16,0-1 3 15,3 1 0-15,0 2-1 16,-2 6 1-16,-1-1-4 16,0-2-2-16,3-3 2 15,0 3 0-15,0-3 1 0,-3-2 2 16,3 0-1-16,-5-1-1 16,2 1 3-16,3-1 0 15,0 1-4-15,0-1 1 16,3-2 0-16,0 0 0 15,0 0 2-15,3 0 1 16,3-2-4-16,0-1 1 16,4-3-2-16,-1 1 0 15,0-3-3-15,3-3 1 16,0-2 2-16,3-3 3 16,2-5-9-16,4-6-4 15,0-4 6-15,6-6 5 16,3-3-1-16,0-5-1 15,-3 5-1-15,0 3 3 16,-3 0-2-16,0 0-1 0,-1-3 0 16,1 5 0-16,0 4 0 15,-3 4 3-15,0 3-5 16,-3 3 2-16,0 2 2 16,-3 4 1-16,0 1 1 15,-3 4 2-15,-3 10-1 16,-3 7 2-16,-3 1-4 15,0 3-2-15,-3 2 2 16,-3 3 0-16,-5 0 1 16,-1-1 0-16,3 4 0 15,0 2 2-15,0-3-3 16,-3 1-2-16,6-3 2 16,1-3 2-16,2 0-2 0,0-5 0 15,6 0 1-15,0 0 2 16,3-3-3-1,3 0-2-15,0-2-3 0,6-1 1 16,0-4 3-16,3 2 3 16,3-3 0-16,2-3-1 15,13-2-2-15,-6 0 1 16,0 0 1-16,0 0 2 16,3 0-3-16,-1 0 0 15,4 0 1-15,-3 0 0 16,0 0 2-16,6 3 1 15,-4 0-17-15,1-3-5 16,-3 8-20-16,0 0-7 0,0 0-27 16,-4 10-11-1,-2 1 1-15</inkml:trace>
  <inkml:trace contextRef="#ctx0" brushRef="#br0" timeOffset="31707.02">20213 9348 124 0,'0'-6'46'0,"0"12"-24"0,0-9-8 15,0 0 15-15,0 3-1 16,-3 0 1-16,0 0-5 0,0 0-1 15,-3 3-12-15,0-3-2 0,0 0 1 16,0 0 3-16,0 0 4 16,-3 0-7-16,-3-3-1 15,-6 3-3-15,0-2 1 16,-2 2 0-16,-1-3 3 16,-3 3-5-16,0-2-1 15,0-1 4-15,1-2 5 16,-4 2-7-16,-3 0-1 15,0-2-1-15,0 2 2 16,1-5-3-16,-4 3 0 16,-3-3-3-16,-2 3-1 15,-1 0 1-15,0 2 0 0,-3 0 0 16,1 3 2-16,2-2-1 16,0-1-1-16,1 3 3 15,-1-3 0-15,0 1-4 16,-2 2 1-16,-1 0 0 15,0 0 0-15,-2 0-3 16,2 0 0-16,3 0 2 16,1 0 0-16,-4-3 1 15,0 3 2-15,4 0-1 16,2 0-1-16,-3 0 1 16,0 3-1-16,4-1-3 15,-4 1 2-15,3 0 1 0,1 2 0 16,-1 0 0-1,3 1 0-15,0-1 0 0,-2 3 0 16,-1-3-3-16,0 0 2 16,3 1 1-16,-5-1 0 15,-1 6 0-15,3-4 2 16,4 1-3-16,-1-2-2 16,3-1 2-16,3 6 0 15,1-4-2-15,2 1 2 16,0 3 1-16,3 0 2 15,0-3-1-15,-3 2-1 16,1 1 1-16,2 2-1 16,0-2-3-16,-3 2 2 0,3 3-1 15,3-1 0-15,4 1 2 16,-1 6 0-16,3 4-3 16,3-2 2-16,3 0-1 15,0 2 0-15,3-2 2 16,3 0 0-16,6 2-3 15,3 1 0-15,3-1 2 16,9-2 0-16,2 0 1 16,-2-3 0-16,0 0 0 15,6 0 2-15,0-2-1 16,-1-3-1-16,10-1-2 16,3 1 1-16,0-2 1 15,-1-4 0-15,1 1 0 16,0-3 2-16,2-3-3 0,1 0 0 15,0-2 1-15,5 0 2 16,1-1-1-16,5 3-1 16,4-5 1-16,0 0-1 15,2 0 0-15,1-5 0 16,-4 3 0-16,1-1 0 16,-1-2 0-16,7 2 2 15,-1-2-1-15,-5-1-1 16,2 1 3-16,-5 0 0 15,0 2-1-15,-1 1 1 16,-2-1-2-16,-1 3-1 16,4 0 1-16,-3 3-1 15,-7-1 0-15,-2 1 0 0,5-1 0 16,-5 1 0-16,-6 0 4 16,3-1 2-16,-1-2 0 15,1 3-1-15,-3-3-3 16,8 3-2-16,-2-1 1 15,-6 1 1-15,-1 0-1 16,-2-1-1-16,3 1-2 16,3-3 1-16,-4 0 1 15,-2 0 2-15,3 0-1 16,-1 0-1-16,1 0 1 16,-3 0-1-16,-3 0 0 15,2 0 0-15,1 0-3 16,-3 0 2-16,3-3 3 0,-4 1 3 15,4-1-4-15,3 0-1 16,0-2 0 0,-1 0 2-16,1-3-1 0,0 0 2 15,0 0 0-15,-1-3 1 16,-2 1-2-16,-6-1 1 16,-3 1 0-16,-1-4 1 15,-2 1-2-15,-3-3 1 16,-3-5-2-16,0 0 2 15,-3-3 0-15,-3-2 1 16,0 2-5-16,-3-11-1 16,0 1 1-16,-1 2 2 15,-2 3-2-15,0 5-2 0,-3 1 4 16,0-1 1-16,-3 0 0 16,-2 5-2-16,-4 1 1 15,-3-1-1-15,0 1 0 16,-3-1 0-16,-3 3 0 15,-6-5 0-15,0 3 0 16,-2-1 2-16,-4 1-1 16,-3 2-1-16,0 0-2 15,-2 3 1-15,-10-3-1 16,0 5 0-16,-2 1 0 16,-4 4 0-16,1 1 2 15,-4 0 2-15,0 2-1 16,1 1 2-16,-7 2-2 0,-5 0-1 15,-4 5 1-15,4 0-1 16,-4 0-3-16,7 3 0 16,-7 0-1-16,10-2 0 15,-1 2 0-15,-2-3 0 16,-1 0 0-16,4 0 3 16,-1 1-2-16,4-1 1 15,5-2-7-15,1 2-2 16,5 3-12-1,6-5-3-15,6-1-19 0,4 1-9 16,8-3-22 0</inkml:trace>
  <inkml:trace contextRef="#ctx0" brushRef="#br0" timeOffset="34729.905">20004 10734 160 0,'-6'-2'63'0,"3"-9"-34"0,0 6-12 0,3 7 22 0,0-4-11 16,0-1 3 0,3-2-11-16,0-3-11 15,3 0-2-15,3 0 3 0,0-3-2 16,6 3 1-16,0 0-5 16,3 3-3-16,0 0-3 15,-3 2 1-15,-1 3-1 16,1 3 0-16,0-1 2 15,-3 9 2-15,0 2-1 16,-3 3 2-16,-6 0-2 16,-3 3-1-16,-3 2 3 15,0 0 0-15,-3 3-1 16,-9 0-2-16,-3-1 3 0,0-1 0 16,1-1-4-16,-1-3 1 15,3 6 0-15,3 0 0 16,0-8 0-16,3-3 0 15,3-2 0-15,3-4 0 16,0 1-3-16,3-2 2 16,0-6 5-16,6 0 5 15,6 0-5-15,6-3 0 16,0 0 0-16,3 1 0 16,-1-4-2-16,4 1-2 15,-3 5 1-15,-3-2 1 16,0-1-1-16,-3 6-1 0,-3-3 1 15,-3 0 1-15,-1 2-12 16,-2-2-6-16,0 0-29 16,-6-2-11-16,3-4-57 15</inkml:trace>
  <inkml:trace contextRef="#ctx0" brushRef="#br0" timeOffset="35620.3816">20189 10615 92 0,'-3'-13'35'0,"6"5"-18"0,-3-3-5 0,0 6 16 15,0 0-3-15,0-1 20 16,-3-4-5 0,0 2 10-1,-3-3-27-15,-3 1-2 0,-3 2-2 16,-6 0-3-16,0 3 3 15,4-1-1-15,-4 4-2 0,0-1-8 16,0 0-3-16,0 3-1 16,0 6 0-16,0-1-5 15,4 6 1-15,-1 2 0 16,0 0 2-16,0 0-1 16,3 0 2-16,-3 3-2 15,0 0-1-15,3 0 1 16,-3 5 1-16,4 0-6 15,2 1 1-15,0-1 3 16,3 3 2-16,6-1 0 16,0 4 1-16,0-3 0 15,3-1 1-15,3-1 0 16,0-4 0-16,0 1-2 0,2 4-2 16,1 4 3-16,0-3 0 15,0-3-4-15,3 0 1 16,0-2 0-16,-3-6 2 15,0-3-1-15,3 4 2 16,-3-4-4-16,6 1 0 16,-3-3 1-16,11 2 0 15,-2-2 0-15,6-2 0 16,-3-4 0-16,6 1 2 16,-7 0-3-16,10-9 0 15,9-4 1-15,-4-4 2 16,1 1-3-16,-3-8-2 15,0-3 2-15,-4 3 2 0,-5-3 0 16,-3 0-1-16,-3 1 1 16,-3-9 1-16,-6 5 1 15,-6 1 3-15,-4-3-3 16,-4-8-2-16,-7 2 4 16,-3 1 4-16,-6 2 1 15,0-2 4-15,-3-1-3 16,-3 6-1-16,-5 6-4 15,2 4-1-15,0 6-6 16,0 5 1-16,3 3-7 16,1 5 0-16,2 7-28 15,6-1-9-15,6-9-112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9:44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18058 11668 148 0,'-3'0'55'0,"-9"-3"-30"0,18 3-14 16,-6 0 15-16</inkml:trace>
  <inkml:trace contextRef="#ctx0" brushRef="#br0" timeOffset="562.3061">18049 11665 318 0,'0'0'38'0,"0"0"-19"16,0 0-7-16,0 0-2 0,0 0-4 15,0 0-1-15,6 0 2 16,0-2 0-16,3-3 3 16,5-1 4-16,7-4-4 15,6 2 0-15,6-5-4 16,6-1 1-16,5-2-6 0,7 1-3 15,2-1 3-15,4-3 3 16,2 1 1-16,1-6 2 16,0-3 2-16,-4 4 2 15,-2-1-1-15,-1 3-1 16,1-3-3-16,-7 3-1 16,-2-1 1-16,0 1 1 15,-4 3-6-15,-2 2 0 16,-3 3 1-16,0-1 1 15,-4 4 1-15,-2 2 2 16,0 0-3-16,-3 0 0 16,-4 0-1-16,1 0-2 15,3 0 3-15,0 0 0 0,-3 3 1 16,-7 0 2-16,1-3-1 16,-3 0 2-16,0 0-2 15,-3 0 0-15,0 3-6 16,0-1-1-16,3 1 1 15,0 0 2-15,2-1 0 16,1-1 2-16,0 1-4 16,0 1-2-16,0 0-1 15,-3-1 3-15,3 1 2 16,-6 0 4-16,-4 2-2 16,1 0 0-16,-3 3-1 15,0-2 1-15,-3 2-4 16,0-5 0-16,3 2-26 15,0 0-11-15,0 3-45 0,3-2-101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0:08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8964 6085 164 0,'-3'16'63'0,"3"-32"-34"0,0 24-12 0,0-13 22 16,0 0-7-16,0 2 1 15</inkml:trace>
  <inkml:trace contextRef="#ctx0" brushRef="#br0" timeOffset="1249.8217">8955 6075 414 0,'-12'-5'16'0,"-2"2"-8"0,-1 0-4 15,0 1-3-15,-6-1 2 0,3 3-2 16,-3-5-1-16,-3-1 3 15,1 1 2-15,-1 0 0 16,0 0 2-16,0-1-2 16,-3 1 0-16,-2 2-3 15,2 1-2-15,0-1 3 16,-3 0 0-16,-2 3-1 16,2 0-2-16,0 0-2 15,0 3-1-15,3 0 4 16,1-3 1-16,-7 0 0 15,3 2-2-15,0 1 1 16,4-3-1-16,-1 3 0 16,0-1 0-16,0 1 0 15,3 5 0-15,1 5 0 0,2 0 2 16,0 0-6 0,0 1 1-16,0-1 1 0,-3 3 1 15,4 0-2-15,-4 0 2 16,3 2 1-16,-3-2 2 15,3 2-3-15,-2 1 0 16,-4 0 1-16,3-1 0 16,3 1-3-16,0-1 2 15,0 3 1-15,1 3 2 16,5-3-3-16,0 0 0 16,3 1 1-16,3 9 0 15,3-2-3-15,3-2 2 16,3-1 1-16,0 1 0 0,6-1-3 15,0 3 2-15,3 0-1 16,0-5 0-16,9-3 2 16,5 1 2-16,-2-1-1 15,3 0-1-15,0-3 1 16,3 1-1-16,5 0-3 16,-2-1 2-16,0-2 1 15,3-3 0-15,5 0 0 16,1-2 0-16,6 0 0 15,-1-1 0-15,-2-2 0 16,-3 5 0-16,0-2 0 16,2-3 2-16,-5 0-1 15,0-3 2-15,-4 0-2 16,4-2 2-16,0 0-4 0,0-9 0 16,8 6 1-16,-2-2 2 15,0-1-1-15,-1 0-1 16,4-2-2-16,-3 0 1 15,-4 2 1-15,7 1 2 16,-1-1-1-16,-2 3-1 16,-3-3 1-16,3 3 1 15,2-2-1-15,-2-1 2 16,3-2-4-16,-4-1 0 16,7 1 1-16,-7 0 0 15,4-1 0-15,-3 4 2 16,-4-1-1-16,1-2-1 15,0 2 1-15,3 1-1 0,-7-1 0 16,1 0 0-16,0-2 0 16,-4 0 0-16,1-1 2 15,0-2 3-15,-3-2 0 16,2-1 0-16,1 1-1 16,3-6 0-16,0 3-2 15,2-3-2-15,4-5 3 16,-6 2 2-16,-7 1 2 15,-2-4 3-15,-3-1-1 16,0-1 2-16,-9 0-2 16,-3-10 2-16,-6-1-8 15,-6 3-2-15,-3 1-1 16,-6-4 2-16,-3 4-1 16,-12 1-1-16,-3 7-6 0,0-4-4 15,-2-2 12-15,-1 3 8 16,-3 4-7-16,0-1-1 15,1 1-4-15,-7 1 0 16,-3 0 0-16,-5 0 0 16,-13 2-3-16,-5 4 1 15,-7 1 0-15,-5 4 2 16,-4 2 1-16,-2-5 3 16,-3 10-1-16,5-5-1 15,7 8 1-15,6 0-1 16,8 0-7-16,9 0-3 15,10 0-32-15,8 0-12 0</inkml:trace>
  <inkml:trace contextRef="#ctx0" brushRef="#br0" timeOffset="8890.5915">7878 6747 96 0,'-3'0'35'0,"0"0"-18"0,0 0-7 0,3 0 12 16,0 0-4-16,-3 0 0 15,3 0-4-15,-3 0-1 16</inkml:trace>
  <inkml:trace contextRef="#ctx0" brushRef="#br0" timeOffset="12009.2943">7851 6747 255 0,'-9'0'10'0,"-6"3"-1"15,3-3-5-15,0 2-3 16,-5 1 2-16,2-1-2 15,-3 4 2-15,0-1-2 16,0 0 2-16,0 3-2 16,0 0 2-16,1 0-2 15,-4 5 2-15,3-2-4 16,-3 0 0-16,0 2 1 16,3-3 2-16,0 1-3 15,1 0 0-15,-1 4 1 16,0 7 2-16,0-4-3 0,0 1 0 15,-3-1-1-15,-3 3 0 16,4-2 2-16,-1-1 2 16,3-2-1-16,0 0 2 15,0 3-2-15,0 2-1 16,1-3-2-16,-1 1 1 16,0-1-1-16,0 1 0 15,0-1 2-15,3 1 2 16,-3-1-1-16,3 1-1 15,-2 2 1-15,-1-2 1 16,0 4-3-16,-6 12-2 16,3-3 2-16,0-3 2 15,1-3 2-15,-4 1 1 16,0-4-2-16,3-1 1 16,0 1-2-16,0 4-1 0,4-3 1 15,2-6 1-15,0 1-1 16,0 2 2-16,0 0-4 15,0 3 0-15,0 0 3 16,0 2 1-16,1 3-4 16,-1 6-1-16,3-4 1 15,0-2 2-15,3-2 0 16,0-3 2-16,0 0-4 16,-3-3 0-16,0 3 1 15,-3 2 0-15,0-2 2 16,4-3 1-16,-1 0-4 15,0 0 1-15,0 3 0 16,0 0 0-16,0 0 0 0,-3 2 2 16,3 3-3-16,0 3-2 15,0-3 8-15,1-2 4 16,2-1-2-16,-6-2-2 16,3 0-5-16,-6-6 0 15,3 6 2-15,3 3 3 16,0-1-2-16,0-2 0 15,0 0 3-15,1-1 1 16,-1 1 3-16,3 0 1 16,-3 0-5-16,3 0-4 15,0 2 1-15,0 6 2 16,0-6 2-16,0-2 3 16,-3 0-5-16,3 0-3 0,-3 0-1 15,3-3 1-15,-2 3 1 16,2 5 1-16,-6-6 0 15,3-1 2-15,-6-1-3 16,3 3-2-16,0-1-3 16,0 1-1-16,0-3 4 15,1 1 1-15,2 7 0 16,0 0-2-16,0 0-2 16,0-8 1-16,-3 3 1 15,3-3 2-15,-6 3-1 16,0-6 2-16,1 1-4 15,-1 5 0-15,0 2 1 0,-3-5 2 16,-3 0-1-16,-3 1 2 16,1 4-2-16,-1 1-1 15,0-1-2-15,-3 0-1 16,1 14 4-16,-4-8 1 16,0 0-3-16,0-9 1 15,-8 7 0-15,-1-4 2 16,0 1-1-16,1 2-1 15,-1 0-2-15,-3-5 1 16,4-1 1-16,-4 1 0 16,0 0 0-16,-2 2 2 15,-4 1-1-15,0-1 2 16,1 6-4-16,-1 2 0 16,1-4 1-16,-1-7 2 0,0 1-3 15,1-3-2-15,5 1 2 16,-5-1 2-16,2-3 0 15,-3-2 2-15,4 5-2 16,2 6-1-16,6-3 1 16,-5-6-1-16,2-2-3 15,0 0 2-15,4 0 1 16,-4-3 0-16,0 3 2 16,1-3 1-16,2 3-4 15,0 0 1-15,4 0 2 16,-1-3 1-16,6 8-6 15,-9 0 0-15,4 3 3 0,2-3 2 16,-3 0-3-16,-2-2 1 16,-7-1 0-16,3 1 0 15,1-6-3-15,-1 0 2 16,3 1 3-16,3 7 3 16,1-3 2-16,-7 1 1 15,0-3-4-15,1 0-1 16,-7-3 3-16,-2 0 3 15,2 3-2-15,3-3 1 16,4 0-1-16,2 1 1 16,6-4-4-16,6 1-3 15,1-3-3-15,-4 0 1 16,3 0-1-16,3 0 0 16,3-3 2-16,1 0 2 0,-1 0-1 15,0 1-1 1,0-1 3-16,-3 0 0 0,-3-2-4 0,4 0-1 15,-1-1 1-15,0 3 0 16,0 1-2-16,-3-4 2 16,1 1 3-16,-1 0 3 15,3 10-4-15,-3-5-3 16,-3 0 1-16,1-3 0 16,-7 6 1-16,6-3 0 15,-6 0 0-15,-2 2 2 0,5 1-3 16,3-3 0-1,-5 0 1-15,2 0 0 16,0-1 0-16,0 1 0 0,7 0-3 16,-1 0 2-16,-3 3-1 15,3-3 0-15,0 0 2 16,4 0 2-16,-1 0-1 16,0 2 2-16,0-2-4 15,-3 3 0-15,-2-1-1 16,5-2 0-16,0-2 4 15,3 4 1-15,0-2-4 16,0 0-1-16,1 0 1 16,-1 0 0-16,0 0 1 0,0 2 0 15,3 1 0-15,-3 0 0 16,-2 2-3-16,2 3 0 16,-6 0-1-16,3-1 0 15,3 1-2-15,-5 0 1 16,2 3 3-16,-3-1 3 15,-6 6-2-15,6-3 0 16,4-2 1-16,2-3 2 16,0-1-1-16,3-1 2 15,0 2-4-15,3-1-2 16,-6 1 2-16,4 5 0 16,5 3-2-16,-6-3 2 15,6-2 1-15,0 0 2 16,3-1-3-16,0 1 0 0,3 2-1 15,0 0 0-15,0 0 2 16,3 0 0-16,-6 6 0 16,6-4 0-16,0 7-3 15,3-1 2-15,0-3 1 16,0 1 0-16,0-1 0 16,0-2 0-16,0 5 0 15,3-3 2-15,0-4-1 16,0-4-1-16,3 1-2 15,-6-3-1-15,9-3 2 16,-6 3 0-16,6-3 1 16,-6 0 0-16,6 3 0 15,0-3 0-15,3 0 0 0,0 1 0 16,3-4 0 0,0 1 0-16,-1-3 0 0,1 0 0 15,0-3 0-15,6 3 2 16,0-3-3-16,0 1 0 15,3-1 1-15,2-3 0 16,-5 4-3-16,9-6 0 16,-9 2 4-16,0-2 1 15,-1 3 0-15,4-6-2 16,-3 1 1-16,3 2-1 16,-3 0 0-16,0 5 2 15,-1-5-1-15,-2 0-1 16,3 0 1-16,3-3-1 15,-3 1 0-15,6 2 2 0,2 5-1 16,-5-2 2-16,0-1-2 16,0 4 2-16,-9-4-4 15,3 1 0-15,-1 5-1 16,-5-3 0-16,0 3 2 16,0-5 2-16,-3-1 1 15,0 1 3-15,-3-3-8 16,0 0 0-16,0 3 2 15,-3-3 2-15,-3 0 0 16,0 0-2-16,3-3 1 16,-3 3-1-16,0 0 2 15,0 0 1-15,0 0-1 0,0 0 1 16,-3 0-2-16,3-5 2 16,-3-1-2-1,3-2-1-15,-6 1 1 0,0-1-1 16,0 0 0-16,-3 0 0 15,-3-3 0-15,3 1 0 16,-3-1 0-16,0-2 2 16,3 0-3-16,-5 2 0 15,2 0 1-15,-3 3 0 16,6 3-3-16,-3 0 2 16,3 2-1-1,9 1-2-15,0 2 0 16,9 0 3-16,3 2 0 15,0 1-2-15,6 2 2 0,-6 3-1 16,5 0 0-16,-2 0-3 16,3 3 1-16,6-1-3 15,-3 1 0-15,3-3 4 16,-13 8 3-16,4 5 1 16,0-5-1-16,-6 2-2 15,-6-5 1-15,3-2 1 16,-3-1 2-16,0-2-1 15,-9 3 4 1,-3-3-1-16,0 0-2 16,-9 0 2-16,1 2-3 15,2 1 2-15,-6-3-2 16,6 0-1-16,0-3 1 0,3 0 1 16,3 1-3-16,0-1-2 15,3 0-5 1,3-2-2-16,0 0-26 0,3-3-11 15,6 0-27-15,3-3-11 16,3-2-1 0</inkml:trace>
  <inkml:trace contextRef="#ctx0" brushRef="#br0" timeOffset="13056.281">2154 12496 132 0,'0'-2'49'0,"0"2"-26"0,0 0-18 16,0 0 13-16,0 0-1 16,0 0 1-16,-3 0 4 15,3 0 3-15,-3-8-13 16,0 2 2-16,0 1 0 0,-3 2-1 16,0 3 2-16,-9 6-2 15,0-4-9 1,0 4-2-16,1 2 2 15,-10-6 5-15,6 4-3 0,0-1 2 16,-15 3-3-16,4 2 0 16,2 1-6-16,0 2 1 15,0 0 0-15,0 3 0 16,4 0 0-16,-4 3 2 16,6-3-3-16,0 5 0 15,0 5-1-15,0-2 0 16,1 0 0-16,-1 0 0 15,6 2 2-15,3-2 0 16,0 0-3-16,3 2 2 16,6 1 1-16,-3-4 0 0,6-1-3 15,6-1 0 1,6-3-1-16,0-2 0 0,0 0 5 16,3-5 3-16,6-1 3 15,-1-2 1-15,-2-3-4 16,3-2-3-16,0-3 0 15,0 0 1-15,3 0-1 16,-7 0-1-16,7-3-24 16,-3 3-17-1,-3 0-9-15,0-2-39 16,-6-1-29 0,0 3 52-16</inkml:trace>
  <inkml:trace contextRef="#ctx0" brushRef="#br0" timeOffset="13415.6541">1943 12935 172 0,'-3'-2'66'0,"3"2"-36"0,-6 0-24 0,6 0 17 16,0 0-8-16,0 0 2 15,0 0-10-15,6 5-2 16,-3 3-3-16,3 0-2 0,5 0 3 15,4 3-2-15,3 2-1 16,3 0 3-16,-3 0 0 0,0 0-4 16,3-2 1-16,-10 0 4 15,1-3 2-15,-3-1 11 16,0-1 4-16,-9 2-3 16,-9 0 2-16,0 0-7 15,-3-3 0-15,1 0-4 16,-7 0 0-16,0 1-5 15,3-1-3-15,6 0-5 16,-3 3-2-16,3 3-35 16,9-3-13-16,0 2-54 15,3 4-34 1,3-1 64-16</inkml:trace>
  <inkml:trace contextRef="#ctx0" brushRef="#br0" timeOffset="14384.5012">2199 13219 112 0,'0'-3'44'0,"3"3"-24"0,-3 0-24 15,0-5 74-15,-3-1-23 16,0 4-10-16,0-1-8 0,3 0-18 16,-9 1 0-16,0-1 2 0,0 3-1 15,-3 0 3-15,0 5-4 16,-6 1 1-16,0-1-7 15,-3 0-1-15,1 1 0 16,-4 2 2-16,-6 2-3 16,-3 1-2-16,4-1 0 15,-1 1-1-15,0 2-3 16,0 3 2-16,-3 5 1 16,4 3 2-16,2 0-3 15,3 2 0-15,-6 6 1 0,4 0 0 16,5 5-3-1,3 2 2-15,3-2-1 0,3 1-2 16,3-4 0-16,9 0 3 16,6 1-2-16,9-1-1 15,-3-5 3-15,6-5 0 16,3-3 1-16,2-5 0 16,4 0 0-16,6-5 0 15,6-4 0-15,-10-1 2 16,1-4-17-16,-6-2-6 15,3 0-23-15,-6-5-8 16,-7-3-45 0</inkml:trace>
  <inkml:trace contextRef="#ctx0" brushRef="#br0" timeOffset="14728.2886">1946 13727 204 0,'-21'0'77'0,"24"2"-42"0,-6-2-43 16,3 0 12-16,0 0 0 15,0 0 2-15,3 6 2 16,3-1 0-16,3 3-4 16,2 0-3-16,4 2 2 0,-3 1-2 15,6 2 2-15,3 3-2 16,0-3-1-16,-6 0 3 15,0 1 0-15,-4-1 5 0,1 0 3 16,-3-2 2-16,0 2 5 16,-15 0 1-16,-3 0 1 15,3 1-7-15,-11 1-3 16,5-1-5-16,-9-1-2 16,0-2-1-16,0-4-2 15,12-1-32-15,-6-1-16 16</inkml:trace>
  <inkml:trace contextRef="#ctx0" brushRef="#br0" timeOffset="15584.0468">2181 13989 132 0,'3'-6'49'0,"-3"6"-26"0,-6-2-3 16,3 2 21-16,0 0-9 15,-6 2-1-15,0 1-9 16,-3 2-4-16,-9 0-10 16,0 1 1-16,-2-1 2 0,-4 3 0 15,-3 0 1-15,-12 3-4 16,4 4 0-16,-1 1-3 15,0 0 2-15,3 3-2 0,1-1 0 16,-4 6-6 0,6-3 1-16,4 3-5 0,5 0 1 15,-3-3 2-15,6 3 3 16,3 5-2-16,3 3 0 16,3-1 1-16,4 1 0 15,8 0-3 1,0 2 0-16,3-2 2 15,5-3 0-15,13-5 1 0,0 0 0 16,0-6-3-16,6-2 2 16,-3 0 3-16,5-5 1 15,-2-3 1-15,6-1 0 16,0-1-13-16,-1-4-4 16,-2-2-32-16,-3 0-10 15,0-2-49 1</inkml:trace>
  <inkml:trace contextRef="#ctx0" brushRef="#br0" timeOffset="15974.6912">1874 14483 164 0,'-21'0'63'0,"21"0"-34"0,15 3-34 16,-9 0 10-16,0-1 6 15,6 1 7-15,0 2 0 16,3 0-1-16,-3 6-9 16,6-3-3-16,2 0 1 0,-5 5-3 15,12 0-2-15,-9 1 0 16,3-1 1-16,0 0-1 0,-10 3-1 15,1-5 14-15,-3 2 5 16,0-3-1 0,-9 6 13-16,-12 3-4 15,3-1-8-15,-8-2-3 16,-4-3-6-16,0 1-1 16,-6-4-5-16,3 1-3 15,-3-3-18-15,7 0-6 16,5 0-46-16,0-3-18 15</inkml:trace>
  <inkml:trace contextRef="#ctx0" brushRef="#br0" timeOffset="19693.7741">2205 14814 140 0,'-3'-3'52'0,"3"3"-28"0,-3-2-22 0,0 2 12 15,0 0 2-15,3 0 2 16,-6 0-3-16,0 0 1 16,0 2-9-16,3 4-2 0,-6-1-1 15,-6 0 0-15,9 3 0 16,-12 0 0-16,6 0 0 15,-3 0 0-15,3 0 0 16,-2 0-2 0,-1-3-2-16,0 0 1 15,-3 1-1-15,0-1 2 16,-3-2-1-16,-3-1-1 16,-2-2 1-16,2 3 1 0,3-3-1 15,-6 3 2-15,3-3-4 16,4 0-2-16,-7 0 2 15,3 0 0-15,-6 2 3 16,0 1 1-16,1 0-1 16,2-1 1-16,-3 4-2 15,3-1-1-15,1 0 1 16,-7-5 1-16,-6 0-1 16,9 3 2-16,1-3 0 15,-1 0 3-15,0 0-5 16,3 0-1-16,3 0 0 0,4 0 0 15,-4 0 0-15,-3 0 0 16,3 0-3-16,3 0 2 16,-5 0 1-16,5 0 2 15,0-3-1-15,0 0-1 16,0 1 3-16,0-3 0 16,-8-1-1-16,8-2 1 15,-6 0-2-15,6-2 2 16,0-1 0-16,0 1 3 15,1-4-5-15,-1 1-1 16,0 0 0-16,0 2 0 16,3 1 2-16,0-6 3 15,-2-3-2-15,5 3 0 16,-6-2-1-16,3 2 1 16,0-2 2-16,-3 2 2 15,6-5-8-15,-2 2-1 0,-1-5 2 16,3 3 2-16,-3-3 0 15,-3 3-2-15,3 0 3 16,-3-3 0-16,4 0-1 16,2 0-2-16,-3 1 1 15,6-1-1-15,0 3 0 16,-3-1 2-16,3-4 1 16,3 0 1-16,0 2-2 15,3-3-2-15,-3 3 3 16,1 1 2-16,-4 1 0 15,3-4 0-15,0-3-3 0,0 0-2 16,6 0 3-16,-6-6 0 16,-3 1-4-16,6 2 1 15,3 3 2-15,-3 3 1 16,3-3-1-16,0-6-2 16,3 3 3-16,-6 3 2 15,3 3-2-15,3-1-2 16,0-4 2-16,0-6 0 15,0 0-1-15,0 2 1 16,0 3-2-16,0 1-1 16,3 2-2-16,3-1 1 15,-6 1 1-15,0-2 2 16,0-1-1-16,0 3-1 16,3 0 1-16,-3-1 1 0,0 7-1 15,0-12-1 1,3 6 1-16,-3 0-1 0,6 3 0 15,-6-1 0-15,0 1 0 16,3-1 0-16,-3 3 2 16,6 1 1-16,-6 1-1 15,0-7 1-15,0 3-2 16,3-1 2-16,-3 4-4 16,3-1-2-16,-3 0 4 15,6-8 1-15,-6 0-3 16,0 3 1-16,0-2 0 15,0 4 0-15,3-2 0 16,-3 0 0-16,6 3 0 0,-6 2 2 16,3 0-1-16,3 0-1 15,-6-8-2-15,0 3 1 16,3 3 1-16,0-1 0 16,3-2 0-16,-6-3 2 15,3 1-1-15,3 2-1 16,-6-3-2-16,3 3 1 15,6 0 1-15,-6 0 0 16,2-1 0-16,4 4 0 16,-6-3-3-16,6-6 2 15,-6 4 1-15,3-1 0 16,-3 0 2-16,0-10 1 16,3 5-4-16,-3 2-1 15,12-4 1-15,-9 2 0 0,3 0 1 16,9 0 2-16,-9 2-1 15,0 1-1-15,3-1-2 16,-4 4 1-16,-2-1 1 16,3-5 2-16,0 3-1 15,-3-4-1-15,6 4 1 16,-9-6 1-16,3 3-3 16,0 3 0-16,0-3-1 15,3 3 0-15,-6-4 2 16,3 1 2-16,0 3-3 15,0-3 0-15,3 0 1 0,-9-3 2 16,3 3-3-16,6 0 0 16,-9 0 1-16,8 3 2 15,-8 2-1-15,3-2-1 16,3-3 1-16,-3 2 1 16,0 1-3-16,3-1 0 15,-3 4 1-15,6-9 2 16,0 3-3-16,-9 2 0 15,3 1 1-15,3-3 0 16,-6 5 0-16,3 3 0 16,3-10 0-16,-6 1 2 15,6 1-1-15,0 3-1 16,-3 2-2-16,3-5 1 16,-6-2 1-16,3-1 2 0,0 3-3 15,3 0 0 1,-6 0-1-16,3 5 0 0,3-2 4 15,-6-3 1-15,3 5-1 16,3-3-2-16,-6 4-2 16,3-9 1-16,0 0 1 15,3 3 0-15,-3 3 0 16,2-1 0-16,1 1 0 16,0-3 0-16,3 5 0 15,-6-7 0-15,3 4 0 16,0 1 0-16,0-1-3 15,3 4 2-15,-6-6 1 16,6 0 2-16,-6 2-1 16,3 1-1-16,0 2-2 0,-3 0 1 15,3-2 1-15,0 5 2 16,-6 0-3-16,3-3 0 16,3 0 1-16,-6 3 0 15,3-3-3-15,0 3 0 16,3-10 4-16,-6 4 1 15,3 3 0-15,2 3-2 16,-5 0-2-16,0 0-1 16,3 3 4-16,-3-1 1 15,3 3 0-15,0 3-2 16,-3-8 1-16,3 5-1 16,6 0 0-16,-6-2 0 15,3 2 0-15,-3 0 0 0,6 1 0 16,-9-12 0-16,9 6 0 15,-9 0 0-15,0 0 0 16,6 0 0-16,3 0-3 16,-3 0 0-16,3-1 4 15,-9 7 1-15,6 1 0 16,0 4-2-16,-6-9-2 16,3 6 1-16,3-3 1 15,-6 1 0-15,3-1-3 16,0 0 2-16,3-5 1 15,-3 0 2-15,3 0-1 16,2 2 2-16,-5 1-4 16,6-1-2-16,-6 4 4 0,3-1 1 15,0-3-5 1,0 6 0-16,3 0 1 16,0 2 1-16,-3-2 1 0,3 3 2 15,6 2-1-15,-3-3-1 16,3 3-2-16,0 1 1 15,-7 1-1-15,4 1 0 16,0 0 2-16,6 0 0 16,-3-1 0-16,3-4 2 15,3-6-1-15,0 3-1 16,-1 2 1-16,1 4 1 16,6 1-3-16,3 1-2 15,-9 2-1-15,2 1 3 16,4 2 0-16,-3 0 3 0,3 3-1 15,-3-1 2-15,2 1-4 16,-2 3-2-16,3-1 2 16,-6 3 0-16,-3 0 1 15,3 0 0-15,-1 0 0 16,1 3 0-16,-6-3 0 16,3 0 0-16,0 0 0 15,-9 0 0-15,3 0 0 16,-3 0 2-16,-3 0-6 15,-1 0-1-15,4 0-14 16,-6 0-3-16,-3 0-4 16,6 0-1-16,-6 0-3 15,0 0 1-15,0 0 7 16,0 0 3-16,0-3 3 16,0-2 0-16,-3-1 4 0,0-2 3 15,0-2 7-15,3-1 6 16,-6-2 9-16,0 5 6 15,1 0 4-15,2 0 3 16,-6 3 1-16,3 0 1 16,0-1-13-16,3 4-4 15,0-1-3-15,0 0 0 16,3 1-4-16,0 2-1 16,0 0-3-16,0 0-3 15,3 2 2-15,6 1 2 16,3 5 0-16,2 2-1 0,13 4 1 15,-3 2 1-15,0 2-3 16,-3-2 0-16,3 0 1 16,-7-3 0-16,1-2 2 15,-3-3 1-15,0 0 1 16,-6-3 0-16,-6 0 2 16,0 0 3-16,-6 6 16 15,-6 0-12 1,-6 4-4-16,0 4-3 15,-9 0 0-15,-2-1-1 16,2 1 2-16,-6-4-4 16,9 1-2-16,0-2-3 15,1-4 1-15,11 1-10 16,0-3-5-16,6-3-45 16,9-5-18-16,3-3-41 15</inkml:trace>
  <inkml:trace contextRef="#ctx0" brushRef="#br0" timeOffset="21303.6716">2065 7340 88 0,'-3'0'33'0,"6"0"-18"0,-3 2-18 0,6-2 19 16,0 0 7-16,-4 0 13 16,-4 0 8-16,-1 3-20 15,-6 2-8-15,-3 6-4 16,0-3-1-16,-6 8-5 15,-9 2 3-15,0 3 1 0,-2 3-3 16,-1 0 1-16,-6 8-3 16,3-1 2-16,4 4 0 15,5 2 3-15,3 2 1 16,0 12 1-16,6-1 0 16,6-2 2-16,3-6-9 15,6-5-3-15,9 5-2 16,6-10 2-16,3-3-1 0,3-5 2 15,12-8-2-15,-4-3-1 16,1-2-4-16,0-3 0 16,-3-3-20-16,-1-5-9 15,-2-5-32-15,3-1-13 16,-3-2-8 0</inkml:trace>
  <inkml:trace contextRef="#ctx0" brushRef="#br0" timeOffset="21617.0286">2020 7967 220 0,'-30'-3'85'0,"24"6"-46"0,0-6-35 16,3 3 21-16,0 0-7 0,3 0-1 0,-3 0-5 16,3 0 0-16,0 0-7 15,3 3-5-15,3 2-1 0,6 0 1 16,3 3 0-16,3 3 0 15,3-1 0-15,-3 6 0 16,-1-3 0-16,-2 1 0 16,-3-1 0-16,-3 0 2 15,-3 0 3-15,-12 1 11 16,-3 1 7-16,-3 1-8 16,0 0-3-16,1-3-7 0,-7-2-4 15,6 0-16-15,0-6-7 16,6-2-60-16,6-3-24 15,0-3-2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05:07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 7162 224 0,'-12'-10'85'0,"15"10"-46"0,3 0-39 0,-6 0 16 0,0 5-5 16,0 8 3-16,0 8-7 15,0 11-4-15,-9 16-2 16,6 2 3-16,0 0 2 0,0-2-2 16,1-3-3-16,7-8-11 15,1-8-4-15,3-5-42 16,-6-8-15-16,6-14-21 15</inkml:trace>
  <inkml:trace contextRef="#ctx0" brushRef="#br0" timeOffset="187.1333">1606 7160 208 0,'-6'0'79'0,"12"5"-42"0,3 6-37 0,-3-4 18 16,-3 7-6-16,0 4 3 15,0 6-4-15,3 5-1 16,-6 11-6-16,9-6-3 0,-6 1 2 16,6-6-2-16,-9 0 2 15,0-3-62-15,0-5-24 16</inkml:trace>
  <inkml:trace contextRef="#ctx0" brushRef="#br0" timeOffset="390.315">1353 7268 280 0,'-18'-8'107'0,"18"8"-58"0,0 0-48 16,6 0 21-16,0-5-14 16,9 0-2-16,15-3-4 15,0 2-2-15,5 1 1 16,13 2-17-16,-6 1-6 0,-4 2-42 15,-8 2-19-15,-6 6-18 16</inkml:trace>
  <inkml:trace contextRef="#ctx0" brushRef="#br0" timeOffset="562.1839">1419 7469 256 0,'-63'13'96'0,"48"-7"-52"0,-6-1-25 0,16-2 26 15,2-1-17-15,3 1-3 16,0-3-20-16,5 0-7 15,13 0 0-15,15-5 0 0,12-1 4 16,5 1-34-16,10-3-13 16,2-8-24-16,-2-10-10 15,5-3-21 1</inkml:trace>
  <inkml:trace contextRef="#ctx0" brushRef="#br0" timeOffset="687.199">2011 7117 296 0,'-12'0'112'0,"15"3"-60"0,-3 13-56 16,-3-6 21-16,0 9-11 16,0 13 2-16,0 13-5 15,3 13 0-15,0-3-1 16,0 6-24-16,3-3-7 0</inkml:trace>
  <inkml:trace contextRef="#ctx0" brushRef="#br0" timeOffset="1437.4527">1672 8210 324 0,'-6'-5'121'0,"6"5"-66"0,0 2-62 0,0-2 19 0,0 0-24 16,0 0-4-16,0 3-36 16,3 2-14-16,3 3-37 15,-3 16-12-15,6 3 45 16,-6 4 25-16</inkml:trace>
  <inkml:trace contextRef="#ctx0" brushRef="#br0" timeOffset="1562.6417">1678 8779 184 0,'-12'50'71'0,"3"-34"-38"0,0 0-28 16,9-8 17-16,0 5-14 16,-3 0-4-16,3 3-50 0,0 3-19 15,12-1-11-15,-3-2-4 16</inkml:trace>
  <inkml:trace contextRef="#ctx0" brushRef="#br0" timeOffset="1687.423">1678 9403 136 0,'-6'24'52'0,"6"-24"-28"0,3 21-37 0,-3-15 4 15,3 4-46-15,0-2-18 16</inkml:trace>
  <inkml:trace contextRef="#ctx0" brushRef="#br0" timeOffset="1750.1381">1716 9628 124 0,'-9'37'46'0,"9"-37"-24"0,3 8-79 0,3-5-14 0</inkml:trace>
  <inkml:trace contextRef="#ctx0" brushRef="#br0" timeOffset="2718.6546">1365 12401 228 0,'-3'32'85'0,"-3"10"-46"0,3 3-35 16,3-21 21-16,-3 8-14 16,0 5-3-16,0 2-8 15,0-4 0-15,3-6 0 16,0-5-11-16,3-8-5 0,3-6-32 16,6-23-14-16,9-8-27 15</inkml:trace>
  <inkml:trace contextRef="#ctx0" brushRef="#br0" timeOffset="2890.5464">1526 12345 236 0,'-6'8'88'0,"12"3"-48"0,-3 21-31 0,-3-11 19 16,0 5-5-16,0 9 0 16,-3 2-8-16,0 0-2 15,0 3-7-15,0-3-4 0,3-3-1 16,0-2-41-16,0-6-15 15,0-5-68 1</inkml:trace>
  <inkml:trace contextRef="#ctx0" brushRef="#br0" timeOffset="3094.0469">1118 12581 316 0,'-6'-8'118'0,"15"5"-64"0,9-5-63 16,-9 6 18-16,12-4-12 15,8 1 2-15,13 0-1 16,9 0-2-16,-1 2 3 0,1 3-42 16,-9 0-16-16,-7 3-60 15</inkml:trace>
  <inkml:trace contextRef="#ctx0" brushRef="#br0" timeOffset="3265.5834">1255 12740 288 0,'-36'39'107'0,"30"-36"-58"0,3 5-48 0,3-8 21 16,3 5-16-16,6-2-4 16,9-3-1-16,12 0-1 15,17-3 0-15,10-2-5 0,3-6-1 16,2-7-28-16,10-1-13 0,-1-2-70 31</inkml:trace>
  <inkml:trace contextRef="#ctx0" brushRef="#br0" timeOffset="3593.747">1978 12441 260 0,'-18'-6'96'0,"12"9"-52"0,1 2-38 15,2 1 22-15,-3 2-15 16,-12 10-2-16,6 11-7 16,-6 14-3-16,3 15 0 15,6 5 1-15,0 6 1 0,3 2-4 16,12-4-1-16,12-4-2 16,6-13 3-16,9-10 0 0,2-13 1 15,7-14-3-15,-3-16 2 16,2-13 3-16,-5-8 1 15,-9-7 3-15,-9-1 1 16,-18 0 16-16,-6 6 10 16,-6 5 9-16,-12 5 7 15,6 5-29-15,-17 11-11 16,-1 5-42-16,6 6-19 16,15 5-116-1</inkml:trace>
  <inkml:trace contextRef="#ctx0" brushRef="#br0" timeOffset="26930.6548">4568 7699 112 0,'0'3'44'0,"0"-3"-24"0,-3 3-13 16,3-3 15-16,0 2-11 16,-3 1-3-16,0 2-8 15,0 3 0-15,0-3 0 16,0 1 0-16,3-1 0 0,0-2 15 16,0-3 10-16,0 0 7 15,0 0 3-15,0 0-4 16,0 0-1-16,0 0-9 15,0 0 0-15,0 0-10 16,0 0-4-16,3 2-4 0,3 1 0 16,0-3 2-16,3 0 4 15,3 0-2-15,6 3 1 16,2-3-5-16,7 0-2 16,-3 0 2-16,0 0 2 15,3 0 0-15,-1-3 2 16,-2 0-4-16,0 1-2 15,3-1 0-15,0 0 1 16,-1 1-1-16,1-1-1 16,0 0-2-16,0 3 1 15,-3 0 1-15,-4 0 0 0,4 0 0 16,-3 0 0-16,-3 0 0 16,-3 0 2-16,0 0-1 15,-3 0 2-15,-3 0-2 16,-1 0-1-16,1 0 1 15,-3 0-1-15,0 0 0 16,-6 0 0-16,0 0-3 16,0 0 2-16,0 0-61 15,0 6-28-15,0-4-36 16</inkml:trace>
  <inkml:trace contextRef="#ctx0" brushRef="#br0" timeOffset="28026.1145">4440 8792 88 0,'0'0'35'0,"0"0"-18"0,0 0 2 0,0 0 16 15,0 0-8-15,-3 3-1 16,3-3-2-16,-3 0 0 0,0 0-13 16,3 0 0-16,0 0 2 0,-3 0-1 15,3 0 3-15,0 0-6 16,0 0-3-1,0 0 1-15,0 0 0 16,3 2-1-16,3-2 1 0,0 0 0 16,0 3 1-16,0 0-2 15,3-3 1-15,0 0 2 16,0 0 5-16,0 0-8 16,-1 0-1-16,1 0-3 0,3 0 1 15,0 0-2 1,0-3-1-16,0 3 1 0,0 0-1 15,3-3 0-15,3 1 0 16,0-1-3-16,-1 0 2 16,1 1 3-16,0-1 3 15,0 1-2-15,0-1 0 16,0 0-3-16,-3-5-1 16,2 8-1-16,4-5-2 15,-3 0 3-15,0 2 2 16,0 0 0-16,3 1 2 15,-1 2-4-15,1 0 0 16,0-3 1-16,0 3 0 16,0 5 2-16,-3 1 1 0,0-9 1 15,-1 8 2-15,1-2-3 16,0 0 0-16,-3-1-1 16,0 1 1-16,-3-3-4 15,0 3 0-15,-3-1 1 16,0 1 0-16,-1 0-9 15,-2-1-2-15,0 1-54 16,0 5-24-16,0-3-23 16</inkml:trace>
  <inkml:trace contextRef="#ctx0" brushRef="#br0" timeOffset="28729.2601">4419 9787 140 0,'-6'-5'55'0,"3"5"-30"0,-12 2-10 0,15-2 18 15,-3 0-5-15,0 3 0 16,0-3-2-16,3 0 1 16,0 0-15-16,0 0 0 0,6 0-1 15,0 0-4-15,3 0 1 16,3 0-1-16,3-3 1 15,3 1 0-15,6 2 0 16,-1 0-2-16,1 0 1 16,0 0-4-16,3 2 0 15,-6 1-1-15,0-3-2 16,-4 0 1-16,4 3-1 0,-6-1 0 16,3-2 2-16,-3-2-41 15,-3 2-16-15,3 0-67 16</inkml:trace>
  <inkml:trace contextRef="#ctx0" brushRef="#br0" timeOffset="29323.1416">4339 11038 200 0,'-3'-2'77'16,"3"2"-42"-16,0-6-23 0,0 6 19 0,0 0-1 16,0 0 2-16,0 0-6 15,6 6-2-15,0-6-13 16,0-3 0-16,5 3 0 0,4 0 0 16,3-3 1-16,6 1-4 15,3-1-3-15,0 1 2 16,-1-1 2-16,1 3 2 15,3 0 3-15,-3 0-7 0,-3 0-4 16,-1 0-5-16,-2-3 1 16,-3 3-10-16,-3-2-3 15,-3 2-39-15,-3 0-18 16,3 0-67 0</inkml:trace>
  <inkml:trace contextRef="#ctx0" brushRef="#br0" timeOffset="30339.1384">4642 11943 188 0,'-18'-5'71'0,"18"2"-38"0,0 3-30 0,0 0 17 0,0 0 3 16,6 0 6-16,3 0-5 15,6 0-2-15,0 0-12 16,3 0 2-16,6 0 2 0,3 3-3 16,2-3-1-16,1 0-6 15,0 0-1-15,0-3-3 16,-4 1-1-16,1-1-34 16,-3-2-17-16,6-1-68 15</inkml:trace>
  <inkml:trace contextRef="#ctx0" brushRef="#br0" timeOffset="30885.7255">4574 13015 256 0,'6'8'96'0,"0"-3"-52"0,3-2-21 16,0-1 29-16,6-2-14 0,2 0-2 16,10 0-15-16,-3-2-3 15,6-4-10-15,2 1-7 0,7 0-2 16,3 0-37-16,0 2-16 15,2 8-99 1</inkml:trace>
  <inkml:trace contextRef="#ctx0" brushRef="#br0" timeOffset="52892.3163">19314 13467 52 0,'-3'-5'22'0,"3"5"-12"0,0 0-14 16,0 0 2-16,0 0 3 15,0 0 3-15,0 0-3 16,3 0-1-16,-3 0-5 15,0 0-1-15,6 0-15 0,0 0-6 32</inkml:trace>
  <inkml:trace contextRef="#ctx0" brushRef="#br0" timeOffset="53262.2144">19451 13457 132 0,'6'-3'52'0,"-6"3"-28"0,0 0-15 0,0 0 14 15,0 0 4-15,0 0 4 16,-3 3-4-16,0-1 1 0,-3 4-16 0,-15 2 4 0,0 2 2 16,-6 3-8-16,-2 1-3 15,-4-1-2-15,-3 0-1 16,0 6 0-16,4-1 0 16,2 3 0-16,3 0 0 15,3-2-2-15,3-3-2 16,7-3-2-16,2 0 1 0,6 3-1 15,6-3 0-15,9 1 4 16,5-1 1-16,10 3-1 16,3 2-2-16,0-7 3 15,0 7 0-15,-1-2-4 16,1-3 1-16,0-2 0 16,0 0 2-16,-3-3-1 15,-7 0-1-15,-2-1-19 16,-3-1-8-16,0-1-26 15,-3-2-11-15,-3-1-32 16</inkml:trace>
  <inkml:trace contextRef="#ctx0" brushRef="#br0" timeOffset="53589.0496">19320 13782 92 0,'-18'-5'35'0,"6"2"-18"0,-3 6-5 0,9-3 13 16,-3 0 13-16,0 3 8 15,3-1-13-15,0-2-5 16,6 3-5-16,6-1 0 31,9-2-13-31,12-2 5 0,12-3 5 0,14-1-5 0,16 1 2 16,2 0-1-16,13-1 2 15,-4 1-6-15,0 0-2 16,4-1-5-16,-10 1-2 16,-9 0-1-16,-8 0 1 0,-9-1-2 15,-13 1 2 1,-5 0-11-16,-9-1-4 0,-3-2-76 16,-9 3-33-16,-9 3 8 15</inkml:trace>
  <inkml:trace contextRef="#ctx0" brushRef="#br0" timeOffset="61535.9599">19853 9096 100 0,'14'-5'38'0,"-11"10"-20"0,-3 1-4 0,0-1 17 16,-11 3-8-16,-7 13-4 15,-9 0-10-15,-9 3-4 0,-6 0-3 16,1 0 1-16,-1-6 0 0,6 1 1 16,1-3 2-16,8-3-5 15,6 3-3-15,6-3-2 16,3 3 3-16,6 0-2 16,9-3 1-16,9 0 2 15,3 3 2-15,3 0-3 16,9 2 0-16,0-2 1 15,-4 3 0-15,-2-6-20 16,0 3-7-16,-3-3-32 16,-3 0-22-1,-3 6 36-15</inkml:trace>
  <inkml:trace contextRef="#ctx0" brushRef="#br0" timeOffset="61786.0909">19653 9467 160 0,'-18'-21'60'0,"9"21"-32"0,3-3-26 0,6 3 14 15,0 0-10-15,0-3-3 16,15 1 0 0,6-1-2-16,6 0 2 0,12 3 2 15,2-2 2-15,10-1 1 16,5 0-7-16,7 1 0 15,-1 2-1-15,-5-3 2 16,0 3-1-16,-7 0 2 16,-5 0-24-16,-7 0-11 0,-5 5-47 15</inkml:trace>
  <inkml:trace contextRef="#ctx0" brushRef="#br0" timeOffset="62583.0344">19856 9925 240 0,'-18'-16'90'0,"15"16"-48"0,3 0-71 15,0 0 6-15</inkml:trace>
  <inkml:trace contextRef="#ctx0" brushRef="#br0" timeOffset="62754.9377">19861 10607 264 0,'-29'-10'99'0,"32"12"-54"0,0 6-145 0,0 0-27 15,-9 13 40-15,0 0 27 16</inkml:trace>
  <inkml:trace contextRef="#ctx0" brushRef="#br0" timeOffset="62942.4299">19918 11636 108 0,'-3'0'41'0,"9"3"-22"0,6 16-69 16,-6-9-12-16</inkml:trace>
  <inkml:trace contextRef="#ctx0" brushRef="#br0" timeOffset="63489.1217">19454 11938 192 0,'3'0'74'0,"9"16"-40"0,8 13-29 15,-8-8 17-15,3 8-14 16,3 8-4-16,6 8-1 16,6 3 0-16,-1-6-1 15,1-7 1-15,0-12 0 0,6-9 7 16,2-22 6-16,1-11 5 16,6-7 4-16,-4-6-7 15,1-8 0-15,0-5-20 16,-4-13-6-16,-2-8-117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37:4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17942 6829 156 0,'-6'-8'60'0,"6"5"-32"0,-3-2-9 0,3 5 23 0,-3-3-6 16,0 1 2-16,0-4-13 15,-3 1-3-15,-3 3-13 16,0-1-1-16,-12 6 2 0,0 4-8 16,-3 4-1-16,1 5-3 15,-4 5 0-15,3 11 0 16,6 2 0-16,6-2 0 15,6-3 0-15,9-2-7 16,6-6-4-16,3-5 2 16,12-3 4-16,0-5-1 15,-3-8 3-15,-1-6 5 16,-2-1 4-16,-3-7-1 16,-3-10-2-16,-3 1 0 15,0-4-1-15,-3 1 4 16,0 2 2-16,0 3 0 0,-3 2 1 15,0 6 0-15,0 2 1 16,0 3-4-16,0 1-1 16,3 4-3-16,-6 3-1 15,6 5 1-15,0 6 2 16,2 5-3-16,1 13 0 16,3 3 1-16,-3 10 0 15,3 8 0-15,-6 0 2 16,0 3 5-16,-12 0 6 15,3 5-5-15,-3-2 0 16,-3-11 5-16,-3-5 1 16,-3-11 4-16,-5-8 3 15,-4-5-9-15,-9-8-2 16,0-14-11-16,-2-7-1 0,-1-3-20 16,6-2-6-1,3-1-16-15,9-2-7 0,7-3-64 16,11 3-42-1,8-5 68-15</inkml:trace>
  <inkml:trace contextRef="#ctx0" brushRef="#br0" timeOffset="397.8087">18102 6861 176 0,'-6'2'66'0,"6"4"-36"0,0 7-18 15,0-5 19-15,0 16-5 16,3-1-1-16,0 4-5 16,0-3 0-16,0-1-11 15,3-4-1-15,-3 0 2 0,0-4-2 16,0-1 1-16,0-6-1 15,-3-3 2-15,0-5 4 16,0-3 1-16,0-5-6 16,0-5-1-16,3-8-2 15,0-6-1-15,0 1 1 16,3-1 3-16,3 1-4 16,0 2-3-16,3 0 1 0,0 6 0 15,-3 2-6 1,0 3 0-16,-1 2-28 0,1 6-11 15,3 2-41-15,3 1-17 16,0 4-7 0</inkml:trace>
  <inkml:trace contextRef="#ctx0" brushRef="#br0" timeOffset="710.3637">18361 6850 184 0,'-3'0'71'0,"0"5"-38"0,0 3-25 0,0-2 18 15,3 2-9-15,-3 7 1 0,0 9-5 16,0 3 0-16,3 2-7 16,0 0 0-16,3-3 1 0,3 1-1 15,3-6 1 1,3-5 5-16,0-8 4 0,0-3 1 16,6-5-1-16,0-8-4 15,-6-2 0-15,-3-4 2 16,-3-9 1-16,-9-7-4 15,-3 4 1-15,-3 2-7 16,3 0-1-16,-3 6-4 16,0 2-1-16,0 5-6 15,3 1-3-15,0 4-27 16,0 4-14-16,3-1-26 0,3 1-10 16,3 2-15-1</inkml:trace>
  <inkml:trace contextRef="#ctx0" brushRef="#br0" timeOffset="1116.5987">18528 6884 180 0,'0'16'68'0,"3"8"-36"0,0 16-20 0,0-24 19 16,0 2-7-16,3 1 0 15,3-3-7-15,0 0-2 16,0-3-9-16,3-3-4 0,-1-2 1 15,1-5-2-15,0-3 2 0,0-3 0 16,0-2 1-16,0 0-2 16,-3-3-2-16,0 0-2 15,0 3 1-15,0 5-8 16,0 5 3 0,6 5 2-16,-4 4 5 15,1-1 4-15,0 0 2 16,3-2 3-16,0-1 6 15,3-7 4-15,0-6 3 16,3-7 3-16,2-6-5 16,-5-3-3-16,-3-7-2 15,-6-3 0-15,-6 0-2 16,-6 2-1-16,-3 3-10 0,-3 1-3 16,0 4-32-1,0 3-14-15,3 3-113 16,3 2-50-16</inkml:trace>
  <inkml:trace contextRef="#ctx0" brushRef="#br0" timeOffset="1898.3101">19436 6376 228 0,'-6'-2'85'0,"3"4"-46"0,0 9-41 16,3-3 17-16,-3 8-7 15,0 21 1-15,-3 5 1 16,6 9 4-16,0 1-8 16,-6 4 1-16,0 0 0 0,3 7-3 15,0-5-1-15,-6-7 1 16,3-9 0-16,0-8-11 0,3-7-3 15,0-6-30-15,0-8-12 16,3-8-52 0</inkml:trace>
  <inkml:trace contextRef="#ctx0" brushRef="#br0" timeOffset="2085.4516">19186 6757 252 0,'-6'-5'96'0,"9"5"-52"0,0-2-51 16,6-1 62-16,3 0-24 15,3 1-16-15,2 2-9 16,7-3-6-16,9 3-3 0,0-5 2 16,2-1-48-16,4 4-21 15,-3-1-51-15</inkml:trace>
  <inkml:trace contextRef="#ctx0" brushRef="#br0" timeOffset="2397.986">19561 6750 184 0,'-9'5'71'0,"6"0"-38"0,0 11-32 16,3-3 14-16,0 8-4 0,6 3 1 15,3 13-6-15,0 0-2 16,3-2-2-1,9-4 1-15,-1-4 2 0,1-9 13 0,-3-7 6 16,0-8 1-16,0-11 2 16,-3-13-11-16,-3-3-2 15,-4-3 3-15,-8-2 3 16,-2 3-8-16,-4-1-2 16,-3 3-6-16,0 6-3 15,-3 5-9-15,3 2-3 16,0 1-34-16,3 4-13 15,6 1-43 1,6 2-47-16,6 3 53 16</inkml:trace>
  <inkml:trace contextRef="#ctx0" brushRef="#br0" timeOffset="2819.9547">19808 6776 148 0,'-3'8'57'0,"18"3"-30"0,-21 12-12 15,6-9 20-15,0 4-10 16,0 11-5-16,6 0-5 16,0 3 0-16,6-3-8 15,-3-5-2-15,3-3-1 0,-1-5 0 16,1-5 0-16,3-6 4 16,0-5 5-16,0-5-18 15,0-3-6-15,-3-16-2 0,0 0 2 16,-3 0 5-1,0 6 3-15,-4 2 2 0,1 5 1 16,0 3-3-16,-3 8 0 16,3 6-1-16,0 12 3 15,3 1 2-15,0 2 2 16,3-3 5-16,0-2 3 16,6-5 2-16,0-3 5 15,-3-8 7-15,-1-6 7 16,1-7-11-16,-3-8-2 15,0-3-2-15,-6-2 1 16,-3-3-4-16,-3 0 0 16,-3 2-11-16,0 3-3 15,-3 6-19-15,0-3-5 0,3 7-41 16,0 4-15 0,0 7-43-16</inkml:trace>
  <inkml:trace contextRef="#ctx0" brushRef="#br0" timeOffset="3304.3338">19689 6776 132 0,'0'-8'52'0,"-3"8"-28"0,0-5-8 0,3 2 18 0,-6 3-1 15,0-3 1-15,-6 1-13 16,0 2-3-16,0 0-10 15,0 0-3-15,0 0-1 0,1 5-7 16,-1 3 0-16,-3 3 1 16,6-1 1-16,3 6-37 15,9-3-16-15,9-5-37 16</inkml:trace>
  <inkml:trace contextRef="#ctx0" brushRef="#br0" timeOffset="4039.0868">20445 6824 188 0,'-6'-16'71'0,"6"10"-38"0,-3-7-19 15,0 11 22-15,0-1-5 0,0 0 2 16,-3 1-17-16,0 2-7 16,-3 5-5-16,-3 6-6 15,0 10-1-15,-5 2-3 0,2 15 1 16,6-4 3-16,3-2 1 16,6-6 1-16,3-2 0 15,0-6 0-15,3-4 2 16,3-9 1-16,0-5 1 15,5-5-5-15,-5-9 1 16,0-7 0-16,0 0 0 16,-3-3 0-16,0 1 2 15,-3 1-1-15,0 4 2 16,0 5 0-16,-3 2 3 16,0 6-5-16,0 5-3 15,0 8 1-15,0 2 2 0,3 9-5 16,3 7 1-16,0-2 3 15,3 0 2-15,0-3-3 16,3-5 1-16,0-6-33 16,2 1-13-16,1-6-63 15</inkml:trace>
  <inkml:trace contextRef="#ctx0" brushRef="#br0" timeOffset="4351.4042">20629 6818 196 0,'-3'6'74'0,"0"4"-40"0,3 11-29 16,0-7 17-16,0 9-1 0,0 4 4 15,0 2-7-15,0 0 0 16,3-2-11-16,0-6-2 0,0-3 1 16,0-5-1-16,0-2 2 15,0-6 9-15,0-7 5 16,0-6-7-16,0-5-1 15,0-11-5-15,3-3 0 16,0 3-3-16,0 1 0 16,3 1-1-16,0 1 2 15,3 3-3-15,3 2-2 16,0 5 0-16,0 3-1 16,-1 0-9-16,4 3-4 0,0 2-35 15,3 3-14-15,-3 3-69 16</inkml:trace>
  <inkml:trace contextRef="#ctx0" brushRef="#br0" timeOffset="4820.191">21022 6821 220 0,'-15'-13'85'0,"12"7"-46"0,1-1-26 15,-4 4 24-15,0 0-10 16,-3 3-3-16,0 0-17 15,-3 6-4-15,0 7-2 16,-3 5-6-16,0 9-1 0,3 10 3 16,3-3 1-16,6 1 2 15,3-6 0-15,6-3 0 0,3-5 2 16,3-7-1-16,6-7 2 16,0-7 0-16,0-7 3 15,0-12-3-15,-4-7 0 16,-2-4 1-16,-3-4 0 15,-3-3-2-15,-3-3 1 16,-3-2-4-16,3-3 0 16,-3 8 12-16,0 3 7 15,0 4-5-15,0 7 0 16,0 7-7-16,0 3-2 16,-3 5-7-16,3 8-2 15,0 8-1-15,0 10 4 0,3 6 1 16,0 5 3-16,3 8-1 15,0 3-1-15,3 13 1 16,3-8-1-16,0-6 2 16,0-4 1-16,3-6-17 15,-1-8-5-15,10-5-40 16,3-8-14-16,0-6-46 16</inkml:trace>
  <inkml:trace contextRef="#ctx0" brushRef="#br0" timeOffset="5070.1588">21388 6805 316 0,'-11'-21'118'0,"8"16"-64"0,-6-1-50 15,6 6 26-15,-3 0-19 0,-3 0-4 16,-3 3-4-16,0 2-3 16,3 6 1-16,3 5-4 0,3 0 0 15,6 2 2-15,6 1 0 16,3 10-2-16,0-3 2 15,0-2 5-15,-6 0 5 16,-9 0 8-16,-9-3 4 16,-6-5-8-16,-12-3-3 15,0-8-66-15,7-5-29 16,2-2-65-16</inkml:trace>
  <inkml:trace contextRef="#ctx0" brushRef="#br0" timeOffset="5726.8096">21743 6892 196 0,'6'3'74'0,"0"2"-40"0,5-2-27 0,-5 0 18 15,3-1-2-15,3-2 3 0,0 0-5 16,3-2-3-1,0-1-10-15,3-2-5 0,-3-3 0 0,3-3 0 16,-4 1 1-16,-2-4-2 16,-3 1 1-16,-3 0 4 15,-6 2 4-15,0 1-2 16,-6-1 0-16,-3 3-8 16,-3 3 0-16,1 2-3 15,-4 3-2-15,-3 6 3 16,-3 4 0-16,0 9-2 15,3-1 0-15,0 1 2 16,4 12 0-16,5-1 1 16,3-1 0-16,9-3-3 0,9-2 0 15,5-3 2-15,7-2 0 16,9-6-17-16,3-3-8 16,-1-7-19-16,7-8-10 15,3-3-47 1</inkml:trace>
  <inkml:trace contextRef="#ctx0" brushRef="#br0" timeOffset="6101.5119">22213 6768 244 0,'-21'-5'93'0,"12"5"-50"0,-3 2-39 0,3 1 19 16,-6 2-11-16,-2 3-2 15,-4 6 3-15,0 7 2 0,3 0-8 16,0 11-4-16,6 2 0 15,3-2-2-15,6-1 2 0,3-4-2 16,6-6-1-16,0-5 1 16,6-5 1-16,6-6-3 15,3-8 0-15,-3-5 1 16,0-8 0-16,-3-7 0 16,-4-4 0-16,-2-2 2 15,-3 3 3-15,-3 2 0 16,0 5 0-16,0 6-1 15,-3 2 2-15,0 11-10 16,0 8 3 0,0 3-1-16,3 10-1 15,3 6 2-15,3-4 1 16,6 1 0-16,3-3-18 0,3-2-5 16,2-6-31-16,7-5-10 15,3-5-44 1</inkml:trace>
  <inkml:trace contextRef="#ctx0" brushRef="#br0" timeOffset="6320.5475">22537 6805 260 0,'-32'-8'96'0,"20"8"-52"0,-12 8-51 0,12-3 16 15,-3 3-2-15,-6 6 4 16,3 1 0-16,1 9 1 15,5 11-6-15,6-1-6 0,9-2-1 0,9 0 3 16,8-6 1-16,7-5-10 16,12-5-5-16,0-8-14 15,-1-8-4-15,1-5-68 16,0-6-43 0,-7-13 59-16</inkml:trace>
  <inkml:trace contextRef="#ctx0" brushRef="#br0" timeOffset="6679.7655">22695 6445 184 0,'-6'6'71'0,"3"4"-38"0,0 38-21 0,3-27 19 16,0 11-1-16,0 10 4 15,3 3-7-15,3 8-4 16,0 10-13-16,0-2-4 0,0-10 0 15,0-9 3-15,0-8 2 16,0-7 1-16,0-9 0 16,0-5-2-16,0-7-1 15,3-17-12-15,0-13-3 16,3-5-6-16,5-2 0 16,1 1 1-16,0 9 5 15,3 5 3-15,0 11 4 16,0 13 9-16,-1 13 3 0,4 14 0 15,0 2 0-15,-3 0-5 16,0 0 0-16,-3-3-5 16,2-5 0-16,4-8-76 15,9-18-33-15,12-8-24 16</inkml:trace>
  <inkml:trace contextRef="#ctx0" brushRef="#br0" timeOffset="7211.0348">23621 6765 212 0,'-18'-5'82'0,"9"5"-44"0,-6 3-33 16,12 2 17-16,-6 3-3 15,-3 5 1-15,-5 11-5 16,8 0 1-16,0 13-9 16,9 0 0-16,3-3 0 0,3-2-1 15,11-8-1-15,4-6 3 16,6-7 3-16,0-8 0 15,0-9 1-15,-1-7-2 16,-11-8-1-16,-9 0 6 16,-6-3 2-16,-9 0-2 15,-8 3-1-15,-7 2-8 0,0 4-4 16,3 1-10-16,6 4-5 16,3 2-51-1,6 0-20-15</inkml:trace>
  <inkml:trace contextRef="#ctx0" brushRef="#br0" timeOffset="7461.0613">23841 6424 272 0,'-9'-5'101'0,"9"7"-54"0,-3 9-53 0,3 5 19 15,0 13 5-15,0 8 8 16,3 11-4-16,-3 2-3 0,6 6-11 16,-3 4-5-16,3 1-2 0,0 0 1 15,0-11 1-15,-3-7-4 16,6-6-1-16,-6-11-39 16,0-5-15-16,0-7-78 15</inkml:trace>
  <inkml:trace contextRef="#ctx0" brushRef="#br0" timeOffset="7679.8061">23624 6742 280 0,'-6'-6'107'0,"12"6"-58"0,0-2-37 0,3-1 24 15,3 0-15-15,8 1-4 16,7-1-10-16,6 0-3 15,-3 1-2-15,8-1-6 0,1 3 0 16,-3-8-36-16,-6 3-15 16,-1-3-56-1,-2 3-46-15,-3-3 61 16</inkml:trace>
  <inkml:trace contextRef="#ctx0" brushRef="#br0" timeOffset="8054.8435">23984 6435 200 0,'0'0'74'0,"0"5"-40"0,0 11-27 16,6 8 18-16,-3 7 4 15,0 12 7-15,0-1-6 16,0 3-3-16,0 5-15 16,-3-2-5-16,6 0-3 0,-6 2 6 15,3-10 4-15,-3-9-5 16,0-7-1-16,0-8 0 15,9-27 0 1,-3-7-2-16,0-6-4 16,11-2-1-16,1 2 0 15,-3 3-1-15,6 5 6 16,-3 0 4-16,3 8-5 0,0 8-1 16,-4 11 2-16,-2 10 3 15,0 8 2-15,-3 3 3 16,-3-3-7-16,-6-3-2 15,6-2-3-15,-3-6 1 16,0-2-42-16,3-5-18 16,3-6-46-16,3-2-20 15,-1-6 5 1</inkml:trace>
  <inkml:trace contextRef="#ctx0" brushRef="#br0" timeOffset="8387.5622">24419 6834 272 0,'-3'-2'101'0,"3"4"-54"0,0 3-35 0,3 1 26 0,-3-1-13 16,9 3-5-16,2 0-5 15,4 0-2-15,0-3-7 16,6 0-4-16,-3-2 1 0,0-3 0 16,-3-3 1-16,2-2 0 15,-5-3 2-15,-3-2-3 16,-6-1-2-16,-3-2-5 15,-3 0 0-15,-9-1-3 16,-2 6 2-16,-7 1-2 0,0 7 2 16,-3 7 1-16,-3 4 2 15,3 5 3-15,4 2 2 16,5 6-1-16,3 5-2 16,18 0 3-16,3-2 0 15,6-1-1-15,5-4-2 16,7-9-24-16,3-3-11 15,0-4-33-15,2-6-12 16,1-6-35-16</inkml:trace>
  <inkml:trace contextRef="#ctx0" brushRef="#br0" timeOffset="8715.7228">24743 6795 304 0,'-3'-8'115'0,"-3"10"-62"0,6 4-57 15,0 1 21-15,0 7 0 16,6 2 4-16,-3 7-2 15,3 6-1-15,0 1-10 16,0-1-3-16,-3-3-1 0,6-2 2 16,-9-6 1-16,0-4 1 15,0-4 0-15,0-10 7 16,0-8-7 0,0 0 1-16,0-7-5 15,6-4-1-15,-3 0 5 16,0 1 3-16,12-3 0 0,-3 0 1 15,5-1-4-15,4 4-3 16,3 2 0-16,3 3-1 16,6 2-5-16,-1 6-1 15,-2 0-17-15,6 5-5 16,-1 2-105-16,-8 1-46 16,-12 0 29-1</inkml:trace>
  <inkml:trace contextRef="#ctx0" brushRef="#br0" timeOffset="10688.2032">17671 7628 236 0,'0'-5'88'0,"0"5"-48"0,0 0-38 0,0 0 19 15,0 0-11-15,3 5-1 16,0 3-3-16,-3 8-1 16,0 10-3-16,0 19 5 0,-3 3 3 15,0-1-3-15,0 4 1 16,0-4-5-16,0-7 0 15,0-3 1-15,0-5 2 16,0-8-19-16,0-3-5 16,3-5-32-16,-3-3-12 15,3-3-43-15</inkml:trace>
  <inkml:trace contextRef="#ctx0" brushRef="#br0" timeOffset="10922.9078">17525 7887 224 0,'-12'-5'85'0,"3"5"-46"0,6 0-21 0,0 0 23 16,3 0-17-16,0 3-8 16,9-1-12-1,6 4-3-15,9-4 1 0,5-2 1 16,7-2-1-16,9-6-2 15,2 0-15-15,-2 0-7 16,-3-6-33-16,-6 4-15 16,-7 2-29-1</inkml:trace>
  <inkml:trace contextRef="#ctx0" brushRef="#br0" timeOffset="11282.0462">17891 7924 184 0,'-6'0'68'0,"6"3"-36"0,-6 5-13 16,6-3 21-16,-3 0-14 16,0 3-2-16,0 6-10 15,0 1-4-15,3 4-5 16,0 2-4-16,3 0 2 0,3 1-2 15,3-1 2-15,3-5-2 16,3-6-1-16,0-5 9 16,0-7 6-16,2-4-3 15,-2-1 1-15,-6-7 5 16,-9-2 6-16,-3 1 2 16,-6-1 4-16,-6 5-12 0,-2 1-3 15,-7-1-11-15,3 3-5 16,6 3-18-16,3-1-5 15,3 4-50-15,24-1-111 32</inkml:trace>
  <inkml:trace contextRef="#ctx0" brushRef="#br0" timeOffset="12047.8979">18245 7943 208 0,'0'0'77'0,"0"2"-42"0,9 4-28 15,-6-1 18-15,0 3-7 16,0 3 0-16,0 4-2 16,0 1 3-16,0 0-11 15,0 0-2-15,0 0-2 0,-3-3 2 0,0 0 1 16,0-2-1-16,0-3-1 15,0-3-1-15,0-5 2 16,0 0-3-16,0 0 0 16,0-2-3-16,0-4-1 15,6-2 3-15,0-2 1 16,0-3-1-16,0-3-2 16,0-6 1-16,3 7 1 15,0-1-1-15,0 0-1 16,2 3-2-16,-2 2 1 15,0 6-1-15,0 5-2 16,0 5-2-16,0 6 1 16,-3 4 3-16,3 4 1 0,-3 0 3 15,-3-4 1-15,3-1 1 16,-3-4 2-16,-3 1-3 16,0-3 0-16,0-8 5 15,0 0 3-15,3-3-6 16,-3-2-1-16,3-6-2 15,0-5-2-15,6 3 1 16,0-5-1-16,5-1-5 16,-2 3 1-16,3 3 0 15,-3 2 2-15,3 3-1 16,0 6-1-16,0 4 0 16,0 9 3-16,-3 5 0 0,0 5 3 15,-4-2-1-15,1-1 2 16,0 1-2-16,-3-3 2 15,0-3-26-15,0-3-12 16,3-2-33-16,0-5-14 16,9-3-21-1</inkml:trace>
  <inkml:trace contextRef="#ctx0" brushRef="#br0" timeOffset="12446.1037">18829 7906 236 0,'-12'-8'88'0,"9"8"-48"0,-6 2-29 0,3 1 23 16,-3 0-18-1,-3 2-4-15,-3 6-7 16,3 2-4-16,0 3 0 16,0 10-6-16,3 1-1 0,4-1 3 0,2-2 3 15,6-3 1-15,8 0-1 16,1-5 1-16,0-5 1 15,0-6 1-15,0-8 1 16,0-2-5-16,3-3 1 16,-6 0 0-16,-3-8 2 15,-3-2 5-15,-3-3 6 16,0 2-5-16,0 3-2 16,0 3-3-16,0 2 0 15,0 3-4-15,0 6 0 16,0 2-1-16,3 8-2 15,0 5 0-15,3 3 3 16,0 0 0-16,2 0 3 0,1 0-6 16,0-3-1-16,0-3-27 15,6-2-11-15,6-5-53 16,3-3-45 0,0-8 54-16</inkml:trace>
  <inkml:trace contextRef="#ctx0" brushRef="#br0" timeOffset="12617.6821">19102 7919 272 0,'-3'-3'101'0,"3"6"-54"0,-2 0-48 0,2 2 18 15,-6 3-10 1,-3 5 1-16,0 8-3 16,-3 3 2-16,-3-3-4 0,3 3-2 0,0 0 0 15,-3-3-41-15,3-2-18 16,0-6-58-1</inkml:trace>
  <inkml:trace contextRef="#ctx0" brushRef="#br0" timeOffset="12852.1467">18974 7932 220 0,'0'-2'82'0,"3"4"-44"0,3-2-27 0,-3 0 21 0,3 3-13 16,3 2-1-16,3 3-1 16,0 5-2-16,3 6-7 15,3 2-1-15,0 0 0 0,-3-2-3 16,-1-1-3-16,4 1 2 16,-3-3 0-16,0-6-34 15,0-2-17-15,0-3-77 16</inkml:trace>
  <inkml:trace contextRef="#ctx0" brushRef="#br0" timeOffset="13055.3863">19257 7932 256 0,'-3'3'96'0,"6"0"-52"0,-3 7-34 0,0-5 23 16,0 6-14-16,6 5-3 15,-3 2-9-15,0 1-5 16,0-1-1-16,0-2-4 0,0-2 2 16,0-4-50-16,0-2-23 15,0 0-44 1</inkml:trace>
  <inkml:trace contextRef="#ctx0" brushRef="#br0" timeOffset="13208.8711">19213 7760 324 0,'0'-8'123'0,"0"8"-66"0,0 0-71 0,0 0 17 16,3 3-53-16,5 2-18 0,1 1-54 15,3 7-21-15</inkml:trace>
  <inkml:trace contextRef="#ctx0" brushRef="#br0" timeOffset="13787.119">19364 7927 212 0,'15'16'82'0,"-12"10"-44"0,0-5-31 16,3-7 20-16,0 4-7 15,0-2 0-15,-3 0-7 0,0-3-3 16,0-2-5-16,0-3-2 0,0-3 1 16,-3-5 2-16,0 0 3 15,3-3-2-15,-3-5-2 16,0-7-2-16,0-4 0 16,3-2-4-16,0 0 0 15,0-1 1-15,3 4 2 16,0 2-3-16,0 6-2 15,3 2-1-15,0 5 0 16,3 6 0-16,-1 5 3 16,1 5 0-16,-3 5 3 15,0-2 3-15,-3 3 2 16,-3-3 1-16,-3-3 0 16,0-3-2-16,0-2-1 15,0-2-1-15,0-4 0 16,3-12 0-16,3-4-5 15,0-4-1-15,3-1-4 16,3 1 1-16,0-1 3 16,6 3 1-16,-4 3 3 15,1 3 3-15,0 4 0 16,0 6 2-16,3 11-2 16,-3 5 2-16,0 5-2 15,-3 3 2-15,0 0-2 16,-4-3 0-16,1 0-1 15,0-3 0-15,0-2-38 0,-3-5-14 16,0-3-194 0,12-6 113-1</inkml:trace>
  <inkml:trace contextRef="#ctx0" brushRef="#br0" timeOffset="13974.338">19900 7967 272 0,'0'2'101'0,"0"-2"-54"0,0 11-33 0,0-3 28 16,0 5-21-16,3 3-6 15,0-3-7-15,0 0-1 16,0 1-4-16,0-1-8 0,0-3-2 16,0-2-43-16,0 0-17 0,3-2-61 31</inkml:trace>
  <inkml:trace contextRef="#ctx0" brushRef="#br0" timeOffset="14162.2249">19814 7800 332 0,'-21'-5'126'0,"21"5"-68"0,3 0-65 15,-3 0 19-15,0 0-13 16,0 0-38-16,15 0-15 16,3 0-79-16,3-3-31 15</inkml:trace>
  <inkml:trace contextRef="#ctx0" brushRef="#br0" timeOffset="14677.537">20022 7845 240 0,'-3'0'90'0,"6"16"-48"0,-3-22-16 0,3 6 31 16,0 0-21-16,0 0-5 0,3 0-15 15,3-2-3-15,9-6-7 16,3 5-4-16,0-5-1 0,-1 3-4 16,4 0 0-16,-3 2 2 15,-3 0 2-15,0 3-5 16,0 6 1-16,-3-1-1 16,-1 6 2-16,-8-3-1 15,3 2 1-15,-9 3 0 16,-3 3 0-16,-3 3 2 15,-6 2 2-15,1 0-1 16,-1 0-1-16,0-5 1 16,0 3 1-16,3-3-1 0,0-3-1 15,3-3 1-15,3-2-1 16,3 0 0-16,3 0 0 16,3-3 0-16,6 1 0 15,0-1 2-15,6-2 1 16,5-1-1-16,-2 1-2 15,-3-3-4-15,-3 0 0 16,-3 0-25-16,0 0-8 16,-3 0-25-16,-3-3-11 15</inkml:trace>
  <inkml:trace contextRef="#ctx0" brushRef="#br0" timeOffset="14896.5907">20067 7956 260 0,'0'0'96'0,"3"-3"-52"0,9 3-23 16,-6 3 28-16,3-3-13 15,3 0-3-15,2 0-15 16,4 0-4-16,0-3-8 15,0-2-4-15,9 2-1 0,-6-2-48 16,5 3-18-16,1-1-82 16</inkml:trace>
  <inkml:trace contextRef="#ctx0" brushRef="#br0" timeOffset="15333.8755">20460 7927 220 0,'0'3'85'0,"3"-1"-46"0,0-2-26 0,0 3 24 15,3 0-6-15,3-1-1 16,0 1-10-16,2-1-2 0,1 1-11 15,3-3 0-15,0 0 0 0,0-3-3 16,0-2-1-16,-3-3-1 16,0-2 1-16,0-1-2 15,-3-2 2-15,-7 0-4 16,1-3 0-16,-6 0-6 16,-2 3-3-16,-4 5 1 15,-3 0 3-15,-3 5-2 16,0 8 3-16,-3 11 1 15,-3 0 2-15,3 3 14 16,1 2 7-16,2 0 2 16,3 5 2-16,9 1-9 15,6-3-3-15,9-3-6 0,5-5-2 16,10-3-10-16,6-5-3 16,9-3-68-16,11-7-30 15</inkml:trace>
  <inkml:trace contextRef="#ctx0" brushRef="#br0" timeOffset="16318.6054">21121 7811 144 0,'-3'-14'55'0,"3"17"-30"0,0-3-29 16,0 11 27-1,0 7-7-15,0 6 1 16,-3 5 0-16,3 5-10 16,0 1 0-16,3-1 0 0,0-2-6 15,3-6-2-15,2-2 2 16,1-8 3-16,0-5 3 0,6-3 3 16,-3-6-3-16,3-4 1 15,-3-4-3-15,-3-10 0 16,0-2-6-16,0-3 1 15,-3 0 0-15,0-3 0 16,0 5-3-16,-3 1 2 16,-1-6 3-16,1 5 1 15,0 3-4-15,0 3 1 16,-3 3 4 0,0 4-4-16,0 1-2 15,0 16 1 1,0 2 4-16,0 3 3 15,0 5 0-15,3 3-1 0,3 2-3 16,0-2-2 0,3-3 1-16,3-2-1 0,3-3-14 15,0-6-5-15,0-2-39 16,0-3-61 0,11-5 21-16</inkml:trace>
  <inkml:trace contextRef="#ctx0" brushRef="#br0" timeOffset="16646.5515">21496 7887 228 0,'-9'-10'85'0,"-6"15"-46"0,6-5-26 16,3 0 24-16,0 0-17 0,0 0-3 15,0 3-11-15,0-1-4 16,0 1-1-16,3 2-1 0,0 3 0 15,3 0-3-15,0 3 2 16,6 2-1-16,3 3 0 16,3 2 0-16,-6 3 0 15,-3-2 4-15,-6-1 1 16,-3-2 3-16,0 0 1 16,-3-3 1-16,-3-5 0 15,0-2-2-15,0-4 1 16,3-2-13-16,1-2-3 15,5-1-27-15,3-5-9 0,3-5-30 16,2 0-56 0,7-1 28-16</inkml:trace>
  <inkml:trace contextRef="#ctx0" brushRef="#br0" timeOffset="16974.706">21525 7998 192 0,'6'8'74'0,"3"0"-40"0,0 3-22 15,-3-6 19-15,0-2-14 16,3-6-2-16,0 0-7 16,0 1-3-16,0-3-2 15,3-3-3-15,0-3 3 0,3 0-2 16,-7-2 2-16,-2-3-9 0,-3-2-1 16,-3-3 4-1,-6-3 1-15,0 3 2 0,1 5 2 16,-1 5-1-16,-3 9 2 15,-3 7-2-15,0 5 2 16,0 6 4-16,-3 5 4 16,3 3 5-16,3 3 2 15,3-1-7-15,3-2-2 16,9 0-5-16,0 0-1 16,6-1-8-16,3-4-2 15,9-3-36-15,0-6-16 16,2-4-54-1</inkml:trace>
  <inkml:trace contextRef="#ctx0" brushRef="#br0" timeOffset="17412.2526">22139 7900 256 0,'-15'-5'96'0,"12"8"-52"0,-12-8-34 16,9 7 23-16,0 1-18 0,-3-1-3 15,0 6-8-15,0 3-1 16,0 5-1-1,0 8-2-15,0 2 1 0,3 1-4 0,6-1 0 16,6-2 2-16,3-3 2 16,6-5 2-16,6-6 1 15,-3-4 0-15,3-6 0 16,-3-6-2-16,-1-1-2 16,-5-7 3-16,-3-4 0 15,-3-3 5-15,-6-1 3 16,-3 1-4-16,-3 0 1 15,-6 0-12-15,3-3-2 16,-2 3-17-16,2 5-5 0,0 3-54 16,18 16-77-1</inkml:trace>
  <inkml:trace contextRef="#ctx0" brushRef="#br0" timeOffset="17677.8931">22445 7607 252 0,'-9'-43'93'0,"3"33"-50"0,-6-1-17 15,6 9 31-15,-6-1-30 16,-2 3-9-16,-4 3-14 16,0 2-6-16,-3 11 1 15,3 2-5-15,0 9 2 0,3 7 0 0,7 11 2 16,2 13-1-1,3-5 1-15,6 5 2 0,3-7 0 16,-4-6-25-16,10-6-8 16,-6-7-21-16,0-8-6 15,-3-5-45 1</inkml:trace>
  <inkml:trace contextRef="#ctx0" brushRef="#br0" timeOffset="17865.4243">22046 7877 304 0,'-9'-6'115'0,"9"6"-62"0,3 6-49 15,0-9 26-15,6-2-15 16,12-6-1 0,3 1-8-16,12-4-2 0,5 1-2 15,4 3-30-15,6-1-11 0,-7 0-74 16,1 3-62-1,-6 0 63-15</inkml:trace>
  <inkml:trace contextRef="#ctx0" brushRef="#br0" timeOffset="18397.0493">22939 7763 280 0,'-3'-3'104'0,"3"3"-56"0,-6 0-27 0,3 0 28 0,-3 0-15 15,-3 3-5-15,-5 0-14 16,-4 2-7-16,-3 0-5 16,0 3-7-16,0 5 0 0,0-2 2 15,4 5 1-15,11 0-13 16,3 2-3-16,6 1 0 15,3-1 0-15,11 3 10 16,1 3 3-16,-3 3 1 16,0-4 0-16,-3-4 4 15,-6-3 3-15,-6 0 14 16,-6-3 8-16,-6-2-7 16,-3-4-1-16,-3-4-8 15,-3 0-2-15,1-3-20 16,-1-3-9-16,9-2-31 15,-3 0-15-15,15-9-162 16,3 1 104 0</inkml:trace>
  <inkml:trace contextRef="#ctx0" brushRef="#br0" timeOffset="18881.1142">22948 7900 212 0,'3'3'82'0,"-3"10"-44"0,6 9-31 0,-3-9 20 16,0 8-1-16,0 3 4 16,-3 5-7-16,3 5-4 15,0 3-11-15,0-2-1 0,0 4 0 16,-3-2-1-16,0-8-1 16,0-5-3-16,0-5 1 0,0-3-11 15,0-6-2-15,-3-2 0 16,3-5 1-16,-3-8 1 15,0-9 2-15,0-2 4 16,0-5 3-16,0-5 4 16,3-3 4-16,0-8 0 15,0 0 0-15,0-3 3 16,0 0 3-16,6 3 0 16,0-5 1-16,0 5 3 15,6 5 2-15,0 3-2 16,6 5-2-16,-6 6-9 0,2 4-3 15,1 9-5-15,0 5-3 16,3 19-1-16,0 4 0 16,-3 1 5-16,-3 0 1 15,-6 0 0-15,-6 0 1 16,-3-3-4-16,-6 0 0 16,-3-5-12-16,-9-5-7 15,-3-4-18-15,-3-1-6 16,4-9-17-16,-1 0-4 15,12-2-58 1</inkml:trace>
  <inkml:trace contextRef="#ctx0" brushRef="#br0" timeOffset="19318.6686">23350 7784 280 0,'-15'-3'107'0,"15"3"-58"0,-9 3-44 16,6 0 24-16,-9-1-20 15,-3 9-7-15,-5 10 2 16,5 3 4-16,-3 2-4 16,0 1 0-16,12 5 0 0,0-1-2 15,6-4 1-15,3-6-2 16,3-5 2-16,6-6-4 0,0-2-2 15,3-8-3-15,0-8-1 16,-6-2 1-16,2-6 2 16,-2-5-3-16,-3-3 2 15,0-8 5-15,-3 6 2 16,0 5-3-16,0 5-1 16,3 10-4-1,-3 14 10-15,6 6 4 16,-3 1 1-16,0 4 2 15,3 2-4-15,0 0-2 16,0-2 0-16,3-3-1 16,0-3-33-16,5-2-13 15,7-4-89 1,6-9-44-16,0-3 88 0</inkml:trace>
  <inkml:trace contextRef="#ctx0" brushRef="#br0" timeOffset="19537.7284">23677 7744 264 0,'-26'3'101'0,"5"5"-54"0,0 8-35 16,12-8 26-16,-3 16-9 16,0 2 0-16,3 0-10 15,0 1-4-15,9-1-8 16,0 4-7-16,12-1-1 0,-3-6 1 15,12-1 0-15,0-7-18 16,6-4-5-16,5-8-38 0,-2-3-15 16,0-6-48-1</inkml:trace>
  <inkml:trace contextRef="#ctx0" brushRef="#br0" timeOffset="19896.8692">23853 7871 204 0,'-3'-2'77'0,"6"2"-42"0,-3 5-23 0,0-5 21 16,6 3-6-16,-3 2 1 16,9 3-4-16,3 0-3 15,0 0-11-15,0-3 0 0,-1 0 3 16,7-2-3-16,-3-3 0 0,3-3-2 16,-3-2 0-16,0-8-4 15,-3-6-3-15,-4 3 2 16,-5 1 2-16,-6-1-9 15,-6 0-2-15,-5 3-4 16,-4 2 1-16,-12 3 0 16,0 5 3-16,-3 6 2 15,-2 8 2-15,-1 10 12 16,0 3 6-16,3 5 0 16,4 0 1-16,14 8-5 15,6-3 0-15,12-2-3 16,6 0 2-16,23-3-2 15,10-8 0-15,17-5-12 16,10-8-3-16,2-8-59 0,10 0-26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08:14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10619 8012 136 0,'-6'0'52'0,"12"2"-28"0,0-2-24 0,0 0 10 16,3 0 5-16,3 0 4 16,6 0 0-16,9 0 0 15,-1-2-10-15,10 2 1 0,3-3 3 16,5 0-3-16,7 3 0 15,6 3-4-15,2-3 1 16,1 0-4-16,2 0 0 16,1 5-1-16,2-2 1 15,-5 2 0-15,-7-2 3 16,-2-1 1-16,0 1 3 16,-7-6 1-16,-5 1 1 15,-6-1-4-15,-4 1-3 16,-2 2-2-16,-3 0-3 15,-3-3 3-15,-3 0 2 16,0 1-4-16,-4-1-1 0,-2 0 0 16,0 3 0-16,-3 0 0 15,0 0 2-15,0 0-1 16,-3 0-1-16,0 0-2 16,0-2 1-16,0-1 1 15,-3 0 0-15,-3-2-49 16,0-3-21-16</inkml:trace>
  <inkml:trace contextRef="#ctx0" brushRef="#br0" timeOffset="1484.5805">14992 8043 132 0,'-3'0'52'0,"3"0"-28"0,0 0-15 16,0 0 14-16,0 0-9 16,0 0-1-16,3 0-1 15,0 0 2-15,3 0-7 16,0 0 0-16,0 0 3 0,0-5-2 16,0 5 3-16,0 0-6 0,2 0-1 15,4 0 2-15,0 0 1 16,3 0-3-16,0 0-1 15,3 0 3-15,3 3 1 16,3-3-1-16,5 2-1 16,4-2-1-16,0 6 0 15,3-4-2-15,2 1-2 16,1 0 3-16,3-1 2 16,-1-2 0-16,1 0 2 15,3 0-2-15,-1-2 0 16,1 4 1-16,0-4 1 15,-4 2-1-15,1-3 1 16,-3 0 0-16,-4 3 1 16,-2 3-4-16,0-6-1 15,-1 1-3-15,-5 2-1 0,-6 0 3 16,-3-3 3-16,0-2-51 16,-3-3-23-16,-3-5-51 15</inkml:trace>
  <inkml:trace contextRef="#ctx0" brushRef="#br0" timeOffset="2547.07">20418 8072 108 0,'-9'-5'41'0,"12"5"-22"0,0-13-18 16,3 13 8-16,3-3 3 15,3 1 3-15,6 2-2 16,9 0 0-16,-1 0 10 0,-2 0 5 15,21 0-14-15,-9 0 3 0,23 0 1 16,-8 0-6-16,17 0-2 16,-11 0 1-16,14-6 3 15,-11 4-2-15,2-4 1 16,-8 4-1-16,-4-4 0 16,-5 4 0-16,-9-1 2 15,-7 1-5-15,-2-4-3 16,-6 4-3-16,-3-1 0 15,-3 0-7-15,-3-2-1 16,-3 2-38-16,-6-2-16 16,0 2-56-16</inkml:trace>
  <inkml:trace contextRef="#ctx0" brushRef="#br0" timeOffset="12291.1297">3761 4591 116 0,'-6'-3'44'0,"6"3"-24"0,0 0-8 0,0 0 16 16,0 0-3-16,0 3 0 15,0-3 4-15,0 0 2 16,0 0-17-16,0 0 1 0,0 0 1 0,0 0-2 16,6-3 0-1,0 0-6-15,0 1-3 0,3-1-2 16,0 0 0-16,3 1-9 16,3-1-3-16,0 0 7 15,9 3 5-15,-1 0-3 16,1 0 0-16,3 0 0 15,3 0 0-15,-1 0 0 16,-2 0 2-16,0 0-3 16,-6 0-2-16,-3 3 4 15,-3 0 3-15,-3-3 1 0,-4 0 0 16,-2 0-1 0,-3 0 0-16,-3 0-5 0,-3 0 1 15,-6 0 0-15,-2 0 0 16,-7 0 2-16,-3 0 1 15,0 0-4-15,0 0 1 16,-3-3 0-16,-2 0 0 16,-1 1 0-16,3 2 0 15,0 0 0-15,3 0 0 16,1 0-3-16,5 0 2 16,0 0 1-16,6 0 0 15,3 0-5-15,6 0 1 16,6 2 2-16,3 1 1 15,9 0-32-15,8-1-13 16,7 1-59 0</inkml:trace>
  <inkml:trace contextRef="#ctx0" brushRef="#br0" timeOffset="13056.8398">6842 4646 72 0,'-12'5'27'0,"6"-2"-14"0,-3 0 2 15,6-1 15-15,-3 1 6 16,0 0 5-16,-3-3-7 15,0 2-3-15,1-2-9 16,2 0-1-16,0 0-12 16,0 0-1-16,3 0-1 0,3 0-6 15,9 0 0-15,6-2 3 16,2-1 2-16,7 0-5 16,9 1 0-16,0-1 1 15,-1 3 1-15,1 0-1 0,-3 0-2 16,0 0 1-16,-9 3-1 15,-4-3 4-15,-5 0 2 16,0 2 2-16,-6-2 2 16,-9 0-1-16,-6 0 0 15,-3 0-5-15,-6 0-3 16,-2 0 0-16,-4 0 1 16,3 0-3-16,3 0-2 15,0 3 2-15,3 0 0 16,3-1-2-16,4 1 0 15,-1 0-9-15,3-3-5 16,3 0-13-16,9 0-4 0,12-3-68 31</inkml:trace>
  <inkml:trace contextRef="#ctx0" brushRef="#br0" timeOffset="16307.311">4309 4625 80 0,'-18'-5'33'0,"12"2"-18"0,0 3-9 16,6 0 9-16,-3 0-2 15,3 0 0-15,0 0-10 16,0 0-1-16,0 5 0 16,3 1 3-16,3 2 0 0,3 2 0 15,0 1-6-15,0 12-1 16,3 1 1-16,3 0 2 16,-3 0 0-16,2-3 2 15,1 0 4-15,6-2 6 16,3-1-5-16,6 1-2 15,0-3-3-15,2 0 0 16,4-3-2-16,3 3 2 0,-1-3 2 16,7 0 0-16,-3 0 0 15,-1 3-1-15,4-3 0 16,0 3-2-16,-1 0-2 16,1 0 1-16,3 0-1 15,-1-3 2-15,4 0 1 0,-1 1 1 16,1-4 0-16,3 1 0 15,-1-3 0-15,4 0 0 16,-1 2 0-16,4 1 0 16,-10-3 0-16,4 0-2 15,-3-3-2-15,-1-8 1 16,4 9 1-16,-1-1-3 16,1 3-2-16,3-8 4 15,-4 8 1-15,1-8 0 16,-1 0-2-16,1 0 1 15,5-8-1-15,1 3 0 0,-1 5 2 16,-2 0-1-16,0 0 2 16,-1-8-2-16,-2 2-1 15,2 1-2-15,4 0 1 16,-4 2 1-16,4 1 0 16,-1-1 2-16,-2 3 3 15,2-3-4-15,-5 3-1 16,3 0-2-16,-1 0 0 15,-2 0 0-15,-4 0 0 16,-2 8 4-16,0 0 1 16,-1 5-1-16,-5 1 1 15,0 1-4-15,-1 1-2 16,-2 0-1-16,-3 0 3 16,-1 0-2-16,-2 0 1 15,0 0 2-15,0 2 2 0,-1-2-3 16,1 0 0-16,0-3 1 15,3 0 2-15,-4 1 1 16,-5-1 1-16,0 0-7 16,0 6 0-16,-4-4 1 15,1 1 1-15,-3 0 3 16,-3 0 1-16,-3 0 7 16,0-3 4-16,0-2-5 15,-3-1-3-15,-1-2-3 16,1 0-3-16,-3-2 3 15,-3-1 2-15,0-3-29 16,0-2-10-16,3 0-61 16</inkml:trace>
  <inkml:trace contextRef="#ctx0" brushRef="#br0" timeOffset="16635.3441">8193 5472 200 0,'-3'-6'77'0,"3"6"-42"0,0 0-45 0,0 0 11 16,3 3-8-16,-3 2 2 15,3 3 1-15,0 3 2 16,0 2 1-16,0 3 1 0,3 13 0 16,-3-3 2-16,0 1 1 15,0-3 3-15,0-3 1 16,-3-5 8-16,-3 0 4 0,-6-6 6 15,-9 1 4-15,-5-6-4 16,-7 0-3-16,0-2-8 16,-3-3-1-16,4-3-6 15,-1 1-2-15,3-4-7 16,3 1-3-16,3 2-29 16,6-2-13-16,4 3-66 15,5-1-33 1,3-2 69-16</inkml:trace>
  <inkml:trace contextRef="#ctx0" brushRef="#br0" timeOffset="17635.452">7199 4797 96 0,'27'21'35'0,"-9"-5"-18"0,6 2-9 0,-12-10 11 16,2 8-7-16,7 0 1 16,3 3-6-16,3-1 1 15,3 1 4-15,2 5 2 16,4-3-7-16,0 0-4 0,3 0 0 16,2 0-2-16,1 6 2 15,5 2 0-15,1 0 3 16,0-3-5-16,8 1-3 15,-5-6 9-15,2-3 5 16,1-2-1-16,0 0 1 0,2-3-5 16,-2-2-2-16,-1 0-2 15,1-3 0-15,-1-3-2 16,4 0 2-16,0-2-2 16,-1-1 2-16,1 1-2 15,2 0 2-15,-5-3 2 16,-1 0 2-16,4-3-3 15,-3 0-1-15,-1 1 1 16,1-1 0-16,-1 0-2 16,1 1-2-16,-1-1 1 15,-17 1-1-15,-3 2 0 0,9 0 0 16,-7 0-3-16,7 2 2 16,-6 1 3-16,5 2 1 15,-2 0-1-15,0 6 1 16,-7 0-2-16,4 2 2 15,-6-3 0-15,0 6 3 16,-3 0 1-16,-4 3 1 16,-2-1-4-16,0-2-1 15,-3-3 1-15,0 1 0 16,-3-4 0-16,-4-2 2 16,1 0-30-16,3-3-10 15,-3-2-39 1,6-3-54-16,-3 0 31 0</inkml:trace>
  <inkml:trace contextRef="#ctx0" brushRef="#br0" timeOffset="17916.8241">9896 5437 180 0,'0'-5'68'0,"0"5"-36"0,0 0-42 16,0 0 11-16,0 3 1 16,0-1 4-16,0 6-1 15,0-3 0-15,0 9-3 16,0-4 1-16,0 11 2 0,0-2 7 15,0 7 2-15,0-4 6 16,-3 1 2-16,0-1 2 16,-9-4 2-16,3-2-5 15,-9-3-1-15,3 0-5 16,-11-5 1-16,5-2-3 0,-6-4 0 16,3 1-3-16,-6-6-1 15,7 1-5-15,-4-6-1 16,3 0-21-16,0 0-10 15,3 3-116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1:08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4797 160 0,'-15'-5'60'0,"15"7"-32"0,0-2-15 0,0 0 17 16,0 0-11-16,0 0-1 15,0 3-8-15,0 2-2 16,0 3-4-16,0 3-3 0,0 5 0 16,-3 2 1-16,0 6 1 15,0-3 1-15,3 3 0 16,0 0 0-16,3 5 0 15,0-3-5-15,0-2 1 16,0 0 2-16,0-6 1 16,-3-2-1-16,6 3 1 15,0-3-2 1,0-3-7-16,-3-2-4 0,-3-4-21 16,3-1-10-16,0-1-99 31,3-13 53-31</inkml:trace>
  <inkml:trace contextRef="#ctx0" brushRef="#br0" timeOffset="312.3075">10295 4966 152 0,'0'0'57'0,"0"3"-30"0,0 2-16 0,0-5 18 15,0 5-8-15,0 3-2 16,0 3-9-16,0 2-4 16,0-2-3-16,0-3-3 0,0 5 3 15,0 3-2-15,3-3-1 16,-3 0 1-16,0-5 1 15,0-2-34 1,0-1-35 0,0-5-43-16,0-3 33 15</inkml:trace>
  <inkml:trace contextRef="#ctx0" brushRef="#br0" timeOffset="499.9155">10322 4879 192 0,'-3'-3'74'0,"3"6"-40"0,0-3-38 16,0 0 13-16,0 0-10 16,0 0-1-16,0 5-10 15,3 1-3-15,-3-6-65 16</inkml:trace>
  <inkml:trace contextRef="#ctx0" brushRef="#br0" timeOffset="953.3218">10381 4993 124 0,'0'13'49'0,"0"-5"-26"0,0 5-16 0,0-5 15 15,0 0-7-15,0 3 0 16,0-1-7-16,0-2-3 16,0 0-2-16,0-3-3 0,0 1 3 15,0-4 0-15,0-2 1 16,0 0 0-16,0 0 0 0,0 0 2 16,0-2 3-16,0-4-2 15,0 1-2-15,3-6-2 16,0 1 0-16,3-3 0 15,0-1 1-15,3 1-5 16,3 3-1-16,3-1 3 16,0-2 1-16,-4 2 0 15,-2-10-4 1,3 24-1-16,3-1 2 16,3 9 0-16,-6-1 1 15,0 4 0-15,-3 2 0 16,-3-1 2-16,0 4-1 0,0-3-1 15,-3-3 3-15,0-2 2 16,0-1-2-16,0-2 0 16,0-3-28-16,0-2-10 15,2-3-51 1</inkml:trace>
  <inkml:trace contextRef="#ctx0" brushRef="#br0" timeOffset="1366.909">10673 5001 116 0,'-3'0'44'0,"3"0"-24"0,6 2-13 0,-6-2 15 0,6 6-9 16,0-1 0-16,6 0-5 16,-3 0-3-16,5 1-2 15,-2-1 2-15,0-2 1 0,0-3-2 16,-3 0-1-16,0 0 3 15,0-3 1-15,0-2-1 16,0-1-1-16,-3-1-3 16,-3-1-2-16,0 2 1 15,-3 1 1-15,-3 0-1 16,0-1 2-16,-3 4-4 16,-6-1-2-16,-3 0-1 15,0 3 3 1,0 3-2-16,0 2 1 15,0 3 2-15,1 0 2 0,2 3 1 16,6-1 3-16,0-2 1 16,3 6 1-16,0 4-2 15,3-2-1-15,3 3-3 16,9 4 1-16,6-9-2 16,-1-4-1-16,7-2-30 15,0-13-15-15,6-3-37 16</inkml:trace>
  <inkml:trace contextRef="#ctx0" brushRef="#br0" timeOffset="1820.2804">11063 4987 160 0,'-12'-8'60'0,"6"6"-32"0,-3 2-20 0,0 2 18 15,-3 1-13-15,0 0-4 16,0 2-9-16,0 3 0 15,1 5 0-15,-1 3-3 0,3 3 2 16,3 2-1-16,3 3 0 16,6 5 4-16,3-8 1 15,3-3-4-15,8-4-1 16,1-14 1-16,0-8 0 16,-3-3 3-16,0-2 1 15,-3-3-1-15,0-3 1 16,-3-2 0-16,-3 0 1 15,-3 0-5-15,-3-5-1 16,0-4-2-16,0 1 0 16,0 3 0-16,0 5 3 0,0 2 0 15,0 6 3-15,-3 0-6 16,3 7 1-16,-3 4-1 16,3 2 2-16,-3 5 1 15,3 6 3-15,0 5 3 16,0 2 2-16,3 1-1 15,3 4 1-15,0 4-4 16,0-1-2-16,-1-2 2 16,4-3 2-16,3-2-24 15,0-6-10-15</inkml:trace>
  <inkml:trace contextRef="#ctx0" brushRef="#br0" timeOffset="2242.2705">11435 5024 116 0,'-9'16'46'0,"12"-5"-24"0,9 7-19 0,-9-10 10 16,6 3-6-16,-3 0-2 16,0 2 2-16,3-5 2 0,-1 2-4 15,1-10 4-15,0-2 1 0,3-4-3 16,0-2 1-16,0-2-5 16,-3-3 0-16,0-3-1 15,-3 2-2-15,0 1 5 16,-3 3 4-16,0-1-3 15,0 6 2-15,-3 2-7 16,0 3-3-16,0 5 3 16,0 3 1-16,0 3 0 15,3 2 1-15,0 0-4 16,3 1 0-16,0-1 3 16,0 3 3-16,5 5-26 0,-2-5-13 15</inkml:trace>
  <inkml:trace contextRef="#ctx0" brushRef="#br0" timeOffset="2757.6018">11709 5059 148 0,'-6'16'57'0,"6"0"-30"0,0 5-21 0,0 3 17 15,0-1-8-15,3 4 0 16,0-3-7-16,0-1 0 16,0-1-5-16,0-4-4 0,3-2-2 0,-3-3 4 15,-3-5 3-15,0 0 1 16,0-3 2-16,0 1-4 16,0-6-2-16,0 0-3 15,0 0 1-15,0-3 1 16,-3-2 2-16,-3-3 1 15,3-5 1-15,0-3-2 16,0-16-2-16,0 3 5 16,3 0 1-16,0 0 2 15,0 2 2-15,3 1-3 16,3 2-2-16,-3 5 0 16,9 6-1-16,2-5-5 15,1 4 1-15,0 7-2 0,0 1-2 16,0 4 3-16,0 4 2 15,0 6-2-15,-3 3 0 16,-3-1 3-16,-4 4 1 16,-2-4 7-16,-3 3 6 15,-5-2-6-15,-4 0-1 16,-3-4-3-16,-3-1-1 16,0-4-19-16,0-2-7 15,3-2-26-15,3-1-9 16,6-2-42-1</inkml:trace>
  <inkml:trace contextRef="#ctx0" brushRef="#br0" timeOffset="3273.3348">12155 4990 120 0,'-3'3'46'0,"3"2"-24"0,3 6-8 15,0-3 15-15,-3 2-1 0,3 3 1 16,-3 1-10-16,0-1-4 15,0-3-8-15,0 1-3 0,0 0 2 16,0-4-1-16,0-1 0 16,-3-4 1-16,3 1 3 15,-3-3-4-15,3-3-1 16,0-2-2-16,0-3-2 16,0-2 1-16,3-1 1 15,3-2 1-15,0 0 1 16,3-1 0-16,3 1 2 15,3 3-5-15,3 2-3 16,-1 0 3-16,1 2 1 16,0 4 2-16,-3 2 0 15,0 2-5-15,0 6-1 0,0 3 3 16,-3 2 1-16,0 0 2 16,-4 3 0-16,-2 0 0 15,0-3 0-15,0-2-16 16,0-3-6-16,-3-3-40 15,3-2-15-15,3-6-17 16</inkml:trace>
  <inkml:trace contextRef="#ctx0" brushRef="#br0" timeOffset="3460.836">12492 5009 180 0,'0'2'68'0,"0"6"-36"0,2 3-13 15,-2-3 21-15,3 0-14 0,0 2-2 16,0 1-14-16,-3-1-4 16,0 1-4-16,6 0 1 0,-6-4 2 15,0-1-44-15,0-6-18 16,0 0-47 0</inkml:trace>
  <inkml:trace contextRef="#ctx0" brushRef="#br0" timeOffset="3632.7406">12524 4882 220 0,'-3'-6'85'0,"6"4"-46"0,-6 2-43 0,3 0 15 0,0 0-10 16,0 0-3-1,9 2-19-15,6 4-9 16,0-1-44-16,3 3-19 0,0 0 32 15,3 0 17-15</inkml:trace>
  <inkml:trace contextRef="#ctx0" brushRef="#br0" timeOffset="3851.5141">12742 4982 212 0,'-6'0'79'0,"3"0"-42"0,-3 3-28 16,3-1 22-16,-6 4-15 15,-3 2-3-15,-3 2-4 16,0 1-1-16,3 2-4 15,3 0-3-15,3 0 0 0,3 1 1 0,6-1 1 16,6-2-1 0,3-1 1-16,6 3-4 0,0-7 0 15,0-6-26-15,3 0-9 16,2-6-48 0,-2 1-48-16,0-3 46 15</inkml:trace>
  <inkml:trace contextRef="#ctx0" brushRef="#br0" timeOffset="4217.3158">12867 5011 172 0,'-3'0'66'0,"3"3"-36"0,0 0-20 0,0-3 20 0,3 5-12 16,0 0-2-16,2 0-3 16,4 1-1-16,3-1-6 15,0-5-2-15,3 0 2 0,-3-3-3 16,6 1 0-16,-3-4 1 15,-3-2 2-15,3 3-3 16,-9-3-2-16,-1 0 0 16,-8 0-1-16,-2 3-3 15,-4 0 2-15,-3 2-1 16,0 3 0-16,-3 3 0 16,0 2-2-16,0 3-2 15,3 3 1-15,0 2 3 16,3 3 1-16,6 0 3 0,3-1 1 15,3 7 1-15,3-4 0 16,6 3 0-16,0-2 0 16,3-6-2-16,6-8-2 15,3-2-17-15,0-14-9 16,2-2-39 0,1-3-56-16,0-2 25 15</inkml:trace>
  <inkml:trace contextRef="#ctx0" brushRef="#br0" timeOffset="4467.2861">13167 4815 184 0,'-6'-5'68'0,"6"5"-36"0,0 3-37 16,0-3 25-16,3 5 0 15,0 3-3-15,3 5-2 16,0 6-9-16,0 2 5 0,0 3 2 15,0 0-4-15,0 2-3 16,0 3-1-16,0-5 1 16,0 0-3-16,-3-6 0 15,0-2-36-15,6-8-97 32</inkml:trace>
  <inkml:trace contextRef="#ctx0" brushRef="#br0" timeOffset="4639.2345">13334 5011 196 0,'-3'3'74'0,"6"5"-40"0,-6 2-27 15,3-2 18 1,0 0-13-16,6 3-4 0,0-1-3 16,0 1 1-16,3 0-3 15,0-3-6-15,0-3-1 0,2-3-33 16,7-2-13-16,9-5-39 15</inkml:trace>
  <inkml:trace contextRef="#ctx0" brushRef="#br0" timeOffset="4811.1231">13554 4982 196 0,'-12'3'74'0,"6"7"-40"0,-6 12-22 15,6-7 19-15,-5 7-1 16,-4 12 4-16,-3 6-16 0,0-1-6 15,3-2-7-15,0-5-2 16,3 0 1-16,0-8-33 0,3-3-15 16</inkml:trace>
  <inkml:trace contextRef="#ctx0" brushRef="#br0" timeOffset="5795.5764">14111 4942 160 0,'0'-13'60'0,"0"13"-32"0,-3-16-15 0,3 19 19 16,-3 0-9-16,-3-1-4 16,-6 1-8-16,-3 5-3 15,0-3-4-15,0 3-3 0,0 0 2 16,4 0-4-16,2 0-2 15,3-3 2-15,3 0 0 16,6 1 1-16,6-1 0 16,5 3-3-16,4 0 2 15,0 3-1-15,-3-1 0 16,-3 3 4-16,-9 1 1 0,-6-4-1 16,-9 1 1-16,-3-1 0 15,-3-2 1 1,-3-2 0-16,4-4 0 0,-4-2-9 15,9 0-2-15,3-2-34 16,6-4-13-16,9-2-34 16</inkml:trace>
  <inkml:trace contextRef="#ctx0" brushRef="#br0" timeOffset="6077.0782">14215 4995 120 0,'0'16'46'0,"-9"-3"-24"0,12 6-17 0,0-8 11 16,3 4 2-1,0 1 3-15,3 3 2 0,3 5 1 16,6-8-13-16,-1-11 2 0,10-10 1 16,0-6-1-16,-6-2 2 15,-3-3 5-15,-6-3 4 16,-3 3 8-16,-12 1 2 15,-9-1-12-15,-3 2-5 16,-3 4-13-16,-3-1-4 16,-6 3-10-16,6 3-4 15,4 2-232 1,17-18 112-16</inkml:trace>
  <inkml:trace contextRef="#ctx0" brushRef="#br0" timeOffset="7545.7678">14801 4945 156 0,'-3'5'57'0,"0"-2"-30"0,0 5-23 0,3 0 15 15,0 0-5-15,0 5 2 16,0 3-5-16,0 0 1 16,0 0-7-16,3 0-5 0,0-3-3 15,6-3 4-15,3 1 3 16,-3-3-1-16,0-3 0 0,0 0-1 15,0-2-2-15,0-3 3 16,3-3 2-16,-6-2-2 16,0 0 0-16,0 0-1 15,0-3 1-15,-3 2-2 16,0 1 2-16,-1 2-4 16,-2 3-2-16,6 6-1 15,0 2 0-15,3 2 0 16,0 1 3-16,0 5 0 15,3-3 3-15,0-2 5 16,0-11 4-16,0-3 5 16,0-5 4-16,0-3-6 15,0-2-3-15,-4-3 0 0,1 0 0 16,-3 0 3-16,-3 1 2 16,-3 1-12-16,0 1-1 15,0 3-3-15,0 2 0 16,0 2-25-16,0 4-8 15,0-1-25-15,3 3-11 16,3-3-29 0</inkml:trace>
  <inkml:trace contextRef="#ctx0" brushRef="#br0" timeOffset="7874.2046">15164 5014 160 0,'6'8'63'0,"-3"-3"-34"0,3 0-19 0,0-2 20 0,0 0-9 15,3-3 0-15,0 0-8 16,0-3 0-16,6-2-8 16,-3-1-3-16,0-1 1 0,3-1 0 15,-3 0 1-15,-4 0-2 16,-2-3 1-16,-6 1 2 16,-6-6 2-16,-2 5 1 15,-4 3 0-15,0 3-7 16,-3 5-2-16,0 5-3 15,0 3 3-15,-3 3-2 16,3 5 1-16,3 2 4 16,3 3 3-16,7 0 2 0,2 1 1 15,5 4-4-15,7-5-1 16,6 3 1-16,9-13 0 16,6-11-44-16,2-6-20 15,4-4-50 1</inkml:trace>
  <inkml:trace contextRef="#ctx0" brushRef="#br0" timeOffset="8452.3458">15912 4950 252 0,'-6'-18'93'0,"3"18"-50"0,-3-5-30 16,3-1 24-16,-3 4-17 15,-3-1-6-15,0 6-11 16,-3-1-2-16,0 6-1 15,-3 3-3-15,0 2 2 0,0 6-1 16,4 2-2-16,2 3 3 16,3-1 0-16,6 6 1 15,3-5 0-15,3-5-3 0,0-3 0 16,2-6-3-16,4-12 1 16,3-6-2-1,0-6 0-15,0-4-1 0,-3-3 2 16,-3-3 4-16,-3-8 1 15,-3 0 1-15,0-5 2 16,-3-8-3-16,0-2 0 16,0 4 3-16,-3 6 1 15,0 8 5-15,3 5 3 16,-3 6-11-16,3 7-4 16,0 6-1-16,0 8 3 15,3 21 1-15,3 2 3 0,3 6 5 16,0 5 4-1,3 0-4-15,-1-3-2 0,1 1 0 16,3-4-1-16,3 1-5 16,0-8-1-16,-3-6-41 15,0-7-19-15,3-6-54 16</inkml:trace>
  <inkml:trace contextRef="#ctx0" brushRef="#br0" timeOffset="8624.3394">16117 4982 180 0,'-6'5'68'0,"9"3"-36"0,-3 8-24 15,0-8 16-15,0 3-14 0,0 2-3 16,0 0-5-16,3 0 1 16,-3-2-2-16,0-3-29 0,3-3-14 15,3-5-42 1</inkml:trace>
  <inkml:trace contextRef="#ctx0" brushRef="#br0" timeOffset="8780.2583">16156 4855 272 0,'-9'-16'104'0,"6"16"-56"0,3-5-36 0,0 5 24 15,0-3-21-15,0 3-6 16,0 0-17-16,0 0-5 0,3 3 6 15,3 2-38-15,6 1-15 16,8-1-55-16</inkml:trace>
  <inkml:trace contextRef="#ctx0" brushRef="#br0" timeOffset="9249.0902">16403 4890 188 0,'-9'2'71'0,"3"1"-38"0,-3-1-21 15,3 6 21-15,-3 0-13 16,-3 3-3-16,-3-1-13 16,0 4-2-16,3-1-2 15,1 5-3-15,2 1 2 0,6 0 1 0,3-1 2 16,6 1-3-16,5-4-2 16,4-4-1-16,3-3 3 15,0-8-2-15,0-5 1 16,0-6-11-16,3-5-5 15,-3-2 3-15,-1-1 1 16,-5-5 9-16,-6-2 2 16,-6-6 0-16,-3 0 0 15,-3-13 4-15,-3 0 1 16,-3 0 6-16,4 6 5 16,2 4 10-16,0 9 6 15,0 5-13-15,3 8-4 16,0 5-13-16,0 8-1 15,3 8 2-15,0 5 2 0,3 16 6 16,3 5 3-16,3 3-2 16,0 3 0-16,8-3-5 15,-2 0-1-15,0 0 1 16,-3-5 2-16,0-3-19 16,0-3-5-16,-3-7-49 15,6-6-22-15,0-8-6 16</inkml:trace>
  <inkml:trace contextRef="#ctx0" brushRef="#br0" timeOffset="9608.7939">16653 4956 168 0,'0'21'66'0,"0"-16"-36"0,0 8-18 0,0-5 19 16,0 0-7-16,0 0-2 15,0 0-8-15,0 0-4 16,3-3-5-16,-3 1-2 0,0-6 3 16,3-3-3-16,3-2-2 15,0-3 2-15,0-3 0 16,2 1-4-16,1-6 1 16,3-3 4-16,0 1 2 15,3 2 2-15,3 5 2 16,0 1-1-16,0 4 2 15,0 4-6-15,-1 7-1 16,-2 6 0-16,0 2 2 0,-3 3-1 16,0 5 2-16,-6-3-4 15,0 1-2-15,0-1-5 16,0-4-2-16,0-4-57 16,9-7-93-1</inkml:trace>
  <inkml:trace contextRef="#ctx0" brushRef="#br0" timeOffset="9796.0515">17028 4882 288 0,'-15'-11'110'0,"12"0"-60"0,0-2-43 0,3 8 23 15,0-3-21-15,-3 0-4 16,0-3-20-16,0 1-7 15,3-17-51-15,6 1-20 16,3-1-14 0</inkml:trace>
  <inkml:trace contextRef="#ctx0" brushRef="#br0" timeOffset="9968.1279">17245 4546 252 0,'0'18'93'0,"3"3"-50"0,-3 19-37 0,3-6 20 0,0 9-14 16,0 4-2 0,3 1-4-16,3-3-1 0,0 0-3 15,0-3-2-15,0-2 1 0,0-8-45 16,-3-9-20-16</inkml:trace>
  <inkml:trace contextRef="#ctx0" brushRef="#br0" timeOffset="10141.8508">17126 4839 316 0,'12'-2'118'0,"-3"-4"-64"0,12 4-56 0,-3-1 20 15,11-2-16-15,16-3 0 16,3 0-22-16,2-8-9 15</inkml:trace>
  <inkml:trace contextRef="#ctx0" brushRef="#br0" timeOffset="12016.88">17745 4548 160 0,'6'-5'60'0,"-6"5"-32"0,3 0-20 0,-3 0 18 16,3 8-2-16,-3 5 3 15,0 6-9-15,3 12-3 16,-3 12-8-16,0 2-3 0,0-3 2 16,-3 3-1-16,0-5 0 15,0-9-1-15,0-4 0 16,3-3 0-16,0-6 2 15,0-5 1-15,0-2 1 16,0-3-2-16,0 0 1 16,0-8-6-16,0-3-1 0,3-7 0 15,3-4 0-15,0-1 2 16,0-1 1-16,6-3-1 16,3 1 1-16,0-1-2 15,0 3 2-15,2 3-2 16,1 2-1-16,0 3 1 15,3 8-1-15,-3 6-3 16,3 7 0-16,-4 3-1 16,-2 8 3-16,-3-3 0 15,-3 0 1-15,3 0 2 16,-3-5 1-16,-3-3-12 0,3-2-31 16,3-6-3-1,3-5-40 1,0-8-43-16,2 0 41 15</inkml:trace>
  <inkml:trace contextRef="#ctx0" brushRef="#br0" timeOffset="12376.4073">18221 4837 184 0,'-3'-8'68'0,"3"5"-36"0,-3 0-15 0,0 3 22 16,0 0-11-16,-2 3-1 15,-7 2-14-15,0 3-5 16,-3 3-5-16,0 7-3 0,3 4 3 15,0-1-2-15,3 0-1 0,3-3 1 16,6 1 1-16,3-6-1 16,3-5-1-16,3-5-6 15,3-3-4-15,0-3-5 16,0-2-2-16,0-1 10 16,-3-12 6-16,0 5 1 15,-3-1 3-15,-3 7 4 16,0-1 4-16,-1 2-6 15,1 4-1-15,-3 7-2 16,3 6-2-16,0-1 5 16,0 3 1-16,0 3-2 15,3 0-1-15,0-3-1 16,3-2 1-16,0-3-18 16,3-3-4-16,0-5-31 0,0-2-10 15,0-4-33 1</inkml:trace>
  <inkml:trace contextRef="#ctx0" brushRef="#br0" timeOffset="12907.4169">18361 4876 208 0,'0'-2'79'0,"0"-1"-42"0,0 3-28 0,0 0 19 16,3 5-8-16,0 1-1 16,3-1-5-16,0 8 1 15,3 0-8-15,0 3 2 0,0 0 2 16,0 0-4-16,3 0 1 15,0-3-1-15,-3-5 1 16,3 0 0-16,-4-5 0 16,1-3-2-16,0-6 1 15,0 1-4-15,-3-6 0 0,0-4-1 16,0-4-2-16,-3 3 1 16,0 3-1-16,0 2-7 15,0 1 0-15,0-1-8 16,3 6-3-16,0 2 1 15,3 1 2-15,0 4 7 16,3 1 4-16,3 5 3 16,-1 0 1-16,1-3 0 15,0 0 2-15,0-2-1 16,-3-6-1-16,0-2 3 0,-3 0 2 16,0-3-2-1,0 0 0-15,-6-3 1 16,0 3 0-16,-3 0-2 0,-3 0 1 15,-3 1-2-15,0 1-1 16,-3 6-4-16,-3 3 0 16,0 5 0-16,0 2-1 15,0 6 4-15,3 3 2 16,3-1 4-16,6 1 2 16,6-1 3-16,6 4 1 15,3-7-3-15,12-4-3 16,0-3-9-16,2-5-3 15,1-6-62-15,3-2-27 16,6-6-17-16</inkml:trace>
  <inkml:trace contextRef="#ctx0" brushRef="#br0" timeOffset="13829.3508">11542 5376 184 0,'0'-2'71'0,"3"4"-38"0,-3 1-30 0,0 5 15 0,3 0-5 16,0 5 2-16,0 11-4 15,3 2-1-15,0 14-6 16,-3 0-1-16,0 2 1 0,0-2 0 15,-3-3 0-15,0-8-7 16,0 0 0-16,0-5-52 16,0-6-23-16,-3-2-9 15</inkml:trace>
  <inkml:trace contextRef="#ctx0" brushRef="#br0" timeOffset="14048.1268">11411 5601 232 0,'-3'-16'88'0,"3"16"-48"0,3 14-36 0,0-17 19 16,6 0-7-16,6 1 3 16,3-1-10-16,3-2-5 15,5-1-3-15,7 1-4 0,0 2 2 16,2 1-34-16,-2-1-15 15,0 1-31 1,-3-1-41-16,0 3 39 16</inkml:trace>
  <inkml:trace contextRef="#ctx0" brushRef="#br0" timeOffset="14282.6201">11819 5593 168 0,'-12'19'66'0,"6"2"-36"0,-6-2-20 15,9-9 17-15,-3 3-11 16,0 3-4-16,3 3-5 15,3 5-2-15,3-1-3 16,6-1 1-16,6-7 2 0,0-1-2 16,6-6 0-16,5-8 3 15,1-8 3-15,-3-3-4 16,-6-2-3-16,-6 0 3 16,-3-3 1-16,-9 2 6 15,-12 1 3-15,-6 3-13 0,-3-1-5 16,0-5-26-1,1 3-9-15,2 10-68 16</inkml:trace>
  <inkml:trace contextRef="#ctx0" brushRef="#br0" timeOffset="15183.9944">12331 5609 148 0,'0'0'57'0,"3"5"-30"0,0 22-14 0,3-19 19 15,-3 5-7-15,0 3 0 16,0 2-8-16,0-2-2 15,0 0-9-15,0-3-2 0,0 3 2 16,-3-2-1-16,0-4 0 16,0-2-1-16,0-8 0 15,0 0-2-15,0-3-2 16,0-4 1-16,0-1 1 0,5-6-1 16,-5 1-1-16,6-3 1 15,0-5-1-15,0 0 0 16,0 0 0-16,0 2-3 15,0 6 0-15,0 8-1 16,3 2 0-16,0 8 0 16,3 6 3-16,-3 2 0 15,0 0 1-15,-3 3 0 16,0-3 2-16,-3 3-1 16,0-5 2-16,0-3 4 15,-3 0 4-15,0-3 0 16,0-5 1-16,3-5-4 15,0-3-3-15,0-3-5 0,2-2 0 16,1 0 0-16,9-3 0 16,0 3 0-16,0-3 2 15,3 11-1-15,0 7-1 16,0 4 1-16,0 4-1 16,-1 3 0-16,-2 1 2 15,-3-1 1-15,-3 0 1 16,0 0-2-16,-3-2 1 15,0-3-29-15,0 0-9 16,3-3-40 0,0-2-62-1,9-1 32-15</inkml:trace>
  <inkml:trace contextRef="#ctx0" brushRef="#br0" timeOffset="15574.4591">12920 5652 156 0,'-12'-11'57'0,"6"-5"-30"0,-3 11-5 0,3 5 20 16,0 0-11-16,-5 8-6 15,-4 2-14-15,0 1-7 0,0 2-3 16,3 6-1-16,0 2 2 0,3 3-3 16,3 2 0-16,6-2 3 15,6-6 1-15,6-4-1 16,0-4 1-16,3-2-7 15,0-8-1-15,0-3 2 16,-3-4 1-16,-1-4-1 16,-2-2 0-16,0 0 2 15,-3-3 2-15,-3 0 2 16,-3 0 1-16,0 3 0 16,0 2 0-16,0 11-5 15,0 0 1 1,0 11 0-16,3 2 0 15,0 5 0-15,3-2-3 16,0 0 2-16,0 0-15 0,0-5-6 16,0-3-40-1,3-6-55-15,6-7 27 16</inkml:trace>
  <inkml:trace contextRef="#ctx0" brushRef="#br0" timeOffset="15933.8522">13060 5675 168 0,'-3'6'63'0,"3"7"-34"0,0 5-19 0,0-7 17 15,0 0-7-15,0-1 1 16,0 6-3-16,0-3 0 16,0-2-9-16,0-1-3 0,0-2-2 15,0-2-2-15,0-4 1 16,0-10-2-16,3-2 2 15,0-1 2-15,3-5-4 16,0 3-3-16,3 0 3 16,0 0 3-16,3-1-1 15,0 4 0-15,-1 2-1 16,1 3 1-16,0 5-2 16,0 5-1-16,0 3 1 15,-3 2 1-15,0 4-1 16,-3-1-1-16,0 3 1 15,0-3 1-15,-3 0-28 16,0-2-11-16,0-3-147 16,12-8 81-1</inkml:trace>
  <inkml:trace contextRef="#ctx0" brushRef="#br0" timeOffset="16090.1551">13355 5694 204 0,'0'5'77'0,"-3"6"-42"0,3 7-26 0,0-10 22 16,0 3-17-16,0 2-5 15,0 0-3-15,0-2 0 16,0-1-3-16,0 1-22 0,0-6-7 16,0-5-77-16</inkml:trace>
  <inkml:trace contextRef="#ctx0" brushRef="#br0" timeOffset="16277.642">13349 5532 276 0,'-6'-5'104'0,"3"5"-56"0,6 0-58 15,-3 0 14-15,0 0-14 16,0 0-4-16,6 3-34 15,3 2-16-15,0-2-31 16,3 2-13-16</inkml:trace>
  <inkml:trace contextRef="#ctx0" brushRef="#br0" timeOffset="16699.5624">13504 5710 156 0,'3'29'57'0,"-1"-11"-30"0,4 30-23 0,-3-32 15 16,0 5 0-16,0 3 1 15,0-6-9-15,0-4-4 16,3 1-4-16,3 7 0 0,-3-7 0 16,0-1-1-16,0-6-2 15,0-6-6-15,-3-4-4 16,0-6 1-16,-3-3 3 16,0-2 3-16,0-3 4 15,-3-5 4-15,0-11 2 16,0 3 8-16,0 0 4 0,0 0 2 15,3-6-1-15,3 1-2 16,6 5-1-16,3 2-9 16,3 6-3-16,3 5-3 15,0 6-2-15,-1 12 1 16,-2 9-1-16,-3-3 4 16,3 11 5-16,-3 7-1 15,-6 3 3-15,-6-5-2 16,-6 2 0-16,-3-4-5 15,-3-7-1-15,0-1-14 16,0-6-6-16,-3-1-20 0,4-7-9 16,2-7-46-1,3-1-45-15,6-3 48 16</inkml:trace>
  <inkml:trace contextRef="#ctx0" brushRef="#br0" timeOffset="17074.6089">13801 5654 168 0,'0'0'66'0,"-3"5"-36"0,3 3-15 0,0-2 18 15,0 2-1-15,0 0 3 16,0 7-13-16,0 12-3 16,3-3-11-16,0-3-1 0,3-3 0 0,3-2-3 15,0-5-3-15,3-3 2 16,0-3 2-16,6-8-9 15,-3-5-2-15,-4 1-6 16,1-1-3-16,3-8 4 16,-3-3 4-16,-3-2 8 15,-3 3 5-15,0-6-6 16,0 13-1-16,-3 3 2 16,0 3 1-16,-3 5 4 15,6 8 3-15,0 5-2 16,0 0 1-16,0 8-5 15,0-5-2-15,0-2 2 16,3-1 2-16,2 3-4 16,1-3-1-16,0-5-38 0,0-8-14 15,0 0-62 1</inkml:trace>
  <inkml:trace contextRef="#ctx0" brushRef="#br0" timeOffset="17293.3434">14117 5392 236 0,'0'11'90'0,"0"-6"-48"0,0 6-38 0,0-1 19 16,3 9-7-16,0 5 1 15,0 5-7-15,0-5-4 16,0 7-3-16,0 14 0 0,0-5 2 15,0-3-15-15,0-5-6 0,-1-1-43 16,7-7-19-16,6-5-23 16</inkml:trace>
  <inkml:trace contextRef="#ctx0" brushRef="#br0" timeOffset="17715.2961">14423 5686 268 0,'-3'-13'101'0,"0"7"-54"0,-9-2-31 16,9 6 29-16,-5-1-24 0,-1 3-8 15,-3 0-12-15,-3 3-3 16,0 5 1-16,0 5-2 0,0 3 1 16,0 5 2-16,3 0 0 15,6 3-3-15,3-3 2 16,6-2-1-16,3-3-2 15,0-3-2-15,3-5-1 16,0-6-1-16,6-4 0 16,0-4-4-16,3-4 0 15,-3-3 6-15,-3-1 3 16,-3-1 5-16,-1-1 1 16,-2 2 3-16,0 4 1 15,-3 2-3-15,0 3-3 16,0 5 0-16,3 2-1 15,0 6 0-15,0 3 0 0,3 2 0 16,0 6 2-16,3-4-1 16,3-1-1-16,0-4-19 15,0-2-8-15,-1 0-28 16,1-11-12-16,0 1-31 16</inkml:trace>
  <inkml:trace contextRef="#ctx0" brushRef="#br0" timeOffset="17949.7259">14584 5419 260 0,'-3'-14'96'0,"3"14"-52"0,0 0-47 0,0 0 16 16,0 0-7-16,0 6-1 16,0 2 5-16,0 10 6 15,0 3-8-15,3 14 0 0,0 7 2 16,0 0-6-16,0 1 0 15,3-1 0-15,0-2 2 16,3-8-25-16,-3-6-12 16,3-5-66-1,0-2-60-15,0-3 49 16</inkml:trace>
  <inkml:trace contextRef="#ctx0" brushRef="#br0" timeOffset="18184.1203">14420 5554 240 0,'0'-6'90'0,"6"6"-48"0,0 0-29 16,0 0 24-16,3 0-1 15,3 0 0-15,3-2-11 16,6-1-5-16,0 0-11 15,2 3-8-15,-2 0-2 0,-3 0-19 16,6 0-7-16,6-2-39 16,-4-1-17-16,1 3-37 15</inkml:trace>
  <inkml:trace contextRef="#ctx0" brushRef="#br0" timeOffset="18590.4107">14798 5696 224 0,'0'6'85'0,"0"-4"-46"0,3 1-26 0,6 2 24 16,0-2-10-16,3-3-3 16,0 0-12-16,3 0-5 15,3-3-4-15,-3-2-3 0,0 0 3 16,-1-3-2-16,-2-5 2 15,-3 2-4-15,-3 0-2 16,-3-4-9-16,-3-1-5 0,-6 2 0 16,-6 4 2-16,-6 2 7 15,-2 3 2-15,-1 2 4 16,-3 8 1-16,3 6-2 16,0 2 0-16,3 3 6 15,4 0 5-15,2 0 2 16,3 2 4-16,3 3-1 15,3-2 2-15,6-1-2 16,6 1 0-16,9-3-5 16,8 0-3-16,7-6-16 15,9-4-5-15,-4-9-91 16,7-2-66-16,-6-6 65 16</inkml:trace>
  <inkml:trace contextRef="#ctx0" brushRef="#br0" timeOffset="19418.5689">15605 5588 164 0,'-3'-19'63'0,"-3"17"-34"0,0 2-19 0,0 0 20 16,-3 0-7-16,-6 0 1 15,0 2-11-15,1 9-3 16,-4 8-6-16,0-4-3 0,0 4 0 0,6 0-1 16,3-1 2-1,3 1 1-15,6-1 3 0,3-2-1 16,3-5 0-16,3-1-3 16,0-2 1-16,3-8-2 15,0 0-1-15,3-5 3 16,0-3 0-16,-4-3-6 15,1-2 0-15,-3-6 3 16,-3 1 2-16,0-3 0 16,0 5-2-16,-3 3-2 15,0 2-1-15,-3 11 4 16,0 11 3 0,0 2 3-16,3 3-3 0,3 0-3 15,0 2 0-15,3 1-1 16,3-3-9-16,0-1-4 15,0-4-40-15,0-3-17 16,-1-3-24 0</inkml:trace>
  <inkml:trace contextRef="#ctx0" brushRef="#br0" timeOffset="19762.3629">15703 5644 164 0,'-3'5'63'0,"3"3"-34"0,0 5-16 0,0-2 19 16,3-1-5-16,0 1 1 0,0-1-9 15,-3 1-1-15,3-3-11 16,0-3 0-16,-3 0 0 0,0-5 3 16,0-2 4-1,0-3-6-15,0-3-2 16,0-3 1-16,0 0 0 15,0-2 1-15,0-8 2 16,0 3 1-16,6 2-8 16,0 2-3-16,6 1-1 15,0 0 2-15,3 0 2 16,3 2 1-16,-1 3-7 16,1 3 0-16,0 0-28 15,-3 2-9-15,0 3-48 16,0 3-61-16,-3 7 39 15</inkml:trace>
  <inkml:trace contextRef="#ctx0" brushRef="#br0" timeOffset="20262.4199">16105 5652 240 0,'-3'-8'90'0,"3"-8"-48"0,-6 5-25 0,3 3 25 16,-3 0-18-16,-3 3-3 16,0 2-15-16,-3 1-7 0,-2 10 1 15,-1 7-3-15,0 1 1 16,0 3 0-16,3 2 0 16,3 0 2-16,3-2 0 0,6-3-5 15,3-3 1-15,6-3-3 16,3-2 0-16,3-8-3 15,0-2-1-15,-3-4 3 16,0-2 3-16,-4-2 3 16,1-1 3-16,-3-2 13 15,-3 2-7 1,0 4-1-16,-3 1-4 16,0 4-2-16,3 4-4 15,0 9-2-15,3 7 3 0,3 6 1 16,0 3 6-1,0 2 2-15,-3-3 4 0,0 1 4 16,-6-4 1-16,-3 1 3 16,-3-5-6-16,-3-3 1 15,-6-6-6-15,-12-4-2 16,-2-4-11-16,-4-4-6 16,0-4-14-16,3 1-6 15,7-3-19-15,5-3-7 16,3 1-53-1</inkml:trace>
  <inkml:trace contextRef="#ctx0" brushRef="#br0" timeOffset="20668.7488">16174 5562 248 0,'0'0'93'0,"0"0"-50"0,0 2-41 15,0 3 19-15,2 14-4 16,4 2 1-16,0 3-3 16,3 2-1-16,0-2-8 15,0-5-2-15,3-1 0 0,0-4-2 16,3-4-2-16,0-5 5 16,3-2 1-16,-1-6-7 15,-2 1-4-15,0-6-4 16,-3-3 0-16,-3-2 5 0,-3-16 4 15,-3 5 1-15,-3 3-1 16,0 2 3-16,0 6 0 16,0 3-4-16,0 2-1 15,0 5-2-15,-3 3 0 16,3 16 11-16,0 2 5 16,3-2-5-16,3 3-2 15,0-1-1-15,3-2 0 16,0-3-2-16,0-2-2 15,3-3-26-15,3-3-12 16,2-5-45-16,-5 0-20 16,3-2 6-16</inkml:trace>
  <inkml:trace contextRef="#ctx0" brushRef="#br0" timeOffset="21224.6648">16513 5546 208 0,'-3'0'79'0,"6"2"-42"0,-3 4-32 15,3-1 19-15,-3 5 7 16,3 9 5-16,0 0-10 16,0 2-3-16,-3-3-13 15,0 1-4-15,3-3 0 0,-3-3-1 16,0-3 2-16,3-2-2 16,-3-2 0-16,0-6-1 15,0 0 0-15,3-3-2 16,0-2-2-16,0-6-8 15,3 1-5-15,0-6 0 0,-1-5 2 16,4 2 5-16,0 3 3 16,-3 3 2-16,0 5 1 15,3 3 0-15,0 5 2 16,-3 10 3-16,0 6 4 16,3 0 0-16,0 3 0 15,-3-4-3-15,0 1 1 16,-3-3-2-16,0-5 2 15,0-2-2-15,-3-6 0 16,0 0-1-16,6-3 2 16,3-5-3-16,0-8 0 15,-1-5-1-15,4 0-2 0,0 2-2 16,0 4 1-16,0 1-4 16,3 6-1-16,0 6 5 15,0 4 2-15,0 14 5 16,0 3 3-16,-4 2 0 15,1-3 0-15,-3 1-5 16,-3-3-3-16,0-3 0 16,-3-2 1-16,0-1-43 15,0-4-19-15,0-4-168 16,12-2 85 0</inkml:trace>
  <inkml:trace contextRef="#ctx0" brushRef="#br0" timeOffset="21584.08">17016 5607 244 0,'0'0'90'0,"-3"2"-48"0,9-2-38 16,-6 8 19-16,3 0 4 15,3-3 6-15,0 1-11 16,3-4-5-16,0-7-10 16,5 0-5-16,4-6 1 0,-3 1-2 15,0 2 2-15,-3 0-2 16,-3 0-1-16,-3-3-4 15,-3 1-2-15,-6 2-4 16,-9-3 1-16,-3 3 3 16,-3 3 3-16,-3 2 0 0,-2 3 1 15,2 3-3-15,-3 5 1 16,0 0 2-16,3 8 3 16,6 7 6-16,4-1 4 15,5-1-2-15,6 3 0 16,6-6-3-16,5 1-1 15,4-1-6-15,3-5 1 16,3-2-31-16,6-6-12 16,6-5-44-16,-1-2-20 15,-2-1 13 1</inkml:trace>
  <inkml:trace contextRef="#ctx0" brushRef="#br0" timeOffset="21943.5285">17215 5525 208 0,'-6'-3'79'0,"6"6"-42"16,-3 4-26-16,3-1 21 0,0 2-2 16,3 15 4-16,0 1-7 15,0 3-4-15,0-3-13 16,0-1-4-16,3-4 0 0,-3-6-1 16,0 0 2-16,-3-5-4 15,3 0 0-15,3-5 1 16,0-6 2-16,0-2-3 15,3-6-2-15,0-15-5 16,0-1 0-16,0 1 0 16,3 2 2-16,0 3-1 0,2 5 1 15,4 3 2-15,-3 5 0 16,3 5 2-16,-3 6 1 16,0 10 1-16,-3 6 2 15,-3 2-3-15,0 0 0 16,-3 0 1-16,-1-2 0 15,1-3-16-15,-3-3-4 16,6-5-89 0,0 0-33-1</inkml:trace>
  <inkml:trace contextRef="#ctx0" brushRef="#br0" timeOffset="22177.8988">17620 5326 312 0,'-3'-8'115'0,"6"11"-62"0,-3-3-57 16,0 0 21-16,0 0-9 15,0 5 5 1,0 16 0-16,0 3-8 16,0 8 0-16,0 5 1 0,0 10-3 15,3-2-2-15,0-2 0 16,0-6-1-16,0-5-16 15,0-6-6-15,0-7-33 16,0-1-13-16,3-5-57 16</inkml:trace>
  <inkml:trace contextRef="#ctx0" brushRef="#br0" timeOffset="22412.3896">17412 5461 296 0,'0'-8'112'0,"3"8"-60"0,3 0-43 0,0 0 25 16,3 0-10-16,5-3-2 16,4 1-8-16,12-1-1 15,0 0-8-15,3 1-3 0,2-1 1 16,-2 1-24-16,0-1-11 0,0 3-49 15,-1 0-23 1,-5 5-19-16</inkml:trace>
  <inkml:trace contextRef="#ctx0" brushRef="#br0" timeOffset="22756.0933">17939 5474 248 0,'0'-2'93'0,"-3"2"-50"0,0 0-26 15,3 0 27-15,-6 0-12 16,-3-3-3-16,-3 3-17 16,-9 0-5-16,3 3-5 0,0 2-4 15,3 0 1-15,4 3-1 0,2 0-2 16,6 3-4-16,15 2 0 15,5 5-1-15,7 6 1 16,3 3 5-16,3-1 1 16,-6-2-1-16,-7 0 2 15,-5-3 18-15,-9-3 9 16,-9-2 0-16,-9-2-1 16,-2-4-18-16,-10-5-6 15,-3-2-64-15,0 0-25 16,6-3-53-16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1:42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9449 8832 160 0,'0'-5'60'0,"0"2"-32"16,0 3-9-16,0 0 21 0,0 0-11 15,0 0-2-15,0 0-10 16,3 5-2-16,-3 3-9 16,0 3 0-16,0 7 4 0,-3 6-2 15,0 0 3-15,1 0-6 16,-1-1-1-16,0-1 0 15,0-4 2-15,0-2-5 16,0-3-1-16,3-2 0 0,0-1 0 16,0-2 0-16,0-2 2 15,3-1-1-15,3-2-1 16,2-3 1-16,4-3 1 16,6-2-1-16,3-3-1 15,0 0-2-15,6 0 1 16,2 3 3-16,-2-1 3 15,-3 4-7 1,-3-1 0-16,-3 0 0 16,-3 1 1-16,-6-1-15 0,0 3-6 15,-4 0-29-15,-2 0-10 16,0-3-41 0</inkml:trace>
  <inkml:trace contextRef="#ctx0" brushRef="#br0" timeOffset="546.9563">9482 8988 168 0,'-3'-3'63'0,"3"3"-34"0,-3 0-12 16,3 0 22-16,0 0-11 15,0 0-1-15,0-2-7 0,3-1-1 16,3 0-10-16,3-5 1 0,3-5 1 16,3-3-2-16,9-2 0 15,8-6-3-15,4-3-1 16,6-10-1-16,8-2 0 16,10-6-2-16,5 0-2 15,16 0 1-15,-1-3-1 16,4 3 0-16,5 3 0 15,0 0-3-15,3-3 2 16,-2 0 3-16,-1 2 3 16,-3 4-2-16,-5 4-2 15,-4 6 0-15,-11 3 1 16,-10 4 1-16,-5 7 3 16,-13-1-3-16,-8 5 0 15,-9 3-8-15,-3 0-4 0,-6 3-59 16,-3 2-27-1</inkml:trace>
  <inkml:trace contextRef="#ctx0" brushRef="#br0" timeOffset="1547.3817">11256 7959 140 0,'-6'10'55'0,"6"-4"-30"0,0-1-3 0,0-3 20 16,0 1 0-16,0-3 1 15,0 0-3-15,0 0-1 16,0 0-21-16,0 0-2 0,3-5 4 15,0-3-10-15,0-3-7 16,0-2-2-16,0 0-1 16,3-11 2-16,0 3-3 15,-3 0 0-15,0 2 1 16,0 3 2-16,0 6-3 16,0 2 0-16,0 0-1 15,-3 3-2-15,3 2 0 16,-3 3 3-16,3 11-5 15,0 4 2-15,3 4 2 16,0 5 3-16,0 2-2 16,0 6 0-16,0 0 1 15,0-1 0-15,0 1 0 0,-1-3 2 16,1-2-19-16,-3-3-6 16,0-6-15-16,-3-2-6 15,0-5-29 1,0-4-53-16,0-1 27 15</inkml:trace>
  <inkml:trace contextRef="#ctx0" brushRef="#br0" timeOffset="1736.298">11289 8154 192 0,'-6'-2'71'0,"6"2"-38"0,0 2-21 0,0-2 19 15,0 0-5-15,0 0 2 16,6 0-7-16,3 0-1 0,3 0-11 15,3-2-3-15,3-1 0 0,2 1-3 16,7-1 0-16,-3 0 1 16,-3 1 0-16,-3-1-40 15,0 0-17-15,2-2-67 16</inkml:trace>
  <inkml:trace contextRef="#ctx0" brushRef="#br0" timeOffset="2314.728">11551 7742 156 0,'0'-8'57'0,"0"5"-30"0,-3-2-5 16,3 5 23-16,0 0-14 15,-3 0-5-15,0 0-11 16,-3 0-2-16,0 2-8 16,-3 4-5-16,3-1-1 0,0 3-1 15,-3-3-2-15,6 3 3 16,3 0 2-16,3 0-5 15,6 0 1-15,3 3 1 16,0 5 3-16,0-1 0 16,0 1-1-16,-3-3 1 0,-3 1-1 15,-3-1 4-15,-3-2 5 16,-6-1-3-16,0-2 2 16,-3-3-5-16,0-5-2 15,0-2-25-15,0-4-11 16,3-2-26-16,0-5-12 15,6-5-8 1</inkml:trace>
  <inkml:trace contextRef="#ctx0" brushRef="#br0" timeOffset="2517.586">11619 7654 180 0,'0'0'68'0,"0"0"-36"0,0 3-26 0,0 0 15 0,0 5 0 15,6 2 2 1,0 3-4-16,-3 6-1 0,0 5-10 16,0 8-5-16,0-3-2 0,0-3-1 15,6-2 0-15,-3-3-11 16,0-5-5-16,0-3-65 16,0-2-53-1,3-3 43-15</inkml:trace>
  <inkml:trace contextRef="#ctx0" brushRef="#br0" timeOffset="2720.7759">11572 7789 188 0,'-6'-2'71'0,"9"2"-38"0,0 0-17 0,-3 0 22 15,6 0-5-15,3-3 3 16,3-2-11-16,5-3-3 15,1 0-13-15,3-3-8 0,0 1-1 16,0-1-27-16,0 1-11 16,2-1-85-1</inkml:trace>
  <inkml:trace contextRef="#ctx0" brushRef="#br0" timeOffset="3080.471">12093 7890 216 0,'-18'-3'82'0,"15"6"-44"0,-6 0-36 15,6 2 19-15,-3 0-13 0,-3 6-2 16,0 2-4-16,0 0-2 16,0 3 1-16,3 3-1 0,3 2 0 15,0-3-3-15,6-2 2 16,3-3-8-16,3-2-2 15,3-3-36-15,12-3-16 16,0-7-21 0</inkml:trace>
  <inkml:trace contextRef="#ctx0" brushRef="#br0" timeOffset="3439.5581">12236 7919 232 0,'-9'-5'88'0,"3"7"-48"0,-6 4-31 15,6-1 19-15,0 3-19 16,-3 2-4-16,0 4-4 16,3 4-1-16,0 3 0 15,3-2 0-15,0-1 0 0,3-2 0 16,3-5 2-16,3-3-3 16,3-3-2-16,3-5-5 15,0-5-2-15,0-6 0 16,0-2 1-16,-3 0 3 15,-4-3 2-15,1 0 2 16,-3 3 1-16,0 2 1 16,-3 3 0-16,0 3 2 0,3 2 1 15,0 6-1-15,0 5-2 16,3 5 1-16,0 6-1 16,0-3 0-16,3-1 2 15,0-1-6-15,0-4 1 16,3-2-37-16,0-3-15 15,6-5-34 1</inkml:trace>
  <inkml:trace contextRef="#ctx0" brushRef="#br0" timeOffset="3674.0186">12378 7633 144 0,'-12'3'55'0,"24"0"-30"0,-18 7-12 16,6-2 17-16,0 5-2 16,6 8 1-16,0 11-8 15,-3 5-2-15,3 3-11 16,0 0-3-16,-3 2-1 0,3-5-2 16,0-5-2-16,0-6-21 15,0-5-9-15,0-5-53 16,0-8-39-1,3-8 48-15</inkml:trace>
  <inkml:trace contextRef="#ctx0" brushRef="#br0" timeOffset="3908.3597">12497 7660 216 0,'0'8'82'0,"0"8"-44"0,0 13-25 0,0-8 24 16,3 11-10-16,0 5-3 15,3 2-10-15,-3-2-1 16,0-2-8-16,0-4-12 0,9-1-3 16,3-7-81-1,3-9-72-15,3-17 49 16</inkml:trace>
  <inkml:trace contextRef="#ctx0" brushRef="#br0" timeOffset="5127.5316">12971 7726 184 0,'0'0'68'0,"0"2"-36"0,0 1-22 0,3 2 17 15,0 3-9-15,0 3-3 16,6 7-4-16,0 9 0 16,-4-1-6-16,4 1-1 0,0-3 2 15,-3-3-1-15,0-5 0 16,0-3-3-16,-3-2 1 15,0-4 7-15,0-1 3 16,-3-9-2-16,0-2-1 0,0-3-6 16,0-8-3-16,0-8 0 15,0 0 1-15,3 1-1 16,0 1 2 0,3 1-2-16,0 0-1 0,3 3 1 15,0 4-1-15,0 4-7 16,3 2 0-16,0 2-15 15,-1 1-3-15,-2 3-16 16,0 2-6-16,0 0 0 16,0 2 4-16,0 1 19 15,0 2 10-15,0 3 9 16,0 0 3-16,0 0 19 0,0 0 11 16,0-3-1-16,0 0 1 15,0 1-6-15,-3-6-2 16,2-3-2-16,1 0-2 15,0-2-8-15,-3-3-3 16,0-2-5-16,0-1-1 16,-3 0 3-16,-6 4 1 15,-6-4-4-15,0 6-1 16,0-1-2-16,-3 6 3 16,1 6-2-16,-4 2 1 15,0 7 0-15,0 1-2 16,3 13 3-16,3 1 2 15,3-4 4-15,6 0 4 16,3-4-4-16,6-4-1 0,3-2 0 16,9-3 2-16,6-5-19 15,-1-5-8-15,1-6-47 16,0 1-56 0,-3-6 32-16</inkml:trace>
  <inkml:trace contextRef="#ctx0" brushRef="#br0" timeOffset="5392.9673">13515 7668 148 0,'-11'0'55'0,"8"2"-30"0,-15 4-21 0,9-1 15 16,0 3-2-16,-3 5 1 15,3 6 2-15,0 2 0 16,3 5-11-16,3 1-3 0,3-1 0 16,3-2-3-16,9-3-2 15,3-5-7-15,3-3-4 16,0-8-21-16,-1-2-7 16,1-6-45-1</inkml:trace>
  <inkml:trace contextRef="#ctx0" brushRef="#br0" timeOffset="5767.9715">13602 7676 156 0,'-9'-3'57'16,"6"6"-30"-16,-3 2-16 0,3 0 15 0,0 3-3 16,0 5 0-16,0 6-1 15,3-3-2-15,3 8-10 16,3 5-4-16,3-3 0 0,0-5-3 15,3-5-2-15,3-5 0 16,-1-6 1-16,-2-10-12 16,0-9-6-16,3 1-5 15,-3-3 0-15,-3 1 7 16,3-4 4-16,-6 0 6 16,-3 1 4-16,0 2 10 15,-3 3 3-15,0 0 0 0,0 7 0 16,0 6-5-1,3 6 6-15,0 7 3 16,3-3-8-16,3 4-3 16,-3 2-2-16,3-1 0 15,-1 4-7-15,-2-11-2 16,0 0-31-16,3-3-12 16,-3-5-52-1</inkml:trace>
  <inkml:trace contextRef="#ctx0" brushRef="#br0" timeOffset="6080.8329">13834 7654 140 0,'0'0'52'0,"3"6"-28"0,-3 4-11 16,0-2 19-16,6 3-1 16,0 5 2-16,0 2-7 15,-3 1-4-15,3 2-12 16,-3 3-2-16,0-6-1 0,0-2-1 15,0-5-1-15,-3-11 5 16,0-6-7 0,0-2-1-16,0-5 0 15,0-3 1-15,0 0 1 16,3 1 2-16,0-1 10 16,0 0 5-16,0 0-11 15,5 3-3-15,1 2-7 0,-3 1-1 16,6 4-17-16,0 1-8 15,0 0-39-15,0-1-18 16,0 4-21 0</inkml:trace>
  <inkml:trace contextRef="#ctx0" brushRef="#br0" timeOffset="6362.0692">14084 7609 236 0,'-9'-10'90'0,"6"20"-48"0,-3-4-40 0,3-4 17 16,-3 1-4-16,0 2 1 0,0 1-6 16,3-1-4-1,0 0-3-15,3 3-5 0,6 0-1 16,3 3 2-16,3 2 0 0,6 0 1 16,-6 3 0-16,-3 0 4 15,-3 0 2-15,-6-3 2 16,-3 5 0-16,-6-10-4 15,-3 0-1-15,-3-5-6 16,3-3 0-16,0-3-26 16,0-2-10-16,6 0-24 15,3-6-9-15,3 1-16 16</inkml:trace>
  <inkml:trace contextRef="#ctx0" brushRef="#br0" timeOffset="6674.5814">14138 7670 192 0,'11'6'74'0,"4"-1"-40"0,12 0-27 0,-18 0 20 16,3 1-3-16,0-4 3 16,3 1-4-16,0-3-2 15,0-3-11-15,-1-2-6 0,-2 0-1 16,0-3-2-16,-3 0 2 16,-3-3 0-16,-3 1 1 15,-3-1-7-15,-3-2 0 16,-6 2-4-16,-3 3 0 15,0 6-1-15,-3 4 0 16,-5 6 2-16,-1 3 4 16,3 2 1-16,6 0 1 0,0 3 4 15,6 3 5-15,3-1-1 16,6 3 1-16,6 1-5 16,3-4-3-16,6-5-7 15,3-2-1-15,0-11-30 16,5-3-11-16,7-5-61 15</inkml:trace>
  <inkml:trace contextRef="#ctx0" brushRef="#br0" timeOffset="6908.7662">14510 7530 244 0,'-15'-13'90'0,"6"13"-48"0,-6 0-27 15,9 2 26-15,-3 4-15 16,0-1-3-16,-3 0-13 0,3 3-6 15,3 3-3-15,6 5-1 0,3 0 0 16,6-3 2-16,6 3 1 16,3 2-4-16,0 3-1 15,-3 1 5-15,-6 1 3 16,-9 1 1-16,-6-3 1 16,-9 8-20-16,-12-7-9 15,-3-1-119 1</inkml:trace>
  <inkml:trace contextRef="#ctx0" brushRef="#br0" timeOffset="9411.6286">14900 7207 196 0,'-3'0'74'0,"3"3"-40"0,0 2-24 15,0 0 17-15,0 6-4 16,0 5-2-16,3 8-3 15,0 5-1-15,2 11-9 16,1 2-1-16,0 6 3 0,-3-1-4 16,3-2 2-16,-3-3-5 15,0-2-2-15,0-5 2 16,0-9 0-16,-3-5-17 16,0-8-7-16,0-7-50 15,-3-6-21-15,3-6-7 16</inkml:trace>
  <inkml:trace contextRef="#ctx0" brushRef="#br0" timeOffset="9630.0743">14786 7461 268 0,'-6'0'101'0,"9"3"-54"0,-3-3-37 0,0 0 23 16,0 0-12-16,6 0 1 15,6 0-13-15,6 0-3 16,3-3-4-16,3 1-4 0,9-9 1 16,-4-5-32-16,-2 3-13 0,3 2-50 15,3 3-56 1,-4-2 43-16</inkml:trace>
  <inkml:trace contextRef="#ctx0" brushRef="#br0" timeOffset="10114.8686">15147 7453 180 0,'-3'8'68'0,"6"3"-36"0,-3 2-22 15,0 0 17-15,3 1-2 16,0 4 0-16,0 6-8 15,0-3 0-15,2 0-10 0,1-2-4 0,3-3 0 16,0-6-2-16,-3-2-1 16,3-5-6-16,0-6-1 15,0-5-8-15,0-5-3 16,3 0 5-16,0-3 3 16,-3 0 6-16,-3 3 2 15,0 2 2-15,0 3 0 16,-3 6 0-16,-3 2 2 15,3 2 1-15,-1 14 3 16,7 0 1-16,0-3 3 16,0 0-1-16,0 1 0 15,0-4-3-15,3-4 1 0,0-4-6 16,0-2-1-16,0-8 9 16,0 0 5-16,-3-8-8 15,0 1-4-15,-4-1-1 16,-2-3 1-16,-6 1 1 15,0 2 1-15,-2 3-5 16,-1 2-1-16,0 3-19 16,3 3-9-16,0 2-28 15,3 0-11-15,0 3-21 16</inkml:trace>
  <inkml:trace contextRef="#ctx0" brushRef="#br0" timeOffset="10270.8548">15492 7519 184 0,'6'16'68'0,"-3"-2"-36"0,0 9-33 0,0-9 15 16,0-1-8-16,0 0-1 15,-3-2-7-15,3-3-1 16,-3 0-70-16,0-8-28 16,6 2 38-16</inkml:trace>
  <inkml:trace contextRef="#ctx0" brushRef="#br0" timeOffset="10474.228">15462 7347 248 0,'0'-5'93'0,"3"3"-50"0,0-1-30 0,-3 3 24 0,0 0-21 16,3 0-8-16,3 0-6 15,0 0-2-15,3 0 0 16,3 3-33-16,3-1-13 0,0 1-56 16,2 7-38-1,1-2 58-15</inkml:trace>
  <inkml:trace contextRef="#ctx0" brushRef="#br0" timeOffset="10696.6943">15685 7406 180 0,'-3'13'68'0,"6"-26"-36"0,-3 7-15 15,0 6 20-15,-3 0-6 16,0 6 2-16,-3-1-10 0,1 0-2 16,-1 3-12-16,-6 3-1 0,6 2-1 15,0 3-6-15,0 0 0 16,3 2-3-16,3-2-2 16,6 3 3-16,3-3 0 15,6-1-8 1,2-4-2-16,1-3-18 15,6-3-9-15,-3-10-49 0,3 0-47 16,-3-3 46-16</inkml:trace>
  <inkml:trace contextRef="#ctx0" brushRef="#br0" timeOffset="11071.7165">15855 7464 192 0,'-3'0'71'0,"6"0"-38"0,6 3-19 16,-3-1 22-16,3-2-9 0,6 0-3 16,0-2-19-16,5-4-5 15,1-4-1 1,0-1 2-16,0-5 4 0,-3 3-2 0,-3 0-2 16,-3 0 0-16,-6 2-1 15,-3 0 0-15,-3 1 0 16,-6 2 0-16,-9 3 2 15,-3 5 1-15,-3 2 1 16,-3 3 0-16,0 17 0 16,1-1 0-16,2 3 2 15,3-1 6-15,6 1 2 16,3 0-1-16,9 5 2 16,6-5-4-16,9-3-1 15,6-2-6-15,11-9-1 16,4-2-1-16,3-8 1 0,0-5-26 15,5-6-12-15,-2-2-103 16</inkml:trace>
  <inkml:trace contextRef="#ctx0" brushRef="#br0" timeOffset="13743.9099">8354 11269 124 0,'0'-6'46'0,"0"4"-24"0,0-4-13 16,0 6 16-16,0 0 1 15,0 0 2-15,0 0-9 16,-3 0-1-16,0 3-11 16,-3 5 0-16,0 5 0 0,-6 3 1 15,-6 3 2-15,4 2-3 16,2-5 1-16,3 5-5 16,0-3 0-16,3-4 1 15,0-9 6-15,3-3 4 16,9-4-14-16,3-3-4 15,3-3 1-15,0-8 1 16,0 0 2-16,-1-3 2 16,1-2-1-16,0 0-1 15,0 2 5-15,-3 4 1 16,0 1 2-16,0 1 2 16,3 13 1-1,3 8 1 1,0 5 0-16,2 3 2 15,-2 3-7-15,0 12-2 16,0-17-3-16,0 2-2 16,-3 5 1-16,0 0 1 15,0-8-34-15</inkml:trace>
  <inkml:trace contextRef="#ctx0" brushRef="#br0" timeOffset="14899.9839">8372 11343 104 0,'0'0'38'0,"3"0"-20"0,-3 0-12 15,0 0 11-15,0 0-3 16,0 0 0-16,0 0-8 15,0 0-2-15,0 0 4 16,0 0 5-16,0 0-7 16,0 2 6-16,0 4 3 0,0-1-3 15,0-2 1-15,3-1-2 16,-3 1 3-16,0-3-1 16,0 5 0-16,0-5-5 15,0 3 0-15,0-1-3 16,0-2 2-16,0 0-4 0,0 3 0 15,0 2-1-15,0-5-2 16,0 0 3-16,0 0 0 16,0 0-4-16,0 8 1 15,0-8 0-15,0 0 2 16,0 0 3-16,0 6 2 16,0-4-1-16,0-2 1 15,0 0 2-15,0 0 2 16,0 0-1-16,0 0-1 15,0 0-3-15,0 0-1 16,0 0-3-16,0 6 1 16,0 1-4-16,0 1 0 0,0 0 1 15,0 0 2-15,0 3-3 16,0 2 0 0,0 0 1-16,0 3 0 0,-3 3 0 15,3 2 0-15,0 3 0 16,0 2 0-16,0 3 0 15,0 6 0-15,0-1 0 16,0 0 0-16,0-2-3 16,3 5 2-16,-3 3 1 15,0-6 2-15,0-7-3 16,3 10 0-16,0-5 1 16,-3 10 2-16,0-8-1 15,0 6-1-15,0-6 1 0,3 14-1 16,-3-6 0-16,0 11 2 15,0-8-1-15,0 8-1 16,-3 19-2-16,0-9 1 16,3-7 1-16,0-19 2 15,0-6-3-15,0 12 0 16,0 20 1-16,3 1 0 16,0-9 0-16,3-15 0 15,-3-8 0-15,6 7 0 16,0-4 0-16,6 7 2 15,-4-7-1-15,4 7-1 16,-3-8 1-16,6 9 1 16,9 10-3-16,3-8 0 15,-1-11-1-15,13-10 0 0,0-3-7 16,-1-5-4-16,1-3-18 16,3-2-7-16,-1-6-77 15</inkml:trace>
  <inkml:trace contextRef="#ctx0" brushRef="#br0" timeOffset="16056.6183">9000 13311 192 0,'-6'-5'74'0,"6"5"-40"0,0-3-13 16,0 1 25-16,0 2-11 15,3-3-2-15,3-2-15 16,3-3-6-16,3 0-7 15,3 0-4-15,3 3 2 0,-1 2-4 0,4 3 0 16,0 5-1-16,0 6-2 16,-3 5 3-16,-3 5 2 15,-9 0 0-15,-6 3 2 16,-6 2 0-16,-6 1 1 16,0-1-2-16,-3-2-2 15,-3-3 1-15,3-5 1 16,3-3-3-16,0-2 0 15,3-1 5-15,1-2 2 16,2-2 0-16,3-1 1 16,3-5 0-16,6 0 1 15,3 0-4-15,2 0-1 0,1-3-1 16,0 3-2-16,0-2 1 16,3 2-1-16,3 0-22 15,-3 0-8-15,0 0-27 16,0-3-9-16,-1 0-49 15</inkml:trace>
  <inkml:trace contextRef="#ctx0" brushRef="#br0" timeOffset="16494.2092">9268 13192 164 0,'0'-13'63'0,"0"13"-34"0,0 13-27 0,0-8 14 16,3 1 1-16,-3 2 4 16,3 5-5-16,0 3-1 15,0 0-9-15,0-3 3 0,-3 0 1 16,0 0-3-16,0-2-2 15,0-3 0-15,0-3 1 16,0 0 6-16,0-5 2 16,0 0-5-16,0-5-3 15,0-3-1-15,3-2-1 16,3-4 2-16,0 1 3 16,3 3-2-16,-3-1-2 0,2-2-2 15,4 7 0-15,0 4-2 16,3 4-1-16,0 4-2 15,-3 4 1-15,-3 4 1 16,0-4 2-16,0 1-19 16,0-1-6-16,0-2-37 15,0-2-14-15,2-6-27 16</inkml:trace>
  <inkml:trace contextRef="#ctx0" brushRef="#br0" timeOffset="16883.1917">9574 13142 200 0,'-11'-5'74'0,"5"7"-40"0,-6-2-29 0,9 3 19 0,-3 5-17 16,0 5-4-16,0 3-2 0,0 2-1 16,3 1 0-16,3 2 0 0,6-5 2 15,0-3-1-15,3-2-1 16,3-6-4-16,0-5 0 15,-3-3-3-15,11-7 0 16,-11-1 1-16,0-10 4 16,3 0-1-16,-9 0 1 15,-6-3 6-15,0 0 2 16,0 3 4-16,0 2 1 16,-3 4 6-16,3 4 1 15,0 3-12-15,0 5-3 16,3 6-4-16,0 8-1 15,3 2 0-15,6 11 0 16,3 2 4-16,0 1 1 0,0-1 1 16,0 3 2-16,0-8-5 15,0-5-1-15,0 0-66 16,-1-8-28-16,4-5 3 16</inkml:trace>
  <inkml:trace contextRef="#ctx0" brushRef="#br0" timeOffset="17617.6464">10125 13359 144 0,'0'-3'55'0,"0"1"-30"0,-3-4-14 0,3 4 33 15,-6-1-7 1,-6 0-12-16,0 3-6 16,-2 0-11-16,-1 3-3 0,-3 5 1 15,0 5-1-15,0 0 0 16,3 1-6-16,3-1 1 15,6 3-2-15,3 2 0 16,9 1 4-16,6-1 1 16,3-2-6-16,9-3-2 0,3-5-31 15,-1-2-14 1,1-6-45-16</inkml:trace>
  <inkml:trace contextRef="#ctx0" brushRef="#br0" timeOffset="18024.2576">10286 13388 176 0,'-21'-5'66'0,"15"-1"-36"0,-6 12-18 15,6-4 19-15,-3 4-14 16,0 2-2-16,-3-1-7 16,4 4 0-16,-1 2-5 0,3 3-2 15,3 0 0-15,6 0-1 0,3 0 2 16,3-3-1-16,2-2 2 15,1-6-2-15,3-5 2 16,-3-3-9-16,3-2-1 16,-3-3 2-16,0-3 0 15,-3 1 3-15,-3-3 3 16,-3-3 4-16,0 2 2 16,-3-1 1-16,-3 1 0 15,3 9-4-15,0 2-1 16,0 1-3-16,3 7-1 0,-3 0 1 15,3 3 0 1,0 3 0-16,3-1 0 0,0 4 0 16,2-1 0-16,1 0 0 15,0-2 0-15,3-3-18 16,0-6-8-16,0-2-22 16,0-5-9-16,0-3-23 15</inkml:trace>
  <inkml:trace contextRef="#ctx0" brushRef="#br0" timeOffset="18242.9725">10441 13216 216 0,'-3'3'82'0,"6"2"-44"0,-3 3-40 16,0 0 14-16,0 5-2 15,0 6 4-15,3 4-4 0,0 4 0 16,3-1-6-16,0 1-1 0,-1-3 1 15,4-3-2-15,-3-3-2 16,0-2-13-16,6-5-6 16,-3-6-30-16,0-5-11 15,6-5-29 1</inkml:trace>
  <inkml:trace contextRef="#ctx0" brushRef="#br0" timeOffset="18430.5935">10595 13129 204 0,'-3'2'77'0,"0"4"-42"0,3 2-34 16,0 7 16-1,0 7 2-15,0 4 5 0,0 11-3 16,3 0-1-16,0-3-11 16,0 4-5-16,3-4-1 0,0 0 0 15,0-5 1-15,0-5-55 16,3-5-23-16,-3-9-34 15</inkml:trace>
  <inkml:trace contextRef="#ctx0" brushRef="#br0" timeOffset="19492.8738">8932 14041 140 0,'-6'-15'52'16,"3"12"-28"-16,-9 0-11 0,6 3 17 0,0-2-2 15,-6-1 3-15,0 0-15 16,-3 3-7-16,0 6-5 15,0 4-6-15,0 6 1 0,4 5 1 16,-1 6 0-16,6-1-3 16,3-2 2-16,3-5 1 15,6 2 2-15,6 2-1 16,-3-9 2-16,-1-4-4 16,4-7 0-16,3-8-4 15,3-6-1-15,-6-5-2 16,0-10 2-16,-9-3 4 15,-3-6 3-15,-3 1 0 0,-3-1 2 16,0 1-2-16,0 5 2 16,0 0 2-16,0 5 2 15,3 6-3-15,0 4-1 16,0 4-3-16,3 10-1 16,0 5 3-1,3 8 3-15,0 6 4 16,3 5 0-16,0 10 2 15,0 3-2-15,0 3 0 16,6-3-3-16,-3-3-1 16,3 1-3-16,0-12-2 15,0-4-15-15,-1-9-5 0,7-7-89 16</inkml:trace>
  <inkml:trace contextRef="#ctx0" brushRef="#br0" timeOffset="19821.0136">9024 14123 212 0,'-12'11'82'0,"9"8"-44"0,0-6-36 16,3-5 17-16,3 2-8 0,3 4 1 15,3 1-3-15,3-1 0 16,3 2-5-16,2-9-1 0,7-1 3 15,0-6 1-15,-3-6 3 16,0-4-5-16,-6-6-1 16,-3 3 2-16,-6-6 3 15,-4-5 7-15,-7 3 2 16,-4-5-7-16,-6 7-4 16,0 3-7-16,-3 6-2 15,0 2-10-15,3 3-5 16,3 7-31-16,3 1-14 15</inkml:trace>
  <inkml:trace contextRef="#ctx0" brushRef="#br0" timeOffset="20492.9965">9220 14126 192 0,'6'11'71'0,"0"-1"-38"0,3-4-28 16,-3-4 19-16,6 4-4 15,3-6 0-15,0 0-8 16,3 0-5-16,-4-3-4 16,1-2-3-16,0-1 1 0,0 1 1 15,-3-3 3-15,-3-5-2 16,-9 2-2-16,-3-2 0 0,-6 2-1 15,0 1 0 1,-6 2 0-16,0 8 0 0,0 0 0 16,1 8-3-16,-1 2 2 15,0 4-1-15,3-1-2 16,3 3 7-16,0 5 3 16,6-3-6-16,3-2-1 15,3 0 2-15,6-3 1 16,3-2 0-16,6-3 1 15,9-8-13-15,-1-3-6 16,4-2-18-16,-3-6-8 16,0-4 2-16,-4-1 4 0,-2-5 20 15,-3 2 11 1,-3-7 18-16,-3 7 7 0,-3 0 14 16,-3 6 6-16,-6 3 3 15,-3 2 1-15,-3 2-9 16,-3 6-4-16,0 0-17 15,-3 14-7-15,3-1-6 16,3 0-4-16,3 0 4 16,6 3 1-16,6-3-3 15,3 6 1-15,0-3 0 16,0-3 2-16,-3 0-1 16,-3 1-1-16,-6-4 9 15,-6-2 4-15,-6 3-4 16,-3-6-3-16,0 3-3 0,-6-8 0 15,3-3-13-15,1 3-3 16,2-2-16-16,3-1-7 16,3-2-22-16,9-3-11 15,6-3-36 1</inkml:trace>
  <inkml:trace contextRef="#ctx0" brushRef="#br0" timeOffset="20852.445">9560 14034 220 0,'9'0'85'0,"-4"2"-46"0,4 14-37 0,-3-3 19 16,3 0-2-16,6 3 3 15,-3 3-1-15,0 2 2 0,-3 0-13 16,0 0-3-16,-3-2-1 16,3-3-3-16,-3-3-2 0,-3-5 2 15,0 0 0-15,-3-8 1 16,0 0 0-16,3-3 0 15,0-5 0-15,0-5-2 16,0-5-2-16,0-4 1 16,2-4-1-16,1-1-3 15,0 9 0-15,3 5-1 16,0 7 3-16,0 4-2 16,3 10 1-16,0 5 6 15,-3 3 2-15,0 5-2 16,-3-2-1-16,0-1 1 0,0-2 2 15,-3-3-14 1,0-5-7-16,-3-3-32 0,6-2-12 16,6-3-63-1</inkml:trace>
  <inkml:trace contextRef="#ctx0" brushRef="#br0" timeOffset="21055.6103">9893 13970 292 0,'-9'-26'110'0,"6"18"-60"0,-3-6-25 0,6 12 31 15,-3-4-28-15,0 1-10 16,-3 0-14-16,6 0-5 0,-3-1 0 16,3 4-24-16,3-1-9 0,0-8-15 15,3 3-5-15,3-7-20 16,3 1-7-16,3 1-12 15</inkml:trace>
  <inkml:trace contextRef="#ctx0" brushRef="#br0" timeOffset="21196.2135">9994 13798 216 0,'3'21'82'0,"0"-2"-44"0,6 5-31 16,-3-9 20-16,0 9-10 16,0 5-2-16,3 11-8 15,0 0-3-15,0-3-2 16,6-3-2-16,-4-5 1 0,1-5-30 0,-3-3-10 15</inkml:trace>
  <inkml:trace contextRef="#ctx0" brushRef="#br0" timeOffset="21368.0573">9964 14015 260 0,'12'-5'99'0,"6"-1"-54"0,6-2-50 0,-9 6 17 16,9-3-9-16,2-3-2 16,4 0-27-16,-3 0-12 15,9 0-69-15,-6 2-29 16</inkml:trace>
  <inkml:trace contextRef="#ctx0" brushRef="#br0" timeOffset="23747.1493">10378 13973 140 0,'-3'2'55'0,"3"1"-30"0,0 5-14 0,0-3 18 16,3 6 0-16,0 10 3 16,0 3-4-16,3 2-3 15,0 1-13-15,0-4-1 0,-3-4 0 16,0-3-2-16,0-3 0 15,0-2-1-15,0-3 0 16,0 0 0-16,0-3 2 16,0 0-3-16,-3-8-2 15,0-2-2-15,0-3 0 0,0-2 0 16,0-1 3-16,0-7 3 16,0-6 5-16,0 3-8 15,0 2-3-15,3 1-2 16,0 2 1-16,3 0-3 15,0 3 0-15,0 2 1 16,0 3 0-16,2 3-11 16,1 2-5-16,0 3-28 15,3 3-9-15,6-1-16 16,-3 1-7-16,0 0-12 16</inkml:trace>
  <inkml:trace contextRef="#ctx0" brushRef="#br0" timeOffset="24121.8823">10589 14031 180 0,'-2'5'68'0,"2"8"-36"0,0-5-24 0,0 0 18 16,0 0-4-16,2-3-1 15,1 1-5-15,0-1-2 16,3 0-8-16,0 1 0 0,3-6 1 16,0-6-1-16,0 1 1 15,0-3-6-15,0 0-3 16,-3-2 1-16,0 2 0 15,-3 0 5-15,0 0 2 16,-3 0-2-16,0 0-3 16,-6 3-3-1,-3 2-1-15,0 3-1 0,-3 5 3 16,0 3 2-16,-3 3 0 16,3 5-1-16,1 0 3 15,2-1 0-15,3 4-1 16,6-3 1-16,3 5-2 15,3-8-1-15,0-2 3 16,5-3 0-16,1 0-15 16,9 0-6-16,-3-3-20 15,6-5-8-15,9-3-18 16,-4-5-45 0,-2 0 22-16</inkml:trace>
  <inkml:trace contextRef="#ctx0" brushRef="#br0" timeOffset="24340.6119">10863 14018 188 0,'-6'-6'71'0,"0"4"-38"0,0 2-23 0,3 0 20 16,-2 2-12-16,-1 1 0 15,-3 2-8-15,0 6-2 16,-3 7-4-16,3 4-1 0,0-1 3 16,3-3-3-16,9 1 0 15,0-1-1-15,6-4 1 16,3-4-4-16,3 1-2 15,3-6-12-15,-1-2-5 16,1-6-29-16,-3 0-11 16,0-2-29-1</inkml:trace>
  <inkml:trace contextRef="#ctx0" brushRef="#br0" timeOffset="24700.0354">10953 14002 192 0,'-3'-3'71'0,"3"6"-38"0,-3-1-25 15,3 4 18-15,0-1-2 16,0 8 3-16,-3 6-6 16,3 2-1-16,3 0-11 15,0 0-3-15,3-2 0 0,0-3-1 16,2-3 2-16,4-3-4 16,0-4 0-16,0-4-8 15,0-4-2-15,0-4-7 16,-3-1-2-16,-3-7 7 0,0-4 2 15,0-1 5-15,-3 3 1 16,-3 0 1-16,0 6 2 16,0 2 5-16,0 0 6 15,0 5-7-15,0 6-1 16,0 10 1-16,3 0 3 16,0 3-4-16,3 0-3 15,0-3 1-15,3 1 0 16,0 2-4-16,-1-8 1 15,1-3-31-15,0-3-14 16,0-4-46 0,6-1-45-16,-3-2 45 15</inkml:trace>
  <inkml:trace contextRef="#ctx0" brushRef="#br0" timeOffset="25028.2383">11161 14004 200 0,'-3'0'77'0,"3"3"-42"0,0 2-32 15,0 1 15-15,3 4 4 16,6 6 6-16,-3 0-4 16,0 2-2-16,0-2-12 15,-3 3 2-15,0-6 2 0,3-2-5 16,-3-1-3-16,0-2-1 16,-3-8 1-16,0 0-3 15,0-2-2-15,0-4 2 16,0 1 0-16,0-11-1 15,0 0 1-15,6-2 2 16,0 2 2-16,-1 0-6 0,1 0 0 16,0 0-1-16,3 0 2 15,0 3-6-15,3 3 1 16,0-1-30-16,0 3-11 16,0 3-19-16,0 2-8 15,-3 0-31 1</inkml:trace>
  <inkml:trace contextRef="#ctx0" brushRef="#br0" timeOffset="25325.1309">11414 13941 196 0,'0'-3'74'0,"0"3"-40"0,0-2-11 0,0 2 26 16,0 0-18-16,-3 2-5 15,0 1-12-15,0 0-4 16,0 2-5-16,-3 3-4 0,3 0 0 0,3 0-1 15,0 0 0 1,3 0-3-16,3 2 2 0,6 6 1 16,6 3 0-16,-3 2 0 15,-3 0 0-15,-3-3 0 16,-9 1 2-16,-6-6 5 16,-3 3 4-16,-3-5-4 15,-3-3 1-15,0-6-5 16,0-2 0-16,0 0-23 15,6-2-9-15,3-4-28 16,6-2-9-16,6-8-42 16</inkml:trace>
  <inkml:trace contextRef="#ctx0" brushRef="#br0" timeOffset="25715.7642">11554 14015 216 0,'0'0'82'0,"0"3"-44"0,3-1-25 0,-3-2 24 16,6 8-8-16,0 0-2 16,0 0-7-16,3-3 0 15,6 1-11-15,2-1-3 0,1-2-2 16,0-9-2-16,3 1 1 0,0-3 0 16,0 0 1-16,-1-2-2 15,-2-1-2-15,-3-2 1 16,-3 2-1-16,-6-2-3 15,-6 2 0-15,-6 1-7 16,-6 2-4-16,-3 3 8 16,-6 5 2-16,-5 5-1 15,2 3 1-15,0 2 0 16,3 4 2-16,3 4 3 16,1 6 4-16,2 0 7 15,6 2 2-15,6-2-5 16,3 0-3-16,6 0-1 15,15-8-1-15,5-6-2 16,7-2 1-16,6-5-24 0,-1-3-8 16,10-6-109-1</inkml:trace>
  <inkml:trace contextRef="#ctx0" brushRef="#br0" timeOffset="30261.9427">14751 11361 188 0,'-3'-16'71'0,"6"6"-38"0,-3 4-12 0,0 6 22 15,0 0-12-15,0 0 7 16,3 14-8-1,0 4-16-15,-3 11 0 0,0 0 0 16,-3 1 1-16,0 4 1 16,0 0-6-16,0-5-4 15,0-2 1-15,0-6 0 16,0-5-3-16,0-3-1 16,3-2-3-16,6-3-1 15,0-6 1-15,6-2 0 16,3-2 0-16,5-6 0 0,4-8 0 15,0 3 0-15,6-3 0 16,-3 0 0-16,-1 3-9 16,-2-1-4-16,-3 4-13 15,-3 2-4-15,-3 0-13 16,-3 3-5-16,-3-1-16 16,-3 4-7-16,-3-1-20 15</inkml:trace>
  <inkml:trace contextRef="#ctx0" brushRef="#br0" timeOffset="30745.0385">14941 11462 44 0,'-9'-3'19'0,"6"6"-10"0,-3-1-11 0,3-2 6 16,0 0 6-16,-3 0 5 16,3 0 6-16,-2-2 2 15,2 2 5-15,-3 0 5 16,3 2 6-16,-6-4 3 16,3 2 0-16,0 0 1 0,0 0 9 31,6 0-29-31,0 0-5 0,9-13 1 15,0-1-6-15,3 1-7 16,8-5-2-16,7-9 2 16,6 1 1-16,9-3-1 15,2-1-1-15,7 1-1 16,-1 0 0-16,-2 3-2 16,-3 5-2-16,-4 2 3 15,-2 3 0-15,-6 0 3 16,-6 3 1-16,-4 5-3 15,-5 0-3-15,-3 0 0 16,-3 3 1-16,-3 0-1 16,-3-1-1-16,-3 4-32 15,0-1-16-15,-3 0-86 16,-3 1-52-16,0-3 86 16</inkml:trace>
  <inkml:trace contextRef="#ctx0" brushRef="#br0" timeOffset="31885.5547">15679 10687 204 0,'-6'18'77'0,"6"-26"-42"0,-3 13-26 0,3-5 24 15,3 19-16 1,3 7-3-16,0 6-5 16,0 3-5-16,0-1-3 0,6 6 0 15,-3-3-1-15,0 2 2 16,-3-7 1-16,0-5 1 16,-3-9 2-16,0-2 3 15,0-5 5-15,0-4 1 16,-3 1-4-16,0-13 1 15,-6-11-5-15,6-2-2 16,0-3 0-16,0-1-1 0,6-1-5 16,0 1-1-16,3 1-2 15,3 0 3-15,3 10-5 16,2 6 0-16,1 5 3 16,3 5 3-16,-3 6 3 15,-3 5 1-15,-6 2 2 16,-6 6 3-16,-3-3-2 15,-6 1 1-15,-3-1-3 16,0-5 2-16,-3 0-4 16,0-6-2-16,3-7-9 15,0 2-5-15,0-5-20 16,3-3-8-16,3-5-17 16,6-2-6-16,3-11-38 15</inkml:trace>
  <inkml:trace contextRef="#ctx0" brushRef="#br0" timeOffset="32276.5356">16066 10832 232 0,'-3'-3'88'0,"0"3"-48"0,-3 6-29 0,3-1 23 16,-5 0-14-16,-7 3-1 15,0 5-11-15,3 6-5 16,3-6-5-1,3 14 1-15,3-1-1 0,9-7 0 16,6-1 0-16,3-7 0 16,0-9-7-16,0-2-4 15,-1-8-4-15,-2 1 0 16,-3-4 7-16,0 0 5 0,-3 1 4 16,-3-1 3-16,0-2 10 15,-3 0 4-15,-3 2-1 16,0 3-1-16,3 3-6 15,0 2-3-15,0 3-5 16,3 6 0-16,3 1-2 16,3 1 0-16,0 0 0 15,0 3-2-15,3 2 3 16,3-10 2-16,0 10-22 16,-1-16-8-16,1-2-35 0,0-3-11 15,0-2-12 1</inkml:trace>
  <inkml:trace contextRef="#ctx0" brushRef="#br0" timeOffset="32573.4056">16293 10689 248 0,'-12'-18'93'0,"9"18"-50"0,-3 16-37 0,3-22 20 15,0 19-12-15,0-5-3 16,0 8-9-16,0-10-1 15,0 9-1-15,3 1 0 0,3 0 2 16,3 0-3-16,3 0 0 16,0 0-1-16,0 0-2 0,-3-3 7 15,0 0 3-15,-6 0-1 16,-3-2 2-16,0 2-2 16,-3-8 2-16,0 3-4 15,0-5-2-15,0 2-11 16,3-7-6-16,0-4-23 15,3 1-10-15,6-5-16 16,0-4-5-16,6-2-11 16</inkml:trace>
  <inkml:trace contextRef="#ctx0" brushRef="#br0" timeOffset="32635.8745">16394 10750 196 0,'9'-5'74'0,"-3"5"-40"0,0 0-18 0,3-6 22 15,-1 6-9-15,7 0 0 16</inkml:trace>
  <inkml:trace contextRef="#ctx0" brushRef="#br0" timeOffset="32885.7812">16471 10734 444 0,'12'-13'17'0,"-3"5"-5"0,0 0-5 0,0-3-2 16,-3 1-3-16,0-1 1 15,-3 1-2-15,-3-1-1 16,-3 1-2-16,-3 2 1 16,-6 2 1-16,-3 4 0 15,0 2-3-15,0 2 0 16,0 14-1-16,-2-11 3 15,5 11-2-15,3 11 1 16,3-1 4-16,6 1 1 16,3-1-1-16,3-2-2 0,15-5-2 15,-1-6 1-15,1-5-19 16,0-6-7-16,3-4-28 16,0-6-12-16,2-3-36 15</inkml:trace>
  <inkml:trace contextRef="#ctx0" brushRef="#br0" timeOffset="32963.7456">16680 10634 220 0,'-15'-14'85'0,"0"14"-46"0,6 0-28 15,6 3 21-15,-3 2-17 16,0 3-6-16</inkml:trace>
  <inkml:trace contextRef="#ctx0" brushRef="#br0" timeOffset="33276.3169">16614 10671 408 0,'0'26'-2'0,"3"-2"0"0,0-3-1 16,6-2 2-16,3-6 1 0,0-5 2 15,0-6-1-15,0-4-1 16,-4-11 1-16,1-6-1 16,0-2 0-16,-3 0 0 15,-3 0 2-15,-3-3 3 16,-3-5 2-16,0-3 3 16,-6 3 1-16,-3 2 3 15,4 6-1-15,-4-5 0 16,0 5-5-16,3 2-3 15,6 8-7-15,0 6-3 16,0 13 4-16,9 0 2 16,3 18-2-16,0 1-1 15,0 5 3-15,3 2 1 0,-1 3 0 16,1-5-2-16,0-6-6 16,3-5-1-16,0-5-39 15,3-5-14-15,0-11-58 16</inkml:trace>
  <inkml:trace contextRef="#ctx0" brushRef="#br0" timeOffset="33635.8101">17034 10533 200 0,'0'21'77'0,"3"-8"-42"0,6 9-30 0,-6-14 17 16,3 2-6-16,3-2 1 15,2 0-3-15,7-3 1 0,0-5-8 16,-3-2 2-16,3-4 2 0,-3-2-2 16,-3-2 0-16,0 2 3 15,-6-8 12 1,-6-5-5-16,-3 0-9 15,-3 2-4-15,-15 3-4 16,0 0-2-16,3 3-2 0,0 3 1 16,0 2-15-16,3 2-6 15,4 4-31-15,2 2-14 16,3-3-48 0</inkml:trace>
  <inkml:trace contextRef="#ctx0" brushRef="#br0" timeOffset="33936.946">17230 10401 192 0,'12'13'74'0,"-3"-2"-40"0,6 7-16 0,-9-10 23 16,0 3-8 0,-3 5-2-16,0-1-13 0,0-7-4 15,0 3-8-15,-3-6-2 0,0 3 2 16,0-8 1-16,3-3 3 15,0-2-5-15,3-3-1 16,0-2-4-16,0-6-1 16,5-8 3-16,7 0 1 15,0 3-4-15,0 2-1 16,0 9-4-16,3 5 1 16,0 7 1-16,-1 6 2 15,-2 3 3-15,0 5 4 0,0-3-2 16,-3 5 0-16,3 6-36 15,-3-3-18-15</inkml:trace>
  <inkml:trace contextRef="#ctx0" brushRef="#br0" timeOffset="34680.762">16051 11390 228 0,'-8'-5'85'0,"5"13"-46"0,-15-19-32 16,12 11 18-16,-6 0-2 15,0 0 3-15,-3 3-14 16,0 13-5-16,-3 2-4 16,3 6-3-16,1 3 3 0,5 4-4 15,3-1 0-15,6-4 1 0,6-2 0 16,6-6-3-16,5-4 0 16,7-9-9-16,0 0-3 15,0-15-30-15,0 7-12 16,-1-10-46-1</inkml:trace>
  <inkml:trace contextRef="#ctx0" brushRef="#br0" timeOffset="34993.6398">16159 11422 176 0,'-9'-11'66'0,"6"11"-36"0,-3 3-18 0,0 8 19 15,3-3-10-15,0 5-1 16,-3 0-8-16,3 3 0 15,3 0-7-15,3 0-1 0,3 5 0 0,3-5-2 16,6-3-2-16,3-13 7 16,-1 3 3-16,1-9 1 15,3 1 1-15,-3-6 0 16,0-2 0-16,-3 0 0 16,-6-5 0-16,-3-1 2 15,-6 3 2-15,-3 0-3 16,-3 3 2-16,-3 2-6 15,-6 1-3-15,-3-1-6 16,3 6 0-16,0-3-13 16,3 5-7-16,3 1-36 15,3 2-108 1</inkml:trace>
  <inkml:trace contextRef="#ctx0" brushRef="#br0" timeOffset="35352.9615">16322 11380 184 0,'9'10'71'0,"0"4"-38"0,-3 7-19 0,0-13 22 16,-3 2-11-16,0 1-5 16,0-1-5-16,0-2 0 15,0 0-8-15,0-2-9 0,-3-6-1 16,0 0 7-16,0-3 7 15,3-2-3-15,0-6-2 0,0-2-3 16,-3-3-3-16,3 0 5 16,3-2 1-16,0-4 0 15,6 4-1-15,6-1-3 16,2 6 1-16,-2 3-2 16,0 4 2-16,3 4-2 15,-3 7-1-15,0 0 5 16,-3 3 4-16,-4 3-3 15,1-1 2-15,-3 1-16 16,-3-3-5-16,0 0-37 16,0-3-15-16,3 3-55 15</inkml:trace>
  <inkml:trace contextRef="#ctx0" brushRef="#br0" timeOffset="35852.7633">16831 11237 212 0,'-6'-8'79'0,"0"5"-42"0,-5 1-17 0,5 2 27 16,-3 0-18-16,-3 2-4 16,-3 4-15-16,3 2-6 15,0 5-3-15,0 3-4 0,3-1 2 16,3 4-1-16,3-3 0 15,0-3 2-15,3 0 0 0,6-2-3 16,3-3 2-16,3-3 1 16,0-5 2-16,0-2-1 15,0-6-1-15,0-6 5 16,0-4 1-16,-6-1 0 16,0-2 1-16,-3-3-2 15,-3-5 0-15,-3 0-6 16,-3 0 1-16,-3-3 2 15,0 6 1-15,0 2-4 16,3 3 1-16,0 8-5 16,3 2 1-16,3 8-3 15,3 9 4 1,3 4 2-16,6 11 5 16,0 3 5-16,3 3 1 0,-1-1 2 15,4 3-6-15,3-2-2 16,0-3-2-16,-3-3-2 15,0-5-13-15,-3-6-6 16,-1-5-43-16,1-5-20 16,0-5-34-1</inkml:trace>
  <inkml:trace contextRef="#ctx0" brushRef="#br0" timeOffset="36009.0904">17055 11155 240 0,'0'10'90'0,"0"-7"-48"0,0 13-31 0,3-5 21 16,0 2-13-16,0 3-1 0,2 2-12 16,-2 1-7-16,6-3 1 15,0-6-17-15,-3 1-5 0,0-6-69 16,0-5-58 0,0-5 46-16</inkml:trace>
  <inkml:trace contextRef="#ctx0" brushRef="#br0" timeOffset="36180.9347">16977 10951 284 0,'-9'-5'107'0,"9"7"-58"0,0-4-59 0,0 2 14 16,6-3-30-1,3 1-10-15,0-4-32 0,0-4-12 16,3 2-2-16,0-3 0 15</inkml:trace>
  <inkml:trace contextRef="#ctx0" brushRef="#br0" timeOffset="36321.5641">17117 10848 240 0,'-3'5'90'0,"6"3"-48"0,12 5-34 0,-9-2 21 16,0 5-6-16,3 13-2 16,3 0-9-16,0 3-3 15,0 2-5-15,-1 1-3 0,1-6 0 16,3-3-34-16,-6-2-13 15,-3-3-76 1</inkml:trace>
  <inkml:trace contextRef="#ctx0" brushRef="#br0" timeOffset="36524.77">17055 11083 320 0,'-9'-2'121'0,"12"7"-66"0,3-13-53 16,-3 5 23-16,8-2-17 16,7-3-4-16,0 0-3 15,3-2-1-15,3-4 0 16,3 1-27-16,-4-3-9 0,4 3-26 0,-6 0-9 16,3 2-41-1</inkml:trace>
  <inkml:trace contextRef="#ctx0" brushRef="#br0" timeOffset="36683.1689">17409 10919 220 0,'3'6'82'0,"0"2"-44"0,0 0-20 0,3-3 25 16,0 5-7-16,3 9-1 15,-1 2-13 1,1-2-4 0,0 2-10-16,0-3-5 0,-3 1 0 15,0-6-26-15,-3 0-10 16,0-5-73-16,-3-8-65 15,0-2 59-15</inkml:trace>
  <inkml:trace contextRef="#ctx0" brushRef="#br0" timeOffset="36839.5026">17346 10869 324 0,'-18'-10'123'0,"18"10"-66"0,3-8-69 15,0 5 20-15,6 0-17 16,6-2-2-16,3 0-47 0,3 2-21 16,0-2-37-16,0 2-13 15</inkml:trace>
  <inkml:trace contextRef="#ctx0" brushRef="#br0" timeOffset="37105.1434">17578 10877 228 0,'-3'19'88'0,"3"-9"-48"0,-11 9-23 0,11-3 25 15,3-1-13-15,0 1-5 16,2 3-7-16,4-3-1 16,0 0-9-16,0-6 0 0,3-2 0 15,3-5 1-15,0-6 0 16,3-5-4-16,0-5-1 16,-3-3 1-16,-4 0 2 15,-2 0-3-15,-3 3 0 16,-6-3-3-16,-6-2-1 0,-3 2 1 15,-5 3 2-15,-4 2-6 16,-3 0 1-16,-3 3-23 16,6 3-11-16,3 0-29 15,3 2-11-15,6-2-38 16</inkml:trace>
  <inkml:trace contextRef="#ctx0" brushRef="#br0" timeOffset="37417.6278">17742 10782 228 0,'21'10'85'0,"-9"1"-46"0,27 15-21 16,-27-12 23-16,-1 2-8 15,-2-1 0-15,3 1-9 16,-3-3-5-16,-3 1-11 0,0-6-1 0,-3 2 3 16,0-4-4-16,-3-6-1 15,3-3 0-15,0-2-1 16,3-11-5-16,0-3-1 15,0-5 3-15,3 1 1 16,0-4-3-16,3 6 1 16,0 2-2-16,8 6-2 15,1 11 0-15,3 4 0 16,0 9 3-16,0 5 0 16,-1 2 3-16,-2 1 1 15,-6-3-4-15,0-3-1 16,-3-3-76-16,-6-10-108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2:42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20040 4993 140 0,'-3'-3'55'0,"3"3"-30"0,0-3-16 16,0 3 14-16,3 0 0 16,-3 0 1-16,0 0 0 15,0 0 2-15,3 0-14 16,-3 0 2-16,0 3 0 0,0 0-1 16,3 5 2-16,0 0-6 15,0 10-3-15,-3-2 3 16,3 18 2-16,-3-5 0 15,0 9 1-15,0-7-4 16,0 6 0-16,0-5-3 16,0 0 2-16,0-3-2 0,0-3 0 15,0-2-1-15,0-3 0 16,0-2 0-16,0-3 0 16,0 0 0-16,0-3 2 15,0-3-3-15,0-2 0 16,0 0 1-16,0-2 0 15,0-1 0-15,0 0 0 16,0-2 2-16,0-3 1 16,0 0-3-16,0-3-3 15,0 1 0-15,0-6-1 16,0 0-3-16,0-6 0 16,0 4-3-16,3-11-1 0,0 5 8 15,6-5 6-15,0 5-3 16,3-8 0-16,-3 5-4 15,3-12-3-15,-1 4 2 16,4-2 0-16,-3 3 1 16,3 2 2-16,-3 3-6 15,0 2 1-15,0 3 1 16,3 8 1-16,-3 0-2 16,0 8 2-16,-4 0 1 15,7 11 0-15,-3 0 0 16,-3 12 0-16,0-1 0 15,0 9 2-15,-3-4 1 0,0 5 3 16,0-3-3 0,-3 2-2-16,0-4 2 15,0-1 2-15,0-2-2 0,0-3 0 16,-3-5 1-16,0-3 2 16,0-2-1-16,0-6 2 15,0-2-2-15,0-6 0 16,0 1-6-16,3-12 1 15,0 4 2-15,0-9 1 16,0 1-6-16,0-3-2 16,0 2 4-16,3-10 2 15,0 5-2-15,5-8-1 16,-2 6 1-16,6-3 0 16,-3 5-4-16,3 0 1 15,-3 3 2-15,6 3 1 0,-3 2 1 16,3 8 0-16,-4 0 0 15,4 10 0-15,-3-2 2 16,3 16 1-16,-3-2-4 16,0 9 1-16,-3-2 0 15,0 9 2-15,-3-4-1 16,-1 3-1-16,1-5-2 16,0 2 1-16,0-2 3 15,-3-3 1-15,0-2-1 16,-3-1 1-16,0 1-9 15,0-8-1-15,0-1-12 16,-3-5-5-16,0 1-18 0,3-6-9 16,0 0-30-1,9-14-13-15,-3 1-10 16</inkml:trace>
  <inkml:trace contextRef="#ctx0" brushRef="#br0" timeOffset="625.0131">21127 5046 232 0,'-6'-6'88'0,"6"6"-48"0,-6-5-27 0,6 5 24 0,-3 0-8 15,0 0 0-15,-3-3-10 16,0 1-1-16,-6 2-11 16,0 0-2-16,-6 8-1 0,3 0-5 15,-6 13 1-15,4-3 0 16,-1 11 0-16,3-5-3 16,3 11 0-16,0-6-1 15,6 2 3-15,3-1 0 16,6-1 1-16,-3-6 0 15,9-1 0-15,0-4 0 16,6-5 2-16,-3-2-1 16,6-6-1-16,-4-2 1 15,1-11 1-15,0 3-1 0,0-9 2 16,-3 4-2-16,0-11 2 16,-3 2-2-16,0-10-1 15,-3 3 1-15,0-1 1 16,-3 3-3-16,0 3 0 15,0 3 1-15,0 4 2 16,-1 1-3-16,1 8 0 16,-3 0 3-16,3 10 3 15,-3 0 2-15,3 11 3 16,0-3-1-16,3 14 2 16,0-6-2-16,6 8 0 15,-3-2-5-15,3 2-3 16,-3-6 0-16,6 1-1 0,-3-3 0 15,6-5 2-15,-1 0-6 16,4-5 1-16,-3-3-19 16,0 0-6-16,-3-3-38 15,0-5-15-15,-3 0-48 16</inkml:trace>
  <inkml:trace contextRef="#ctx0" brushRef="#br0" timeOffset="953.2332">21510 5040 244 0,'0'3'93'0,"0"-3"-50"0,6 16-30 0,-3-14 24 16,0 14-12-16,0-2-3 15,0 12-6-15,0-5-2 16,0 8-8-16,0-5-4 0,0 5 1 16,0-5-2-16,0-3 2 15,0-2-20-15,0-3-6 0,-3-3-19 16,3-3-9-16,-3 1-23 15,0-11-9-15,0 0-1 16</inkml:trace>
  <inkml:trace contextRef="#ctx0" brushRef="#br0" timeOffset="1156.3321">21475 4845 304 0,'-12'-16'112'0,"12"13"-60"0,0 0-45 15,0 3 23-15,6 0-23 16,-6 0-8-16,6 0-27 0,3 0-10 16,0 0-95-1,3 0-40-15</inkml:trace>
  <inkml:trace contextRef="#ctx0" brushRef="#br0" timeOffset="1781.3599">21725 5077 228 0,'-6'8'85'0,"6"-8"-46"0,0 16-28 16,0-13 21-16,3 15-6 15,-3-2-1-15,3 5-7 16,0-2-1-16,0 2-10 15,0-2 0-15,0-1 0 0,0-2-1 16,0 3-1-16,0-4-3 16,0-7 1-16,-3 0-2 15,0 0-1-15,0-3 3 16,3-2 2-16,-3 0-2 0,0-6-2 16,0 0 2-16,0-4 0 15,0 1-1-15,3-4-2 16,-3-1 3-16,3-10 0 15,0 2-1-15,0-2-2 16,-1 3 1-16,4-3-1 16,0 2 0-16,6-2 0 15,-6 2 2-15,12 3 1 16,-6 1-1-16,9 4-2 16,-3 0-2-16,6 9 1 15,-4 2 5-15,4 8 2 16,0 0 4-16,-3 15 1 0,-3-1-5 15,3 7-4-15,-4-5 1 16,-2 7 0 0,-3-4-1-16,3 2-2 0,-3-5 3 15,0-1 0-15,-3-1-21 16,0-6-8-16,0-3-51 16,3-16-22-16,-4 3-33 15</inkml:trace>
  <inkml:trace contextRef="#ctx0" brushRef="#br0" timeOffset="2875.1905">21138 5191 72 0,'3'-16'30'0,"-3"16"-16"0,3 16 3 16,0-13 16-16,-3 2-6 16,0-2-1-16,0-1-2 15,0 1 2-15,0 0-3 16,0-3 0-16,0 0-12 16,0 0-2-16,0-3 1 0,0 0 3 15,3 6 2-15,-3-3-4 16,0-5-1-16,0 2-6 0,0-2-3 15,0 2 4-15,0-5 1 16,0 0-7-16,0 0-4 16,0 3 7-16,0-3 5 15,0 3-5-15,0-3-1 16,0 0 1-16,0 0 1 16,0 0-4-16,0 0 1 15,0 0-2-15,0 0 0 16,0 3 2-16,0 0 0 15,0-1 2-15,0 1 1 16,0 2-4-16,0 1-1 16,0-1-6-16,-3 0 0 15,0 1-51-15,3-1-23 16,0 1-11-16</inkml:trace>
  <inkml:trace contextRef="#ctx0" brushRef="#br0" timeOffset="6094.371">22222 4831 44 0,'0'-5'16'0,"0"8"-8"0,0-6 15 16,0 3 13-16,3-3 4 15,0 1 0-15,0-1-4 16,0 0-2-16,0 1 0 16,0-1 4-16,-3 0-21 15,0 3 4-15,3 3 2 0,-3 0-1 16,0 2 1-16,0 3-1 15,0 0-2-15,0 3-2 16,0-4 1-16,0 1-4 16,0 0-1-16,0-2-6 0,0-1-3 15,0-2 0-15,0-1-1 16,0 1 0-16,3-6 0 16,0-2-2-16,3 0-2 15,0-3 1-15,3-3-1 16,2 1-3-16,1-1 2 15,6 3 1-15,3-3 0 16,0 6-3-16,0 0 0 16,-3 5 2-16,-1 0 0 15,-2 2 1-15,6 1 0 16,-6 0-7-16,0 2 0 16,-3 0-2-16,-3 1 3 15,-3-1 6-15,-3 3 4 0,-3 0-1 16,-3 0-2-16,0 0 0 15,-3 5-1-15,0 0 6 16,-6 0 6-16,6 1-4 16,-6 4-2-16,0-2-3 15,-3 8 0-15,3-6 0 16,6 11 3-16,0-5-5 16,3 8-3-16,0-6 1 15,6-2 0-15,0-3-15 16,3 1-6-16,0-7-31 15,0-1-11-15,3-4-33 16,0 1-12-16,0-3 13 16</inkml:trace>
  <inkml:trace contextRef="#ctx0" brushRef="#br0" timeOffset="6297.4296">22454 5424 340 0,'-6'-5'126'0,"6"5"-68"0,0 0-59 0,0 0 23 16,0 0-35-16,0 0-13 0,6 5-119 15,-3-5-55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12:55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19391 9869 96 0,'-41'-8'38'0,"32"8"-20"0,-6 3-21 15,9-1 8-15,0-2 5 16,0 0 3-16,0 3 2 0,3 0 1 16,0-3 7-1,3 0 5-15,3 0-6 0,3 0-1 16,0 0-12-16,3-3-1 0,3 3-1 16,6 0-6-16,-1 0 0 15,4 0 5-15,6 0 4 16,6 0-1-16,2 0 2 15,7 0 0-15,3 3 1 16,5-1-2-16,1-2-1 16,0 0-1-16,-1 0 2 15,1 0-1-15,-1-2 0 16,1-1 1-16,0 3 1 16,-7 0-8-16,1 0-1 0,-3 0-2 15,-1 3 2-15,1-1-1 16,0-2-1-16,-1 0 1 15,1 0 1-15,0 3-1 16,-4 0 2-16,1-3 2 16,-3 2 2-16,-1 1-1 15,-2-1-1-15,0-2-1 16,3 0 2-16,2 3-5 16,-2-3-1-16,3 0 2 15,-1 0 1-15,4 0-1 16,-3 3-2-16,2-1 1 15,-2 1-1-15,0 0-3 16,-3-1 2-16,-1 1 5 0,1-3 2 16,3 0 0-1,-1 0-1-15,7-3-1 0,-3 1 0 16,-1-1-5 0,1 0 1-16,0 3-2 0,-1 0 0 15,-2 0 2-15,0 3 2 16,-1 0-1-16,1-1 2 15,0-2 0-15,3 0 1 16,2 3-5-16,1 0-1 16,0-1 3-16,2 1 1 15,1 0 2-15,-4-3 0 16,10 0-5-16,-6-3 1 0,2 0-2 16,1 1 0-16,2-1 6 15,4 0 2-15,-3 3-2 16,-1 0-1-16,-2 0-1 15,5 0 1-15,-2 0-9 16,2 0-1-16,-2 0 8 16,-3 0 4-16,-1 0-5 15,4 0 1-15,-7 0-1 16,7 3 2-16,3-3-1 16,-4 0-1-16,4 3 1 15,-1-1 1-15,10 4-3 16,-7-1-2-16,-2 0 2 15,-1 0 2-15,-2-2 0 16,-4-3-1-16,1 0 1 16,6 0 1-16,-7 0-1 0,4 0-1 15,-4 3 1-15,1-1-1 16,-3 1 0-16,2-3 0 16,-2 0-3-16,0 3 2 15,2-1 1-15,-2 1 0 16,-4 0 2-16,7 2 1 15,-3 0-4-15,-4 1 1 16,13-4 0-16,-4 1 2 16,-2-1-3-16,0-2 0 15,-1 3-1-15,7 2 0 16,-13-2 2-16,4 0 2 16,-3-1-1-16,2 1-1 0,-2 0 1 15,0-1-1 1,-10 1 0-16,4 2 2 0,3 3-3 15,-7-5-2-15,-5-1-3 16,-3 9-1-16,-3-3-21 16,-9-3-8-16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3:29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8658 13959 104 0,'0'-2'38'0,"3"2"-20"0,0-3-10 16,-3 3 13-16,0 0 12 15,0 0 9-15,0 0-5 0,3 0 1 16,-3 0-22-16,0 0 4 16,0-3 3-16,-3 1 1 0,0-1 1 15,-3 1-6-15,0-1-1 16,0 0 1-16,-3 1 0 16,-3-1-6-16,-3 0 0 15,0 1-4-15,0 2 2 16,-6 0-6-16,-2 0-1 15,-1 2-2-15,-3 4 1 16,0-1-2-16,1 0-1 16,2 3-2-16,3 0 1 15,0-3 1-15,3 3 2 0,3 0-3 16,9 0-2 0,3 3-1-16,9-1 3 15,6 6-2-15,3 3-1 0,9 2 0 16,3 0 0-16,2 3 3 15,1 5 0-15,0 0 1 16,0 0 2-16,-3-2-1 16,-7-1 2-16,-2 1 0 15,-12-1 1-15,-6 0-2 16,-6 1 1-16,-6-3 0 16,-6-6 1-16,1 1 0 15,-7-6 0-15,0-2-2 16,3-6-2-16,-3-8 1 15,4-2 1-15,5-6-3 16,3-4-2-16,6-4-3 16,3 0 1-16,6-2 1 0,6-5 2 15,9-3-1-15,2-3-1 16,4 0 5-16,3-7 1 16,0 2-3-16,0 2-1 15,-7 6 3-15,1 3 3 16,-9 2 1-16,-3 3 0 15,-9-1-3-15,-3 4 1 16,-6 2-4-16,-3 3 0 16,-6 2-19-16,6 3-9 15,-2 3-36-15,-7 2-16 16,0 3-48 0</inkml:trace>
  <inkml:trace contextRef="#ctx0" brushRef="#br0" timeOffset="468.9837">7964 13795 180 0,'-9'-5'68'0,"6"5"-36"0,0 3-26 0,3 2 15 16,0 6 0-16,0 4 2 16,-3 12 1-16,3 18 0 15,0 24-13-15,0 7 0 0,-3 4 0 16,3 2 5-16,0 0 2 16,0-8-5-16,0-11 0 15,0-10-10-15,0-5-2 0,3-14-6 16,-3-5-1-16,0-5-19 15,0-13-9-15,0-8-40 16,-3-17-15-16,0-20-6 16</inkml:trace>
  <inkml:trace contextRef="#ctx0" brushRef="#br0" timeOffset="890.0946">8110 13700 172 0,'9'-13'66'0,"3"10"-36"0,12-7-22 16,-9 2 16-16,5 0-6 16,13 0 0-16,3-3-8 0,8-2-4 15,7 0-3-15,3 0-3 0,5-1 3 16,7 1-2-16,-1 3-1 15,-5-1 1-15,-7 3-1 16,-5 3 0-16,-12 2 2 16,-7 8-3-16,-5 6 0 15,-6 13 5-15,-6 8 5 16,-6 5-1 0,3 13 1-16,-3 3 1 0,0 10 4 15,0 22-6-15,0 5 0 16,3-3-2-16,0 1 1 15,-1 1-2-15,-2-9 0 0,0-11-1 16,0-9 0-16,-3-4-2 16,-3-11-2-16,0 0-21 15,-9-11-9-15,-6-4-36 16,-2-15-15-16,-7-4-12 16</inkml:trace>
  <inkml:trace contextRef="#ctx0" brushRef="#br0" timeOffset="1171.3146">7902 14833 216 0,'-27'-6'82'0,"24"6"-44"0,-3 0-42 0,12 0 13 15,0 3 4-15,9-3 6 16,12 0 5-16,11-5 3 15,22-3-14-15,20-3 1 0,15 1 0 16,13-1-5-16,11-2-1 16,3 2-4-16,-6 3-3 15,-9 3 0-15,-3 0 1 16,-18 2-1-16,-8 3 2 16,-16-3 0-16,-11 3 1 15,-12 0-29-15,-13-2-10 16,-11-6-95-16</inkml:trace>
  <inkml:trace contextRef="#ctx0" brushRef="#br0" timeOffset="3155.8979">13018 16298 124 0,'-3'-2'46'0,"-9"4"-24"0,4-2-2 0,8 0 19 16,0 0-6-16,-3 0 0 0,0-5-7 16,0 0-2-16,0 2-13 15,3-2 4-15,0 0 5 0,-3-1-5 16,3 1 2-16,0-3-10 16,3 5-2-16,6-7 1 15,2 2 1-15,4-3-1 16,0 1-1-16,0-1-3 15,3 3 1-15,3 0-2 16,0 3 2-16,-1 5-4 16,1 3 0-16,3 5 1 15,-6 2 0-15,-3 3 0 16,-3 6 2-16,-9 2 3 16,-3 5 2-16,-3-7 5 15,-3 5 3-15,-3-8-6 16,0-3-1-16,0 3-6 0,0-6-2 15,3-4 0-15,3 4 0 16,3-7-3-16,6 5 0 16,3-3-1-16,9 0 0 15,6 3 3-15,3 6 2 16,-1 4-2-16,1 1 0 16,-3-4 1-16,-3 4 0 15,-6 2 4-15,-3-2 5 16,-4 5 4-16,-5-3 2 15,-6 0 0-15,-5-3 1 16,-7 4-6-16,-12-7-2 16,-6-1-2-16,-6-1-1 15,4-5-6-15,2-3-1 0,-3-2-21 16,1-3-10-16,5-3-25 16,3-2-11-16,6-8-71 15</inkml:trace>
  <inkml:trace contextRef="#ctx0" brushRef="#br0" timeOffset="3546.8238">12646 16118 176 0,'-6'-2'66'0,"6"2"-36"0,3 0-29 0,-3 0 14 15,3 2 5-15,3 4 7 16,0 2 1-16,3 13 3 15,3 11-17-15,0 13 3 0,0 13 3 16,-6 8-7-16,0 3-2 16,-6-1-2-16,0-1-1 15,0-4 0-15,0-10 0 16,0-8-7-16,0-11 0 0,0-10-14 16,0 0-7-16,3-11-33 15,-3-13-16-15,6-13-46 16</inkml:trace>
  <inkml:trace contextRef="#ctx0" brushRef="#br0" timeOffset="4111.8388">12724 16071 228 0,'-6'-24'88'0,"9"8"-48"0,3 6-34 0,0 7 20 16,3-2-1-16,5-3 2 16,10 0-10-1,3-6-5-15,6-4-7 16,11 2-4-16,7-10 2 0,6 4-2 0,5 1-1 16,1 5-2-16,-4 1 1 15,-5 4 1-15,-1 3 0 16,-2 3 0-16,-12 5 2 0,-7 10-1 15,-5 6-1-15,-6 11 3 16,-3 2 2-16,-3 10 0 16,-3 12 2-16,-3 4-4 15,-1 11 0-15,4 11 1 16,0 0 0-16,3 0-2 16,0-1 1-16,0-4 0 15,0 5 3-15,0-6-5 16,-6-5-3-16,-3-8-8 15,-3-10-2-15,-3-3 7 16,-3-5 2-16,-6-14-2 16,-3 1-1-16,-6-4 5 0,-6-7 2 15,-12-3 5-15,-5-7 3 16,-13 2 2-16,-5-6 1 16,-7 1 7-16,-11-3 5 15,5-3-2-15,4 1 1 16,-4-1-14-16,10-2-6 15,5 5-7-15,13 0 0 16,8 0-36-16,12 0-13 16,12 5-105-1</inkml:trace>
  <inkml:trace contextRef="#ctx0" brushRef="#br0" timeOffset="6346.7079">10962 17333 164 0,'-3'-13'63'0,"3"18"-34"0,3-2-19 16,-3 2 17-16,3 13-2 15,2 14 2-15,1 16-4 16,6 15-2-16,-3 17-11 16,-6 18-4-16,6-6 0 0,-9-15-3 15,0 8-2-15,0-14 0 16,0-5-1-16,6-8-7 15,-9-10 0-15,0-11-37 0,0-11-15 16,-6-4-39 0</inkml:trace>
  <inkml:trace contextRef="#ctx0" brushRef="#br0" timeOffset="6909.2795">11063 17291 228 0,'0'-11'85'0,"12"11"-46"0,0-5-43 16,-3 5 13-16,11-3-1 15,10-2 5-15,6 5-1 16,8-6 1-16,16 6-7 15,3-2-8-15,5-4-4 0,0-7 3 16,1-5 3-16,-7 5 3 16,-8 5 3-16,-9 0-8 15,-7 8 0-15,-5 2 2 16,-15 12 4-16,-3-1-3 16,-6 11-3-16,-3 7 3 15,-3 6 1-15,-3 14 0 16,3 2-2-16,3 13 3 0,0 10 0 15,14 9-1-15,1 5-2 16,0-3 1-16,-3-2 1 16,0-8-1-16,-3-3 2 15,-3-5-2-15,-6-14 2 16,-4-5-2-16,-4-5 2 16,-4-10 0-16,-15-9 3 15,-3-7 6-15,-9-6 4 16,-6-8 1-16,-14-2 1 15,-7-3 6-15,-20-3 5 16,-3-2-3-16,-1 5 2 16,-2 5-14-16,9-2-5 0,2-3-9 15,7 5 0-15,8 1-9 16,13 1-4-16,14-1-62 16,12 2-25-16,21-3-48 15</inkml:trace>
  <inkml:trace contextRef="#ctx0" brushRef="#br0" timeOffset="8331.0731">11146 17272 136 0,'0'-5'52'0,"0"5"-28"0,3-6-19 16,-3 6 13-16,0 0 1 15,0 0 3-15,-3 0-1 16,0 0-1-16,0 0-10 16,0 0 5-16,-6 0 2 0,0 0 4 15,-6 6 2-15,1-6-8 16,-7 5-4-16,-3-2-6 15,3-1-4-15,0 1 0 16,3-3-1-16,3 5-3 0,4-2 2 16,-1 0 1-16,3-1 2 15,0-2-1-15,6 5-1 16,0-2-4-16,3-3-2 16,0 0 5-16,0 0 2 15,0 0-2-15,3 3 1 16,0-1-2-16,6 4 0 15,-6-1 2-15,3 8 0 16,0 8 0-16,3 6 0 16,-1 10-3-16,1 5 2 15,3 16 1-15,0 14 0 16,-3-6 0-16,-3 3 0 0,0-3 2 16,-3-5 3-16,0-3-4 15,0-5-3-15,0-3 3 16,-3-5 1-16,-6-5 0 15,3 0-2-15,3-6 1 16,-3-2 1-16,0-6-3 16,0 1 0-16,0-1-1 15,0-2 0-15,3-3 2 16,0-2 2-16,0-6-1 16,0 0-1-16,0 0 1 15,0-2 7 1,0-3 5-16,6-3 2 15,-9-2 1-15,6-3-6 0,-6 5-4 16,6-5-1 0,-6 0-1-16,3 0-2 0,-3 5-2 15,3-5-2 1,6 0 1-16,0 0 1 16,3 0 0-16,0 0 0 15,3 0-3-15,3 3 0 16,0-3 2-16,2 5 0 15,4 3-15-15,3-3-6 16,0 3-110 0</inkml:trace>
  <inkml:trace contextRef="#ctx0" brushRef="#br0" timeOffset="22594.2072">15325 11240 148 0,'0'-11'57'0,"0"8"-30"0,0 1-10 0,0 2 20 16,0 0 3-16,0-3 3 15,0 3-6-15,0 0-2 16,0 0-20-16,0 0-5 0,0 5-2 0,-3 3-4 16,3 5-3-16,-6 3 2 15,3 5 2-15,0 11-4 16,0 3-1-16,0 4 0 15,3 1 2-15,-3 5-1 16,3-3 2-16,-3 6 0 16,0 0 3-16,0 4-1 15,3 7 2-15,-5-4-4 16,2 1 0-16,-3-1 3 16,0-4 1-16,3-1-3 15,0 0-1-15,0 0 1 0,0 3 2 16,0 0-3-1,0 0-2-15,0 0 2 0,0 0 0 16,0-5 3-16,0-14 1 16,3-5-3-16,-3 6-1 15,0 12 1-15,3-18 0 16,0-5-2-16,0 0 1 16,-3 5-2-16,0-3 2 15,3-7-9-15,-3-3-3 16,0-6-22-16,0-4-10 15,0-12-47-15,3-4-18 16,0-9-9 0</inkml:trace>
  <inkml:trace contextRef="#ctx0" brushRef="#br0" timeOffset="23987.3632">15239 11247 156 0,'-6'-15'57'0,"6"7"-30"0,0-3-14 0,0 8 17 16,3-2-6-16,0-3 0 16,0-2-7-16,0-1-2 15,6 0-9-15,0 3 3 0,3 1 1 16,0 1 1-16,-1 1 1 15,4 2 0-15,3 1 0 16,6 7-2-16,6-2-1 16,5-1-1-16,10-2 0 15,9 0-2-15,8-2 1 16,7-1-2-16,11 0 0 0,3 3-6 16,1-5 1-16,-1-3 2 15,3 0 1-15,4 3-4 16,-1-3 1-16,-6 3 2 15,1-3 1-15,-1 0-1 16,-6 0-2-16,-2 0 1 16,-4 0-1-16,-5 3 0 15,-7 2 0-15,-8 0 2 16,2 1 3-16,-8-1-4 16,-3 0-3-16,-7 1 1 15,1-1 0-15,-3 3 1 16,-6 0 0-16,-3-3 4 15,-4 3 5-15,-2 0-1 0,-3 0 1 16,-3 0-3 0,-3 0 1-16,-3 0-4 0,0 0 0 15,0 0-3-15,-3 3-1 16,0 0 1-16,3-1 0 16,-3 4-3-16,3-1 2 15,-3 3-1-15,3 0 0 16,-3 2 2-16,0 6 2 15,-1 3-1-15,-2 2-1 16,-2 8 3-16,-1 11 2 16,-3 18-2-16,-3 6 0 15,0 7 1-15,0-2 0 0,3 2-7 16,3 9 0 0,3-6-1-16,0-3 2 0,3-2 5 15,0-6 6 1,0-7-5-16,0 0-2 0,0-4-1 15,0 1-1-15,0 0 0 16,-3-5 2-16,3-6-1 16,0-2-1-16,0-3 1 15,0-3 1-15,0 1-1 16,0-6-1-16,0-3-2 16,0-2 1-16,2 0 3 15,-2-3 3-15,6 3-7 16,0 0 0-16,-3 0 0 15,0-3 3-15,6 0 2 0,-9 0 1 16,6-5-5-16,-9-3 1 16,0-2 2-16,0-3 1 15,0 0 5 1,0-8 5-16,-9-3 4 16,0 0-9-16,-3-2-2 15,-6 0 0-15,-5-1 1 16,-4 4-3-16,0-1-1 15,-12 3-1-15,4 0 1 16,-1 0 0-16,0 3 3 16,-6-1-3-16,-5-2-2 15,-1 3 0-15,-2 0-1 16,2-3 0-16,-6 8 0 0,1-6 0 16,-1 1 2-16,-5-3-1 15,2 0 2-15,-2 0-2 31,-1 0-1-31,1 0-2 16,2 5 1-16,0-7-1 0,1 2 0 0,-7-3 2 16,1 0 2-16,-1 1-3 15,7-1-2-15,-1 0-1 16,1 3 3-16,-1 0-2 16,4 3 1-16,-7-3 2 0,4 0 2 15,-4 3-1 1,6 5-1-16,7-3-2 0,2 0-1 15,0-2-9-15,10-1-5 16,5 1-51-16,6-6-20 16,3-2-70-1</inkml:trace>
  <inkml:trace contextRef="#ctx0" brushRef="#br0" timeOffset="25425.2943">15501 11914 200 0,'0'0'74'0,"0"5"-40"0,0-2-40 16,3 8 40-16,-3 5-14 15,3 5-3-15,0 5-1 16,-3 1-9-16,0-1 2 0,0 3 4 16,0-2-3-16,0-3 0 15,0-1-4-15,0-4 1 16,0-3-2-16,0-6 0 0,0 1 3 16,0-6 5-1,0-2-3-15,-3-3 0 0,0-3-4 16,3-2-1-16,-3-3-3 31,3 0 1-31,0-3 0 16,0-2 1-16,0 0 0 15,0 0 0-15,3-3-2 16,0-5 1-16,6 2-4 16,3-2 0-16,0 0-1 0,-1 0-2 0,1 2 3 15,0 6 0-15,0 2 1 16,0 3 0-16,0 6-3 0,0 2 0 15,-3 8-1-15,0 2 3 16,0 6 2-16,0 3 2 16,-3-3-1-16,-1 2 1 15,-2-2 0-15,0 0 1 32,-3-3 0-32,0-2 2 0,0-1-3 0,0-2-2 15,0-3 4-15,0-2 1 16,-3-3-5-16,3-5-2 15,0 0 0-15,0-3 0 16,3-6 1-16,3-2 0 16,0-2 0-16,0 2 0 15,6 0-3-15,3 0 2 16,-3 3 1-16,0 3 0 0,0 2-3 16,0 2 2-16,3 4 1 15,-1 2 2-15,1 5-3 16,0 8 0-16,0 3-1 15,-3 3 0-15,-3-1 4 16,0 3 1-16,-3 0-1 16,0 1-2-16,0-4 1 31,0-2-1-31,-3-3-3 16,0-2 2-16,0-6-23 15,0-2-12-15,3-3-30 0,0-6-11 0,2-4-38 16</inkml:trace>
  <inkml:trace contextRef="#ctx0" brushRef="#br0" timeOffset="25940.7642">16159 11975 236 0,'0'-8'90'0,"-3"8"-48"0,0-3-29 0,3 3 24 16,-3 0-12-16,0-2-3 15,-6 4-10-15,0 4-3 32,-3 2-5-32,0 2-3 0,0 6 2 0,-6 3-4 0,3-1 0 15,4 3-1-15,2 3 0 16,9 3 2-16,3-4 2 16,3-1-1-16,2-7-1 0,4-1-4 31,3-4 0-31,0-4 4 15,0-6 4-15,-3-3-1 16,0-2-2-16,-3-6 2 0,3-2 0 0,0 0-4 16,-4-3 1-16,-2-3-2 15,0-2 0-15,-6 0 4 16,0 2 1-16,0 3-4 16,0 3 1-16,-3 5-2 15,6 0 0-15,0 6 2 16,0-1 0-16,-3 3 0 0,3 8 0 15,0 5 6-15,3 0 4 16,0 3-5-16,0 0-1 31,0 3-2-31,0-1-2 16,0 1 1-16,3-1 1 16,0-2-1-16,0-3-1 0,0-5-21 0,0-2-11 15,0-6-44-15,0-3-16 16,2-5-16 15</inkml:trace>
  <inkml:trace contextRef="#ctx0" brushRef="#br0" timeOffset="26144.1412">16376 11964 248 0,'0'3'93'0,"0"0"-50"0,0 7-30 0,3-2 24 0,0 6-6 16,0 4-1-16,0 1-10 15,0-1-5-15,0 3-8 32,0 0-7-32,0-2-1 0,0-3 3 15,0-3 1-15,0-2-26 16,0-3-11-16,0-3-32 16,-3-5-13-16,6-5-35 15</inkml:trace>
  <inkml:trace contextRef="#ctx0" brushRef="#br0" timeOffset="26300.4954">16358 11795 264 0,'-6'-8'101'0,"6"8"-54"0,-3 0-24 0,3 0 29 0,0 0-25 0,0 0-7 16,0 0-18-16,0 0-4 15,6 3 1-15,0 2-29 0,0 0-12 31</inkml:trace>
  <inkml:trace contextRef="#ctx0" brushRef="#br0" timeOffset="26690.9125">16543 11988 212 0,'0'29'79'0,"3"-10"-42"0,0 7-23 0,0-15 22 0,0 2-9 31,-1 0-1-31,1 1-9 16,0-4 0-16,0 1-10 16,0-3-4-16,-3-3 0 0,3 0 2 15,-3-5 2-15,3-2-1 16,0-4-1-16,0-4-3 16,0-3-2-16,3-6-4 15,0-2 0-15,0 0 2 16,0 0 3-16,6 2-2 15,0 3 0-15,0 3 5 16,0 5 2-16,3 3 0 16,-1 5-1-16,1 5 1 0,0 8 3 15,0 3 5 1,-3 3 3-16,0 2-11 0,-3 0-6 16,-3 0 2-16,0 0 0 15,0 0-16-15,0-2-7 16,-3-6-76-16,3-5-34 15,-3-5 13 1</inkml:trace>
  <inkml:trace contextRef="#ctx0" brushRef="#br0" timeOffset="27847.4743">14016 11581 216 0,'-3'13'82'0,"3"-26"-44"0,-3 21-33 16,3-6 19-16,-3 6 0 15,-3 3 3-15,-3 2-3 16,-9 3-3-16,0 5-11 0,0 6 0 16,-3-1 1-16,-3 6-6 0,4 2-1 15,2-2-2-15,0-3-2 16,3-2 1-16,3-6-1 15,3-5-22-15,3-6-8 16,3-2-36-16,0-3-15 16,0-5-23-1</inkml:trace>
  <inkml:trace contextRef="#ctx0" brushRef="#br0" timeOffset="28097.5143">13792 11631 224 0,'-3'-5'85'0,"6"2"-46"0,-3 3-28 16,0 0 23-16,0 0-11 15,0 0 3 1,9 8-6-16,0 5-11 16,6 3 4-16,0 5 0 0,3 1-2 15,3-1-1-15,-4 5-4 16,1-2-1-16,0 5-3 15,0-5 1-15,-3 0-4 16,0-3 0-16,-3-5-39 16,0-3-18-16,0-2-76 15</inkml:trace>
  <inkml:trace contextRef="#ctx0" brushRef="#br0" timeOffset="28816.3231">14141 11800 160 0,'-3'0'63'0,"3"3"-34"0,0-3-12 16,0 0 22-16,0 0-11 15,0 0-4-15,0 0-9 16,3 3-2-16,2-3-8 0,4 0 4 0,6 2 1 16,3-2 1-16,0 0 3 15,3-2-1-15,3-1 2 16,-6 0-6-16,11-2-3 15,1 0-1-15,0 0 1 16,3-1-3-16,-1 1 0 16,1 0 1-16,-3-1 2 15,-3 1-1-15,-1 0 2 16,1 2 0-16,0 1 3 16,-3-1-7-16,0 0-2 15,-4 3 3-15,1 0 2 16,-3 0 0-16,0 0-1 15,-3 0-1-15,0 0 2 16,3 0-1-16,2-2 0 0,-2-1-3 16,0 0-2-1,0 1 1-15,-3-1-1 0,3 0 2 16,-3 1 1-16,-3-1-4 16,-4 0-1-16,-2 1 3 15,0 2 3-15,-3 0-23 16,0-3-10-16,0 0-29 15,0 3-14-15,3-2-60 16</inkml:trace>
  <inkml:trace contextRef="#ctx0" brushRef="#br0" timeOffset="29269.2207">14873 11565 220 0,'-3'-3'85'0,"-9"6"-46"0,6 0-32 0,6-3 22 16,0 0-10-1,3 8-6-15,0-3-3 16,3 0-6-16,3 6-1 0,-3-3 1 15,3 0 0-15,3-3 2 16,2 0-1-16,4 0 0 0,0 1-3 16,0-1-2-16,-3-2 1 15,0 2 1-15,-3-2-1 16,-3 2-1-16,0 0 3 16,-4 0 0-16,-2 3-4 15,-3 0 1-15,-3 3 2 16,-2 2 1-16,-1 0 1 15,-6 1 2-15,0 2 3 16,-3-3 2-16,0 5-3 16,3-2 0-16,0-3-5 15,3-2 0-15,3-3-3 16,3 5-58 0,9-13-109-1</inkml:trace>
  <inkml:trace contextRef="#ctx0" brushRef="#br0" timeOffset="31866.8618">15153 12748 156 0,'6'-22'57'0,"-4"22"-30"0,-2-2-14 0,0 2 32 16,3-3-5-1,0 1-12 1,-3 2-15-16,0 5-11 0,0 13-3 16,0 9 1-1,0 5-3-15,0 10 2 16,3 13 1-16,0 9 0 15,-3 13 2-15,0-22 1 16,0-7 7-16,0 18 4 16,0-8-7-16,0 11-2 15,-3 32 1-15,0-41 1 16,0-7-3-16,0 6-1 16,1-9-3-16,-1 8-1 0,0-10 1 15,0-3 0-15,0-8 0 16,0-3 2-16,0-5 1 15,0-5 1-15,3-3-5 16,-3-2 1-16,3-3 2 16,0-3 1-16,0-3-1 15,0 1 1-15,0-3-2 16,0 0-1-16,0-3 3 16,3 0 2-16,-3 1-2 15,3-1-2-15,0-2 0 16,0-1-1-16,0 1 2 15,3 0 3-15,-1-1 0 16,4-2 0-16,-3 0-3 16,3 5 1-16,0-2-2 0,3 0-1 15,6 2 1-15,-3 0 1 16,3 3-1-16,-3 0-1 16,-3-2 1-16,-1-1-1 15,-2 0 0-15,0 0 0 16,3 1 0-16,0-6 0 15,6 0 0-15,9 0 2 16,3-3-1-16,11 0-1 16,7 1 1-16,5-1 1 15,7 0-1-15,8 1 2 16,4 2 2-16,5 0 4 16,1 2-2-16,-4 1-2 15,0-3 0-15,1-3 1 16,5-4-1-16,-2-4 0 0,-4-2-3 15,3-1-2-15,-8 1-2 16,-1 3-1-16,-2-1 4 16,2 3 1-16,-8 0 0 15,-4 0 1-15,-5 3-4 16,0 0 0-16,-1-1 1 16,-5 4 0-16,-4-1 2 15,-2 0 1-15,0 1 1 16,-6-1 0-16,-1 1-2 15,-2-1 1-15,0 0-2 16,3 3 2-16,-7 0-2 16,-2 0 2-16,-3 0-2 0,-3 0-1 15,-3 0 1-15,-3 0-1 16,0 0 0-16,-3 0 0 16,-1 0-3-16,-2 0 0 15,0 0 4-15,-6 0 1 16,3 0 0-16,-3 0-2 15,3 0 1-15,-3-2-1 16,0-4-3-16,-3-2 0 16,3 0-1-16,-3-2 3 15,0-3-5-15,-3-1 2 16,3-4-3-16,1-3 2 0,2-3-2 16,-3-3 2-16,3-2 1 15,0-8 2-15,3-8 1 16,-1-2 1-16,1 2 0 15,0 2 2-15,3-2-1 16,0 3-1-16,0-3 1 16,-3-3 1-16,3-2-1 15,-3-3-1-15,0 0 1 16,0-2-1-16,-3 2 2 16,0 0 1-16,3 3-4 15,-3 2 1-15,0 3 0 16,0 3 2-16,0 5 3 15,-3 2 2-15,0 9-6 16,0 2-2-16,3 8-9 16,0 0-4-16,0 6-43 15,0 15-112 1</inkml:trace>
  <inkml:trace contextRef="#ctx0" brushRef="#br0" timeOffset="34273.4102">15289 13327 124 0,'0'-3'49'0,"0"3"-26"0,0 0-18 0,0 0 13 16,0 3-4-16,0 0 0 15,3-1 3-15,-3 1 1 16,3 2-9-16,0-2-1 0,3 10-1 16,-3-2 3-16,0 7 4 15,0-2-2-15,-3 3 1 0,0-3 1 16,-3 2 2-16,3-2-7 16,0-3-3-16,0 0 1 15,0-2 0-15,0-3 1 16,0 0 2-16,0-3-1 15,-3-2 2-15,3-1-4 16,-3-2-2-16,3 0 0 16,0-5-1-16,0 0-5 15,0-3 1-15,0 0 0 16,0-3 0-16,0 1 0 16,6-3 2-16,-3 2-3 0,6-8 0 15,-3 4 1 1,3-1 0-16,0 3 0 0,0 2 2 15,0 0-1-15,0 6-1 16,0 0-2-16,3 2-1 16,-3 0-7-16,2 3-4 15,-2 0-17-15,3 0-7 16,-3 0-38 0,0-2-53-16,0 2 31 15</inkml:trace>
  <inkml:trace contextRef="#ctx0" brushRef="#br0" timeOffset="34773.9883">15614 13324 176 0,'-6'0'66'0,"6"0"-36"0,-3 0-20 16,3 0 17-16,0 3-4 15,0-3 0-15,-3 3-6 16,0-1-2-16,-6 4-9 16,3-1-2-16,-6 8 0 0,3-2 0 15,-3 5 0-15,3-3-5 16,1 5-1-16,-1-2 1 16,3 0 2-16,3 0-2 0,3 0 0 15,0-3 1-15,6-2 0 16,-3-3 0-1,6-6 2-15,-1 1 1 0,4-6 1 16,-3 1 0-16,0-6 2 16,0 0-3-16,0-3-2 15,-3 3 0-15,0-5 1 16,0 2-3-16,-3-2 0 16,0 0 3-16,0 2 3 15,0 3-2-15,-3 3 0 16,0 0-1-16,0 8 1 15,0-1 4-15,0 6 4 16,0 0-9-16,3 5 0 16,0-2-2-16,0 2 2 15,0-2-1-15,3-1-1 0,0-2-24 16,0 0-11-16,0-3-35 16,0-2-14-16,0 0-8 15</inkml:trace>
  <inkml:trace contextRef="#ctx0" brushRef="#br0" timeOffset="35180.3246">15712 13375 184 0,'0'16'68'0,"0"-16"-36"0,0 21-18 15,0-16 20-15,3 6-11 0,-3-3 0 16,6 5-8-16,0-3-1 15,-3 1-8-15,0 0-2 0,0-4 2 16,0 1-1-16,0-2 0 16,-3-1-1-16,0-5 0 15,0 0-2-15,0-5-2 16,0 2 1-16,-3-8 1 16,0 4-3-16,6-9 0 15,0 2 1-15,3-1 0 16,0 1-3-16,3 1 2 15,3-3 1-15,0 3 0 16,-1 5 0-16,-2 8 0 16,0 0 4-16,0 8 2 0,0 0 2 15,0 3 0-15,-3-4-2 16,0 4-1-16,0 0-6 16,-3-1-1-16,0-2-15 15,0 0-6-15,0 0-30 16,0-3-11-16,0 1-40 15</inkml:trace>
  <inkml:trace contextRef="#ctx0" brushRef="#br0" timeOffset="35696.0494">16051 13324 220 0,'-2'-5'82'0,"2"8"-44"0,-6-6-29 0,0 3 19 15,0 3-12-15,3-1-4 16,-6 6-12-16,0 0-2 16,0 8 0-16,0-3 1 0,0 6 3 15,0 7-3-15,6-7 0 16,0-3 3-16,3 0 1 16,0 2-4-16,9-5 1 15,3-5-2-15,-3-5 0 16,0 0 2-16,0-9 0 15,0 1 0-15,0-6 2 16,-3 4 3-16,0-7 4 16,-1 4-4-16,-2-11-1 0,0-14-2 15,0 1 1 1,-3-3-4-16,0 0 0 0,0 2 1 16,0 1 0-16,0 2 0 15,0 8 0-15,0 3 0 16,0 5 2-16,0 6-1 15,0 7-1-15,0 8 5 16,0 6 4-16,3 10-1 16,0 8 3-16,3 6 0 15,-3-6 1-15,0-8-4 16,3 5-3-16,-3-5-5 16,3 6 0-16,0-6-7 0,0 0 0 15,0-2-28-15,0-6-12 16,0 0-50-1,0-5-47-15,0-3 49 16</inkml:trace>
  <inkml:trace contextRef="#ctx0" brushRef="#br0" timeOffset="36086.3926">16313 13150 208 0,'-3'-21'77'0,"3"15"-42"0,-3 4-12 0,3 2 26 16,0-3-7-16,-3 0 0 0,1 3-15 15,-4 3-7-15,0 0-11 16,-3 2-6-16,0 6 0 0,-3 4-4 16,3 1-2-16,0-2 2 15,3 1 0-15,3 1-2 16,6 3 2-16,3-3-1 15,3 0-2-15,3 2 3 16,-3-2 2-16,0-3 0 16,0 6 2-16,0 5 0 15,-6-1 1-15,-3-1 6 16,-6-1 6-16,0-3-6 16,-3-2-1-16,0-3-5 15,-3-2-3-15,0-6-9 16,0 0-3-16,0-5-23 0,3 0-10 15,9-2-32 1,0-3-13-16,9-1-23 16</inkml:trace>
  <inkml:trace contextRef="#ctx0" brushRef="#br0" timeOffset="36539.5717">16361 13303 200 0,'-3'0'74'0,"3"-2"-40"0,0 4-22 0,0 1 21 16,0 2-4-16,0 3 1 15,0 5-15-15,0 6-4 16,3-1-7-16,0 1-1 0,0-3 1 0,0-3-5 16,3 3 1-16,3 2 2 15,0-2 1-15,3-5-1 16,0-3 1-16,2-6 2 15,1-4 4-15,-3-3-4 16,0-3-3-16,-3-3-1 16,0-2-1-16,-3-3 0 15,0-3 0-15,0 4-3 16,-3-1 2-16,0 0 1 16,-3 5 2-16,0 3-3 15,0 3 0-15,0 5-1 16,3 3 0-16,-3-1 11 15,3 9 3-15,0 5-3 0,3 0-1 16,0 2 0-16,0 1 2 16,0-1-7-16,0-2-2 15,-1-3-1-15,1-2 0 16,3-3-22-16,-3-3-10 16,0-2-26-16,0-6-11 15,0 0-45 1</inkml:trace>
  <inkml:trace contextRef="#ctx0" brushRef="#br0" timeOffset="37149.2957">16659 13319 172 0,'0'5'66'0,"3"-2"-36"0,-3 2-9 15,0 1 25-15,0 4-4 16,0 3 0-16,3 1-12 15,-3 2-6-15,0-1-14 16,0 1-2-16,0-2-1 0,0-4-3 16,0 1-3-16,0-3-3 15,0-3 1-15,0 0-1 16,0-5 0-16,3-2 0 16,3-1 0-16,0-5-3 15,-1-5-1-15,1-6-4 16,0 1 1-16,0-1 5 15,0 3 4-15,0 0 1 16,0 6-1-16,0 2-2 0,3 5 1 16,0 6 12-16,0 5 5 15,-3 5 0-15,0 0 3 16,-3 1-1-16,0-1 0 16,0-3-7-16,0 1-2 15,-3-3-5-15,0-3-3 16,0 0 0-16,0-5-1 15,0 0 0-15,0 0 2 16,6-2-8-16,0-1-1 16,0-2-1-16,0-8 0 15,0-3 0-15,-1 0 2 16,1 0 4-16,0 0 3 0,0 3-2 16,3 2 0-16,-3 3 1 15,3 3 0-15,3 5 2 16,3 5 3-16,-3 3 7 15,0 8 4-15,-3 0-2 16,0 3 2-16,-3-1-7 16,0 1-1-16,-1-1-6 15,1 1-4-15,-3-3-10 16,0-6-5-16,0-2-44 16,0-3-20-16,-3-5-64 15</inkml:trace>
  <inkml:trace contextRef="#ctx0" brushRef="#br0" timeOffset="37680.4461">17114 13486 128 0,'0'-3'49'0,"3"3"-26"0,12 0-14 15,-9 0 14-15,-3 0 0 16,-3 0 1-16,0 0 0 16,0 0 2-16,3 3-14 15,-3-3 6-15,0 5 5 0,0 0 3 16,-3 3 2-16,0 3-11 15,-3 0-5-15,3 2-3 16,-6 5 1-16,9 6 1 16,-6-3 1-16,6 0-6 0,0-2-2 15,9-3-4 1,0-3 1-16,-3 0 2 16,3-7-17-16,-3-4-7 15,3-2-28-15,0-13-11 16,-3-3-59-1</inkml:trace>
  <inkml:trace contextRef="#ctx0" brushRef="#br0" timeOffset="38039.9713">17156 13348 208 0,'-3'0'79'0,"3"0"-42"0,0 0-17 16,0 0 24-16,0 0-2 16,0 0 1-16,0 0-10 15,0 0-5-15,0 0-16 16,0 0-5-16,0 0-1 0,0 0-1 16,0 0 2-16,-6 3-2 15,6-3 0-15,0 0-6 16,0 0-5-1,0 0-2-15,0 0-1 0,0 0 3 16,0 0 4 0,3-3 3-16,-3 3 0 0,0 0 2 15,0 0 0-15,0 0 3 16,0 0-1 0,0-2-33-16,6-1-142 31</inkml:trace>
  <inkml:trace contextRef="#ctx0" brushRef="#br0" timeOffset="40414.9562">15078 14145 132 0,'0'-11'52'0,"0"8"-28"0,0 3-19 15,0 0 11-15,0 0-7 16,3 0-3-16,-3 0 1 15,0 0 0-15,3 6-3 16,0 4 4-16,-3 4 4 0,3 1 3 16,-3 7 0-16,0 1-3 15,0 4 0-15,0 10-1 16,0 5 1-16,0 11-4 16,6 5 0-16,0 8-5 0,0-2 0 15,-3 7-1-15,0-4 1 16,-3-7 0-16,-3 4 3 15,0-1 6-15,-6 4 4 16,0-7-2-16,3 1 0 16,0-8-6-16,0-5 0 15,0-6-5-15,3-5-2 16,0-8 0-16,0-5-1 16,3-5 2-16,0-6 1 15,0 0-4-15,0-5 1 0,0 0 0 16,0-3 2-16,0 1 3 15,0-4 2-15,0 1-3 16,0-1-3-16,0-2-3 16,0 0 1-16,0 0 1 15,6 3 2-15,0 0-1 16,0-3-1-16,6 2-2 16,0 1 1-16,0-3 1 15,3 0 0-15,0 0-3 16,3 3 2-16,2-1-1 15,10-2-2-15,3 3 5 16,6 5 1-16,5-3-3 16,13 1 1-16,2-4 2 15,10 3 1-15,-1 1-1 0,10-4-2 16,8-7 3 0,-3 2 0-16,1-2-1 0,-4 5-2 15,3-5 1-15,1 0-1 16,-1 2 0-16,-6-2 2 15,-2-1-1-15,-1-2 2 16,-11 3-2-16,-4 0-1 16,-2 0 1-16,-1 2-1 15,4 0-3-15,-7 1 2 16,1-1 1-16,0 0 2 16,2 1 1-16,-2-1 1 15,-1 0-2-15,-2 3 1 16,3 0-4-16,-1 0 0 0,-5 3 3 15,-7 0 1-15,-5 2-4 16,-3-2 1-16,-3-1 0 16,-4 1 2-16,1-3-1 15,-6 0-1-15,-3-3 1 16,-9 3 1-16,0 0-1 16,-3-2-1-16,0-1-2 15,-6 0 1-15,0 1-4 16,-3-6-1-16,3 0-6 15,-3-11 0-15,0 9-1 16,0-11 3-16,3 2 4 16,0-10 1-16,0-19 3 15,-3-5 3-15,0 0 0 0,0-2 2 16,0 2-2-16,-3-5 2 16,0-6-4-16,-3 3-2 15,3-7-1-15,3 1 0 16,0 4 3-16,0-1 0 15,3 6 1-15,3 0 0 16,0 5-3-16,3 3 2 16,0 5 7-16,-3-3 6 15,0 3-2-15,0 6 0 16,-3 4-6-16,-3 9-1 16,0 2-28-16,0 3-10 15,-3 5-84 1,-3 3-44-16,0 2 75 0</inkml:trace>
  <inkml:trace contextRef="#ctx0" brushRef="#br0" timeOffset="41463.3952">15614 14666 124 0,'-9'5'49'0,"12"0"-26"0,-3-5-12 0,0 0 18 16,0 0 0-16,0 0 3 16,0 0-4-16,0 0 0 15,0 0-16-15,0 0 0 0,0 0-1 16,0 0-2-16,0 0 2 0,0 0-4 15,3 6 1-15,0 2-1 16,0 5 1-16,0 0 0 16,0 3 0-16,-3 5 0 15,3 3 2-15,0 0-3 16,0 0-2-16,-3-3 0 16,3-5 1-16,0-3 1 15,-3-3 1-15,0-2 0 16,0-2 2-16,0-6-3 15,0-3 1-15,0-2-5 16,0-6 0-16,-3-5-1 16,3 0-2-16,3-2 1 15,0-3-1-15,3 0-3 16,3 2 2-16,0 3 1 0,2 0 0 16,-2 3-5-1,6 5 1-15,-3 3-7 0,6 0-3 16,-3-1-17-16,0 4-5 15,0-1-27-15,0 0-13 16,-1 1-28 0</inkml:trace>
  <inkml:trace contextRef="#ctx0" brushRef="#br0" timeOffset="41885.0276">15926 14671 204 0,'0'0'77'0,"0"-2"-42"0,-3 2-19 0,3 0 22 16,-2 0-7-16,-4 0-1 0,0 5-12 16,-3 0-4-16,0 11-8 15,0 0-4-15,0 5-1 0,0 3-4 16,3 2 2-16,0 1 1 16,3-3 0-16,6-6-3 15,3-2 0-15,0-3 4 16,3-5 1-16,0-5-3 15,3-3 1-15,-3-6 2 16,0-4 1-16,0-3-1 16,-1-1 1-16,1-1-4 15,-3-1 0-15,0 2 3 16,-3-1 3-16,0 1-4 0,0 4-3 16,-3 10-4-1,3 5 3-15,-3 8 4 16,3 3 0-16,0 0-1 15,0 0 1-15,-3 0 1 16,0-3-6-16,6 0-26 16,0-5-10-1,6-3-29-15,-3-5-9 16,0-5-11 0</inkml:trace>
  <inkml:trace contextRef="#ctx0" brushRef="#br0" timeOffset="42213.4869">16069 14743 168 0,'3'18'66'0,"0"-10"-36"0,-3 13-20 15,3-10 17-15,-3-1-7 16,0 4 1-16,0-4-8 16,0 1 0-16,0-3-8 15,0-3-1-15,0-5 2 0,0-3 1 16,3-2 1-16,0-3-7 15,0-2 0-15,0-4-1 16,0-2 0-16,3-5-3 16,0 5 2-16,0 1 5 15,3 1 5-15,0 4-5 16,0 4 0-16,0 14-2 16,3 3-2-16,-3 2 3 15,-1 3 2-15,-2 0-2 0,0 0 0 16,-3-3-12-16,0-2-7 15,3-3-35-15,-3-3-15 16</inkml:trace>
  <inkml:trace contextRef="#ctx0" brushRef="#br0" timeOffset="42650.6627">16322 14732 200 0,'-6'-16'77'0,"3"16"-42"0,-3 0-23 0,3 3 19 0,-2 5-12 16,-1 2-3-16,-3 4-9 16,3 1-5-1,0 7-1-15,3 1-4 0,0-1 2 0,3-4 1 16,3-2 0-16,3-3-3 16,3-2 0-16,0-6-1 15,2-5 3-15,1-8 0 16,0-5 3-16,0-3 1 15,-3-3 3-15,-3-4-3 16,0-9 0-16,-3 0 3 16,-3-2 3-16,-3-6-6 15,-3-2-4-15,0-1 2 16,0 9 3-16,0 8-1 16,3 4 0-16,0 7-3 0,3 4-3 15,0 6 6-15,0 5 3 16,6 18 1-16,0 9 3 15,0 7 1-15,0-5 3 16,0 0-3-16,3 3-1 16,0 16-6-16,0-19-3 15,-3-5-9-15,3-1-3 16,12 6-40-16,-4-7-17 16,-2-9-51-1</inkml:trace>
  <inkml:trace contextRef="#ctx0" brushRef="#br0" timeOffset="43307.2544">16662 14846 208 0,'-3'0'77'0,"3"0"-42"0,3 0-28 0,-3 0 18 0,0 0-11 16,0 0 4 0,9 2-6-16,-3 1-7 15,0 0 4-15,-4 2 1 0,1 3 1 16,-3 3 3-16,-3-1-1 15,1 3 0-15,-1 9-3 16,0-1-1-16,0 2-3 16,6-1-1-16,3-4-3 15,-1-2-2-15,1 0 1 16,0-5-1-16,0 2-9 16,3-11-4-16,3-2-26 0,0-5-13 15,-3-5-63 1,0-14-32-16,-3 0 70 15</inkml:trace>
  <inkml:trace contextRef="#ctx0" brushRef="#br0" timeOffset="43478.8713">16694 14653 248 0,'-6'-3'93'0,"6"6"-50"0,0-3-30 0,0 0 24 15,0 2-19-15,0-2-7 16,3 3-27-16,-3 0-10 0,3-3-97 16,6-6-42-16</inkml:trace>
  <inkml:trace contextRef="#ctx0" brushRef="#br0" timeOffset="45423.2467">17531 12875 168 0,'-3'-3'66'0,"6"3"-36"0,-3 3-22 0,0-3 16 15,0 0-6-15,0 0 0 16,6 0-6-16,9 0-2 0,3 0-6 16,2 0-5-16,4-3 0 0,3 3 1 15,0 3 2-15,0-1-3 16,5 6 0-16,-2 3 1 15,-3 2 2-15,-6 0-3 16,-3 3-2-16,-1 0 4 16,-2 0 1-16,-3 0-3 15,-3 2 1-15,-3 3 2 16,0 3 3-16,-3 0-2 16,0 5-2-16,-3 0 0 15,0-2 1-15,0-1 5 16,-3 1 4-16,0 2-2 15,0-3 0-15,0 1-5 16,0-1-3-16,0-2 0 16,0 0-1-16,-6 5-3 0,0 3 0 0,-3-1 4 15,0 6 1-15,1 8 6 16,-1-2 5-16,0-1-5 16,3-8-2-16,3-2 3 15,-3 5 2-15,3-8-2 16,0 11 2-16,0 13-4 15,3-3-2-15,3-2 2 16,3-1 0-16,3-2-6 16,3-13-2-16,-3-5 0 15,12 4 2-15,-3-1-5 16,3-4 1-16,-4-2-4 16,4-3 2-16,-3-3 1 0,0-2-1 15,-3-2 4-15,0-4 2 16,-3-2 0-16,-3 0 2 15,0-3-2-15,0 1 2 16,0-1-2-16,-3-2-1 16,-3-1 1-16,0 1 1 15,0-1-3-15,0 1 0 16,0 0-1-16,-3-1 0 16,3 1 2-16,-3 2 2 15,0 1 3-15,-3 2 2 16,0 0 1-16,-3 5 0 15,3-3-4-15,-6 6-3 16,0-3 0-16,3 17 1 16,0-7-1-16,0 9 2 15,3-5-4-15,3 10 0 0,0-3 1 16,3 14 0-16,0-9 0 16,0 22 2-16,0-11-1 15,0 9 2-15,0-12-2 16,-3 14-1-16,0-8 1 15,0 5 1-15,0-10-3 16,-6 0 0-16,-5 15 5 16,2-23 2-16,3-6 0 15,-9 0 1-15,-12 11-4 16,3-10 0-16,-2-11-21 16,-4-3-10-16,3-11-61 0,6-10-27 15,3-5-2 1</inkml:trace>
  <inkml:trace contextRef="#ctx0" brushRef="#br0" timeOffset="46017.106">18370 14131 200 0,'-3'-2'77'0,"3"4"-42"0,0 1-26 0,-3 5 19 15,0 3-3-15,-3 7 0 16,3 1-1-16,0-4 0 15,-9 9-13-15,4-3-4 0,-7 9-1 16,3-4-3-16,-3 0-2 16,-3 9-14-16,3-9-6 15,3-7-19-15,0-6-8 0,0-5-62 16,3-8-30 0,4-5 70-16</inkml:trace>
  <inkml:trace contextRef="#ctx0" brushRef="#br0" timeOffset="46251.4988">18138 14203 244 0,'-3'-3'93'0,"6"6"-50"0,0-1-33 16,0 1 23-16,3 2-5 16,-3-2 3-16,6 10-13 0,9 8-3 15,-3-5-9 1,-1 0-4-16,10 8-1 0,-6-3 1 0,6 6 1 15,-6-4-4-15,0-4 1 16,3 2-29-16,-4-5-10 16,-5-5-49-16,0-6-21 15,-6-8 8 1</inkml:trace>
  <inkml:trace contextRef="#ctx0" brushRef="#br0" timeOffset="46845.5551">18477 14031 164 0,'-3'-5'63'0,"3"2"-34"0,0-2-10 15,3 2 21-15,-3 0-9 0,6-2-3 16,3-3-5-16,0-2-3 15,0-1-10-15,3 0-2 0,0 1-1 16,3-1-1-16,0 3 1 16,0 3-2-16,-1 5 0 15,-2 5-3-15,0 8-2 16,-6 3 3-16,-3 0 2 16,-3 5 0-16,-3 3 2 15,0 0-4-15,0-5 0 16,3-4-1-16,3-1-2 15,3-1-2-15,3-3 1 16,3 1-1-16,6 5 0 16,6 2 0-16,-6-2 0 15,-4-2 2-15,1 7 2 0,0-3 16 16,-6 9 9-16,0-3 1 16,-9 5 1-16,0-6-8 15,-12 12 0-15,3-6-12 16,-12-3-5-16,4-4-25 15,-10-17-9-15,-24 3-45 16,4-8-16-16,5-6-50 16</inkml:trace>
  <inkml:trace contextRef="#ctx0" brushRef="#br0" timeOffset="48767.3885">19230 12872 64 0,'-3'-3'24'0,"6"1"-12"0,-3-1-8 0,0 3 8 16,3-3-1-16,-3 1 1 0,3-1-4 16,-3 0-3-1,0 1 2-15,3-1 0 0,-3-2 10 16,0 2 4-16,0 1 2 15,0 2 1-15,0-3 0 16,0 3 2-16,0-3-14 16,0 1 6-16,0 2 3 0,0-3-5 15,0 3 1-15,0 0-10 16,0 0-4-16,0 5-2 16,0 1 1-16,0 4-1 15,3 3-1-15,0 6 1 16,0-1-1-16,0 4 2 15,0 4 1-15,0 3 1 16,0 3 2-16,0 2 1 16,0 6 1-16,0 0-2 15,0 2 1-15,0 0-2 16,0 1 0-16,0-4-1 0,0-12 0 16,0-3 0-16,0 7 0 15,-3 17 0-15,0-6 0 16,0-2 2-16,0 2 1 15,0-5 1-15,0 0 0 16,0-2-2-16,3-11 1 16,-3-3-2-16,0 5 0 15,0-2-6-15,0 3 1 16,0-4 2-16,0 6 3 16,0-2 0-16,0 2 2 0,0-5-4 15,3 8 0-15,0-6 1 16,-3-5 0-16,0-2-2 15,0 5-2-15,0-3 1 16,3 0-1-16,0-3 0 16,-3-2 2-16,0-2-23 15,3-9-8-15,0 0-41 16,0-5-18-16,0 0-33 16</inkml:trace>
  <inkml:trace contextRef="#ctx0" brushRef="#br0" timeOffset="50229.1345">19198 12819 116 0,'-15'-8'44'0,"15"5"-24"0,0 3-24 16,6 0 49-1,0 0-12 1,3 0-7-16,3 0-15 0,2 3-1 16,4-3 3-16,0 0 2 0,9 0 0 15,3-3-5-15,2 1-4 16,4-1-1-16,3 1 1 15,3-1-3-15,5-2-2 16,4-1 4-16,11-4 4 16,-2 2-5-16,-1-8 0 15,4 3-2-15,8 2-2 16,-5 1 1-16,-1-1 1 16,4 0-1-16,-7 1-1 15,1-1-2-15,-4 3 1 0,-2 0 5 16,2 0 2-16,-5 0-5 15,-3 3 0-15,-7 0-3 16,4 0-2-16,-4-1 5 16,-5 1 1-16,-3 0 0 15,0-1 1-15,-1 1-2 16,-2 0-1-16,-3 2 1 16,-3 1 1-16,2-4 1 15,-2 1 3-15,0 0-1 16,0 2 2-16,-3 0-6 15,-7 1-3-15,1-1 3 16,-6 0 3-16,-3 1 5 16,0 2 2-16,-3 0-5 15,0 0-2-15,-3 0-2 0,-3 0 1 16,6 2-4-16,-3 4 0 16,-3-1 1-16,0 3 0 15,0 3 0-15,0 4 2 16,0 4-3-16,-3 15-2 15,0 6-1 1,0 5 3 0,0 11 0-16,0 2 1 0,0 5 0 15,3 9 0-15,3-4 0 16,0-1 2-16,3-4-3 16,0 1 0-16,3-9 1 15,0-2 2-15,0-5-1 16,0 7-1-16,-1-4 1 0,1-4-1 15,-3-4 0-15,0-6 0 16,3-6 0-16,-3-2 2 16,0-2-6-16,-3-3-1 15,-3-3-1-15,3-3 4 16,-3-2 1-16,0-3 1 16,0-2-3-16,0 0 0 15,0-3 4-15,-3 0 1 16,0-3 0-16,0 3-2 15,-3-3-2-15,-3 0 1 16,0 3-1-16,-3-2 0 0,1 2 0 16,-4-1-2-16,-6 1 0 15,-3 0 3-15,0 0 2 16,-3 0 4-16,-2 0-2 16,-4 0-2-16,0 0 2 15,-8 3 0-15,-1-1-1 16,0-2-2-16,-2 0 1 15,-7-3 1-15,0 1 1 16,-2-1 1-16,2-2-2 16,-8 5 1-16,2-1-2 15,-5-1 2-15,-7-1-4 16,1 0 0-16,-1 6-1 16,-5-3 0-16,-1 2 4 15,4-2 1-15,-4 3-4 16,7 0-1-16,3-1 3 15,5-2 1-15,9 0-9 0,1-3-3 16,2-5-35-16,9 0-15 16,7-5-53-1</inkml:trace>
  <inkml:trace contextRef="#ctx0" brushRef="#br0" timeOffset="51354.4995">19480 13298 160 0,'-2'0'63'0,"2"3"-34"0,0 2-25 0,2 0 15 16,1 6 0-16,-3-1 3 16,3 14-12-16,0-3-3 15,3 14-5-15,-3-6 1 0,0 11 0 16,0-9 7-16,0 4 4 15,0-6-5-15,0-3-3 16,0-2 5-16,0-5 3 16,0-4-12-16,-3-7-3 15,0 0 0-15,0-13 0 16,0 2-2-16,-3-10 2 16,0 3 3-16,0-14 1 0,0 5-1 15,0-7-2 1,0 2 1-16,3-8 1 0,0 6-1 15,3-6 2-15,6-10-2 16,0 10 2-16,0 5-2 16,3 9 2-16,0 7-2 15,-3 9-1-15,-3 2 3 16,3 10 2-16,3-2 7 16,-9 8 4-16,0-3-2 15,-3 3 2-15,0 0-7 16,-6 0-1-16,3-3-6 15,-9 0-2-15,6-2-20 0,-3-6-7 16,3 1-26-16,0-9-11 16,3 0-48-1</inkml:trace>
  <inkml:trace contextRef="#ctx0" brushRef="#br0" timeOffset="51666.8206">19698 13348 160 0,'12'16'63'0,"-12"-16"-34"0,6 24-10 0,-3-19 21 16,0 3 0-16,0-3 3 15,-3 3-15-15,0-2-5 16,0 2-13-16,0-3-4 0,0 0 0 0,0 0-3 16,0-2-2-16,0-3 2 15,0-3 0-15,0 1 1 16,0-3 0-16,0-1 0 15,0-4 0-15,0-1 0 16,3-2 2-16,2-3-3 16,1 0 0-16,3 6-3 15,-3-1-3-15,3 0 2 16,-3 3 0-16,0 3-15 16,0 2-6-16,0 1-18 15,6-1-7-15,0 1-24 16,-3 2-7-16</inkml:trace>
  <inkml:trace contextRef="#ctx0" brushRef="#br0" timeOffset="51823.0911">19900 13361 192 0,'0'22'74'0,"0"-22"-40"0,3 18-24 0,0-15 17 16,0 2-13-16,0 3-3 15,0-3-9-15,-3 1-4 16,0-4-46-16,0-2-20 15,3 0-18-15,0 0-6 16</inkml:trace>
  <inkml:trace contextRef="#ctx0" brushRef="#br0" timeOffset="52198.0625">19933 13179 176 0,'-3'0'68'0,"3"3"-36"0,0-3-35 0,0 0 9 15,6 7-6-15,0 4 1 16,3 2-1-16,3 6 0 16,0 2 0-16,-1 0 0 0,-2 3-5 15,-3-6 1-15,0-2 4 16,-3 0 4-16,0 0 10 16,-3-5 5-16,0-3-3 15,0-3-1-15,0-5-7 16,3-5-3-16,0-3-2 15,3-3 0-15,0 1-4 16,3-4 0-16,3 1 1 0,6 2 2 16,-3 6-3-16,0 8 0 15,-1 5 3-15,-2 2 1 16,-3 4 1-16,0-1 2 16,0 0-3-16,-3-2-2 15,0-3-7-15,0 0-1 16,-6-8-35-16,6 0-12 15,0-8-34 1</inkml:trace>
  <inkml:trace contextRef="#ctx0" brushRef="#br0" timeOffset="52401.2081">20225 13023 192 0,'3'-11'74'0,"0"11"-40"0,0 0-27 16,-3 0 20-16,3 8-5 15,0 5 1-15,2 9-3 16,1 9-3-16,0 6-9 16,3 3-1-16,-6 2 0 0,3 1-1 15,0-4-1-15,0-4-8 16,-9-9-2-16,0-2-31 16,0-8-100-1</inkml:trace>
  <inkml:trace contextRef="#ctx0" brushRef="#br0" timeOffset="52588.8238">20171 13216 228 0,'0'-3'88'0,"3"6"-48"0,3-3-31 0,-3 0 19 15,6 0-12-15,3-3-4 16,3-2-5-16,8-3-2 15,1-3-3-15,3 1-39 0,3-1-17 16,3-2-55 0</inkml:trace>
  <inkml:trace contextRef="#ctx0" brushRef="#br0" timeOffset="52854.6493">20629 12994 244 0,'-11'-14'90'0,"2"12"-48"0,-6-9-23 0,6 11 26 0,-3-5-8 16,0 2 1-16,0 6-22 16,0 0-9-16,0 2-5 15,3 5-5-15,0 9 2 0,3 7-1 16,6 9-2-16,3 10 0 16,0-3 0-16,6 0 3 15,-3 1 2-15,0-9-2 16,-3-2 0-16,0-6-8 15,-6-2-4-15,0-5-22 16,-3-6-8-16,0-2-26 16,-3-11-9-16,0-6-18 15</inkml:trace>
  <inkml:trace contextRef="#ctx0" brushRef="#br0" timeOffset="52995.0272">20433 13242 256 0,'9'-15'96'0,"3"7"-52"0,3-8-29 0,-3 13 26 15,5 0-15-15,7-2-5 16,3 0-12-16,-3 0-4 16,0-1-3-16,-3-2-41 0,-4-2-19 15,-2-3-72 1</inkml:trace>
  <inkml:trace contextRef="#ctx0" brushRef="#br0" timeOffset="56537.4544">13658 13115 180 0,'-3'-8'68'0,"3"6"-36"0,0-3-9 15,0 2 26-15,0 0-7 16,0 3 0-16,0 0-18 16,0 0-4-16,6 3-12 15,3 2 1-15,9 6 4 0,3 2-1 0,0 6 1 16,0 4-3-16,-4 1-1 15,1 3-3-15,-6-6-1 16,-3-5-3-16,0 0 1 16,0-1-2-16,0 1 2 15,-3-3-18-15,0-5-4 16,0 0-18-16,0-2-6 16,-3-1-17-16,0-5-5 15</inkml:trace>
  <inkml:trace contextRef="#ctx0" brushRef="#br0" timeOffset="56772.1836">13962 13089 192 0,'-3'0'71'0,"3"3"-38"0,0 2-21 0,-3 3 21 0,0 2-2 15,0 14 4-15,-6 5-2 16,0 8 0-16,0-5-18 15,3-8 0-15,-6 10 1 0,3-5-8 16,-2 8-2-16,-7 14-4 16,3-12-2-16,3-7-13 15,3-8-4-15,3-5-20 16,3-6-9-16,3-8-15 16,3-5-5-16,6-5-32 15</inkml:trace>
  <inkml:trace contextRef="#ctx0" brushRef="#br0" timeOffset="57225.3782">14063 13274 216 0,'-21'-2'82'0,"12"7"-44"0,-3-5-14 0,9 0 27 16,-2 2-11-16,2 1-1 0,0-3-20 15,3 0-7-15,0 0-7 16,9 3 1-16,8-3 3 0,7 0 1 16,15 0 2-16,3 0-2 15,2 0 1-15,7-3 0 16,5 0 1-16,4-2-4 15,-1 3-3-15,1-4-2 16,-1 1-3-16,-5 2 1 16,-6-2-1-16,-10 2 2 15,-2 1 1-15,-9-1 1 16,-6 0 2-16,-3 3-1 16,-9-2 2-16,-4 2-2 15,1-3 2-15,-3 0-4 0,0 1-2 16,-3-1-20-16,0 1-8 15,-3-1-28-15,0-2-12 16,0 5-47 0,0 0-59-16,0 0 50 15</inkml:trace>
  <inkml:trace contextRef="#ctx0" brushRef="#br0" timeOffset="57568.8316">14721 13073 300 0,'-9'-3'112'0,"6"3"-60"0,3 3-47 0,0-3 24 16,0 5-16-16,3 1-4 0,3 2-4 16,3 0-1-16,3-1-2 15,9 1-2-15,2 0 1 0,-2 0-1 16,0 3 2-16,0 5-1 15,3-3-1-15,-6 0 3 16,-3 0 0-16,-7 1-1 16,-2-1-2-16,-6 0 16 15,-6 0 6-15,1 1-4 16,-7 1 0-16,-6 4-9 16,0-3-1-16,6 0-6 15,0-3-2-15,3-2-22 0,0-4-8 16,6 1-45-1,0-2-18-15,3-1-47 16</inkml:trace>
  <inkml:trace contextRef="#ctx0" brushRef="#br0" timeOffset="72473.8711">15048 16386 232 0,'0'-3'88'0,"0"3"-48"0,3 8-38 0,-3-5 19 0,0 2 4 16,0 0 7-16,3 3-8 15,-3 3-5-15,0 5-10 16,0-3-6-16,0 5 0 0,0-4-4 15,0-1 0-15,0 0-26 16,3-2-9-16,0-3-35 16,0-3-13-16,0-3-15 15</inkml:trace>
  <inkml:trace contextRef="#ctx0" brushRef="#br0" timeOffset="72629.9779">15087 16216 208 0,'-6'0'77'0,"6"0"-42"0,-12-5-30 0,12 5 17 16,0 0-17-16,0 0-2 15,3 0-20-15,0 0-9 16,6 0-66-16,0 0-29 16</inkml:trace>
  <inkml:trace contextRef="#ctx0" brushRef="#br0" timeOffset="72879.9617">15420 16132 216 0,'-14'-14'82'16,"14"14"-44"-16,-18-8-20 0,18 8 25 0,-6-5-11 16,0 5-3-16,-6 0-13 15,3 0-5-15,0 8-6 16,0-5-8-16,3 13-1 0,0 2 2 15,3 22 1-15,0-6-2 16,6 14 2-16,-3-8-8 16,3-1-2-16,0-4-23 15,0-4-10-15,0 1-28 16,-3-11-10-16,0-2 0 16</inkml:trace>
  <inkml:trace contextRef="#ctx0" brushRef="#br0" timeOffset="73036.2498">15200 16375 264 0,'-6'-11'101'0,"6"11"-54"0,3 8-42 0,0-5 22 15,6 0-13-15,-3-1-1 16,12-2-7-16,-3 0-4 16,15-2-78-16,-7-1-36 15,13 0 1-15,-6 1 5 16</inkml:trace>
  <inkml:trace contextRef="#ctx0" brushRef="#br0" timeOffset="73270.9151">15712 16155 200 0,'0'19'77'0,"0"-19"-42"0,3 42-30 16,-3-31 17-16,6 18-14 15,0-5-2-15,-3 8-6 16,0-6-1-16,0 6 1 16,0-3-31-16,0-3-12 0,0 1-44 15</inkml:trace>
  <inkml:trace contextRef="#ctx0" brushRef="#br0" timeOffset="73489.353">15644 16341 244 0,'-3'0'93'0,"3"0"-50"0,6 5-28 0,-3-5 26 15,6 0-15-15,-3 0-3 16,8-11-11-16,-2 3-5 15,6 1-4-15,-3-1-7 0,6 5 0 16,-3 0-27-16,3-2-9 16,-4 0-33-16,1-3-14 15,-3 2-8 1</inkml:trace>
  <inkml:trace contextRef="#ctx0" brushRef="#br0" timeOffset="73817.5112">15915 16190 212 0,'-3'-3'79'0,"3"3"-42"0,0 11-32 16,0-9 17-16,3 14-8 16,-3-2 2-16,3 12-5 15,-3-2 1-15,0 8-7 16,0-3-1-16,0 0 2 0,0-5-5 16,0-1-1-16,0-1 2 15,0-9 3-15,0 5-2 16,0-7-2-16,0-3 4 0,3-13 1 15,-1 5 0-15,4-11-1 16,-3 3-1-16,3-5 0 16,0 0 2-16,9 5 1 15,-3 0-1-15,0 8-1 16,0 0-1-16,0 8 0 16,-3 0-2-16,0 2-2 15,0 1-17-15,-3 2-9 16,0-2-39-16,-1-1-18 15,1-2-23 1</inkml:trace>
  <inkml:trace contextRef="#ctx0" brushRef="#br0" timeOffset="74145.7461">16153 16449 196 0,'6'3'74'0,"-6"-3"-40"0,12 5-24 0,-9-2 17 0,5-11-7 16,4 3 1-16,0-3-6 15,0-6-1-15,-3 14-8 16,-3 0-6-16,0 0-1 0,0-2 1 16,-3-1 2-16,0 0-3 15,-3-2 0-15,0 0 1 16,-9-3 2-16,0 8 3 16,-3-8 4-16,-6 0-4 15,3 8-3-15,1 3-1 16,8 10 1-16,0-5 1 0,3 8 3 15,0 0-5-15,6-3-1 16,0 3 0-16,6-3 0 16,-4-3-22-16,7 1-8 15,-3-3-20-15,3-3-7 16,-3 1-37 0,3-12-18-16,-3 1 60 15</inkml:trace>
  <inkml:trace contextRef="#ctx0" brushRef="#br0" timeOffset="74630.1014">16313 16444 176 0,'0'0'68'0,"0"0"-36"0,6 26-24 0,-3-20 18 16,0 2-6-16,0 2-2 15,0 1-2-15,0-6 3 16,0 6-11-16,0-3 4 0,-3-1 4 16,0-1 3-16,0-4 3 0,0 1-8 15,0-3-1-15,0 0-5 16,3-11 0-16,0 4-5 15,0-12-2-15,0-7 0 16,3 4-1-16,0-1-14 16,0 4-3-16,0 6-24 15,3 2-11-15,0 1-9 16,3 4 0-16,6 1 12 16,-1 5 7-1,-2 0 28-15,0 5 31 16,-3 1 14-16,0 2 8 15,3-3 3-15,-3 5-8 0,-3-2-1 16,3 0-18-16,-3-2 0 16,2-6-1-16,-2 0-5 0,0-8-3 15,3-6-3-15,-3 1 0 16,-6-3-2-16,-3 3-1 16,-3 0 3-16,-3 13 0 15,-6 0 1-15,-3 8 2 16,3 5-1-16,4 3 0 15,-1-3 3-15,3 8 5 16,0 1-5-16,6-1-2 16,0-5-6-16,12 5 0 15,-3-5-46-15,17-6-20 16,-5-5-52 0</inkml:trace>
  <inkml:trace contextRef="#ctx0" brushRef="#br0" timeOffset="75383.3513">16971 16341 164 0,'3'0'63'0,"-3"0"-34"0,-6 26-21 16,6-21 16-16,3 6-8 15,-3-3-1-15,3 10-3 16,0-2 0-16,3 6-6 16,0-7-4-16,0 1 1 0,0 0-2 15,0-3 2-15,0-2-2 16,0-6-1-16,0 3 5 16,0-5 1-16,0-1-5 15,0-4 0-15,0-1-3 0,0-5 0 16,0 6 0-16,-3-4-2 15,-1 1 3-15,7 5 0 16,-3 0-2-16,6 5 2 16,-3 1 5-16,3-4 5 15,-3 6-1-15,6-5 3 16,-3-1 5-16,3-2 2 16,-3 0-3-16,0-7-1 15,-4-1-2-15,1-3 2 16,-3 3 2-16,-3-3-1 15,0 4-5-15,-6-4-4 16,0 3-3-16,-3-5 0 0,3 0-15 16,-3-1-5-1,3 9-26-15,1 2-11 0,2-2-31 16,2 2-53 0,1 1 34-16</inkml:trace>
  <inkml:trace contextRef="#ctx0" brushRef="#br0" timeOffset="75727.1234">17367 16359 208 0,'-9'3'77'0,"9"-3"-42"0,-21 10-30 0,18-7 19 16,0 5-13-16,0 0-1 16,-3 0-8-16,1 5-2 15,-1 11 0-15,3-8 0 0,3 2 2 16,0-4-1-16,3-1-1 15,0 0-4-15,5-8-2 16,1 1 3-16,6-12 1 16,-3 1 2-16,0-3 0 15,0-3 2-15,-3 1 3 16,0-1 9-16,-3 1 5 16,0-1-3-16,-3 6 1 15,0 0-10-15,0 5-4 16,0 0-2-16,0 10 1 15,0-2-3-15,3 5 0 16,0-2-12-16,2 2-5 16,-2-2-23-16,3-6-9 0,-3 6-51 15</inkml:trace>
  <inkml:trace contextRef="#ctx0" brushRef="#br0" timeOffset="76039.3739">17596 16322 296 0,'-15'42'110'0,"15"-42"-60"0,-14 8-54 16,14-5 18-16,0 2-13 15,0 1-2-15,3 2 0 16,0-3 0-16,2 5 1 0,1-2-5 15,3 11-1-15,-3-6 3 0,0 3 1 16,0-3 6-16,-6 0 2 16,0-2 6-16,-9-3 3 15,3 3-8-15,-6-3-4 16,3-3-29-16,1-5-12 16,-1 0-61-1,3-16-56-15,-3-11 52 16</inkml:trace>
  <inkml:trace contextRef="#ctx0" brushRef="#br0" timeOffset="77430.237">18209 16346 152 0,'0'0'57'0,"0"0"-30"0,-2-5-3 0,2 5 22 15,0 0-3-15,0 0-1 16,-3-3-8-16,0 0-4 16,-6 6-16-16,3 0-7 0,-3 5 0 15,0-3-4-15,0 11-2 16,3-6 0-16,3 4-1 16,0-4 0-16,3 6 0 15,0 0-5-15,6-13 1 16,0 5 2-16,0-6 1 15,0-2-2-15,0-2 2 16,0-1-1-16,0-5 0 16,0-3 2-16,-3 6 0 15,0-3 0-15,0 5 2 16,0-2-3-16,-1 0 0 16,1 5-1-16,3 8-2 15,-3-3 3-15,6 22 2 0,-3-9 11 16,6 9 7-1,-3-1 5-15,-6 0 3 0,0-4-6 16,-6-1 0-16,0-5-8 16,-3 2-3-16,0-5-3 15,-6-7-2-15,0-4-17 16,-5-2-6-16,2-2-16 16,0-9-6-16,3 3-14 15,0-13-6-15,3 3-60 16,3-9-34-16,0 3 77 15</inkml:trace>
  <inkml:trace contextRef="#ctx0" brushRef="#br0" timeOffset="77648.9301">18352 16087 232 0,'9'-3'88'0,"-9"3"-48"0,12 11-25 0,-6-3 26 16,0 2-4-16,0-5 0 15,0 19-14-15,0-8-6 16,-3 24-10-16,0-8-7 0,0 5-1 16,0-6-4-16,0-2 1 15,0-2-38-15,0-1-14 16,0-7-29-16,12-9-10 0,-3-2 2 31</inkml:trace>
  <inkml:trace contextRef="#ctx0" brushRef="#br0" timeOffset="77930.2231">18576 16327 216 0,'-12'-18'82'0,"9"36"-44"0,0 35-20 16,3-47 23-16,0 15-10 16,0-5-3-16,3 5-12 15,0-5-3-15,6-3-7 16,0-2 3-16,5-1 1 0,-2-2-3 0,9-8-2 15,-3 0 0-15,3-18-1 16,3-4 2 0,-9 12 3-16,-4 7 0 0,-8-21 2 15,-8-2-6-15,-7 2-1 16,-3 3-11-16,3 21-3 16,3 0-22-16,-3 0-6 15,3 0-25-15,0 0-10 16,0 0-43-1</inkml:trace>
  <inkml:trace contextRef="#ctx0" brushRef="#br0" timeOffset="78336.4962">18701 16060 212 0,'15'-2'79'0,"-15"2"-42"0,5 13-28 15,-2-11 22-15,6 9-8 16,-3-3 1-16,3 18-9 15,-3-4-4-15,3 20-6 16,0-8 1-16,0 6 3 0,-3-8-5 16,0 0-2-16,3-3 3 15,-6-6 1-15,0-1 0 16,0-9-1-16,0 0-1 16,-3-8 0-16,0 1-5 15,0-12-1-15,0 6-2 16,6-16 3-16,3-7-2 15,0 20 1-15,-1 0 0 16,7 3-2-16,-3 0 3 0,3-2 2 16,3 2 15-16,-9 5 9 15,-3 3-1-15,-9 5-2 16,3 0-12-16,-6 1-6 16,0 2-10-16,-3-3-4 15,0-3-16-15,-3-2-9 16,3-2-14-16,0-1-5 15,3 0-33 1,3-8-51-16,0 1 38 16</inkml:trace>
  <inkml:trace contextRef="#ctx0" brushRef="#br0" timeOffset="78742.7932">19049 16256 192 0,'3'0'74'0,"-3"0"-40"0,-3 0-13 15,3 0 25-15,-3 8-11 16,-3 3-2-16,0 7-11 16,-3 3-3-16,0 3-11 15,3 0-1-15,3-3 0 0,0-5-3 16,0 10-3-16,3-4 0 16,3-7 1-16,0-1-1 15,3-6-1-15,0 2-2 16,3-13 1-16,0 1-4 15,0-11 1-15,3-11 2 0,-3-5 1 16,-3 0 3 0,-3 5 1-16,-3 5 1 0,0 3 0 15,0 6 2-15,0-1 3 16,0 11-6-16,3 13-4 16,3 1 2-16,0-1 3 15,2 11-3-15,-2-6-1 16,0-2-2-16,0 3 0 15,0-1-16-15,3-5-5 16,0-2-20-16,6-8-5 16,-3-1-28-16,0-10-11 15,6-13 2 1</inkml:trace>
  <inkml:trace contextRef="#ctx0" brushRef="#br0" timeOffset="78914.7876">19296 16013 272 0,'0'-11'101'0,"0"14"-54"0,3-1-55 16,0 17 57 0,0 2-16-16,0 19-12 15,0 2-5-15,0 11-10 16,0 0-4-16,-3-11-1 0,0-5-6 16,3 0 1-16,0-5-53 15,0-3-22-15,0-2-50 16</inkml:trace>
  <inkml:trace contextRef="#ctx0" brushRef="#br0" timeOffset="79461.6192">19915 16224 220 0,'0'6'82'0,"0"-6"-44"0,3 37-31 0,-3-32 18 16,3 11-13 0,-3-3-4-16,3 0-5 0,0 0-3 15,-3 1 1-15,0-1-4 0,0 0 2 16,0-2-34-16,0-6-15 15,0-2-20 1,0-3-36-16,0 0 31 16</inkml:trace>
  <inkml:trace contextRef="#ctx0" brushRef="#br0" timeOffset="79602.263">19912 16140 204 0,'-3'-8'77'0,"3"8"-42"0,3 0-28 0,-3 0 20 0,0 0-16 15,0 0-4-15,3 0-11 16,-3 0-3-16,3 0-38 16,0 0-18-16,3 5-22 15,0-2-8-15</inkml:trace>
  <inkml:trace contextRef="#ctx0" brushRef="#br0" timeOffset="79867.9104">20013 16256 172 0,'9'40'66'0,"-9"-40"-36"0,3 39-9 16,-3-33 25-16,0 4-13 15,0-2-4-15,0 0-8 16,0-3-3-16,3-2-10 16,-3 0-5-16,3-3 0 0,0 0-4 0,6-11-2 15,0-2-3-15,3-3 1 16,0 0 3-16,0 0 1 16,0-2-2-16,2 12 0 15,4 1 2-15,-3 16 2 16,-3-3 0-16,0 5-1 15,0-2 3-15,-3 2 0 16,0 0-6-16,0-5-2 16,-3 5-36-16,3-8-13 15,-3 1-51 1</inkml:trace>
  <inkml:trace contextRef="#ctx0" brushRef="#br0" timeOffset="80071.3809">20359 15946 244 0,'-3'-2'93'16,"3"2"-50"-16,0 5-35 0,3 3 21 0,-3 0-2 15,0 0 3-15,3 24-10 16,0-9-4-16,-1 25-9 16,4-8-3-16,-3 7 2 0,0-7-8 15,3 0-3-15,-3-6-28 16,0-10-14-16,0 2-37 15,0-12-17-15,0-1 5 16</inkml:trace>
  <inkml:trace contextRef="#ctx0" brushRef="#br0" timeOffset="80258.5774">20207 16185 316 0,'0'0'118'0,"0"0"-64"0,9 2-43 0,-6-2 26 16,9 0-14-16,-3 0-3 16,11-2-16-16,-2-1-5 15,9-2 0-15,12-3-51 0,-10 2-19 16,-8 1-75 0</inkml:trace>
  <inkml:trace contextRef="#ctx0" brushRef="#br0" timeOffset="80897.4341">20793 16169 192 0,'-9'0'71'0,"-3"0"-38"0,3 2-6 0,9-2 27 15,0 3-8-15,0-3 0 16,3 0-22-16,0 0-7 16,0 0-10-16,0 0-3 0,6 0 0 15,0 0-2-15,9-5-2 16,-3 2 1-16,6-5 1 16,-3 5 1-16,2-2 1 15,-2 0-5-15,3 5 1 16,3-5 0-16,-9 5 0 15,-3 0 0-15,0 2 0 16,-3 6-3-16,-6 0 2 0,-3 3 1 16,-6 10 0-16,0-3 0 15,-6 9 2-15,3-6-1 16,-6 5-1-16,3-7 1 16,-3 5 1-16,3-8 1 15,0 2 3-15,3-5 1 16,3-2 1-16,0-3-7 15,6 0 0-15,0 0-3 16,9-8 0-16,3-3 2 16,3 3 2-16,3 0-12 15,-3 0-3-15,3-5-34 16,0 5-14 0,-6-5-6-16,-4-3-50 15</inkml:trace>
  <inkml:trace contextRef="#ctx0" brushRef="#br0" timeOffset="81100.5059">20772 16243 264 0,'-21'8'101'0,"21"-6"-54"0,0 1-37 0,0-3 32 15,6 13-17 1,6-13-10-16,9 0-7 15,6 0-5-15,3-2-7 0,-6 7 0 16,-4-2-51-16,10-3-21 16,-6 0-47-1</inkml:trace>
  <inkml:trace contextRef="#ctx0" brushRef="#br0" timeOffset="82397.755">21308 16193 192 0,'-6'-3'71'0,"6"3"-38"0,0-3-28 0,0 3 17 16,3 0-3-16,0 0 1 16,3 0 2-16,0 0 1 15,6 0-12-15,-3 0-2 0,9 3-2 16,-3-3 1-16,11 3 2 15,-5-1-3-15,6 1-2 16,-3-1-5-16,6 1 0 16,-4-3 2-16,1 0 1 15,-3 0-1-15,3 0-2 16,-6 0 1-16,-1 0 1 16,-2 0-3-16,-3 0 0 15,0 0 3-15,-3 0 3 0,-3 0 2 16,0 0 3-16,-3 0-3 15,0 0-2-15,0 0 0 16,-3 0-1-16,0 0-5 16,-3 0 1-16,0 0-5 15,0 0 1-15,0 0-29 16,0 0-11-16,0 0-34 16,0-3-14-16,0 1-4 15</inkml:trace>
  <inkml:trace contextRef="#ctx0" brushRef="#br0" timeOffset="82741.5747">21692 16076 224 0,'-3'16'85'0,"3"-16"-46"0,0 3-41 0,0-3 14 16,3 2-4-16,0 1 0 16,6 0-4-16,-3-1-3 15,9 3 0-15,-3 1-1 0,6 2 2 16,-4 0-1-16,4 0-1 16,-3-3 1-16,0 5-1 15,-3-2 0-15,-6 3 2 16,0-3 8-16,-6 5 3 0,0-5 2 15,-9 19 4-15,0-9-9 16,-3 3-1-16,3-2-7 16,-3-6-2-16,3 0-24 15,3-2-12-15,0-3-85 16</inkml:trace>
  <inkml:trace contextRef="#ctx0" brushRef="#br0" timeOffset="111161.2145">22350 16005 156 0,'15'-6'57'0,"-15"6"-30"0,15-26-3 0,-9 18 24 16,0 0-4-16,-3-3 1 16,-6 1-8-16,0-3 0 15,-6 10-21-15,0 0 0 0,-3 3-2 16,-6 6-3-16,-6 2-1 15,0 5-4-15,3 0-1 16,10-2-6-16,-4 12-1 16,3-7-2-16,3-2 3 15,0-1-2-15,9 5-1 16,0-4 0-16,15 1 3 16,0-1 0-16,11 7 3 15,-2-5-3-15,0 10 0 16,-3-2 3-16,-6 2 3 15,0-4 2-15,-12 1 3 0,-3-1-1 16,-9-4 0-16,0-2-3 16,-9-3-1-16,3 0-6 15,-6-7 1-15,3 2-16 16,1-6-6-16,2-2-25 16,3 0-7-16,0 0-38 15,6-10-14-15,0 4 10 16</inkml:trace>
  <inkml:trace contextRef="#ctx0" brushRef="#br0" timeOffset="111411.1724">22534 15946 236 0,'-3'3'88'0,"9"-3"-48"0,-3 24-29 0,0-16 23 16,3 10-9-16,-3-2-2 16,3 11-7-16,-3-6-2 15,3 11-8-15,0-9-4 0,-3 17-1 16,6-3-23-16,-3-2-8 16,-3-9-25-16,0 0-10 15,0-7-40 1</inkml:trace>
  <inkml:trace contextRef="#ctx0" brushRef="#br0" timeOffset="111614.6195">22442 16158 260 0,'-6'0'96'0,"6"0"-52"0,6-3-32 16,-3 3 26-16,3-2-11 15,0-1-1-15,9-2-15 16,-3 0-4-16,12-3-5 16,-6 5-6-16,8-2 0 0,-5-1-36 15,6 4-15-15,-3-1-56 16</inkml:trace>
  <inkml:trace contextRef="#ctx0" brushRef="#br0" timeOffset="112005.3194">22850 16095 236 0,'0'0'90'0,"0"0"-48"0,-21 5-31 0,21-2 23 15,-6-1-14-15,0 3-3 16,-3 3-10-16,0 3-3 16,0 5-2-16,-2-3-2 0,8 11 1 15,-3-6-4-15,6 6 2 16,0-5-4-16,6-6 1 0,-3 3-3 15,8-11 0 1,-2-2-7-16,9-11-4 0,-6 3 7 16,0-6 6-16,-3-2 10 15,0 0 5-15,0 5-3 16,-3-3 1-16,0 3 8 16,0 0 5-16,0 3-7 15,-3 5-3-15,0 0-2 16,0 8 1-16,5-3-5 15,-2 14-3-15,0-6 1 16,3 5 0-16,-3-2-6 16,3-5 0-16,-3-3-19 15,3 5-8-15,-3-2-20 16,3-9-8-16,-3 6-53 16</inkml:trace>
  <inkml:trace contextRef="#ctx0" brushRef="#br0" timeOffset="112255.0057">23082 15851 264 0,'0'-2'101'0,"0"-12"-54"0,0 22-39 0,0-2 32 15,9 15-12 1,-3 5-10-16,0 9-4 15,0 4-9-15,3 6-1 0,-3-2 0 16,3-1-2-16,-3-5 1 16,0-5-20-16,0-3-50 15,-3-11-4-15</inkml:trace>
  <inkml:trace contextRef="#ctx0" brushRef="#br0" timeOffset="112473.7747">22978 16060 300 0,'-6'-2'112'0,"6"2"-60"0,3 0-36 0,-3 0 40 16,12-11-19-1,3 3-16-15,12 0-9 16,-4-2-8-16,7 4-3 0,6-2 0 15,-3 3-26-15,-1 2-10 16,4 1-31-16,-9 4-13 16,0 4-53-1</inkml:trace>
  <inkml:trace contextRef="#ctx0" brushRef="#br0" timeOffset="112645.941">23386 16097 268 0,'-3'6'101'0,"-3"1"-54"0,6 12-42 0,0-8 22 0,6 2-15 15,-3 3-2-15,-3 0-11 16,6-3-1-16,-3-3 0 16,0-2-43-16,0-2-19 0</inkml:trace>
  <inkml:trace contextRef="#ctx0" brushRef="#br0" timeOffset="112755.0902">23386 15896 332 0,'-3'-8'126'0,"6"6"-68"0,-3-12-59 0,0 12 23 15</inkml:trace>
  <inkml:trace contextRef="#ctx0" brushRef="#br0" timeOffset="112833.5457">23395 15872 511 0,'9'8'-43'15,"2"0"-43"-15,1 3-18 16,15-1 0-16,-3 1 3 16</inkml:trace>
  <inkml:trace contextRef="#ctx0" brushRef="#br0" timeOffset="113036.6691">23648 15989 244 0,'-9'0'90'0,"0"2"-48"0,0 1-31 0,3 2 21 15,-3 1-11-15,0 7 1 16,0 3-13-16,0 5-5 16,3-3-3-16,3 4 1 0,3-1 1 0,3 0-4 15,3-3 1-15,3-2-7 16,9-2-3-16,0-6-16 16,6-3-7-16,2-5-28 15,1-5-12-15,9-3-21 16</inkml:trace>
  <inkml:trace contextRef="#ctx0" brushRef="#br0" timeOffset="113333.2421">24005 15856 324 0,'0'3'123'0,"0"18"-66"0,0 6-55 0,0-14 25 16,0 8-16-16,0 11-3 16,0 0-3-16,0-3 1 15,0 0-3-15,0-3-11 0,6 1-2 16,-3-3-24-16,-3-6-10 15,6-5-24-15,-3-5-9 16,0-2-32 0</inkml:trace>
  <inkml:trace contextRef="#ctx0" brushRef="#br0" timeOffset="113645.8553">23972 15851 288 0,'-9'-39'107'0,"15"36"-58"0,-6-2-37 16,3 2 26-16,3 0-13 16,0-2-5-16,15 0-9 15,0-1-3-15,5 4-4 16,1 7-3-16,6 6 0 0,-3 10-4 16,0 8 2-16,-4 5-1 0,-8 3 0 15,0 3 4-15,-9 0 1 16,-6-3 3-16,-6-3 1 15,-12-2-3-15,0-3-1 16,-6-5-3-16,-5-3-1 16,-4-5-10-16,6-6-5 15,-3-7-21-15,6 2-6 16,9-5-20-16,1 0-8 16,5-5-41-1</inkml:trace>
  <inkml:trace contextRef="#ctx0" brushRef="#br0" timeOffset="114099.1959">24389 15999 248 0,'-3'-2'93'0,"-9"2"-50"0,3 2-30 16,3 1 22-16,6 0-16 15,-6-1-3-15,-3 12-12 16,-6 4-3-16,9-2-1 16,-3 5 0-16,3 0 2 0,-2 0-6 15,8 3 1-15,5-8 1 16,-2 3 1-16,6-6-6 16,0-5 0-16,3-3 1 15,0-5 3-15,-3-5 0 16,6-3 1-16,-9 0 8 15,3-3 6-15,0-2 3 0,-9 0 0 16,0 0-3-16,0-1-2 16,-3 1-4-16,3 5 1 15,0 0-4-15,6 11 3 16,0 2-2 0,3 3 3-16,3 5 0 15,-1 1-6-15,1-1 0 16,-3 5 3-16,9-2 2 15,-6-2-5-15,0-4 0 16,-3-2-30-16,6-5-10 0,-9-3-38 16,3-6-14-1,3 1-23-15</inkml:trace>
  <inkml:trace contextRef="#ctx0" brushRef="#br0" timeOffset="114333.7036">24576 15711 248 0,'3'-8'93'0,"-3"8"-50"0,3 0-30 15,-3 3 22-15,6 5-3 16,-3 5 3-16,-3 8-10 16,9 19-6-16,-3 2-10 15,-3 6-6-15,0-3 0 0,6 2-15 16,-3-2-7-16,0-8-26 0,-6-2-11 15,6-6-34 1,-3-5-58-16,3-6 40 16</inkml:trace>
  <inkml:trace contextRef="#ctx0" brushRef="#br0" timeOffset="114536.8234">24457 15965 320 0,'3'-3'121'0,"3"-2"-66"0,9 5-49 0,-6-3 28 0,12-2-18 16,0 2-1-16,8-7-11 16,1 5-3-16,6-11-1 15,-3 2-42-15,-9-4-19 0,5 5-84 16</inkml:trace>
  <inkml:trace contextRef="#ctx0" brushRef="#br0" timeOffset="114995.1651">24895 15933 228 0,'-9'3'88'0,"-6"-3"-48"0,0 0-31 16,9 5 22-16,-3-2-8 16,-3 2 1-16,-3 0-9 0,4 6-4 15,-7 5-6-15,3 2-6 0,0 4 0 16,3-1 3-16,9 0 1 16,-3 0 1-16,6 0 0 0,9-2-5 15,0-6-1-15,0-5-2 16,3 0 3-16,6-8-7 15,-3-8 1-15,2 5 3 16,-5-7 4-16,3 4 1 16,-9-7-1-16,3-8 7 15,-3 2 5-15,-3 4 3 16,-3 4 0-16,0-2-3 16,0 7-2-16,0-1-6 15,-3 12-3-15,6 3 0 16,-3 5 1-16,9 3 1 15,0 0 3-15,3 2-3 0,0 1-2 16,6-3-3-16,-1 2-1 16,-2-5-58-16,6-2-24 15,0-6-47 1</inkml:trace>
  <inkml:trace contextRef="#ctx0" brushRef="#br0" timeOffset="116386.0409">22924 16222 116 0,'0'2'44'0,"0"1"-24"0,0-3 1 0,0 0 17 15,0 0-7-15,0 0-1 16,0 0-6-16,0 0-3 16,0 0-11-16,0 0 0 0,0 0 3 15,0-3-3-15,-3 1 2 16,0-4-9-16,0 6-4 15,3-5 6-15,-3-3 6 16,0 0-3-16,1 0 0 16,-4-2-4-16,6-1-1 15,-3 3 1-15,0 0 0 16,0 0 0-16,0-2 2 16,0 7-1-16,-3-2 2 15,6-1-4-15,0 4 0 16,-3-1 5-16,0 0 3 15,0-2-2-15,0 5 2 0,0-2-4 16,0-1-2-16,0 0-5 16,3 1-2-16,-3 2-8 15,3 0-4-15,0 0-47 16,0 5-23-16,6 0-36 16</inkml:trace>
  <inkml:trace contextRef="#ctx0" brushRef="#br0" timeOffset="121654.835">20793 16248 144 0,'-3'0'55'0,"3"0"-30"0,0 0-16 15,0 0 16-15,0 0-8 16,0 0-2-16,0 0-4 16,0 0-2-16,6 3-5 15,-3-1 4-15,3 1 2 0,-3 5-5 0,3 0-1 16,0-3-2-16,0 0-2 16,0 1 3-16,3-6 0 15,0 5-1-15,3-2 1 16,0-3-2-16,-1 0 2 15,1 0 0-15,0 0 1 16,0 0-2-16,-3 0-2 16,0 2 1-16,0 1 1 15,3-3 3-15,-3 5 4 16,0-5 0-16,0 0 0 16,0 0-5-16,-1 0-1 15,1 0-1-15,0 0 1 0,0 0-2 16,0 0-1-16,0 0 1 15,-3 0 1-15,0 0 1 16,0 0 1-16,0 0 0 16,-3 0-2-1,0 0 1-15,0 0-2 16,-3 0-1-16,0 0-19 16,0 0-10-16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55:51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19463 7636 88 0,'-3'-3'35'0,"3"1"-18"0,-6-12-11 16,3 12 9-16,0-1-2 16,-3-5 0-16,-6 0-7 0,-3 3-2 15,-3 0-2-15,-6-3-2 16,1 2 3-16,-4 1 0 16,-6-3-1-16,-3 3-2 15,-2 0 1-15,-4-1-1 16,0 1 0-16,-5 2 2 15,-1-2 1-15,3 2 1 0,1 1 0 16,-4-1 2-16,3 3 1 16,1 0-6-16,-1 3 0 15,3-1-1-15,1 4 0 16,-1-1 0-16,-6 3 0 16,4 3 0-16,2-1 0 15,3 3 0-15,-2 1 0 0,-1-1-3 16,6 0 0-1,1 3-1-15,2 0 3 0,0 2 2 16,3 3 2-16,1 1-4 16,2 9 1-16,0 4 0 15,3-3 0-15,0-3-3 16,7 0 2-16,2 0 3 16,3-3 1-16,9 1-4 15,9 2 1-15,0-3-2 16,6-2 0-16,3 3 4 15,5 2 1-15,4 0-1 16,3 0 1-16,12 13-2 16,2-5-1-16,4-8 5 0,12-5 1 15,5-3-2-15,4-5-3 16,8-5 2-16,0-3 2 16,10-6 4-16,2 1 2 15,0-3-5-15,1-3-4 16,-1-7-1-16,0-6-1 15,-5 0 0-15,-4 0 0 16,-6-2 0-16,-8-1 2 16,0-2 1-16,-10 0 1 15,-5-3-2-15,-16 5 1 16,-8 4-4-16,3-7 0 16,-3 4 3-16,3-6 3 15,-7 3-2-15,-2-3-2 0,-3 3 2 16,-3-11 2-16,-3 6 4 15,-12-1 2-15,0 3-3 16,-12-2 0-16,-15-11-3 16,-5 3 2-16,-10 2-9 15,0 5-3-15,-11 4-8 16,5-4-3-16,4 9-35 16,2 4-14-16,9 4-11 15</inkml:trace>
  <inkml:trace contextRef="#ctx0" brushRef="#br0" timeOffset="1852.2341">5583 9827 156 0,'-9'-8'60'0,"3"-3"-32"0,3 1-26 0,3 10 10 16,-6-6-9-16,-3 1-1 16,-6 0 1-16,-3-1-2 15,-5 4 4-15,-7-1 1 0,0 0 2 16,-12 1 2-16,1 2-5 16,-4 0-3-16,-6 0-1 15,1-3-1-15,-4 3 2 16,-2 0 1-16,-1 5-4 15,-5-2-1-15,-1 0 1 16,1-1 0-16,-4 1 3 16,4 8 1-16,-1-1-10 15,-2 3-3-15,-1-2 3 16,4 0 3-16,-1-1 3 0,-2 3 3 16,2 3-3-16,1 3 0 15,5 2 1-15,7 0 0 16,-1 0 0-16,9 0 0 15,7 3-3 1,8 3 2-16,6-6 1 0,6 3 2 16,6 2-6-16,3 1-1 15,3 2 2-15,9 5 1 0,3-2 2 16,3 0 0-16,3-3 2 16,6 0 1-16,8 0 1 15,4-3 2-15,9 3-1 16,3 6 0-16,5-9-3 15,10 1 1-15,5-9-2 0,4 1-1 16,8-6 1-16,3-2 1 16,7-1-1-16,8-2 2 15,0-3-2-15,0-2 2 16,4 0-2-16,-4-6 2 16,0 0 0-16,3-7 1 15,-2-1-2-15,2-5 1 16,-6 1 0-16,-6-1 1 15,1 0-2-15,-7-3 1 16,-5 3-4-16,-4 1-2 16,-6-4 2-16,-2 3 0 15,-3-2 1-15,-7 2 2 16,-2-3 1-16,-1-2 1 16,-5 0-5-16,-6 2 1 0,-7 1 2 15,-5 2 1-15,-3 3-1 16,-6-3-2-16,-6-3 1 15,-6 3-1-15,-9-2 0 16,-12-6 2-16,-3-5-1 16,-6 3 2-16,-6-1 0 15,-2 3 3-15,-4 0-3 16,-6-2 0-16,-2 5 1 16,-7 0 2-16,-6 2-3 15,-8 3-2-15,-9-2-3 16,-10 2 1-16,-11 5 1 15,-3-5 0-15,0 6 0 0,-1 2 2 16,7 8-6-16,0 0 1 16,8 5-28-16,7 1-9 15,12 4-53 1</inkml:trace>
  <inkml:trace contextRef="#ctx0" brushRef="#br0" timeOffset="3227.4509">5672 6879 124 0,'-6'-2'49'0,"6"-1"-26"0,-6 0-38 0,0 3 3 16,-6-2 1-16,-14-1 4 0,-10-2 16 15,-9-1 8-15,-5 1 7 16,-13 0 5-16,1-3-6 15,-7 0-2-15,-2 0-10 16,-4 0-4-16,-2 3-4 16,0 2-3-16,-4 0 1 0,1 3-4 15,-6 8 2-15,-4 6 1 16,4 1 0-16,6 4-3 16,2 15 2-16,10 1-1 15,5 2 0-15,10-3 2 16,11 9 2-16,9-4-3 15,9 1 0-15,12 0-1 16,12-1 0-16,9 4 0 16,15 2-2-16,9-6 5 0,15-4 1 15,8-6-3-15,13-5-1 16,11-3 3-16,15-3 1 16,6-2 0-16,15-5 1 15,1-3 0-15,-1-6 1 16,0-2-5-16,3-8 1 15,-6-2 4-15,-3-6 5 16,-6-8-3-16,-11 0-1 16,-7 1 0-16,-12-1-1 15,-11 0-2-15,-10-3-2 16,-5-2 3-16,-12-2 2 16,-10-1-2-16,-8-3-2 15,-9-4 0-15,-12-4-1 0,-12-2 4 16,-11 6 5-16,-16 2-3 15,-12 8-1-15,-5 5-5 16,-16 5 0-16,1 6-11 16,-3 5-3-16,5 5-26 15,4 3-9-15,5 6-32 16</inkml:trace>
  <inkml:trace contextRef="#ctx0" brushRef="#br0" timeOffset="5086.7611">8753 9059 156 0,'-3'-5'60'0,"-9"2"-32"0,6 1-28 15,0 2 13-15,-3-3-5 16,-3 0 1-16,-3 1-3 15,-8-1 1-15,-7 1-4 16,-12-1 0-16,-5 0 1 0,-1-2 0 16,-9 0 0-16,1-1-2 15,-7 1 1-15,-2 2 0 16,-7 1 1-16,1-4-5 16,-12 4 1-16,-7-1 2 0,-2 3 1 15,-3 3-4-15,0-1-1 16,5 1 1-16,1 5 2 15,0 5-2-15,5 3 0 16,7 3-1-16,-3-1-2 16,5 19 3-16,4-2 2 15,5 2 0-15,10-3-1 16,-1 6-2-16,9-6 1 16,10 1 1-16,5-4 0 15,9-2-3-15,9 1 0 16,6-4 2-16,15-2 0 0,6 0 3 15,9-3 3-15,9 11-2 16,12-3-2-16,11-6-3 16,10-1 1-16,5-4 1 15,12-2 2-15,10-3-1 16,8 0 2-16,3-2-2 16,6 0 2-16,9-3-2 15,1 0-1-15,-1-1-2 16,9 4 1-16,-9 0 3 15,0-3 3-15,0-1-2 16,0 1-2-16,-9-2 0 16,6-6-1-16,-6 0 2 15,-5 0 1-15,-4 0-4 0,0-6-1 16,0-2 1 0,-2-2 2-16,-4-3 0 15,0-6 2-15,-9-5-4 0,-5-5-2 16,-4 0 4-16,-8 0 1 15,-7 0 2-15,-8 0 0 16,-9 2 4-16,-13 4 3 16,-11-9-4-16,-12 0-2 15,-18 0 2-15,-12-2 0 16,-11-8-1-16,-19-3-1 16,-17 2-1-16,-22 6 2 15,-14 0-8-15,-24 8-3 16,-9 3 5-16,-8 2 1 15,-4 11 3-15,15 5 2 0,6 5-8 16,6 6-3-16,18 2-26 16,11 3-10-16,16 0-61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1:41:1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16087 11419 124 0,'0'-18'46'0,"3"18"-24"0,-3-3-15 0,0 3 13 16,0 0-10-16,6 0-3 15,3 0-4-15,3 0-3 16,9 0 1-16,6 3-4 0,2-3 2 16,7 3 3-16,3 7 3 15,-4 3-2-15,-2 1 0 16,0 4 3-16,-3 1 1 15,-6 2-1-15,-4 8-1 16,-5 0-3-16,-3 3-2 16,0 2-2-16,-3 3-1 15,-3 11 4-15,0-1 1 0,-3 4 2 16,-3 4 0-16,-3-7 0 16,-3 0 0-16,-6 2 0 15,0 3 2-15,-3 13-1 16,0 0 0-16,-2 0-8 15,2 0 0-15,0-2 1 16,3-3 3-16,3 2-2 16,0 6 0-16,0-3 3 15,0 3 1-15,0-6-4 16,0 1 1-16,0-1 0 16,0 14 2-16,0 0-1 15,1 2 2-15,-1-7-2 16,3 4-1-16,0 12 1 15,3-6 1-15,0 0-1 16,3-3-1-16,3 0 5 0,0 6 1 16,3 5-2-16,3 0-1 15,3-8-1-15,2-5 1 16,4 2 0-16,3 3 3 16,3-5 6-16,6-8 2 15,2-3-7-15,-2-5-2 16,0-6-3-16,0-10-2 15,-4-5 5-15,1-6 4 16,-3-5-3-16,-3-5-1 16,0-3-2-16,-3-2 0 15,-1-3-2-15,1-3 2 16,-3 0-4-16,-3-2 0 16,0-1 1-16,-3-2 0 0,-3-2 0 15,-3-1 0-15,0 0 0 16,-3 1 2-16,-3-4-1 15,0 1-1-15,-3 0 1 16,0-1 1-16,0 6-1 16,-3 0-1-16,-3-3 1 15,0 9-1-15,-3-1 0 16,1-3 0-16,-1 4 2 16,-3 1 1-16,0 1-4 15,0 0 1-15,0 5 0 16,0 1 0-16,3-1 0 15,-2 3 2-15,2-1-3 16,0 4 0-16,6 5 1 0,0-1 0 16,3 12 0-16,0-1 0 15,3 0 0-15,6-2 0 16,-6 8 0-16,0-3 2 16,0 2-1-16,3 1-1 15,6 2 3-15,-3 8 0 16,0-2-4-16,0-1 1 15,3 1 0-15,-3-3 2 16,0 0 3-16,0 0 4 16,3-3-2-16,-3 6 1 15,3-3-5-15,-3-3-2 0,3 8 0 16,0-5-1-16,0 5 0 16,0 8 0-16,3 6 0 15,-1-1 0-15,1 1 0 16,0-1 0-16,-3-7 0 15,0-4 2-15,-3-1 3 16,0 4 2-16,-3-7-3 16,3-3-1-16,-3-8-1 15,0 0 1-15,-6-1 2 16,0 4 2-16,-6-6 8 16,-3 6 4-16,-5-3 4 15,-7 0 3-15,3 0-10 16,0-3-4-16,0 1-7 15,-2-9-2-15,2 11-52 16,0 3-24-16,-3 10-87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38:43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9101 1011 160 0,'3'-8'60'0,"0"2"-32"0,-3 1-17 0,3 5 18 16,-3-2-2-16,3 2 4 15,-3-6-6-15,0 6-3 16,0 0-12-16,0 0 2 0,0 0 4 16,0 0-4-16,0 0 1 15,0 6-6-15,0 1-2 16,0 7-2-16,0 4-3 15,0 3 1-15,0 19-1 16,0 5 2-16,0-5 1 16,-3 5 1-16,0 0 2 15,0-6-1-15,0 1 0 16,0-3-3-16,3-2 1 16,0-4-2-16,0-4 2 0,0-6 0 15,0-3 3-15,0 1-3 16,-3-6 0-16,3-8 1 15,0 3 2-15,0-2 1 16,0 2 3-16,0-8-3 16,0 0-2-16,0 0 0 15,0 0-1-15,6-6-5 16,0 4-1-16,0-1 1 16,3 0 0-16,3 3 1 15,6-8 0-15,3 3-3 16,5 0 2-16,10 2-1 15,3 1-2-15,3-1 3 0,2 3 0 16,4 0 1-16,-7 0 0 16,-2 0 0-16,0 0 2 15,-6 0 1-15,-7 0 1 16,-5 0-2-16,-6 0-2 16,-3 0 1-16,0 0 1 15,-3 0-32-15,-3-5-14 16,0-1-82-1,3-2-55-15</inkml:trace>
  <inkml:trace contextRef="#ctx0" brushRef="#br0" timeOffset="531.6201">9301 1855 200 0,'0'0'74'0,"0"2"-40"0,3 6-27 0,-3-5 18 16,3 8-2-16,0 7 1 15,0 1 0-15,0 7 0 16,-3 8-13-16,0 1 0 0,0 2 0 16,0-3-4-16,0-2-2 15,0 2-2-15,2-4 0 16,-2-4 0-16,0-7 1 0,0 2-11 15,3-8-3-15,-3-5-28 16,0 0-11-16,-3-3-36 16,1-8-49-1,-4-7 36-15</inkml:trace>
  <inkml:trace contextRef="#ctx0" brushRef="#br0" timeOffset="875.3472">9107 1871 228 0,'-9'-6'88'0,"6"6"-48"0,0 0-27 0,3 0 24 16,0 0-15-16,0 0-4 15,6-5-9-15,3 2-1 16,0 1-5-16,6-1 0 0,6-5 3 16,3 3 1-16,2 0 3 15,-2-1-5-15,0 4-1 16,3 2-2-16,0 0-2 16,-4 0 1-16,-2 0-1 0,0 2 2 15,-6 1 1-15,0-6-26 16,-3 3-9-16,0 0-39 15,-3 0-15-15</inkml:trace>
  <inkml:trace contextRef="#ctx0" brushRef="#br0" timeOffset="1312.966">9063 2363 160 0,'-3'-3'60'0,"3"3"-32"0,3 0-20 0,-3 0 18 16,5 3-4-16,1-3 1 15,3 0-3-15,6 0-3 16,9-3-9-16,3 0 1 0,3 1 2 16,5-3-2-16,7 2 0 15,-6 0-5-15,-1 1-3 0,-2 2 0 16,3-6 1-16,-9 6-1 15,-1 0 2-15,-2-2-2 16,0-1-1-16,-3 0-2 16,3 3 1-16,3-8-28 15,-7 6-10-15,-2-1-30 16,-6 3-48 0,0 3 23-16</inkml:trace>
  <inkml:trace contextRef="#ctx0" brushRef="#br0" timeOffset="1797.4193">9238 2648 180 0,'0'0'68'0,"3"3"-36"0,-3 2-20 16,3 6 19-16,0 5-7 15,0 2 0-15,3 14-2 16,-3 3 1-16,0 15-13 16,0 3 10-16,0-3 3 0,3 3-11 15,-3-5-5-15,0-6-2 16,0-5-1-16,0 0-2 15,0-13-2-15,-3-3 1 16,0-5-1-16,0-6-29 16,-3-4-13-16,0-9-25 0,0-8-10 15,0-7-21 1</inkml:trace>
  <inkml:trace contextRef="#ctx0" brushRef="#br0" timeOffset="2063.0478">9185 2707 228 0,'-15'-6'88'0,"15"-2"-48"0,0 3-25 0,0 5 26 16,6 0-9-16,0 0-1 15,3 0-6-15,2-2-4 16,7-1-11-16,3-2 2 0,3-1 2 15,3-2-10-15,-1 6-1 0,1-6-1 16,0 2 3-16,-3 6-4 16,0-5-3-16,-3 5-21 15,-4-2-8-15,-2 2-28 16,-6 2-10-16,-3 3-57 16</inkml:trace>
  <inkml:trace contextRef="#ctx0" brushRef="#br0" timeOffset="2312.7654">9256 2897 204 0,'-12'8'77'0,"12"-5"-42"0,0-3-41 15,6 8 42-15,3-8-8 16,3 0-5-16,3 0-4 15,12 0-11-15,-1-6-3 0,7 4 1 16,-3-1-3-16,0 0-2 16,-4 3 0-16,1-5 1 15,-6 3-36-15,-3-1-15 16,-3 0-63 0</inkml:trace>
  <inkml:trace contextRef="#ctx0" brushRef="#br0" timeOffset="3000.3946">9381 3418 208 0,'-9'-26'79'0,"-6"26"-42"0,0-3-26 0,12 3 21 15,-3 3-13-15,-3 0-1 0,-2 10-6 16,-4 3-2-16,0 5-6 16,0 5-5-16,3 6 0 0,3 5 1 15,0 5 2-15,6 9-1 16,3-6 2-16,9 0-2 16,6 0 2-16,3-3 2 15,3-16 4-15,-3-4 7 16,8-4 4-16,-2-2-1 15,6-11 0-15,-3 1-1 16,5-20 0-16,-5 4 6 16,-3-22 2-16,-3 6-11 0,-3-19-4 15,3-8-5-15,-18-16 1 16,-9 8 7-16,-6 8 5 16,-9 16-5-16,-3 3-1 15,-3 10-25-15,-3 11-11 16,1 5-47-16,2 13-19 15,3 0-78 1</inkml:trace>
  <inkml:trace contextRef="#ctx0" brushRef="#br0" timeOffset="4156.9892">10295 1318 176 0,'3'-14'66'0,"-3"6"-36"0,0-5-20 0,0 8 17 15,-6-3 0-15,0 3 3 16,-3-3-12-16,0 2-5 15,-3 6-8-15,-3 0-2 0,-3 3 3 0,1 8-8 16,-4 2-3 0,3 13 3-16,3-4 0 0,3 1-1 15,12-1 2-15,3-4-1 16,6 1 0-16,0-6 0 16,3 0 0-16,3-10 4 15,-3-1 1-15,2-4-1 16,-2-1 1-16,3-2-2 15,-3-8-1-15,-3-1 3 16,-3-4 0-16,0 2 7 16,-6 3 4-16,6 7-3 15,-6-4-1-15,3 7-6 0,-6-2-3 16,6 10-3-16,0 3-1 16,3 5-1-16,0 1 3 15,0-1 0-15,3-3 1 16,0 4 0-16,3-6 0 15,2-1-27-15,1 4-9 16,-3-8-66 0,9-1-39-16</inkml:trace>
  <inkml:trace contextRef="#ctx0" brushRef="#br0" timeOffset="4609.8655">10589 1291 244 0,'-2'0'90'0,"-1"0"-48"0,-15 0-23 15,12 5 29-15,-3-2-17 16,-3 2-3-16,-3 1-16 16,0-4-8-16,0 4-2 15,3-1-2-15,3 3 0 0,3-3-5 16,3 0 1-16,6 3 2 16,6-2 1-16,6 2-2 0,6 0 0 15,0 2 2 1,-3-2 2-16,0 0-2 0,-3 3 0 15,-4 2 3-15,-5-5 1 16,-6 2 3-16,-3 1 3 16,-8 0-2-16,-4-4-2 15,-3 4-2-15,-3-8 0 16,3 2-15-16,0-5-7 16,3 0-15-16,3 0-3 15,1 0-21-15,5-8-8 16,3 3-37-1</inkml:trace>
  <inkml:trace contextRef="#ctx0" brushRef="#br0" timeOffset="4875.8608">10777 1029 216 0,'-3'0'82'0,"3"0"-44"0,0 8-36 16,0-3 17-16,0 9 1 16,3 12 2-16,-3 6 0 15,3 8-2-15,-3 5-10 16,0 0-4-16,3-3 0 0,0 3-3 16,0-8 0-16,3-3-1 0,0-2-2 15,0-5-17-15,0-9-6 16,-3-2-31-16,0-11-83 31</inkml:trace>
  <inkml:trace contextRef="#ctx0" brushRef="#br0" timeOffset="4984.9957">10640 1246 232 0,'-12'-5'88'0,"9"5"-48"0,6-3-20 0,-3 3 24 16</inkml:trace>
  <inkml:trace contextRef="#ctx0" brushRef="#br0" timeOffset="5094.613">10634 1238 468 0,'9'3'25'0,"6"-3"-14"15,12 0-6-15,3-3-1 0,5 3-2 16,4-5-2-16,-3 5-6 16,-1 0-4-16,1 0-52 15,-3 0-21-15,-3 0-37 16</inkml:trace>
  <inkml:trace contextRef="#ctx0" brushRef="#br0" timeOffset="6041.9528">10039 2146 164 0,'0'-6'63'0,"3"6"-34"0,-3 0-14 0,0 0 20 15,3 6-6-15,0-6 11 16,0 13-9-1,3 0-17 1,-3 6 1-16,3-3 1 0,-6 7-2 0,3-9 2 16,0-1-5-16,0 0-1 15,-3-5-4-15,-3 3 1 16,0-6-4-16,0 3 0 16,3-8 1-16,0 3 2 15,0-3-3-15,3-3 0 16,-3-8-3-16,6-2-1 15,-1-3 1-15,4 0 2 16,0 0-1-16,3 3 2 16,0-11-4-16,0 9-2 15,0 1 2-15,6 4 2 16,-3 2-5-16,0 8 1 16,-1 0-1-16,4 5 2 0,-3 6-1 15,3 2-1-15,-3 5 5 16,-6-2 1-16,0 0 2 15,0 3 0-15,0-3-2 16,0-1-2-16,0-1-28 16,-1-1-14-16,1-8-77 15,3-2-53 1,0-19 71-16</inkml:trace>
  <inkml:trace contextRef="#ctx0" brushRef="#br0" timeOffset="6655.8179">10080 2974 208 0,'3'-21'79'0,"-3"18"-42"16,0 3-26-16,0 0 23 0</inkml:trace>
  <inkml:trace contextRef="#ctx0" brushRef="#br0" timeOffset="6827.7311">10086 2963 405 0,'3'14'26'0,"3"1"-15"16,0 7-2-16,0-7-2 0,0 4-3 15,-3-6-1-15,0 0 1 16,0 1 0-16,0-1 0 0,-3 0 2 16,0-2-5-16,0 2-3 15,0-8-19-15,0 3-7 16,0-3-23-16,-3 1-7 16,3-6-47-1</inkml:trace>
  <inkml:trace contextRef="#ctx0" brushRef="#br0" timeOffset="6999.2607">10042 2791 256 0,'-3'-8'96'0,"3"8"-52"0,3 0-49 0,-3 0 17 16,0 0-16-16,0 0-2 15,9 3-35-15,6 2-13 0,-1 1-43 16,4 2-16-16</inkml:trace>
  <inkml:trace contextRef="#ctx0" brushRef="#br0" timeOffset="7452.5275">10268 2958 184 0,'0'21'71'0,"3"-13"-38"0,6 11-28 0,-6-11 17 15,0 5-1-15,0 3 2 16,3-6-4-16,-3 1-1 16,0 2-10-16,3 8-3 0,-3-7 1 15,0-1 6-15,0-5 4 16,0-3 1-16,-3-2-1 16,0-11-2-1,-3 0-8-15,6-5-1 16,0-1-5-16,0-2-1 0,3 1 1 15,-1 1 0-15,4 4-3 16,0-1 2-16,3-5-1 16,0 6-2-16,3 4-11 15,-3 6-2-15,0 0-19 16,0 6-6-16,0 2-51 16,0-6-44-1,2 4 50-15</inkml:trace>
  <inkml:trace contextRef="#ctx0" brushRef="#br0" timeOffset="7843.3882">10703 2958 268 0,'-6'-16'101'0,"3"16"-54"0,-6-5-35 0,6 5 24 15,-3 0-17-15,0 10-3 16,-6-2-8-16,0 0-3 16,0 0-2-16,3 0-5 0,3 3-1 15,3-1-1-15,0 4 0 16,3-6 0-16,6 2 0 16,3 3 0-16,3 1 3 15,0-1 0-15,0 3 1 16,0-3 0-16,-3 3 2 15,-3 0 1-15,-3-3 3 0,-3-3 10 16,-3-2 5-16,0-2-11 16,-6-1-3-16,-6 0-5 15,0-5-2-15,-6 0-17 16,3 0-9-16,-3-5-22 16,4 0-7-16,2 2-130 31,12-10 59-31</inkml:trace>
  <inkml:trace contextRef="#ctx0" brushRef="#br0" timeOffset="8124.3787">10893 2656 228 0,'0'0'88'0,"3"0"-48"0,-3 6-34 0,0-6 27 16,3 16-12 0,0 5-4-16,0 8-3 15,0 5-8-15,0 17-4 0,0-4 1 16,0 1-2-16,0-19-1 16,0-3 3-16,0 3 0 15,3 14-15-15,0-9-6 16,-3-5-31-16,-3-13-11 15,0-5-46 1</inkml:trace>
  <inkml:trace contextRef="#ctx0" brushRef="#br0" timeOffset="8343.5145">10774 2860 288 0,'-3'-2'110'0,"6"2"-60"0,3 0-43 16,0 0 26-16,6 0-15 16,9-6-2-16,5 1-7 15,13 2-4-15,0-5-2 16,3 6-3-16,-7-1 1 0,-2 3-23 0,-6-5-10 16,3-1-77-1,-4 4-66-15,-14 2 58 16</inkml:trace>
  <inkml:trace contextRef="#ctx0" brushRef="#br0" timeOffset="8843.2048">10137 3667 172 0,'-3'-10'66'0,"3"7"-36"0,0 3-13 0,0 0 20 15</inkml:trace>
  <inkml:trace contextRef="#ctx0" brushRef="#br0" timeOffset="9156.1018">10131 3662 357 0,'0'13'20'0,"0"6"-12"16,3 4-3-16,3 1-2 0,0 0-1 15,6 0 1-15,0-3-4 16,0-2 0-16,3-4 5 16,-1-4 2-16,-2-6-2 15,3-7-3-15,0-6 0 16,-3 2 1-16,-3 1-1 15,0-5 2-15,0-6 0 16,-3 0 1-16,0 3 0 16,0 2 0-16,-3 3-2 15,0 5-2-15,0 1-2 16,0 2 1-16,0 2 1 16,0 4 0-16,0-1-3 0,0 3 2 15,-1-3 1-15,4 6 0 16,6 7 0-16,0-2 2 15,0-3-17-15,0-2-4 16,-3-3-35-16,0-11-13 16,3-7-27-1</inkml:trace>
  <inkml:trace contextRef="#ctx0" brushRef="#br0" timeOffset="9280.76">10539 3373 236 0,'0'-18'90'0,"0"18"-48"0,0 0-36 0,0 0 20 0</inkml:trace>
  <inkml:trace contextRef="#ctx0" brushRef="#br0" timeOffset="9421.636">10542 3381 443 0,'0'29'26'0,"6"9"-13"15,0 4-6-15,0-10-3 0,-3-3-2 16,3 13-2-16,0-8 3 15,0 9 2-15,-3-9-4 16,2 3-1-16,-2-5-29 16,0-6-10-16,0 4-36 15,-3-12-15-15,0-13-7 16</inkml:trace>
  <inkml:trace contextRef="#ctx0" brushRef="#br0" timeOffset="9640.1667">10384 3593 304 0,'-6'-3'112'0,"6"3"-60"0,0 0-47 0,0 0 24 16,9 0-12-16,6 0-2 16,6-8-6-16,15 6-4 15,2-1-2-15,1 1-3 0,-3-1 3 16,8-2-13-16,-8-1-3 15,-3 1-40-15,-9 2-18 16,-4 1-60-16</inkml:trace>
  <inkml:trace contextRef="#ctx0" brushRef="#br0" timeOffset="10105.9767">10289 3630 184 0,'-3'0'68'0,"-6"-5"-36"0,3 5-18 0,6 0 29 16,6 8-18-1,-3 5-10-15,0 3-5 16,6 5-7-16,-3 0-2 0,3-2 0 16,-3-1-1-16,3-2 2 15,0-3-63-15,5-5-26 16,1-8-5-16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39:29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16346 2664 188 0,'0'-2'71'0,"3"2"-38"0,-3 0-17 16,0 0 22-16,0 0-11 15,0 2-1-15,0 9-11 16,0 2-2-16,0 6-7 15,0 10 5-15,-3 5 2 0,0 9 0 16,0 4 0-16,0 1-1 0,0-3 2 16,0 2-7-16,0-18-4 15,3-5-2-15,0 0 1 16,0 5-1-16,0-10-1 16,0-6 1-16,0-2 1 15,0-4 1-15,0-4 3 16,0 0-5-16,0-11-1 15,0-8 0-15,0-8 0 16,0 3 0-16,0-13 0 16,0 2 0-16,3-5 0 15,0 2 0-15,0 1 0 16,0 2-3-16,0 3 2 16,0 3-1-16,0-1 0 0,0 6 2 15,0 0 2-15,0 2-1 16,0 6 2-16,3 0-4 15,0 13 2 1,3 3 2-16,0 7-4 16,0 6 1-16,3 3 4 15,3 4 5-15,2-1-10 0,-2-1-1 16,0-3 3-16,0-2 3 16,0 0-1-16,-3-8 0 15,0-3-3-15,3 0-1 16,-1-10 1-16,1-3 2 15,0-5-3-15,0-5 0 16,-3-4-1-16,3 4 0 16,-3-9 0-16,0 1 0 15,-3 7 2-15,-3 1 2 16,0 5-1-16,0 5 2 16,-3 2-4-16,2 14-2 15,-2 3 4-15,3 2 3 16,0 8 5-16,0 6 2 0,3 2-1 15,0 13 1-15,0-2-6 16,3-3-1-16,0 0-2 16,0-3 1-16,0-5-2 15,0 3-1-15,-3-5-8 16,-1-3-3-16,1-11-34 16,0 3-13-16,0-14-47 15,6-7-19-15,3-14 20 16</inkml:trace>
  <inkml:trace contextRef="#ctx0" brushRef="#br0" timeOffset="990.4726">17004 2961 252 0,'-6'13'93'0,"6"-10"-50"0,6-1-33 0,-6-2 25 15,6 6-10-15,3-4-2 16,0 3-9-16,0-2-4 15,9 2-5-15,-1 1-4 0,1-6 2 16,0 0-2-16,-3 0 2 16,0-3 2-16,-3-5 2 15,-3-5-3-15,-3 0-1 16,-3-1 1-16,-6 4 0 16,0-1-5-16,-6 1 1 15,-6 2 2-15,-3-3 1 16,-3 8-1-16,3-4-2 15,1 7-4-15,2 0 0 16,0 7 2-16,0 1 3 0,0 6 0 16,3 4 2-16,3 1 0 15,3 5 3-15,3-1-3 16,3 1 0-16,6 0-1 16,3 0-2-16,6-6-2 15,3-2 1-15,9 3 1 16,-1-14 2-16,1 0-8 15,3-5-3-15,0-5-22 16,-3-3-10-16,-1-5-7 16,1 0-1-16,-9-1 0 0,-6-2 1 15,-3 1-11 1,-6-4-11-16,-3-7 30 16,-3-1 66-16,0 9 34 15,0 4-1-15,0 4-2 16,0 2-21-16,0 5-8 15,3 11-16-15,0 5 8 0,0 6 6 16,3 7 1-16,0-4 4 16,0 4-8-16,0 0-2 15,0-2-12-15,3-8-3 16,-3 3-2-16,3-6 0 16,-3-5-5-16,3-3 1 15,-3-8 4-15,3-4 2 16,-3-4-2-16,-1-13-1 15,1 3-1-15,0-8 1 0,6-3-2 16,0 0-1 0,6 6-2-16,0 2 1 0,-3 6 3 15,6 10 5 1,-3 8 1-16,0 5 3 0,-1 13 0 16,-2 1-1-16,-3 0 1 15,0-1-6-15,-3-2-3 16,0-3-1-16,0 0 1 15,-3-2-1-15,0-3-1 16,3-8 1 0,6-11 1-1,0 1-8-15,3-14-1 16,0 5 6-16,-3-2 2 16,-1 8-2-1,1 10 1-15,0 3 0 16,0 11 4-16,0 2 5 0,0 3-3 15,-3 0-1-15,0 0-2 16,0 0-3-16,0-3-2 16,3-3-32-1,-4 6-12-15,4-5-26 16,0-8-9-16,0-3-15 16,3-3-4-16,6-5 10 15</inkml:trace>
  <inkml:trace contextRef="#ctx0" brushRef="#br0" timeOffset="1318.6534">17894 2945 272 0,'-3'0'101'0,"3"0"-54"0,-3 2-42 0,3 1 31 16,-3 13-14 0,0 0-6-1,0 2-3-15,3-2-8 0,3 8-5 0,3-3-3 16,6 3 2-16,3-3 0 15,0-2 7-15,9 2 4 16,-1-8 3-16,-2-5 5 16,3-3 1-16,-3-7 3 15,-6-9-1-15,-3 1-1 16,-3-1 3-16,-7-10 0 16,-4 2-6-16,-4 1-2 15,-3-9-5-15,-9 1-1 16,-6-1-8-16,-3 4-2 15,6 4-11-15,1 6-5 16,2 2-31-16,6 6-11 0,3-6-30 16,9 9-11-16,3-9-39 15</inkml:trace>
  <inkml:trace contextRef="#ctx0" brushRef="#br0" timeOffset="1693.6835">18120 2889 304 0,'6'13'112'0,"-3"1"-60"0,6 31-39 0,-3-29 30 16,0 2-17-16,0 3-3 16,0-2-11-16,0 5-3 15,0-1-5-15,-3-1 2 0,0-7 0 16,0 4-2-16,-3-11-3 15,0 0 4-15,0-3 1 16,-3-8 4-16,-3-4 1 16,0-1-1-16,0-8 1 15,3 3-4-15,3-1 1 16,0-4-5-16,6 5-2 16,0-1 0-16,3-4 1 15,3 2-3-15,0 3 0 16,8 2 1-16,1 3 0 15,0 3-3-15,0 5 2 0,0 0-34 16,-3 3-17-16,-1-1-33 16,1 1-12-16,-3-3-43 15</inkml:trace>
  <inkml:trace contextRef="#ctx0" brushRef="#br0" timeOffset="1943.7206">18477 2884 296 0,'0'-3'112'0,"0"1"-60"0,12 2-30 16,-9 0 33-16,3 2-16 16,0 6-2-16,0-2-9 15,0 7 0-15,3 11-16 16,0-1-5-16,3 1-2 0,0-3-3 16,0 1 1-16,0-4 0 0,-1-5 3 15,1 1-19-15,0 1-5 16,3 1-36-16,0-8-13 15,3 0-9-15,3-5-1 16,0-6-35 0,-1 1-33-16,1-9 59 15</inkml:trace>
  <inkml:trace contextRef="#ctx0" brushRef="#br0" timeOffset="2146.8334">18897 2918 280 0,'0'-16'104'0,"0"16"-56"0,0 0-34 0,0 8 28 0,-3 11-16 15,-6-6-3-15,-6 11 0 16,-3 5 0 0,-8 11-12-16,-10 2 9 0,0 6 3 0,-2 5-11 15,2 5-7-15,9-13-6 16,-3 8 0-16,0-6-6 16,7-7-3-16,2 2-38 15,0-7-17-15,3-9-221 31,0-23 152-31</inkml:trace>
  <inkml:trace contextRef="#ctx0" brushRef="#br0" timeOffset="4468.3664">10965 10155 240 0,'0'-8'90'0,"3"13"-48"0,8-5-36 0,-8 0 31 15,3 5-5 1,3 11-9 0,0 21-13-16,-3 6-3 0,-3 10 0 15,-3-1 3-15,-3-1 1 16,0-4-5-16,0-2-4 15,3-13-1-15,0 5 1 16,0-8-12-16,0-5-6 16,0-13-66-1,6-9-20 1,3-7-45-16,0-6 48 16</inkml:trace>
  <inkml:trace contextRef="#ctx0" brushRef="#br0" timeOffset="5011.6021">11024 10149 272 0,'-21'-8'104'0,"18"6"-56"0,0-11-36 0,3 10 31 15,3-8-17-15,6 9-13 16,3-11-8-16,6-1-4 15,3 14 1-15,6-16 1 0,5 11-6 16,1-3 0-16,-3 19 1 16,0-3 3-16,-7 5 0 15,-2 0-1-15,-6 3 3 16,-6 0 0-16,-9 0-1 16,-6 16 1-16,-3-6 0 15,-9-2 1-15,-3-11-2 16,1 8 1-16,-1-2-2 15,3-3-1-15,3-3 1 16,0-3-1-16,3-2 0 0,3 0 2 16,3-2-3-16,3 2-2 15,0-1 2-15,3 1 2 16,0 0-2-16,3 0 0 16,3 0 1-16,3 3 0 15,0-1 0-15,12 1 2 16,0 15-1-16,3-10 2 15,2 8-4-15,1-3 0 16,0 0 3-16,-3 1 3 16,-3-4 4-16,-3-2 2 15,-4 0-3-15,-2-3 0 16,-3-2-5-16,-3-3 0 16,-3 0-12-16,0-3-7 0,-3-5-22 15,0-3-11-15,0 1-43 16,6-6-16-16,6 0 2 15</inkml:trace>
  <inkml:trace contextRef="#ctx0" brushRef="#br0" timeOffset="5448.9616">11530 10385 228 0,'-6'0'88'0,"6"3"-48"0,3-1-27 16,3 1 22-16,0-1-12 15,6 1-3-15,0 0-9 0,6-3-5 16,5 0-3-16,-2-3-3 0,0-2 3 16,-3 0-2-16,0-3-1 15,-3 0 3-15,-3 2 0 16,-3-4 1-16,-3 2 0 15,-6 0-2-15,-6-13 1 16,-6 2 4-16,-6 14 6 16,0-6-7-16,-3 17-1 15,-3-6-5-15,1 10-3 16,-1 3-1-16,0 6 0 16,3 0 3-16,3 4 2 0,6 1 2 15,3 8 1 1,9-6-2-16,6 3-2 0,3-2 1 15,3-6 1-15,6-2-14 16,6-6-7-16,6-5-23 16,2-6-9-16,4-4-39 15,3-11-51 1,8-9 45-16</inkml:trace>
  <inkml:trace contextRef="#ctx0" brushRef="#br0" timeOffset="5929.4457">11977 10324 260 0,'-12'-11'96'0,"9"-4"-52"0,-3 17-23 16,3-4 28-16,-6-1-20 0,-6 8-5 15,0 3-18-15,-3 0-3 16,0 5-3-16,0 6-3 0,4 2 2 16,2 3-4-16,6 13 1 15,6-8 2-15,6-5 3 16,3-6-2-16,6-4 0 15,2-7-1-15,4-1-2 16,0-12 0-16,-3-4 3 16,-3-3-5-16,-3-1 2 15,-3-4 2-15,-3-1 3 16,-3 1 6-16,0 2 4 16,-3 0-6-16,0 3-1 15,0 2 0-15,0 3 2 0,0 8-8 16,2 8-3-1,4 8 0-15,3 8 3 16,0 8 1-16,3 2 1 16,-3 1 0-16,0-4 6 15,-3 4 6-15,-6-6 3 16,-3 0 3-16,-6-3-4 16,-6-10 0-16,-9 5-11 15,-5-5-1-15,-4-2-9 16,0-7 0-16,0-1-15 0,4-4-5 0,2-7-17 15,6 0-5-15,3-11-36 16,9-3-13-16,9-2 1 16</inkml:trace>
  <inkml:trace contextRef="#ctx0" brushRef="#br0" timeOffset="6163.8488">12224 10311 288 0,'-3'5'110'0,"6"6"-60"0,-3 13-39 0,0-11 26 16,0 5-18-16,0 1-3 16,3 5-10-16,0 2-2 15,0 1-2-15,0-9-32 0,0-2-13 16,2-6-95-1,4-12-44-15,-3-14 91 16</inkml:trace>
  <inkml:trace contextRef="#ctx0" brushRef="#br0" timeOffset="6304.5447">12247 10120 296 0,'-6'-5'110'0,"9"10"-60"0,0-5-63 15,0 3 15-15,3 0-45 16,3 2-16-16,3 0-52 16,15 0-19-16</inkml:trace>
  <inkml:trace contextRef="#ctx0" brushRef="#br0" timeOffset="6617.0824">12566 10239 296 0,'-45'22'110'0,"36"-20"-60"0,-9 14-34 0,13-11 27 16,-4 1-17-16,0-1-4 16,3 0-18-16,3 3-7 15,3 0 1-15,6 3-2 0,6 2 0 16,11 3-2-16,7 2 1 16,-3 1 3-16,-3-1 1 15,-6 4 3-15,-9-4 3 16,-6 6 2-16,-6-6 1 15,-12-4-2-15,-6-1 1 16,0-5-6-16,0 0-1 16,-3-6-11-16,1-2-5 15,5-5-21-15,3 0-9 16,6-1-39-16,15-15-71 31</inkml:trace>
  <inkml:trace contextRef="#ctx0" brushRef="#br0" timeOffset="6835.8522">12896 9959 296 0,'-3'3'110'0,"6"7"-60"0,-3 9-36 15,0-3 26-15,0 13-9 16,0 2-1-16,3 14-10 0,-3 0-5 15,0 3-8 1,0 0-5-16,0-1 1 0,0 4-9 0,0-7-3 16,0-4-44-16,0-8-20 15,3-3-77 1</inkml:trace>
  <inkml:trace contextRef="#ctx0" brushRef="#br0" timeOffset="7038.9834">12774 10237 376 0,'-3'16'143'0,"6"-30"-78"0,3 6-63 0,3 6 30 0,3 2-17 16,6 2-1-16,6-2-10 31,-6 0-3-31,23-5-1 15,1 0-31-15,0 0-12 0,2-1-64 16,4 1-28-16,0 0 6 16</inkml:trace>
  <inkml:trace contextRef="#ctx0" brushRef="#br0" timeOffset="7382.8155">13212 10316 328 0,'-3'8'123'0,"6"-3"-66"0,3 3-47 0,-3-5 30 0,3 2-11 15,3 1-2-15,6-4-11 16,2 1-5-16,1-3-6 0,6 0-4 0,-6-3 0 16,-3-2-4-16,0 0 2 15,-3-3-12-15,-3 0-5 32,-9-6-10-17,-6-1 10-15,-6 7 8 16,-9 2 4-16,-6 9 4 0,-6 2 1 0,4 3 1 31,2 3 11-31,3 5 7 0,3 5-3 0,6 0 2 16,6 0-6-16,6 6 1 15,6 4-12-15,9-1-2 16,3-9-15-16,12-5-4 0,3-6-24 31,2-5-9-31,4-7-32 0,0-11-12 31,5-3-12-15</inkml:trace>
  <inkml:trace contextRef="#ctx0" brushRef="#br0" timeOffset="7710.8851">13536 10327 260 0,'-3'-3'99'0,"3"3"-54"0,0 5-33 16,3 1 26-16,0 4-7 15,3 6-1-15,0 3-5 16,0-1-2-16,0 1-12 15,0 2-4-15,0 3-1 0,-3-3-1 16,0-5 0-16,-3-11 3 16,0-2 3-16,-3-6 2 15,0-2 3-15,0-3-1 16,0-5 6-16,0-6 1 16,0-2-9-16,3 0-5 15,3 2-5-15,3 3 0 16,3 0-4-16,3 3-2 15,3-5-1-15,3 4 0 16,5 4 0-16,7-3 0 16,-3-1-33-16,3 4-12 15,-1 4-31-15,7 6-12 16,3 0-46 0</inkml:trace>
  <inkml:trace contextRef="#ctx0" brushRef="#br0" timeOffset="7976.5908">14108 10266 316 0,'3'0'121'0,"0"0"-66"0,-3-3-29 16,0 3 34-16,-3 0-8 16,0 0 1-16,-3 0-16 15,-6 0-8-15,-3 5-16 16,0-5-9-16,3 8-2 0,0 3-7 16,6 0 1-16,3 4 0 15,6 7-1-15,9 4-1 16,6 6-1-16,0 5 4 15,3-3 1-15,-3 3 2 16,-3-8 2-16,-9-2 19 0,-6-3 8 16,-6-6-6-1,-12 3-3-15,-9-2-16 0,-6-3-7 16,-3-3-61-16,4-2-27 16,5-11-119-1</inkml:trace>
  <inkml:trace contextRef="#ctx0" brushRef="#br0" timeOffset="8945.4031">12411 10880 244 0,'-3'2'93'0,"3"-2"-50"0,0 0-22 0,0 0 30 16,0 0-9-16,0 0 0 15,0 0-22-15,0 0-7 0,0 0-8 16,0 0-10-16,0 0-5 0,0 0-34 16,3 0-14-16,3 3-82 15</inkml:trace>
  <inkml:trace contextRef="#ctx0" brushRef="#br0" timeOffset="9101.8413">12405 11062 268 0,'-3'0'101'0,"3"3"-54"0,3 0-57 16,-3-3 16-16,0 0-41 16,0 0-17-16,3 2-50 0,3 3-23 15</inkml:trace>
  <inkml:trace contextRef="#ctx0" brushRef="#br0" timeOffset="9242.3001">12420 11213 248 0,'0'3'93'0,"0"-1"-50"0,0-2-50 0,0 0 16 16,0 0-46-16,6 0-14 15,0 0-46-15</inkml:trace>
  <inkml:trace contextRef="#ctx0" brushRef="#br0" timeOffset="10117.4816">11113 11552 220 0,'0'-3'85'0,"3"6"-46"0,0-1-46 0,3 12 40 16,0 4-17 0,0 9-2-16,0 4-2 0,-3 4-7 15,3 7-1-15,-3-5 0 0,0-3-2 16,-3-2-2-16,3-3-6 16,-3-7-4-16,0-4-27 15,0-5-14-15,0-2-50 16</inkml:trace>
  <inkml:trace contextRef="#ctx0" brushRef="#br0" timeOffset="11148.7567">11161 11549 144 0,'3'-11'55'0,"0"9"-30"0,15-1-14 0,-6 1 18 16,0-1-6-16,5 0-1 16,7 1-1-16,9-1-1 15,15 0-11-15,5-2-5 0,16 0-3 16,2-1 1-16,7 1 3 16,11 0 0-16,0 2 2 15,0 3-4-15,1 0 0 16,2 0 1-16,0-2 2 15,-5 2 1-15,2 0 1 16,0-3-7-16,0 0 0 16,4 3-1-16,-7 0 0 0,3-2-3 15,-2-1 2-15,-4 0 3 16,0 1 1-16,-2 2-1 16,-7-3 1-16,7 3-4 15,2 0-2-15,-6-3 2 16,4 1 2-16,-4-4-2 15,-3 4 0-15,1-6-4 16,-4-8-1-16,-2 3 9 16,-7 2 5-16,-2 3-6 15,-7 3 0-15,-2-3-2 16,-9 3 0-16,-10 2 6 16,-2 0 6-16,-6 3 5 15,-3 6 2-15,0-1-6 0,-4 3 0 16,-5 8-6-16,0 0 1 15,-3 5-5-15,0 5-2 16,-3 9 0-16,-3 2 1 16,-3 5 1-16,0 6 3 15,3 5-3-15,3 2-2 16,-3-7 2-16,0-6 0 16,0-2-4-16,-3-8 1 15,0-6 2-15,0-7 1 16,-3-4-1-16,-6-1 1 15,0-6-2-15,-3 0-1 16,-6-3 1-16,-8-5 1 16,-7 0-3-16,-9-3-2 0,-8 3 2 15,-16 0 0-15,1 0 3 16,-7-2 3-16,-2 2-4 16,-4 0-1-16,-5 2 0 15,-3 4 0-15,-1-4-3 16,-2-2 0-16,-3 3 2 15,-6 2 0-15,5 0 3 16,1-2 1-16,3 5-4 16,-1-3 1-16,4 1 2 15,3-1 1-15,5 0-4 16,-2 3-1-16,6-3-2 16,5 1 3-16,4-9 0 0,2 8 1 15,1-5 0-15,-1 3 0 16,7-3-3-16,-10 3 2 15,7-1 1-15,-4-2 2 16,3 3-3-16,-8-3-2 16,6-3-1-16,-4-2 0 15,1 0 3-15,2-1 2 16,1 1-2-16,2-3 0 16,6 3 3-16,4 5 1 15,8-3-4-15,12 1-1 16,7-1-87-16,11-13-97 31</inkml:trace>
  <inkml:trace contextRef="#ctx0" brushRef="#br0" timeOffset="13243.0866">9789 11565 132 0,'-3'-5'52'0,"3"10"-28"0,0-5-17 0,0 0 13 0,0 0-4 15,3 0 1-15,0-3-1 16,-3 3 3-16,3-2-11 16,-3-1 7-16,0 0 2 0,3 1-1 15,-3 2 3-15,0 0 1 16,0 0 0-16,0-3-3 16,-3 6 0-16,3-1-5 15,-3 1 0-15,-3 2-5 16,3 6-2-16,0 2-7 15,0 0-1-15,3-2 1 16,3 0 1-16,3-1 1 16,3-2 0-16,3 0 0 15,0-3 0-15,-1-2-3 0,-2-3 2 16,0 0 1-16,0-3 0 16,-3 1-5-16,-3-6 1 15,-3 0 4-15,-3-5 4 16,-3 2-1-16,-3 3 0 15,0 0 8-15,0 0 2 16,4 3-4-16,-1 0-1 16,9-1-6-1,5 1-4-15,4 0-2 16,3 2 0-16,6 0 3 16,3 1-2-16,0 4 1 15,-3 1 0-15,-4 8-2 0,-2 4 0 16,-3 1 3-16,-9 3 0 15,-6 5 1-15,-6 5 6 16,-6 3 4-16,-2 10 1 16,-1-2 1-16,0-1-6 15,-3 1-4-15,6-8-1 16,0-3-1-16,3-8-7 16,12-5-33-1,9-8-120 1</inkml:trace>
  <inkml:trace contextRef="#ctx0" brushRef="#br0" timeOffset="13602.4165">9976 11957 224 0,'-9'7'85'0,"6"4"-46"0,0-3-37 0,3-3 17 16,3 3-10-16,0 3-3 16,3-1 1-16,3-2 0 15,3-2-3-15,6-1-1 0,0-8 1 0,0 1-2 16,-3-4 1-16,-3-2 7 15,-9 0 3-15,-1-2 2 16,-7-1 1-16,-1 1-4 16,-6 2 0-16,0 0-7 15,3 0-1-15,0 3-18 16,0-1-7-16,3 1-43 16,3 0-19-16,6 2-27 15</inkml:trace>
  <inkml:trace contextRef="#ctx0" brushRef="#br0" timeOffset="13993.1475">10185 11822 220 0,'-3'-11'82'0,"6"24"-44"0,0-2-31 0,0 2 18 15,3 0-2-15,0 3 1 16,-3 0-9-16,2 3-2 16,-2-4-7-16,0 1-4 0,0-2 1 15,-3-4 0-15,0 1 1 16,0-6-2-16,0 0 1 16,0-2 2-16,0-3 2 15,0 0 1-15,0-5 0 16,0-6 0-16,0-2 2 0,3-3-1 15,0-3 2-15,3 4-4 16,0-4 1-16,6 1-7 16,0 2-3-16,3 0 1 15,0 5 0-15,0 3-4 16,0 0-1-16,2 3-30 16,-2 0-12-16,0 2-39 15,0 0-17-15</inkml:trace>
  <inkml:trace contextRef="#ctx0" brushRef="#br0" timeOffset="14383.5745">10604 11790 260 0,'-6'-5'99'0,"6"2"-54"0,-6 0-33 0,3 3 26 16,-5 0-16-16,-1 3-2 15,-3 0-12-15,-3 2-3 16,0 8-3-16,-3 6 1 0,0 2 0 0,0 0 3 15,3-3 1-15,4 4-6 16,5-4 0-16,3-2-1 16,6 0 0-16,6-3 2 15,8-2 1-15,7 2-1 16,0-5-2-16,0-3-4 16,0-2-2-16,-1-3-19 15,-2-3-9-15,-3-2-31 16,0 0-11-16,-3-3-35 15</inkml:trace>
  <inkml:trace contextRef="#ctx0" brushRef="#br0" timeOffset="14664.7657">10893 11795 252 0,'0'-3'93'0,"0"3"-50"0,0 0-24 0,0 0 29 15,-3 3-13-15,0 2-2 16,-6 6-11-16,-3 8-1 16,0 4-12-16,-2-1-3 0,-4-1-2 15,-3 0-5-15,0 0 1 16,3-2-13-16,3-4-5 0,3-1-23 15,3-4-11-15,3-2-31 16,1-3-10 0</inkml:trace>
  <inkml:trace contextRef="#ctx0" brushRef="#br0" timeOffset="14883.6266">10673 11822 220 0,'-3'-16'85'0,"6"16"-46"0,-3 0-19 15,0 0 24-15,0 0-9 16,3 8-3-16,3 0-7 16,3 2-2-16,9 9-12 0,-1-1-4 0,4 3-3 15,3 1 0-15,3-4 0 16,0 1-2-16,-4 2-2 16,1-3-2-16,0-4 1 15,3-1-89-15,0-13-42 16,-4-6 5-1</inkml:trace>
  <inkml:trace contextRef="#ctx0" brushRef="#br0" timeOffset="16337.2122">12438 12279 304 0,'0'-2'115'0,"3"2"-62"0,-3 0-62 16,0-3 62 0,0 0-31-16,0 1-18 15,0-1-12-15,0 0-128 16,3 6 74-16</inkml:trace>
  <inkml:trace contextRef="#ctx0" brushRef="#br0" timeOffset="16493.0806">12459 12430 220 0,'-6'0'85'0,"6"3"-46"0,-3-6-48 0,3 3 12 16,0 0-66-16,0 0-25 15,0 0 13-15,0 0 8 16</inkml:trace>
  <inkml:trace contextRef="#ctx0" brushRef="#br0" timeOffset="16618.3776">12447 12594 244 0,'-9'8'90'0,"9"-3"-48"0,0 1-45 16,0-6 16-16,0 0-12 16,0 2-2-16,0-2-71 15,0 0-29-15,0 0 16 16,0 0 8-16</inkml:trace>
  <inkml:trace contextRef="#ctx0" brushRef="#br0" timeOffset="20045.406">3484 16253 208 0,'-11'0'77'0,"11"0"-42"0,8-2-28 0,-5 2 20 16,0 5-7-16,0 3-2 15,0 5-2-15,0-2 0 16,3 2-8-16,-3 6 4 0,0 2 3 16,0-3-3-16,0 9 1 15,0-1-6-15,-3 6-2 0,0-8-2 16,0 2 0-16,0-5-2 15,0 0-1-15,0-7-41 16,0-1-20-16,0 0-66 16</inkml:trace>
  <inkml:trace contextRef="#ctx0" brushRef="#br0" timeOffset="20625.4487">3496 16163 116 0,'-3'-18'46'0,"3"18"-24"0,-12-13-8 0,12 13 17 15,-3 0 5-15,3-3 3 0,-5-2-6 16,-1-1-3-16,-3 1-16 16,0-3 2-16,0 8 4 0,0-2 0 0,-3 2 0 15,3 0-6-15,-6 0-4 16,3 0-5-16,-6 2-2 16,3-2-1-16,-2 13 1 15,2-5-4-15,-3 11 0 16,3-6 1-16,0 24 0 15,3-8-3-15,3 16 0 16,3-5-1-16,12 13 3 16,-3-8-2-16,15 16 1 15,-3-14 2-15,12 1 2 16,-3-6-1-16,11-7-1 16,-5-6 9-16,18-19 6 0,-7 1-3 15,13-24 1-15,-9 2 3 16,5-15 2-16,-8 2 4 15,-3-11 3-15,-7 4-7 16,-8-17 0-16,-3 6-5 16,-15-14 2-1,-3 11-6-15,-18-5-1 16,3 8-4-16,-15 2-3 0,4 6-18 16,-7 7-9-16,6 3-41 15,0 6-20-15,3-1-73 16</inkml:trace>
  <inkml:trace contextRef="#ctx0" brushRef="#br0" timeOffset="23999.4655">4047 16327 216 0,'0'35'82'0,"0"-35"-44"0,3 2-31 0,-3 1 18 16,3 2-9-16,0-2 1 15,0 8-4-15,0 2 0 16,-3 11-7-16,0-3-4 0,3 3 1 15,0-3 0-15,0 0 1 16,-3-2 0 0,0-4 0-16,0-1 6 15,0-4 4-15,0-2-5 0,0-5-3 16,0-1-1-16,0-4-1 16,0-1-5-16,0-2 1 15,0-3 0-15,3-5 2 16,0-1-6-16,3-1-1 15,0 1-1-15,3 1 4 16,-3 3-1-16,5 2 1 0,-2 2 2 16,6 6 0-16,-3 0-3 15,0 8 2-15,-3-2 1 16,0 7 0-16,0-3 2 16,-3 4 3-16,0-4 0 15,-3 3 0-15,0-2-3 16,0-3-2-16,0 0 1 15,0-5 1-15,0-1-1 16,0-4-1-16,0-1 1 16,3-5 1-16,0 0-3 15,2-5 0-15,1 0-1 16,0-1-2-16,0 4 3 0,6-1 2 16,-3 1 0-16,6 4-1 15,-3 1 1-15,0 10-1 16,0-2 4-16,-1 7 5 15,-2-4-3-15,0 7-1 16,-3 0 0-16,0 8-1 16,-3-5-2-16,0 0 1 15,0-3-2-15,0 1-1 16,-3-4-24-16,0-2-11 16,0 0-22-16,3-5-7 15,-3-1-50 1</inkml:trace>
  <inkml:trace contextRef="#ctx0" brushRef="#br0" timeOffset="24405.7604">4660 16468 236 0,'-3'-8'90'0,"3"8"-48"0,-3 2-31 16,3-2 21-16,0 0-8 15,0 0 0-15,-3 3-11 16,0 0-3-16,-6 5-6 16,3-3-3-16,0 11 2 0,3-3-2 15,0 11 2-15,1-8-2 16,4 13-1-16,1-8-2 16,9 0-1-16,0 3 2 0,3-3 2 15,0-2 2-15,3-11 3 16,-3 0 1-16,3-16 3 15,-3 2 1-15,-1-7 3 16,-2 0 2-16,-9 0-1 16,0-1-3-16,-6-2-2 15,0 1-4-15,-9-1-1 16,3 3-6-16,-2-1-1 16,2 1-19-16,-3 2-7 15,3-2-27-15,3 11-10 16,3-4-50-1,3 1-43-15,0 2 64 16</inkml:trace>
  <inkml:trace contextRef="#ctx0" brushRef="#br0" timeOffset="24884.1784">4848 16481 216 0,'6'-19'82'0,"-6"19"-44"0,0 3-29 16,0 0 22-16,3 2-10 15,-3 0-2-15,3 8-3 16,0-2 0-16,3 5-8 15,-1-3-1-15,4 6 3 0,0-6-2 16,0 11 1-16,0-8-3 16,0-1-1-16,0-1-3 15,0-1 1-15,0-2 0 16,0-6 3-16,-3 5 3 16,0-7 5-16,0 0-4 15,0-6 0-15,0 0-4 16,0-7 1-16,0 5-2 0,-1-9 0 15,1 4-1-15,0-6 2 16,0 3-1-16,3-9 2 16,0 4-2-16,0-1 2 15,-3 4-6-15,0-4-1 16,0 6-2-16,-3 5 0 16,0-3-27-16,3 6-13 15,0 0-31-15,3 5-12 16,-3 0-43-1</inkml:trace>
  <inkml:trace contextRef="#ctx0" brushRef="#br0" timeOffset="25446.7622">5232 16550 208 0,'0'-6'77'0,"0"6"-42"0,6 6-34 16,-3-6 14-16,6 5-8 15,-4-2-2-15,7-1 4 0,-3 1 2 16,3-3-6-16,-3 0 4 0,3 0 3 16,0 0-2-16,0-3 0 15,0 1-2-15,0-1 0 16,0-2-2-16,-3-1-1 16,-1-2-1-16,1 1 2 15,-3-1 1-15,-3-3 3 16,0 6-5-16,-6-11-3 15,-3-3 1-15,0 14 0 16,0 0 1-16,-2 2 2 16,-1-2-5-16,-6 10-1 15,3-2 0-15,-6 5 0 16,3 0 2-16,0 5 1 0,3 0 1 16,0 3 0-16,0 0 0 15,4 5 2-15,2-2-3 16,3 2 0-16,0-3 1 15,12 3 0-15,-3-7-5 16,11 4 1-16,-2-5 2 16,9-2 1-16,-3-3-21 15,6-8-10-15,-3 0-114 16</inkml:trace>
  <inkml:trace contextRef="#ctx0" brushRef="#br0" timeOffset="26619.036">6190 16203 192 0,'0'-3'71'0,"0"3"-38"0,-3-7-17 0,3 7 22 0,-3 0-5 15,0 0 1-15,0-3-6 16,0 0-3-16,-3 3-13 16,0 0-1-16,-3 0 2 0,0 0-5 15,1 6-2-15,-1-1-6 16,0 8 0-16,3 0-2 16,0 6 0-16,3-6 0 15,3 6-2-15,0-6 3 16,6 0 0-16,-3-2 1 15,6-9 0-15,-3 6 0 16,6-3 0-16,-4-5 2 16,1-2 1-16,-3-1 1 15,0-7 0-15,0-1 0 0,-6 3 0 16,0 0 2-16,-3 0 1 16,0 0-1-16,0 0-1 15,0 3-6-15,3 0-1 16,0-3-4-16,9 5 1 15,0-2 3-15,6 0 1 16,-3 5-2-16,9 0 2 16,-6 0-1-16,6 0 0 15,-4 5 4-15,-2 0 1 16,0-2-1-16,-6 15-2 16,0-4 1-16,-12 7 1 15,3-3 3-15,-12 6 4 0,3-3 0 16,-6 6 2-16,0-1-6 15,-2 9-1-15,2-9-4 16,0 3-1-16,0-8-1 16,6 6 0-16,0-9-5 15,3 1 0-15,3-3-17 16,3-3-7-16,0-3-8 16,6-2-3-16,0-2-8 15,3-4-4-15,-3-2-21 16</inkml:trace>
  <inkml:trace contextRef="#ctx0" brushRef="#br0" timeOffset="26946.8484">6348 16579 192 0,'-3'2'74'0,"3"-2"-40"0,0 8-27 0,0-5 18 15,3 0-9-15,-3 5 1 16,3 2-4-16,0-2 2 15,3 3-8-15,0-3-2 0,6 0 1 16,0 0 6-16,5-3 4 16,-2 0 1-16,3-10 1 15,-3 5 0-15,0-8 0 16,-3 0 0-16,-3-3 0 16,-3 3 2-16,-3-2 0 15,0-1-7-15,-9 1-3 0,0 2-1 16,-6 0 1-16,0 3-7 15,0-1-2-15,0 1-19 16,0 2-8 0,0 3-17-16,3 3-6 0,0-3-18 15,6 0-6-15,1 5-44 16</inkml:trace>
  <inkml:trace contextRef="#ctx0" brushRef="#br0" timeOffset="27478.1489">6708 16444 236 0,'-3'13'90'0,"3"-13"-48"0,0 3-38 0,0-1 21 16,3 6-14-16,0-2-1 15,0 7 3-15,0-5 1 16,0 5-7-16,0 0 0 0,0 0 0 16,0-2-1-16,0 2-1 15,0 1-3-15,-3-1-2 16,0-5 3-16,0 2 0 0,0-2 1 15,3-3 0-15,-3-2-5 16,0-3 1-16,0 0 4 16,0-3 2-16,0-2 4 15,0-3 1-15,0 3-1 16,0-3-1-16,0-3-3 16,0 4-1-16,0-4-3 15,0-2 1-15,0-1-2 16,6-4 2-16,3-3-2 15,0 2 2-15,3 3-4 16,2 3 0-16,1 3-1 16,-3-4-2-16,0 12 3 0,3-1 0 15,0 3-32 1,0 0-15-16,0 3-49 0,0-1-21 16,-1-2 16-1</inkml:trace>
  <inkml:trace contextRef="#ctx0" brushRef="#br0" timeOffset="27900.1009">7047 16444 252 0,'-6'-19'93'0,"3"19"-50"0,3 0-26 0,0 0 25 16,-3 0-18-16,0 6-3 15,1 2-11-15,-1-3-2 0,-6 3-4 16,3 2-5-16,-6 1-2 0,3-3 2 16,-3 2 0-16,0-4 1 15,3 4 0-15,3-2-3 16,3 0 2-16,0 0-1 16,6-3-2-16,0 3 3 15,6-2 0-15,-3 4-2 16,6 1 2-16,-3-3 1 15,3 5 0-15,0-2 0 16,-3 2 2-16,-3-3 14 16,-3 6 7-16,-3 0-7 0,-3-3-2 15,0 1-4-15,-6 2-1 16,0-3-8-16,-9-8 0 16,6 0-17-16,-3-10-4 15,0 5-23-15,3-3-10 16,0 1-38-16,3-6-15 15,1 3 7 1</inkml:trace>
  <inkml:trace contextRef="#ctx0" brushRef="#br0" timeOffset="28415.8211">7166 16550 184 0,'0'13'68'0,"0"-13"-36"0,3 32-18 16,0-24 22-16,0 10 2 16,0-5 2-16,3 22-7 15,-3-11-3-15,3 13-16 16,0-8-11-16,0 8-3 0,0-8 2 16,0-3 1-16,-3-2 1 15,0-3 0-15,0-5 2 16,-3-5 1-16,0-1-1 15,-3-15 1-15,0 2-2 16,-3-10 0-16,0 0-3 16,0-24 1-16,0 13-2 15,3-10-1-15,0 2-2 0,3-2-1 16,0 2-1-16,3 3 3 16,0 0 0-1,6 2 1-15,-3 1-3 0,9 7 0 16,-3 1-1-16,12 4 3 15,-6 4 0-15,5 7 1 16,-2 1 2-16,3 7 1 16,-3-3 3-16,0 12 3 15,-3-4 0-15,-4 6 0 16,-2-3 1-16,-6 3 4 16,0-3-4-16,-9 1 2 15,3-4-5-15,-12-4-2 16,0 2-9-16,-8-6-5 15,2-2-24-15,-6-2-9 0,3-1-38 16,0-5-16-16,3 3-26 16</inkml:trace>
  <inkml:trace contextRef="#ctx0" brushRef="#br0" timeOffset="32479.1221">8149 16412 160 0,'3'-5'60'0,"-3"5"-32"0,3-3-11 16,0 3 22-16,-3 0-7 15,0 0-1-15,0-5 0 16,0 5 3-16,-3 0-19 15,0-3-2-15,-6 1-1 0,0-1-1 0,-3-2 1 16,0 5-4-16,-9 0 0 16,3 5-7-16,-3 0-1 15,4-2-2-15,-1 10-2 16,3-2 3-16,6 10 0 16,0-5-2-16,6 2 0 15,0-2-1-15,6 0 3 16,-3 3 0-16,9-4 1 15,-3-1 0-15,3-9 2 16,0 0-1-16,3-10-1 16,-3 5 3-16,3-13 0 15,-4 5-1-15,4-11-2 0,-3 3 1 16,0-7-1-16,0 7 0 16,-3-21 0-16,0 5 0 15,0-3 2-15,-3 4-1 16,0-4-1-16,0 6 1 15,0-3-1-15,0 6 0 16,-3 0 0-16,0-1 0 16,0 14 2-16,0 0-3 15,0 7-2-15,0-2 2 16,0 8 0-16,0 0 1 16,3 14 0-16,0-1 0 15,0 24 2-15,0-8-1 16,3 11 2-16,0-9-2 0,0 9-1 15,0-8 1-15,0 8-1 16,0-9 2-16,-1 4 1 16,1-11-19-16,0 2-9 15,0-7-23-15,6-6-9 16,-3 0-36 0,6-10-40-16,-3-1 48 15</inkml:trace>
  <inkml:trace contextRef="#ctx0" brushRef="#br0" timeOffset="32822.964">8324 16452 220 0,'-6'0'82'0,"6"0"-44"0,-6 5-27 0,6-2 21 0,0 2-11 16,0 0-1-16,-6 6-10 15,3-3-4-15,1 5-3 16,-1-5-3-16,6 11 3 0,-1-6-2 15,7 3-1-15,-3-3 1 16,6-3-1-16,-3 1 8 16,6-8 7-16,-3-3-3 15,3 0 1-15,0-3-4 16,-3-2 2-16,-3-1 3 16,0-12 3-16,-4 5-5 15,-7-1 1-15,2 7-6 16,-6-12 1-16,0 6-5 15,-3 0-2-15,0 5-16 16,0 0-7-16,0 0-11 0,0 5-5 16,0-2-21-16,6 5-8 15,0 0-48 1</inkml:trace>
  <inkml:trace contextRef="#ctx0" brushRef="#br0" timeOffset="33307.3943">8500 16423 208 0,'-3'2'79'0,"3"-2"-42"0,3 37-30 0,-3-31 18 16,3 7-7-16,0-3 0 0,0 4-10 15,0-4-5 1,3 4-2-16,0-7-4 0,3 7 2 0,-3-4 5 15,3-2 2-15,-1-2-9 16,4-4-3-16,0-2 9 16,-3-2 5-16,0-1-3 15,-3 0-3-15,0-2-1 16,0 5 1-16,-3-3-1 16,0 1-1-16,0-1-2 15,0 3-1-15,0 0-1 16,0 3 0-16,0-1 3 15,3 6 2-15,0 0-2 0,6 3 0 16,-3-3 3-16,8-3 1 16,-2 0 5-1,3-5 5-15,-3 0 2 0,3-5 0 16,-3 0-1-16,0-3 1 16,-3 0-2-16,-3-8 0 15,-3 3-5-15,-6-3 0 16,0 3-7-16,-6-3-3 15,3 2-10-15,-6 1-5 16,0 3-18-16,0-1-7 16,0 3-27-16,3-2-11 15,0 7-17 1</inkml:trace>
  <inkml:trace contextRef="#ctx0" brushRef="#br0" timeOffset="33729.256">8878 16359 152 0,'9'19'57'0,"-6"-6"-30"0,3 27-10 16,-3-32 20-16,3 10-4 15,-3-2 1-15,0 0-13 16,0 0-5-16,0 0-9 15,0-3-5-15,-3-3-1 0,0 1 10 16,0-3 7-16,0-3-3 0,3-5 0 16,0 0-5-16,3-5-1 15,-1 5-3-15,1-16-1 16,0 3-6-16,3-6 1 16,6-5 2-16,0 6 3 15,0 5 0-15,-3 13 0 16,0 0-1-16,3 10 2 15,-3 1 6-15,2 2 2 16,-2-2-5-16,-3 2-3 16,0 0-6-16,-3 0 0 15,0 1-18-15,0-1-8 16,0-3-22-16,3 1-9 16,-3-3-47-1,6-3-45-15,-3-2 56 16</inkml:trace>
  <inkml:trace contextRef="#ctx0" brushRef="#br0" timeOffset="36073.2916">3422 17246 148 0,'-3'2'57'0,"3"-2"-30"0,-6 0-12 0,6 0 20 15,0 0 5-15,0 0 3 16,-3 0-6-16,0 0 0 0,0 0-21 16,0 0 2-16,3-2 0 0,0 2-6 15,0-11 1-15,0 8-8 16,9-10-3-16,0 3-4 16,6-9 1-16,-3 3 1 15,3-2 2-15,-3 7-3 16,5 0 0-16,-2 1-4 15,6 10 1-15,-3 0 2 16,0 13 1-16,-3-2-2 16,0 10 2-16,-4-3 3 15,-2 4 3-15,-3-1-2 16,-9 8-2-16,3-8 0 0,-9 5 1 16,4-4-1-16,-10 1-1 15,3-1 3-15,-3-4 2 16,6 1-2-16,-12-4-2 15,6-4 0-15,3 2-1 16,0 1 2-16,6-7 1 16,0-1-1-16,6 2-2 15,0-3-2-15,9-5 1 16,-3 0 3-16,12-3 3 16,-3 1-4-16,9-1-1 15,-3-2 0-15,9 5 2 16,-10 0-1-16,4 5-1 15,-3-2 1-15,-3-1-1 16,-3 1-20-16,-3-3-9 0,0 5-21 16,-4-2-8-16,1 0-38 15,-3-3-42 1,0 0 47-16</inkml:trace>
  <inkml:trace contextRef="#ctx0" brushRef="#br0" timeOffset="36682.7411">3636 16999 204 0,'-15'-5'77'0,"15"5"-42"0,-15-8-26 0,15 8 22 16,-5-5-4-16,-4 2 2 16,-3-7-8-16,3 2-2 15,-9 0-11-15,3 3-1 0,-9-3 0 16,-9-3-1-16,10 8 1 16,2 1-6-16,-9 2-1 15,6 0 0-15,-6 10 0 16,7-2-3-16,-7 6 2 15,6-1-1-15,-3 16 0 16,6-8 0-16,1 19 0 0,2-6 2 16,9 16 0-16,3-10 0 15,6 13 0-15,0-8-3 16,12 8 2-16,0-3-4 16,14-2-1-16,-2-3 3 15,15-6 1-15,-6 1 2 16,11-8 0-16,-8-6 2 15,18-7 1-15,-7-6 1 16,7-13 2-16,-7 0-1 16,7-18 2-16,-9 4 2 15,-4-12 5-15,-5-1 5 16,-6-10 5-16,-6 3-3 0,-9-14-1 16,-1 6 0-16,-19-11 0 15,2 13-7-15,-12-5-3 16,3 6-8-16,-15 7-3 15,3 3-18-15,-6 5-7 16,4 3-40-16,-1 8-17 16,3 2-65-1</inkml:trace>
  <inkml:trace contextRef="#ctx0" brushRef="#br0" timeOffset="37448.7138">4321 17293 188 0,'-3'-2'71'0,"3"2"-38"0,0-6-21 0,0 6 19 16,0-5 1-16,0 5 4 16,-3 0-3-16,0-3 0 0,-3 1-18 15,0-1 0-15,-6 3 1 0,3 0-6 16,-9 3-3 0,3-1-4-16,-2 1 0 0,2 5-7 15,0-3 1-15,3 6-1 16,6-3-1-16,0 0 1 15,12 5 0-15,0 0 0 16,12 6 3-16,-3-6-2 16,3 0 1-16,-1 0 0 15,1 8 0-15,-3-5 11 16,-6 0 5-16,-3 3 7 0,-6-1 2 16,0-2-8-1,-9-3-4-15,0-2-4 0,-12-6-2 16,3-2-10-16,-2-3-2 15,2 0-16-15,0 0-5 16,3-3-24-16,3-7-6 16,0 7-36-1,9-8-55-15,0 3 40 16</inkml:trace>
  <inkml:trace contextRef="#ctx0" brushRef="#br0" timeOffset="37698.7083">4505 17026 232 0,'0'0'88'0,"0"0"-48"0,6 13-40 0,-3-8 18 0,0 9-6 15,0-1 3-15,3 21-6 16,-3-7-1-16,0 10-4 15,0 0-1-15,0 3 1 0,0-6-5 16,0 3-1-16,0-8-28 16,0 8-12-16,0-10-45 15,-3-6-42 1,0 3 47-16</inkml:trace>
  <inkml:trace contextRef="#ctx0" brushRef="#br0" timeOffset="37948.5062">4419 17291 248 0,'-3'0'93'0,"3"0"-50"0,0-6-35 0,0 6 24 15,6-5-16-15,-3 5-1 16,9-3-7-16,0 1 0 15,6-6-5-15,0 8-2 0,8-6 0 16,-5 4-12-16,3-4-3 16,-3 6-46-16,3 0-18 0,-6 0-28 31</inkml:trace>
  <inkml:trace contextRef="#ctx0" brushRef="#br0" timeOffset="38308.1176">4764 17301 184 0,'-3'-24'68'0,"3"24"-36"0,-6 21-18 15,6-15 20-15,0-4-8 16,0 6-1-16,-3-2-8 16,0 2 0-16,-2 7-10 15,-1 1-6-15,0 3-2 0,3-6 3 16,3 14 1-16,0-9-4 0,6 9 1 15,-3-9 4-15,5 1 2 16,1-4 2-16,6-4 0 16,0-3-2-16,0-3 1 15,0-2 2-15,0-11 2 16,-3 3 6-16,-3-3 3 16,0-3-4-16,-3 1 1 15,-3-1-8-15,-6-8-3 16,3 4-3-16,-12-4 0 15,3 8-9-15,-6-2-3 16,3 3-22-16,0-1-7 16,3 6-25-16,0 2-10 0,3-2-45 15</inkml:trace>
  <inkml:trace contextRef="#ctx0" brushRef="#br0" timeOffset="38682.9068">4961 17436 212 0,'9'13'79'0,"-9"-13"-42"0,12 21-28 16,-9-15 19-16,3 7-12 15,-3-5-2-15,3 5 1 16,-4-2 0-16,1-3-8 0,0 2 5 0,0-7 1 15,0 2 2-15,-3 0 4 16,0-5-5-16,0-5 0 16,0 0-4-16,0-3-1 15,0 0-1-15,0-5 2 16,0 2-7-16,3-5-2 16,0 0-3-16,6 1-2 15,0-4 3-15,6 8 0 16,-3 1-13-16,3-1-3 15,-3-2-26-15,6 8-11 16,-3-3-15-16,2 3-7 16,-2 5-21-1</inkml:trace>
  <inkml:trace contextRef="#ctx0" brushRef="#br0" timeOffset="39058.1884">5253 17365 228 0,'2'0'88'0,"-2"0"-48"0,3 13-34 15,-3-8 20-15,6 3-3 16,0-3 3-16,3 1-8 16,-3-4 0-16,6 6-11 15,-3-5-2-15,3 0-1 0,-3-3-2 16,6 0-2-16,-3 0 1 16,0 0 1-16,0-3 1 15,-1-8 1-15,-2 6-2 16,0-6 1-16,-3 1 0 0,-3 2 1 15,0-3-2 1,-6-2 1-16,0 5-7 0,-6 3-1 16,0 0-1-16,-5 5 2 15,2 0-3-15,-6 5 2 16,0 0 1-16,0 16 2 16,3-7 3-16,0 9 4 15,3-4 9-15,6 7 5 16,0-4-7-16,15 9-2 15,-3-2-6-15,12-5-1 16,-3-3-10-16,15-10-3 16,-3-3-46-16,14-3-18 15,-2-2-57 1</inkml:trace>
  <inkml:trace contextRef="#ctx0" brushRef="#br0" timeOffset="41849.0411">6193 17277 64 0,'0'-5'27'0,"0"5"-14"0,0 3-7 0,0-1 9 16,0 1 7-16,0-3 6 16,0 0 2-16,0 0 4 15,0 0-3-15,0 0 1 16,0-3-7-16,0 1-3 16,0-1-12-16,0-2 2 0,0 5 4 15,0 0 3-15,0 0 3 16,0 0 3-16,0-6 2 15,0 6-6-15,-6-2 0 16,3-4-6-16,-3 1 1 16,0-3-5-16,-6 3 1 0,3 2-5 15,-5 6 1-15,2-3-7 16,-3 5-3-16,3-5 1 16,-3 8 0-16,3-3 1 15,3 1 0-15,3-4-3 16,3 12 0-16,0-9-3 15,9 8 1-15,0-2 3 16,9 5 1-16,-3-3-2 16,9 5 0-16,-3 1 4 15,-1-3 1-15,-2-3-3 16,-3 0 1-16,0-2 4 0,-6-3 5 16,0 5 1-16,-12-2 4 15,3-3-3-15,-6-1 1 16,3-1-7-16,-6 2-3 15,0-6-4-15,-2 1 1 16,2-3-17-16,0 0-8 16,3 0-24-16,3-3-8 15,3 3-25-15,6-2-10 16,-3-1-14 0</inkml:trace>
  <inkml:trace contextRef="#ctx0" brushRef="#br0" timeOffset="42224.0388">6315 17277 228 0,'0'0'88'0,"0"0"-48"0,3 21-36 16,0-15 21-16,0 10-3 15,0-3 2-15,0 11-7 16,0-8-2-16,0 2-9 15,0-5-4-15,0 6 1 0,0-6-2 16,0 0 2-16,0-5 0 16,0 3 1-16,0-3 0 15,-3-3 0-15,0-2-2 0,0-6 1 16,0-2 4-16,0-1 4 16,0 4-6-1,3-17-3-15,0 6 1 0,3 0 0 16,-3 0-4-16,3-6-1 15,0 6 1-15,6 5 0 16,-4-3 1-16,10 3 0 16,-3 3-18-16,3-3-8 15,-3 8-22-15,0-5-9 16,0 5-61 0</inkml:trace>
  <inkml:trace contextRef="#ctx0" brushRef="#br0" timeOffset="42521.2402">6705 17317 260 0,'-6'-5'96'0,"6"5"-52"0,-9-6-27 15,9 6 27-15,-6 6-10 16,3-4-2-16,-6 1-16 15,0 0-5-15,-3 2-7 16,4 0-3-16,-4 11 2 0,0-3-7 16,3 6 1-16,3-6 1 15,3 6 3-15,0-4-2 16,9 4-2-16,-3-6 2 0,12 0 0 16,-3 1-8-16,5-9-2 15,-2 0-34-15,6-5-15 16,-3 0-73-1</inkml:trace>
  <inkml:trace contextRef="#ctx0" brushRef="#br0" timeOffset="43427.2652">7280 17306 192 0,'-3'-5'71'0,"3"5"-38"0,-6-3-17 0,6 3 22 16,-3 0-7-16,0 0 2 15,-6 0-13-15,0 0-2 16,-6 0-10-16,3 0-3 0,-9 8 1 0,3 3-5 16,0 5-3-16,4 2-2 15,2 4 0-15,0-4 0 16,9 6 0-16,0-8 3 16,9 2 0-16,0-4 1 15,3-1 2-15,0-5 1 16,2-8 1-16,-2 0 2 15,3-8 3-15,-3 2 0 16,0-15 2-16,0 8-4 16,-3-8 1-16,0 2-5 15,-3-12-2-15,0 4 0 16,-6-5-1-16,3 3 0 16,-3-8 2-16,0 11-3 0,0-6 0 15,0 11-1-15,0-3 0 16,0 8-3-16,0 0 1 15,3 3 0-15,0 5-1 16,0 8 1-16,3 5 3 16,0 1 0-16,3 10 3 15,-3-3 3-15,3 13 4 16,0-2-2-16,3 11-2 16,-3-9-2-16,3 11-3 15,-3-8 1-15,3 3-1 16,-3-6-11-16,3 3-3 15,-4-7-15-15,4-4-7 16,0-2-13-16,3-5-7 16,0-3-47-1</inkml:trace>
  <inkml:trace contextRef="#ctx0" brushRef="#br0" timeOffset="43910.6863">7473 17320 300 0,'-15'-14'112'0,"15"14"-60"0,-15 0-47 16,15 0 24-16,-6 0-16 16,3 0-4-16,-3 0-9 15,0 6 0-15,-5-1 0 16,-1-2-3-16,0 15 0 0,3 3-1 15,3-2 3-15,0-6-2 0,12 11 1 16,-3-8-3-16,6 2-1 16,0 1-2-16,3-11 0 15,-4 2 2-15,4-7 4 16,-3-3-1-16,0 0-1 16,0-3 3-16,0-7 2 15,-3-3 0-15,0-1 2 16,0 1-2-16,-6-5 2 15,0 4-2-15,0 6 2 16,0 0 0-16,0-2 1 16,0 5-2-16,0 5-2 15,0 0 1-15,0 13-1 16,0-8 0-16,3 8 2 0,0 1-1 16,3-1-1-16,0 0-4 15,3 0-2 1,0-2-22-16,0-3-8 0,-3 2-26 15,5-7-11-15,-2 5-23 16</inkml:trace>
  <inkml:trace contextRef="#ctx0" brushRef="#br0" timeOffset="44176.3472">7631 16997 264 0,'-6'-11'101'0,"6"11"-54"0,-3 0-48 0,3 0 20 16,0 0-9-16,0 6 0 15,3 1-2-15,-3 7 0 16,3 10-4-16,0-9-1 0,0 25 1 16,0-11-2-16,3 6-2 15,-3-9 1-15,3 8-1 16,-3-10-22-16,0 8-10 15,0-11-33-15,-3 6-11 16,0-9-22 0</inkml:trace>
  <inkml:trace contextRef="#ctx0" brushRef="#br0" timeOffset="44426.3918">7464 17248 276 0,'-12'-2'104'0,"12"2"-56"0,3-6-38 15,-3 6 25-15,3 0-8 16,0 0 1-16,9-5-15 16,-3 0-6-16,15-6-4 15,-6 1-3-15,11 2 1 0,-2 0-1 16,3-3 0-16,-6 6-25 15,3-3-10-15,-4 3-51 16,1 5-22-16,-3-3-3 16</inkml:trace>
  <inkml:trace contextRef="#ctx0" brushRef="#br0" timeOffset="44905.6471">7922 17227 228 0,'0'-5'88'0,"0"5"-48"0,-8 5-36 0,8-5 21 16,-3 3-1-16,0-3 5 15,-3 2-15-15,0 1-8 16,-6 8-4-1,0-4-5-15,-3 7 2 0,3-1-1 0,3 13-2 16,0-4 3-16,6-4 0 16,0 6 1-16,9-6 2 15,-3-2-3-15,6-8 0 16,0-2-1-16,3-6 0 16,-3 0 0-16,3-8-2 15,0 0 5-15,0-6 1 0,-3 4 0 16,-1-9-2-1,-2 6 5-15,-3-3 1 0,0 3 11 16,0 0 4-16,0 2-7 16,0 9-3-16,0-1-11 15,3 8-2-15,0 3 0 16,3 8 3-16,0-3-2 16,3 3 0-16,0-3 1 15,3 6 2-15,-3-6-14 16,6-2-5-16,-4-1-44 15,1-4-20-15,-3 4-35 16</inkml:trace>
  <inkml:trace contextRef="#ctx0" brushRef="#br0" timeOffset="53684.2307">15953 15499 124 0,'0'-8'49'0,"0"3"-26"0,0 0-7 15,3 2 16-15,-3 0 2 16,3 1 5-16,-3-1-5 16,0 1 0-16,0-1-19 15,0 0 2-15,0 3 1 0,0 0-6 16,0 0 1-16,0 0-6 16,0 6-2-16,0 1-2 0,3 1-3 15,0 6 3-15,0-1 0 16,0 8 3-16,-3 6 1 15,0-4-1-15,0 4-1 16,0 5-1-16,0 2 2 16,0 0-3-16,3 9-2 15,-3-4 0-15,3-4 1 16,0 2 1-16,0-13 1 16,0-3 0-16,0 5 0 15,0-5 2-15,0 3 3 16,0-5-2-16,0-1-2 15,0-2-2-15,0 0-3 16,-3 3 3-16,3-4 0 0,-3 1-6 16,0 3-2-16,0-3 6 15,0 2 4-15,0-2 0 16,0 0 2-16,0-3-6 16,0-5-1-16,0 5 0 15,0 1 2-15,6-4-1 16,-6-2 2-16,0 0-2 15,3-8 2-15,3 0-35 16,0 0-16-16,0-5-83 16,3-3-60-1,-1 0 78-15</inkml:trace>
  <inkml:trace contextRef="#ctx0" brushRef="#br0" timeOffset="55096.7792">15980 16364 160 0,'9'3'60'0,"-18"-3"-32"0,6 0-24 0,9 3 15 16,-6-3 2-16,0 0 4 16,6 0-2-16,0 0 0 15,3 0-12-15,0-3 0 0,3 0 0 16,0 1-2-16,2-1 0 0,1-2-5 15,3 5-3-15,3-3 2 16,6 3 0-16,0-2-1 16,-1-6 1-16,4 2-2 15,3-2-1 1,3 6 1-16,-1-1 1 0,7 1-3 16,0 4 0-16,2-4 1 15,-5-4 2-15,3 6-1 16,-7-2-1-16,1-9 5 15,0 8 1 1,-3-2 0-16,-1 0 1 0,1 5-2 16,0-3 0-16,0 6-6 0,2-3-1 15,-5 0 3-15,3-3 3 16,0 6 1-16,-4-6 2 16,4-2 0-16,0 0 1 15,-3 2 0-15,-1 0 2 16,4 1-7-16,0-1-2 15,0 0-1-15,-1-2 0 16,13 5 0-16,-9 0 2 16,2 0 1-16,-2 5 1 15,-3-5-2-15,0 3 1 16,2-6-2-16,-2 3 2 16,0 0 0-16,0 0 3 0,2 0-3 15,1 0-2-15,3 0 0 16,2 0 1-16,-2 0-1 15,0 0-1-15,-1 0 1 16,4 0 1-16,-3 0-3 16,-1 0 0-16,1 0 1 15,6 0 0-15,-6 0 0 16,-1 0 2-16,4 3-1 16,0-3 2-16,-4 0-2 15,1 0-1-15,-3 0-2 16,5 0 1-16,-2 0 1 15,-3 0 2-15,-1 0-1 0,1 0 2 16,0 0-2-16,0 0-1 16,5 3-2-16,-2-1 1 15,0 1 1-15,-1 2 2 16,-2-5-3-16,9-2 0 16,-7 2 1-16,1 0 2 15,0 0-1-15,0 0-1 16,-1 0-2-16,1 0 1 15,0 2 3-15,-1-2 1 16,1 0-1-16,-3 5 1 16,-4-7-2-16,10-1 2 15,-3 1 0-15,-6-1 1 16,-4 0-2-16,-2 3 1 0,3 0 0 16,3 0 1-16,-1 0-5 15,-2 0 1-15,-3 8 0 16,3-8 2-16,-1 5-1 15,-5-2-1-15,-3-6-2 16,-3 1 1-16,0-1 3 16,-6 8 1-16,-3-10-10 15,-6 0-3-15,-3 0-44 16,-3-6-19-16,0 3-72 16</inkml:trace>
  <inkml:trace contextRef="#ctx0" brushRef="#br0" timeOffset="56112.4633">19698 15486 176 0,'-3'-8'68'0,"3"5"-36"0,-3-4-20 16,3 1 21-16,0 4-4 15,0 2 1-15,0-3-9 0,0 0 0 16,0 1-12-16,0-4-3 16,0 6 0-16,-3 0-5 0,0 0-1 15,0 0 0 1,3 0-3-16,0 6 0 15,-3-4 2-15,3 1 2 16,-3 0-2-16,0 2 0 16,3 0 5-16,-6-2 5 15,3 2-5-15,3 3-2 16,-3 3-4-16,0-1-1 16,3 6 4-16,3-3 3 15,0 6 3-15,0-1 1 16,-3 1-2-16,3 5 1 0,-3 0 0 15,3 2 1 1,0 3 0-16,-3 0 2 0,0 6-3 16,0-4-2-16,0 1-2 15,0-3 0-15,0 3 0 16,0-6 1-16,0 1-2 16,3-1 1-16,0 1-2 15,0-9 2-15,0 3-2 16,-3-2-1-16,3 0 1 15,-3-4 1-15,0 1-1 16,0 0 2-16,0 0 0 16,0-3 1-16,0 0-5 15,0 1 1-15,0-1 2 0,0 0 3 16,0 0-4-16,0 1-1 16,0-1 0-16,0 3 2 15,-3 0-1-15,3-1 2 16,0-1-2-16,-3-1 2 15,3-2 0-15,0-4 1 16,0 1-2-16,0-2 1 16,0-1-4-16,0-5 0 15,-3 3-21-15,3-3-8 16,0-3-82-16,3 3-34 16</inkml:trace>
  <inkml:trace contextRef="#ctx0" brushRef="#br0" timeOffset="60090.6011">12941 11621 132 0,'0'-8'49'0,"0"8"-26"0,-3 0-18 0,3 0 13 16,-3 0 3-16,0 0 2 15,-3-3-6-15,-3-2-2 16,-3-1-9-16,-3 1 0 0,-8 0 1 16,-1-1-1-16,-6 4-1 15,-6-1-6-15,1 1 1 16,-13 2 2-16,0 0 1 16,-2 0-4-16,-7 0 1 15,-8 5 0-15,-1 0 2 16,-8 3-3-16,2 3 0 0,4-1 1 15,-7 3 2-15,4 1-3 16,3 2 0-16,8 2-1 16,9 3-2-16,4 0 3 15,11 6 2-15,9 5-2 16,15-6 0-16,9-2 1 16,12 0 0-16,15-8-3 15,15-6 2-15,14-2 3 16,16-5 3-16,17-9-2 15,12-1 0-15,10-1 1 16,2-8 2-16,0 0 3 16,3 5 5-16,-9-2-4 0,-9 0 2 15,-5 0-7 1,-10-1-3-16,-9 1 7 0,-8 0 4 16,-9-3-6-16,-13 0-2 15,-11 0 3-15,-15 0 3 16,-15 0-6-16,-12-5-1 15,-12 3-2-15,-15 2-2 16,1 3 1-16,-7 2-1 16,-2 3-14-16,-1 3-5 15,6 0-39-15,4 2-17 16,8-2-27 0</inkml:trace>
  <inkml:trace contextRef="#ctx0" brushRef="#br0" timeOffset="70464.2306">12274 15901 168 0,'0'0'63'0,"0"0"-34"0,3-2-19 0,-3 2 20 16,0 0-5-16,0 0 3 15,3 2-5-15,0 4 0 16,0 2-12-16,0 5 0 0,0 0 2 15,0-5-3-15,0 16 0 16,0-3-2-16,0 0 0 16,-3-2-2-16,0-1 1 15,0-2-4-15,0 0 0 16,0-3-1-16,0 0-2 16,0-5 3-16,0 3 2 15,0-3 4-15,0-3 5 16,0-2-6-16,0 2-2 15,0-5-3-15,0-5 0 0,0 5 0 16,0-3 1-16,0 1-2 16,0-6 1-16,0 5-2 15,3-13 2-15,0 3-4 16,0-3 0-16,0 3 1 16,3-3 0-16,3-5-3 15,3 0 2-15,0 2 1 16,-1 3 2-16,1-2-1 15,0 4-1-15,0-1-2 16,0 1 1-16,0 4-1 16,0 7-2-16,-3 3 0 15,0 5 3-15,0 3 0 16,0 3 1-16,0 2 2 0,-3 0 1 16,-1 1-1-16,1 7-2 15,3-5-2-15,0 5 1 16,-3-5 3-16,0 2 1 15,0-2 1-15,-3 0 0 16,0-3-5-16,-3-2-1 16,0-1-24-16,-3-4-10 15,0 2-17-15,3-6-4 16,0 1-27 0,6-3-47-16,0 0 35 15</inkml:trace>
  <inkml:trace contextRef="#ctx0" brushRef="#br0" timeOffset="71011.1635">12670 15999 200 0,'-6'-2'77'0,"6"2"-42"0,0 2-34 16,0-2 14-16,3 3 1 15,0 0 2-15,3-1-5 16,0-2-3-16,3 8-5 16,0-2-2-16,3-6 1 0,0 0 4 15,6 0 5-15,-1 5-5 0,-2-10-2 16,0 5-1-16,0 0-1 16,0-6-2-16,-3-2-2 15,-3 0 3-15,-3 3 2 16,0-3-2-16,-6 0-2 15,0-2 0-15,-12 4-1 16,-3 1 0 0,0 2-3-16,0 3 2 15,0 3-1-15,0 2 0 16,0 1 0-16,7-1 0 16,-1 0 2-16,0 0 0 15,0 1 2-15,0 10 3 16,3-3-2-16,0 3-2 0,3-3-3 15,3 0 1-15,0 0 3 16,6 1 1-16,0-4-1 16,6-2 1-16,-3 5-2 15,6-5 2-15,-1-2-4 16,4 2 0-16,-3-3-4 16,3-5-1-16,-3 5-22 15,0-10-8-15,0 5-42 16,0 0-54-1,-4-3 30-15</inkml:trace>
  <inkml:trace contextRef="#ctx0" brushRef="#br0" timeOffset="71526.83">12989 15970 212 0,'-3'8'82'0,"0"0"-44"0,0 3-36 0,3-9 19 16,0 12-9-16,0-6-2 15,3 10-8-15,0-5-1 16,3 3-1-16,0-3 0 0,2 3 2 16,1-3-1-16,0-5-1 15,0 3-2-15,0-3 1 16,0-3-6-16,0-2 0 15,-3-3 1-15,0 0 1 16,0 0-2-16,0 0 0 16,0-3 4-16,0-2 3 0,0 0-4 15,0 5 1 1,-3-3-1-16,3 3 2 0,0 0 3 16,-1 3 2-16,1-3 1 15,3 8 0-15,0-3 2 16,3 0 1-16,-3 0 5 15,6-2 3-15,0 2 3 16,3-5 1-16,-3 0-6 16,3-5 0-16,-4 0-2 0,-2-3 3 15,-3 0-3-15,0-11 1 16,-3 6-5-16,-3 0-2 16,-3-8-5-16,-3 2 0 15,-3 1-16-15,-3 5-6 16,3 5-22-16,0 0-10 15,3 2-59 1</inkml:trace>
  <inkml:trace contextRef="#ctx0" brushRef="#br0" timeOffset="72511.591">13652 15727 140 0,'-3'-5'55'0,"3"2"-30"0,0 0-18 0,0 3 13 16,0 0-1-16,0 0 3 16,0 0-6-16,0 0 1 15,-3 0-10-15,0 0 5 0,0 0 3 16,-2 3 2-16,-1 0-1 15,0 2-4-15,0 3 0 16,0-3-3-16,3 6 0 16,0-1-5-16,3 1-3 0,0-3 0 15,3 0 1 1,3-3-1-16,0-2 2 0,3-1-2 16,-1-2-1-16,1-2 1 15,0-4 1-15,-3 1 1 16,0 0 1-16,0-1 0 15,-3 1 0-15,-3 0 2 16,0-6 1-16,-3 6 5 16,0-3 5-16,0 0-5 15,0 0 1-15,0 0-8 16,0 0-3-16,0 3-1 16,3 0 1-16,0-1-3 15,3 1-2-15,3 3-1 0,3-1 3 16,3 0 0-16,3 1 3 15,0 2-1-15,0 0-1 16,-3 0 1-16,0 2-1 16,-1 1-5-16,-2 2 1 15,-3 0 4-15,0 3 2 16,0 3-3-16,-3 0-1 16,0 2 1-16,-3 0 0 15,-3 6 1-15,-3 7 2 16,-6 0-3-16,0 4 0 15,-2-1 1-15,-1-3 2 16,3-2-1-16,0 8 2 0,0-1-4 16,3-7 0-16,0-5 1 15,0-6 2-15,3 3-12 16,0-6-3-16,3-2-21 16,0 0-5-16,3-2-2 15,0-6 0-15,0 0-37 16,3 2-43-1</inkml:trace>
  <inkml:trace contextRef="#ctx0" brushRef="#br0" timeOffset="72855.0641">13786 16028 196 0,'-3'0'74'0,"3"3"-40"0,0 10-27 0,0-10 18 16,0 2-9-16,3 6-1 15,-3-1-3-15,0 1 0 16,3-3-6-16,3 0 0 0,0-3 1 16,3 6 1-16,3-9 2 15,0 4-3-15,0-6 1 16,0-6 1-16,3 6 2 16,-3-2 1-16,-1-4 0 15,-2-1 2-15,-3-1 2 16,0-6-5-16,-9 4 1 15,0-1-1-15,0-2 1 16,-3 8-2-16,-3-3 1 16,-2 0-4-16,-4 3 1 15,3 2-14-15,0 0-3 0,0 1-14 16,0 2-3-16,6 0-28 16,0 0-10-16,3 0-68 15</inkml:trace>
  <inkml:trace contextRef="#ctx0" brushRef="#br0" timeOffset="73433.5836">14001 15904 208 0,'-6'-5'77'0,"6"5"-42"0,0 2-32 0,0-2 17 15,0 0 3-15,3 6 3 16,0-4-7-16,0 12-4 15,3-4-8-15,2 6 4 0,-2 0 4 16,0 0-1-16,0 0 0 16,3 5-6-16,0-5-3 15,-3 2 2-15,0-4 0 0,-3-4-3 16,0 1-1-16,0-3 5 16,-3-6 3-16,0-2 0 15,0 0 1-15,0-8-9 16,-3-5-1-16,0 0 0 15,0-3 1-15,0 0-1 16,3 0 1-16,0 3-2 16,0 0 2-16,3-3-2 15,3 3-1-15,6 2-2 16,-3-5 1-16,3 3 1 16,0-6 0-16,3 6-3 15,-3 8 0-15,2 2 2 16,1 9 2-16,-3-1-13 0,0 0-5 15,0 3-22-15,0-3-10 16,0 1-45-16,-3-1-19 16,0-2 15-1</inkml:trace>
  <inkml:trace contextRef="#ctx0" brushRef="#br0" timeOffset="73636.396">14417 15901 192 0,'0'-2'74'0,"-9"-1"-40"0,12 3-13 16,-3 0 25-16</inkml:trace>
  <inkml:trace contextRef="#ctx0" brushRef="#br0" timeOffset="73948.9899">14408 15896 444 0,'-6'0'52'0,"-2"0"-27"16,-4 3-11-16,0 2-7 0,0 0-3 16,0 1-3-16,3 2 0 15,0 0-1-15,3-3-3 0,0 5 0 16,3-2 2-16,0 3 2 15,3-3-2 1,6 2-2-16,3 1 2 16,3-3-2-16,0 5 1 15,3 3 2-15,-3-3 0 16,0 1 2-16,-3-4 1 16,-4 1 5-16,-2-1 3 15,-6 1-2-15,-5-6 0 16,-1 6-3-16,-3-3-1 15,0-3-3-15,-3-2-2 16,0-3-8-16,0 0-5 16,0 0-20-16,3-3-6 15,3 0-15-15,3 1-7 16,3-4-59-16</inkml:trace>
  <inkml:trace contextRef="#ctx0" brushRef="#br0" timeOffset="74589.6305">14471 15909 232 0,'0'0'88'0,"0"8"-48"0,6 6-29 0,-3-9 21 16,0 13-11-16,3 11 1 16,-3 1-4-16,0 1 0 15,0 6-9-15,3 0-1 0,0 3-1 16,0 2-3-16,0-5-1 16,-1-5-1-16,-2-5 1 15,0-9 0-15,0 1 1 16,-3-11 4-16,0 2 5 15,0-10-1-15,-3-10 1 16,0-4-7-16,0-4-2 16,1-3-2-16,-1-3-2 15,0-3-2-15,0 1 1 16,0 2 1-16,3-5 0 0,0 0 0 16,3 0 0-16,0 2-3 15,3 1 2-15,2 0 1 16,4 4 2-16,0-9-3 15,0 7 0-15,3 3 1 16,3 7 0-16,0 6-3 16,0 8 0-16,-1 0-1 15,1 6 3-15,0 4-2 16,0 1 1-16,-3 2 4 16,0 3 1-16,-6-3 1 15,-3 3 0-15,-6 0 2 16,-6 0 3-16,-3 0-2 0,-3-3-2 15,-6-2-2 1,-3-1-3-16,0-2-6 0,1-3-4 16,2 1-14-16,0-4-5 15,3 1-29 1,3 0-13-16</inkml:trace>
  <inkml:trace contextRef="#ctx0" brushRef="#br0" timeOffset="75777.5129">14983 15986 212 0,'-6'0'82'0,"6"-3"-44"0,0 1-25 0,0 2 22 15,0 0-9-15,0 0-1 16,0 0-5-16,0 0-3 16,3 2-9-16,3-2-1 0,0 3 3 15,3 0-2-15,0-1 3 16,3-2-4-16,2 3-2 15,4 0 2-15,0-1 0 16,0 1-1-16,3 0-1 16,0-3 1-16,0 2 1 15,-1-2-3-15,1 0-3 16,3 0 0-16,0 0-1 16,0 0 4-16,-1 0 5 15,1 0-1-15,0 0 1 0,0 0-1 16,0 0 2-16,0 0-5 15,-1 0-1-15,-2 0 0 16,0 0 0-16,3 0 0 16,-3 6 0-16,0-6-2 15,-1 0 1-15,-2 0-4 16,3 0 0-16,0 0 3 16,0 0 1-16,6-6 1 15,-10 6 0-15,4-2-2 16,-3-1 1-16,-3 0-2 15,-3 1-1-15,0 2 1 16,0 0-1-16,0-3 0 16,-1 3 2-16,-2 0-1 0,0 0-1 15,0 0-2-15,-3 0-1 16,0 0 4-16,-3 0 1 16,0 0 0-16,0 0-2 15,-3-3-24-15,0 1-11 16,0-1-46-16,0 0-19 15,0 3-44 1</inkml:trace>
  <inkml:trace contextRef="#ctx0" brushRef="#br0" timeOffset="76074.1601">15644 15843 148 0,'-3'-5'57'0,"3"5"-30"0,0 0-14 0,0 0 17 16,0 0-6-16,0-3 0 16</inkml:trace>
  <inkml:trace contextRef="#ctx0" brushRef="#br0" timeOffset="76465.1483">15641 15838 354 0,'0'5'24'0,"3"-2"1"16,3 7-5-1,6 1-10-15,-4-3-3 16,4 0-7-16,3 0 0 16,3 0-2-16,0 0 0 15,-3 2 4-15,0-4 1 16,0 4-1-16,0-2-2 16,-1 0 1-16,1 0-1 15,0 0 2-15,-3-3 1 0,0 3-1 16,0-3-2-1,-3 1 1-15,-3-4 1 0,-6-2 5 16,0 0 4-16,0 0 0 16,-3 3 1-16,0 0-4 15,-3 2 0-15,0-2-5 16,-3-1 0-16,-3 9 3 16,0-1 3-16,-6 6 2 15,-3-2 1-15,1 1-2 16,-1 1-1-16,3-2-3 15,3-1 1-15,0-3-4 16,3 1-2-16,3-3-5 16,3-3-2-16,0 0-22 15,0-2-8-15,1 2-33 0,2-2-13 16,-3 2-41 0</inkml:trace>
  <inkml:trace contextRef="#ctx0" brushRef="#br0" timeOffset="84319.3406">15456 14565 100 0,'6'-10'38'0,"-3"15"-20"0,-3-8-4 16,0 3 30-1,0-8-6-15,0 3-2 16,0 3-1-16,-3-1-19 16,-3 11-11-16,-6 0-5 0,-6 5 2 15,-2 3 1-15,-13 5 7 16,-6 5 4-16,-11 6 6 15,-7 0 2-15,-9 5 2 16,1 0 0-16,-9 16-5 16,2-8 1-16,-2 0-9 15,2-3-4-15,4-5 0 16,5 3 0-16,10 0-1 0,2-9 1 16,7-4-4-16,8-6 0 15,6-2-1-15,6-6-2 16,6-3-17-16,3-2-9 15,7-2-22-15,2-4-7 16,6-4-59 0,11-4-40-16,4-10 70 15</inkml:trace>
  <inkml:trace contextRef="#ctx0" brushRef="#br0" timeOffset="84819.1293">14331 14631 168 0,'-15'-7'66'0,"12"4"-36"0,-3 0-26 16,6 3 15-16,-3 0 4 15,0 0 6-15,3 0-12 16,0 3-4-16,3 2-8 0,3 0 3 16,3 3 4-16,6 3 0 0,9 10 3 15,9-2-4-15,11 2-1 16,13 3-2-16,5 7 0 15,7 1 0-15,5 8 2 16,7 7 1-16,2-4 3 16,6-1-5-16,-3-7-1 15,-2-6 0-15,-1 2 2 16,-5-7 4-16,-10-3 1 16,-8-5 0-16,-10-3 4 15,-11-5-7-15,-6 0-2 16,-10-2-3-16,-5-1 0 15,-6-2-4-15,-3 2 0 0,-3-2-34 16,0-1-14-16,-6-2-77 16,-3 5-34-16,0-12 35 15</inkml:trace>
  <inkml:trace contextRef="#ctx0" brushRef="#br0" timeOffset="90857.924">12911 11700 100 0,'-3'3'38'0,"0"-1"-20"0,0 1-17 15,3-3 11-15,0 0-4 16,0 0 3-16,0 0 3 16,0 0 3-16,3 2-3 15,3 1 0-15,0-3-4 16,3 0 1-16,0 0-6 15,0-3-3-15,6 1-1 0,0-1 1 16,3 1 1-16,-1-1-4 16,1 0 1-16,0 1 2 0,3-1 1 15,0 0-4-15,0 1-1 16,-1-1 7-16,1 0 4 16,3 1-2-16,3-1-2 15,-3 0-2-15,0 1-3 16,-1-1 1-16,4 3-1 15,-9 0 0-15,3-3 2 16,-3 3-1-16,0 0-1 16,-7 0 1-16,10 0-1 15,3 0 2-15,0 0-3 16,0 0 0-16,0-2 3 16,-1-1 3-16,4 3 0 15,-3-2 2-15,0 2-2 16,-3 0 0-16,2-3-3 15,4 3 1-15,-3 0-4 16,-3 0-2-16,3 0 2 16,-3 0 0-16,2 0 3 15,-2 0 1-15,0 0 1 16,6 0 0-16,0 0 0 16,-4 0 0-16,4 0-2 15,0-3-2-15,0 3-2 16,0 0 1-16,-1 0 3 15,4 0 3-15,6 0-7 0,-3 0-3 16,-1 3 5-16,1 0 1 16,0-1 1-16,0 1-2 15,-1-1 1-15,1 1-1 16,-3 0 0-16,3-1 0 16,-1 1-3-16,1 0 0 15,0 2 4-15,0-2 1 16,2 2 0-16,1 0 1 15,0 1-2-15,-1-1-1 16,1-3 1-16,3 1-1 16,-3 2-3-16,-1 1 2 15,1-1 1-15,3 0 0 0,-7 1 0 16,1-1 0-16,3 3 0 16,-3 0 0-16,-1 0 0 15,-2 0 0-15,0 0-3 16,0 5 2-16,2 5 1 15,1 1 2-15,0 2-1 16,0-5-1-16,-1 0-2 16,4 0 1-16,-3-1 1 15,3 4 2-15,-1 0-1 16,7 7-1-16,0-5 1 16,-4 0-1-16,-2 0 0 15,3 1 0-15,2-4 0 16,-5 1 0-16,0 2 0 15,0 3 0-15,2-1-3 16,-2 1 2-16,9 11-1 16,-4-4 0-16,-2 1 2 0,0 3 2 15,-4-6-3-15,4 0 0 16,0 8 3-16,-7-5 1 16,1-3-4-16,0 0 1 15,-3 3 0-15,0-1 2 16,-1 9-1-16,4 5-1 15,3 0-2-15,-4-3-1 16,1 1 4-16,-3 4 1 16,0-2-3-16,-3-2 1 0,2-1 0 15,1-2 2-15,-3 2-1 16,-3 8-1 0,-1-5-2-16,1-3-1 0,0 1 4 15,0-1 3-15,-3 3-1 16,-3 0-2-16,-1 3-3 15,-2 7 1-15,0 4 3 16,3-7 1-16,3-1-1 16,0 4 1-16,-3-10 0 15,-3 0 1-15,-1 0 0 16,1-2 0-16,0-1-2 16,0 3 1-16,-3 2 0 15,0-2 3-15,0 3-3 16,-3-3-2-16,-3 3 0 15,3-6 1-15,-3 0-1 16,-1 1-1-16,1-1 3 0,6 3 0 16,-3 3 5-16,0-1 3 15,-3-4-9-15,6 4 0 16,0 3 0-16,-3-5 1 16,-3-2-1-16,3-1 1 15,-3 0-2-15,0 11-1 16,0-5 1-16,-3-6 1 15,0-2-3-15,0-3 0 16,0 3 1-16,-3-1 0 16,0-4 0-16,0-1 0 15,0 1 2-15,0 2 3 16,-3-3-4-16,3 0-1 0,0 9 0 16,0-6 2-16,-3-3-1 15,3-2-1-15,-3 5 1 16,3 0 1-16,-3 0-1 15,0-5 2-15,0-3 0 16,3 5 3-16,0-5-3 16,-3-2-2-16,3-6 2 15,0 11 0-15,0-8-1 16,0 2-2-16,0-5 1 16,0-5-1-16,0-3 0 15,-3-2 0-15,0 0 0 16,3-4 0-16,-3-1 2 15,3 2 1-15,-3-3-1 16,3-2-2-16,0-3 1 16,0 0-1-16,-6 5 2 15,0-2-1-15,3-3-1 16,-3 0 3-16,3 0 2 16,0-3-4-16,-9-2-3 15,3 5-2-15,0-6 3 16,0-2-2-16,0-5 1 15,0-3 0-15,4 0 0 16,-1 3 2-16,0-3 2 16,0 0-3-16,-3 1 0 15,0-4-1-15,0 1 0 16,0-1 0-16,0-2 0 16,0 5 2-16,0 0 0 15,6 3 0-15,-3 2 0 0,3 3-3 16,0 3 2-16,-3 0-1 15,3 2 0 1,3 0 0-16,0 3 0 0,0 6 2 16,3 2 0-16,0 2 0 15,3 4 2-15,0 4-1 16,0 3 2-16,0 0-2 16,3 6-1-16,0-6 1 15,0 5-1-15,0-2-3 16,0-5 2-16,0-6 1 15,0-2 2-15,0-3-1 16,2-1 2-16,-5-4-2 0,6 0-1 16,3-3 1-16,-3-3 1 15,-3 0-1-15,0-7 2 16,0-6 0 0,-3 0-1-16,0 3-2 15,0 2 1-15,0 1-1 16,0-3 0-16,0 5 0 15,0 0 0-15,0 0 0 16,-1 0 0-16,1 0 0 16,0 0 0-16,3-3 0 15,0-2 0-15,0 5 2 16,0-5-1-16,0 0-1 16,0-1-2-16,0 4 1 15,0-1-1-15,-3 3 0 0,0-5 4 16,0 3 1-1,-3 4 3-15,0 1-5 16,0 0-1-16,0 2-2 16,-3 0-2-16,0 3-8 15,0 0-12 1,0 0-5-16,0 11-94 16</inkml:trace>
  <inkml:trace contextRef="#ctx0" brushRef="#br0" timeOffset="95858.4696">4708 4932 132 0,'-6'2'49'0,"6"-2"-26"0,-3 0-3 16,3 0 21-16,0 0-11 16,0 0-5-16,3 0-6 15,0 0 0-15,0 0-10 16,0 0 3-16,0 0 4 0,0 0-4 15,3 0-2-15,-3 0-1 16,6 3-1-16,-3 0 0 0,8-3 0 16,-2 0-2-16,6-3 1 15,-3 3 0-15,9-3 1 16,-3 3-4-16,6 0-1 16,-4 0-1-16,4 0 1 15,-3 0-4-15,6 0 0 16,-6 0 3-16,2 0 1 15,-2 0-1-15,0-2-2 16,-3-1 3-16,3 1 0 16,-7-1-1-16,7 0-2 15,-6 1 5-15,3-1 1 16,-3 0 0-16,0 1 1 0,-3-1-4 16,-1 3-2-16,-2 0 2 15,0 0 0-15,-3 0 1 16,0 3 0-16,0-1-5 15,0 1 1-15,-3 0 0 16,0-6 0-16,0 0 2 16,0 6 1-16,0 0-4 15,0-6 1-15,-3 0-7 16,0 3-3-16,0 0-27 16,0-2-14-16,0 2-83 15</inkml:trace>
  <inkml:trace contextRef="#ctx0" brushRef="#br0" timeOffset="96530.6663">4976 5030 180 0,'-3'-13'68'0,"3"13"-36"0,0-6-22 16,0 6 20-16,0 0-9 16,0 0 0-16,0 3-10 15,0 0-4-15,-3 7-4 16,0-2 6-16,-3 8 4 0,3-3-2 15,-3 3 1-15,0-3-5 16,0 8 1-16,0-2-5 0,3-3 0 16,0-3-3-1,0 0-1-15,0-2 1 0,3-3 0 16,0-3 0-16,6-10 0 16,-3-1-3-16,6-1 0 15,-3-1 2-15,3-3 0 16,0 0 1-16,0-2 0 15,0 3-3-15,0-1 2 16,0 0 1-16,2 4 0 16,1-1-3-16,3 5 2 15,-3 0 1-15,3 6 2 16,-3 0 1-16,0 5 3 16,0-1-1-16,0 4 0 15,-3-3-3-15,2 0 1 0,-2 0-2 16,3-3 2-16,-3-2-33 15,0 2-12-15,0-2-76 16</inkml:trace>
  <inkml:trace contextRef="#ctx0" brushRef="#br0" timeOffset="97093.2739">5011 5096 140 0,'-3'-3'52'0,"3"3"-28"0,3 0-11 0,-3 0 17 15,0 3-9-15,0-3 1 16,3 3-4-16,-3-1 0 16,3 6-9-16,-3-3-1 0,3 6 2 15,-3 0 3-15,0 4 2 16,0 1-6-16,3 5-3 16,0-2-1-16,0 7 1 0,0-4-1 15,0 4 2 1,0-2-4-16,6 0-2 15,-3-3 2-15,6 0 0 0,0-2-1 16,3-4-2-16,-3-1 3 16,6-1 2-16,-4-5 0 15,10-3 0-15,-6-2-6 16,9-3-1-16,-6 0 1 16,8-3 2-16,-2 0-2 15,6 1 0-15,-6-1 3 16,9 1 1-16,-7-1-1 15,1 0 1-15,-6 1-4 16,-6-1 0-16,0-2-1 16,-4 5 0-16,-2 0-29 0,-3-3-12 15,0 3-62 1,0-11-38-16,-3 4 61 16</inkml:trace>
  <inkml:trace contextRef="#ctx0" brushRef="#br0" timeOffset="97561.7925">5773 5276 208 0,'0'-11'77'0,"0"11"-42"0,0-5-19 16,0 5 24-16,-3 0-8 15,0 0-1-15,-5 3-13 16,-1-1-6-16,-3 6-7 16,0-3-4-16,-3 6 2 0,3-3-2 15,0 3-1-15,3-4-2 16,3 4 1-16,3 0-4 15,6-1-1-15,0 1 3 16,9-1 1-16,6 6 2 16,-6-5 0-16,0-3 0 0,0 2 2 15,-3 4 3 1,0-4 4-16,-4 6 11 0,-2-5 7 16,0-3-10-16,-11 0-4 15,2-1-11-15,-6 1-1 16,0-2-23-16,-3-1-10 15,3 0-13-15,0 1-5 16,3-4-23-16,3 1-9 16,0-3-9-1</inkml:trace>
  <inkml:trace contextRef="#ctx0" brushRef="#br0" timeOffset="97780.8298">5857 5297 208 0,'-6'5'77'0,"6"-5"-42"0,3 11-23 16,-3-9 19-16,3 9-7 16,-3-3-2-16,3 8-10 15,0 8-3-15,0-8-5 16,0-1-5-16,0 4-2 0,0-6-25 15,0-2-9-15,0-1-74 16</inkml:trace>
  <inkml:trace contextRef="#ctx0" brushRef="#br0" timeOffset="97968.0213">5809 5120 252 0,'-9'-3'96'0,"9"3"-52"0,0 0-40 0,0 0 19 16,0 0-18-16,0 0-4 15,3 3-19-15,0-1-8 16,6 1-86-16,6-3-37 16</inkml:trace>
  <inkml:trace contextRef="#ctx0" brushRef="#br0" timeOffset="98515.2923">6000 5210 236 0,'-21'8'90'0,"18"-6"-48"0,3-2-36 16,0 0 22-16,0 3-13 15,0-3-3-15,3 0-5 16,0 0 0-16,6-3-4 16,0 3-2-16,3-5 0 0,-4 2-4 15,7-2 2-15,6-3 1 16,-6 3 0-16,-3-1 0 0,0 1 0 16,-3 3 0-16,0-1 0 15,0 0 0-15,3 1 0 16,-1-1 0-16,-5 6 2 15,-3 5-1 1,-3-1-1-16,-3 7 1 16,3-4-1-16,-6 6 0 15,4-3-3-15,-7 9 2 16,0-4 1-16,-3 3 2 16,3-2-1-16,-3 2 2 15,3-5-4-15,0 0-2 16,3-3 4-16,3 0 3 15,0-2-3-15,3 2-1 16,0-2 0-16,6-1 0 16,3-2-3-16,0-3 2 0,0-2 3 15,3 0 1-15,-3-1-1 16,3 1-2-16,5 0 1 16,-5-1 1-16,0 1-14 15,-6-3-7-15,0 0-32 16,-3 0-13-16,0 0-39 15</inkml:trace>
  <inkml:trace contextRef="#ctx0" brushRef="#br0" timeOffset="98796.23">6029 5318 244 0,'-3'0'90'0,"3"0"-48"0,0 0-38 0,0 0 19 16,3 0-13-16,0 0-1 15,6 0-1-15,0 0 0 16,6-3-4-16,6-2-3 0,-3 3 2 15,-3-1-2-15,3 0 2 16,-4 1-35-16,1-1-13 0</inkml:trace>
  <inkml:trace contextRef="#ctx0" brushRef="#br0" timeOffset="99243.446">6312 5278 164 0,'3'6'63'0,"-3"-6"-34"0,9 5-19 16,-6-2 17-16,6-3-7 0,-3 0-1 15,6 0-9-15,-3 0-4 16,9-3-3-1,5-2 2-15,-5-3 1 0,-3-3-2 16,-6 3-1-16,0 3 1 16,-3-6 2-16,0 3-1 15,-9 1 0-15,-9-9-6 16,0 5 1-16,0 0-5 16,-3 6 1-16,0 5-3 15,4 8 2-15,-1-3 1 16,-3 9-1-16,3-4 4 0,0 6 2 15,0-3 11-15,3 11 4 16,0-3 4-16,6 0 2 16,6 6-6-16,3-11 1 15,0-3-10-15,9 0-2 16,18-2-12-16,-1-6-5 16,1-7-100-1,-3-12-60-15,-6-2 72 16</inkml:trace>
  <inkml:trace contextRef="#ctx0" brushRef="#br0" timeOffset="100022.5317">6955 5125 200 0,'-3'-3'74'0,"3"3"-40"0,-6 0-20 0,6 0 22 0,-6 3-7 16,0 0-2-16,-6-1-11 15,3 1-5-15,-2 2-6 16,2-2-6-16,0 5 0 0,-3 8-1 16,6-6-2-16,3-2 0 15,3 3 0-15,9 2 0 16,6-5 0-16,-3 0 0 15,2 2 3-15,-2 1 9 16,0 2 6-16,-3-2 14 16,-6 2 6-16,0-2-6 15,-9 5-4-15,0-3-14 0,-9 0-4 16,3-2-4-16,-5-1 1 16,2-2-20-16,-3-3-6 15,3-2-23-15,3 0-11 16,3-1-61-1</inkml:trace>
  <inkml:trace contextRef="#ctx0" brushRef="#br0" timeOffset="100537.8384">7024 5207 184 0,'6'29'68'0,"-6"-29"-36"0,0 32-22 16,0-27 20-16,2 16-7 16,-2-2-1-16,3 5-10 15,0-3-3-15,0 5-5 16,0-2-3-16,0 3 2 0,0-6-2 16,-3-3-1-16,0-2 1 15,0-3 1-15,0-2-3 16,0-6-2-16,0 1 2 15,-3-9 0-15,0 0-2 16,0-7 2-16,0-1 1 16,0-10 2-16,3 2 1 0,0-4 3 15,0-1-3 1,0-3 0-16,0 3 5 0,3-7 3 16,3-9-2-16,0 16 0 15,0 3-3-15,6 0 1 16,-3 2-4-16,3 3 0 15,0 3-3-15,0 8-1 16,0 0 1-16,0 10 2 16,-3-2 3-16,-3 10 2 15,0-3 5-15,-4 6 3 16,-2-2-6-16,-2 1-1 16,-1-1-2-16,-6-1-1 15,0-3-12-15,-3-2-5 16,3 0-16-16,-3-2-5 0,3-1-38 15,3-2-14 1,0-1-20 0</inkml:trace>
  <inkml:trace contextRef="#ctx0" brushRef="#br0" timeOffset="101022.2503">7241 5223 212 0,'-3'3'82'0,"6"2"-44"0,0-3-36 0,0-2 19 16,3 3-11-16,0 0-3 15,3 2 0-15,3 0 2 16,-1-2-4-16,-2 0-3 0,6-3 1 15,6-6 4-15,-3 1 4 16,-3-8-2 0,-3-3-5-16,-3 5 0 15,-3 3-2-15,-3-2-2 16,0 2 3-16,-6-3 0 16,3 3-4-16,-12 0-1 15,-3 1-10-15,3 4-3 0,3 0 1 16,-6 3 3-1,-9 6 5-15,9 7 1 0,4-3 3 16,-4 6 3 0,-3 8 2-16,9-8 3 0,0 0 3 15,6 5 2-15,0-3-5 16,6 1-4-16,0-3-1 16,9 0 1-16,-3-3-10 15,12-10-4-15,11-3-49 16,-2-6-20-16,-3-2-10 15</inkml:trace>
  <inkml:trace contextRef="#ctx0" brushRef="#br0" timeOffset="101303.5461">7580 5117 196 0,'-18'0'74'0,"15"3"-40"0,-17 2-24 0,14-2 17 16,0-1-13-16,3 1-3 16,-6 10-3-16,-6 8 0 15,6-5-4-15,3-3 4 0,0 6 2 16,3-3-5-16,3 0-1 16,0-3-2-16,6 3-2 15,0-3 3-15,6-2 2 16,0-3 0-16,6-3 0 15,-4 0-25-15,4-5-12 16,9-5-30-16,-6 0-11 16,0-6-14-16</inkml:trace>
  <inkml:trace contextRef="#ctx0" brushRef="#br0" timeOffset="101475.44">7667 5165 200 0,'2'18'77'0,"1"1"-42"0,0 2-26 16,0-16 22-16,0 8-15 16,-3-2-3-16,0 5-11 15,0 8-1-15,0-6-1 16,0-2-14-16,0 0-5 0,0 2-83 16</inkml:trace>
  <inkml:trace contextRef="#ctx0" brushRef="#br0" timeOffset="101647.2715">7637 4956 248 0,'-3'-22'93'0,"3"20"-50"0,3-1-44 0,-3 3 20 15,3-2-15-15,3-4-5 16,-3 4-37-16,0-1-17 15</inkml:trace>
  <inkml:trace contextRef="#ctx0" brushRef="#br0" timeOffset="101944.2133">7997 4866 244 0,'-21'-11'90'0,"15"6"-48"0,-9-3-25 16,9 5 25-16,-3 1-22 16,0-1-6-16,-2 3-14 15,-1 3-2-15,0 7 0 16,0 6-4-16,6 0 2 0,0-3 0 0,-3 19 2 16,6 21 1-16,0-16 3 15,3-5-3-15,0 5-2 16,3 10 2-16,-3-18 2 15,0-5-2-15,0 0 0 16,0-5-30-16,3-4-12 16</inkml:trace>
  <inkml:trace contextRef="#ctx0" brushRef="#br0" timeOffset="102147.3864">7726 5088 176 0,'-3'-5'68'0,"6"2"-36"0,3 0-18 0,-3 3 22 15,3 0-3-15,-3 0 1 0,12-2-17 16,12-4-5-16,2 4-8 16,1-1-3-16,-3 3 0 0,-3 0-19 15,-6 3-5-15,-1-1-79 16,4 1-46-1,-3-3 67-15</inkml:trace>
  <inkml:trace contextRef="#ctx0" brushRef="#br0" timeOffset="102334.8487">8074 5083 220 0,'-3'13'85'0,"3"-13"-46"0,0 21-26 0,0-5 24 16,0 0-19-16,0-3-5 15,3 3-8-15,0 2-2 16,0-4-1-16,-3-4-21 0,3-2-8 16,-3 0-61-1,3-5-54-15,0-1 50 16</inkml:trace>
  <inkml:trace contextRef="#ctx0" brushRef="#br0" timeOffset="102475.5528">8033 4977 224 0,'9'-3'85'0,"-9"3"-46"0,3-18-32 0,-3 18 20 15,3 0-16-15,2-3-6 0,1 0-14 16,3 1-7-16,0 4-91 16,3-4-39-16</inkml:trace>
  <inkml:trace contextRef="#ctx0" brushRef="#br0" timeOffset="102881.819">8178 5046 168 0,'0'8'66'0,"6"-3"-36"0,0 5-20 16,0-4 17-16,0-1-7 0,6 0 1 15,6 1-6-15,0-4-1 16,0-2-8-16,-3 0 3 0,0-2 1 15,-1-4-3-15,-5 1-2 16,0 2 0-16,-3-2-1 16,0-6 0-16,-3 6 2 15,0 0-3-15,-6 0-2 16,0-1-5-16,-9 1 0 16,-9 2-5-16,1 3-1 15,-1 6 9-15,0 2 7 16,3 2-11-16,3 3-3 15,3 1 7-15,3-1 7 16,3 5 2-16,6 1 3 16,0-3 0-16,6 0 3 15,9 2-9-15,6-5-6 16,0-2 3-16,0-3 0 0,3-5-16 16,-7-3-7-16,-2 0-34 15,0-11-15-15,0 0-29 16</inkml:trace>
  <inkml:trace contextRef="#ctx0" brushRef="#br0" timeOffset="103163.059">8426 5051 160 0,'0'3'63'0,"0"-3"-34"0,3 18-10 0,-1-15 21 16,4 7-7-1,0-2 0-15,0 13-9 0,0 6-3 16,-3-9-12-16,0-2 1 0,0 0 3 15,3 0-1-15,-3-5 3 16,-3-3 3-16,0-3 1 16,0 0-4-16,0-8 1 15,0 1-9-15,6-14-4 16,0-11-2-16,3-2 1 16,0 0-3-16,3 3 0 15,3 2-4-15,3 5 1 16,-1 4-7-16,4 4-1 15,-3 3-53-15,-3 3-24 16,3 5-38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1:48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3434 15018 244 0,'-3'-11'90'0,"6"11"-48"0,0 3-31 0,-3-1 21 16,0 6-6-16,0 6 2 15,0 2-1-15,0 7 1 16,0 4-15-16,0 2-6 0,0 0 0 16,0 0-4-16,0 0-2 0,6-2 2 15,-6-4 2-15,0-1-2 16,-3-4 0-16,0-2-21 15,0-3-8-15,0-2-22 16,0-3-8-16,0-3-27 16,0-2-13-16,3-3 3 15</inkml:trace>
  <inkml:trace contextRef="#ctx0" brushRef="#br0" timeOffset="515.7998">3464 14830 148 0,'-6'-11'55'0,"-6"9"-30"0,-3-6-16 0,12 5 14 15,-6 0-5-15,0-2 0 16,-3 0 1-16,0 0 0 16,-3 2-10-16,-8 0 3 0,-4 3 2 15,-3 6-3-15,0 2 1 16,0 5-5-16,1 5 1 16,2 14-3-16,-3 13 2 15,3 8-6-15,4 10-3 16,11 11 1-16,6 9 0 15,12-1 1-15,14-6 0 16,16-2 6-16,12-10 4 0,11-9-1 16,4-15 2-16,5-16 5 15,4-14 4-15,-1-17-4 16,1-15-1-16,-13-15-1 16,-8-13 2-16,-13-5-1 15,-5-9 1-15,-15-5-4 16,-12-10 0-16,-15 5-3 15,-12 8 2-15,-6 5-8 0,-5 13-2 16,-4 8-32-16,3 11-12 16,6 6-79-1,4 7-76-15</inkml:trace>
  <inkml:trace contextRef="#ctx0" brushRef="#br0" timeOffset="1668.5265">4547 15155 148 0,'6'-18'57'0,"-3"15"-30"0,0 1-1 0,-3 2 23 16,0-3 7-16,-3-2 5 15,-3 2-16-15,-6 0-6 16,-6 1-23-16,-3 2-1 0,-5 5 1 15,-4 3-4-15,-3 5-2 16,3 0-5-16,4 1-4 16,5-1-3-16,9-3 1 15,9 4-4-15,15-1-1 16,9-3-2-16,8 4 2 16,7 2 2-16,3 2 2 15,-3 3 1-15,-7-2 3 0,-5 7-1 16,-6-2 2-16,-12 0 9 15,-6-3 4-15,-6-2-7 16,-6-4-3-16,-9 4-2 16,0-9 2-16,1-4-12 15,-4-4-3-15,0-4-20 16,0-1-9-16,6 0-24 16,6-2-9-16,9-8-55 15</inkml:trace>
  <inkml:trace contextRef="#ctx0" brushRef="#br0" timeOffset="1933.6783">4958 14806 256 0,'-9'3'96'0,"6"7"-52"0,0 17-38 0,3-11 20 16,-3 21-5-16,0 8 2 16,0 8-11-16,3 0-4 15,0 5-5-15,0-3 0 0,0 1 0 16,0-1-8-16,3-4-4 16,0-6-31-16,0-8-11 0,0-11-62 15,0 3-36 1,0-10 69-16</inkml:trace>
  <inkml:trace contextRef="#ctx0" brushRef="#br0" timeOffset="2168.163">4741 15208 272 0,'-9'-8'104'0,"9"0"-56"0,0 3-56 15,6 2 64 1,8-2-23-16,10-5-15 0,3-1-8 16,6 0-8-1,3 1-4-15,2 2 1 0,7 3-26 0,-6 2-9 16,-4 0-31-16,-2 3-12 16,-3 6-31-1</inkml:trace>
  <inkml:trace contextRef="#ctx0" brushRef="#br0" timeOffset="2465.0564">5181 15211 244 0,'-15'0'90'0,"9"3"-48"0,-3-1-31 0,3 3 21 16,-3 6-15-16,0 5-2 16,1 5-5-16,2 3-1 15,9 8-5-15,3 2-3 0,5-2 0 16,7-3 1-16,3-8 3 0,6-8 0 15,3-7 0-15,-4-6-1 16,1-8 2-16,-3-11-1 16,-3 3 0-16,-6-8-3 15,-9-2-2-15,-6 0 3 16,-3-1 2-16,-6-2-2 16,-9 5 0-16,0 0-3 15,0 6-1-15,0 5-12 16,1 7-5-16,2 4-28 15,3 4-10-15,6 4-68 16</inkml:trace>
  <inkml:trace contextRef="#ctx0" brushRef="#br0" timeOffset="2792.9184">5425 15266 212 0,'3'27'82'0,"6"-3"-44"0,0 2-22 0,-3-10 22 16,0 5-11-16,0 3-1 16,0-3-6-16,0-2-1 15,0-3-10-15,-3-3-3 0,0-5-2 16,0-3 0-16,-3-5 0 16,3-3 0-16,-3-5 2 15,0-10 1-15,0-6 1 16,0-2 2-16,3-3 4 0,0-1 1 15,5 4 0 1,7 2 1-16,-3 3 0 0,3 5-8 16,0 3-3-16,0 5-10 15,0 3-4-15,3-1-31 16,0 4-11-16,-1-1-25 16,4 3-7-16,3 3-40 15</inkml:trace>
  <inkml:trace contextRef="#ctx0" brushRef="#br0" timeOffset="3121.3445">5791 15232 248 0,'-3'0'93'0,"3"3"-50"0,0 2-30 15,3 0 24-15,0 1-10 16,3-1-3-16,3 3-8 0,6 0 0 16,3 0-9-16,3-3-2 0,0-2-1 15,2-3 0-15,1-3 0 16,0-2-2-16,-3-1-2 15,-6-2 1-15,-3-2 1 16,-6-1-3-16,-9 1 0 16,-6-4-8-16,-3-1-2 15,-6 7 4-15,-6 2 1 16,-6 9 1-16,1 5 4 16,-1 3-2-16,-3 4 1 15,6 7 13-15,6 1 7 16,4 7-3-16,8 1 0 0,9-2-7 15,9 0-3-15,8-5-2 16,13-3 0-16,3-2-11 16,12-6-4-16,-4-8-78 15,1-2-33-15</inkml:trace>
  <inkml:trace contextRef="#ctx0" brushRef="#br0" timeOffset="4402.4836">6830 15237 208 0,'3'-8'77'0,"0"6"-42"0,-3-6-23 15,0 5 19-15,0-5 1 16,0-8 4-16,-3 3-12 16,-3 0-4-16,-3 0-11 15,-6 2-2-15,-3 3 3 0,1 6-4 0,-7 9-1 16,-3 9-5-16,0 8 0 15,3 8 0-15,9 2 0 16,7 1-5-16,2-4 1 16,12-7 0-16,5 3 2 15,4-14 1-15,3-5 1 16,0-8 4-16,3-3 5 16,-3-7-1-16,0-6 1 15,-3-8-5-15,-4 0-3 16,-2-13 0-16,0-3 1 15,-3-5-6-15,-3-13 1 0,0-3-1 16,-3 1 2-16,0 7 1 16,0 5 3-16,-3 8 3 15,0 11 2-15,3 5-3 16,0 11-1-16,0 5-1 16,0 8-2-16,3 13-2 15,0 14 1-15,3 23 3 16,0 6 3-16,0 10-2 15,3 5 0-15,0-5 1 16,3 1 0-16,3-7-5 16,0-7-1-16,-1-8-6 15,-2-5-2-15,0-11-46 0,0-8-18 16,3-7-59 0</inkml:trace>
  <inkml:trace contextRef="#ctx0" brushRef="#br0" timeOffset="4842.0651">7178 15211 340 0,'-12'-11'126'0,"6"9"-68"0,-2-25-46 0,-1 22 32 16,-3 2-18-16,0 1-3 15,-3 4-18-15,0 4-7 16,-3 4 0-16,0 9-4 0,0 7 1 15,4 6 1-15,5 2 2 0,3 3-4 16,6-5 2-16,6-3 0 16,3-5-1-16,5-5-5 15,4-9-4-15,0-7 5 16,0-9 5-16,-3-7 1 16,0-3 1-16,-3-5 4 15,-3-3 1-15,-3-5-1 16,-3 5-2-16,-3-5 5 15,0 6 4-15,0 4-3 16,0 6-5 0,0 10-1-16,3 8-5 15,3 11 1-15,2 8 0 16,4 0-1-16,3 8 6 0,3-1 3 16,0-4-6-1,0-6-3-15,3 0-24 0,-3-8-9 16,5-10-20-16,-2-11-6 15,-3-2-54 1</inkml:trace>
  <inkml:trace contextRef="#ctx0" brushRef="#br0" timeOffset="5039.1881">7381 14777 280 0,'-3'-11'104'0,"-9"14"-56"0,6 2-54 0,6 3 19 15,0 8 3-15,0 13 5 16,0 22-3-16,9 9 0 16,0 4-10-16,0 5-3 0,0-6-1 15,-3-5-2-15,0-2-2 16,2-8-26-16,1-11-10 16,0-6-53-16,-6-7-22 15,0-8 7-15</inkml:trace>
  <inkml:trace contextRef="#ctx0" brushRef="#br0" timeOffset="5273.5231">7143 15081 356 0,'-6'-8'134'0,"6"8"-72"0,3-2-55 16,0-1 31-16,6 0-22 15,5-2-4-15,10-3-7 16,6 3-4-16,9-3 0 16,2 3-19-16,-2 5-5 0,0-3-24 15,-1 3-10-15,4 3-17 0,-6-3-3 16,-3 2-36 0</inkml:trace>
  <inkml:trace contextRef="#ctx0" brushRef="#br0" timeOffset="5632.9823">7664 15039 272 0,'-12'3'101'0,"6"-1"-54"0,-6 6-35 0,6 0 24 16,-6 0-10-16,0 3-3 15,-6 7-13-15,0 6-6 16,0 2-3-16,4 4-1 0,5 1 0 16,3-2 0-16,3-2 0 15,12-6-3-15,5-5 0 16,1-6-3-16,0-7-1 15,0-8-1-15,0-6 2 16,0-2 4-16,-3-3 1 16,-3-10 1-16,0-1 2 0,-3 1 8 15,-6 2 3-15,0 3 5 16,0 5 1-16,0 3-6 16,0 5 0-16,0 8-8 15,6 13-1-15,5 8-4 16,4 6-1-16,3 4 5 15,0 1 2-15,9 2-2 16,0-2-3-16,2-5-18 16,-2-9-6-16,-3-5-79 15,-3-7-33-15,-3-14 7 16</inkml:trace>
  <inkml:trace contextRef="#ctx0" brushRef="#br0" timeOffset="7170.6463">8256 15055 184 0,'0'-13'71'0,"0"13"-38"0,0-3-8 16,0 3 27-16,0 0-6 16,-3 3-2-16,0 7-10 0,0 6-4 15,0 5-16-15,0 6 0 0,3 2 2 16,-3 5-4-16,3 3-2 15,0-5-3-15,0-3-2 16,0-5-6-16,0-6 1 16,6-2-31-1,-3-3-16-15,0-5-10 16,-3-8-35-16,3-8-16 16,-9-7 8-1</inkml:trace>
  <inkml:trace contextRef="#ctx0" brushRef="#br0" timeOffset="7326.9553">8211 14912 260 0,'-3'-8'99'0,"3"5"-54"0,0-2-31 16,0 5 26-16,0 0-24 16,3 0-6-16,-3 0-14 15,0 0-5-15,3 3 5 16,6 2-47-16,0 3-20 0,6 3-44 15</inkml:trace>
  <inkml:trace contextRef="#ctx0" brushRef="#br0" timeOffset="7702.2348">8363 15124 232 0,'-3'15'88'0,"3"-7"-48"0,3 14-36 0,-3-12 19 16,0 3-7-16,0 3 1 15,3 0-9-15,0 0-3 16,0 0-3-16,-3 0-2 0,3-3 3 16,-3-2 4-16,3-3 4 15,-3-3-2-15,3-5 0 16,0-5 1-16,0-6 1 16,3-5-5-16,0-5-4 15,0 0-1-15,0-3 1 16,6 0 5-16,-1 3 4 15,4 2-2-15,-3 4 0 16,0 4-5-16,3 6-3 16,0 5 2-16,3 8 0 0,3 10-1 15,-1 3-2-15,1 3 3 16,-6 5 0-16,-3 0-1 16,-3-2 1-16,-3-3-11 15,0-6-4-15,0-2-45 16,0-5-18-16</inkml:trace>
  <inkml:trace contextRef="#ctx0" brushRef="#br0" timeOffset="8483.234">9375 15145 184 0,'0'-6'68'0,"-18"9"-36"0,12-6-11 15,6 3 22-15,-3-2-10 16,0-3-2-16,0 2-9 16,-3-2-2-16,-3 2-11 15,-2 0 1-15,-4 6 1 0,-3 8-2 16,-9-1 0-16,0 9-8 0,3 7 0 16,4 6-3-16,5 0-2 15,6-3 3-15,6 0 0 16,9-5-2-16,9-6 0 15,2-7 4-15,4-6 3 16,0-8 1-16,0-7 0 16,3-9-1-16,-3-2 2 15,-4-5-1-15,1-9 2 16,-6-2-4-16,-6-2-2 16,3-17 0-16,-6 3-1 15,-3-3 0-15,-9 11 0 16,6 6 6-16,0 7 4 15,0 8-3-15,0 6-2 16,0 7-5-16,0 8-2 16,0 14 1-16,3 13 0 0,0 13 3 15,3 8 3-15,3 3 0 16,0 2 2-16,9 0-6 16,-3-2-1-16,0-6 0 15,-3-5 2-15,3-8-14 16,-3-5-7-16,0-5-32 15,0-6-15-15,-4-3-67 16,1-7-31 0,0-3 83-16</inkml:trace>
  <inkml:trace contextRef="#ctx0" brushRef="#br0" timeOffset="8873.9055">9726 15137 316 0,'0'-3'118'0,"-3"3"-64"0,-3-5-43 0,3 8 26 16,-3-3-16-16,-8 2-4 15,-7 1-10-15,3 5-3 16,0 0-2-16,3 2-4 0,3 1 1 15,3-1-8-15,6 1-2 16,3 2 4-16,15 3 1 16,0 0 4-16,3 3 1 15,0-1 1-15,-3 1 0 0,-6-1 2 16,-3 1 3-16,-6-4-2 16,-6 1 0-1,-6-5 1-15,-6-3 2 0,0-8-3 16,-3-3-2-16,3 1-9 15,0-4-3-15,4-2-23 16,2 0-8-16,6 0-33 16,3-5-13-16,3 5-21 15</inkml:trace>
  <inkml:trace contextRef="#ctx0" brushRef="#br0" timeOffset="9233.3758">10024 14867 288 0,'-6'-3'110'0,"3"6"-60"0,-3 5-45 0,3 0 22 15,-6 2-13-15,-3 20-1 16,0 1-5-16,-3 4 0 15,1 4-5-15,-1 6-4 0,3-2 0 16,-3 2 1-16,6-3 2 16,3 0-1-16,3 1 2 15,3-4-2-15,3-7-1 0,3-3 1 16,6-5-1-16,3-5 4 16,3-6 5-16,2-5-3 15,1-3 2-15,3-5-18 16,0-3-6-16,-3-7-27 15,-6-6-11-15,-9-3-55 16,-3-2-49 0,-3 0 59-16</inkml:trace>
  <inkml:trace contextRef="#ctx0" brushRef="#br0" timeOffset="9467.7136">9750 15105 324 0,'-12'0'123'0,"12"3"-66"0,6-3-51 0,0 0 25 15,6 2-4-15,9-2 1 16,3 0-11-16,8 0-5 16,7 0-7-16,6 0-4 0,2 0 0 15,-5-2-26-15,-6-1-10 16,-4-2-68-16,-8-1-31 15,-6-1 6 1</inkml:trace>
  <inkml:trace contextRef="#ctx0" brushRef="#br0" timeOffset="11155.3966">3220 16187 192 0,'0'-2'74'0,"0"2"-40"0,0 0-20 16,0 0 20-16,2-3-4 15,7 0 2-15,0-2-9 16,3-3-4-16,3 0-11 16,3-5-1-16,0 8 0 0,3-3-8 0,-3 5-1 15,-1 3 0-15,4 3 3 16,-3 10 0-16,-3 0-1 16,-3 8 3-16,-3-2 0 15,-9-1-10-15,0 9-3 16,-6-3-4-16,-3-3-1 15,-3 5 5-15,-6-2 6 16,0 0 5-16,-3-3 4 16,-2 3 7-16,2-6 4 15,3 4 3-15,6-9 3 16,3 0-8-16,9-2-1 0,9-6-7 16,3 0-2-16,6-5-2 15,6-3 1-15,5 1 0 16,1-3 1-16,0 5-5 15,-3-3 1-15,0 6 2 16,-4 4 1-16,-2-1-6 16,-3 4 0-16,-3-7-28 15,-3 5-11-15,-3-3-30 16,-3 1-10-16,-3-12-24 16</inkml:trace>
  <inkml:trace contextRef="#ctx0" brushRef="#br0" timeOffset="11671.1283">3473 15944 192 0,'-36'-16'74'0,"30"11"-40"0,-9-9-16 0,6 12 23 16,-3-6-4-16,-6 0 1 15,-6 3-13-15,-5-6-5 16,-1 3-11-16,0 8-2 0,-3 8 0 16,1 5-3-16,2 6-1 0,3 5-1 15,-3 15-2-15,4 12-2 16,5 9 1-16,15 14 1 15,6 11 0-15,9-3-5 16,18 0 1-16,2-8 4 16,16-16 2-16,3-5 0 15,2-10 1-15,4-17 4 16,-1-7 6-16,4-11 2 16,2-16 0-16,1-16 4 15,-1-11 2-15,-8-9-2 16,-9-15-2-16,-10 4-3 15,-11-6-1-15,-9 3 1 16,-12 5 2-16,-18 2-3 16,-5 4 0-16,-7 7-7 0,-3 8-4 15,0 9-23-15,4 4-9 16,-1 6-40-16,3 5-18 16,6 0-77-1</inkml:trace>
  <inkml:trace contextRef="#ctx0" brushRef="#br0" timeOffset="13171.2871">4303 16277 220 0,'-3'-2'82'0,"3"4"-44"0,0 1-36 16,0-3 17-16,3 8-6 15,0 5 0-15,0 13 1 16,3 1 2-16,-3 5-9 16,0-1 0-16,0 1 0 0,0-5 1 15,0-6 0-15,0 3-2 16,-3-9-1-16,0-1-1 16,3-1-2-16,-3-5 1 15,0-8 0-15,0-3 3 16,0-2-3-16,0-8 0 15,6-3-1-15,0-8-2 16,0-2 1-16,5 4-1 16,1-1-3-16,-3 4 2 15,0 6 1-15,0 5 0 16,0 5-3-16,3 6 0 16,-3 5 2-16,0 5 0 15,-3 6 3-15,-3 4 3 0,0-4-2 16,-3-3 0-1,0-3-1-15,0-2 1 0,3-3-2 16,0-6 2-16,0-2-2 16,3-8 2-16,0-5-4 15,3-6 0-15,2-2 1 16,1 0 2-16,3-3-6 16,0 8 1-16,3 3-1 15,6 3 2-15,0 10 1 16,-4 8 1-16,4 5-3 15,-6 3 2-15,-3 8 1 16,0-1 2-16,-6 1-1 16,0 3 2-16,-3-4-7 15,0 1-1-15,-3-3-29 16,3-5-10-16,0-3-44 16,2-10-54-16,1-3 40 15</inkml:trace>
  <inkml:trace contextRef="#ctx0" brushRef="#br0" timeOffset="13515.0626">4967 16364 204 0,'-6'-10'77'0,"3"7"-42"0,0 6-17 0,0-3 23 15,0 0-12-15,-3 8-2 16,0 2-14-16,-3 4-5 15,3 12-5-15,0 6-3 0,3-3 1 0,3 0-1 16,3 0 0-16,6-2 0 16,3-4 2-16,6-9 3 15,3-1 2-15,8-8-1 16,-2-10 1-16,-3 0 0 16,-3-6 3-16,-6-2-1 15,-3-8 2-15,-6-1-4 16,-9-4-2-16,-9 0-2 15,-3 4 0-15,-3-1-4 16,0-4 0-16,0 11-12 16,3 6-7-16,4-4-33 15,2 12-14-15,6-1-55 16</inkml:trace>
  <inkml:trace contextRef="#ctx0" brushRef="#br0" timeOffset="13874.4906">5196 16346 220 0,'3'8'82'0,"6"2"-44"0,-3 9-27 0,0-6 23 16,0 3-9-16,6 11-2 15,0-1-7-15,-1 0-2 16,1-2-8-16,0-3 3 0,0 3 1 0,0-8-3 15,-3-5 1-15,0-3-3 16,0-8 0-16,0 0 1 16,0-6 1-16,0-4-3 15,0-6-3-15,-3-11 4 16,-1 6 1-16,-2-3 0 16,0 1 1-16,0 2 2 15,0-1 2-15,-3 6-5 16,0 3-2-16,3 3-18 15,0-6-14 1,3 10-6-16,3-4-26 16,0 7-9-16,6-7-54 15</inkml:trace>
  <inkml:trace contextRef="#ctx0" brushRef="#br0" timeOffset="14218.2853">5571 16386 220 0,'0'21'85'0,"-3"-16"-46"0,12 8-28 0,-3-7 23 15,3 2-9-15,0-3 0 16,3 0-1-16,3-5 0 16,-1-2-13-16,1-6-4 0,3 0-1 15,3-6-3-15,-3 4-2 16,-3-3 2-16,-3-6 2 16,-3-2-2-16,-3 8-2 15,-9-1-3-15,-6 1 1 16,-3 8-1-16,-3-3-2 15,-6 13 3-15,-3 3 2 16,-6 11-2-16,1 2 0 16,2 3 5-16,3 7 2 0,6-1 2 15,6 4 2-15,6-2-5 16,9-1-1-16,9 7-2 16,6-9-2-16,6-6 1 15,3-1 1-15,8-9-12 16,1-3-3-16,6-7-109 15,-3-8-76 1,2-3 72-16</inkml:trace>
  <inkml:trace contextRef="#ctx0" brushRef="#br0" timeOffset="15703.0738">6509 16063 196 0,'-9'-3'74'0,"3"3"-40"0,3-2-40 0,-6-4 56 16,-3 6-15-16,0 0-14 15,0 3-9-15,0 5-9 16,0 0 0-16,3 0 0 0,0 0-4 15,3 0-1-15,1 2 3 16,2 1 1-16,3-1 0 16,3 1-2-16,2-3 1 15,7 0-1-15,-3-3 2 16,6-5 1-16,0-3 1 16,-3-2 2-16,0 0-1 15,-3-3 0-15,-3 0-1 16,-3-3 2-16,-3-2 1 15,-6 5 3-15,0 0 1 16,-6 0 3-16,3 3-7 16,3 0-2-16,15 2-10 15,3 3 1-15,6 0 1 16,3 5 0 0,2 1 1-16,1-1 2 0,3 3 2 15,-3 0-3-15,-6 2 0 16,-3 4-1-16,-4 4 0 15,-5 3 4-15,-12 6 3 16,-2 5 9-16,-10 2 3 16,-3 3-4-16,-3-3 0 15,3 1-10-15,0-11-4 16,4-1 0-16,2-1 2 16,12-4-31-16,3-5-23 15,6-2-11-15,0-3-26 16,5 0-49-1,4-8 32-15</inkml:trace>
  <inkml:trace contextRef="#ctx0" brushRef="#br0" timeOffset="15968.4176">6663 16452 192 0,'-3'5'71'0,"3"6"-38"0,12 5-23 15,-6-3 17-15,0 0-4 0,0 0 0 16,3-2-3-16,3-1-3 15,6-4-9-15,0-1-1 0,3-5 0 16,-1-5 5-16,-2-1 3 16,-6-9-4-16,-3-4 1 15,-3 6 2-15,-6-3 1 16,-3 0-2-16,-6 0 0 16,-3-2-5-16,-3 4-3 15,0 4-7-15,1 2-1 16,-1 3-21-16,3 2-9 15,3 3-43-15,6 3-18 16,9-1-20-16</inkml:trace>
  <inkml:trace contextRef="#ctx0" brushRef="#br0" timeOffset="16514.3561">7041 16243 232 0,'0'-3'88'0,"0"3"-48"0,3 0-34 0,-3 0 22 16,3 3-6-16,3 10-1 0,0 3 0 15,3 5 1-15,0 0-12 16,0 3-3-16,3-8-1 0,-3 5 1 31,-3-5 1-31,0-3 0 16,0-5 0-16,-3 3-4 0,0-9-1 15,-3 9 1-15,0-11 0 16,-3 0-2-16,0-5-2 16,0-3 3-16,0-3 0 15,3-10 3-15,0-3 3 16,0-2 0-16,0 5 0 0,3-3-1 16,0 0 0-16,3 0-4 15,0 3-1-15,3 2-1 16,3 1-2-16,2 5 1 15,4 2-1-15,0 3-11 16,-3 3-5-16,0 2-17 16,0 3-4-16,0 5-29 15,-3 3-12-15,11 0-45 16</inkml:trace>
  <inkml:trace contextRef="#ctx0" brushRef="#br0" timeOffset="16868.811">7467 16211 220 0,'3'-3'85'0,"-6"-2"-46"0,6 0-15 15,-3 5 27-15,0-3-4 0,-3 1 1 16,0-1-13-16,-3 0-4 16,0 1-18-16,-3 2-8 0,0 0-3 15,-6 5-2-15,4 0 0 16,-1 3-3-16,3 3 0 15,3-1-1-15,9 6 0 16,3 0 0-16,3 8 3 16,3-3-2-16,2 0 1 15,-2-2 0-15,0 4 0 16,-3-4 4-16,-3-3 3 16,-6-3 0-16,-6 0 0 15,0 6 3-15,-6-11 3 16,-6 0-6-16,-2-8-3 15,-1-3-8-15,3 3-4 16,3-5-23-16,3 5-9 16,3-3-51-16,3 1-20 15,3-1-5 1</inkml:trace>
  <inkml:trace contextRef="#ctx0" brushRef="#br0" timeOffset="17353.2495">7622 16224 232 0,'3'6'88'0,"3"7"-48"0,0 40-36 16,-3-35 19-16,0 14 7 15,0 8 6-15,-3-1-17 16,3 6-8-16,0-5-7 15,0 5-4-15,0-8 3 0,0-3-2 16,-3-7 2-16,0-3 0 0,0-11 1 16,0-5-7-16,0-8 0 15,0-5-1-15,-3-3-1 16,0-11 4-16,0-5 2 16,0-13 2-16,0-5 3 15,3 0 1-15,0-14 3 16,3 3 4-16,3 5 1 15,6 4-2-15,2 4 0 16,4 8-12-16,0 6-3 16,3 4-1-16,6 9 1 15,2 8-1-15,-2 10 1 16,0 8 4-16,0 9 1 16,-3 9 5-16,-6 4 3 15,-4-3-4-15,-8-1-2 16,-6-4 4-16,-6-1 4 0,-8-5-12 15,-10 1-4-15,-6-9-26 16,-6-11-11-16,-5-2-120 16</inkml:trace>
  <inkml:trace contextRef="#ctx0" brushRef="#br0" timeOffset="19978.7688">8527 16118 220 0,'-3'-2'85'16,"3"-1"-46"-16,0 0-24 0,0 3 24 0,0 0-21 16,0 6-7-16,0 4-5 15,0 6-2-15,0 8-2 16,0 0-2-16,0 10 3 0,0-2 0 15,3 5 1-15,3-8-2 16,3-5 1-16,0-3-2 16,2-5 2-16,7-8 2 15,-3-3 2-15,0-5 1 16,0-5 0-16,0-8 0 16,3-6 0-16,-3 1-7 15,2-1 0-15,-2-5-3 0,-3-2 0 16,0-3 2-16,-3 2 2 15,0 9 3-15,-3-1 2 16,-3 3 1-16,0 3 0 16,0 5 0-16,0 6 0 15,0 7-4-15,0 8-3 16,3 6 4-16,0 4 4 16,0 1-5-16,0 3 0 15,3 2-2-15,-1-3 1 16,1-5-4-16,0 3 0 15,0-8-28-15,0-3-10 16,0-2-23-16,0-6-6 0,0-2-54 16</inkml:trace>
  <inkml:trace contextRef="#ctx0" brushRef="#br0" timeOffset="20478.8808">8970 16208 240 0,'-6'6'90'0,"6"2"-48"0,0 10-29 16,0 6 22-16,0 5-9 15,0 16-3-15,0 3 2 16,3 2 1-16,0-2-13 16,3-1-6-16,0-4-2 0,0-9-3 0,0-8 1 15,0-4-9-15,0-4-1 16,-3-5 2-16,0-7 0 15,0 2 5-15,0-11 4 16,-3-8 1-16,0-7 2 16,0-6-4-16,-3-5 0 15,0-11 1-15,0-2 0 16,0-8-2-16,3 2 1 16,0-5 2-16,3 3 4 15,3 5-2-15,3 0 1 16,0 5-5-16,6 3-2 15,2 3 0-15,1 5-1 16,3 10-3-16,3 8 2 0,3 14-1 16,0 8 0-16,-4 7 6 15,-2 14 2-15,-3-3 9 16,-3 8 4-16,-6-5-5 16,-6 0-1-16,-6-6-3 15,-3-5 1-15,-6 3-11 16,-3-11-2-16,-6-5-32 15,-2-5-13-15,-4-6-49 16,0 3-19-16,6-13-21 16</inkml:trace>
  <inkml:trace contextRef="#ctx0" brushRef="#br0" timeOffset="25007.7522">12274 13068 132 0,'0'-3'52'0,"0"3"-28"0,0-3-2 0,0 3 23 16,0 0-8-16,0 0 1 15,0 0-10-15,0 0-3 16,0 3-14-16,0 0-2 0,0 7 1 16,0-2-2-16,0 8 1 15,0 0-3-15,0 13 1 16,0-5-2-16,0 5 2 15,0-2-4-15,0-1-2 16,0-5 2-16,0 0 0 16,0-2 1-16,0-6 0 15,0-2 2-15,0-9 3 16,0 1-2-16,0-6 1 16,0 1-5-16,0-9 0 15,0 0-3-15,3-10-3 0,0 5 2 16,3-5 2-16,0 3 0 15,6-3-1 1,-3 5-2-16,6-3-1 16,-3 3 2-16,3 6 0 15,-4-1-2-15,1 6 2 16,0 0 5-16,0 7 5 16,0 1-5-16,0 5 0 15,-3 0-2-15,3 8-2 16,-3-3 1-16,0 5 1 15,-3 1-1-15,0-3 2 16,0-3-2-16,-3 0-1 16,0-2-21-16,0-3-11 15,-1 0-24-15,-2-3-7 16,0-2-53-16</inkml:trace>
  <inkml:trace contextRef="#ctx0" brushRef="#br0" timeOffset="25445.321">12608 13137 208 0,'-3'0'77'0,"3"0"-42"0,3 5-26 16,-3-2 22-16,3-1-6 16,0 1 0-16,3-1-9 15,5 4-5-15,1-4-6 16,-3-2-2-16,6 0 3 0,0 0-3 0,0-2 0 15,0-1 1-15,3-2 0 16,-3 0-2-16,-4-3-2 16,-2 0 1-16,-6-3 1 15,0 3-1-15,-3-2 2 16,0-1-2-16,-9 0 2 16,3 3-2-16,-5 3-1 15,2 0-2-15,-6 5 1 16,3 0 1-16,-3 10 2 15,-3 6 1-15,9 0 1 16,0-3 6-16,3 11 4 16,0-5-3-16,3 7-1 15,0-5-4-15,6 8-1 16,0-5-3-16,9-3 1 16,-3-5-4-16,6 0-2 0,0-3-20 15,9-7-8-15,-3-4-33 16,2-7-11-16,10-8-40 15</inkml:trace>
  <inkml:trace contextRef="#ctx0" brushRef="#br0" timeOffset="25898.3847">12887 13102 244 0,'-6'11'93'0,"6"-11"-50"0,-3 21-35 15,3-10 21-15,3-1-13 0,-3 1-2 16,3 7-8-16,0-2-4 16,6 3-1-16,-3-1-1 0,3-5 2 15,3 1-3-15,0-6-2 16,0-6-5-16,-3-4 0 16,0-4 2-16,3-2 1 15,-3 0 3-15,0 0 3 16,-3 3-2-16,-1 5-2 15,1 5-5-15,-3 6-2 16,6 5 9-16,-3-3 7 16,0 0 2-16,3 6 1 15,-3-3-1-15,6 0 0 16,-3-3 0-16,6-8 2 16,-3 0 6-16,6-10 2 15,-4 2-3-15,1-10-1 0,3-11-4 16,-6-5 1-16,-6 0-4 15,-3 11 1-15,0 2-5 16,-6-5-2-16,0 5-3 16,-3 0 1-16,0 3-28 15,3 2-13-15,0 1-55 16,3 4-26-16,0 1 16 16</inkml:trace>
  <inkml:trace contextRef="#ctx0" brushRef="#br0" timeOffset="26835.9757">13590 12914 168 0,'-6'-18'63'0,"3"15"-34"0,0 1-14 0,3 2 18 16,0 2-3-16,0 1 0 16,-3-1-9-16,0 1 0 15,0-3-12-15,0 3-1 0,0 5 4 16,0 0-3 0,0 2-2-16,3-2-1 15,0-3-2-15,0 3 2 16,0 3-3-16,0-6 0 15,0 1 1-15,3-1 0 16,0 0 0-16,3-2 0 16,0-1 0-16,0-2 2 15,3 0 1-15,-3 0 1 16,0-2 2-16,-3-1 4 16,0 0-4-16,-3-2 2 15,0 0-1-15,0-6 3 0,-3-2-3 16,0 2-1-16,0 4-4 15,0-1-1-15,0-3-8 16,0 3 0-16,3 0-4 16,6 3 2-16,3 0 1 15,3 2 2-15,3-2 1 16,-1 2 1-16,4 0 0 16,3 3 0-16,-3 3-5 15,-6 0 1-15,-3-1 4 16,0 9 2-16,0-3-3 15,-3 8 1-15,0-3 0 16,-12 11 0-16,-6 13 0 16,-3 0 2-16,-3 0 1 0,0 3 1 15,-3-1-5-15,3-4-1 16,1-4-2-16,8-7 3 16,0-8-2-16,0 0 1 15,3 0-20-15,0-3-8 16,3-2-14-16,3 2-5 15,0-3-31-15,3-4-13 16</inkml:trace>
  <inkml:trace contextRef="#ctx0" brushRef="#br0" timeOffset="27164.1273">13768 13245 228 0,'-3'-3'88'0,"3"6"-48"0,-2 2-29 15,-4 1 21-15,6 2-13 16,-6 2-3-16,3 1-5 16,0-3 0-16,6 8-6 15,0-3-3-15,6 0 1 0,-4 0 4 16,7-5 4-16,-3 0 2 16,6-8 5-16,0 0-8 15,3-5-3-15,-3 0 0 16,0-6 0-16,0-8 8 15,-9 4 2-15,-6-4-2 16,-6 1 1-16,-3 4-7 0,-3 1-3 16,0 2-10-1,0 4-3-15,0-4-25 0,3 6-9 16,3 5-45-16,3 2-20 16,3-2-17-1</inkml:trace>
  <inkml:trace contextRef="#ctx0" brushRef="#br0" timeOffset="27586.0875">13995 13145 228 0,'-3'5'88'0,"6"11"-48"0,3 13-29 0,-3-19 23 0,0 4-7 16,0 1-1-16,3-1-10 16,-4 2-5-16,1-8-6 15,0-1-4-15,0 1 0 0,-3-2-1 16,0-1 2-16,0 0 3 16,0-2 2-16,0-3 5 15,-3-5 5-15,0-3 0 16,0-3 1-16,1-7-5 15,2-4-3-15,0-1-1 16,0 4 1-16,0 1 1 16,2 2 1-16,4 0-9 0,3 0-1 15,3 3-4-15,0 2-2 16,3 1 0-16,3 2 0 16,-3 0 3-16,3 2 2 15,-3 4-11-15,-4-1-6 16,4 3-29-16,-3 3-13 15,0-1-34-15,-3 4-12 16</inkml:trace>
  <inkml:trace contextRef="#ctx0" brushRef="#br0" timeOffset="28007.9241">14388 13065 232 0,'3'-5'88'0,"-3"5"-48"0,0 0-20 16,0 0 27-16,0 0-10 15,0 2-1-15,-9 4-9 16,0-1-5-16,-3 0-12 16,0 3-2-16,-3 3-1 0,3-1-3 15,0 1-3-15,3 0-3 16,0-1-1-16,3 3-3 15,6 1 1-15,3-1 1 16,3 3-1-16,3 0 4 16,3 2 0-16,3-2 1 15,-3 0 2-15,-3-3-1 16,-3-2 2-16,0-1 4 0,-9 1 6 16,3-1-3-16,-6 1 2 15,0 0-7-15,-6-3-1 16,3 0-7-16,-3-6 0 15,-6 1-19-15,3-3-8 16,3-3-20-16,4 1-6 16,2-1-41-1,3 0-57-15,3 1 42 16</inkml:trace>
  <inkml:trace contextRef="#ctx0" brushRef="#br0" timeOffset="28508.023">14426 13155 192 0,'0'-13'71'0,"3"16"-38"0,0 10-25 15,0-8 16-15,0 0 1 16,0 9 2-16,0 1-6 16,0 7 0-16,0 4-12 15,0 11 6-15,-3 0 2 0,3 0-1 16,0 0 1-16,3 0-7 15,-3-13-2-15,0-5-2 16,0-1-1-16,0-2 1 16,0-3 1-16,-3-2 1 15,0-6 2-15,0-8-1 0,0-4 2 16,0 1-4 0,-3-10-2-16,0 3-5 0,0-16-2 15,0-16 1-15,0-3 0 16,3 3 1-16,6 6 2 15,0 4-6-15,3 4 1 16,3 7-1-16,3 5 2 16,-1 6-1-16,4 5 1 15,3 8 4-15,3 8 3 16,-3 5 4-16,0 6 5 16,-6 2-2-16,-1 3 1 15,-5 0-5-15,-6-3 0 16,-3 0-1-16,-9-3 1 0,-5 1-9 15,2-8-1-15,0-1-11 16,-6-5-2-16,-12 1-19 16,3-9-5-16,6 0-20 15,4-2-7-15,5 0-69 16</inkml:trace>
  <inkml:trace contextRef="#ctx0" brushRef="#br0" timeOffset="28773.7003">14864 13213 200 0,'-18'-8'74'0,"15"-5"-40"0,0 21-9 0,3-11 25 15</inkml:trace>
  <inkml:trace contextRef="#ctx0" brushRef="#br0" timeOffset="29117.4975">14840 13192 456 0,'0'0'45'15,"0"0"-23"-15,6-3-12 0,3 3-4 0,0 0-1 16,6-2 0-16,3 2 1 16,2-3 3-16,7-2 0 15,3 2 2-15,6 1 0 16,2-4 1-16,4 1-2 16,9 0-1-16,-4-1-5 15,1 1-3-15,0 0 4 16,-1 0 1-16,-5-1 2 15,-3 4 0-15,-4-1 7 16,-2 0 2-16,-9 1 3 16,0 2 2-16,-7-3-10 15,1 0-4-15,-3 3-1 16,0-2 2-16,-3-1-4 0,-3 0-1 16,0 3-2-16,-3 0 1 15,0 0-2 1,-3 0-1-16,0-2-6 0,-3-1-4 15,0 3-27-15,-3-2-14 16,0-1-39-16,3 0-18 16,0 3-53-1</inkml:trace>
  <inkml:trace contextRef="#ctx0" brushRef="#br0" timeOffset="29492.5112">15525 12946 304 0,'-12'-3'112'0,"12"3"-60"0,0 11-52 16,6-8 21-16,0-1-10 16,6 4-1-16,-1-1-6 15,7 3-1-15,0 2-1 16,3 1 1-16,0 2 2 0,-3 0 0 15,6 1 2-15,-7-1-2 16,-2 0 0-16,0 0 1 16,-6 3 3-16,-3 0-6 15,-3 0-2-15,-6 3 1 16,0-1 1-16,-6 1 7 0,0-1 4 16,-6 6-1-16,0-3 2 15,1-2-6-15,-1-4-3 16,3 1-3-16,3-2 0 15,3-4-18-15,3 1-6 16,3-3-50-16,3-3-21 16,3-8-56-1</inkml:trace>
  <inkml:trace contextRef="#ctx0" brushRef="#br0" timeOffset="31305.2487">15239 13676 108 0,'3'-5'44'0,"3"5"-24"0,-3 0-13 0,-3 0 15 0,0 0 7 16,0 0 4-16,0 0-4 16,0 5-1-16,-3 6-15 15,-9 2 8-15,-9 8 2 0,-12 11 6 16,-11 2 2-16,-13 9 3 15,-11 4 4-15,-7 14-10 16,-8-5-2-16,6-6-9 16,5-5 0-16,10-3-10 15,8-2-4-15,9-11 0 16,13-5 0-16,5-5-52 16,12-9-17-1,6-5-10-15,9-10-60 16</inkml:trace>
  <inkml:trace contextRef="#ctx0" brushRef="#br0" timeOffset="31805.2761">14298 13748 140 0,'-18'-11'52'0,"18"14"-28"0,-6-6-8 0,3 3 16 0,1 0 7 16,2 0 3-16,0 0-16 15,0 0-7-15,5 8-12 16,7 3 4-16,9-1 2 0,6 6 2 16,12 5 1-16,11 3-4 15,16 3 0-15,11 2-3 16,7 2 2-16,8 4 0 16,6 2 3-16,6 3-5 15,-6-3-1-15,1-3 0 0,-13-2 0 16,-3-3 13-16,-8-5 6 15,-19-6-5-15,4 3-2 16,-10-5-10-16,-8-3-4 16,-9-2-1-16,-3-3-1 15,-10-3 0 1,-5-2-33-16,-3 0-13 16,-15-1-160-1,-3-10 44 1</inkml:trace>
  <inkml:trace contextRef="#ctx0" brushRef="#br0" timeOffset="35227.5058">16290 2551 240 0,'-6'-6'90'0,"6"12"-48"0,0-1-45 15,0 3 16-15,3 0 4 16,-3 8 6-16,0 18-6 16,0 6-2-16,0 7-8 15,0 4-3-15,0 2 0 0,0-1 0 16,0-15 2-16,0-10-3 15,0 2 0-15,-3 13-1 16,0-7 1-16,0-9-2 16,0 1-1-16,0-14-2 15,3-2-1-15,0-6-3 16,-3-5-1-16,0-5-3 0,0-9-1 16,3-2 6-1,-3-10 2-15,3-3 0 0,0-8 2 16,0 0 3-16,3 0 1 15,0 0-4-15,3-6-1 16,0 4 1-16,0 4 0 16,0 6 1-16,0 3 0 15,0-1 6-15,-1 9 4 16,1 4-5-16,0 4-3 16,0 7-1-16,3 11-1 15,0 11 2-15,0 2 1 16,0 5 3-16,0 1 1 15,0-1-1-15,0-2-1 0,3-3-3 16,0-2-2 0,0-6 3-16,5-2 0 0,-2-3 1 15,0-14 0-15,-3-2-2 16,3-2 1-16,-3-6-2 16,0-5-1-16,0-6 1 15,-3 3-1-15,0-2 0 16,-1 2 0-16,1 8-3 15,0 3 2-15,0 10-1 16,0 11-2-16,3 8 7 16,0 11 3-16,-3 4 5 15,3 4 4-15,0 15-6 0,-3-8-3 16,0 1-3-16,0-17 0 16,-4-2 0-16,4 0 1 15,0 13-11-15,0-13-3 16,0-3-28-16,0-5-11 15,0-3-38-15,3-10-15 16,-3-6-1 0</inkml:trace>
  <inkml:trace contextRef="#ctx0" brushRef="#br0" timeOffset="35649.4307">16950 3014 196 0,'3'0'74'0,"0"2"-40"0,12 9-16 0,-9-11 25 16,3 5-2-16,0 3 2 0,6-5-17 16,3-1-5-16,3-2-13 15,-1 0-1-15,1-2 0 0,-6-1-3 16,0-2-1-16,-3-3-1 16,0-5 1-16,-6-6-2 15,-3 1 2-15,-3 2-2 16,-6 2-1-16,-6 1-2 15,-3 3 1-15,-3 4-1 16,-3 12 0-16,1-1 2 16,-1 8 0-16,3 3-3 15,-3 0 2-15,3 2 5 16,3 4 2-16,6-1 4 0,6 3 1 16,3-1-8-16,6 1-1 15,3 3 0-15,3-6 1 16,3-3-4-16,3-4 1 15,3-4 2-15,6-2 3 16,-4-3-26-16,4-5-11 16,0-10-33-16,0-6-13 15,-3-3-34 1,-4 1-26-16,1-3 64 16</inkml:trace>
  <inkml:trace contextRef="#ctx0" brushRef="#br0" timeOffset="36165.1214">17284 2929 236 0,'-3'-21'88'0,"3"21"-48"0,0 2-47 0,3 9 55 16,0 5-20 0,0 5 1-16,3 3-2 0,0 0-15 15,-3 5 9-15,0 3 2 0,0-6-7 16,0-2-4-16,0 0-7 16,-1-9-2-16,1-1-1 15,0-4 1-15,-3-2-2 16,3 0 2-16,-3-8-7 15,3-5 1-15,-3-11-4 16,0-3 0-16,3 1-1 16,3-8 2-16,3 2 2 15,-3 5 2-15,6-5 1 16,0 11 1-16,0 8 0 0,0 5 0 16,0 2 4-16,0 9 5 15,-3-3-7-15,0 3-3 16,-4-1 4-16,1 1 5 15,-3-1-4-15,0-2 0 16,0-5-2-16,3 0-2 16,0-1-2-16,0-4 1 15,6-4-6-15,0-7-3 16,6 0 6-16,3 0 1 16,0-1 3-16,-1-4 0 15,4 13 6-15,0 2 6 16,0 3-2-16,0 8 2 15,-4 5 2-15,-5-2 1 16,0 2-6-16,-6 11-3 0,0-6-3 16,-3 1 0-16,0-1-24 15,0-5-11-15,3-5-21 16,6-2-7-16,0-1-32 16,3-8-14-16,2-10 2 15</inkml:trace>
  <inkml:trace contextRef="#ctx0" brushRef="#br0" timeOffset="36462.016">17962 2987 256 0,'-6'0'96'0,"4"5"-52"0,-4-2-34 16,6 2 23-16,-3 3-5 0,0 3 1 16,0 5-16-16,3 2-6 15,6 3-4-15,3 3 0 0,5 3 2 16,4-6 7-1,3-5 2-15,3-6-1 0,0-4 2 16,2-4-2-16,-2-7 0 16,-6 2 4-16,3-10 1 15,-6-3-3-15,-3-2 1 16,-9-6-7-16,-6-5-1 16,-6 2-4-16,-3-4-1 15,-3 4-17-15,0 3-5 16,3 6-29-16,-3 5-9 15,1 5-27-15,5 2-10 16,3 4-36-16</inkml:trace>
  <inkml:trace contextRef="#ctx0" brushRef="#br0" timeOffset="36837.0005">18221 2924 228 0,'15'18'88'0,"3"-15"-48"0,6 15-25 16,-15-7 26-16,0 5-2 16,0 0 4-16,0 5-13 15,0-5-3-15,-3 0-16 16,0-3-2-16,-4 3-2 0,1-3-1 16,0-2 1-16,-3-4 0 0,0-7 8 15,0-2 0 1,0-3-5-16,0-3-4 15,0-6-1-15,3-2-1 16,3-10-2-16,0 5-2 16,0 0-2-16,3 0 1 15,0 2-4-15,3 3 1 16,6 8 0-16,3-2 2 16,-3 7-12-16,-1 6-6 15,1 2-25-15,0 8-11 16,-3-2-25-16,0-3-10 15,3-3-24 1</inkml:trace>
  <inkml:trace contextRef="#ctx0" brushRef="#br0" timeOffset="36883.8838">18635 2955 272 0,'3'-2'101'0,"0"2"-54"0,0 0-33 16,-3 0 26-16</inkml:trace>
  <inkml:trace contextRef="#ctx0" brushRef="#br0" timeOffset="37040.2454">18653 2966 525 0,'9'16'33'0,"0"2"-18"15,3-2-5-15,6 3-3 0,-3-1-3 16,-1-2-3-16,1-5-3 16,-3 7 1-16,3-4-28 15,-3-7-13-15,6 4-18 16,-6-3-6-16,0-13-50 16,3-3-31-1,-1-3 68-15</inkml:trace>
  <inkml:trace contextRef="#ctx0" brushRef="#br0" timeOffset="37243.3356">18998 2902 280 0,'-6'0'104'0,"3"22"-56"0,-3-9-38 0,0 0 25 16,-5 3-8-16,-1 8-1 16,-3 8 3-16,-3 5 2 15,0 5-17-15,6-5 3 0,-3 13 1 16,0 3-8-16,0-5-1 15,1-9-5-15,5-4-3 16,0-9-36-16,3-5-16 16,-3-5-69-16,3-5-28 0,3-6 24 15</inkml:trace>
  <inkml:trace contextRef="#ctx0" brushRef="#br0" timeOffset="37759.0804">18067 2889 164 0,'-9'0'63'0,"-3"0"-34"0,0 0-21 15,3 3 16-15,0 7-6 16,-6-4 0-16,3 10-15 16,3 2-4-16,0-2 0 15,0 5-11-15,6 0-4 0,3 6-69 16</inkml:trace>
  <inkml:trace contextRef="#ctx0" brushRef="#br0" timeOffset="39056.0706">12066 8776 220 0,'-6'-8'82'0,"6"14"-44"0,3-1-33 16,-3 0 19-16,3 8-2 15,-3 6 4-15,0 7-5 16,0 9-1-16,0 2-11 16,-3 3-5-16,3-3-1 0,-3 0-2 0,3-6 2 15,0 1-2-15,0-3 2 16,0-8-9-16,-3-2-3 16,3-6-33-16,-3-2-12 15,0-3-63 1</inkml:trace>
  <inkml:trace contextRef="#ctx0" brushRef="#br0" timeOffset="39634.3308">12051 8858 160 0,'-6'-5'60'0,"3"0"-32"0,-3-1-9 16,3 6 23-16,0-5-6 16,0 2-1-16,0-2-2 15,0 0-1-15,0-3-17 16,3 0 0-16,6-5-1 0,0 0-5 15,9-9-3-15,6 4-3 16,3-1 0-16,-1 6-4 16,4 5 0-16,3 6-1 0,-3 9-2 15,-3 15 3-15,-6-1 2 16,-7 5 4-16,-5 1 2 16,-9 2-1-16,-6 0-1 15,-2-5-1-15,-4 0 0 16,0-6-2-16,-3-2-2 15,3-3 1-15,-3-5 1 16,0-3-1-16,6 1-1 16,3-1 3-16,1-2 2 15,2-1-4-15,6-2-1 16,9 6 0-16,-1-1 0 16,4 3-3-16,6 2 2 0,3 6 7 15,0 11 4-15,0-9-3 16,0 9 1-16,-4-1-5 15,-2-2 0-15,-3-3-1 16,-3-5-2-16,0 0-21 16,0-6-11-16,6-4-105 15,6-6-3 1</inkml:trace>
  <inkml:trace contextRef="#ctx0" brushRef="#br0" timeOffset="40071.5336">12441 9041 244 0,'-3'-3'90'0,"6"6"-48"0,0 2-36 0,0-2 20 16,3 2-5-16,3 11-1 15,3-16-6-15,6 0-1 16,-1-3-8-16,4-2-3 0,-3-3 1 16,0 0-2-16,-3 0 2 15,-3 0-2-15,-3 0-1 16,-6 0 5-16,-3 0 1 16,-9 0-2-16,-6-2-3 15,0-1 0-15,-3 3-1 0,-3 3 0 16,3 5 0-16,-2 3-3 15,2 2 2-15,-3 6 1 16,6 2 2-16,0 3 3 16,6 2 2-16,6 3-1 15,3 16 1-15,6-15-4 16,3 1-2-16,3 9-7 16,3-16-4-16,3 8-25 15,11-16-10-15,1-3-41 16,-3-5-15-16,6 5 4 15</inkml:trace>
  <inkml:trace contextRef="#ctx0" brushRef="#br0" timeOffset="40540.3869">12762 9041 224 0,'-3'-19'85'0,"0"11"-46"0,-3 0-17 0,3 6 28 16,-2-1-8-16,-1 0 0 15,-3 1-15-15,-3 2-7 16,-3 2-11-16,0 6-6 0,0 3-2 15,3 15-4-15,3-12 0 16,3 17-1-16,3-9 3 16,6 7-5-16,6-5 2 15,3-6-7-15,3-18-3 16,3 13-1-16,0-7-1 16,-3-1 4-16,2-16 5 15,-2-13 4 1,-9 3 8-16,0 0 5 0,-3 3 1 15,-3-1 3 1,0 6-5-16,0 2-3 0,0 3-6 16,3 3 0-16,-3 5-5 15,9 19 1-15,6 18 2 16,0-3 1-16,-3 6 9 16,0-6 5-16,-6 8 18 15,-3 1-8 1,-9-9-1-16,-6-2-6 15,-3-6 0-15,-6-4-7 16,-3-4-1-16,-3-5-15 16,1-5-6-16,-4-8-15 0,-3-2-8 15,3-6-16-15,7 2-5 16,5-23-79 0,6 0 14-1</inkml:trace>
  <inkml:trace contextRef="#ctx0" brushRef="#br0" timeOffset="40743.4808">12917 9012 260 0,'3'10'96'0,"3"4"-52"0,0 7-23 0,-3-11 30 15,0 22-16-15,0-11-5 0,0 0-20 16,0-2-6-16,0 2-3 15,0 3-10-15,0-14-2 16,0-2-54-16,-3-2-24 0,3 4-38 16</inkml:trace>
  <inkml:trace contextRef="#ctx0" brushRef="#br0" timeOffset="40898.3708">12941 8885 288 0,'-3'-8'107'0,"6"8"-58"0,0 0-53 16,-3 0 21-16,3 0-20 15,3 0-4-15,0 2-59 16,0 4-26-16,9-4-13 0,6 4-1 16</inkml:trace>
  <inkml:trace contextRef="#ctx0" brushRef="#br0" timeOffset="41179.6375">13126 8977 268 0,'-12'0'101'0,"6"3"-54"0,-3 2-33 0,6-2 28 15,-3 2-19-15,0 0-4 16,0 1-17-16,3 2-4 16,0 0 1-16,6 2-2 0,6 1-1 15,9 2 3-15,6 0 0 16,-1 24-2-16,1-8 0 15,-3-10 10-15,-6-3 8 16,-6 2 9-16,-6 6 8 0,-6-5-8 16,-6-9-5-16,-6-2-10 15,-3-3-4-15,-3 3-23 16,3-10-8-16,-2 4-20 16,-7-12-9-16,6 7-34 15,12-26-14-15,6 0-5 16</inkml:trace>
  <inkml:trace contextRef="#ctx0" brushRef="#br0" timeOffset="41414.027">13379 8665 304 0,'0'0'112'0,"0"3"-60"0,0 5-34 0,3 2 28 16,-3 14-11-16,0 5-1 15,2 14-8-15,1 2-4 16,0 2-12-16,0 27-6 0,0-26-1 16,0 10-2-16,0-5 2 15,0-8-26-15,0-11-12 16,-3-5-42-16,0-15-16 16,0 7-52-1</inkml:trace>
  <inkml:trace contextRef="#ctx0" brushRef="#br0" timeOffset="42230.2061">13179 8985 356 0,'-3'-5'134'0,"9"2"-72"0,3-2-63 15,0 5 25-15,6-3-16 16,9-2-2-16,2-3-4 15,7 0-2-15,3 0 1 16,-3 8-34-16,2 0-13 0,-2 0-32 16,-3 0-11-16,-3 0-19 15,-7 8-3 1,-2 0 62-16,-3 0 98 16,-6 0 48-16,0 0-15 0,0 3-9 15,-3-1-17-15,3 1-6 16,0-1-27-16,3-2-3 15,3-2 1-15,-1-4-3 0,1-2 1 16,3-2-6-16,3-1-3 16,-3-2-3-16,-3-1-2 15,-3-2-1-15,-3 0 2 16,-3 0-3-16,-9-2 0 16,-6-1-6-16,-3 3 0 15,-6 3-4-15,-3 5 0 16,-3 3 1-16,0 5 4 15,4 2-1-15,2 6-1 16,3 5 5-16,3 19 1 16,6-16 0-16,6 8 1 0,6-1-2 15,6-10-1-15,3-7-13 16,3-1-4-16,2-5-18 16,4-5-5-16,0-1-21 15,0-4-9-15,-3-14 11 16,-3 0 8-16,-4-3 40 15,-2 1 35-15,-3 4 21 16,0 4 0-16,-3 2 0 16,-3 5-21-16,3 3-9 15,0 6 6-15,0 7 3 16,0 0-4-16,0 6-1 16,-3-4-9-16,0 1-2 15,0 6 0-15,-3-15 2 16,3-1-3-16,-3-1 1 15,-3-2-1-15,3-6 1 16,-3 3 2-16,0-5 1 16,3-14 1-16,-3 9 2 15,3-14-1-15,0 0 0 16,3 0-5-16,3 0 0 16,0 1-10-16,3 4 0 15,0 1-2-15,6 4-1 0,2 4-12 16,4 2-6-16,0 0-32 15,3 3-13-15,3 2-37 16,2-5-16-16,7 11 10 16</inkml:trace>
  <inkml:trace contextRef="#ctx0" brushRef="#br0" timeOffset="42495.8092">14257 8980 276 0,'3'-3'104'0,"-3"3"-56"0,-3-2-21 15,3 2 32-15,-3 0-7 16,0-3 1-16,-3 3-18 15,-3 0-9-15,0 0-15 16,-3 3-10-16,0-1-3 0,3 1-2 16,3 2 3-16,6 3-5 0,3 5 0 15,6 3-4-15,3 5 1 16,0 3 3-16,3 11 3 16,-3-4 2-16,-3-4 3 15,-6-3 10-15,-6 7 4 16,-3-4 1-16,-9-11 0 15,-6-3-14-15,-3-2-4 16,0-6-53-16,0 3-22 16,7-8-104-1</inkml:trace>
  <inkml:trace contextRef="#ctx0" brushRef="#br0" timeOffset="43230.5393">13051 9514 360 0,'-6'-2'134'0,"6"2"-72"0,0 0-72 16,0 0 20-16,-3 0-15 15,3 0-43-15,3 0-18 16,3 2-73-16,3 1-28 16</inkml:trace>
  <inkml:trace contextRef="#ctx0" brushRef="#br0" timeOffset="43402.1579">13054 9708 224 0,'-3'5'85'0,"-9"-2"-46"0,18-1-48 0,-6-2-16 16,6 3-21-16,0-3-40 16,3 2-16-16</inkml:trace>
  <inkml:trace contextRef="#ctx0" brushRef="#br0" timeOffset="43558.7061">13063 9877 244 0,'0'-3'90'0,"3"3"-48"0,-3 3-56 0,0-3 14 16,0 0-86-16,6 0-34 15,3 5 45-15,0-10 23 16</inkml:trace>
  <inkml:trace contextRef="#ctx0" brushRef="#br0" timeOffset="44277.5986">12015 10181 216 0,'-3'-2'82'0,"3"9"-44"0,0 4-42 16,0-3 13-16,0 13 6 15,0 6 7-15,0 4-11 16,0 6-4-16,0 3-4 16,0 2-3-16,0-5 3 0,0-2-7 15,0-9 1-15,0-5-34 0,-3-5-13 16,3-5-48 0</inkml:trace>
  <inkml:trace contextRef="#ctx0" brushRef="#br0" timeOffset="45161.3187">12024 10149 168 0,'12'-10'66'0,"6"5"-36"0,27 5-22 0,-22-6 18 15,13 4-4-15,15-4-1 16,8 4-9-16,16-1-3 15,8 0-5-15,18-2-3 0,0 2 2 16,10-4-2-16,2-1-1 0,6 0 1 16,9-8 1-16,-3 3-8 15,6-1-3-15,-15 1 0 16,-9-3 0-16,-6 3-1 16,-9 2-1-16,-11 1 8 15,-13 2 6-15,-8 0 10 16,-7 3 6-16,-11 2 4 15,-3 3 3-15,-7 0-10 16,-5 3-4-16,-3-1-7 16,0 4-2-16,0-1-3 15,0 3-1-15,2-3-10 16,1 0-5-16,0 1 1 16,-3-1 1-16,-3 0-5 0,-4-2 0 15,-2 0-12-15,0-1-3 16,-3-2 7-16,0 0 6 15,-3 0 3-15,0 0 4 16,0 0 12-16,0 0 8 16,0 0 18-16,0 0 9 15,-3 0 7-15,-1 0 3 16,1 0-1-16,-6 0 1 16,0 0-9-16,0 8-1 15,0 3-16-15,0 7-8 16,-3 6-3-16,3 8-2 15,0 10-2-15,0 0 1 0,3 9-2 16,3 2 2 0,0 10-2-16,3-5 2 0,0-7 0 15,-3-4 1-15,0-2-2 16,-3-5 1-16,0-8-2 16,-3-6-1-1,0-5 3-15,-3-5 2 0,-3-3-4 0,-3-5-1 16,-3 0 2-16,-3-8 3 15,-5-8 0-15,-13 3 0 16,-6 0-3-16,-9-3 1 16,-17-3-9-16,-12 3-1 0,-13 3-1 15,-14 0 2 1,-9 2-3-16,-9 3-1 0,0 3 2 16,-12-1 3-16,-9 12 0 15,-3-1 4-15,-3 3 4 16,1-3 3-16,2-2 13 15,9-1 7-15,9 1-2 16,9-1-2-16,21-2-12 16,14-3-6-16,16-2-25 15,11-3-11-15,13 0-68 16,14 3-30-16,9-11-1 16</inkml:trace>
  <inkml:trace contextRef="#ctx0" brushRef="#br0" timeOffset="46177.0081">10518 10168 164 0,'-12'-3'63'0,"12"1"-34"0,0 4-23 0,0-2 17 0</inkml:trace>
  <inkml:trace contextRef="#ctx0" brushRef="#br0" timeOffset="46739.5715">10509 10163 309 0,'6'0'16'0,"0"-3"-8"16,-3 3-8-16,0 0-3 0,0-3-3 16,0 1 1-16,-3 2 1 15,0 0 2-15,0 0-1 16,0 0 1-16,-3-3 4 16,0 3 1-16,0 0 1 15,0 0 0-15,-3 3 6 16,0-3 4-16,0 2 1 0,0 4 1 15,0-4-6-15,0 4-2 16,3 4-4-16,0 1-3 16,3-3 0-16,3 13-1 15,3-5 2-15,6-3 1 16,0-2 1-16,3-9 0 16,-3 1-2-16,0-3-2 15,0 0 1-15,0-8-1 16,-3 3 2-16,-4-1 3 15,-2-2 2-15,-3 0 3 16,-3-2-1-16,1 2 2 16,-7 3-2-16,3-3 2 15,0 5-6-15,0 0-3 16,3 1-1-16,6-1 1 16,3 3-6-16,3-3-1 15,5 1 2-15,1-1 1 0,3 1-1 16,0 2 2-16,3 0 3 15,-3 2 1-15,-3 3-4 16,-6 14 1 0,-9 7 0-16,-6 6 4 15,-6 5 2-15,0 0 6 16,-6 3 3-16,0 2-8 16,-3-2-4-16,0-3-2 15,4-8 1-15,2-5-8 16,3-3-3-16,3-5-20 15,6-3-6-15,3-5-28 16,9-3-11-16,3-2-31 16</inkml:trace>
  <inkml:trace contextRef="#ctx0" brushRef="#br0" timeOffset="47020.8706">10694 10567 172 0,'-3'11'66'0,"6"-3"-36"0,-3 5-18 0,3-7 21 16,0 1-4-16,0-1 1 16,6 2-9-16,5-6-2 15,1 4-11-15,0-4-1 0,0-2 3 16,0-2-2-16,-3-4 3 0,0 1 3 16,-3 0 1-1,-6-1-2-15,-3-1 0 0,-6-1 1 16,0 0 2-16,-9 0-5 15,-3 0-1-15,0 2-13 16,0 4-3-16,3-1-26 16,4 1-11-16,5 2-42 15,6-3-16-15,20-8-7 16</inkml:trace>
  <inkml:trace contextRef="#ctx0" brushRef="#br0" timeOffset="47442.8155">10956 10417 236 0,'-9'2'90'0,"9"1"-48"0,0 2-34 0,0-2 21 16,0 5-6-16,0 5 0 15,3 0-6-15,0 8-2 16,0-2-9-16,0-1-4 0,0-2 1 16,0-2 0-16,-3-1 3 15,3-3-3-15,-3-2-2 16,0-2 2-16,0-4 2 16,0-2 4-16,0 0 5 15,0-2-6-15,0-6 0 0,0-6 0 16,0-4 2-16,0-3-5 15,0 2-1-15,2-2-2 16,4 0-2-16,3 2-2 16,3 4 1-16,0 1-4 15,0 4 1-15,3 2-3 16,0 5 0-16,-3 3-23 16,0 0-10-16,-3 3-32 15,3 2-15-15,-1 3-26 16</inkml:trace>
  <inkml:trace contextRef="#ctx0" brushRef="#br0" timeOffset="47786.6074">11340 10398 176 0,'-9'-3'68'0,"6"3"-36"0,-6 0-11 0,3 0 22 15,0 3-1-15,-3 0-1 16,-3 2-9-16,-3 3-5 16,0 0-15-16,-3 5-5 0,1 6-3 15,5 5 0-15,0-3 2 0,6 0-1 16,9-3 2-16,3 1-4 15,6-3 0-15,2-3-1 16,4-2-2 0,3-3-4-16,3-3-2 0,0-3-15 15,-3 1-6-15,2-3-30 16,-2 0-12-16</inkml:trace>
  <inkml:trace contextRef="#ctx0" brushRef="#br0" timeOffset="48052.2441">11652 10448 236 0,'3'-2'90'0,"-3"2"-48"0,0 0-23 0,6 0 29 16,0 0-15-16,-9 2-1 15,3 1-13-15,-3 0-4 16,0 2-8-16,-3 8-3 0,-3-2 2 15,-3 5-3-15,0 0-2 16,-3-1-9-16,1 1-3 16,-4 0-18-16,3-3-7 15,0 1-14-15,-3-4-6 16,3-2-14-16,3-5-4 16</inkml:trace>
  <inkml:trace contextRef="#ctx0" brushRef="#br0" timeOffset="48224.1475">11444 10446 260 0,'3'-6'96'15,"0"6"-52"-15,12 6-32 0,-6-1 24 0,2 3-6 16,7 11 0-16,3-1-11 16,6 3-1-16,3 0-11 15,2 3-4-15,1-3 0 0,0-2-4 16,0-3-2-16,-1-6-82 15,1 1-35-15,6-6-8 16</inkml:trace>
  <inkml:trace contextRef="#ctx0" brushRef="#br0" timeOffset="48833.5453">13173 10821 280 0,'3'0'107'0,"-3"3"-58"0,3 0-20 0,-3-3 33 15,0 0-15-15,0 0-4 16,0 0-25-16,0 0-11 16,0 0-5-16,0 2-13 0,0 1-3 15,0 2-50-15,-3 1-21 16,0 2-66-1</inkml:trace>
  <inkml:trace contextRef="#ctx0" brushRef="#br0" timeOffset="48974.4841">13111 11075 288 0,'0'3'107'0,"0"-3"-58"0,3 0-55 16,-3 0 19-16,0 0-37 15,3 0-10-15,3-3-83 16,-1 6-36-16</inkml:trace>
  <inkml:trace contextRef="#ctx0" brushRef="#br0" timeOffset="49083.8548">13152 11247 156 0,'-3'16'57'0,"3"-8"-30"0,3 5-98 0,-3-7-18 15</inkml:trace>
  <inkml:trace contextRef="#ctx0" brushRef="#br0" timeOffset="53151.1706">18343 13780 140 0,'9'0'52'0,"-9"2"-28"0,3 1-6 15,-3-3 18-15,3 0 2 16,-3 0 2-16,0 0-11 16,0 0-5-16,-3-3-14 15,0 1 5-15,0 2 2 0,-3-3-5 16,0 0 1-16,-5-2-4 15,-1 0 2-15,-3-1 0 16,-3-2 1-16,-3 3-4 16,-3-3 0-16,-3 0-3 0,1 3 2 15,-1 0-4 1,0-3 0-16,-6 0-1 0,4 2 1 16,-4 1-2-16,-6-8 2 15,-2 2-2-15,-1 3-1 16,0 3-2-16,-2 0-1 15,2 0 2-15,0 2 2 16,-2 0 0-16,2 9 2 16,0-9-4-16,-2 0 0 0,-4 11 1 15,0-10 0-15,1 10 0 16,-4-3 0-16,3 3 0 16,1-3 0-16,-1 3-3 15,-2 3 2-15,8-4 1 16,-6 1 2-16,1 3-1 15,2 0-1-15,0-1-2 16,1 1 1-16,-1-1 1 16,3 6 2-16,-2 0-1 15,2 0-1-15,3 0 1 16,1-3-1-16,2 0 0 16,0 1 0-16,3 1-3 15,4 4 0-15,5-1-1 16,3 4 0-16,6-1 3 15,6 11 0-15,3-1 1 0,15-4 0 16,3-1-3-16,9 1 2 16,9-1 1-16,8 1 0 15,13-6 0-15,9 3 2 16,11-3-3-16,3-3 0 16,10 1 1-16,8-6 2 15,6 0-1-15,-2 0-1 16,2-2-2-16,-6-3 1 15,6 0 3-15,0 2 1 16,4-2-4-16,-10 0 1 16,0-2 2-16,-2-4 1 15,2 1-1-15,-12 0 1 16,1-3-2-16,-4-3-1 16,0 0 1-16,-2-2-1 0,2-3 2 15,-2 0 1-15,-4-2 1 16,3-9 0-16,-2 1-5 15,-7-1-1-15,-5 0 3 16,-10-2 1-16,1 0 4 16,-9-5 1-16,-10 2-1 15,-5-5-1-15,-9 0-1 16,-9-3 0-16,-12 0-5 16,-6 0 1-16,-12 3 0 15,-11 0 0-15,-16-3 0 16,-12 3 2-16,-14 0-3 15,-9 5-2-15,-13 6-1 16,4 2 3-16,0 3 0 0,8 5 3 16,7 3-10-16,9 2-4 15,5 3-41-15,7 5-17 16,8-2-70 0</inkml:trace>
  <inkml:trace contextRef="#ctx0" brushRef="#br0" timeOffset="64199.1222">17055 13941 132 0,'3'0'49'0,"3"3"-26"0,-1-1-25 0,-2 1 16 16,15-1-3-1,0 1 12-15,-3 0 5 16,-3-1-14-16,0-2 10 0,0 3 5 15,-3-3 5-15,-3 0 1 16,0 0 6-16,-6 0 1 16,3 0-9-16,-3-3-5 15,0 1-12-15,-3-4-5 16,0 1-6-16,0-3-4 0,3 0-3 16,-3 0 1-16,3-2 1 15,0-3 0-15,3-1 0 16,0-7 2-16,0 3-3 15,0-4-2-15,0 1 2 16,0 0 2-16,0-8 0 16,-1-5 2-16,1 2-2 15,0-5 2-15,-3 2-2 16,0 1 2-16,0 2-4 16,0-2 0-16,0 0 1 0,0-1 0 15,-3 1 0 1,0-1 2-16,1 1-1 0,-1-8-1 15,0 2-2-15,0-2-1 16,0 2 2-16,0 0 0 16,0-2 1-16,0-3 0 15,0 3-3-15,-6 2 0 16,3 0 2-16,-3-2 0 16,-6-3 1-16,3 3 2 15,3-3-1-15,0 2-1 16,3-2 1-16,0 3 1 15,0 0-1-15,0-1-1 16,0 4-2-16,1-6 1 0,-4 0 1 16,0 0 2-16,0 0-3 15,0 0 0-15,-3 2 1 16,0 1 2-16,0 0-1 16,-6-1-1-16,-3 4 1 15,4-6-1-15,-1-3 0 16,0 3 0-16,3 0 0 15,0-3 0-15,0 9 0 16,-3-9 0-16,0 6 2 16,1-1 1-16,-1 4-4 15,0 4 1-15,-3-12 0 16,-6 7 0-16,0 0 0 0,1 3 0 16,2 0 0-16,0 0 2 15,0 0-3-15,-6 5 0 16,1-5 1-16,-1 3 0 15,0 2 0-15,-3 1 2 16,-2 4-1-16,2 1 2 16,0-6 0-16,-3-3 1 15,1 4-2-15,-7-6 1 16,3 0 0-16,-5 5 1 16,-1 3-2-16,3 2 1 15,1 6-2-15,-1-5-1 16,3-3 1-16,4 5-1 15,-1 0 0-15,-3 5 0 16,7 1 2-16,-4-1 1 0,6 4-1 16,-6-4-2-16,1 6 1 15,-4 0 1-15,3 2-1 16,0-8 2-16,1-4-2 16,-1 1-1-16,3 4-2 15,4 2 1-15,-13 3-1 16,6-3 0-16,3 3 2 15,1 0 2-15,-1 2-1 16,-3 0 2-16,0 1-2 16,1-1-1-16,-1 3 1 15,0 3-1-15,1 0 0 16,2-1 0-16,-3 1 0 16,-3 0 2-16,7 2-1 15,-4-2-1-15,3 2 1 16,3-2-1-16,1 0 0 0,-7 2 0 15,0 0 0-15,4 1 2 16,-1-1-3-16,0 0 0 16,0 1 1-16,4-1 2 15,-4 0-3-15,-3 1-2 16,3-1 4-16,4 3 3 16,-1-2-3-16,3-1-1 15,3 0 0-15,-6 3 2 16,7 0-1-16,-1 0 2 15,3 0-2-15,3 0-1 16,3 0-2-16,3 0 1 16,0 0 1-16,3 0 0 0,4 0-3 15,2 0 2-15,0 0-1 16,0 0-2-16,3 0 3 16,0 0 0-1,3-2-2-15,3-6 2 0,-1-6-4 16,7 4 1-16,3 2 2 15,0 0 3-15,0 0-5 16,0 0-1-16,-3-2 2 16,3 2 1-16,-3 0 2 15,0 0 0-15,-4 0 0 16,1 2 0-16,-3 1 0 16,3 0 2-1,0 2-1-15,-3-2-3 16,3 2 1-16,-3 1 3 0,0-1 3 15,-3 0-4 1,0 1-3-16,-3-1 1 0,0 0 0 16,3 1-2-16,0-1 2 15,-3 3 3-15,0 0 1 16,0 0-6-16,0 0 0 16,0 0-4-16,-3 0 2 15,0 0 1-15,0 0-1 16,-6 3 4-16,0 5 0 15,-3 2 1-15,0 1 0 16,-3-1 2-16,-5 4 1 16,-7 4 1-16,0 6 0 0,3-5-2 15,0-4 1-15,1-1-2 16,2-1 2 0,0 0 0-16,0-2 1 0,6-3-2 15,3 0 1-15,3 0-2 16,6-1 2-16,0-1-4 15,6 2-2-15,6 0 2 16,3 0 0-16,3-1 1 16,9 1 0-16,0 0-3 15,8 0 2-15,-2 0 1 16,-3 3 0-16,-3-3 0 16,-3 0 2-16,-4 0-10 15,-2-3-2-15,0 3-26 16,-6 0-11-16,0-3-108 15</inkml:trace>
  <inkml:trace contextRef="#ctx0" brushRef="#br0" timeOffset="73445.0629">4232 5083 192 0,'-15'-6'71'0,"15"6"-38"0,-3 0-10 0,3 0 24 16,0 0-9-16,-3 0-2 15,3 0-14-15,0 0-4 16,3 0-10-16,6-2-1 0,3-1 0 15,2 0 1-15,10 3 0 0,3 0-2 16,6 0 1-16,5 0-4 16,7 3 0-16,3 0-1 15,2 2-2-15,-5 0 1 16,-3 1-1-16,-7-1 0 16,-2 0 2-16,-9 0 1 15,-6-2 1-15,-6-3-53 16,0-3-22-16,-3-4-65 15</inkml:trace>
  <inkml:trace contextRef="#ctx0" brushRef="#br0" timeOffset="74710.8252">4812 4919 124 0,'-15'-16'46'0,"12"26"-24"0,3-18-2 0,0 8 19 15,0-2-4-15,0-1 2 16,0 3-12-16,0 0-3 16,0 0-13-16,0 0-5 0,6 13-1 15,6 3 2-15,-3 0 4 16,0 5 0-16,0-2 0 16,-3-1-5-16,0 1-1 15,0-3 3-15,0-3 1 16,0 0-1-16,-3-2-1 15,-1-3-1-15,1-3 0 16,-3-5 0-16,0 0 2 16,0-5-3-16,0-3 0 15,-3-3-1-15,1-2-2 0,-1 0 3 16,-3-3 2-16,3 0-2 16,3-5 0-16,0 2 1 15,0 1 0-15,0 4 4 16,0 4-2-1,0 2-1-15,3 0-5 16,3 5 0-16,-1 3 2 16,4 6 1-16,3-1 1 15,3-2 0-15,3-1 0 16,3 1 0-16,-3 2-2 0,0-5-2 16,-3 0-6-16,2 0-1 15,-2-5-26-15,3 2-10 16,-9 1-38-16,3-1-16 15</inkml:trace>
  <inkml:trace contextRef="#ctx0" brushRef="#br0" timeOffset="75116.766">4922 4924 196 0,'-3'0'74'0,"3"0"-40"0,0 0-27 15,0 0 20 1,0 0-12-16,0 0-1 0,3 8 1 16,0-3 2-16,3 3-9 15,0 0 2-15,3 0 3 0,0 5-5 16,3 0-2-16,0 3 1 15,3 3 0-15,-1 2-3 16,10 0-1-16,-3-2 1 16,3 2 2-16,0 0-1 15,0 0 2-15,-1-5-4 16,1-3-2-16,3 0 2 16,0 1 0-16,-3-6-1 0,-1 0-2 15,-2 0 1-15,-3-3 1 16,-3 0 1-16,0-2 3 15,-3-1-16-15,0 1-6 16,-3 0-38-16,-1-3-18 16,1 0-46-1</inkml:trace>
  <inkml:trace contextRef="#ctx0" brushRef="#br0" timeOffset="75569.9676">5648 5141 268 0,'-6'-16'101'0,"3"16"-54"0,-2 0-35 15,2 3 26-15,-3-1-16 16,-3 1-2-16,-6 5-10 16,0 0-4-16,3 0-10 15,0 5 2-15,6-2-2 16,3-1 0-16,9-2 0 16,3 3 3-16,3 2-2 15,3 0-1-15,-3 0 3 0,0 3 0 16,-3 0 1-16,-3 0 0 15,-6 0 8-15,-3 2 7 16,-3-2 2-16,-3-3-1 16,-6-2-6-16,-6 0-2 15,0-3-6-15,0-3-2 16,3 0-18-16,4 0-8 16,-1-2-26-16,3 0-10 15,3-3-148 1,9-11 95-1</inkml:trace>
  <inkml:trace contextRef="#ctx0" brushRef="#br0" timeOffset="75773.4214">5702 5241 220 0,'3'0'85'0,"0"0"-46"0,9 11-28 16,-6-6 23-16,-3 3-11 15,0 3-1-15,0-1-11 16,0 4-2-16,-3 4-5 16,3-5-3-16,0 6-16 15,0-6-7-15,0-2-44 16,6-17-75 0</inkml:trace>
  <inkml:trace contextRef="#ctx0" brushRef="#br0" timeOffset="75966.8599">5741 5064 288 0,'-6'-5'107'0,"6"5"-58"0,0-3-57 16,0 3 38-1,0 0-23-15,0 0-21 16,9 0-12-16,0 0-80 15,0 0-35-15,5 0 53 16,4 0 25-16</inkml:trace>
  <inkml:trace contextRef="#ctx0" brushRef="#br0" timeOffset="76529.3871">5863 5130 252 0,'-9'0'93'0,"9"0"-50"0,-3 3-30 0,3-3 22 16,0 0-12-16,0 0 0 16,0 0-16-16,6 0-5 15,3 0-1-15,3-3-1 0,2 1 0 16,1-1 0-16,3 0 0 15,6 1 0-15,-3-1 0 16,-3 0 0-16,0 1 2 16,-4-1-1-16,1 0-1 0,-3 3-2 15,-3 0 1-15,0 0 1 16,-9 0 0-16,0 6 2 16,0-1 3-16,-6 8-4 15,-3 6-3-15,-3-1 3 16,-6 3 1-16,4 1 0 15,-1-4-2-15,0 1 1 16,3-1 1-16,0-2 1 16,3-3 1-16,3-2-5 15,0 5 1-15,3-3-2 16,3-2 0-16,3 2 2 0,3-3 0 16,6-2-3-16,6-2 2 15,0-1 3-15,3-5 3 16,-4 3-2-16,1-3-2 15,-3 0 0-15,-3 0-1 16,-3-3-16-16,0 3-6 16,-3-3-20-16,-3 3-9 15,-3-5-41 1,3 0-44-16,-3-1 45 16</inkml:trace>
  <inkml:trace contextRef="#ctx0" brushRef="#br0" timeOffset="76795.4484">5898 5236 260 0,'-3'0'99'0,"3"3"-54"0,0-1-37 15,0-2 21-15,6 0-9 16,3 0-1-16,3 0-11 16,9-2-3-16,0-1-3 15,3 0-2-15,0 1 1 0,-1 2-15 16,-2-3-3-16,-3 1-66 16,0-9-30-16,6 0 9 15</inkml:trace>
  <inkml:trace contextRef="#ctx0" brushRef="#br0" timeOffset="77170.364">6151 5247 232 0,'-3'0'88'0,"6"5"-48"0,0 0-31 0,0-2 22 16,6 2-8-16,3 1-1 15,3-4-8-15,0 1-4 16,6-1-5-16,0-2-2 0,-1-2 3 15,1-1-3-15,-3-2-2 16,0 0 2-16,-3-3 0 16,-3-6 1-16,-3 1 0 15,-6-8-2-15,-6 5-6 16,-3 3 0-16,-6 0-3 16,-3 5 0-16,0 2 1 15,-3 12 4-15,-3 7 1 16,4 3 1-16,-4 0 2 15,3 2 1-15,3 1 5 16,6-1 5-16,3 1-3 16,12 2 2-16,3-3-5 15,6 1-2-15,6-8-2 16,6-9 0-16,8-4-44 0,10-6-19 16,0-6-76-1</inkml:trace>
  <inkml:trace contextRef="#ctx0" brushRef="#br0" timeOffset="77763.8936">6812 5114 260 0,'-9'3'96'0,"3"0"-52"0,-9 2-36 16,10-2 21-16,-7 7-15 0,0 1-3 15,3 5-7-15,0-3-1 16,3 0-1-16,6-2-6 0,3-1 0 16,6-2 0-16,3 0 2 15,6 3 1-15,-1-3 3 16,-2 2 1-16,0 1 3 16,-3-1 10-16,-6 1 7 15,-6 2 1-15,-6 3 3 16,-3-3-9-16,-6 3-3 15,-3-3-11-15,1-2-2 16,-1-6-2-16,0-2 0 16,3 0-25-16,3-3-8 15,9-8-80-15,9-6-32 16</inkml:trace>
  <inkml:trace contextRef="#ctx0" brushRef="#br0" timeOffset="78217.3212">6931 5212 200 0,'0'6'74'0,"3"2"-40"0,0 7-16 16,0-4 23-16,0 5-8 16,0 8-2-16,0 2-9 15,-3 3-1-15,3 3-12 16,-3-3-5-16,3 3-1 0,0-6-2 0,0-5-1 15,0-2 3-15,-3-6 2 16,0-2-11-16,-3-11-16 16,0-5 0-1,0-9 10-15,0-4 8 16,0-9 3-16,0-4 1 16,3-6 2-16,0 2 1 15,0-2 10-15,3 5 3 16,3-2-5-16,3 5-4 15,0 5-2-15,3 5 1 16,0 6-3-16,3 5 0 16,-3 8 10-16,-1 8 3 15,-2 3-1-15,-3 2-1 0,0 3 0 16,-6 0 4 0,-3 0-8-16,-3 0-1 0,0-1-7 15,-3-1-4-15,1-1-24 16,-1-3-7-16,0-2-33 15,0-2-10-15,6-4-57 16</inkml:trace>
  <inkml:trace contextRef="#ctx0" brushRef="#br0" timeOffset="78654.9646">7178 5255 276 0,'0'0'104'0,"3"-3"-56"0,0 6-38 0,0-1 23 15,3-2-18-15,3 3-6 16,0 0-3-16,3-1-2 16,0 1-2-16,3-3 1 0,-3-3 0 15,0 1-1-15,0-1 1 16,2-5 0-16,-2 0 1 15,-3-5-5-15,0 2 1 16,-3-5 0-16,-9 0 0 16,-3 3-7-16,-3 3-3 15,-3 2-1-15,-3 2 1 16,-2 4 4-16,-4 7 3 0,0 11 2 16,3 0 1-16,0 2-3 15,0 1 2-15,0-3 7 16,10 0 4-16,-1 2-1 15,3-2 0-15,6-3-5 16,3 3-1-16,6-3-1 16,2-2-2-16,7-3-19 15,6-8-10-15,0-3-80 16,12 1-62 0,-4-6 62-16</inkml:trace>
  <inkml:trace contextRef="#ctx0" brushRef="#br0" timeOffset="78748.3863">7449 5188 304 0,'-9'-18'115'0,"6"18"-62"0,-6 0-49 0,3 3 24 16</inkml:trace>
  <inkml:trace contextRef="#ctx0" brushRef="#br0" timeOffset="78889.051">7413 5188 518 0,'-8'16'7'15,"5"0"-5"-15,0 0-4 0,3 0 1 16,6 3 1-16,2-4 2 15,4-1-1-15,3-4-1 16,0-2-13-16,6-3-6 16,0 1-17-16,3-6-5 15,-4-3-29-15,-2 0-12 16,3-5-12-16</inkml:trace>
  <inkml:trace contextRef="#ctx0" brushRef="#br0" timeOffset="79061.2694">7640 5151 220 0,'-3'19'82'0,"3"-16"-44"0,3 20-27 16,0-12 23-16,0 2-9 15,0 3-2-15,0 0-11 16,3 3-3-16,-3 2-5 16,3-3-1-16,-4-2 1 0,1-5-35 15,0-3-17-15,3-8-70 16</inkml:trace>
  <inkml:trace contextRef="#ctx0" brushRef="#br0" timeOffset="79217.2441">7592 4985 260 0,'-3'-3'96'0,"6"0"-52"0,3 3-60 0,0 0 12 15,3 0-72-15,6 0-29 16</inkml:trace>
  <inkml:trace contextRef="#ctx0" brushRef="#br0" timeOffset="79482.832">7940 4897 260 0,'-26'-5'99'0,"14"10"-54"0,-3-2-50 16,12 5 17-16,-3 3-7 15,-6 2 2-15,3 8 0 16,3 11 1-16,6 5-4 16,0 8 4-16,0 2 4 0,3-2-2 15,0-2 0-15,0-6-6 16,0-5-1-16,0-9-19 15,-6-4-70 1,-3-3-19-16,-6-14-2 16</inkml:trace>
  <inkml:trace contextRef="#ctx0" brushRef="#br0" timeOffset="79654.7357">7705 5178 296 0,'0'-3'110'0,"9"-15"-60"0,0 7-45 0,0 9 24 16,0-1-16-16,6 0-4 16,9 1-15-16,8-4-4 15,-5 4 5-15,0-1-59 0,6-2-24 16,2 2-29-16</inkml:trace>
  <inkml:trace contextRef="#ctx0" brushRef="#br0" timeOffset="79779.7943">8095 5241 304 0,'3'19'115'0,"0"-11"-62"0,-3 8-51 16,0-8 25-16,0 0-18 16,0 0-2-16,0-3-23 15,0 0-7-15,0-2-96 16,0-3-41-16,6-3 61 16,0-2 34-16</inkml:trace>
  <inkml:trace contextRef="#ctx0" brushRef="#br0" timeOffset="79936.3466">8098 5054 244 0,'-6'-3'93'0,"9"3"-50"0,0 0-50 0,0 0 14 16,3 0-32-16,0 3-10 16,3-1-35-16,3 3-14 15,0 1 16-15,0 2 10 16</inkml:trace>
  <inkml:trace contextRef="#ctx0" brushRef="#br0" timeOffset="80201.7302">8220 5228 220 0,'6'11'85'0,"0"-3"-46"0,12-6-39 0,-6-2 16 15,0 0-7-15,0-2 0 16,0-1-5-16,2-2-1 16,-2-8-1-16,-3-1-2 0,-3-2 3 0,0 1-11 15,-6-1-4-15,-6 0-8 16,-3 3 0-16,-9 5 11 15,-2 2 5-15,-1 6 0 16,3 3 3-16,0 10 10 16,3 8 3-16,6 1 8 15,3-1 4-15,3 0-6 16,6-3-3-16,3-2-8 16,6 0-3-16,6-3-13 15,0-2-4-15,3-6-34 16,0-2-12-16,2-3-37 15</inkml:trace>
  <inkml:trace contextRef="#ctx0" brushRef="#br0" timeOffset="80483.2061">8485 5151 212 0,'9'22'79'0,"-18"4"-42"0,15 1-19 0,-3-20 23 16,0 7-12-16,-3-1-5 15,0-2-7-15,-3-4-1 16,0 4-9-16,3-3 0 0,-3-3 3 16,0 1 0-16,0-6 4 15,3-3 2-15,3-2 2 16,-3-6 5-16,6 0 3 16,0-10-9-16,3-8-3 0,3 3-13 15,6 2-3 1,0 5-4-16,5 4 1 0,1 4-17 15,3 6-8-15,6 2-46 16,-1 0-21-16,-5-2-37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1:54:24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 15650 100 0,'3'0'38'0,"0"0"-20"0,9 0-6 15,-6 0 13-15,3 0-9 16,9 0-4-16,0 0-5 16,9 0 0-16,8 0-4 15,-2 0 0-15,15-3 3 0,-1 3-1 16,4 0 0-16,0 0-1 15,2-5 0-15,4 5 2 16,2-2 1-16,1-1 1 16,8 3 0-16,-5 0 0 15,5 0 2-15,-2-3-5 16,5-2-1-16,1 2 2 0,5 1 1 16,0-1-6-16,1 0-2 15,2 1 0-15,6-1 2 16,1 3 0-16,-1 0-1 15,0-3 3-15,7 1 2 16,2-4 0-16,0 1 2 16,0 0-2-16,1 0 0 15,5-1-3-15,-3 4-2 16,-6-1 3-16,-2 0 0 16,-4 1 3-16,3-1 1 15,-2 3-1-15,-1 0-1 16,-6 0-3-16,4 0 1 15,-7 0-2-15,3 0-1 0,13 0 1 16,-4 3 1-16,-6-3-1 16,-2 0 2-16,-7 0-4 15,1 0-2-15,-4 0 4 16,6 5 1-16,-5-2-3 16,-1 5 1-16,4-3-2 15,2-2 0-15,0-1 4 16,7 1 1-16,-1-1-4 15,0-2 1-15,1 0 0 16,2 0 2-16,-3 3 1 16,1-3 1-16,-1 0-5 15,-2-3-1-15,-1-4 1 16,-3 1 0-16,-2 4 1 16,-1-1 0-16,1 3 4 15,-4-5 2-15,0 2-2 0,4-2-1 16,2 5-1-16,-2-3-2 15,-1 0 1-15,3-2 1 16,7 0-1-16,-1 0-1 16,6-1 3-16,4 6 0 15,-7-2-1-15,3-1 1 16,-2 0 2-16,-4-2 2 16,0 10-1-16,4-5-1 15,-4-5-3-15,0 5-2 0,1 5 1 16,-4-5-1-1,-3 3 0-15,-2-6 0 0,-7 3 0 16,1 0 2-16,-1 0-3 16,1 0 0-16,-1 0 1 15,-2 0 2-15,-1 0-1 16,7-5-1-16,-1 5-2 16,3 0 1-16,4 0 1 15,-1 5 2-15,7-5-1 16,8 0-1-16,-3 6 1 15,3-4-1-15,10-2 0 16,-1 0 0-16,0 0 0 16,3 0 0-16,0 0 0 15,-2 0 0-15,2 0 0 16,-3 6 0-16,0-6-3 0,-3 0 2 16,-2 0 1-16,2 0 0 15,-6 5 0 1,-3 0 2-16,4-5-1 15,2 3-1-15,3-1 1 0,-6 4 1 16,1 4-3-16,2-2 0 16,6-2 1-16,0 1 2 15,4 1-1-15,2-2-1 16,9-6 3-16,0 2 0 16,-3 4-8-16,12-1-4 15,18-5-123 1</inkml:trace>
  <inkml:trace contextRef="#ctx0" brushRef="#br0" timeOffset="2438.075">21252 13888 144 0,'-6'-5'55'0,"6"5"-30"0,0 0-12 0,0 0 19 16,0 0-1-16,0 0 2 15,0 0-10-15,0 0-3 16,0 0-12-16,6 2 1 0,-1 4 4 16,1 2-5-16,0 7 0 15,-3 7-2-15,0 9 1 0,-3 9-4 16,0 0 0-16,-3-3-1 16,3-3 1-16,0 9-2 15,0-12 2-15,0-4 0 16,3-3 1-16,0-3-2 15,0-3-2-15,0-5-32 16,3-2-14-16,0-3-61 16,0-3-37-1,3-7 67-15</inkml:trace>
  <inkml:trace contextRef="#ctx0" brushRef="#br0" timeOffset="2844.4425">21796 13877 160 0,'-12'3'63'0,"3"5"-34"0,-8 8-25 0,8-6 15 16,0 6 0-16,-6 13 1 15,-3 8-5-15,-3 3 1 16,6 2-9-16,3 1-2 0,3-1-1 16,3-7-2-16,12-4 1 0,6-4 0 15,3-3 1 1,6-6 2-16,6-5 1 0,6-5 1 16,2-5 2-1,1-6-7-15,-3-2-2 0,-6-6 1 16,-7-2 1-16,-8 0 12 15,-12-3 5-15,-9-2-2 16,-9 2 0-16,-5 2-6 16,-7 9 0-16,-3 2-7 15,3 6-3-15,-2 2-4 16,8 3-1-16,18 6-62 16,18-1-27-16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2:43:35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20064 14200 104 0,'-18'-8'38'0,"18"11"-20"0,0-3-4 0,0 0 17 16,0-3 0-16,0 1 2 16,3-1-5-16,-3 0-3 15,0 1-13-15,0-1 1 0,0 3 1 16,-3-3 1-16,0 3 1 16,-3 0-2-16,-3 6 1 15,-3 2-6-15,0 2-3 16,0 6-6-16,1 3-2 15,2-1 1-15,3 1 0 16,6-1 1-16,6 1 0 16,3-3 0-16,2-3 0 15,4-3 2-15,6-2 3 16,3-5 0-16,0-3 2 16,-3-5 0-16,-4-3 3 0,-2 0-3 15,-6-3-2-15,-3-5 0 16,-6 0-1-16,-9 1 0 15,-6 1 2-15,1 4-1 16,-1 2 2-16,0 3-9 16,0-1-3-16,3 4-17 15,6-1-9-15,3 3-23 16,3 0-9-16,9 0-45 16</inkml:trace>
  <inkml:trace contextRef="#ctx0" brushRef="#br0" timeOffset="390.745">20225 14208 192 0,'-6'8'74'0,"6"0"-40"0,3 8-24 0,0-6 17 16,-3 4-4-16,3 2-2 15,0-1-7-15,0 1-4 16,0 0-5-16,0-3-4 0,-1-2 2 15,-2 0-2-15,0-6 2 16,0-5 0-16,0 0 3 16,0-5-5-16,0-3-1 15,3-6-2-15,-3-1-2 16,3-1 3-16,0 0 2 0,3 3 0 16,3 2-1-1,0 3 1-15,3 3 1 0,0 10 1 16,0 6 3-16,0-1 3 15,-3 1 2-15,0 2-3 16,0 0-3-16,0 0-2 16,-3 1 0-16,2-1-4 15,-2-2-2-15,-3-1-18 16,0-2-7-16,3-3-25 16,0-2-9-16,0-6-38 15</inkml:trace>
  <inkml:trace contextRef="#ctx0" brushRef="#br0" timeOffset="640.4498">20504 13989 212 0,'-3'-3'82'0,"6"6"-44"0,-3 4-40 0,3-1 14 16,0 10 11-16,-3 10 8 15,3 3-12-15,0 3-5 16,0 8-9-16,0-3-4 0,3-3 0 16,-3-2-1-16,3-6 0 15,3-2-18-15,0-3-5 16,-3-5-27-16,0-3-10 0,-3-5-34 16</inkml:trace>
  <inkml:trace contextRef="#ctx0" brushRef="#br0" timeOffset="828.3125">20600 14237 236 0,'0'-2'90'0,"6"10"-48"0,3 7-40 16,-3-7 17-16,-1 0-8 16,4 3 1-16,0-1-5 15,0 1-2-15,0 0-2 16,3-3-5-16,-3-1-1 0,6-1-29 15,-3-1-12-15,0-5-17 0,3 0-5 16,-4-3-10 0</inkml:trace>
  <inkml:trace contextRef="#ctx0" brushRef="#br0" timeOffset="999.8667">20808 14224 168 0,'0'-13'63'0,"3"10"-34"0,-3 0-12 0,0 3 22 15,0 6-13-15,0 10-3 16,-3 5-2-16,-6 5-1 15,0 6-11-15,-9 5 6 0,3 8 2 16,1-5-9-16,-1-3-4 16,6-3-21-16,0-10-9 15,6-3-85-15,3-10-49 16,0-11 74 0</inkml:trace>
  <inkml:trace contextRef="#ctx0" brushRef="#br0" timeOffset="1609.6493">22079 14335 244 0,'-3'0'90'0,"0"3"-48"0,3 2-47 16,0-2 15-16,0-1-6 15,0 1 0-15,0 0-2 0,0-1-2 16,0-2 1-16,0 0-21 0,0 0-9 16,0-2-54-1,3-1-41-15,-3 0 45 16</inkml:trace>
  <inkml:trace contextRef="#ctx0" brushRef="#br0" timeOffset="2016.6991">22255 13793 244 0,'-3'-3'90'0,"3"3"-48"0,0 0-42 0,0 0 27 15,-3 16-4-15,-3 0-5 16,0 2-3-16,0 4-9 16,-3 1-2-16,0 4 2 0,0-3-1 15,3 5 0-15,0 2-3 16,0-1 1-16,0-4-2 16,0-2-1-16,-3-6-2 15,3 1 1-15,-6-6-1 16,7 3-2-16,-4-3-2 15,0-2 1-15,3-3-8 16,0-3-4-16,3 0 4 16,0-2 3-16,0 2 1 15,0-5 3-15,0 0 4 0,3 0 3 16,-3 0-31-16,3-2-12 16,0-1-61-1</inkml:trace>
  <inkml:trace contextRef="#ctx0" brushRef="#br0" timeOffset="2735.7139">22019 14367 160 0,'0'-5'60'0,"0"5"-32"0,0 2-17 0,0-2 18 0,0 0-6 16,0 0-1-16,0 0-1 15,0 0-1-15,3 6-11 16,-3-6 1-16,0 0 3 0,0 0-3 16,0 2 2-16,0-2-1 15,0 0 1-15,0 0-9 16,0-2-1-16,0-1-2 16,3 0 2-16,0 1-1 15,0 2-1-15,-3 0 1 16,6 2-1-16,-6-2 6 15,3 3 4-15,-3-3-3 16,3 3 1-16,-3-3-3 0,0 0 0 16,0 0-32-16,0 0-14 15,3 0-89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1T21:55:38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6882 144 0,'-14'2'55'0,"2"1"-30"0,-6-3-14 0,12 3 15 16,0-1-10-16,-6 1-4 16,3 0-1-16,3-3 0 15,3 2-5-15,3-2-2 0,3 0 2 16,9-2-3-16,6-1 0 16,9 0-3-16,2 3-1 15,4 0 1-15,-9 0 0 16,-3 0 2-16,6 0 1 15,-4 0-1-15,4-2 1 16,-3 2-2-16,-3 0-1 16,-3 0 1-16,-3 0-1 0,-4 0 4 15,-5 0 5-15,0 0-3 16,-9 2-1-16,0 1-2 16,-8 0 0-16,-7 2 0 15,-3 3 1-15,-3 0-5 16,-3 0-1-16,3 0 3 15,4-3 1-15,2 0 0 16,3-2 1-16,3 0-4 16,6-1 0-16,3 1 1 15,3-3 0-15,9 8-3 16,6-6 2-16,6 4 3 16,-4-4 3-16,-2 1 0 15,9 2 2-15,-3-2-6 16,0 0-1-16,-3-1 4 0,-3 1 5 15,2 0-36-15,-8-1-16 16,3 1-62 0</inkml:trace>
  <inkml:trace contextRef="#ctx0" brushRef="#br0" timeOffset="14793.3475">10828 9546 104 0,'-3'-2'38'0,"3"4"-20"0,0-2-1 0,0 0 16 16,0 0-4-16,0 0-2 16,0 0-7-16,6 0 0 0,0 0-11 15,2 0 6-15,1-2 2 0,3-1-3 16,0 3 2-16,0-3-3 16,0 1 0-16,3 2-7 15,6 0-2-15,0 0-2 16,-1-3 1-16,4 0 0 15,0 1 1-15,0-1 2 16,0 3 3-16,2-3 0 16,1 3 0-16,-3 0-3 15,0 0 1-15,3 0-2 16,-1 0 0-16,1 3-6 16,3-3 1-16,0 0 0 15,0 0 2-15,2 0 1 16,4 0 1-16,-3 0-2 0,-1 3 1 15,4-3 0-15,0 2 1 16,-3 1-2-16,2 0 1 16,1-1-2-16,0 1 2 15,3 0-2-15,-4-1 2 16,4 1-4-16,-3 5-2 16,2-6 2-16,1 1 2 15,0 0 0-15,2-3 2 16,-2 0-2-16,0 2 2 15,-1 1-4-15,1 0 0 16,-3-1 3-16,0 1 1 16,-1 5-4-16,1-5 1 0,0 2-2 15,-1 0 0-15,1 0 2 16,6-7 2-16,0-1-1 16,5 3-1-16,1-3 1 15,-1 1-1-15,4 7 0 16,-3-5 2-16,-1-3-1 15,-5 3-1-15,6-2 1 16,-1-1-1-16,-2 3-3 16,2-2 2-16,1-1 1 15,0 3 2-15,-1 0-1 16,4 0-1-16,-3-3-2 16,2 1 1-16,-2-1 1 15,-4 0 0-15,1 3 0 16,0 0 2-16,-4 0-1 15,-2 0-1-15,0 0-2 0,-3 3 1 16,-4 5 1-16,1-3 2 16,0 0-1-16,-3 1-1 15,5-9 1-15,1 0 1 16,0 3-3-16,-1 0-2 16,4 0 2-16,3-2 2 15,-4-1-2-15,1 3 0 16,3 0 1-16,-6 5 0 15,-4 1 0-15,-2-4 2 16,6-4-1-16,-6 7 2 16,2 0-2-16,1-10 2 15,0 10-4-15,0-10-2 0,2 0 2 16,1 2 0-16,0-2 1 16,-4 2 0-16,4 3 0 15,-3 0 2-15,-3 0-3 16,-4 0 0-16,1 0 1 15,-3-2 0-15,0 2 0 16,9-3 2-16,-4 0-1 16,1 1-1-16,3-1-2 15,3 0 1-15,-1 1 1 16,-2-1 0-16,3 0 0 16,-4 3 0-16,1-2 0 15,0-1 2-15,-3 0-1 16,0 1-1-16,-4-6-2 0,10 3 1 15,-6-1 1-15,0-2 0 16,-1 0 2-16,4 0 1 16,0 3-4-16,0 0 1 15,-4 0 0-15,-2 2 2 16,3 0-3-16,0 1-2 16,-4-1 2-16,1 0 0 15,0 1 1-15,0-1 0 16,6 0 0-16,-1 1 2 15,1-4-1-15,0 4 2 16,-1-1-2-16,1 1-1 16,3-1-2-16,-3 3 1 15,5-3 1-15,-2 3 0 16,3 0-3-16,0 0 2 0,2 0 1 16,4 0 0-16,-1-2 2 15,4 2 1-15,0 0 1 16,-4 0 0-16,4 0-2 15,-3 0 1-15,-1 0 0 16,-5 0 1-16,3 0-2 16,-1-3-2-16,-2 0-2 15,3 1 1-15,-1-1 1 16,1 3 2-16,-3 0-1 16,2 0-1-16,-2 0 1 15,0 3-1-15,-1-1-3 16,-2-2 2-16,9 3 1 15,-3-3 2-15,2 0-1 16,4 0-1-16,-1 0-2 0,4 0 1 16,3 3 1-16,-1-3 2 15,-2 0-1-15,5 0-1 16,-2 0-2-16,2 0 1 16,1 0 1-16,-3 2 2 15,-1 1-1-15,-2 0-1 16,-4-3 1-16,1 0-1 15,-3-3 0-15,-7-2 2 16,-5-1-65-16,6 4-27 16,-12-27-45-16</inkml:trace>
  <inkml:trace contextRef="#ctx0" brushRef="#br0" timeOffset="27040.3717">13015 16100 116 0,'-3'-3'46'0,"-11"1"-24"0,5 2-13 16,9 0 14-16,-3 0 0 15,0 0 3-15,0 0-8 16,0 0-3-16,0 0-8 15,0 0 4-15,3 0 4 0,0 0-5 16,0 0-1-16,0 0-3 16,0 0 1-16,6 0-2 15,3 0 0-15,6 0 1 16,2 0 3-16,4 0-4 16,3 0-1-16,3 0-2 15,6 0 1-15,5-3-2 0,1 3-1 16,3 0 1-16,5 0 1 15,7 0-3-15,2 0-2 16,4 0 6-16,2 0 3 16,1 0-3-16,-1 0-2 15,7 0 0-15,-4 0-1 16,1-3 0-16,-4 3 2 16,-2-5-1-16,-1 2-1 15,-2 3 5-15,-9-2 1 16,-4-1 0-16,-5 3-1 0,-3 3-3 15,-7-3 1-15,1 2-2 16,-6 1 2-16,-6-6-2 16,-3 6-1-16,-3 0-2 15,-3-3 1-15,-9 0 1 16,0 0 0-16,-6 0 2 16,-3 0 1-16,0 2-1 15,-6 1-2-15,-3-3 1 16,-6 0-1-16,-9 3 0 15,-5-3 0-15,-7 2 0 16,-2 1 0-16,-10 0-3 16,-6-1 0-16,-5 6 4 15,2-5 1-15,-5-1 0 16,3 6-2-16,-10-2-2 16,4 2 1-16,2-6 1 15,1 1 2-15,2-3-3 0,4 5 0 16,5-2 1-16,10-1 0 15,2-2 0-15,10 0 2 16,8 0-3-16,6 0-2 16,6-2-45-16,6 4-94 31</inkml:trace>
  <inkml:trace contextRef="#ctx0" brushRef="#br0" timeOffset="43243.4996">10066 7228 152 0,'-18'-5'57'0,"15"2"-30"0,-3 1-7 16,3 2 21-16,0 0-5 16,0-3-1-16,0 3-17 15,3 0-9-15,0 0-5 16,3 0-6-16,3 0 1 0,12 0 1 16,6 3 0-16,5 2-3 0,4 3 0 15,9 0 4-15,-1 3 1 16,1 4-3-16,0 1-1 15,-4 0 3-15,-2 5 3 16,-3 3 3-16,-3 0 1 16,-4-5-2-16,-2-4 1 15,-3-1-2-15,-3-1 0 16,-6-5-3-16,-3 0-2 16,0-3 3-16,-3-2 2 15,-3-3-7-15,0 0 0 16,0-3-27-16,0 0-8 15,-3 1-19-15,0-9-62 16</inkml:trace>
  <inkml:trace contextRef="#ctx0" brushRef="#br0" timeOffset="43555.8363">10587 7265 204 0,'-6'-5'77'0,"3"0"-42"0,3 5-23 16,0 0 19-16,0 0-16 15,3 5-3-15,0 0-8 16,0 3-3-16,2 6 0 16,4-1-4-16,3 5 2 0,0 6 1 15,3 0 0-15,-3 0 0 16,0 0 2-16,0-1-1 16,-3-1-1-16,-3-4 3 15,-3 1 2-15,-3-3 7 0,-6 2 4 16,-6-2 5-16,-3-5 2 15,-9-4-1-15,-3 1-2 16,1-8-4-16,-1-2 0 16,3-1-9-16,3 0-4 15,3 1-20-15,3 2-9 16,6 0-121 0</inkml:trace>
  <inkml:trace contextRef="#ctx0" brushRef="#br0" timeOffset="59243.3876">9866 10348 100 0,'-3'-3'38'0,"3"3"-20"0,0-2 1 0,0 2 18 15,0 0-5-15,0 0 1 16,0-3-5-16,0 0-3 16,0 1-13-16,0-1-1 0,0 0 2 0,0 1-1 15,3-1 1-15,0 0-7 16,3 1-4-16,3-1 3 15,3 0 1-15,3 1-9 16,6-1-5-16,2 1 12 16,1 2 7-16,9-3-5 15,0 3-1-15,0 3-3 16,-1-1-2-16,1 3 1 16,6 3-1-16,-7 0 0 15,1 0 0-15,-3 0 2 16,0 3 1-16,-1-1 3 15,-2 1 3-15,-3 0-4 16,-3-4-1-16,-3 1 0 0,-3-2 2 16,-6-1-3-16,0-2 0 15,-4-1-1-15,1-2 1 16,-6 0-11-16,0 0-2 16,0 0-15-16,0 0-4 15,0 0-9-15,3 0-4 16,0-2-17-1,-3-1-47-15,0-2 15 16</inkml:trace>
  <inkml:trace contextRef="#ctx0" brushRef="#br0" timeOffset="59587.5648">10464 10353 164 0,'-3'-5'63'0,"3"5"-34"0,0-3-16 0,0 3 19 0,3 0-9 15,0-2-1-15,-3 2-11 16,3 0-2-16,3 0-5 15,0 0-5-15,0 2 0 0,0 1 1 16,3 2 0-16,0 6 0 16,0-1 0-16,3 4-3 15,0-1 0-15,-3 3 4 16,0 2 3-16,-3 6-3 16,-3 0-3-16,-3-6 7 15,-3-2 6-15,-3-3 4 16,0-2 0-16,-3-3-3 15,-3-3 0-15,0 1-7 16,0-4-1-16,0 1-2 0,0-3-2 16,0 0-2-16,0 0 1 15,1 0-12-15,-1 2-5 16,0 4-14-16,3 2-8 16,0 0-20-1,0 2-54-15,3 1 20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6600" y="0"/>
            <a:ext cx="5273675" cy="3954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3762" y="4073218"/>
            <a:ext cx="8896177" cy="28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82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45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20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08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704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If everyone</a:t>
            </a:r>
            <a:r>
              <a:rPr lang="en-US" sz="1000" baseline="0" dirty="0" smtClean="0">
                <a:latin typeface="+mj-lt"/>
              </a:rPr>
              <a:t> doesn’t use the same conventions, then we can’t call each others’ libraries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95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Here we have a function, </a:t>
            </a:r>
            <a:r>
              <a:rPr lang="en-US" sz="1000" b="1" u="sng" dirty="0" err="1" smtClean="0">
                <a:latin typeface="+mj-lt"/>
              </a:rPr>
              <a:t>multstore</a:t>
            </a:r>
            <a:r>
              <a:rPr lang="en-US" sz="1000" b="1" dirty="0" smtClean="0">
                <a:latin typeface="+mj-lt"/>
              </a:rPr>
              <a:t>, </a:t>
            </a:r>
            <a:r>
              <a:rPr lang="en-US" sz="1000" b="0" i="0" dirty="0" smtClean="0">
                <a:latin typeface="+mj-lt"/>
              </a:rPr>
              <a:t>which calls another function,</a:t>
            </a:r>
            <a:r>
              <a:rPr lang="en-US" sz="1000" b="1" dirty="0" smtClean="0">
                <a:latin typeface="+mj-lt"/>
              </a:rPr>
              <a:t> </a:t>
            </a:r>
            <a:r>
              <a:rPr lang="en-US" sz="1000" b="1" u="sng" dirty="0" smtClean="0">
                <a:latin typeface="+mj-lt"/>
              </a:rPr>
              <a:t>mult2</a:t>
            </a:r>
          </a:p>
          <a:p>
            <a:pPr lvl="1"/>
            <a:r>
              <a:rPr lang="en-US" sz="1000" b="0" u="none" dirty="0" smtClean="0">
                <a:latin typeface="+mj-lt"/>
              </a:rPr>
              <a:t>Look at </a:t>
            </a:r>
            <a:r>
              <a:rPr lang="en-US" sz="1000" b="1" u="none" dirty="0" smtClean="0">
                <a:latin typeface="+mj-lt"/>
              </a:rPr>
              <a:t>call</a:t>
            </a:r>
            <a:r>
              <a:rPr lang="en-US" sz="1000" b="0" u="none" dirty="0" smtClean="0">
                <a:latin typeface="+mj-lt"/>
              </a:rPr>
              <a:t>, specifies</a:t>
            </a:r>
            <a:r>
              <a:rPr lang="en-US" sz="1000" b="0" u="none" baseline="0" dirty="0" smtClean="0">
                <a:latin typeface="+mj-lt"/>
              </a:rPr>
              <a:t> where to jump to (</a:t>
            </a:r>
            <a:r>
              <a:rPr lang="en-US" sz="1000" b="1" u="none" baseline="0" dirty="0" smtClean="0">
                <a:latin typeface="+mj-lt"/>
              </a:rPr>
              <a:t>400550</a:t>
            </a:r>
            <a:r>
              <a:rPr lang="en-US" sz="1000" b="0" u="none" baseline="0" dirty="0" smtClean="0">
                <a:latin typeface="+mj-lt"/>
              </a:rPr>
              <a:t>)</a:t>
            </a:r>
            <a:endParaRPr lang="en-US" sz="1000" b="0" u="none" dirty="0" smtClean="0">
              <a:latin typeface="+mj-lt"/>
            </a:endParaRPr>
          </a:p>
          <a:p>
            <a:r>
              <a:rPr lang="en-US" sz="1000" b="0" u="none" dirty="0" smtClean="0">
                <a:latin typeface="+mj-lt"/>
              </a:rPr>
              <a:t>We’ll get to each of the details for this</a:t>
            </a:r>
            <a:endParaRPr lang="en-US" sz="1000" b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94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 cap="flat"/>
        </p:spPr>
      </p:sp>
    </p:spTree>
    <p:extLst>
      <p:ext uri="{BB962C8B-B14F-4D97-AF65-F5344CB8AC3E}">
        <p14:creationId xmlns:p14="http://schemas.microsoft.com/office/powerpoint/2010/main" val="266182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 cap="flat"/>
        </p:spPr>
      </p:sp>
    </p:spTree>
    <p:extLst>
      <p:ext uri="{BB962C8B-B14F-4D97-AF65-F5344CB8AC3E}">
        <p14:creationId xmlns:p14="http://schemas.microsoft.com/office/powerpoint/2010/main" val="3420593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baseline="0" dirty="0" smtClean="0">
                <a:latin typeface="+mj-lt"/>
              </a:rPr>
              <a:t>Push return address on stack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update </a:t>
            </a:r>
            <a:r>
              <a:rPr lang="en-US" sz="1000" b="1" baseline="0" dirty="0" smtClean="0">
                <a:latin typeface="+mj-lt"/>
              </a:rPr>
              <a:t>%</a:t>
            </a:r>
            <a:r>
              <a:rPr lang="en-US" sz="1000" b="1" baseline="0" dirty="0" err="1" smtClean="0">
                <a:latin typeface="+mj-lt"/>
              </a:rPr>
              <a:t>rsp</a:t>
            </a:r>
            <a:r>
              <a:rPr lang="en-US" sz="1000" b="1" baseline="0" dirty="0" smtClean="0">
                <a:latin typeface="+mj-lt"/>
              </a:rPr>
              <a:t> -&gt; 0x118</a:t>
            </a:r>
            <a:endParaRPr lang="en-US" sz="1000" baseline="0" dirty="0" smtClean="0">
              <a:latin typeface="+mj-lt"/>
            </a:endParaRPr>
          </a:p>
          <a:p>
            <a:pPr lvl="1"/>
            <a:r>
              <a:rPr lang="en-US" sz="1000" b="1" baseline="0" dirty="0" smtClean="0">
                <a:latin typeface="+mj-lt"/>
              </a:rPr>
              <a:t>400549</a:t>
            </a:r>
          </a:p>
          <a:p>
            <a:pPr lvl="0"/>
            <a:r>
              <a:rPr lang="en-US" sz="1000" b="1" baseline="0" dirty="0" smtClean="0">
                <a:latin typeface="+mj-lt"/>
              </a:rPr>
              <a:t>Jump</a:t>
            </a:r>
            <a:r>
              <a:rPr lang="en-US" sz="1000" b="0" baseline="0" dirty="0" smtClean="0">
                <a:latin typeface="+mj-lt"/>
              </a:rPr>
              <a:t> to new function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Update </a:t>
            </a:r>
            <a:r>
              <a:rPr lang="en-US" sz="1000" b="1" baseline="0" dirty="0" smtClean="0">
                <a:latin typeface="+mj-lt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79667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 smtClean="0">
                <a:latin typeface="+mj-lt"/>
              </a:rPr>
              <a:t>%rip</a:t>
            </a:r>
            <a:r>
              <a:rPr lang="en-US" sz="1000" baseline="0" dirty="0" smtClean="0">
                <a:latin typeface="+mj-lt"/>
              </a:rPr>
              <a:t> is where we are executing now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8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04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Now, after we’ve executed this function, we’re at the </a:t>
            </a:r>
            <a:r>
              <a:rPr lang="en-US" sz="1000" b="1" u="sng" dirty="0" smtClean="0">
                <a:latin typeface="+mj-lt"/>
              </a:rPr>
              <a:t>ret</a:t>
            </a:r>
          </a:p>
          <a:p>
            <a:r>
              <a:rPr lang="en-US" sz="1000" b="0" u="none" dirty="0" smtClean="0">
                <a:latin typeface="+mj-lt"/>
              </a:rPr>
              <a:t>Pop return address</a:t>
            </a:r>
          </a:p>
          <a:p>
            <a:pPr lvl="1"/>
            <a:r>
              <a:rPr lang="en-US" sz="1000" b="0" u="none" dirty="0" smtClean="0">
                <a:latin typeface="+mj-lt"/>
              </a:rPr>
              <a:t>read return address</a:t>
            </a:r>
          </a:p>
          <a:p>
            <a:pPr lvl="1"/>
            <a:r>
              <a:rPr lang="en-US" sz="1000" b="0" u="none" dirty="0" smtClean="0">
                <a:latin typeface="+mj-lt"/>
              </a:rPr>
              <a:t>increment </a:t>
            </a:r>
            <a:r>
              <a:rPr lang="en-US" sz="1000" b="1" u="none" dirty="0" smtClean="0">
                <a:latin typeface="+mj-lt"/>
              </a:rPr>
              <a:t>%</a:t>
            </a:r>
            <a:r>
              <a:rPr lang="en-US" sz="1000" b="1" u="none" dirty="0" err="1" smtClean="0">
                <a:latin typeface="+mj-lt"/>
              </a:rPr>
              <a:t>rsp</a:t>
            </a:r>
            <a:endParaRPr lang="en-US" sz="1000" b="1" u="none" dirty="0" smtClean="0">
              <a:latin typeface="+mj-lt"/>
            </a:endParaRPr>
          </a:p>
          <a:p>
            <a:pPr lvl="0"/>
            <a:r>
              <a:rPr lang="en-US" sz="1000" b="1" u="none" dirty="0" smtClean="0">
                <a:latin typeface="+mj-lt"/>
              </a:rPr>
              <a:t>Jump</a:t>
            </a:r>
            <a:r>
              <a:rPr lang="en-US" sz="1000" b="0" u="none" dirty="0" smtClean="0">
                <a:latin typeface="+mj-lt"/>
              </a:rPr>
              <a:t> back to return address</a:t>
            </a:r>
          </a:p>
          <a:p>
            <a:pPr lvl="1"/>
            <a:r>
              <a:rPr lang="en-US" sz="1000" b="0" u="none" dirty="0" smtClean="0">
                <a:latin typeface="+mj-lt"/>
              </a:rPr>
              <a:t>update </a:t>
            </a:r>
            <a:r>
              <a:rPr lang="en-US" sz="1000" b="1" u="none" dirty="0" smtClean="0">
                <a:latin typeface="+mj-lt"/>
              </a:rPr>
              <a:t>%rip </a:t>
            </a:r>
            <a:r>
              <a:rPr lang="en-US" sz="1000" b="0" u="none" dirty="0" smtClean="0">
                <a:latin typeface="+mj-lt"/>
              </a:rPr>
              <a:t>with </a:t>
            </a:r>
            <a:r>
              <a:rPr lang="en-US" sz="1000" b="1" u="none" dirty="0" smtClean="0">
                <a:latin typeface="+mj-lt"/>
              </a:rPr>
              <a:t>return address</a:t>
            </a:r>
          </a:p>
          <a:p>
            <a:pPr lvl="1"/>
            <a:r>
              <a:rPr lang="en-US" sz="1000" b="0" u="none" dirty="0" smtClean="0">
                <a:latin typeface="+mj-lt"/>
              </a:rPr>
              <a:t>execute again starting there</a:t>
            </a:r>
            <a:endParaRPr lang="en-US" sz="1000" b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222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13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Diane’s Silk Dress Costs $8</a:t>
            </a:r>
            <a:r>
              <a:rPr lang="is-IS" sz="1000" dirty="0" smtClean="0">
                <a:latin typeface="+mj-lt"/>
              </a:rPr>
              <a:t>… 9</a:t>
            </a:r>
          </a:p>
          <a:p>
            <a:pPr lvl="1"/>
            <a:r>
              <a:rPr lang="is-IS" sz="1000" dirty="0" smtClean="0">
                <a:latin typeface="+mj-lt"/>
              </a:rPr>
              <a:t>You’ll have this provided for you on exams, memorizing</a:t>
            </a:r>
            <a:r>
              <a:rPr lang="is-IS" sz="1000" baseline="0" dirty="0" smtClean="0">
                <a:latin typeface="+mj-lt"/>
              </a:rPr>
              <a:t> this just might be more convenient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49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 smtClean="0">
                <a:latin typeface="+mj-lt"/>
              </a:rPr>
              <a:t>Caller-saved vs </a:t>
            </a:r>
            <a:r>
              <a:rPr lang="en-US" sz="1000" b="0" dirty="0" err="1" smtClean="0">
                <a:latin typeface="+mj-lt"/>
              </a:rPr>
              <a:t>callee</a:t>
            </a:r>
            <a:r>
              <a:rPr lang="en-US" sz="1000" b="0" dirty="0" smtClean="0">
                <a:latin typeface="+mj-lt"/>
              </a:rPr>
              <a:t>-saved registers?</a:t>
            </a:r>
          </a:p>
          <a:p>
            <a:pPr lvl="1"/>
            <a:r>
              <a:rPr lang="en-US" sz="1000" b="0" dirty="0" smtClean="0">
                <a:latin typeface="+mj-lt"/>
              </a:rPr>
              <a:t>Will</a:t>
            </a:r>
            <a:r>
              <a:rPr lang="en-US" sz="1000" b="0" baseline="0" dirty="0" smtClean="0">
                <a:latin typeface="+mj-lt"/>
              </a:rPr>
              <a:t> talk about this more later</a:t>
            </a:r>
          </a:p>
          <a:p>
            <a:pPr lvl="0"/>
            <a:r>
              <a:rPr lang="en-US" sz="1000" b="0" dirty="0" smtClean="0">
                <a:latin typeface="+mj-lt"/>
              </a:rPr>
              <a:t>Larger than 8 bytes:</a:t>
            </a:r>
          </a:p>
          <a:p>
            <a:pPr lvl="1"/>
            <a:r>
              <a:rPr lang="en-US" sz="1000" b="0" dirty="0" smtClean="0">
                <a:latin typeface="+mj-lt"/>
              </a:rPr>
              <a:t>There’s some other part of the calling convention that dictates what to</a:t>
            </a:r>
            <a:r>
              <a:rPr lang="en-US" sz="1000" b="0" baseline="0" dirty="0" smtClean="0">
                <a:latin typeface="+mj-lt"/>
              </a:rPr>
              <a:t> do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Spoiler alert: usually it’s on the stack</a:t>
            </a:r>
            <a:endParaRPr 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How do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</a:t>
            </a:r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we get data into and out of procedures?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x -&gt; a, y -&gt; b, so no need to change those registers!</a:t>
            </a:r>
          </a:p>
          <a:p>
            <a:pPr lvl="1"/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Don’t need to save because we don’t use x or y after mult2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returns</a:t>
            </a:r>
            <a:endParaRPr lang="en-US" sz="1000" b="0" i="0" kern="1200" dirty="0" smtClean="0">
              <a:solidFill>
                <a:schemeClr val="tx1"/>
              </a:solidFill>
              <a:latin typeface="+mj-lt"/>
              <a:ea typeface="Roboto" charset="0"/>
              <a:cs typeface="Roboto" charset="0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but, we </a:t>
            </a:r>
            <a:r>
              <a:rPr lang="en-US" sz="1000" b="1" i="1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do</a:t>
            </a:r>
            <a:r>
              <a:rPr lang="en-US" sz="1000" b="0" i="0" kern="120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need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 to save </a:t>
            </a:r>
            <a:r>
              <a:rPr lang="en-US" sz="1000" b="1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%</a:t>
            </a:r>
            <a:r>
              <a:rPr lang="en-US" sz="1000" b="1" i="0" kern="1200" baseline="0" dirty="0" err="1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rdx</a:t>
            </a:r>
            <a:r>
              <a:rPr lang="en-US" sz="1000" b="0" i="0" kern="1200" baseline="0" dirty="0" smtClean="0">
                <a:solidFill>
                  <a:schemeClr val="tx1"/>
                </a:solidFill>
                <a:latin typeface="+mj-lt"/>
                <a:ea typeface="Roboto" charset="0"/>
                <a:cs typeface="Roboto" charset="0"/>
              </a:rPr>
              <a:t>, need it after mult2</a:t>
            </a:r>
            <a:endParaRPr lang="en-US" sz="1000" b="1" i="0" kern="1200" dirty="0">
              <a:solidFill>
                <a:schemeClr val="tx1"/>
              </a:solidFill>
              <a:latin typeface="+mj-lt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 smtClean="0">
                <a:latin typeface="+mj-lt"/>
              </a:rPr>
              <a:t>Could</a:t>
            </a:r>
            <a:r>
              <a:rPr lang="en-US" sz="1000" baseline="0" dirty="0" smtClean="0">
                <a:latin typeface="+mj-lt"/>
              </a:rPr>
              <a:t> be from within the function! or from another called function</a:t>
            </a:r>
          </a:p>
          <a:p>
            <a:pPr lvl="1"/>
            <a:r>
              <a:rPr lang="en-US" sz="1000" baseline="0" dirty="0" smtClean="0">
                <a:latin typeface="+mj-lt"/>
              </a:rPr>
              <a:t>Execute a new </a:t>
            </a:r>
            <a:r>
              <a:rPr lang="en-US" sz="1000" b="1" baseline="0" dirty="0" smtClean="0">
                <a:latin typeface="+mj-lt"/>
              </a:rPr>
              <a:t>copy</a:t>
            </a:r>
            <a:endParaRPr lang="en-US" sz="1000" baseline="0" dirty="0" smtClean="0">
              <a:latin typeface="+mj-lt"/>
            </a:endParaRPr>
          </a:p>
          <a:p>
            <a:pPr lvl="0"/>
            <a:r>
              <a:rPr lang="en-US" sz="1000" baseline="0" dirty="0" smtClean="0">
                <a:latin typeface="+mj-lt"/>
              </a:rPr>
              <a:t>Each time we call it, need somewhere to keep the </a:t>
            </a:r>
            <a:r>
              <a:rPr lang="en-US" sz="1000" b="1" baseline="0" dirty="0" smtClean="0">
                <a:latin typeface="+mj-lt"/>
              </a:rPr>
              <a:t>local variables, </a:t>
            </a:r>
            <a:r>
              <a:rPr lang="en-US" sz="1000" b="0" baseline="0" dirty="0" smtClean="0">
                <a:latin typeface="+mj-lt"/>
              </a:rPr>
              <a:t>and </a:t>
            </a:r>
            <a:r>
              <a:rPr lang="en-US" sz="1000" b="1" baseline="0" dirty="0" smtClean="0">
                <a:latin typeface="+mj-lt"/>
              </a:rPr>
              <a:t>arguments</a:t>
            </a:r>
          </a:p>
          <a:p>
            <a:pPr lvl="0"/>
            <a:r>
              <a:rPr lang="en-US" sz="1000" b="1" baseline="0" dirty="0" smtClean="0">
                <a:latin typeface="+mj-lt"/>
              </a:rPr>
              <a:t>The Stack</a:t>
            </a:r>
            <a:r>
              <a:rPr lang="en-US" sz="1000" b="0" baseline="0" dirty="0" smtClean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b="0" baseline="0" dirty="0" err="1" smtClean="0">
                <a:latin typeface="+mj-lt"/>
              </a:rPr>
              <a:t>callee</a:t>
            </a:r>
            <a:r>
              <a:rPr lang="en-US" sz="1000" b="0" baseline="0" dirty="0" smtClean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8188" y="0"/>
            <a:ext cx="5272087" cy="395446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31164" y="6674408"/>
            <a:ext cx="4068684" cy="3337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Let’s say this time, the</a:t>
            </a:r>
            <a:r>
              <a:rPr lang="en-US" sz="1000" baseline="0" dirty="0" smtClean="0">
                <a:latin typeface="+mj-lt"/>
              </a:rPr>
              <a:t> if condition is false, so we don’t </a:t>
            </a:r>
            <a:r>
              <a:rPr lang="en-US" sz="1000" baseline="0" dirty="0" err="1" smtClean="0">
                <a:latin typeface="+mj-lt"/>
              </a:rPr>
              <a:t>recurse</a:t>
            </a:r>
            <a:r>
              <a:rPr lang="en-US" sz="1000" baseline="0" dirty="0" smtClean="0">
                <a:latin typeface="+mj-lt"/>
              </a:rPr>
              <a:t> again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Start popping our way back up the stack frames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At this point, we’re back up to </a:t>
            </a:r>
            <a:r>
              <a:rPr lang="en-US" sz="1000" b="1" i="0" dirty="0" smtClean="0">
                <a:latin typeface="+mj-lt"/>
              </a:rPr>
              <a:t>who</a:t>
            </a:r>
            <a:r>
              <a:rPr lang="en-US" sz="1000" b="0" i="0" dirty="0" smtClean="0">
                <a:latin typeface="+mj-lt"/>
              </a:rPr>
              <a:t>,</a:t>
            </a:r>
            <a:r>
              <a:rPr lang="en-US" sz="1000" b="0" i="0" baseline="0" dirty="0" smtClean="0">
                <a:latin typeface="+mj-lt"/>
              </a:rPr>
              <a:t> which calls </a:t>
            </a:r>
            <a:r>
              <a:rPr lang="en-US" sz="1000" b="1" i="0" baseline="0" dirty="0" err="1" smtClean="0">
                <a:latin typeface="+mj-lt"/>
              </a:rPr>
              <a:t>amI</a:t>
            </a:r>
            <a:r>
              <a:rPr lang="en-US" sz="1000" b="1" i="0" baseline="0" dirty="0" smtClean="0">
                <a:latin typeface="+mj-lt"/>
              </a:rPr>
              <a:t> </a:t>
            </a:r>
            <a:r>
              <a:rPr lang="en-US" sz="1000" b="0" i="0" baseline="0" dirty="0" smtClean="0">
                <a:latin typeface="+mj-lt"/>
              </a:rPr>
              <a:t>twice</a:t>
            </a:r>
            <a:endParaRPr 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Looks similar to </a:t>
            </a:r>
            <a:r>
              <a:rPr lang="en-US" sz="1000" baseline="0" dirty="0" smtClean="0">
                <a:latin typeface="+mj-lt"/>
              </a:rPr>
              <a:t>Step </a:t>
            </a:r>
            <a:r>
              <a:rPr lang="en-US" sz="1000" dirty="0" smtClean="0">
                <a:latin typeface="+mj-lt"/>
              </a:rPr>
              <a:t>3,</a:t>
            </a:r>
            <a:r>
              <a:rPr lang="en-US" sz="1000" baseline="0" dirty="0" smtClean="0">
                <a:latin typeface="+mj-lt"/>
              </a:rPr>
              <a:t> </a:t>
            </a:r>
            <a:r>
              <a:rPr lang="en-US" sz="1000" i="1" baseline="0" dirty="0" smtClean="0">
                <a:latin typeface="+mj-lt"/>
              </a:rPr>
              <a:t>but it’s NOT!</a:t>
            </a:r>
          </a:p>
          <a:p>
            <a:r>
              <a:rPr lang="en-US" sz="1000" i="0" baseline="0" dirty="0" smtClean="0">
                <a:latin typeface="+mj-lt"/>
              </a:rPr>
              <a:t>Let’s assume if condition is false.</a:t>
            </a:r>
            <a:endParaRPr lang="en-US" sz="10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177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31164" y="6674408"/>
            <a:ext cx="4068684" cy="3337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68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5231164" y="6674408"/>
            <a:ext cx="4068684" cy="333720"/>
          </a:xfrm>
          <a:prstGeom prst="rect">
            <a:avLst/>
          </a:prstGeom>
          <a:ln/>
        </p:spPr>
        <p:txBody>
          <a:bodyPr/>
          <a:lstStyle/>
          <a:p>
            <a:fld id="{523DFBE4-2B6A-8A47-B3F6-5A2C427CEE40}" type="slidenum">
              <a:rPr lang="en-US"/>
              <a:pPr/>
              <a:t>7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0838" y="531813"/>
            <a:ext cx="3497262" cy="2622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370" y="3323299"/>
            <a:ext cx="7426960" cy="30822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57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5231164" y="6674408"/>
            <a:ext cx="4068684" cy="333720"/>
          </a:xfrm>
          <a:prstGeom prst="rect">
            <a:avLst/>
          </a:prstGeom>
          <a:ln/>
        </p:spPr>
        <p:txBody>
          <a:bodyPr/>
          <a:lstStyle/>
          <a:p>
            <a:fld id="{523DFBE4-2B6A-8A47-B3F6-5A2C427CEE40}" type="slidenum">
              <a:rPr lang="en-US"/>
              <a:pPr/>
              <a:t>8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0838" y="531813"/>
            <a:ext cx="3497262" cy="2622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370" y="3323299"/>
            <a:ext cx="7426960" cy="30822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 smtClean="0">
                <a:latin typeface="+mj-lt"/>
              </a:rPr>
              <a:t>Initialized when </a:t>
            </a:r>
            <a:r>
              <a:rPr lang="en-US" sz="1000" dirty="0" err="1" smtClean="0">
                <a:latin typeface="+mj-lt"/>
              </a:rPr>
              <a:t>prog</a:t>
            </a:r>
            <a:r>
              <a:rPr lang="en-US" sz="1000" dirty="0" smtClean="0">
                <a:latin typeface="+mj-lt"/>
              </a:rPr>
              <a:t> starts</a:t>
            </a:r>
          </a:p>
          <a:p>
            <a:r>
              <a:rPr lang="en-US" sz="1000" dirty="0" smtClean="0">
                <a:latin typeface="+mj-lt"/>
              </a:rPr>
              <a:t>Heap managed by programmer</a:t>
            </a:r>
          </a:p>
          <a:p>
            <a:r>
              <a:rPr lang="en-US" sz="1000" dirty="0" smtClean="0">
                <a:latin typeface="+mj-lt"/>
              </a:rPr>
              <a:t>Stack usually automatic, but we’ll</a:t>
            </a:r>
            <a:r>
              <a:rPr lang="en-US" sz="1000" baseline="0" dirty="0" smtClean="0">
                <a:latin typeface="+mj-lt"/>
              </a:rPr>
              <a:t> have to look at how it works in assembly</a:t>
            </a:r>
          </a:p>
          <a:p>
            <a:r>
              <a:rPr lang="en-US" sz="1000" baseline="0" dirty="0" smtClean="0">
                <a:latin typeface="+mj-lt"/>
              </a:rPr>
              <a:t>HW/OS enforces </a:t>
            </a:r>
            <a:r>
              <a:rPr lang="en-US" sz="1000" b="1" baseline="0" dirty="0" smtClean="0">
                <a:latin typeface="+mj-lt"/>
              </a:rPr>
              <a:t>permissions</a:t>
            </a:r>
            <a:r>
              <a:rPr lang="en-US" sz="1000" b="0" baseline="0" dirty="0" smtClean="0">
                <a:latin typeface="+mj-lt"/>
              </a:rPr>
              <a:t> on regions of memory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Will talk about it more later in the course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55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Memory is still just an array</a:t>
            </a:r>
          </a:p>
          <a:p>
            <a:pPr lvl="1"/>
            <a:r>
              <a:rPr lang="en-US" sz="1000" dirty="0" smtClean="0">
                <a:latin typeface="+mj-lt"/>
              </a:rPr>
              <a:t>But we treat the</a:t>
            </a:r>
            <a:r>
              <a:rPr lang="en-US" sz="1000" baseline="0" dirty="0" smtClean="0">
                <a:latin typeface="+mj-lt"/>
              </a:rPr>
              <a:t> upper part like a </a:t>
            </a:r>
            <a:r>
              <a:rPr lang="en-US" sz="1000" b="1" baseline="0" dirty="0" smtClean="0">
                <a:latin typeface="+mj-lt"/>
              </a:rPr>
              <a:t>stack that grows downwards</a:t>
            </a:r>
          </a:p>
          <a:p>
            <a:pPr lvl="0"/>
            <a:r>
              <a:rPr lang="en-US" sz="1000" b="1" baseline="0" dirty="0" err="1" smtClean="0">
                <a:latin typeface="+mj-lt"/>
              </a:rPr>
              <a:t>rsp</a:t>
            </a:r>
            <a:r>
              <a:rPr lang="en-US" sz="1000" b="1" baseline="0" dirty="0" smtClean="0">
                <a:latin typeface="+mj-lt"/>
              </a:rPr>
              <a:t> </a:t>
            </a:r>
            <a:r>
              <a:rPr lang="en-US" sz="1000" b="0" baseline="0" dirty="0" smtClean="0">
                <a:latin typeface="+mj-lt"/>
              </a:rPr>
              <a:t>points at the lowest stack address, the top of the stack</a:t>
            </a:r>
          </a:p>
          <a:p>
            <a:pPr lvl="1"/>
            <a:r>
              <a:rPr lang="en-US" sz="1000" b="0" baseline="0" dirty="0" smtClean="0">
                <a:latin typeface="+mj-lt"/>
              </a:rPr>
              <a:t>This will be the first thing to be popped off</a:t>
            </a:r>
          </a:p>
          <a:p>
            <a:pPr lvl="0"/>
            <a:r>
              <a:rPr lang="en-US" sz="1000" b="0" baseline="0" dirty="0" smtClean="0">
                <a:latin typeface="+mj-lt"/>
              </a:rPr>
              <a:t>Remember: stacks only have 2 operations: </a:t>
            </a:r>
            <a:r>
              <a:rPr lang="en-US" sz="1000" b="1" baseline="0" dirty="0" smtClean="0">
                <a:latin typeface="+mj-lt"/>
              </a:rPr>
              <a:t>push</a:t>
            </a:r>
            <a:r>
              <a:rPr lang="en-US" sz="1000" b="0" baseline="0" dirty="0" smtClean="0">
                <a:latin typeface="+mj-lt"/>
              </a:rPr>
              <a:t> and </a:t>
            </a:r>
            <a:r>
              <a:rPr lang="en-US" sz="1000" b="1" baseline="0" dirty="0" smtClean="0">
                <a:latin typeface="+mj-lt"/>
              </a:rPr>
              <a:t>pop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6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3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42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1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0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5641" y="-2231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Introduction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CSE351, Autumn 2016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86987" y="-2231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L11:  Procedures &amp;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The Stack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tiff"/><Relationship Id="rId4" Type="http://schemas.openxmlformats.org/officeDocument/2006/relationships/hyperlink" Target="http://xkcd.com/409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customXml" Target="../ink/ink5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customXml" Target="../ink/ink6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.emf"/><Relationship Id="rId2" Type="http://schemas.openxmlformats.org/officeDocument/2006/relationships/tags" Target="../tags/tag161.xml"/><Relationship Id="rId16" Type="http://schemas.openxmlformats.org/officeDocument/2006/relationships/customXml" Target="../ink/ink8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15.emf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7.emf"/><Relationship Id="rId5" Type="http://schemas.openxmlformats.org/officeDocument/2006/relationships/tags" Target="../tags/tag183.xml"/><Relationship Id="rId10" Type="http://schemas.openxmlformats.org/officeDocument/2006/relationships/customXml" Target="../ink/ink9.xml"/><Relationship Id="rId4" Type="http://schemas.openxmlformats.org/officeDocument/2006/relationships/tags" Target="../tags/tag182.xml"/><Relationship Id="rId9" Type="http://schemas.openxmlformats.org/officeDocument/2006/relationships/hyperlink" Target="https://godbolt.org/g/52Sqxj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8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customXml" Target="../ink/ink1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19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emf"/><Relationship Id="rId5" Type="http://schemas.openxmlformats.org/officeDocument/2006/relationships/tags" Target="../tags/tag192.xml"/><Relationship Id="rId10" Type="http://schemas.openxmlformats.org/officeDocument/2006/relationships/customXml" Target="../ink/ink12.xml"/><Relationship Id="rId4" Type="http://schemas.openxmlformats.org/officeDocument/2006/relationships/tags" Target="../tags/tag191.xml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21.emf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customXml" Target="../ink/ink13.xml"/><Relationship Id="rId2" Type="http://schemas.openxmlformats.org/officeDocument/2006/relationships/tags" Target="../tags/tag194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22.emf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02.xml"/><Relationship Id="rId19" Type="http://schemas.openxmlformats.org/officeDocument/2006/relationships/customXml" Target="../ink/ink14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09.xml"/><Relationship Id="rId21" Type="http://schemas.openxmlformats.org/officeDocument/2006/relationships/image" Target="../media/image23.emf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customXml" Target="../ink/ink15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10" Type="http://schemas.openxmlformats.org/officeDocument/2006/relationships/tags" Target="../tags/tag216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51/16au/exams/ref-m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26.xml"/><Relationship Id="rId21" Type="http://schemas.openxmlformats.org/officeDocument/2006/relationships/image" Target="../media/image24.emf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customXml" Target="../ink/ink16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25.emf"/><Relationship Id="rId10" Type="http://schemas.openxmlformats.org/officeDocument/2006/relationships/tags" Target="../tags/tag233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image" Target="../media/image26.emf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customXml" Target="../ink/ink18.xml"/><Relationship Id="rId2" Type="http://schemas.openxmlformats.org/officeDocument/2006/relationships/tags" Target="../tags/tag242.xml"/><Relationship Id="rId16" Type="http://schemas.openxmlformats.org/officeDocument/2006/relationships/notesSlide" Target="../notesSlides/notesSlide21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27.emf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customXml" Target="../ink/ink19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notesSlide" Target="../notesSlides/notesSlide23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9.emf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customXml" Target="../ink/ink21.xml"/><Relationship Id="rId5" Type="http://schemas.openxmlformats.org/officeDocument/2006/relationships/tags" Target="../tags/tag287.xml"/><Relationship Id="rId10" Type="http://schemas.openxmlformats.org/officeDocument/2006/relationships/image" Target="../media/image28.emf"/><Relationship Id="rId4" Type="http://schemas.openxmlformats.org/officeDocument/2006/relationships/tags" Target="../tags/tag286.xml"/><Relationship Id="rId9" Type="http://schemas.openxmlformats.org/officeDocument/2006/relationships/customXml" Target="../ink/ink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" Type="http://schemas.openxmlformats.org/officeDocument/2006/relationships/tags" Target="../tags/tag297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30.emf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customXml" Target="../ink/ink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image" Target="../media/image31.emf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customXml" Target="../ink/ink23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" Type="http://schemas.openxmlformats.org/officeDocument/2006/relationships/tags" Target="../tags/tag338.xml"/><Relationship Id="rId21" Type="http://schemas.openxmlformats.org/officeDocument/2006/relationships/tags" Target="../tags/tag356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notesSlide" Target="../notesSlides/notesSlide30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notesSlide" Target="../notesSlides/notesSlide31.xml"/><Relationship Id="rId3" Type="http://schemas.openxmlformats.org/officeDocument/2006/relationships/tags" Target="../tags/tag361.xml"/><Relationship Id="rId21" Type="http://schemas.openxmlformats.org/officeDocument/2006/relationships/tags" Target="../tags/tag379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" Type="http://schemas.openxmlformats.org/officeDocument/2006/relationships/tags" Target="../tags/tag410.xml"/><Relationship Id="rId21" Type="http://schemas.openxmlformats.org/officeDocument/2006/relationships/tags" Target="../tags/tag428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notesSlide" Target="../notesSlides/notesSlide33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tags" Target="../tags/tag458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tags" Target="../tags/tag457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Relationship Id="rId27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461.xml"/><Relationship Id="rId21" Type="http://schemas.openxmlformats.org/officeDocument/2006/relationships/tags" Target="../tags/tag479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notesSlide" Target="../notesSlides/notesSlide36.xml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notesSlide" Target="../notesSlides/notesSlide37.xml"/><Relationship Id="rId3" Type="http://schemas.openxmlformats.org/officeDocument/2006/relationships/tags" Target="../tags/tag508.xml"/><Relationship Id="rId21" Type="http://schemas.openxmlformats.org/officeDocument/2006/relationships/tags" Target="../tags/tag526.xml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tags" Target="../tags/tag525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tags" Target="../tags/tag529.xml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tags" Target="../tags/tag528.xml"/><Relationship Id="rId10" Type="http://schemas.openxmlformats.org/officeDocument/2006/relationships/tags" Target="../tags/tag515.xml"/><Relationship Id="rId19" Type="http://schemas.openxmlformats.org/officeDocument/2006/relationships/tags" Target="../tags/tag524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tags" Target="../tags/tag5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3" Type="http://schemas.openxmlformats.org/officeDocument/2006/relationships/tags" Target="../tags/tag532.xml"/><Relationship Id="rId21" Type="http://schemas.openxmlformats.org/officeDocument/2006/relationships/tags" Target="../tags/tag550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notesSlide" Target="../notesSlides/notesSlide38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tags" Target="../tags/tag549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notesSlide" Target="../notesSlides/notesSlide39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notesSlide" Target="../notesSlides/notesSlide40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image" Target="../media/image32.emf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10" Type="http://schemas.openxmlformats.org/officeDocument/2006/relationships/tags" Target="../tags/tag584.xml"/><Relationship Id="rId19" Type="http://schemas.openxmlformats.org/officeDocument/2006/relationships/customXml" Target="../ink/ink24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10.emf"/><Relationship Id="rId3" Type="http://schemas.openxmlformats.org/officeDocument/2006/relationships/tags" Target="../tags/tag50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customXml" Target="../ink/ink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9.emf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customXml" Target="../ink/ink1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customXml" Target="../ink/ink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1" Type="http://schemas.openxmlformats.org/officeDocument/2006/relationships/image" Target="../media/image12.emf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customXml" Target="../ink/ink4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Procedures &amp; The Stack 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920" y="577809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20" y="1904598"/>
            <a:ext cx="3251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Push</a:t>
            </a:r>
            <a:endParaRPr lang="en-US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</a:t>
            </a:r>
            <a:r>
              <a:rPr lang="en-US" i="1" dirty="0" err="1" smtClean="0">
                <a:sym typeface="Calibri Bold Italic" charset="0"/>
              </a:rPr>
              <a:t>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endParaRPr lang="en-US" dirty="0" smtClean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952500" lvl="2"/>
            <a:r>
              <a:rPr lang="en-US" dirty="0" err="1" smtClean="0">
                <a:latin typeface="Calibri Italic" charset="0"/>
                <a:sym typeface="Calibri Italic" charset="0"/>
              </a:rPr>
              <a:t>Src</a:t>
            </a:r>
            <a:r>
              <a:rPr lang="en-US" dirty="0" smtClean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 smtClean="0"/>
              <a:t> by 8</a:t>
            </a:r>
            <a:endParaRPr lang="en-US" dirty="0"/>
          </a:p>
          <a:p>
            <a:pPr marL="552450" lvl="1"/>
            <a:r>
              <a:rPr lang="en-US" dirty="0"/>
              <a:t>Store value at </a:t>
            </a:r>
            <a:r>
              <a:rPr lang="en-US" dirty="0" smtClean="0"/>
              <a:t>address given </a:t>
            </a:r>
            <a:r>
              <a:rPr lang="en-US" dirty="0"/>
              <a:t>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</a:t>
            </a:r>
            <a:r>
              <a:rPr lang="en-US" dirty="0" smtClean="0"/>
              <a:t>store </a:t>
            </a:r>
            <a:r>
              <a:rPr lang="en-US" dirty="0"/>
              <a:t>contents of</a:t>
            </a:r>
            <a:br>
              <a:rPr lang="en-US" dirty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40313" y="5395786"/>
            <a:ext cx="2016125" cy="466698"/>
            <a:chOff x="0" y="0"/>
            <a:chExt cx="1270" cy="293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  <a:endPara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50" y="101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3340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5" name="Rectangl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56275" y="1511299"/>
            <a:ext cx="1304925" cy="4046159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01888" y="5305425"/>
            <a:ext cx="4784726" cy="1476375"/>
            <a:chOff x="-31" y="0"/>
            <a:chExt cx="3014" cy="930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-31" y="0"/>
              <a:ext cx="1618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02" y="65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1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2" name="Rectangle 1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1143000" y="958320"/>
              <a:ext cx="5954040" cy="5394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4000" y="950760"/>
                <a:ext cx="5973480" cy="54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7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 flipH="1">
            <a:off x="6108700" y="5257800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95351" y="4797425"/>
            <a:ext cx="2503699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%</a:t>
            </a:r>
            <a:r>
              <a:rPr lang="en-US" sz="24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rsp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cs typeface="Anonymous Pro Regular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41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30863" y="5635625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 smtClean="0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/>
              <a:t>d</a:t>
            </a:r>
            <a:r>
              <a:rPr lang="en-US" i="1" dirty="0" err="1" smtClean="0"/>
              <a:t>st</a:t>
            </a:r>
            <a:r>
              <a:rPr lang="en-US" dirty="0" smtClean="0"/>
              <a:t> </a:t>
            </a:r>
            <a:r>
              <a:rPr lang="en-US" dirty="0"/>
              <a:t>(must be register)</a:t>
            </a:r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</a:t>
            </a:r>
            <a:r>
              <a:rPr lang="en-US" dirty="0" smtClean="0"/>
              <a:t>8</a:t>
            </a:r>
            <a:endParaRPr lang="en-US" sz="1000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Stores contents of top of stack </a:t>
            </a:r>
            <a:br>
              <a:rPr lang="en-US" sz="2000" dirty="0"/>
            </a:br>
            <a:r>
              <a:rPr lang="en-US" sz="2000" dirty="0"/>
              <a:t>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/>
              <a:t> and adjust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052" name="Rectangle 2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56275" y="1511300"/>
            <a:ext cx="1304925" cy="36703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040313" y="4706938"/>
            <a:ext cx="635000" cy="323850"/>
            <a:chOff x="0" y="0"/>
            <a:chExt cx="400" cy="204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6" y="1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2" y="0"/>
              <a:ext cx="178" cy="204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+8</a:t>
              </a:r>
              <a:endPara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8" name="Rectangle 2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9" name="Rectangle 2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1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2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761037" y="4553129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5" name="Straight Arrow Connector 34"/>
          <p:cNvCxnSpPr/>
          <p:nvPr>
            <p:custDataLst>
              <p:tags r:id="rId21"/>
            </p:custDataLst>
          </p:nvPr>
        </p:nvCxnSpPr>
        <p:spPr bwMode="auto">
          <a:xfrm flipV="1">
            <a:off x="4419600" y="5030788"/>
            <a:ext cx="1447800" cy="131217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1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" name="Ink 4"/>
              <p14:cNvContentPartPr/>
              <p14:nvPr/>
            </p14:nvContentPartPr>
            <p14:xfrm>
              <a:off x="1101240" y="916200"/>
              <a:ext cx="5795280" cy="5096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91520" y="909360"/>
                <a:ext cx="5815800" cy="51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9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7594624" presetClass="entr" presetSubtype="1395378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</a:t>
            </a:r>
            <a:r>
              <a:rPr lang="en-US" dirty="0"/>
              <a:t>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dirty="0" smtClean="0"/>
              <a:t> must know where to find </a:t>
            </a:r>
            <a:r>
              <a:rPr lang="en-US" sz="2400" dirty="0" err="1" smtClean="0"/>
              <a:t>args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address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value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run on same CPU, so use the same registers</a:t>
            </a:r>
          </a:p>
          <a:p>
            <a:pPr lvl="1"/>
            <a:r>
              <a:rPr lang="en-US" sz="2000" dirty="0" smtClean="0"/>
              <a:t>How do we deal with register reuse?</a:t>
            </a:r>
          </a:p>
          <a:p>
            <a:r>
              <a:rPr lang="en-US" sz="2400" dirty="0" smtClean="0"/>
              <a:t>Unneeded steps can be skipped (e.g., no arguments)</a:t>
            </a:r>
            <a:endParaRPr lang="en-US" sz="2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  <a:endParaRPr lang="en-US" dirty="0">
                <a:solidFill>
                  <a:srgbClr val="3333CC"/>
                </a:solidFill>
                <a:latin typeface="Calibri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 smtClean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  <a:endParaRPr lang="en-U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  <a:latin typeface="Calibri" pitchFamily="34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87760" y="4995720"/>
              <a:ext cx="7004160" cy="63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160" y="4990320"/>
                <a:ext cx="70164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187760" y="4964400"/>
              <a:ext cx="824400" cy="275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9120" y="4956480"/>
                <a:ext cx="83988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convention</a:t>
            </a:r>
            <a:r>
              <a:rPr lang="en-US" sz="2400" dirty="0" smtClean="0"/>
              <a:t> of where to leave/find things is called the calling convention (or procedure call linkage)</a:t>
            </a:r>
          </a:p>
          <a:p>
            <a:pPr lvl="1"/>
            <a:r>
              <a:rPr lang="en-US" sz="2000" dirty="0" smtClean="0"/>
              <a:t>Details vary between systems</a:t>
            </a:r>
          </a:p>
          <a:p>
            <a:pPr lvl="1"/>
            <a:r>
              <a:rPr lang="en-US" sz="2000" dirty="0" smtClean="0"/>
              <a:t>We will see the convention for </a:t>
            </a:r>
            <a:r>
              <a:rPr lang="en-US" sz="2000" u="sng" dirty="0" smtClean="0"/>
              <a:t>x86-64/Linux</a:t>
            </a:r>
            <a:r>
              <a:rPr lang="en-US" sz="2000" dirty="0" smtClean="0"/>
              <a:t> in detail</a:t>
            </a:r>
          </a:p>
          <a:p>
            <a:pPr lvl="1"/>
            <a:r>
              <a:rPr lang="en-US" sz="2000" dirty="0" smtClean="0"/>
              <a:t>What could happen if our program didn’t follow these conventions?</a:t>
            </a:r>
            <a:endParaRPr lang="en-US" sz="2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  <a:endParaRPr lang="en-US" dirty="0">
                <a:solidFill>
                  <a:srgbClr val="3333CC"/>
                </a:solidFill>
                <a:latin typeface="Calibri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  <a:endParaRPr lang="en-U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8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Code Examples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</a:t>
            </a:r>
            <a:r>
              <a:rPr lang="en-US" sz="2000" b="0" dirty="0" smtClean="0">
                <a:latin typeface="Calibri" pitchFamily="34" charset="0"/>
                <a:hlinkClick r:id="rId9"/>
              </a:rPr>
              <a:t>godbolt.org/g/52Sqxj</a:t>
            </a:r>
            <a:r>
              <a:rPr lang="en-US" sz="2000" b="0" dirty="0" smtClean="0"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950040" y="2477520"/>
              <a:ext cx="5554440" cy="333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200" y="2472840"/>
                <a:ext cx="5567400" cy="33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6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</a:t>
            </a:r>
            <a:r>
              <a:rPr lang="en-US" sz="2000" dirty="0" smtClean="0"/>
              <a:t>stack (</a:t>
            </a:r>
            <a:r>
              <a:rPr lang="en-US" sz="2000" i="1" dirty="0" smtClean="0">
                <a:solidFill>
                  <a:srgbClr val="FF0000"/>
                </a:solidFill>
              </a:rPr>
              <a:t>why?  which address?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315480" y="1953720"/>
              <a:ext cx="2694240" cy="95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760" y="1944000"/>
                <a:ext cx="2709360" cy="97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</a:t>
            </a:r>
            <a:r>
              <a:rPr lang="en-US" u="sng" dirty="0" smtClean="0"/>
              <a:t>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</a:t>
            </a:r>
            <a:r>
              <a:rPr lang="en-US" sz="2000" dirty="0" smtClean="0"/>
              <a:t>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</a:t>
            </a:r>
            <a:r>
              <a:rPr lang="en-US" sz="2400" dirty="0" smtClean="0"/>
              <a:t>address:</a:t>
            </a:r>
            <a:endParaRPr lang="en-US" sz="2400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</a:t>
            </a:r>
            <a:r>
              <a:rPr lang="en-US" sz="2000" dirty="0" smtClean="0"/>
              <a:t>instruction immediately </a:t>
            </a:r>
            <a:r>
              <a:rPr lang="en-US" sz="2000" dirty="0"/>
              <a:t>after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</a:t>
            </a:r>
            <a:r>
              <a:rPr lang="en-US" sz="2000" dirty="0" smtClean="0"/>
              <a:t>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400544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400549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	</a:t>
            </a:r>
            <a:r>
              <a:rPr lang="en-US" sz="2000" dirty="0" smtClean="0"/>
              <a:t>Return address 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Procedure return: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Pop return </a:t>
            </a:r>
            <a:r>
              <a:rPr lang="en-US" sz="2000" dirty="0"/>
              <a:t>address from </a:t>
            </a:r>
            <a:r>
              <a:rPr lang="en-US" sz="2000" dirty="0" smtClean="0"/>
              <a:t>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next instruction</a:t>
            </a:r>
          </a:p>
          <a:p>
            <a:r>
              <a:rPr lang="en-US" sz="1800" b="0" dirty="0" smtClean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</a:t>
            </a:r>
            <a:r>
              <a:rPr lang="en-US" sz="1800" b="0" dirty="0" smtClean="0">
                <a:latin typeface="Calibri" pitchFamily="34" charset="0"/>
              </a:rPr>
              <a:t>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392000" y="5664600"/>
              <a:ext cx="1914120" cy="84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8400" y="5655240"/>
                <a:ext cx="192852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14120" y="4071960"/>
              <a:ext cx="1917360" cy="966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000" y="4063680"/>
                <a:ext cx="1928880" cy="9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012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 smtClean="0"/>
              <a:t>Procedure </a:t>
            </a:r>
            <a:r>
              <a:rPr lang="en-US" u="sng" dirty="0" smtClean="0"/>
              <a:t>Call</a:t>
            </a:r>
            <a:r>
              <a:rPr lang="en-US" dirty="0" smtClean="0"/>
              <a:t> Example </a:t>
            </a:r>
            <a:r>
              <a:rPr lang="en-US" sz="2400" dirty="0" smtClean="0"/>
              <a:t>(step 1)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 smtClean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 smtClean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403560" y="2133720"/>
              <a:ext cx="8384400" cy="276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9600" y="2125080"/>
                <a:ext cx="8397000" cy="27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2775960" y="1965960"/>
              <a:ext cx="5194440" cy="2171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6960" y="1958040"/>
                <a:ext cx="5214240" cy="21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4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Call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2)</a:t>
            </a:r>
            <a:endParaRPr lang="en-US" sz="2400" kern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865440" y="2472840"/>
              <a:ext cx="6772680" cy="250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2560" y="2466720"/>
                <a:ext cx="6780600" cy="25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9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 today</a:t>
            </a:r>
          </a:p>
          <a:p>
            <a:r>
              <a:rPr lang="en-US" dirty="0" smtClean="0"/>
              <a:t>Lab 2 due next Friday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on Nov. 2 in lecture</a:t>
            </a:r>
          </a:p>
          <a:p>
            <a:pPr lvl="1"/>
            <a:r>
              <a:rPr lang="en-US" dirty="0" smtClean="0"/>
              <a:t>Changed my mind – you get 1 </a:t>
            </a:r>
            <a:r>
              <a:rPr lang="en-US" i="1" dirty="0" smtClean="0"/>
              <a:t>handwritten</a:t>
            </a:r>
            <a:r>
              <a:rPr lang="en-US" dirty="0" smtClean="0"/>
              <a:t> cheat sheet</a:t>
            </a:r>
          </a:p>
          <a:p>
            <a:pPr lvl="1"/>
            <a:r>
              <a:rPr lang="en-US" dirty="0" smtClean="0"/>
              <a:t>Still get </a:t>
            </a:r>
            <a:r>
              <a:rPr lang="en-US" dirty="0" smtClean="0">
                <a:hlinkClick r:id="rId3"/>
              </a:rPr>
              <a:t>reference sheet</a:t>
            </a:r>
            <a:r>
              <a:rPr lang="en-US" dirty="0" smtClean="0"/>
              <a:t>, which has been updated (floats)</a:t>
            </a:r>
          </a:p>
          <a:p>
            <a:pPr lvl="1"/>
            <a:r>
              <a:rPr lang="en-US" dirty="0" smtClean="0"/>
              <a:t>I will attempt to release old exam problems I’ve written that are relevant to this midterm (harder than what you’ll see)</a:t>
            </a:r>
          </a:p>
          <a:p>
            <a:pPr lvl="1"/>
            <a:r>
              <a:rPr lang="en-US" dirty="0" smtClean="0"/>
              <a:t>Historically my exams have averages of 65-70%</a:t>
            </a:r>
          </a:p>
          <a:p>
            <a:r>
              <a:rPr lang="en-US" dirty="0" smtClean="0"/>
              <a:t>Midterm </a:t>
            </a:r>
            <a:r>
              <a:rPr lang="en-US" dirty="0"/>
              <a:t>review </a:t>
            </a:r>
            <a:r>
              <a:rPr lang="en-US" dirty="0" smtClean="0"/>
              <a:t>session:  5-7pm on </a:t>
            </a:r>
            <a:r>
              <a:rPr lang="en-US" dirty="0"/>
              <a:t>Monday, Oct. </a:t>
            </a:r>
            <a:r>
              <a:rPr lang="en-US" dirty="0" smtClean="0"/>
              <a:t>31</a:t>
            </a:r>
          </a:p>
          <a:p>
            <a:pPr lvl="1"/>
            <a:r>
              <a:rPr lang="en-US" dirty="0" smtClean="0"/>
              <a:t>Look for additional staff office hours as well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Return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1)</a:t>
            </a:r>
            <a:endParaRPr lang="en-US" sz="24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6441840" y="3057480"/>
              <a:ext cx="2076120" cy="161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2840" y="3047040"/>
                <a:ext cx="2094840" cy="16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6495480" y="3981600"/>
              <a:ext cx="584280" cy="219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89720" y="3972240"/>
                <a:ext cx="59652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5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Return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2)</a:t>
            </a:r>
            <a:endParaRPr lang="en-US" sz="24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18440" y="2163960"/>
              <a:ext cx="3550680" cy="321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080" y="2154960"/>
                <a:ext cx="3570480" cy="32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 marL="119063" indent="-119063"/>
            <a:r>
              <a:rPr lang="en-US" dirty="0"/>
              <a:t>Procedure </a:t>
            </a:r>
            <a:r>
              <a:rPr lang="en-US" u="sng" dirty="0" smtClean="0"/>
              <a:t>Data </a:t>
            </a:r>
            <a:r>
              <a:rPr lang="en-US" u="sng" dirty="0"/>
              <a:t>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62456"/>
            <a:ext cx="4040188" cy="639762"/>
          </a:xfrm>
          <a:ln/>
        </p:spPr>
        <p:txBody>
          <a:bodyPr/>
          <a:lstStyle/>
          <a:p>
            <a:r>
              <a:rPr lang="en-US" dirty="0" smtClean="0"/>
              <a:t>Registers – </a:t>
            </a:r>
            <a:r>
              <a:rPr lang="en-US" dirty="0" smtClean="0">
                <a:solidFill>
                  <a:srgbClr val="FF0000"/>
                </a:solidFill>
              </a:rPr>
              <a:t>NOT in Memory!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002536"/>
            <a:ext cx="4040188" cy="3951288"/>
          </a:xfrm>
        </p:spPr>
        <p:txBody>
          <a:bodyPr/>
          <a:lstStyle/>
          <a:p>
            <a:r>
              <a:rPr lang="en-US" b="0" dirty="0" smtClean="0"/>
              <a:t>First 6 arguments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0" dirty="0" smtClean="0"/>
              <a:t>Return value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362456"/>
            <a:ext cx="4041775" cy="639762"/>
          </a:xfrm>
        </p:spPr>
        <p:txBody>
          <a:bodyPr/>
          <a:lstStyle/>
          <a:p>
            <a:r>
              <a:rPr lang="en-US" dirty="0" smtClean="0"/>
              <a:t>Stack – </a:t>
            </a:r>
            <a:r>
              <a:rPr lang="en-US" dirty="0" smtClean="0">
                <a:solidFill>
                  <a:srgbClr val="FF0000"/>
                </a:solidFill>
              </a:rPr>
              <a:t>in Memory!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5577840"/>
            <a:ext cx="4041775" cy="838201"/>
          </a:xfrm>
        </p:spPr>
        <p:txBody>
          <a:bodyPr/>
          <a:lstStyle/>
          <a:p>
            <a:r>
              <a:rPr lang="en-US" b="0" dirty="0" smtClean="0"/>
              <a:t>Only allocate stack space when needed</a:t>
            </a:r>
            <a:endParaRPr lang="en-US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2468880"/>
            <a:ext cx="1346200" cy="2286000"/>
            <a:chOff x="762000" y="2819400"/>
            <a:chExt cx="1346200" cy="2286000"/>
          </a:xfrm>
        </p:grpSpPr>
        <p:sp>
          <p:nvSpPr>
            <p:cNvPr id="9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2819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62000" y="3200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62000" y="3581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2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62000" y="3962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3" name="Rectangle 12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62000" y="4343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4" name="Rectangle 13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762000" y="4724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9" name="Rectangle 1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0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High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Low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400320" y="2562120"/>
              <a:ext cx="6899040" cy="2436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2040" y="2554200"/>
                <a:ext cx="6912360" cy="24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02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Return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By convention, values returned by procedures are placed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Choice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 smtClean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must make sure to save the contents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ax</a:t>
            </a:r>
            <a:r>
              <a:rPr lang="en-US" dirty="0" smtClean="0"/>
              <a:t> before calling a </a:t>
            </a:r>
            <a:r>
              <a:rPr lang="en-US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returns a value</a:t>
            </a:r>
          </a:p>
          <a:p>
            <a:pPr lvl="1"/>
            <a:r>
              <a:rPr lang="en-US" dirty="0" smtClean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places return value into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type that can fit in </a:t>
            </a:r>
            <a:r>
              <a:rPr lang="en-US" dirty="0" smtClean="0"/>
              <a:t>8 </a:t>
            </a:r>
            <a:r>
              <a:rPr lang="en-US" dirty="0"/>
              <a:t>bytes – integer, float, pointer,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return values greater than 8 bytes, best to return a </a:t>
            </a:r>
            <a:r>
              <a:rPr lang="en-US" i="1" dirty="0" smtClean="0"/>
              <a:t>pointer</a:t>
            </a:r>
            <a:r>
              <a:rPr lang="en-US" dirty="0" smtClean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/>
              <a:t>Upon return, </a:t>
            </a: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finds the return value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Data Flow Examples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351800" y="1644120"/>
              <a:ext cx="6341040" cy="126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3880" y="1635480"/>
                <a:ext cx="635544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628800" y="1635480"/>
              <a:ext cx="3151080" cy="515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21240" y="1629000"/>
                <a:ext cx="3163680" cy="5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</a:t>
            </a:r>
            <a:r>
              <a:rPr lang="en-US" dirty="0" smtClean="0"/>
              <a:t>support recursion</a:t>
            </a:r>
            <a:endParaRPr lang="en-US" dirty="0"/>
          </a:p>
          <a:p>
            <a:pPr lvl="1"/>
            <a:r>
              <a:rPr lang="en-US" dirty="0"/>
              <a:t>e.g., </a:t>
            </a:r>
            <a:r>
              <a:rPr lang="en-US" dirty="0" smtClean="0"/>
              <a:t>C, Java, most modern languages</a:t>
            </a:r>
            <a:endParaRPr lang="en-US" dirty="0"/>
          </a:p>
          <a:p>
            <a:pPr lvl="1"/>
            <a:r>
              <a:rPr lang="en-US" dirty="0"/>
              <a:t>Code must be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rgbClr val="CC0000"/>
                </a:solidFill>
              </a:rPr>
              <a:t>re-entrant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2"/>
            <a:r>
              <a:rPr lang="en-US" dirty="0" smtClean="0"/>
              <a:t>Multiple simultaneous instantiations of single procedure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 smtClean="0"/>
              <a:t>Arguments, local variables, return </a:t>
            </a:r>
            <a:r>
              <a:rPr lang="en-US" dirty="0"/>
              <a:t>pointer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 smtClean="0"/>
              <a:t>Stack discipline</a:t>
            </a:r>
            <a:endParaRPr lang="en-US" dirty="0"/>
          </a:p>
          <a:p>
            <a:pPr lvl="1"/>
            <a:r>
              <a:rPr lang="en-US" dirty="0"/>
              <a:t>State for</a:t>
            </a:r>
            <a:r>
              <a:rPr lang="en-US" dirty="0" smtClean="0"/>
              <a:t> a given </a:t>
            </a:r>
            <a:r>
              <a:rPr lang="en-US" dirty="0"/>
              <a:t>procedure needed for</a:t>
            </a:r>
            <a:r>
              <a:rPr lang="en-US" dirty="0" smtClean="0"/>
              <a:t> a limited </a:t>
            </a:r>
            <a:r>
              <a:rPr lang="en-US" dirty="0"/>
              <a:t>time</a:t>
            </a:r>
            <a:endParaRPr lang="en-US" dirty="0" smtClean="0"/>
          </a:p>
          <a:p>
            <a:pPr lvl="2"/>
            <a:r>
              <a:rPr lang="en-US" dirty="0" smtClean="0"/>
              <a:t>Starting from when it is called </a:t>
            </a:r>
            <a:r>
              <a:rPr lang="en-US" dirty="0"/>
              <a:t>to when</a:t>
            </a:r>
            <a:r>
              <a:rPr lang="en-US" dirty="0" smtClean="0"/>
              <a:t> it returns</a:t>
            </a:r>
          </a:p>
          <a:p>
            <a:pPr lvl="1"/>
            <a:r>
              <a:rPr lang="en-US" dirty="0"/>
              <a:t>Callee</a:t>
            </a:r>
            <a:r>
              <a:rPr lang="en-US" dirty="0" smtClean="0"/>
              <a:t> always returns </a:t>
            </a:r>
            <a:r>
              <a:rPr lang="en-US" dirty="0"/>
              <a:t>before caller </a:t>
            </a:r>
            <a:r>
              <a:rPr lang="en-US" dirty="0" smtClean="0"/>
              <a:t>does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Call </a:t>
            </a:r>
            <a:r>
              <a:rPr lang="en-US" sz="1800" b="0" dirty="0">
                <a:latin typeface="Calibri" pitchFamily="34" charset="0"/>
              </a:rPr>
              <a:t>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 smtClean="0">
                <a:latin typeface="Calibri" pitchFamily="34" charset="0"/>
              </a:rPr>
              <a:t>Procedure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2968920" y="2594520"/>
              <a:ext cx="3567600" cy="2538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61000" y="2588400"/>
                <a:ext cx="3582360" cy="255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1) 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410832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7213320" y="1729800"/>
              <a:ext cx="888840" cy="24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7200" y="1719360"/>
                <a:ext cx="90504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*c = malloc(sizeof(car));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c-&gt;miles = 100;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c-&gt;gals = 17;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 get_mpg(c);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c = new Car();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c.setMiles(100);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c.setGals(17);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</a:t>
            </a:r>
            <a:br>
              <a:rPr lang="en-US" sz="1600" b="0" dirty="0">
                <a:latin typeface="Anonymous Pro" panose="02060609030202000504" pitchFamily="49" charset="0"/>
              </a:rPr>
            </a:br>
            <a:r>
              <a:rPr lang="en-US" sz="1600" b="0" dirty="0">
                <a:latin typeface="Anonymous Pro" panose="020606090302020005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nonymous Pro" panose="02060609030202000504" pitchFamily="49" charset="0"/>
              </a:rPr>
              <a:t>get_mpg: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Anonymous Pro" panose="02060609030202000504" pitchFamily="49" charset="0"/>
              </a:rPr>
              <a:t>pushq</a:t>
            </a:r>
            <a:r>
              <a:rPr lang="en-US" sz="1400" b="0" dirty="0">
                <a:latin typeface="Anonymous Pro" panose="02060609030202000504" pitchFamily="49" charset="0"/>
              </a:rPr>
              <a:t>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movq    %rsp,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...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Anonymous Pro" panose="02060609030202000504" pitchFamily="49" charset="0"/>
              </a:rPr>
              <a:t>popq</a:t>
            </a:r>
            <a:r>
              <a:rPr lang="en-US" sz="1400" b="0" dirty="0">
                <a:latin typeface="Anonymous Pro" panose="02060609030202000504" pitchFamily="49" charset="0"/>
              </a:rPr>
              <a:t> 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Anonymous Pro" panose="02060609030202000504" pitchFamily="49" charset="0"/>
              </a:rPr>
              <a:t>ret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Anonymous Pro" panose="02060609030202000504" pitchFamily="49" charset="0"/>
              </a:rPr>
              <a:t>0111010000011000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100011010000010000000010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1000100111000010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2381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2) 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0234785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3)  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7835515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4)  Recursive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2734048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5) 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</a:t>
            </a:r>
            <a:r>
              <a:rPr lang="en-US" dirty="0" smtClean="0"/>
              <a:t>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4027001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6)  Return from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8379447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7)  Return from recursive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7837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8)  Return from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257233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9) 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623777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10)  Return from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295834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11)  Return from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987959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Mechanisms required for </a:t>
            </a:r>
            <a:r>
              <a:rPr lang="en-US" i="1" dirty="0" smtClean="0"/>
              <a:t>procedures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control</a:t>
            </a:r>
          </a:p>
          <a:p>
            <a:pPr lvl="1"/>
            <a:r>
              <a:rPr lang="en-US" sz="2000" dirty="0" smtClean="0"/>
              <a:t>To beginning of procedure code</a:t>
            </a:r>
          </a:p>
          <a:p>
            <a:pPr lvl="1"/>
            <a:r>
              <a:rPr lang="en-US" sz="2000" dirty="0" smtClean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data</a:t>
            </a:r>
          </a:p>
          <a:p>
            <a:pPr lvl="1"/>
            <a:r>
              <a:rPr lang="en-US" sz="2000" dirty="0" smtClean="0"/>
              <a:t>Procedure arguments</a:t>
            </a:r>
          </a:p>
          <a:p>
            <a:pPr lvl="1"/>
            <a:r>
              <a:rPr lang="en-US" sz="2000" dirty="0" smtClean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Memory management</a:t>
            </a:r>
          </a:p>
          <a:p>
            <a:pPr lvl="1"/>
            <a:r>
              <a:rPr lang="en-US" sz="2000" dirty="0" smtClean="0"/>
              <a:t>Allocate during procedure execution</a:t>
            </a:r>
          </a:p>
          <a:p>
            <a:pPr lvl="1"/>
            <a:r>
              <a:rPr lang="en-US" sz="2000" dirty="0" err="1" smtClean="0"/>
              <a:t>Deallocate</a:t>
            </a:r>
            <a:r>
              <a:rPr lang="en-US" sz="2000" dirty="0" smtClean="0"/>
              <a:t> upon return</a:t>
            </a:r>
            <a:endParaRPr lang="en-US" sz="2000" dirty="0"/>
          </a:p>
          <a:p>
            <a:r>
              <a:rPr lang="en-US" sz="2400" dirty="0" smtClean="0"/>
              <a:t>All implemented with machine instructions!</a:t>
            </a:r>
          </a:p>
          <a:p>
            <a:pPr lvl="1"/>
            <a:r>
              <a:rPr lang="en-US" sz="2000" dirty="0" smtClean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…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return v[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];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x86-64/</a:t>
            </a:r>
            <a:r>
              <a:rPr lang="en-US" dirty="0"/>
              <a:t>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 smtClean="0"/>
              <a:t> </a:t>
            </a:r>
            <a:r>
              <a:rPr lang="en-US" sz="2400" dirty="0"/>
              <a:t>Stack Frame</a:t>
            </a:r>
          </a:p>
          <a:p>
            <a:pPr marL="552450" lvl="1"/>
            <a:r>
              <a:rPr lang="en-US" sz="2000" dirty="0" smtClean="0"/>
              <a:t>Extra arguments </a:t>
            </a:r>
            <a:r>
              <a:rPr lang="en-US" sz="2000" dirty="0"/>
              <a:t>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pPr marL="552450" lvl="1"/>
            <a:r>
              <a:rPr lang="en-US" sz="2000" dirty="0" smtClean="0"/>
              <a:t>Return </a:t>
            </a:r>
            <a:r>
              <a:rPr lang="en-US" sz="2000" dirty="0"/>
              <a:t>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</a:p>
          <a:p>
            <a:endParaRPr lang="en-US" sz="500" dirty="0" smtClean="0"/>
          </a:p>
          <a:p>
            <a:r>
              <a:rPr lang="en-US" sz="2400" dirty="0" smtClean="0"/>
              <a:t>Current/</a:t>
            </a:r>
            <a:r>
              <a:rPr lang="en-US" sz="2400" dirty="0" smtClean="0">
                <a:solidFill>
                  <a:srgbClr val="FF0000"/>
                </a:solidFill>
              </a:rPr>
              <a:t>Callee</a:t>
            </a:r>
            <a:r>
              <a:rPr lang="en-US" sz="2400" dirty="0" smtClean="0"/>
              <a:t> </a:t>
            </a:r>
            <a:r>
              <a:rPr lang="en-US" sz="2400" dirty="0"/>
              <a:t>Stack </a:t>
            </a:r>
            <a:r>
              <a:rPr lang="en-US" sz="2400" dirty="0" smtClean="0"/>
              <a:t>Frame</a:t>
            </a:r>
            <a:endParaRPr lang="en-US" sz="2400" dirty="0"/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</a:t>
            </a:r>
            <a:r>
              <a:rPr lang="en-US" sz="2000" dirty="0" smtClean="0"/>
              <a:t>context</a:t>
            </a:r>
            <a:br>
              <a:rPr lang="en-US" sz="2000" dirty="0" smtClean="0"/>
            </a:br>
            <a:r>
              <a:rPr lang="en-US" sz="2000" dirty="0" smtClean="0"/>
              <a:t>(when reusing registers)</a:t>
            </a:r>
            <a:endParaRPr lang="en-US" sz="2000" dirty="0"/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/>
              <a:t>can’t </a:t>
            </a:r>
            <a:r>
              <a:rPr lang="en-US" sz="2000" dirty="0" smtClean="0"/>
              <a:t>be kept </a:t>
            </a:r>
            <a:r>
              <a:rPr lang="en-US" sz="2000" dirty="0"/>
              <a:t>in </a:t>
            </a:r>
            <a:r>
              <a:rPr lang="en-US" sz="2000" dirty="0" smtClean="0"/>
              <a:t>registers)</a:t>
            </a:r>
            <a:endParaRPr lang="en-US" sz="2000" dirty="0"/>
          </a:p>
          <a:p>
            <a:pPr marL="552450" lvl="1"/>
            <a:r>
              <a:rPr lang="en-US" sz="2000" dirty="0" smtClean="0"/>
              <a:t>“</a:t>
            </a:r>
            <a:r>
              <a:rPr lang="en-US" sz="2000" dirty="0"/>
              <a:t>Argument </a:t>
            </a:r>
            <a:r>
              <a:rPr lang="en-US" sz="2000" dirty="0" smtClean="0"/>
              <a:t>build” area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needs to call another function -parameters </a:t>
            </a:r>
            <a:r>
              <a:rPr lang="en-US" sz="2000" dirty="0"/>
              <a:t>for function about to </a:t>
            </a:r>
            <a:r>
              <a:rPr lang="en-US" sz="2000" dirty="0" smtClean="0"/>
              <a:t>call, if needed)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6946560" y="3549960"/>
              <a:ext cx="2070720" cy="6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0440" y="3543840"/>
                <a:ext cx="208620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following questions about when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run (assume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stored on the Stack):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many total stack frames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i="1" dirty="0" smtClean="0"/>
              <a:t>created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maximum </a:t>
            </a:r>
            <a:r>
              <a:rPr lang="en-US" i="1" dirty="0" smtClean="0"/>
              <a:t>depth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(# of frames) of the Stack?</a:t>
            </a:r>
          </a:p>
          <a:p>
            <a:pPr lvl="1"/>
            <a:r>
              <a:rPr lang="en-US" i="1" dirty="0" smtClean="0"/>
              <a:t>Higher/larger address</a:t>
            </a:r>
            <a:r>
              <a:rPr lang="en-US" dirty="0" smtClean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=0;i&lt;3;i++)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(“x = %d\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n”,x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rand()%20;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n+y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831760" y="3970800"/>
              <a:ext cx="6171480" cy="2671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4920" y="3960720"/>
                <a:ext cx="6184440" cy="26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403280" y="2448720"/>
              <a:ext cx="5720400" cy="1357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7160" y="2442240"/>
                <a:ext cx="5733360" cy="13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Questions to answer about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125" cy="4974336"/>
          </a:xfrm>
        </p:spPr>
        <p:txBody>
          <a:bodyPr/>
          <a:lstStyle/>
          <a:p>
            <a:r>
              <a:rPr lang="en-US" dirty="0" smtClean="0"/>
              <a:t>How do I pass arguments to a procedure?</a:t>
            </a:r>
          </a:p>
          <a:p>
            <a:r>
              <a:rPr lang="en-US" dirty="0" smtClean="0"/>
              <a:t>How do I get a return value from a procedure?</a:t>
            </a:r>
          </a:p>
          <a:p>
            <a:r>
              <a:rPr lang="en-US" dirty="0" smtClean="0"/>
              <a:t>Where do I put local variables?</a:t>
            </a:r>
          </a:p>
          <a:p>
            <a:r>
              <a:rPr lang="en-US" dirty="0" smtClean="0"/>
              <a:t>When a function returns, how does it know where to return?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To answer some of these questions, we need a </a:t>
            </a:r>
            <a:r>
              <a:rPr lang="en-US" i="1" dirty="0" smtClean="0"/>
              <a:t>call stack</a:t>
            </a:r>
            <a:r>
              <a:rPr lang="en-US" dirty="0" smtClean="0"/>
              <a:t> …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59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alibri" panose="020F0502020204030204" pitchFamily="34" charset="0"/>
              </a:rPr>
              <a:t>Large constants (e.g</a:t>
            </a:r>
            <a:r>
              <a:rPr lang="en-US" sz="1500" dirty="0">
                <a:latin typeface="Calibri" panose="020F0502020204030204" pitchFamily="34" charset="0"/>
              </a:rPr>
              <a:t>., 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>
                <a:latin typeface="Calibri" panose="020F0502020204030204" pitchFamily="34" charset="0"/>
              </a:rPr>
              <a:t>static</a:t>
            </a:r>
            <a:r>
              <a:rPr lang="en-US" sz="1500" dirty="0">
                <a:latin typeface="Calibri" panose="020F0502020204030204" pitchFamily="34" charset="0"/>
              </a:rPr>
              <a:t> variables</a:t>
            </a:r>
          </a:p>
          <a:p>
            <a:r>
              <a:rPr lang="en-US" sz="1500" dirty="0">
                <a:latin typeface="Calibri" panose="020F0502020204030204" pitchFamily="34" charset="0"/>
              </a:rPr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variables allocated with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i="1" dirty="0">
                <a:latin typeface="Calibri" panose="020F0502020204030204" pitchFamily="34" charset="0"/>
              </a:rPr>
              <a:t>new</a:t>
            </a:r>
            <a:r>
              <a:rPr lang="en-US" sz="1500" dirty="0">
                <a:latin typeface="Calibri" panose="020F0502020204030204" pitchFamily="34" charset="0"/>
              </a:rPr>
              <a:t> or </a:t>
            </a:r>
            <a:r>
              <a:rPr lang="en-US" sz="1500" i="1" dirty="0">
                <a:latin typeface="Calibri" panose="020F0502020204030204" pitchFamily="34" charset="0"/>
              </a:rPr>
              <a:t>malloc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local variables;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Memory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Addresses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1702440" y="1129680"/>
              <a:ext cx="6888240" cy="5150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4880" y="1122480"/>
                <a:ext cx="6901560" cy="51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6299280" y="2294640"/>
              <a:ext cx="2740320" cy="69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90640" y="2287800"/>
                <a:ext cx="275436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68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Memory Permissions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60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“automatically”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alibri" panose="020F0502020204030204" pitchFamily="34" charset="0"/>
              </a:rPr>
              <a:t>read</a:t>
            </a:r>
            <a:r>
              <a:rPr lang="en-US" sz="1500" dirty="0">
                <a:latin typeface="Calibri" panose="020F0502020204030204" pitchFamily="34" charset="0"/>
              </a:rPr>
              <a:t>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alibri" panose="020F0502020204030204" pitchFamily="34" charset="0"/>
              </a:rPr>
              <a:t>read</a:t>
            </a:r>
            <a:r>
              <a:rPr lang="en-US" sz="1500" dirty="0">
                <a:latin typeface="Calibri" panose="020F0502020204030204" pitchFamily="34" charset="0"/>
              </a:rPr>
              <a:t>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87996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segmentation faults?</a:t>
            </a:r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5791320" y="4103280"/>
              <a:ext cx="243720" cy="230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86640" y="4097520"/>
                <a:ext cx="256680" cy="23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68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</a:t>
            </a:r>
            <a:r>
              <a:rPr lang="en-US" dirty="0" smtClean="0"/>
              <a:t>86-64 </a:t>
            </a:r>
            <a:r>
              <a:rPr lang="en-US" dirty="0"/>
              <a:t>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stack </a:t>
            </a:r>
            <a:r>
              <a:rPr lang="en-US" sz="2400" dirty="0" smtClean="0"/>
              <a:t>“discipline”</a:t>
            </a:r>
            <a:endParaRPr lang="en-US" sz="2400" dirty="0"/>
          </a:p>
          <a:p>
            <a:pPr lvl="1"/>
            <a:r>
              <a:rPr lang="en-US" sz="2000" dirty="0"/>
              <a:t>Grows toward lower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Customarily </a:t>
            </a:r>
            <a:r>
              <a:rPr lang="en-US" sz="2000" dirty="0">
                <a:ea typeface="+mn-ea"/>
                <a:cs typeface="+mn-cs"/>
              </a:rPr>
              <a:t>shown “upside-down</a:t>
            </a:r>
            <a:r>
              <a:rPr lang="en-US" sz="2000" dirty="0" smtClean="0">
                <a:ea typeface="+mn-ea"/>
                <a:cs typeface="+mn-cs"/>
              </a:rPr>
              <a:t>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 smtClean="0"/>
              <a:t> </a:t>
            </a:r>
            <a:r>
              <a:rPr lang="en-US" sz="2400" dirty="0"/>
              <a:t>contains </a:t>
            </a:r>
            <a:br>
              <a:rPr lang="en-US" sz="2400" dirty="0"/>
            </a:br>
            <a:r>
              <a:rPr lang="en-US" sz="2400" i="1" dirty="0" smtClean="0"/>
              <a:t>lowest</a:t>
            </a:r>
            <a:r>
              <a:rPr lang="en-US" sz="2400" dirty="0" smtClean="0"/>
              <a:t> </a:t>
            </a:r>
            <a:r>
              <a:rPr lang="en-US" sz="2400" dirty="0"/>
              <a:t>stack address</a:t>
            </a:r>
          </a:p>
          <a:p>
            <a:pPr marL="552450" lvl="1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= address </a:t>
            </a:r>
            <a:r>
              <a:rPr lang="en-US" sz="2000" dirty="0"/>
              <a:t>of </a:t>
            </a:r>
            <a:r>
              <a:rPr lang="en-US" sz="2000" i="1" dirty="0" smtClean="0"/>
              <a:t>top</a:t>
            </a:r>
            <a:r>
              <a:rPr lang="en-US" sz="2000" dirty="0" smtClean="0"/>
              <a:t> element, the most-recently-pushed item that is not-yet-popped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52685" y="1066800"/>
            <a:ext cx="4976428" cy="5013333"/>
            <a:chOff x="-7" y="0"/>
            <a:chExt cx="3134" cy="3158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7" y="2350"/>
              <a:ext cx="1666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73" y="280"/>
              <a:ext cx="822" cy="2312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94" y="287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3261600" y="354240"/>
              <a:ext cx="744840" cy="1051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55840" y="345600"/>
                <a:ext cx="754200" cy="10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34853</TotalTime>
  <Words>3191</Words>
  <Application>Microsoft Office PowerPoint</Application>
  <PresentationFormat>On-screen Show (4:3)</PresentationFormat>
  <Paragraphs>1057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4" baseType="lpstr">
      <vt:lpstr>.AppleSystemUIFont</vt:lpstr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DejaVu Sans</vt:lpstr>
      <vt:lpstr>Gill Sans</vt:lpstr>
      <vt:lpstr>Lucida Grande</vt:lpstr>
      <vt:lpstr>Roboto</vt:lpstr>
      <vt:lpstr>Roboto Regular</vt:lpstr>
      <vt:lpstr>Times New Roman</vt:lpstr>
      <vt:lpstr>Wingdings</vt:lpstr>
      <vt:lpstr>Wingdings 2</vt:lpstr>
      <vt:lpstr>ヒラギノ角ゴ ProN W3</vt:lpstr>
      <vt:lpstr>ヒラギノ角ゴ ProN W6</vt:lpstr>
      <vt:lpstr>UWTheme</vt:lpstr>
      <vt:lpstr>Procedures &amp; The Stack I CSE 351 Autumn 2016</vt:lpstr>
      <vt:lpstr>Administrivia</vt:lpstr>
      <vt:lpstr>Roadmap</vt:lpstr>
      <vt:lpstr>Mechanisms required for procedures</vt:lpstr>
      <vt:lpstr>Questions to answer about procedures</vt:lpstr>
      <vt:lpstr>Procedures</vt:lpstr>
      <vt:lpstr>Memory Layout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Examples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1233</cp:revision>
  <cp:lastPrinted>2016-10-21T00:05:12Z</cp:lastPrinted>
  <dcterms:created xsi:type="dcterms:W3CDTF">2013-10-16T08:35:40Z</dcterms:created>
  <dcterms:modified xsi:type="dcterms:W3CDTF">2016-10-21T22:56:26Z</dcterms:modified>
</cp:coreProperties>
</file>