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4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5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ink/ink6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ink/ink8.xml" ContentType="application/inkml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0.xml" ContentType="application/vnd.openxmlformats-officedocument.presentationml.notesSlide+xml"/>
  <Override PartName="/ppt/ink/ink11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2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3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7.xml" ContentType="application/vnd.openxmlformats-officedocument.presentationml.notesSlide+xml"/>
  <Override PartName="/ppt/ink/ink12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8.xml" ContentType="application/vnd.openxmlformats-officedocument.presentationml.notesSlide+xml"/>
  <Override PartName="/ppt/ink/ink13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9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0.xml" ContentType="application/vnd.openxmlformats-officedocument.presentationml.notesSlide+xml"/>
  <Override PartName="/ppt/ink/ink14.xml" ContentType="application/inkml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21.xml" ContentType="application/vnd.openxmlformats-officedocument.presentationml.notesSlide+xml"/>
  <Override PartName="/ppt/ink/ink15.xml" ContentType="application/inkml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3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24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25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26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27.xml" ContentType="application/vnd.openxmlformats-officedocument.presentationml.notesSlide+xml"/>
  <Override PartName="/ppt/tags/tag263.xml" ContentType="application/vnd.openxmlformats-officedocument.presentationml.tags+xml"/>
  <Override PartName="/ppt/notesSlides/notesSlide28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29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30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31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3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98" r:id="rId2"/>
    <p:sldId id="299" r:id="rId3"/>
    <p:sldId id="306" r:id="rId4"/>
    <p:sldId id="307" r:id="rId5"/>
    <p:sldId id="301" r:id="rId6"/>
    <p:sldId id="265" r:id="rId7"/>
    <p:sldId id="302" r:id="rId8"/>
    <p:sldId id="308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5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303" r:id="rId34"/>
    <p:sldId id="300" r:id="rId35"/>
    <p:sldId id="294" r:id="rId36"/>
    <p:sldId id="30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7430" autoAdjust="0"/>
  </p:normalViewPr>
  <p:slideViewPr>
    <p:cSldViewPr snapToGrid="0">
      <p:cViewPr varScale="1">
        <p:scale>
          <a:sx n="82" d="100"/>
          <a:sy n="82" d="100"/>
        </p:scale>
        <p:origin x="88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CSE351 Lecture 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32:51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5163 9956 112 0,'-3'-5'44'15,"0"2"-24"-15,3 1-8 0,0 2 13 0,0-3-9 16,-3 3-2-16,-3 0-13 16,-6 0-3-16,-2 5 1 15,-1 3 0-15,-6 6 1 0,0 7 0 16,-3 10 2-16,-3 1-1 16,1 3 2-16,-1 10-2 15,-3-3 2-15,-3 6-4 16,7 7 0-16,2 14 1 15,6 2 2-15,6 6-1 16,6-8 2-16,15 2-2 16,3 11 2-16,6-2-4 15,5-12-2-15,1-1 6 16,0-9 3-16,-3-11-28 0,-3-2-11 16,-3 3-33-1</inkml:trace>
  <inkml:trace contextRef="#ctx0" brushRef="#br0" timeOffset="652.6331">5169 11531 104 0,'-9'-6'38'0,"3"6"-20"0,-3-2-23 0,3 2 6 15,-8 0 16-15,-4 0 11 16,-3 2-3-16,0 4 0 15,-3 1-10-15,0 7-4 16,-2 4-6-16,-1 1-4 0,0 2 0 16,-6 11 1-16,3 5 3 15,4 13-2-15,2 3-2 16,3 2 4-16,9 4 1 16,6-1-2-16,9 3-1 15,15 8-1-15,9-3 1 0,12-3-7 16,11 6-1-16,13-3-82 15</inkml:trace>
  <inkml:trace contextRef="#ctx0" brushRef="#br0" timeOffset="2090.501">4038 13100 104 0,'-6'-6'41'0,"6"6"-22"0,0-2-3 16,0 2 16-16,0-3-2 16,0 3 2-16,0-3-16 15,3 3-7-15,0 0-5 16,0-2-6-16,3 2-1 0,6-3 2 15,3 0 0-15,6 3 5 16,5-2 5-16,7-1-3 16,3 0-1-16,9-2 2 15,-1 0 0-15,4 0-3 16,2-1-1-16,-2 4-1 0,-3-1-2 16,2 0 1-1,-2 1 1-15,-3-1-1 16,-4 0-1-16,4 1-4 15,-9-1 0-15,-4 0 2 0,-5 3 3 16,-3 0-9-16,-3 0-4 16,-3 0-32-16,-3 0-11 15,-3 3-21 1</inkml:trace>
  <inkml:trace contextRef="#ctx0" brushRef="#br0" timeOffset="2434.2661">4696 12922 204 0,'-15'-31'77'16,"15"25"-42"-16,0 1-43 0,0 5 15 15,6 0-5-15,3 0 2 16,6 0 0-16,3 5-2 15,11 6-4-15,4 5-1 0,6-3-1 16,0 0 3-16,-1 3 0 16,-5 0 1-16,-6 2-3 15,-6 1 2-15,-7-1 1 16,-8 1 0-16,-12-1 0 16,-5 1 2-16,-7 10-1 15,0 0 2-15,0 0-40 16,0 3-16-16,-9-8-25 15</inkml:trace>
  <inkml:trace contextRef="#ctx0" brushRef="#br0" timeOffset="311100.1625">10494 9446 184 0,'0'0'71'0,"0"-3"-38"0,0 0-25 15,0 3 16 1,0 0-1 0,0 0 1-16,0 0-2 15,0 0-2-15,0 0-10 0,0 0 0 0,0 0 1 0,3 3 0 16,-3-3 1-16,3 3-2 0,6 2-1 15,-3 0-8-15,0 8 0 16,-6 3-1-16,6 5 2 16,-6 6-1-16,3 7-1 15,-6 1 1 1,0-4 1-16,6 1-1 0,-6 3 2 16,0-9-2-16,0 3-1 15,0-5 1-15,0-5 1 16,-3-4 1-16,-3-4 1 15,-3-3-5-15,-6-3 1 16,-2-5-20-16,2-2-7 16,0-6-15-16,3 0-6 0,3 0-62 15,3-3-31 1,6 1 71-16</inkml:trace>
  <inkml:trace contextRef="#ctx0" brushRef="#br0" timeOffset="311303.3549">10485 9319 280 0,'-6'0'107'0,"6"2"-58"0,0-2-44 0,0 0 24 0,0 0-18 0,0 0-4 16,0 6-17-16,3-4-9 16</inkml:trace>
  <inkml:trace contextRef="#ctx0" brushRef="#br0" timeOffset="320218.7062">7137 10573 220 0,'-6'-6'82'0,"-3"4"-44"0,3 2-16 0,0 0 26 16,0 0-3-16,0 0 0 15,0 0-11-15,0 0-6 16,3 0-16-16,3 0-3 0,0 0-2 0,6 5-8 16,3 3-1-16,3 0 0 15,0 3 3-15,6-1-2 16,2 3 0-16,4 6 3 16,0-3 1-16,0 2-1 15,3-4-2-15,2-4 1 16,-2 1-1-16,0-3 0 15,-6 0 0-15,-3-3 0 16,-3 0 0-16,-3 0-3 16,-1 1 2-16,-2-1 3 15,-3 0 1-15,-3 3-1 16,-3 0-2-16,-3 3 1 16,-3 2 1-16,-9 3 5 0,-5 2 6 15,-1 1 2 1,-6-1 3-1,-3 4-8-15,3 4-1 16,4-2-7-16,2-6-2 16,6-4-16-16,6-1-4 0,6-3-43 15,6-2-17-15,6-5-77 16</inkml:trace>
  <inkml:trace contextRef="#ctx0" brushRef="#br0" timeOffset="326546.9042">16626 10454 180 0,'-3'-3'68'0,"3"3"-36"0,0-3-11 0,0 3 22 15,0-2 1-15,0 2 3 16,0 0-9-16,-3 0-3 16,-3 5-19-16,-6 8-1 0,-3 11-1 15,-3 3-5-15,-5 4-1 16,-1 12-2-16,6 2-1 16,9 5-8-16,12 3-2 15,9 5 2-15,6-2 1 16,11-6-29-16,7-5-12 15,6-16-104 1</inkml:trace>
  <inkml:trace contextRef="#ctx0" brushRef="#br0" timeOffset="328750.2693">17034 10697 148 0,'-3'-13'55'0,"0"13"-30"0,3-3-14 15,0 3 31 1,3-2-11-16,0-1 0 16,0 0 0-16,0 1-17 15,0-1 1-15,3 3 1 0,0 3 3 16,0 13 1-16,-1 2-3 16,-2 9 2-16,-3 4 5 15,0 4 2-15,0 4 0 16,-5 1-1-16,-4-6-12 15,0 1-3-15,-6-9-4 16,3-5 1-16,-3-7-17 16,-6-6-6-16,-3-6-21 0,3-4-6 15,1-17-16-15,2-2-3 16,6-3-23 0,6-8-51-16,0 3 31 15</inkml:trace>
  <inkml:trace contextRef="#ctx0" brushRef="#br0" timeOffset="328906.5365">16980 10528 228 0,'6'-21'85'0,"-6"13"-46"0,6-3-26 0,-3 8 22 16,0 3-12-16,-3-2-3 16,3 2-14-16,0-3-6 15,0 1 0-15,3-1-50 0,3-5-18 16,0 3-41-16</inkml:trace>
  <inkml:trace contextRef="#ctx0" brushRef="#br0" timeOffset="333313.1177">17537 10626 128 0,'-9'-8'49'0,"3"2"-26"0,0 1-25 0,3 5 11 15,0-2 3-15,-3-4 2 16,0 4 6-16,0-4 4 16,0 1-12-16,0 0 6 0,0-1 5 15,0 1 1-15,0-5 1 16,3-1 8-16,0 3 3 15,0 3-3-15,0-1-3 16,3 4-14-16,0 2-7 16,6 5-9-16,3 0 0 15,0 3 0-15,3 0 0 16,3 0 0-16,-3 0 0 16,3 0 6-16,0 0-5 15,-3 0 0 1,0 0-1-16,-4-3 2 0,-2 3-1 15,-3 3-1-15,-3-3 1 16,-9 13 1 0,-2 0 1-16,-1 0-1 15,-3 0 1-15,-3 0-2 16,3-2 2-16,3-3 0 16,0-3 3-16,3-2-3 15,3-3-2-15,3 0-11 16,0-3-4-16,6-3-20 15,0 1-7-15,3-3-30 0,6-3-10 16,0 1-30 0</inkml:trace>
  <inkml:trace contextRef="#ctx0" brushRef="#br0" timeOffset="333563.1369">17873 10557 244 0,'-3'-5'90'16,"3"7"-48"-16,3 6-38 0,-3 0 19 16,0 5-7-16,0 6 1 0,0 10-9 15,-3 0-5-15,0 3-2 16,0 2 1-16,0 1 1 0,3-4-19 15,0-4-7-15,3-9-48 16,3-4-21-16,3-9-1 16</inkml:trace>
  <inkml:trace contextRef="#ctx0" brushRef="#br0" timeOffset="333781.6227">18138 10398 260 0,'15'8'96'0,"0"8"-52"0,9 13-40 0,-15 3 19 15,2 7 7 1,-5 12 8-16,-3 4-11 0,-9 4-4 16,-8 1-13-16,-10 4-9 0,-15-6-1 15,-6-5-79-15,-5-3-37 16,-22-18-14-1</inkml:trace>
  <inkml:trace contextRef="#ctx0" brushRef="#br0" timeOffset="346260.0909">11271 11176 156 0,'0'-16'57'0,"0"0"-30"0,0 22-12 16,0-6 34-1,0-6-13-15,0 1 0 0,0 0-3 16,0 2-18-16,0 0 0 0,0-2 1 16,0 2-4-16,0 11-4 15,3 6-7 1,0 1-1-16,3 9 0 15,0 5 0-15,-3 3 2 16,-3 3 3-16,0 2 4 16,-3-8 0-16,-3-3 2 15,-3 1-2-15,-6-9 2 16,-3-2-11-16,-2-8-2 16,2-3-23-16,0-5-12 15,0-2-20-15,3-14-9 16,3-3-47-16</inkml:trace>
  <inkml:trace contextRef="#ctx0" brushRef="#br0" timeOffset="346431.6856">11164 10903 316 0,'-6'-5'121'0,"6"5"-66"0,0-2-64 15,0 2 20-15,0 0-61 16,0 0-23-16,0 0-49 16,0 5-19-16</inkml:trace>
  <inkml:trace contextRef="#ctx0" brushRef="#br0" timeOffset="347541.4158">9530 11197 192 0,'-6'-2'71'0,"3"2"-38"0,0-3-25 0,3 3 16 15,0 0-10-15,0 0-3 16,0 0-9-16,0 3-1 0,0 2-1 16,0 3 6-16,0 0 6 0,0 2-2 15,0 4 2-15,3 1-5 16,0 1 1-16,3 0-5 16,3-3-2-16,0-2 0 15,9 0-1-15,5-6-9 16,-2-5-4-16,0-5-37 15,0-3-18-15,-3-3-26 16</inkml:trace>
  <inkml:trace contextRef="#ctx0" brushRef="#br0" timeOffset="347759.9411">9554 11033 312 0,'-6'-8'115'0,"6"8"-62"0,0 3-55 0,0-3 22 16,0 0-16-16,0 0-5 16,6 0-39-16,0 0-18 15,6-3-68-15,11-2-29 16</inkml:trace>
  <inkml:trace contextRef="#ctx0" brushRef="#br0" timeOffset="355594.3824">16525 12031 184 0,'9'-16'71'0,"-6"10"-38"0,3-7-21 0,-3 8 21 15,-3 2 5-15,0-2 4 16,0 2-9-16,-6 3-5 0,-3 6-16 16,-15 2-5-16,-3 10-1 0,-3 6-1 15,-5 8 2-15,5 7-4 16,3 14-2-16,9 3-3 15,9 10-1-15,9-3 2 0,12-2 0 16,12-2-21-16,12-9-8 16,8-8-82-1,-5-7-58-15,-9-22 68 16</inkml:trace>
  <inkml:trace contextRef="#ctx0" brushRef="#br0" timeOffset="357641.0626">16938 12263 172 0,'-2'16'66'0,"2"3"-36"0,2 15-22 0,4-15 16 16,0 10-10-16,-3 5-1 15,0 3 2-15,0 3 0 16,-3-3-8-16,-3-3 0 0,0-4 3 16,-6-7-4-16,-5-4 2 15,-1-6-3-15,-3-2 0 16,-3-6-14-16,0-5-4 16,0-5-18-16,3-9-8 15,4-4-56 1</inkml:trace>
  <inkml:trace contextRef="#ctx0" brushRef="#br0" timeOffset="357781.8316">16900 12094 228 0,'-3'-10'88'0,"3"7"-48"0,-12 6-47 15,9-3 14-15,3 2-45 16,0-2-76-1,15 8 1-15</inkml:trace>
  <inkml:trace contextRef="#ctx0" brushRef="#br0" timeOffset="358766.1827">17611 12089 204 0,'-3'0'77'0,"3"0"-42"0,-9 0-21 15,6 2 22-15,-6 4-11 16,-3 2-3-16,-5 2-8 16,-4 4-4-16,-3 1-5 15,-6 1 1-15,0-3 0 0,4 1 0 0,2-4 1 16,6 1 2-16,3-3 2 16,6 0-3-16,3 0-3 15,9 5-5-15,12 3 0 16,6-3 0-16,3-2 0 15,3 2 0-15,2 3 0 16,4-6 0-16,-3 1 2 16,-3-1-1-16,-7 1-1 15,-2 2-13-15,-3-2-6 16,-3-1-23-16,0-2-9 16,-3 0-66-1,0-2-28-15,0-6 75 16</inkml:trace>
  <inkml:trace contextRef="#ctx0" brushRef="#br0" timeOffset="359191.2207">17965 12203 228 0,'0'0'88'0,"0"5"-48"0,3 3-27 0,0 0 24 16,-3 5-8-16,3 8-2 15,0 0-13-15,0 0-6 16,-3 3-5-16,3-5-3 0,0-1 1 0,-3-2-23 31,3-5-8-31,6-3-38 16,-9-3-16-16,0-5-16 0</inkml:trace>
  <inkml:trace contextRef="#ctx0" brushRef="#br0" timeOffset="359331.501">17968 12012 252 0,'-6'-10'93'0,"3"7"-50"0,6 0-52 0,-3 3 12 15,3 0-33-15,3 0-10 16</inkml:trace>
  <inkml:trace contextRef="#ctx0" brushRef="#br0" timeOffset="359597.287">18209 11893 264 0,'3'3'99'0,"3"5"-54"0,6 10-44 16,0-5 21-16,6 16-10 15,0 6 1-15,-3 10-6 16,-3 8 1-16,-6 2-5 16,-15 1 0-16,-12 5 3 0,-12 0-5 15,-6-6-1-15,-11-2-27 16,-4-5-11-16</inkml:trace>
  <inkml:trace contextRef="#ctx0" brushRef="#br0" timeOffset="402989.9643">704 13697 144 0,'0'-10'55'0,"3"7"-30"0,-6-5-14 0,6 8 18 16,-3-2-6-16,0-6 1 15</inkml:trace>
  <inkml:trace contextRef="#ctx0" brushRef="#br0" timeOffset="403224.4662">707 13658 337 0,'6'5'12'0,"-6"3"-7"15,6 8-3-15,0 0-2 16,3 2 0-16,0 6 2 16,3 3 1-16,-3-1 1 0,-3 0 2 15,3 1 3-15,0-1-2 16,-3 1 1-16,0-3-3 16,0-3 2-16,-6-3 0 15,0-2 1-15,-6 3 4 16,0-6 3-16,0-8-6 15,-3-2-3-15,-3-3-1 16,0-3-1-16,-6-5-22 16,6-2-10-16,-6-3-28 15,9-6-10-15,3 3-36 16</inkml:trace>
  <inkml:trace contextRef="#ctx0" brushRef="#br0" timeOffset="404333.9416">743 13721 140 0,'-6'-10'55'0,"6"10"-30"0,-3-8-14 16,3 5 18-16,-9 0 3 15,3-2 5-15,0 3-9 16,-3-1-2-16,-3 3-15 16,-2 3 0-16,-1 2 2 0,-3 5-7 0,-3 6-1 15,-6 0-3-15,6 11-2 16,6-4 1-16,9 1 1 16,4 0-1-16,4 3-1 15,7-4 3-15,3 1 2 16,3-3-2-16,0-5-2 15,3-3 2-15,0-5 0 16,3-2 1-16,-9-4 0 16,5-4 0-16,-5-1 2 15,3-2-5-15,-6-3-1 0,0 0 2 16,-3 0 1-16,0 0-1 16,0 0-2-16,-3 3-2 15,3-1 1-15,-6 1 1 16,0 0 0-16,0 0 0 15,0-1 0-15,0 4 0 16,0-1 2-16,0 0-3 16,0 1 0-16,0-1-1 15,0 0 0-15,0 1 0 16,0 2 0-16,0-3 4 16,0 3-1-1,0-8-1-15,3 3-2 0,-3 0 1 16,0-6 1-1,0 0 0-15,0 1 2 16,0-1 1-16,0 1 1 16,0-1-5-16,0 1-1 15,0-1 1-15,0 3 0 16,0 0 1-16,0 0 2 16,-3 0-3-16,3 3 0 15,0 2 1-15,-6-2 0 16,6 2-3-16,-3 1 2 15,3-1 1-15,0 3 0 16,0 3-3-16,0 2 2 16,0 6-1-16,0 2 0 15,3 11 6-15,3-1 2 0,-3 1 2 16,6 0 0-16,0 0-2 16,6 0 1-16,2-1-2 15,4-1 2-15,6-4-2 16,-6-2 0-16,0-3-3 15,3 0-2-15,-4-2-4 16,-2-6-2-16,0 1-63 16,-9 2-27-16,3-6-26 15</inkml:trace>
  <inkml:trace contextRef="#ctx0" brushRef="#br0" timeOffset="405130.9039">1282 13443 160 0,'-6'-5'60'0,"6"5"-32"0,-3 0-15 0,3 0 17 15,0 0-13-15,0 0-4 16,0 5-2-16,0 3 0 16,0 6-5-16,3 4 0 0,3 3 4 15,-6 16 5-15,3 3 5 0,3 2 1 16,-6 9 2 0,0-4-7-16,0-2 1 0,3 3-8 15,0-3-1-15,3 3-4 16,3-1-1-16,-6-2 1 15,2-5 0-15,1-8 0 16,0-6 2-16,-6-2-3 16,0-3 0-16,0-5 1 15,0-6 0-15,0 1-18 16,0-3-5-16,-6-5-62 16,3-3-26-16,3-6-7 15</inkml:trace>
  <inkml:trace contextRef="#ctx0" brushRef="#br0" timeOffset="405896.61">1690 13465 120 0,'-3'-3'46'0,"3"6"-24"0,0 2-15 16,0 0 13-16,0 6 10 16,0 5 6-16,0 10-6 15,0 14-1-15,3 0-16 16,3-3 1-16,-4 10 0 0,7-7 4 15,-6-6 1-15,3-2-8 0,-3-3-2 16,0-2-5-16,0-4-1 16,-3-4 1-16,0-3 2 15,0-6-1 1,-3-2 0-16,0-2-1 0,0-6 2 16,3-3-1-16,-6-2 0 15,3-3-6-15,3 0 1 16,0 0-2-16,0 0 0 15,0 0 0-15,0 3 0 16,9-6 0-16,-3-2 0 16,9 0 2-16,-3 2 2 15,6 0-1-15,3 6-1 16,3 3-2-16,2 7-1 16,-5 3 2-16,0 2 2 0,0 1 2 15,-3 2 1-15,-3 3 4 16,-3 3 3-16,-4-1-2 15,-2 1 0-15,-6-4-1 16,-11 1 0-16,-7-2-2 16,-3-4-1-16,-6 1-3 15,3-3-2-15,-6-3-6 16,10-2-4-16,-1-3-19 16,3-3-6-16,9 0-33 15,6-2-14-15,12-3-25 16</inkml:trace>
  <inkml:trace contextRef="#ctx0" brushRef="#br0" timeOffset="406615.6862">2172 13774 156 0,'-6'-2'57'0,"6"4"-30"0,-3-2-3 0,3 0 24 15,0 0 0-15,0 0 2 16,0 0-15-16,0 0-4 16,0 0-18-16,9 0-1 0,-3 0 1 0,9 0-7 15,-1 0-1-15,7 0-1 16,6 0 0-16,6 0-2 15,-3-2-2-15,-1-1 1 16,1 0 1-16,-3 3-23 16,-3-2-8-16,-3-1-19 15,-4 3-8-15,-8 3-13 16,0-1-5-16</inkml:trace>
  <inkml:trace contextRef="#ctx0" brushRef="#br0" timeOffset="406880.9985">2228 13904 192 0,'-12'-3'71'0,"9"3"-38"0,3 0-17 0,0 0 22 16,0 0-7-16,9 0 2 15,-3 0-13-15,9 0-4 16,6 0-9-16,9 0-5 0,-6 0 1 16,2 3 0-16,1-3 3 15,-3 0-12-15,0 3-5 16,-3-3-72-16,-6 2-33 16</inkml:trace>
  <inkml:trace contextRef="#ctx0" brushRef="#br0" timeOffset="407542.3545">2618 13782 260 0,'-6'-2'96'0,"6"4"-52"0,0-2-36 16,0 0 21-16,0 0-11 15,6 0 0-15,3 0-7 0,3-2-1 16,3 2-6-16,3-3-3 0,0 3 2 16,3-3-2-16,5 3 2 15,1-2-15-15,-3 2-5 16,-3 0-42-16,0 0-16 15,-7 0-39 1</inkml:trace>
  <inkml:trace contextRef="#ctx0" brushRef="#br0" timeOffset="407730.1745">2657 13909 228 0,'-3'0'85'0,"6"0"-46"0,3-2-24 15,0 2 24-15,3-3-17 16,6 0-2-16,3 1-14 16,8-1-7-16,7 0 1 15,-6 3-6-15,3 0 0 0,-1 0-61 16,-2 0-28-16,6 3-6 16</inkml:trace>
  <inkml:trace contextRef="#ctx0" brushRef="#br0" timeOffset="408089.287">3240 13716 196 0,'-12'-13'74'0,"12"10"-40"0,-3-5-20 0,0 8 20 15,1 0-8-15,-7 0-3 16,-3 5-9-16,-3 3-4 15,-3 8-5-15,0 8 1 0,3 5 0 0,6 3 0 16,0 5-1-16,9 0-3 16,9 5-2-16,9 6 3 15,9-8 0-15,6-6 1 16,5-10 0-16,1-11 4 16,3-16 3-16,-4-10-4 15,-5-8-2-15,-9-8 0 16,-12-3 1-16,-9-10-1 15,-9 2 2-15,-9 3-4 16,-3 5 0-16,-3 6-14 16,-2 7-6-16,-4 6-79 15,3 5-34-15,24 0 20 16</inkml:trace>
  <inkml:trace contextRef="#ctx0" brushRef="#br0" timeOffset="419412.2169">22255 9459 188 0,'-6'-8'71'0,"3"5"-38"0,-3 1-21 0,3 2 19 0,-6 0-10 15,-3 2-1-15,-6 1-6 16,-6 5 1-16,-3 2-8 16,4 6 0-16,-4 3 0 0,0 13-3 15,6 2-3-15,3 0-3 16,9-2-1-16,6 0-1 16,6-6 3-16,6 1-2 15,3-9-1-15,6 1-2 16,3-14 1-16,0-5 9 15,0-5 7-15,0-6-1 16,-1-13 0-16,-2-7-6 0,-3-6-1 16,-6-3 1-16,-3 0 0 0,0-5-5 15,-3-2 1-15,-3 2-2 16,0 5 0-16,0 6 4 16,-3-3 8-1,0 7 3-15,0 7 0 16,0 4 0-16,0 19-10 15,0 8-1 1,0 16-2-16,0 8 2 16,0 10 3-16,0 6 0 15,3 10 0-15,0-3-3 16,3-2 1-16,3-10-2 16,0-6 2-16,0-3-22 0,0-13-7 15,3-5-40-15,0-11-15 16,-3-7-33-1</inkml:trace>
  <inkml:trace contextRef="#ctx0" brushRef="#br0" timeOffset="419818.511">22317 9750 208 0,'-12'10'79'0,"12"-7"-42"0,0 5-30 16,0-5 20-16,3-1-10 16,0 1-2-16,3-3 0 15,0 0 1-15,12-5-9 16,6-9 0-16,3-4 0 0,-4-8-1 16,1-9-1-16,-3-2-3 15,-6-5-2-15,3-1 1 16,0-7-1-16,-6 5 0 15,-4 5 2-15,-5 9-1 16,-3 4-1-16,0 1 7 16,-3 10 5-16,-5 8-6 15,-1 11-3-15,-3 10-2 16,0 8-1-16,-3 11 2 16,3 10 1-16,3 11 5 0,0 0 5 15,9 3-9 1,6-22-2-16,-3-5-2 0,9 3 0 15,-3-6-29-15,15-7-10 16,14-11-96 0</inkml:trace>
  <inkml:trace contextRef="#ctx0" brushRef="#br0" timeOffset="421177.2937">23127 9509 200 0,'-15'-8'74'0,"6"8"-40"0,-6 3-24 0,9-1 20 15,-6 6-14 1,-6 6-1-16,-2 4-9 0,5 11-2 16,-3-2-2-16,0-1-2 0,12 1 3 15,0-4-2-15,6-1-1 16,3-4-2-16,3-2-1 16,6-8 4-16,0-3 1 15,6-5 2-15,-6-2 0 16,5-4 0-16,-2-4 0 15,0-1-5-15,-3-7-1 16,-3-6-2-16,0 3 3 16,-3 5 9-16,0 3 6 15,-3 5 3-15,0 5 1 16,0 16-7-16,-3 3-2 16,3 3-1-16,-3-1 2 0,6 3-5 15,0-5-1 1,0-3-4-16,3-2-1 0,2-3-50 15,1-3-20-15,6-7-53 16</inkml:trace>
  <inkml:trace contextRef="#ctx0" brushRef="#br0" timeOffset="421770.7793">23290 9742 228 0,'-26'11'85'0,"17"-6"-46"0,3 3-37 16,6-8 19-16,6 2-7 0,-6-2 0 16,6 3-8-16,3 0-4 15,-3-3-1-15,3-3-6 16,2 0 1-16,-2 1 4 0,0-4 4 16,0 4-3-16,-6-3-3 15,3 2 3-15,-3-2 3 16,-3 2-1-16,0 0 0 15,0 3-3-15,0-2-1 16,0 2-1-16,0 0 0 16,0 0 2-16,0 0 2 15,-3 5-6-15,3 0 5 16,0 1 1-16,0-1 4 16,0-5 3-16,0 2 2 15,0-2 1-15,3-2 2 16,6-3 2-16,0-3-5 15,0-6 1-15,3-7-5 16,0-8-2-16,3-5-2 16,-3-6 0-16,2-5-11 15,1-3-4-15,-3 9 3 16,-3-1 3-16,3 6 4 16,-9 7 3-16,-3 6 9 15,0 5 3-15,-3 6-6 16,-3 10-4-16,-6 10-5 15,6 9 1-15,-3 10 3 16,-6 8 3-16,9 8 0 16,0 5 2-16,4 3-4 0,2-5 0 15,5-3 1-15,1-6 0 16,6-7-9-16,6-6-2 16,3-12-80-16,6-20-34 15,0-4-3 1</inkml:trace>
  <inkml:trace contextRef="#ctx0" brushRef="#br0" timeOffset="422489.7169">21978 9999 236 0,'-18'2'90'0,"12"-2"-48"0,0 3-51 0,6-3 14 15,0 0-5-15,6 3 2 0,3-3 1 16,9 0 1-16,12 0-2 15,8 0 3-15,19 0 4 0,17 0-1 16,16-3 1-16,14-2-3 16,27-1 1-16,9-2-13 15,23 0-5-15,1 3 11 16,-3-3 9-16,5 3-2 16,-8 2-1-16,-6 1 5 15,-9-1 3-15,-12 3-3 16,-3 0 1-16,-15-3 2 15,-9 1 3-15,-6-1-5 16,-17 0-2-16,-13 1-1 16,-14-1-1-16,-13 0-2 15,-5-2-1-15,-12-3-45 0,-12-2-20 16,-3-14-80 0</inkml:trace>
  <inkml:trace contextRef="#ctx0" brushRef="#br0" timeOffset="423224.1963">23770 8983 164 0,'-3'-11'63'0,"-12"14"-34"0,12-1-34 16,6 9 21-16,6 7-3 16,0 17 1-16,-3 15-1 15,0 14-7-15,3 2-2 0,-4 13 2 16,1 14-1-16,3 5 2 15,-3 5 0-15,-3 3 1 16,0 2 0-16,0 3 0 16,0-2-2-16,0-1-1 15,-3-2 1-15,6-5 1 16,-3-4-1-16,-3 4 1 16,6 2 2-16,-3-5 2 0,0 0-3 15,-3 0 0 1,6-6-1-16,-3 4 1 0,6-6-4 15,-3 0-1-15,-3 0-3 16,0-6-1-16,3-4 3 16,-3-1 1-16,3-2 1 15,-3-8 0-15,-3 5 0 16,3-6 0-16,-3-4 0 16,9-6 2-16,-3 6-3 15,-1-6-2-15,1-5-3 16,-3 5 1-16,3 3 1 15,-3-6 2-15,-3-2-3 16,0-8 0-16,0-5-4 16,0 2 1-16,0-2-25 15,-9-11-8-15</inkml:trace>
  <inkml:trace contextRef="#ctx0" brushRef="#br0" timeOffset="424177.4048">22338 10155 224 0,'-30'-3'85'0,"18"11"-46"0,-3 0-39 16,6 0 18-16,1 10-8 15,-4 12 0-15,0 7-2 0,3 8 2 16,9 10-5-16,9-2-1 0,9-5 0 15,14-9 2-15,10-10 3 16,0-10 5-16,8-14 1 16,-2-13-4-16,-9-13 1 15,-4-8-3-15,-11-5 0 16,-9-1 6-16,-9-10 2 16,-9 3-2-16,-9 8 1 15,-3 2-9-15,0 5-2 16,-5 6-16-16,8 3-6 15,3 4-37-15,6 6-16 16,9 1-64 0</inkml:trace>
  <inkml:trace contextRef="#ctx0" brushRef="#br0" timeOffset="424489.9278">23124 10176 220 0,'-21'-3'82'0,"18"9"-44"0,-3-6-31 15,3 5 18-15,0 3-9 16,-3 16 1-16,0 5-1 16,3 5 2-16,3 6-10 15,6 2-2-15,9 0-2 0,6-10 9 16,6-13 3-16,2-11 1 0,4-11 0 15,3-13-3-15,-6-5 1 16,-10-11-4-16,-8-2-1 16,-9-3-6-16,-15-3-3 15,-5 6-36-15,-7 5-16 16,-6 7-73 0</inkml:trace>
  <inkml:trace contextRef="#ctx0" brushRef="#br0" timeOffset="424974.2958">22320 10745 232 0,'-42'5'88'0,"25"3"-48"0,-13 16-29 0,21-8 23 16,0 7-5-16,0 20 1 15,6-1-9-15,9 3-2 16,12-8-11-16,9-2-3 0,14-9 1 16,7-10 1-16,3-11 1 15,-1-10-2-15,-8-6 1 16,-9-7 0-16,-10-9 3 15,-8 1 4-15,-9-3 1 16,-12-3-11-16,-9 3-4 16,-2 2-22-16,-1 6-11 0,3 3-30 15,6 5-12-15,3 5-57 16</inkml:trace>
  <inkml:trace contextRef="#ctx0" brushRef="#br0" timeOffset="425208.7813">23165 10687 288 0,'-11'15'107'0,"11"-9"-58"0,0 18-57 0,6-9 18 15,-4 12-3 1,1 13 4-16,3 5-2 15,0-1 0-15,0 1-5 0,6-7-18 16,-3-7-6-16,9-7-91 16,-9-8-59-16,-6-8 69 15</inkml:trace>
  <inkml:trace contextRef="#ctx0" brushRef="#br0" timeOffset="425505.5598">22383 11314 256 0,'-18'21'96'0,"15"11"-52"0,3 20-25 16,-3-28 29-16,-3 3-17 16,0 10-5-16,0 0-20 15,6-3-6-15,6-5-1 16,6-5-40-16,9-5-17 0,2-11-52 16,4-14-45-16,9-15 61 15</inkml:trace>
  <inkml:trace contextRef="#ctx0" brushRef="#br0" timeOffset="425802.8601">23046 11480 272 0,'-20'35'101'0,"23"-14"-54"0,14 13-42 0,-11-18 22 15,9 0-11-15,0 0 1 16,15-3-6-16,6-8 1 0,5-10-7 16,1-8-1-16,-3-6 0 15,-13-4 2-15,-8-4 1 0,-12-10-3 16,-15 3-1-16,-12 5 1 16,-8 5 0-16,-7 5-5 15,0 6-1-15,-5 5-24 16,-4 24-10-16,6 5-63 15,1 6-72 1,-1-1 48-16</inkml:trace>
  <inkml:trace contextRef="#ctx0" brushRef="#br0" timeOffset="426068.1153">22454 11906 272 0,'-12'21'101'0,"9"9"-54"0,6 20-48 0,-3-24 20 16,3 14 2-16,0 8 5 15,0 2-12-15,0-3-3 16,3 1-7-16,0-3-7 0,3-13-3 15,3-6-39-15,9-5-18 0,2-13-62 16</inkml:trace>
  <inkml:trace contextRef="#ctx0" brushRef="#br0" timeOffset="426255.6411">23160 12158 304 0,'-9'63'115'0,"12"-26"-62"0,-3 27-46 15,6-38 26-15,-1 11-21 16,1 3-4-16,3 0-27 16,0-1-10-16,3-7-112 15,12-8-48-15</inkml:trace>
  <inkml:trace contextRef="#ctx0" brushRef="#br0" timeOffset="432599.0934">24448 9335 124 0,'-3'0'49'0,"3"-3"-26"0,0 3-5 15,0 0 20-15,0 0-10 16,0 0-4-16,0 0-9 16,0 0-5-16,0 0-5 15,0 0-4-15,0 0 0 0,0 0-1 16,0 0 0-16,0 0 6 16,0 0 4-16,0 0 12 15,0 0 8-15,0 3-4 16,0-1-3-16,0-2-9 0,0 3-1 15,0 5-10-15,0 0-2 16,0 5-6 0,3 0 8-16,0 3 2 15,0 8 2-15,3 2 1 16,-6 3 4-16,6 11 3 16,-6 0 0-16,0-8 4 15,-6-1-7-15,6-4 1 16,-6-3-6-16,0-6 1 15,-6-2-5-15,-5-5 0 16,-4-4-17-16,0-4-5 16,-6-8-20-16,0-8-7 0,-8-11-23 15,5-5-6-15,9-6-39 16</inkml:trace>
  <inkml:trace contextRef="#ctx0" brushRef="#br0" timeOffset="432739.6137">24323 8998 332 0,'-6'-2'126'0,"6"2"-68"0,0 2-61 16,0-2 24-16,0 0-50 16,-3 3-17-16</inkml:trace>
  <inkml:trace contextRef="#ctx0" brushRef="#br0" timeOffset="441692.7386">24416 10134 124 0,'12'-6'46'0,"-9"6"-24"0,-3-2-10 0,0 2 13 16,0 0 2-16,0 0 3 16,0 0 4-16,0 0 3 15,0 0-20-15,0 0 6 0,0 0 1 16,-12-3 12-1,3 0-13-15,-6 3-5 0,0 0-7 16,0 0 0-16,0 0-4 16,0 3 1-16,-3 2-3 15,-2 6 0-15,2 5-6 16,6 0-1-16,-3 10-4 16,6 3 1-16,3 6 3 15,6 4 3-15,9-2-2 16,3 0 0-16,9 0 1 15,14-5 0-15,-2-8 0 16,9-11 0-16,0-15 2 16,5-9 1-16,-5-5-1 15,-1-5-2-15,-11-3 5 16,-9-2 4-16,-6-3 6 16,-15-3 5-16,-9 5-6 0,-6 1-3 15,-6 5-6-15,0 2-2 16,1 6-17-16,-1 2-7 15,3 6-39-15,-3 2-16 16,15 9-66 0</inkml:trace>
  <inkml:trace contextRef="#ctx0" brushRef="#br0" timeOffset="442051.8481">24428 10631 304 0,'-3'-3'112'0,"6"6"-60"0,-3 0-43 16,0 2 25-16,0 16-13 16,0 3-1-16,0 8-12 0,-3 2-5 15,3 0-2-15,0 11-1 0,0-5 0 16,3-3-47-16,0-2-18 15,-3-4-77 1</inkml:trace>
  <inkml:trace contextRef="#ctx0" brushRef="#br0" timeOffset="442411.645">24425 11266 312 0,'-6'0'118'0,"6"3"-64"0,0 2-34 16,0 3 30-16,0 5-23 15,0 11-7-15,0 8-12 16,-3 2-4-16,-3 6-2 16,6-1-8-16,-3 4-4 0,0-4-38 0,9 1-17 15,0-3-59 1,-6-2-52-16,0-1 67 15</inkml:trace>
  <inkml:trace contextRef="#ctx0" brushRef="#br0" timeOffset="442583.541">24436 11893 316 0,'-5'8'121'0,"5"3"-66"0,0 7-47 0,5-5 27 15,-2 11-20-15,-3 5-6 16,0 3-19-16,6 5-8 0,-3 0 9 16,0 11-58-16,0-1-24 0,3-4-33 15</inkml:trace>
  <inkml:trace contextRef="#ctx0" brushRef="#br0" timeOffset="458003.1532">24812 9962 180 0,'0'-6'68'0,"11"6"-36"0,1 0-20 0,-12 0 19 15,0 3-7-15,6 5-2 16,-3 5 1-16,-3 11 2 16,-9 5-13-16,3 0 2 0,-3 0 2 15,3 0-4-15,-2-5 1 16,-4 5-8-16,3-8-1 16,6 1-2-16,-6-7-2 15,9-1-2-15,0-4 1 16,6-2 1-16,0-3 0 15,9-5-3-15,8 0 0 16,-2 0 2-16,9 0 2 16,0 6 0-16,-3-6 2 0,-4 5-4 15,-2-8 0-15,-9 1-28 16,3 2-10-16,-9-8-153 31,-6-3 65-31</inkml:trace>
  <inkml:trace contextRef="#ctx0" brushRef="#br0" timeOffset="458534.3446">24850 10202 200 0,'0'-2'77'0,"3"-4"-42"0,0 9-23 0,6-3 19 15,0-3-12 1,3 1-1-16,9-1-1 0,3-5-2 16,-1 0-7-16,-2-2-3 15,9-4 1-15,-3-4 3 0,0-3 2 16,-10 0 1-16,10-6 0 16,-12-2 0-16,-3-5 0 15,3 2 0-15,-6-5 0 16,-3 0-6-16,0-8-2 15,-3-3-2-15,-3-5 1 16,6 0 0-16,-6 3 1 0,0 2 0 16,0-2 2-16,-6 5 3 15,6-2 5-15,-9 2-4 16,6-6 0-16,-6 1-2 16,-9-3 0-16,6 0-4 15,0 6-1-15,-6-6-1 16,-3 2-2-16,7 6 3 15,-4 0 0-15,-3-10-1 16,0 7-2-16,0 3-2 16,0 3 1-16,1 2 1 15,2 3 2-15,-9 3-3 16,12 2-2-16,-3 3-12 16,0 0-5-16,6 2-22 15,3 4-11-15,7-1-52 16,-4 3-22-16,0 2 18 15</inkml:trace>
  <inkml:trace contextRef="#ctx0" brushRef="#br0" timeOffset="459065.6479">23817 7945 140 0,'0'-2'55'0,"-6"7"-30"0,12 0-23 0,0 3 12 16,3 6-3-1,0 9 1-15,3 9 5 0,-3 8 3 16,9 7-10-16,-6 4 3 0,0 2 3 16,-12-6-4-16,0-4-2 15,-3-4-3-15,-6-7-2 16,-6-3-1-16,0-10 2 15,-6-11-19-15,-9-8-8 16,7-8-47 0,-4-11-53-16,-3-23 32 15</inkml:trace>
  <inkml:trace contextRef="#ctx0" brushRef="#br0" timeOffset="459158.5056">23657 7903 256 0,'12'-13'96'0,"-10"10"-52"0,1 1-51 15,-3 2 16 1</inkml:trace>
  <inkml:trace contextRef="#ctx0" brushRef="#br0" timeOffset="459212.8732">23680 7885 344 0,'9'0'-82'15,"12"0"-11"-15,-3 0-5 16</inkml:trace>
  <inkml:trace contextRef="#ctx0" brushRef="#br0" timeOffset="459525.3785">23978 7985 204 0,'-6'16'77'0,"6"5"-42"0,-3 6-30 0,3-19 17 0,3 0-12 15,0-1-3 1,0 1-2-16,3-2-1 0,3-1-2 16,3-5-4-16,-3-3-1 0,9-5-3 15,-6 0 1-15,-1-5 1 16,-2-3-1-16,-3 0 8 15,-3-2 5-15,0-1 5 16,0 4 2-16,-3 4 7 16,0 3 6-16,3 11-20 15,0 5-6 1,6 7-4-16,0 7 0 16,0-1 3-16,0 0-29 15,6-2-11-15,-3-4-68 16,6-1-35-16,-7-4 67 15</inkml:trace>
  <inkml:trace contextRef="#ctx0" brushRef="#br0" timeOffset="459947.2988">24258 7932 184 0,'-3'21'71'0,"3"-2"-38"0,0 2-21 0,0-8 21 15,3 1-17-15,-3-1-4 16,6 0-7-16,-3-2-2 16,9-3-1-16,-3-6-21 0,3-10-8 0,2-5-6 15,1-6-2-15,3-4 16 16,-6-12 11-16,-3-2 21 16,3 8 9-16,-3 8 1 15,3 26 7 1,-3 6-10-16,-3 5 5 15,-3 2 1-15,6 3-6 16,-6-2 1-16,5-1-14 16,1-7-5-16,3-3-3 15,-3-8-1-15,3-3-3 16,3-5-1-16,-3-8 0 16,0-2 4-16,-3-6-4 15,0 6 0-15,-6 4 0 16,6 22-3-1,-6 8-1-15,-3 8-11 16,0 2-4-16,3-2-24 0,-1-5-9 16,1-3-20-1</inkml:trace>
  <inkml:trace contextRef="#ctx0" brushRef="#br0" timeOffset="460291.5161">24684 7938 160 0,'-6'29'60'0,"9"-6"-32"0,-3 14-4 0,0-21 22 16,0 8-12-16,0 5-2 15,0 3-17-15,0-3-4 16,0 3-7-16,0-3-3 0,0-8 2 0,0-8-4 16,0-5 0-16,0-10-4 15,0-9 1-15,-3-13 2 16,3-10 1-16,0-14-2 15,0-2 2-15,6-11 5 16,2 6 5-16,4 7-7 16,3 11-1-16,0 10-8 15,12 12 0-15,-3 15 12 16,-3 10 8-16,-4 6 14 16,-5 0 7-16,-12 2-4 15,-6-2-1-15,-9 0-18 16,-5-3-7-16,-10-5-56 15,0-2-25-15,9-12-60 16</inkml:trace>
  <inkml:trace contextRef="#ctx0" brushRef="#br0" timeOffset="525305.9124">2071 15214 208 0,'-30'-3'77'0,"30"11"-42"0,-6 16-45 0,6-3 9 16,0 19-2-16,0 10 1 16,0 13 4-16,0 3 1 15,0 6-1-15,0 10 5 0,0-3 3 0,0 3-5 16,0-5-3-1,0-6-1-15,0-4 1 0,0-7-23 16,6-15-11-16</inkml:trace>
  <inkml:trace contextRef="#ctx0" brushRef="#br0" timeOffset="526586.9658">2071 14946 212 0,'-21'-71'79'0,"21"60"-42"0,3 3-43 0,0 6 12 16,6 2-2-16,0 0 5 15,2 0 1-15,4 0 4 16,6 2-7-16,9 4 5 0,6-1 3 15,11 3-12-15,16 2-5 16,8-2 0-16,13 0 2 16,17 6-1-16,15-1 0 15,6-3 1-15,21 6 2 16,15 0-3-16,17 0 0 16,10-5 1-16,8-1 2 15,7-2-1-15,8 0-1 0,3 0-2 16,10-3 1-16,2-5 5 15,9-2 2-15,-3-1-2 16,6-2-1-16,3-11-6 16,1 3-2-16,-1-9 4 15,0 7 5-15,-3-1-2 16,-6 2 1-16,6 1-1 16,-5 3-2-16,-1-6-2 15,-3 5 1-15,3-2 1 16,-3 2 2-16,-2-2-1 15,-1 5-1-15,-6-2-4 16,0 4-2-16,-5-2 3 16,2 3 1-16,33 2-1 15,-27 1 2-15,-8 2 3 0,-13 0 1 16,-11 0 1-16,-22 0 2 16,-8-3-5-16,-15-2-1 15,-12 2 0-15,-24 1 0 16,-15-1 8-16,-5 3 5 15,-16 0-6-15,-8 0-2 16,-10 3-3-16,-8 2-2 16,-6 3-2-16,-10 2 1 15,-5 1 3-15,-6 5 1 16,-3 2-4-16,-6 25-1 16,-3-1 1-16,-3 8 0 15,0 11-2-15,0 11 2 0,3 20-1 16,3 3-2-1,8 3 3-15,4-2 0 0,0 12 1 16,-3-10 0-16,0-11 0 16,-3-5 0-16,-6-13 0 15,0 3 2-15,-3-14 1 16,-1-5 3-16,-2 2-5 16,-3-12-1-16,-3-4 0 15,-2-7 2-15,-7 0 1 16,-15-11 1-16,-6 0 0 15,-12-10 0-15,-17 2 4 16,-7-3 3-16,-17-7-6 16,-3-3-1-16,-9 0 4 15,-13 0 3-15,-8-3-6 16,-15 1-1-16,-8-1-4 16,-19-2-1-16,-9 5 1 0,-17-3 0 15,-13 3 0-15,-20 3 0 16,-12 7 0-16,-9-2 2 15,-15 6-3-15,3 4 0 16,6 1 1-16,-3-3 2 16,12 2-1-16,2-2-1 15,10-3-2-15,6 3 1 16,3-3 1-16,8 3 0 16,-8 0 0-16,6 0 0 15,8 5 0-15,1-5 0 0,2 0 0 16,10-3 2-16,8 6-1 15,4 4-1 1,2-12 1-16,-3 5 1 0,10-6-3 16,-10 1 0-16,4-3 1 15,-7-3 2-15,3 3-1 16,4-8-1-16,-7 3 1 16,4-6-1-16,2-7 0 15,3-9 0-15,4 6 0 16,-1-3 2-16,-3 5 1 15,7 1 1-15,-10 2 2 16,3 3 3-16,1-1-2 16,8 4-2-16,15 2 0 15,21-6 1-15,18 6-69 0,0 14-30 16</inkml:trace>
  <inkml:trace contextRef="#ctx0" brushRef="#br0" timeOffset="643949.1994">19790 878 300 0,'0'0'112'0,"0"0"-60"0,6 22-52 0,-3-17 23 16,3 16-6-16,0-2-1 15,0 26-4-15,-3-6-2 16,-3 19-6-16,0-10-3 0,0 10 0 15,0-7-15-15,0-4-3 16,0-2-48-16,-3-18-23 16,3-1-36-1</inkml:trace>
  <inkml:trace contextRef="#ctx0" brushRef="#br0" timeOffset="644121.4635">19573 1270 300 0,'-18'3'112'0,"18"2"-60"0,3-5-45 0,3 0 23 0,0 0-14 16,0 0-4-16,21-8-7 15,-7 3-4-15,19-3 0 16,-6 2-28-16,8 6-9 0,-5-5-48 16,6 5-21-16,-6 0 0 15</inkml:trace>
  <inkml:trace contextRef="#ctx0" brushRef="#br0" timeOffset="644402.6834">20052 1376 264 0,'9'18'99'0,"-9"-18"-54"0,39 0-48 0,-33 0 19 16,8 0-8-16,-2 0 1 15,9-5-5-15,-3 5-1 16,6-13-1-16,-3 2-6 0,0-5-2 15,-4 3 0-15,-8 0 2 16,-3 0 4-16,-12 2 4 16,0 3 8-16,-11 13 2 15,2 3-1-15,-12 6 0 16,6-1-7-16,3 8-4 16,3-2-6-16,18 4-2 15,-3-1-19-15,18-4-7 0,-3-5-32 16,18-10-13-16,-6 2-22 15</inkml:trace>
  <inkml:trace contextRef="#ctx0" brushRef="#br0" timeOffset="644652.7738">20543 1304 372 0,'-50'14'140'0,"50"-14"-76"0,-36 21-64 15,33-16 27-15,-3 3-22 16,0 3-4-16,9-6-4 15,0 3-1-15,12 5 3 16,0-8-2-16,8 9 1 0,-5-1 2 16,-3 3 2-16,-3-3 5 0,-12 0 4 15,0 3-4-15,-12-8 1 16,0-3-16-16,-9-5-7 16,4 0-25-16,2-10-12 15,3 2-31-15,9-19-12 16,0 1-22-1</inkml:trace>
  <inkml:trace contextRef="#ctx0" brushRef="#br0" timeOffset="644793.0472">20778 931 316 0,'-3'40'121'0,"3"-40"-66"0,-12 66-47 0,12-58 29 15,-3 29-19-15,0-5-2 16,3 16-12-16,0-9-3 15,6 11-1-15,-3-10-60 0,6 5-24 16,-3-13-57-16</inkml:trace>
  <inkml:trace contextRef="#ctx0" brushRef="#br0" timeOffset="644949.6381">20615 1212 324 0,'20'-5'123'0,"-20"5"-66"0,75 5-66 16,-63-5 18-16,23-5-86 16,-5-1-35-16,24-10-6 0,-7 3 3 15</inkml:trace>
  <inkml:trace contextRef="#ctx0" brushRef="#br0" timeOffset="645668.4826">19677 2035 248 0,'-9'-11'93'0,"-6"8"-50"0,-9 3-28 0,21 0 24 16,-9 0-17-16,-8 6-2 15,-1 10-8-15,6-3-2 16,-3 11-6-16,0-3-3 0,3 13 0 16,3-5-6-16,6 3-1 15,0-3 0-15,12-5 4 16,-3-3-8-16,12-13-1 15,-3 3 1-15,6-25 1 16,-3 9 6-16,3-13 3 0,0 2 10 16,-9 0 3-16,-1 0 13 15,-2 5 9-15,0 3-15 16,3 14-3-16,-3-6-11 16,3 18-2-16,0 3-2 15,3 6-2-15,0-9-2 16,3 9 1-16,0-9-61 15,9-2-25-15,-7-2-54 16</inkml:trace>
  <inkml:trace contextRef="#ctx0" brushRef="#br0" timeOffset="646824.52">20412 2318 160 0,'3'5'60'0,"-3"-5"-32"0,0 5-9 0,0-2 23 15,0 0-1-15,0-1 2 16,-3 4-6-16,0-6-2 0,-6 0-20 16,3 0 2-16,-6-8 1 15,-3 2-8-15,-2-12-3 0,-4-19-4 16,0 0-3-16,3-14 1 16,6 6 1-16,3 1-3 15,3 1-2-15,3 3-1 16,3 17 3-16,0 2-5 15,6-3 0-15,3-11-6 16,-3 17 0-16,0 5-3 16,-3-1 0-16,0-4-1 15,-3 15-2-15,-6 6 7 16,-3 5 2-16,0 5 3 16,-3 3 8-1,0 5 4-15,4 3-3 0,-4 13-2 16,3-3 0-16,3 1 1 15,0-4-1-15,6-9-1 16,0-4 1-16,3 9-1 16,-3-12-3-16,6 1 2 15,-3-2 1-15,3-1 0 16,0 0 0-16,6-13 0 16,-4 3-5-16,4-3-1 15,0 0 0-15,0-3 4 16,3-10-1-16,-3 2 1 15,0 3 0-15,-3 0 0 16,-3 3 4-16,0 0 1 0,3-3-1 16,-3 2 1-16,0 1 2 15,-4 3 4-15,4-4 2 16,-6 4 1-16,0-1-2 16,0 3 1-16,-6 0-2 15,4 3 0-15,-4-1-3 16,0 4 1-16,0-1-4 15,0-3-2-15,3 4-22 16,0-6-11-16,3 0-46 16,6 0-17-16,6-6-4 15</inkml:trace>
  <inkml:trace contextRef="#ctx0" brushRef="#br0" timeOffset="647246.5602">20615 1839 208 0,'3'0'79'0,"2"8"-42"0,4 10-23 0,-3 1 22 16,0 7-11-16,0 9-3 15,-3 4-10-15,0 1-5 16,0-3-4-16,0-5-3 0,0-16 3 15,0 0 2-15,0-3 2 16,0-3-1-16,-3-7 1 16,0-6-4-16,3-7 0 0,3-9-3 15,0 1-1-15,9-1-4 16,3 6 1-16,0 10 0 16,-1 11 2-16,1 6 5 15,0-4 6-15,-6 6 10 16,-6-3 6-16,0 0-2 15,-9 6 0-15,0-3-6 16,-15 2-2-16,3-2-9 16,-6 0-2-16,4-5-11 15,-4-3-3-15,3-6-28 16,9-4-13-16,0 2-55 0,15-14-24 16,15-12 24-1</inkml:trace>
  <inkml:trace contextRef="#ctx0" brushRef="#br0" timeOffset="647496.5796">21192 1990 296 0,'-18'5'110'0,"15"-5"-60"0,6 3-50 16,6-1 21-16,3-2-10 15,3 0 1-15,3-2-12 16,6-1-2-16,5-8 1 16,4 3-44-16,9-2-17 0,-7 7-62 15</inkml:trace>
  <inkml:trace contextRef="#ctx0" brushRef="#br0" timeOffset="647652.8202">21266 2133 368 0,'-9'0'137'0,"9"0"-74"0,3 0-71 16,3 0 21-16,6 0-16 15,6-8 0-15,6 2-28 0,12-7-11 16,5 0-105-16,4-6-46 15</inkml:trace>
  <inkml:trace contextRef="#ctx0" brushRef="#br0" timeOffset="647965.3526">21710 1990 336 0,'-9'0'126'0,"9"0"-68"0,0 0-63 16,3 0 23-16,3-6-14 15,3 4 0-15,6-4 0 16,6 1 0-16,2-3-2 16,4 3-32-16,-3 0-15 0,0 2-74 15,-3 6-57 1,-15 2 69-16</inkml:trace>
  <inkml:trace contextRef="#ctx0" brushRef="#br0" timeOffset="648105.9898">21731 2119 308 0,'-18'3'115'0,"15"-3"-62"0,3-3-51 0,0 3 25 16,6 0-20 0,6 0-6-16,6-5-19 0,5-3-8 15,16-5-56-15,0 2-23 16,0 3-1-16,-4 0 3 16</inkml:trace>
  <inkml:trace contextRef="#ctx0" brushRef="#br0" timeOffset="648793.6064">22466 1847 176 0,'-6'-3'68'0,"3"3"-36"0,0-2-15 0,0 2 22 16,0 0-11-16,0 0-1 16,0 2-10-16,-3 1 0 15,0 5-10-15,-6 5 2 0,-6 5 2 0,4 6-4 16,-1 8-2-16,6 10-2 16,3-5-3-16,6 3 1 15,3-13-1-15,0-9 0 16,9 9 0-16,-3-1 2 15,8-7 3-15,-2-1-2 16,9-15 0-16,-3 2 1 16,9-18 0-16,11-24 0 15,-5-6 0-15,-6-4 2 16,-6 4 3-16,-12-2 13 16,-6 0 6-16,-9 11 8 15,-9 8 4-15,-9 7-19 16,-6 6-7-16,-3 0-44 15,4 13-18-15,2 8-128 16</inkml:trace>
  <inkml:trace contextRef="#ctx0" brushRef="#br0" timeOffset="651357.5416">16683 1058 236 0,'-18'-10'88'0,"15"4"-48"0,-15 1-14 0,15 5 29 0,-9 0-18 15,-3 5-6-15,-6 1-14 16,0 7-4-16,-8 13-7 15,2 14-6-15,6-5-3 0,9 2-1 16,15-3 3-16,9-2-2 16,6-1-1-16,6-4-22 15,8-11-7-15,1-6-50 16,-9-15-21-16,-3 2-4 16</inkml:trace>
  <inkml:trace contextRef="#ctx0" brushRef="#br0" timeOffset="651826.4544">16805 1122 228 0,'-6'5'88'0,"3"11"-48"0,3-3-47 16,3 6 49-16,0-1-15 15,0 1-10-15,0 2-8 16,0-3-6-16,-1 1-3 0,1-6 1 15,0 0-1-15,0-5 2 16,3-2-8-16,0-6-3 16,3-6 2-16,0-2 2 15,3-5 3-15,3-5 1 16,0 4 3-16,3 4 5 16,-3 7 1-1,-1 6-1-15,-2 7-2 16,-3-2 3-16,-3 3 3 0,0-3-6 15,0-3-1-15,-3 3-2 16,3-3-2-16,0-2 1 16,6-11-1-16,0 0 0 15,0-5 0-15,6 0 0 16,2-3 0-16,-2 13-3 16,0 3 0-16,-3 3 2 15,0 7 2-15,-3-2 2 16,0 3 1-16,0 2 0 15,0-5 2-15,-1 5-25 16,4-7-10-16,6-6-38 0,-6-6-15 16,3-2-21-1</inkml:trace>
  <inkml:trace contextRef="#ctx0" brushRef="#br0" timeOffset="652123.2362">17430 1180 212 0,'-3'19'79'0,"6"2"-42"0,3 13-28 0,0-10 19 15,-3 8-3-15,-1-1 0 16,-2 9-8-16,3 0-2 16,0-8-9-16,0 2-4 0,0-8 1 15,0-7-11-15,-3-6-4 16,0-18-12-16,0-11 11 16,-3-8 4-1,0-15 6-15,3-6 2 0,9-8-2 16,3 0 2-16,6 2 10 15,6 17 5-15,3 10 3 16,0 11-1-16,-1 24-2 16,-5-3-1-16,-6 5 10 15,-12 5 7-15,-6-2-6 16,-9 0-5-16,3-8-37 16,-12 0-17-16,3-3-115 15</inkml:trace>
  <inkml:trace contextRef="#ctx0" brushRef="#br0" timeOffset="655607.9906">16290 1860 104 0,'-12'-18'38'0,"9"-12"-20"0,-3 12 3 0,3 10 19 15,0-3 5-15,0 3 5 16,0 3-3-16,0 0-2 16,0 2-24-16,3 3-6 0,0 27-5 15,0 10-7 1,0 5 1-16,0 14 0 16,0-3 2-16,0-9 3 15,0-6-4-15,0-7-1 16,0-4 0-16,0-3 2 15,3-17 1 1,0-1-1-16,0-6-1 16,3-11-3-16,0-13 1 15,3 1-7-15,3 1-1 0,2 4-1 16,4 5 4-16,3 7-1 16,3 6-1-16,0 14 0 15,-3 7 3-15,-6 3 11 16,-10-3 8-16,-8 3 4 15,-2 2 2-15,-7 0-11 16,-6-7-5-16,-3 2-16 16,0-13-5-16,0-3-38 15,6-7-14-15,3-4-31 16,7-7-12-16,5-5 11 16</inkml:trace>
  <inkml:trace contextRef="#ctx0" brushRef="#br0" timeOffset="655795.5083">16596 2114 316 0,'-6'0'121'0,"12"-3"-66"0,3 6-55 0,-3-3 23 16,3 0-15-16,6 0-2 15,0-3-15-15,6 1-7 16,5-6-73-16,4 0-33 15,6 8 9-15,6 0 6 16</inkml:trace>
  <inkml:trace contextRef="#ctx0" brushRef="#br0" timeOffset="656108.0448">17007 2111 288 0,'-18'-2'107'0,"6"-1"-58"0,-3 3-29 16,6 0 30-16,-6 3-23 15,-2 2-5-15,-1 6-18 16,0 2-5-16,3 3 0 16,3 5-2-16,6 3-1 0,6 0-11 15,6-3-2-15,6-8-3 16,6-8 0-16,3-5 2 16,0-2 3-16,-1-6 7 15,-2 0 4-15,-3-6 9 16,-3 7 5-16,0 4 3 0,-3 0 3 15,-3 6-9 1,3 7-2-16,0-2-3 0,0 6 1 16,6-1-4-16,-4-3-2 15,7 4-25-15,3-12-11 16,6-4-90 0</inkml:trace>
  <inkml:trace contextRef="#ctx0" brushRef="#br0" timeOffset="656483.4527">17275 1953 392 0,'-9'-3'148'0,"12"3"-80"0,3 0-75 0,0 0 27 16,6 0-18-16,6 0-1 16,11-5-23-16,7 2-8 15,0 0 15-15,5 1-78 16,-2 2-32-16,-3 0-2 16</inkml:trace>
  <inkml:trace contextRef="#ctx0" brushRef="#br0" timeOffset="656623.7211">17400 2101 356 0,'-33'5'134'0,"24"-5"-72"0,15-5-72 0,-3 5 24 16,15-3-10-16,6-2-43 16,6-6-21-16,8-5-83 15,4 1-35-15</inkml:trace>
  <inkml:trace contextRef="#ctx0" brushRef="#br0" timeOffset="656842.6554">17683 2000 328 0,'-6'-2'123'0,"9"-1"-66"0,3 3-60 0,0 0 22 16,2 0-19-16,4-5-2 16,3 5-39-16,6-6-15 15,6 4-76-15,0-4-32 16</inkml:trace>
  <inkml:trace contextRef="#ctx0" brushRef="#br0" timeOffset="656983.3362">17718 2125 304 0,'0'0'112'0,"6"-3"-60"0,6 8-58 0,-3-5 17 15,9 0-14-15,9 0 0 0,3 0-50 16,2-5-21 0,4 2-40-16,6-10-15 15</inkml:trace>
  <inkml:trace contextRef="#ctx0" brushRef="#br0" timeOffset="657233.5251">18108 1958 312 0,'-27'5'115'0,"22"3"-62"0,-4 5-51 16,6 3 23-16,3 8-15 16,3 0-1-16,3 2-7 15,8-2-2-15,13-3 0 16,15-5-3-16,6-5 0 0,2-11-3 0,7-6-1 15,-10-12 4-15,-8-8 3 16,-15-4 14-16,-27-1 8 16,-15 4 6-16,-21 1 6 15,-8 7-32-15,-1 9-15 16,12 7-140 0</inkml:trace>
  <inkml:trace contextRef="#ctx0" brushRef="#br0" timeOffset="662552.2372">16629 2656 172 0,'-6'-15'66'0,"3"9"-36"0,-6-4-15 16,6 7 18-16,0-5-1 16,0 3 1-16,0 0-7 15,0-1-4-15,3 6-12 16,3 6-4-16,3 15 0 0,-3 8 8 15,3 10 3-15,3 4-8 16,-6 4-3-16,-3 1 0 16,3-6 1-16,-3-5-3 15,3-5-1-15,-3-13-1 0,0-3 1 16,0-8-4-16,6-6-2 16,-6-18-1-16,6-5 0 15,0-5 3-15,3-3 0 16,3 2-2-16,0 6 2 15,2 5-4-15,4 3-1 16,6 8 0-16,0 10 4 16,-3 8 5-16,-3 0 6 15,-4 3 10-15,-2 5 6 16,-9 8-2-16,-9-2-2 16,-6-3-9-16,-5-3-3 15,-4-3-23-15,0-4-8 16,0-1-11-16,0-11-3 15,6 1-18-15,9-3-5 16,9-5-64-16</inkml:trace>
  <inkml:trace contextRef="#ctx0" brushRef="#br0" timeOffset="662739.4968">16965 2797 328 0,'3'0'123'0,"3"2"-66"0,3-2-64 16,-3 0 21-16,6 0-11 15,6-2 0-15,9-1-41 16,-1 0-17-16,1 3-78 16,0 0-32-16</inkml:trace>
  <inkml:trace contextRef="#ctx0" brushRef="#br0" timeOffset="662895.762">16998 2895 364 0,'-21'7'134'0,"18"-7"-72"0,3 0-63 0,0 0 21 15,12 0-19 1,6 0-27-16,12-5-11 16,5 0-63-16,7-3-25 15,0-3 12-15,11 1 7 16</inkml:trace>
  <inkml:trace contextRef="#ctx0" brushRef="#br0" timeOffset="663036.7512">17355 2823 336 0,'-18'-5'126'0,"33"5"-68"0,-3-5-65 0,0 2 19 0,3 0-10 15,6 1-2-15,3-6-48 16,5 2-22-16,4 1-62 15,-3 2-24-15</inkml:trace>
  <inkml:trace contextRef="#ctx0" brushRef="#br0" timeOffset="663177.1546">17427 2895 340 0,'-18'7'126'0,"18"-7"-68"0,0 0-70 15,6 0 20-15,3 0-24 0,6 0-4 16,8-7-63-16,13 1-27 15,6-4 1-15,2-1 2 16</inkml:trace>
  <inkml:trace contextRef="#ctx0" brushRef="#br0" timeOffset="663442.7953">17888 2775 356 0,'-33'-2'132'0,"1"12"-72"0,-1 4-52 0,21-6 29 16,-6 5-23-16,3 3-7 15,3 2-12-15,6 6-2 16,6 2 3-16,6-4-16 0,6-4-3 16,12-13-13-16,3-10-5 0,-3-8 6 15,-1 0 4 1,-5-1 20-16,-3-4 8 0,-6 5 30 16,0 2 14-16,-3 3-3 15,0 6 0-15,0 10-26 16,0 10-9-16,6 8-1 15,3 4 0-15,8-1-9 16,1-5-5-16,9-6-104 16</inkml:trace>
  <inkml:trace contextRef="#ctx0" brushRef="#br0" timeOffset="669834.102">20415 1773 132 0,'-9'-3'49'0,"9"3"-26"0,-6-3-25 15,6 3 11-15,0 0-8 16,0 0-1-16,0 0-5 0,0 0-1 16,0 0-4-16,0-5 1 15,0 2-6-15,0 1-3 16,0 2 16-16,0 0 10 15,0-3 23-15,0 3 13 16,-3-5-8-16,0 5-1 16,0-3-11-16,0 3-5 15,-3-2-11-15,3-1-1 0,-3 3 0 16,0-5-1-16,-2 2 1 16,2 0 2-16,-6 1 5 15,3-4-4-15,-6 4 0 16,3-1-2-16,-6 3 0 15,0 0-2-15,-6 11-1 16,4-9-3-16,-10 14 1 16,6 0-2-16,-6 3-1 0,6-1 1 15,-2 9-1-15,2-6-3 16,3 18 2-16,3-1-1 16,6 4 0-16,3-5 0 15,6 16-2-15,0-8 3 16,9 8 2-16,-3-8 0 15,12 13-1-15,-3-13-2 16,12-5-1-16,-6-1-1 16,9-7 3-16,-4-6 2 15,10-4 2-15,-6-4-1 16,3-7-2-16,-4-1 1 16,4-12 1-16,-3-4-1 0,0-2-1 15,-3 1 1-15,-1-4 1 16,-5 3-1-16,0-5 2 15,-3 2 0-15,0-7 1 16,-3 2-5-16,3-8 1 16,-3 3 0-16,2-6 2 15,-2 4-3-15,-3-7 0 16,0 7 3-16,-6-9 1 16,0 3-1-16,-3-8-2 15,0 8 3-15,-6-8 0 16,0 5-1-16,-3-3-2 15,0 4 1-15,-2-6-1 16,-1 8 0-16,-3 2 2 0,3 3-21 16,0 3-7-16,3 3-99 15</inkml:trace>
  <inkml:trace contextRef="#ctx0" brushRef="#br0" timeOffset="671116.9359">16843 1733 72 0,'-3'-3'27'0,"3"3"-14"0,0 0 0 0,0 0 14 16,0 0-2-16,0 0 0 15,0 0 2-15,0 0 2 16,0 0-2-16,0 0 1 16,-6-2-16-16,3 2 0 0,-6-6 1 15,0 6 2-15,-2 0 0 16,-1 0-3-16,-3 6-2 15,3-4-4-15,-6 9-1 16,3-6-1-16,-6 16 0 16,3-2-2-16,-2 10-2 0,2-2-6 15,3 15-4-15,3-2 8 16,6 7 3-16,3-2-3 16,12 8 2-16,-3-8-2 15,9 0 0-15,0-11 0 16,11-4-2-16,-2-9 5 15,12-19 1-15,-6 1-3 16,3-29 1-16,-7-1 4 16,1-18 5-16,-6 5-5 15,-6-18 0-15,-3 13-9 16,-6-13-2-16,-3 8-12 16,-6 2-5-16,0 8-82 15</inkml:trace>
  <inkml:trace contextRef="#ctx0" brushRef="#br0" timeOffset="709854.4487">19817 3196 200 0,'-21'-16'77'0,"15"16"-42"0,0-5-32 0,3 0 17 0,-6-1 8 15,-3 1 4-15,0 2-5 16,0 3-2-16,-5 0-14 16,-1 6-9-16,0 4-2 0,3 9-5 15,3 5 1-15,6 2 0 16,9 1 2-16,6-1 1 15,6-5 3-15,3-2-3 16,3-9-2-16,5-10 2 16,1-5 2-16,-3-6 0 15,-3-7 2-15,0 2 2 16,-6-2 2-16,-4 4 3 16,1 4 4-16,-3 4-6 0,-3 6-2 15,0 8 1-15,0 6 0 16,-3 4-3-16,3 3-3 15,0 6 0-15,3-1-1 16,3-2-11-16,3-3-3 16,0-8-28-16,3-2-11 15,5-8-49 1,10-22-42-16,-3-5 56 16</inkml:trace>
  <inkml:trace contextRef="#ctx0" brushRef="#br0" timeOffset="710151.0872">20245 3209 200 0,'-14'0'74'0,"8"0"-40"0,3 0-24 16,3 0 17-16,0 0-7 16,0 0-1-16,0 0-11 15,3-8-5-15,3 3-2 16,3-11 1-16,2-2 1 0,1-1-1 15,0 1-2-15,0-3 7 16,-3 2 3-16,0 3-3 16,-3 3-2-16,0 2-5 15,0 6 0-15,3 5 0 16,0 8 0-16,0 3 0 16,3 7 0-16,2 3 0 15,1-2 0-15,0 2-27 16,3-5-11-16,0-3-74 15</inkml:trace>
  <inkml:trace contextRef="#ctx0" brushRef="#br0" timeOffset="710526.4414">20716 3014 208 0,'3'31'77'0,"9"-9"-42"0,-18 17-28 0,12-20 18 16,-3 5-13-16,0-1-2 16,0 1-6-16,5-5-3 0,-2-3 0 15,0-3 1-15,0-3 1 16,-3-4-1-16,3-9-2 0,0-8-2 16,0 1 1-16,0-3 1 15,3-1 0-15,0 1-5 16,6 8 1-16,3 2 0 15,3 11 2-15,-1 5 3 16,-2 6 2-16,-6 5 14 16,-3 2 6-16,-9 9 4 15,-6-1 3-15,-9 0-16 16,-6-5-6-16,-5-2-5 16,-4-6-3-16,3-8-26 15,3-2-12-15,6-6-34 16,9-7-15-16,15-6-11 15</inkml:trace>
  <inkml:trace contextRef="#ctx0" brushRef="#br0" timeOffset="711276.5126">21368 3130 236 0,'-18'-16'88'0,"15"16"-48"0,0-2-25 15,3 2 24-15,0 0-19 16,6 0-6-16,3 0-11 16,3-8-2-16,8 5-1 15,7 0 0-15,6-2 2 0,0-3-36 16,-4 5-17-16,4 3-65 15</inkml:trace>
  <inkml:trace contextRef="#ctx0" brushRef="#br0" timeOffset="711448.068">21365 3257 284 0,'-33'3'107'0,"27"-1"-58"0,3 1-46 0,3-3 21 16,0 0-19-16,9 0-2 15,6 0-2-15,9-3-1 16,8 1 0-16,7-4-47 0,3-2-20 16,11 3-50-16</inkml:trace>
  <inkml:trace contextRef="#ctx0" brushRef="#br0" timeOffset="711620.0066">21707 3196 312 0,'-6'0'118'0,"12"-5"-64"0,3 2-67 15,0 1 17-15,6-4-15 16,9-7-1-16,8 0-64 16,7 0-26-16,3-3-2 15,-10 3 4-15</inkml:trace>
  <inkml:trace contextRef="#ctx0" brushRef="#br0" timeOffset="711776.4367">21814 3249 288 0,'-27'3'107'0,"24"-3"-58"0,3 0-55 0,0 0 19 16,6 0-10-16,0 0-2 16,12-3-11-16,9-2-4 15,6 0 7-15,5-3-52 0,10 0-19 16,0-6-23-1</inkml:trace>
  <inkml:trace contextRef="#ctx0" brushRef="#br0" timeOffset="712135.6259">22368 3035 180 0,'-3'-8'68'0,"3"8"-36"0,-12 0-9 16,9 0 26-16,-3 0-7 16,-3 2-3-16,-3 9-19 15,-3-3-10-15,0 13-6 16,3 3-4-16,3 2 3 0,4 6-4 15,5 0-2-15,5-3-1 16,7-2 3-16,12-9-2 0,6-7 1 16,3-11 4-16,-4-8 1 15,-5-8 1-15,3-5 2 16,-12-6 6-16,-12 1 2 16,-9 2-3-16,-15 3-1 15,-6 10-11-15,-2 3-4 16,8 6-94-1</inkml:trace>
  <inkml:trace contextRef="#ctx0" brushRef="#br0" timeOffset="728711.768">6512 12615 216 0,'-15'16'82'0,"9"0"-44"0,-18 3-27 16,21-14 21-16,-6 5-11 16,-3 12 1-16,0-1-15 15,0-3-5-15,3 1-1 0,0-1-1 16,4-2 2-16,2-3-1 16,3-2 2-16,0 0 0 15,3-1 3-15,2 1 1 16,4-3-3-16,6 0-1 15,0-3-1-15,0-2 1 16,0-1-15-16,0-2-5 16,3-2-37-16,-3-1-16 15,-1-2-34 1</inkml:trace>
  <inkml:trace contextRef="#ctx0" brushRef="#br0" timeOffset="729130.4255">6571 12732 156 0,'-9'-3'57'0,"9"6"-30"0,-3-9-10 15,3 6 20-15,0 0-13 16,0 0-1-16,0 0-11 15,0 0-5-15,3 0-4 16,3 0 0-16,3 0 2 0,0-2 2 16,6-3 3-16,3-3-3 15,0 0 1-15,-1-3-1 0,7-5 3 16,3-2-5-16,3-1-1 16,0 1-2-16,8-4-2 15,-2 4 1-15,-3 2 1 16,-3-2-1-16,-13 10 2 15,-2 0 0-15,0-3 3 16,6-2 3-16,-6 2 2 16,-3 1-3-16,0-1-3 15,-3 3-5-15,-3 0 0 16,0-2-24-16,-1 2-10 16,1 0-42-16,0 0-16 15,3 0-3 1</inkml:trace>
  <inkml:trace contextRef="#ctx0" brushRef="#br0" timeOffset="729661.8397">7128 12134 192 0,'-3'8'71'0,"6"5"-38"0,0 16-21 16,0-13 21-16,3 16-10 0,0 7-1 16,0-10-11-16,-3-2-2 15,2 7-5 1,1 9-3-16,0-20 0 0,-3-1 3 0,0-6 2 16,-3-1-2-16,0-4-1 15,-3-11 1-15,0-13 0 16,0-3-2-16,0-3 1 15,3-2-4-15,3 3-2 16,3-3-3-16,0 10 1 16,3 6 1-16,0 5 2 15,0 0 7-15,0 10 7 16,0 6 3-16,-6 8 0 16,-3 0-5-16,-3 0-4 15,-3-3-19-15,3-3-6 0,0-5-57 16,3-2-23-16,3-6-4 15</inkml:trace>
  <inkml:trace contextRef="#ctx0" brushRef="#br0" timeOffset="729849.3832">7348 12345 252 0,'-3'3'93'0,"6"5"-50"0,0 5-39 0,0-10 21 16,3 5-10-1,3 2 2-15,-3 4-10 16,3-1-4-16,0-3-2 0,0 4-28 0,0-9-9 16,-1 0-46-1,1-5-57-15,3-5 38 16</inkml:trace>
  <inkml:trace contextRef="#ctx0" brushRef="#br0" timeOffset="729989.9876">7506 12290 248 0,'-3'0'93'0,"0"3"-50"0,3 15-35 0,0-5 21 16,0 6-2-16,-6 5 1 16,0 5-13-16,-3 0-6 15,0 0-6-15,3 0-11 0,0-2-5 16,3-4-46-16,3-4-19 16,3-9-37-16</inkml:trace>
  <inkml:trace contextRef="#ctx0" brushRef="#br0" timeOffset="730208.7677">7595 11983 232 0,'-3'-3'88'0,"3"6"-48"0,3 5-42 15,0 5 14-15,0 8 5 16,0 11 6-16,0-3-10 0,0-5-4 15,0 16-6-15,3 18 0 0,0-8 0 16,3-8-37-16,-3 1-16 16</inkml:trace>
  <inkml:trace contextRef="#ctx0" brushRef="#br0" timeOffset="730380.687">7556 12173 236 0,'3'-10'90'0,"12"-1"-48"0,0-5-49 0,-3 9 16 16,3-4-24-16,9-2-4 16,3-6-68-16,2 6-30 0,4 2 49 15,-3 9 26-15</inkml:trace>
  <inkml:trace contextRef="#ctx0" brushRef="#br0" timeOffset="730443.0687">7857 12144 280 0,'-9'24'104'0,"12"-13"-56"0,3-1-49 16,0-4 20-16</inkml:trace>
  <inkml:trace contextRef="#ctx0" brushRef="#br0" timeOffset="730646.215">7878 12197 462 0,'6'0'9'0,"6"-8"-6"16,6-5-2-16,-10 3 2 0,1 2-4 15,0-3-2-15,-3-5 2 16,-3 3 2-16,-3 2 0 15,-6 9-1-15,-3 2 3 16,0 8 2-16,1 8 2 16,2-1 1-16,0 1-2 0,3 5-1 15,9 11-6-15,0-13 1 16,0-3 0-16,11-1 0 16,13-9-47-16,6-14-20 15,-3-8-59 1</inkml:trace>
  <inkml:trace contextRef="#ctx0" brushRef="#br0" timeOffset="755427.7468">8735 9324 228 0,'-15'-13'88'0,"12"10"-48"0,-9-8-25 0,9 9 24 15,-3-1-8-15,-3 1-1 16,-5 2-10-16,-7 2-2 16,-3 6-11-16,0 8-2 0,-3 8-1 15,-2 2-5-15,5 6-1 16,3 2-4-16,6 1 1 16,12-6 3-16,6-3 3 15,3-2-5-15,6-5-1 16,3-11 2-16,3-8 1 15,2-6-1-15,-2-4 2 0,-6-1 1 16,3-5 2-16,3-8-1 16,-3 6-1-16,-3 5 1 15,0 2-1-15,0 9 2 16,5 9 1-16,1 15-1 16,0 1-2-16,3 9 1 15,0 3-1-15,0-12-7 16,2-1-3-16,10-7-96 15,0-7-72 1,0-29 60-16</inkml:trace>
  <inkml:trace contextRef="#ctx0" brushRef="#br0" timeOffset="755771.8665">9307 9562 304 0,'-6'27'115'16,"0"-6"-62"-16,-6 18-46 0,3-23 26 0,-3 3-15 15,-6-1-2-15,0-7-7 16,3-3-4-16,-3 0-2 16,4 0-31-16,-1-6-11 0,0-2-49 15,9-10-19-15,9-11-4 16</inkml:trace>
  <inkml:trace contextRef="#ctx0" brushRef="#br0" timeOffset="756130.9416">9569 9123 280 0,'5'16'107'0,"1"21"-58"0,-3 8-35 0,-3-27 28 16,0 17-14-16,-3 2-4 15,0 0-7-15,0 0-3 16,1 0-8-16,2-5-4 0,0-9-1 16,0-4-4-16,0-3 2 15,2-6-4-15,4-7-1 16,6-11-2-16,6-5 0 16,3-3 2-16,3 0 4 15,3 3-1-15,-1 2 1 16,7 9 0-16,-3 4 0 15,0 9 2-15,-4 7 0 16,-5 6 13-16,-6 3 8 16,-6 7 5-16,-9-7 2 0,-6-4-7 15,-9-4-2-15,-9-6-11 16,-5-8-5-16,-13-7-51 16,0-4-22-16,7-2-102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57:21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19859 7300 192 0,'-24'-24'71'0,"9"13"-38"0,3-4-32 0,6 9 14 16,0 1-10-16,-3-3-1 15,-3-3 2-15,-9 1 3 16,-8-6-4-16,-7 0-3 0,-12 0-1 16,-5 3 1-16,-13 0 3 0,-5 0-2 15,-7-1-2-15,-5 1 2 16,-6 0 2-16,-4 0-2 15,-5-1-2-15,-6 4 0 16,-9-1 1-16,6 1-1 16,-3 4-1-16,-4 1 1 15,1 0 1-15,0 2-1 16,-12 6-1-16,-9 2-2 16,3 3 1-16,-12 5 1 15,-2 1 0-15,5-1 0 16,3 0 0-16,0 0 0 15,9 6 0-15,0 2 0 16,3-3 0-16,6 4 0 0,0 1 0 16,-3 4 0-1,6-1 0-15,3 3 0 16,-1 11 0-16,13-3 0 0,3 0 2 16,9-2-3-16,8-4 0 15,7 9-1-15,14-6 0 16,1 6 0-16,14-3 0 15,12 3 0-15,16 2-2 16,11 19 5-16,18-5 1 16,11-4 0-16,19 4 1 15,15-3-2-15,14-3 2 16,21-2-2-16,18-1 2 16,12-9-2-16,18-4 2 0,21-2-2 15,15-9 2-15,17 1-2 16,19-13 2-16,14-6 0 15,9-10 1-15,6 0-2 16,9-3 1-16,9 0 4 16,9 0 4-16,15 0-9 15,-1 0 0-15,1 3-2 16,0-3 0-16,3 2 4 16,-12-2 2-16,-12-2-2 15,-4-1-3-15,-10-7 0 16,-7 2-1-16,-15 0 2 15,-18-3 1-15,-20-12 1 16,-16-6 0-16,-29-3 6 16,-27-16 4-16,-38-4 8 15,-40-4 4-15,-47-10-3 0,-53-5-2 16,-69-14-9 0,-71-2-3-16,-66 10-3 0,-48 11 1 15,-44 5-2-15,-27 19 0 16,-30 16-47-16,-29 31-19 15</inkml:trace>
  <inkml:trace contextRef="#ctx0" brushRef="#br0" timeOffset="2234.6263">15534 7440 200 0,'0'-5'77'0,"3"5"-42"0,-3 2-32 0,0-2 15 16,0 0-7-16,0 0 1 15</inkml:trace>
  <inkml:trace contextRef="#ctx0" brushRef="#br0" timeOffset="2890.9374">15534 7432 383 0,'-12'-16'12'0,"-3"3"-5"0,-9 0-5 15,-6 0-5-15,-3 2 2 16,-8 0 3-16,-1 3 3 16,-6 3 0-16,-2 3 0 15,-4 2 1-15,1 2 1 16,-1 11-3-16,-5 6-1 0,2 5-3 15,1 2-1-15,-7 1-1 16,3 4 0-16,1 4 2 16,2-3 2-16,4 2-1 15,-4 3-1-15,4 0-2 16,2 8 1-16,0 3 1 16,-2-1 2-16,2-2 1 15,1 6 1-15,2-4-2 16,3 6 1-16,4 3-4 15,-4 10 0-15,3 3 1 16,4-6 2-16,2 3-3 16,3-2 0-16,1 2 1 15,-1 8 2-15,0 0-3 16,0-5 0-16,4 0 1 16,2-6 0-16,3 1 0 0,3 4 0 15,3 4 2-15,3-3 3 16,3 7-4-16,4-12-1 15,-1 2 2-15,6 3 1 16,0 8-4-16,3-6 1 16,3 6 0-16,3-6 2 15,2-5-1-15,1 0-1 16,3 6 1-16,12-9-1 16,0-2-3-16,3-3 2 15,3-5 1-15,-1-2 2 16,7-6-3-16,0-3 0 0,2-2 1 15,7-1 0-15,0 1 0 16,5 0 0-16,1 2 2 16,0-5 1-16,2 3-1 15,-2-9-2-15,-4-4 1 16,4-3-1-16,0 5 0 16,-1-5 2-16,4-3-1 15,-4 0 2-15,-2-5-15 16,3 0-7-16,-1-11-28 15,1-2-10-15,-1-9-49 16</inkml:trace>
  <inkml:trace contextRef="#ctx0" brushRef="#br0" timeOffset="3234.63">14798 10448 260 0,'-35'-8'99'0,"26"3"-54"0,0 3-46 0,6 2 20 16,0 0-20-16,3 0-5 16,3 5-1-16,6 8 2 15,3 8 3-15,11 6-1 0,7-1-1 16,9 6 3-16,9 8 0 15,2-1 1-15,-5 4 2 16,-7-1 1-16,-5-5 1 16,-12-3 26-16,-12 1 13 0,-21-6 8 15,-21 3 7-15,-14-1-26 16,-13-2-8-16,-8-2-26 16,-10-1-9-16,4 1-96 15,-9 10-42-15,11-21 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58:57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18638 10448 124 0,'27'-13'46'0,"-15"11"-24"0,12-1-28 16,-9 3 8-16,-4-3 11 16,1 1 6-16,0-1 15 15,-3-2 8-15,0-1-7 0,0 1-3 16,-3-3-18 0,-6-2-7-16,-3-1 0 0,-12 0-4 0,-6 1-2 15,-6-1 2-15,-8 3 0 16,-10-5 3-16,-11 2 1 15,-4 1-1-15,-17-6-1 16,-7 11-3-16,-5-6 1 16,-3 3-2-16,-12 8 2 15,-1-5 0-15,1 2 1 16,0 6-5-16,-9 0-1 16,3-1 3-16,-3 6 1 15,3-3-3-15,-4 3 1 0,7 0 0 16,9 0 2-16,3-2 1 15,3-1 3-15,-1 3-1 16,4 2 0-16,3 4-6 16,2 4 1-16,4 6 0 15,0 5 0-15,-1 8-3 16,-2 3 2-16,5-3 1 16,1 2 2-16,3 1-1 15,2-3-1-15,-17 11-2 16,9-1 1-16,2 12-1 15,13 4 0-15,11 1 2 16,6 2 0-16,4-5 0 16,11-3 0-16,9 0-3 15,9 6 0-15,12 2 2 16,9-3 0-16,3 3 1 16,6-5 0-16,9-5-3 0,9-1 0 15,8 1-1-15,10 7 3 16,6-4 0-16,11-6 1 15,3-3 0-15,7-3 0 16,11-2 0-16,0-2 2 16,4-4-1-16,2-2-1 15,9 3-2-15,-3-5 1 16,1-1 1-16,2 3 2 16,0-5-1-16,6-3 2 0,9-5 2 15,6-6 4 1,9-2-2-16,3-5 1 0,-6-3-5 15,6 0 0 1,-6-1 1-16,-3 1 0 0,0 0-5 16,6 3 1-16,0-6 0 15,-3 0 2-15,9 1-1 16,5-9 2-16,-5-2 0 16,9 0 1-16,-6-3-2 15,0-3-2-15,0-5 1 16,-9 3-1-16,-3 0 0 15,0-6 0-15,-6-2 2 16,-9-3 3-16,-3 0 2 16,-3-2 1-16,0-3-2 15,0 0-1-15,0 2 1 16,-2-12 1-16,-7 2-3 0,0 2-1 16,-12 1-3-16,-8-1-3 15,-10-12 4-15,-11 2 3 16,-4-3-3-16,-11 0-1 15,-4 6 2-15,-5-8 1 16,-6 0-1-16,-6-1-2 16,-9-12 3-16,-9-1 0 15,-9 1 1-15,-12 5 0 16,-9-3-7-16,-18 3 0 16,-8 2-1-16,-19-5-1 15,-11-2 4-15,-4 4 0 16,-17 1-2-16,-6 3 2 0,-6-4 5 15,-9 7 5-15,-6-1-10 16,-18-6-1-16,-6 1 1 16,-11 0 0-16,-7 8-4 15,-18 2-1-15,1 14-2 16,-13 5 0-16,-2 7-4 16,0 7 0-16,-4 9-43 15,10 12-18-15,17 2-50 16</inkml:trace>
  <inkml:trace contextRef="#ctx0" brushRef="#br0" timeOffset="24737.3793">21490 11922 160 0,'3'-16'60'0,"-3"16"-32"0,3 0-24 15,0 0 13-15,0 3-2 16,3 2 4-16,-1 3 0 15,1 5 3-15,0 3-12 16,0 8-3-16,3 8-1 0,-3 10-1 0,0 16 2 16,-3 6-4-16,0 5-2 15,-3 2 2-15,0-2 2 16,-3 8 4-16,-3-1 2 16,3-2 1-16,-3-7 0 15,0-1-6-15,0-8-2 16,0-10 0-16,3-6 2 15,0-8-3-15,0-5-2 16,0-7 0-16,1-7-1 16,-1-1 0-16,3-4 0 15,0-4-11-15,-3-6-5 16,3-6-21-16,0-2-9 0,-3-5-37 16,3-8-41-1,0-6 41-15</inkml:trace>
  <inkml:trace contextRef="#ctx0" brushRef="#br0" timeOffset="25002.7602">21350 12676 216 0,'-3'11'82'0,"3"31"-44"0,3 11-31 15,0-29 18-15,-3 13-2 16,3 8 1-16,3 8-9 15,3 10-4-15,0-5-6 16,2-5-2-16,7-5 1 0,6-6 0 16,-3-7 0-16,3-14 2 15,3-10 1-15,-1-11-1 0,10-19-1 16,0-18-10-16,5-13-2 16,4-16-31-16,-3-1-15 15,8-12-66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2:02:10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6119 4093 120 0,'-3'0'46'0,"6"-3"-24"0,-3 1-15 0,0 2 15 16,0 0-4-16,0 0-1 15,0-3-1-15,0 1 0 16,0-1-8-16,-3 0 6 0,0-2 3 16,0 0-1-16,-3-1 1 15,0 1-5-15,-3-3-2 16,-3-2-2-16,0 2 2 15,-9 0-1-15,3 2 2 16,-2 1-2-16,-1 0 2 0,0 2-6 16,-3 1-1-1,0 2 0-15,0-3 0 0,1 3-2 16,-4 0 1-16,-3 0-2 16,0 3 2-16,1-3 0 15,-1 2 1-15,0-2-2 16,-3 3 1-16,-2-3-2 15,2 2-1-15,0 6 1 16,0 3 1-16,4-3-1 16,-1 5-1-16,3-2 1 15,0 2-1-15,0 3 2 16,7 2 1-16,-4 4-4 16,3-1-1-16,3 0 1 0,0 3 0 15,3-1 1 1,3 1 0-16,4 0-3 0,-1 0 2 15,3 0-1-15,0 0 0 16,0 5 4-16,3-3 1 16,3 1-4-16,3-1-1 15,0-2 1-15,3 2 0 16,6 3 1-16,-1-2 0 16,4-1-3-16,0-2 2 15,6-3 1-15,3 6 0 16,3 2 0-16,2-3 0 15,10-7-3-15,3-1 2 16,-3-4 3-16,-1-1 1 16,4-5-1-16,0 0 1 0,-4-3-2 15,1 0-1-15,3-2-2 16,-1-3 1 0,1-3 3-16,3-2 1 0,-4 2 1 15,1-7 0-15,-3-6 0 16,-4 0 2-16,4 0-3 15,-6-2 0-15,-3-1 1 16,-4-2 0-16,1 0-2 16,-3-3-2-16,0 3 1 15,-6-6 1-15,-1-4-1 16,-2-4-1-16,-3-2 1 16,-6-3 1-16,-3-5-1 15,-3 3 2-15,-6 0 0 16,-6 2 3-16,-3 6-1 0,-8 2 0 15,-7 3-1-15,-9 2 0 16,-20 1-16-16,2 7-4 16,7 14-102-1</inkml:trace>
  <inkml:trace contextRef="#ctx0" brushRef="#br0" timeOffset="16222.9946">6422 4479 108 0,'-18'0'41'0,"18"-15"-22"0,-3 4-14 0,3 8 11 0,0 1-5 16,0 2 1-16,0-3-9 15,0 0-2-15,0 3-1 16,0 0 2-16,3 0-1 15,0-2-1-15,-3 2 3 0,0 0 4 16,0 0 6-16,0 0 2 16,3-3 0-16,-3 3-3 15,3-3-2-15,0 3-4 16,3-2 1-16,0-1-2 16,9 0 6-1,0 1-1-15,3-3-8 16,0-1-1-16,6 1-1 15,-1 0 2-15,7-1-1 16,0 1 2-16,0-3-2 0,2 0 2 16,1 0-4-16,0 3 0 15,3-3 3-15,2 0 1 16,-2 3 1-16,0 2 0 16,-4 1-2-16,-2 2 1 15,-3 2 2-15,-3 3 4 16,3 1-2-16,-1-1-2 15,-5 3 0-15,0-3 1 16,-3 1-5-16,0 2-1 16,0-3 0-16,0 3 0 15,-4 0 0-15,1 0 2 0,-3 0 1 16,0 5 3 0,-3 3-1-16,0 0 0 0,0-3-1 15,-3 0 0-15,0 0-2 16,-3 3-2-16,0-3 3 15,0 1 2-15,-3-1-4 16,0 0-1-16,0 0 4 16,-3 0 2-16,0-2 0 15,-3 0-1-15,0-1-1 16,0 1 2-16,0-1-1 16,0-2 0-16,-3 0-6 0,3 0-1 15,-3-3 1 1,0 6 2-16,0 0 2 0,3-3 3 15,-6 7-5 1,1-1-1-16,-4-4 2 16,0-2-1-16,3 0-1 15,-3 0 1-15,3 0-1 16,-3 0 0 0,0-3 0-16,0 1 2 15,1-1-1-15,-7 3 2 16,0-3 0-16,-3 0 3 15,3 1-3-15,-3 2 0 16,4-3 1-16,-1 0 0 16,0 0-2-16,0 1-2 15,3-4-2-15,3 1-1 16,0 0 4-16,4-1 3 0,-1-2-3 16,0 0-3-1,3 3-6-15,0-3-2 0,3 0-20 16,0 0-7-16,3-3-14 15,0 1-4-15,3-4-19 16,0-2-38 0,3 1 29-16</inkml:trace>
  <inkml:trace contextRef="#ctx0" brushRef="#br0" timeOffset="16629.315">6812 4665 96 0,'0'0'35'0,"0"2"-18"0,0-2 11 0,0 0 21 16,-3 3-8-16,-3 2-1 15,-3 8-12-15,-3 6-5 16,-2 2-13-16,-1 0 0 0,-6 0 3 16,-3 1-3-16,3-4 2 15,0 1-3-15,4-1 2 16,-1 1-6-16,3-6-3 15,3-2 1-15,3-1 0 16,0-2-4-16,3-3-1 16,3 1 3-16,3-1 1 15,3-2-3-15,3-1 1 16,9-2 0-16,0 0 0 0,6 0-3 16,-1 0 2-16,4 5 3 15,3 1 1-15,0-4-4 16,0 4 1-16,-4-4 0 15,1 1 0-15,3-3 0 16,-3 3 0-16,-6-1-16 16,0-2-6-16,-4 0-36 15,1-2-14-15,0-9-23 16</inkml:trace>
  <inkml:trace contextRef="#ctx0" brushRef="#br0" timeOffset="25868.9496">5446 6662 180 0,'-3'-5'68'0,"6"5"-36"0,0 0-35 0,-3 0 13 0,6 0-5 16,0 0 0-16,-3 0 1 15,-3 0 1-15,3 0-3 16,-3 0 4-16,0 0 4 0,-3 0 3 16,-3-3 3-16,-6 3-8 15,-12 0-1-15,-9 0-7 16,-11 6-4-16,-13-1-2 16,-8 0 3-16,-10 6 4 15,-5 2 3-15,-3 0 4 16,-7 0 1-16,1-2-1 15,3 2-1-15,-10 3-5 16,7 0-1-16,-9 5-1 16,-3 6-2-16,-3 12 1 15,-1 4 1-15,-5-1-3 0,0 8-2 16,-6 3 2-16,6 5 0 16,-9 11 1-16,0 13 0 15,-3 0-3-15,3 0 2 16,-3 8 1-16,3 16 0 15,2 5 0-15,1 3 0 16,0 10-3-16,6 3 2 16,3 6 1-16,6 9 0 15,-9 7 0-15,8 1 0 16,4 9 0-16,-3 0 0 16,6 10 0-16,-6-2 0 0,-21 34 0 15,20-3 0-15,4-4 0 16,15 4 0-16,-7-7-3 15,10 4 2-15,0 6 1 16,8-10 2-16,7 7-3 16,-1 3 0-16,4 6 1 15,2-9 0-15,-5 9 0 16,8-12 0-16,13 6 0 16,5-2 2-16,9-17-3 15,9 6-2-15,9-5 4 16,3 10 1-16,9-8-3 15,3 11-1-15,6-5 1 16,3-12 0-16,18 9 3 16,-3-16 3-16,3-5-4 15,2 8-1-15,1-11-2 16,6 2 0-16,-1-12 4 0,4-9 1 16,3-4-4-16,2 4 1 15,16-7 2-15,-4-9 1 16,1 4-1-16,3-17 1 15,-1-2 2-15,4-16 2 16,-1 0-3-16,3-1-3 16,1-15 0-16,-10-7 1 15,4-9-1-15,-12 0-1 16,-7-16-4-16,-5 3 0 16,0-8-7-16,-10-5-1 15,-8-6-4-15,0-5-3 0,-9-8-9 16,-3-7-5-1,0-1-4-15,-9-8 0 16,-6-10-2-16,0-3-7 16,-3-11 18-16,-9 4 40 15,0-9 19-15,-15-8 3 16,4 0 3-16,-4-2-1 16,3 2-1-16,-3 6-18 15,4-4 3-15,8 9 3 0,6 0-14 16,0 8-5-16,15 0-8 15,12 10-2-15,6 6-11 16,15 7-3-16,8 6-1 16,7 8 0-16,5 10 7 15,16 6 4-15,-12 5 8 0,-4-5 3 16,-8 5 23-16,-15 2 8 16,-13-7 11-16,-14-6 3 15,-23-4-9-15,-22-4-5 16,-18 0-23-16,-14 1-10 15,-6 5-93-15,-28-6-40 16,-17-26 19 0</inkml:trace>
  <inkml:trace contextRef="#ctx0" brushRef="#br0" timeOffset="38312.323">4101 11721 116 0,'6'-8'46'0,"-3"5"-24"0,-3-4-17 16,2 4 13-16,-2 0 5 15,0 1 3-15,0-1-7 16,-2-2-4-16,-4 2-8 15,0 0-1-15,-3 1 1 0,-6 2-6 16,-3 0-2-16,-3 5 0 16,-3 0 2-16,-5 6 0 15,-4 2-1-15,-3 3 1 16,0 3-1-16,-5 2 2 16,2 8 3-16,3 0 2 0,4 0 1 15,2-5-7-15,6-3 0 16,3 0-3-16,9 0 0 15,3 0 0-15,9 3-2 16,6-3 5-16,6-2 1 16,12 2 0-16,0 3-2 15,3 2 1-15,-4 1-1 16,-2 5-3-16,-3-3 2 16,-3 2 1-16,-6-4 2 0,-3-3 5 15,-6-3 6-15,-6 0-1 16,-3-5 1-16,-9-3-5 15,0-2 0-15,-3-3-5 16,1 0 0-16,2-3 1 16,0-2 0-16,3-1-5 15,3 1-1-15,6 0 1 16,3-1 0-16,6 1 1 16,3 5 0-16,3 2-5 15,3 4 1-15,-3 7 2 16,-3 3 1-16,-3 2 3 15,-3 6 3-15,-3 13 7 16,0 8 2-16,0 0-7 16,3-3-4-16,6 3-2 15,9-8 1-15,8 0 1 16,7-3 1-16,9-5-7 0,3-3 0 16,5-2-65-16,-2 0-29 15,11 2-4 1</inkml:trace>
  <inkml:trace contextRef="#ctx0" brushRef="#br0" timeOffset="49188.147">6553 4329 276 0,'-32'0'104'0,"29"-3"-56"0,3 3-58 15,0 0 14-15,0 0-10 16,6 3 1-16,5-3 1 0,10 0-1 15,12-8 4 1,9-6 2-16,8-1 4 0,16-1-4 0,2-3-3 16,7 1-2-16,-1-1 3 15,3 3 0-15,1 0 1 16,-7 8-3-16,-2 3 2 16,-4 5 3-16,1 3 1 15,2 5-4-15,10 2 1 16,5 1 0-16,6 7 0 15,6 6-3-15,1 0 2 16,8-3 1-16,-3 0 0 16,-3 3 0-16,-2 3 2 15,-7 7-3-15,3 0-2 0,-12 6 2 16,-2 8 0-16,-4 10 3 16,-5-2 1-16,-4-1-1 15,1 6-2-15,2-6 1 16,-5 4-1-16,-7-1 0 15,-5 13 0-15,-1-5 0 16,-2-2 0-16,-6 5 2 16,-7-3 3-16,-5 3-4 15,0 10-3-15,-6 0-2 16,-3 1 3-16,-6-6 4 16,-4 19 3-16,-2-1-2 15,-6 1-3-15,-3-11-3 16,-3 0 1-16,-3-11-4 15,0-2 1-15,-2-8 6 0,-7 2 6 16,-6-2-2-16,0-5-1 16,-6-6 0-16,0 0-1 15,1-2 2-15,-16-3 1 16,0-5-1-16,-2-1-1 16,-4-2-1-16,0 0 2 15,-5 0-3-15,-1 3 0 16,1-5-1-16,-13-4 1 15,-2-2-4-15,-4-2 0 16,1-1 3-16,-7-2 3 16,7-3-2-16,-9 0 0 15,-1 1-1-15,7-4 1 16,-1-5 0-16,7-2 1 16,-1 0-2-16,-5 2 1 0,3-3 0 15,-1 4 1-15,4 1-2 16,-4 1 1-16,4 5-4 15,2-2 0-15,-2-3 1 16,8-3 2-16,7-2-3 16,8-1-2-16,9-2 2 15,10-3 2-15,5-2-2 16,6 0-2-16,6-3-3 16,3-3-1-16,9 0 4 15,6-2 1-15,9-3-1 16,6-2 2-16,11-4-1 15,4-1-2-15,3-4 3 16,5 3 2-16,-2-2 0 0,-6 4-1 16,-7 4-2-16,-5 2 1 15,-9 3 3-15,-6 2 1 16,-12 3-1-16,-12 8 1 16,-12 2-2-16,-9 6-1 15,-14 0 1-15,-4 5 1 16,-2-2 3-16,-1-1 2 15,4 6 3-15,2 3 1 16,6-6-5-16,9-3-2 16,10-4-4-16,5 2-1 15,6-1-4-15,12 1-1 16,9 0-6-16,9 3 0 16,11-3-18-16,10 5-6 15,21-11-41-15,23-4-15 0,3-9-5 16</inkml:trace>
  <inkml:trace contextRef="#ctx0" brushRef="#br0" timeOffset="50610.1486">3973 7522 132 0,'0'-8'52'0,"0"11"-28"0,-3-6-19 15,3 3 13-15,0 0-1 16,-3 0 1-16,-6 0-9 16,-6 3-3-16,-3 2-4 15,-6 3 1-15,-6 8 2 0,-11 5-2 0,2 0-2 16,-3 6 4-16,4 4 1 16,-1 4-2-16,6 18-3 15,6-3 0-15,7-2 1 16,5 5-1-16,6-6-1 15,3-4 1-15,6-4-1 16,6-2 0-16,6-2 2 16,3-6 1-16,2-5 1 15,7-6 0-15,6-5 0 16,-3 1 0-16,3-6 2 16,-4-3-3-16,1 0-2 15,-3 0-7-15,0-2-1 0,-3 0-10 16,2-1-2-16,-5-2-3 15,-3 0 0-15,-3 0 6 16,0-2 5-16,-3-4 6 16,-3 1 5-16,-3-3 3 15,-6-2 1-15,0-4 11 16,-6 6 7-16,-3 0 4 16,0 1 4-16,0 1-14 15,0 1-4-15,6 2-10 16,0 1-2-16,3-1-2 15,6 0-2-15,9 3 3 16,6 0 0-16,6 3-2 16,6 5 0-16,0 3 2 15,-1 2 2-15,-5 5 0 16,-3-2-1-16,-6 5 9 0,-9 8 6 16,-6-2-1-16,-9-1 0 15,-3-2-6-15,-3-3 0 16,0-5-12-16,3 0-2 15,3-3-35-15,3-2-15 16,12-3-42 0</inkml:trace>
  <inkml:trace contextRef="#ctx0" brushRef="#br0" timeOffset="52415.4649">4151 8411 104 0,'-6'-10'38'0,"15"7"-20"0,-6-2-8 0,0 5 12 16,-6-3-1-16,0-2 2 15,0-1-2-15,0 1 2 0,-3 0-13 16,0-3 3-16,-3 3 1 0,-3 2-5 16,-2 0-1-16,-7 3-6 15,0 0-2-15,0 6 2 16,-3-1 1-16,-6 3-1 16,1 0-2-16,-1 2 1 15,0 1-1-15,0 5 0 16,-5 0 0-16,2 5-3 15,0-3 0-15,0 3 2 16,1 3 0-16,-1 3 3 16,0-1 3-16,3 1-7 15,1 10 0-15,-1 0 0 16,3-3 3-16,0 1-2 16,1-1 0-16,2 0 1 15,0-2 2-15,0-3-1 16,-3 0 2-1,1 0-4-15,2 3-2 16,3 0 2-16,0 0 0 16,3 2 1-16,0 8 0 0,1-5 0 15,-1 0 2-15,0-2-1 16,0 2-1-16,3 0 1 16,3-3-1-16,0-2 0 15,3 2 2-15,3 1-1 16,3-1-1-16,0 6 1 15,3 5-1-15,3 0 0 16,0-3 0-16,3 1 0 0,0-4 2 16,3-2-1-16,3-5 2 15,0 0 0-15,0-3 1 16,3 0-2-16,3 0 1 16,2-2 0-16,4-4 1 15,0 1-5-15,0 3 1 16,0-1 0-16,3-2 2 15,2 0-1-15,-2-3-1 16,0-3 1-16,0 1 1 16,-4-3-1-16,4 0-1 15,-3-3 1-15,0 5 1 0,0-2-1 16,0-2-1 0,-1 1-2-16,7-1 1 15,-3-4 3-15,0 1 1 16,-1-1-1-16,-2-2 1 0,-3 0-2 15,0 0-1-15,3-2 1 16,0-1 1-16,2-3-6 16,-8 1-1-16,-3-3-1 15,0 0 4-15,-3 0-4 16,0-3 2-16,-3-12-3 16,-3 1 4-1,-3 1 2-15,-3 0 1 16,0 2 2-16,-3 3 3 15,-3 0 2-15,0 1 1 0,0 1 0 16,0 4-7-16,3-1-2 16,0 0-3-16,0 3 3 15,9 0-2-15,0 3-1 16,3 8 0-16,3 4 3 16,6 1 0-16,-1 0 3 15,4 3-3-15,0-1-2 16,-3 1 2-16,-6-3 0 15,-3-1 9-15,-3-1 5 16,-9-1 9-16,-9-3 6 16,-6 1-9-16,-3-3-1 15,-9-3-8-15,1 1-2 16,2-4-17-16,3 1-7 16,3-3-47-16,6 0-19 0,6-3-26 15</inkml:trace>
  <inkml:trace contextRef="#ctx0" brushRef="#br0" timeOffset="52915.5429">3868 10501 172 0,'-59'3'66'0,"29"2"-36"0,-32 22-24 0,35-17 17 0,-6 6-3 15,-3 0 0 1,-2 8-6-16,5 5-4 0,-3 3-5 15,9 2-6-15,10 6 0 0,5-1 1 16,12 9 2-16,9-3-1 16,5-5-1-16,10-3-2 15,6-11 1-15,9-7-6 16,5-3 0-16,-2-6-28 16,-3-4-9-16,-1-9-42 15</inkml:trace>
  <inkml:trace contextRef="#ctx0" brushRef="#br0" timeOffset="53149.7933">3836 10898 184 0,'-6'-2'68'0,"6"4"-36"0,9 3-40 0,-3-2 12 15,3 8-4-15,8 10 0 16,1 0 0-16,0 3 0 15,-3-3 0-15,-3 0 15 0,-3 0 7 16,-6 6 7-16,-9-1 2 16,-6-5-10-16,-6 3-3 15,-3 3-63-15,-6 2-29 16,-14 8-27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2:03:49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5631 15052 176 0,'3'-10'68'0,"-1"10"-36"0,1-6-22 0,-3 6 20 0,0 0-14 16,0 0-1-16,0 0-7 15,6 3 0-15,0-3-5 16,3 3 5-16,0-1 4 0,6 1-4 16,3 0-2-1,3-3-6-15,3 0-2 16,5-3 9-16,7 3 5 15,3 0-3-15,8 3-1 16,4-3-4-16,9 2-1 0,-1-2 1 16,7 0 2-16,11 0-3 15,3 3-2-15,1-3 0 16,2-3-1-16,6 1 0 16,4-1 0-16,-1 0 0 15,0 1 0-15,-6-1 0 16,-2 0 2-16,-7 1 3 15,-2 2 4-15,-7 0-2 16,-5 0 1-16,-1 2-5 16,-5-2 0-16,-4 0-1 0,-2 0 1 15,-1 0-2-15,-2 0-1 16,-6 0 1-16,-7 0 1 16,1 0 3-16,-6 0 4 15,-6 0-2-15,-6 0 1 16,-1 0-5-16,-5-2-2 15,-3 2 2-15,-3-3 2 16,-6 0-4-16,-6 3-1 16,-3 0-2-16,-6 0 0 15,-8 0 4-15,-1 0 1 16,-6 0-4-16,-3 3 1 16,-8-3 0-16,-4 3 2 0,-6-3-1 15,-5 2 2-15,-7 1-2 16,1 0-1-16,-7 2 1 15,-5-2 1-15,-3-1-3 16,-4 1-2-16,-2 2 2 16,0-2 0-16,5-3 1 15,4 0 2-15,-4 0-3 16,1-3 0-16,3-2 1 16,-4 2 2-16,10 3-3 15,-1-2-2-15,1 2 2 16,-1 0 2-16,10-3 0 15,-1 3-1-15,7 0-4 16,5 3 0-16,3-1 2 16,4-2 3-16,2 3 0 15,6-3-1-15,4 0 1 16,5 5-1-16,3-5 0 0,6 0 2 16,3 3-6-16,3-1 1 15,6 1-1-15,9-3-1 16,6 3 4-16,12-3 0 15,12 0-2-15,14 0 2 16,16 0 1-16,11 0 0 16,9 0 0-16,16 0 0 15,8 2-3-15,6-2 2 16,6 0 1-16,9 0 0 16,3 0-3-16,3 0 2 15,3 0-6-15,-6-2-3 0,-9-1-21 16,-12 0-10-16,0-2-86 15</inkml:trace>
  <inkml:trace contextRef="#ctx0" brushRef="#br0" timeOffset="2053.2627">11155 5030 236 0,'-6'-6'88'0,"6"4"-48"0,-9-6-40 0,6 5 16 16,-3-2 6-16,-3-6 6 15,-6-2 3-15,-2-8 1 16,-10 2-17-16,0 1 4 0,-3-1 4 16,-6 4-3-16,-2-1-2 15,-1 2-6-15,-6 1-2 16,-2 0-2-16,-10 5 2 16,-2 5-5-16,-4 1-3 15,1-1-1-15,-4 0-1 16,4 3 0-16,-1 0 2 15,-5 3-1-15,2 0 2 16,4-1-2-16,-1 4-1 0,10-1-2 16,-4 0 1-16,1 6 1 15,-1 2 2-15,-8 6-1 16,-1 2-1-16,-2 5-2 16,5 6 1-16,1 5-4 15,5 11 1-15,3-3 2 16,10 5 1-16,2 3-2 15,6-3 0-15,4 6-1 16,8-1 3-16,9 3-2 16,6 3 1-16,6-3 0 15,6-5 0-15,6-2 0 16,6-6-2-16,6-6 0 16,5-2 0-16,7-5 3 0,12-3 0 15,5-5 1-15,13-3 0 16,-1 0 0-1,10-5 2-15,2-3-6 16,10-5 1-16,8-2 1 0,3-4 3 0,-6-4 0 16,10-4-1-16,-1-2-2 15,-3 1 1-15,0-1 1 16,-2-3 2-16,-7-5-1 16,3 0 2-16,-8 0-4 15,-7 0 0-15,4-2 3 16,-13-1 1-16,-2-2-1 15,-4 0-2-15,-2-5 1 16,-4-9 1-16,-2-2 3 16,-10-5 2-16,-5 0 3 15,-6-9 1-15,-9-2-5 16,-6-10-4-16,-9 2-1 0,-9-2 1 16,-12 4 1-16,-9 6 1 15,-12 6-5-15,-5 7-1 16,-10 6 1-16,-6 5 0 15,-8 5-4-15,-1 5-1 16,4 1-37-16,11 4-16 16,4 1-102-1</inkml:trace>
  <inkml:trace contextRef="#ctx0" brushRef="#br0" timeOffset="5772.6985">14804 4241 156 0,'0'0'57'0,"0"0"-30"0,15 16-12 0,-12-18 20 16</inkml:trace>
  <inkml:trace contextRef="#ctx0" brushRef="#br0" timeOffset="6038.2581">14834 4270 374 0,'3'16'59'16,"0"8"-30"-16,-3 5-4 0,-6 11-4 16,0 2-9-16,0-10-2 15,3-6-6-15,0 9-3 16,0 10 0-16,0-8-1 15,0-5 0-15,3-11 0 16,6 0-3 0,3 3 0-16,0-16 2 15,6-8 0 1,15-3 1-16,2-5 0 16,1-3 0-16,9-2 0 0,-3-3 0 15,-4 3 2-15,-2 0-1 16,-12 5-1-16,-3 0-17 15,-3 0-9-15,5-2-30 16,-5-1-15-16,-6 0-46 16</inkml:trace>
  <inkml:trace contextRef="#ctx0" brushRef="#br0" timeOffset="6397.4063">15016 4596 212 0,'-21'13'79'0,"21"-13"-42"0,-12 11-43 16,6-6 12-16,3-2 0 15,0-1 6-15,0 1 0 0,-3-3 1 16,3 0-7-16,0-3-6 0,3 1-1 16,0-1 1-16,6-10 0 15,9-14 2-15,3-7 1 16,9-6 1-16,-1-10 0 15,4-3 2-15,0-5 1 16,3-3-1-16,8-8-1 16,1 0 1-16,6-13 1 15,5-2-6-15,13 2 0 16,2 2-1-16,1 6 0 16,-7 8 0-16,-2-3 2 15,-7 3-1-15,-8 11 2 16,-6 7-2-16,-7 3 2 0,-5 8-37 15,-3 2-17-15,3-7-60 16</inkml:trace>
  <inkml:trace contextRef="#ctx0" brushRef="#br0" timeOffset="6663.132">16194 3029 156 0,'-18'-2'57'0,"18"-3"-30"0,-2 5-43 0,2 0 7 15,0-3-11-15,0 3-1 16,2-3 10-16,-2 3 5 15,9 0-15-15,-3 0-6 16,0 0-10-16,0 0-3 16</inkml:trace>
  <inkml:trace contextRef="#ctx0" brushRef="#br0" timeOffset="7116.2072">16260 2990 152 0,'0'0'57'0,"0"0"-30"0,0-21-16 16,0 18 18-16,0 0-4 16,0 1 11-1,-3-1-8-15,0 0-16 16,0 3 2-16,-6 14 7 16,-6 4-7-16,0 9-7 15,3 4-3-15,0 6-4 16,6 6-1-16,3-6-1 15,3-3 0-15,6-5 2 16,3-5 0-16,0-5 0 0,3-9 0 16,0-5 0-16,0-7 0 15,0-9 0 1,0-5 0-16,-3-10 0 0,0-3 2 16,0-3-1-16,-3 6-1 15,0-3 1-15,-4 10-1 16,1 3 8-16,0 6 7 15,-3 2-1-15,3 5 0 16,-3 3-6-16,3 8-3 16,3 0-5-16,0 5-2 15,3 0 1-15,3 3 0 16,0 0-15-16,0-3-6 16,18-7-60-1,-3-6-41 1</inkml:trace>
  <inkml:trace contextRef="#ctx0" brushRef="#br0" timeOffset="7522.6174">16662 2889 244 0,'-30'-5'90'0,"24"2"-48"0,-6 3-38 16,6 3 19-16,-3 2-9 15,-3 8 2-15,-3 1-7 16,3 7-3-16,1 3-3 15,2 5-7-15,6 0 0 0,3 3 2 16,6-3 1-16,6-3-2 0,-1-2 0 16,1-11 2-1,0-2 2-15,3-9-2 16,3-9-2-16,-3-4 4 0,-3-13 1 16,-6 0 4-16,-3-15 1 15,-3-12-1-15,-3-2 1 16,0 1 2-16,0 4 2 15,0 6 12-15,0 7 5 16,0 11-3-16,0 6-3 16,0 10-12-16,0 3-6 15,3 13-3-15,0 7-1 16,0 12 0-16,6 5 2 16,6 10-8-16,0 0-1 15,3-5-18-15,2-2-9 0,4-6-11 16,0-8-5-16,3-2-12 15,-3-9-6-15,6-7-32 16</inkml:trace>
  <inkml:trace contextRef="#ctx0" brushRef="#br0" timeOffset="7897.6725">16956 2850 248 0,'-12'-11'93'0,"-5"16"-50"0,5-2-39 15,3 2 19-15,-3 6-13 16,0 10-1-16,0 11-3 15,3-6-1-15,3 3-3 16,6 0-4-16,3-7-1 0,3-4 2 16,3-2 0-16,6-3 1 15,0-8 2-15,-3-5 3 16,0-5 2-16,-1-11-1 0,1-5 1 16,-3-11-4-16,-3-7-2 15,0-6 0-15,0-8 1 16,-3 0-1-16,0 3-1 15,-3 2 1-15,3 3 1 16,-3 16 12-16,3 2 6 16,-3 17-6-16,0 5-1 15,0 13-7-15,0 10-2 16,0 3 0-16,3 14 0 16,3 2-2-16,0 0-2 15,3 5 1-15,3 0 1 0,0-5-21 16,6-2-7-1,-4-6-29-15,-2-5-10 0</inkml:trace>
  <inkml:trace contextRef="#ctx0" brushRef="#br0" timeOffset="8210.0732">17192 2818 220 0,'-6'8'82'0,"6"10"-44"0,0 3-29 15,0-2 22-15,0 5-10 16,0 2 0-16,0-2-8 16,0-3 0-16,3 0-8 15,0-7-1-15,-1-1 0 0,1 0-2 0,0-8-2 16,-3-5 7-16,0 0 3 16,3-5-5-16,0-8-1 15,3-14-2-15,0-7-2 16,6-3 1-16,3 0 1 15,0 5 1-15,3 3 1 16,9-3-5-16,2 8 1 16,1 3-2-16,-3 3 0 15,0 2-9-15,0 8-3 16,-4 3-83 0,4-6-73-16,-3 3 52 15</inkml:trace>
  <inkml:trace contextRef="#ctx0" brushRef="#br0" timeOffset="9038.3943">17942 2596 140 0,'-9'0'55'0,"9"5"-30"0,0-5-7 0,0 0 18 15,0 0 2-15,0 0 4 16,0 0-8-16,0 0-3 15,0 0-17-15,0 0-2 0,0 0 1 16,0 0-1-16,9 0 14 16,3-5-3-1,8-1-8-15,4-2-1 16,6-5-9-16,3-5-3 16,-1-4 3-16,1 4 4 15,0 5-5-15,0-6 0 16,-4 6-4-16,-5 0-1 15,-3-1-19-15,-3 1-9 16,-3 5-27-16,-3 3-12 0,-3 5-61 16</inkml:trace>
  <inkml:trace contextRef="#ctx0" brushRef="#br0" timeOffset="9319.6778">18004 2728 240 0,'-18'8'90'0,"18"-8"-48"0,0 0-31 15,0 0 25 1,15-3-14-16,3-2-12 16,0-3-4-16,9-5-4 0,5-1 3 0,13 1 1 15,3-3 2-15,-1 3 0 16,-2 0 0-16,-9 2 0 15,5 1-4 1,-8 4-3-16,-6 4 0 16,-6-6-59-16,-9 3-25 15,-12-6-40 1</inkml:trace>
  <inkml:trace contextRef="#ctx0" brushRef="#br0" timeOffset="14474.8455">19013 2053 160 0,'-6'-5'60'0,"6"-14"-32"0,-3 6-9 16,3 8 23-16,-3 2 3 16,-3-5 3-16,-6 3-11 15,-8 5-5-15,-7 0-18 16,-6 0 0-16,-9 3 2 0,4 2-10 15,-1 8-4-15,6-2-3 16,6 5-1-16,10-3-3 16,5 0 1-16,9 0 2 15,12-2 1-15,14 2-2 16,10 6 2-16,9 2-4 16,-3 11 1-16,-1-1 2 0,-2 6 3 15,-3 0 2-15,-7 3 1 16,-5 5-2-16,-9 0-2 15,-9-5 3-15,-6-3 2 16,-3-3 0-16,-12-5 0 16,1-8-1-16,-1 1 0 15,0-14-2-15,0-3 1 16,3-5 2-16,3-8 2 16,3-5-6-16,6-19 0 15,6-8-1-15,12-5 2 16,6-8-3-16,3 3-2 15,3 0 2-15,-1 5 2 16,-2-11 0-16,-3 6-1 0,-3 10 1 16,-3 6-1-16,-6 5 2 15,-3 2 3 1,-3 6-13-16,-3 5-5 16,0 6-35-16,0 2-16 0,3-3-69 15</inkml:trace>
  <inkml:trace contextRef="#ctx0" brushRef="#br0" timeOffset="14724.8917">19344 1892 240 0,'-3'5'90'0,"6"8"-48"0,11 14-29 15,-8-14 22-15,0 21-7 0,-3 6-2 16,0 10-12-16,-3 1-4 15,-6-1-6 1,9 5-1-16,0-12 1 0,0-1-5 0,0-2 1 16,3 5-5-16,0-13-1 15,0-3-35-15,0-11-15 16,6-28-134 0,0-6 71-1</inkml:trace>
  <inkml:trace contextRef="#ctx0" brushRef="#br0" timeOffset="15162.3267">19409 2021 244 0,'-21'-26'93'0,"21"21"-50"0,-3-3-33 16,3 2 25-16,6 1-12 15,0-3-4-15,6-5-8 16,6-6-5-16,9 1-3 15,5-3-3-15,10 0 3 0,0 7-2 16,-1 9-1-16,-8 5 1 16,-3 3-1-16,-6 10 0 15,-9 11 2-15,-9 8 1 16,-12 7 3-16,-9-4-1 16,-6 2 0-16,0-6-6 15,-3-4 1-15,3-1 2 0,4-10 1 16,-1-3-4-16,9-2 1 15,9-6-5-15,6 3 1 16,9-5 2-16,8 2 1 16,1 6 3-16,3-6 3 15,-3 8 7-15,-3 8 4 16,-6-2 5-16,-4 2 2 16,-8-2 1-16,-11 2 2 15,-16 0-12-15,-6 3-3 16,-12-8-7-16,1 0-1 15,-4-3-17-15,3 0-7 16,7-8-52-16,5-2-20 16,6-6-60-1</inkml:trace>
  <inkml:trace contextRef="#ctx0" brushRef="#br0" timeOffset="19928.5944">12381 5781 204 0,'-15'-5'77'0,"27"8"-42"0,-6 2-41 15,-3-3 12-15,6 6 5 16,6-2 5-16,6-1 0 16,12-2 1-16,11-1-9 15,13-2 1-15,14-2 4 0,13-1-3 16,11 0 2-16,9 1-5 15,9 2 1-15,9 2-5 16,3 1-2-16,0 0 0 16,-12-1-1-16,-5-7 2 15,-13 2 1-15,-15-2 10 0,-14 5 3 16,-13-3-3 0,-11 1-3-16,-9-1 1 15,-12 0 0-15,-16 1-1 0,-10-1-1 16,-13 1-8-16,-15-1 0 15,-9-2-3-15,-11 2 0 16,-10 0 2-16,-2 1 0 16,-16 2-3-16,-5 0 2 15,-3 0 1-15,-4 0 0 16,-5 0-3-16,3 2 0 16,6 1 2-16,8 0 0 15,4 2 1-15,8 3 0 16,10 0 0-16,11-3 0 0,4-5-3 15,11 5 2-15,6-2-1 16,12 2 0-16,6-2-5 16,6 0 0-16,9 2 1 15,12 0 3-15,9 0 0 16,18-2 1-16,14 0 0 16,13-1 0-16,8 1 2 15,9 0 0-15,-3-1 2 16,7 1 3-16,-1-3-2 15,-9 3-2-15,-8-3-5 16,-7 0-2-16,-8 0-57 16,-7-14-23-16,-8-4-31 15</inkml:trace>
  <inkml:trace contextRef="#ctx0" brushRef="#br0" timeOffset="20522.2749">14322 5384 156 0,'-6'0'57'0,"6"0"-30"0,0 0-25 0,0 0 12 0,0 0-1 16,6 3 5 0</inkml:trace>
  <inkml:trace contextRef="#ctx0" brushRef="#br0" timeOffset="21131.8241">14352 5387 304 0,'30'-3'12'0,"8"-5"0"0,4 3-5 16,6 0-2-16,2-1-2 16,4-1-3-16,5-1 3 15,1-3 2-15,2 3-2 16,-2-3-2-16,5 1 4 15,-2-1 1-15,-4 1-2 16,7-1-1-16,-4-7 1 16,1 2 0-16,-1-5 0 15,1-1 0-15,-4 4 0 16,-2 2 0-16,0 0 0 16,-1-2 2-16,1 2-3 15,5 0 0-15,-5 0-6 0,2 0-2 16,1 3 4-16,-1 0 5 15,1 2 2-15,-1 1 2 16,4-1-7-16,-18 6 0 16,-7-1-1-16,16-2 2 15,-7 0-1-15,13-5-1 16,-9 0 1-16,17 0 1 16,-11 2 1-16,11 1 1 15,-11-1-5-15,14 0 1 16,-8 1 0-16,11-3 0 15,-12 2 2-15,16-2 1 16,-10 2-1-16,10-5-2 16,-10 3 3-16,10-3 0 0,-13 3-4 15,15 5-1-15,-11 0 1 16,11 3 0 0,-11 0 7-16,8 2 4 0,-11 0-5 15,14 9-3-15,-12-4-4 16,13 4 1-16,-13-1 3 15,10 3 1-15,-13-3-4 16,10 3 1-16,-13 0-2 16,7 0 0-16,-13 0 2 15,7 0 2-15,-10-3-3 0,7 3-2 16,-10-3-5-16,7 1-2 16,-13-1-15-16,-2 0-4 15,-6-2-18-15,-3-3-6 16,-7 0-39-1</inkml:trace>
  <inkml:trace contextRef="#ctx0" brushRef="#br0" timeOffset="21366.212">18894 4747 148 0,'-15'-24'57'0,"15"24"-30"0,-6-3-12 0,6 3 20 15,0-5-6-15,0 2-2 16,6 1-15-16,-3-1-5 15,21 8-5-15,-3 1 1 0,18 12 0 16,-7-2-1-16,10 10-2 0,-6-2 3 16,-4 5 0-16,-5-5 7 15,-9 3 6-15,-3-6 5 16,-21 0 2-16,3-3-12 16,-24 6-4-16,3-5-38 15,-20 15-17-15,5-5-70 16</inkml:trace>
  <inkml:trace contextRef="#ctx0" brushRef="#br0" timeOffset="22972.2095">12295 7784 148 0,'3'0'57'0,"-3"3"-30"0,3-3-18 0,-3 0 14 16,0 0 0-16,0 0 1 15,6 2-5-15,0 1 1 16,0-3-11-16,6 3 1 0,6-1 1 15,5-2-2-15,7 0 0 16,15 0 1-16,17 0 4 0,10 0-8 16,11 3-1-16,12 0-1 15,16 5 0-15,2-1-2 16,12 9-2-16,3-5-2 16,-3-1 1-16,-15 1 1 15,-12-3 2-15,-6 0 3 16,-14-3 2-16,-13 1-1 15,-11-1-1-15,-13-5-1 16,-11 2 2-16,-9-2 1 16,-12 0 1-16,-15 0-4 15,-15-5-3-15,-12 3 0 16,-14-9-1-16,-13 3-3 0,-8 3 2 16,-10 5 1-16,-2-6 2 15,-6 4-1-15,-4-1-1 16,-2 8 1-16,-6-5-1 15,6-2 2-15,-1-4 1 16,4-4-4-16,0 2 1 16,11 0-2-16,13 0 0 15,8 3 2-15,13 0 2 16,11-1-3-16,6 4 0 16,12-1-4-16,12 3 1 15,18 0 0-15,18 0 2 16,26 3-1-16,25 5 1 15,29-1 2-15,21 7 2 16,21 2-1-16,8-3-1 0,4 0 1 16,-9-2-1-1,-18-3 0-15,-12-3 0 0,-21-3 0 16,-45 1 2-16,-5 0-36 16,-9-1-17-16,-10-2-71 15</inkml:trace>
  <inkml:trace contextRef="#ctx0" brushRef="#br0" timeOffset="24331.7082">14209 7432 132 0,'15'-10'52'0,"-6"-6"-28"0,3 5-24 15,-3 3 13-15,0 3 2 0,-3 0 3 16,8-1-1-16,-2 1 0 15,12-3-9-15,-3 0-3 0,18 3-1 16,-7 0 0-16,19 2 0 16,-9 0-5-16,23 3 1 15,-11 0 0-15,17 16 2 16,42 8 1-16,3 5 1 16,-6 3-2-16,4 5 1 15,-7 0-4-15,6 0 0 16,3 0-1-16,0 8 0 15,0 11 2-15,-3 4 0 16,-6-1 0-16,-2 4 0 16,-10-5 0-16,-9 0 0 15,-8 3-3-15,-7 11 2 0,-6-1 1 16,-5-2 0-16,-12-3 0 16,-7-2 0-16,1 2 2 15,-3 13 3-15,-4-2-7 16,-2 2 0-16,-3-7 0 15,-3-3 1-15,-4 7 5 16,-2-23 2-16,-3-8-2 16,3 16-1-16,-3-8 1 15,9 5 0-15,-7-10-5 16,16 13 1-16,-6-8 0 16,12 10 0-16,-7-7 2 0,16 4 3 15,-6-7-4-15,14 0-1 16,-11-8 6-16,23 6 4 15,-11-9-1-15,17 8 2 16,-11-8-4-16,17 3 1 16,-12-5 1-16,16 0 5 15,-16-8-2-15,13 2 1 16,-10-5-7-16,12 0-2 16,-11-5-2-16,8 2-2 15,-12-4 1-15,7-1 1 16,-13-3-3-16,10-2 0 15,-13-3 1-15,7 1 2 16,-10-4-3-16,7 1 0 16,-13-1 1-16,4 1 0 0,-10-3 0 15,-2 0 2-15,-6-3-3 16,-6 0 0-16,-7 1-15 16,-5-4-6-16,-3 1-16 15,-6-6-4-15,-3 3-1 16,-6-8 1-16,0 3-1 15,-9-8 10 1,0 2 27-16,-3-2 20 16,0 2 10-16,-3 1-8 15,3 2-2-15,0 3-2 16,3-1 0-16,6 6-6 16,0 0 3-16,21 11 1 0,-3-3 1 0,18 8 1 15,-6-3-2-15,5 11 1 16,-5-6 3-16,-3 11 3 15,-6-5-5-15,-9 5 1 16,-4-5-4-16,-19 3 0 16,2-4-5-16,-21 1-3 15,3-5-86 1,-18 2-69-16,7-3 53 16</inkml:trace>
  <inkml:trace contextRef="#ctx0" brushRef="#br0" timeOffset="32991.5289">7866 15100 44 0,'9'-3'19'0,"-9"3"-10"0,18-3-11 16,-15 3 4-16,9 0-2 16,-3 0 0-16,2 3 0 15,-2 0 0-15,9-3 8 16,-3 0 7-16,0 0-5 15,-3 0-3-15,-3 0-2 16,0 0 1-16,0 0-3 16,-3 0 0-16,0 0-1 15,-3 0-2-15,0-3-2 16,0 0 1-16,0 1-4 16,-1-1 1-16,4-5-27 15,-3 0-9-15,3-18 15 0,0 7 11 16</inkml:trace>
  <inkml:trace contextRef="#ctx0" brushRef="#br0" timeOffset="33116.3517">8116 14682 64 0,'-6'-35'24'0,"6"35"-12"0,-3-23-16 0,3 20 4 16,0-13-2-16,0 0-2 15,0-5-22-15,0 2-7 16</inkml:trace>
  <inkml:trace contextRef="#ctx0" brushRef="#br0" timeOffset="33788.7506">5139 14766 20 0,'-9'19'11'0,"9"-19"-6"0,-5 24-8 15,5-19 2-15,0 3 1 0,0-3 2 16,0 3 1-16,0-3 1 15,2 1-5-15,-2-1 1 16,6 0-11-16,-3-2-3 16</inkml:trace>
  <inkml:trace contextRef="#ctx0" brushRef="#br0" timeOffset="34069.9779">5220 14713 84 0,'6'53'33'0,"-6"-53"-18"0,6 40-16 15,-3-32 7-15,0 8-4 16,0-3 1-16,0 8-2 16,0-5 2-16,0 5 0 15,0-5 1-15,-1-3-44 16,1 1-20-16</inkml:trace>
  <inkml:trace contextRef="#ctx0" brushRef="#br0" timeOffset="34632.1388">5136 14422 140 0,'-6'-21'55'0,"6"21"-30"0,9 0-32 0,-6 0 10 16,6 0 8-16,0 0 5 16,15-2-6-16,-3-1-1 15,24 0-5-15,-7 1 2 0,31-1 3 16,-13 0 4-16,39 1 2 15,-17 2-4-15,38 0-1 16,-18 0-4-16,36 5-1 0,-18 0-3 16,30 3-2-1,-21-2 1-15,24-1-1 0,-21 0 0 16,15-2 0-16,-21-1 0 16,9-2 2-16,-15 0-1 15,-6 0 2-15,-15 0-2 16,-5 0-1-16,-13 0 3 15,-9 0 0-15,-8 0-1 16,-6 0-2-16,-10 0 1 16,-2 3 1-16,-6-3-3 15,-4 3-2-15,-5-1 2 16,-6 6 0-16,-3 0 1 16,-6 21 2-16,0-5-3 15,-3 21-2-15,-4-8 2 0,1 29 2 16,0-13 0-1,0 11 2-15,0-9-2 0,3 4-1 16,-3-12 3-16,3-2 0 16,0-5-1-16,-3-6-2 15,0-2 3-15,0-8 0 16,-3-6 1-16,-6-7 0 16,0-3-2-16,-9-11-2 15,0 1-24-15,-15-9-9 16,6 0-65-1</inkml:trace>
  <inkml:trace contextRef="#ctx0" brushRef="#br0" timeOffset="35241.724">5455 14613 168 0,'-12'-19'63'0,"12"19"-34"0,-15-10-30 0,15 10 12 15,-6-3-7-15,0 1-1 16,-3 4-1-16,0 1 1 0,-3 5-2 16,4 2-3-16,-1 9-1 0,0-3 2 15,3 8 0-15,0-3 1 16,-3 5 0-16,3-5 0 16,0 6 2-16,0-6-1 15,-3 3 2-15,3-3 2 16,-3 0 4-16,3-2 2 15,0-3 1-15,0-1-6 16,3-1-4-16,0-4 5 16,15-2 5-16,-3 0-2 15,24-8 2-15,-6 0-5 16,23 0-2-16,-5 0-2 16,20 5 0-16,-8 1-7 15,14 10-1-15,-8-1-100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2:07:44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3193 6017 328 0,'0'0'0'0,"0"0"0"15,0 0 0 1,0 0-3-16,6 2 2 0,0 1-1 15,3 5 0-15,2 0 2 16,4 2 0-16,3 1 2 0,3 2-3 16,6-2-2-16,3-3 2 15,2 2 0-15,1-4 1 16,6 2 2-16,5-3 3 16,1 0 4-16,3-5-4 15,2 3-1-15,1-1 0 16,0 1 2-16,-4 0-3 0,1-3 0 15,5 0 1 1,1 0 0-16,-3-3-2 0,-1 3-2 16,4 0 1-16,-4 0-1 15,4 3 0-15,-4-1 0 16,1 1-3-16,0 0 0 16,-1-1 4-16,-2-2 1 15,3 0 4-15,-4 0 1 16,1-2-3-16,2 2-1 15,4 0 1-15,-3 0 0 16,-1 0-2-16,4-3-2 16,-4 0 1-16,4 3-1 15,-3-2 0-15,2 2 0 16,4 0 0-16,-4 0 2 0,1 2-1 16,2 1-1-1,-2 0 1-15,11-3-1 0,1 0-3 16,-7 2 2-16,-2 1 3 15,-3 0 1-15,-4-3-4 16,4 0 1-16,-1 0 0 16,-2 2 0-16,-3-2 0 15,5 0 0-15,-2 0 2 16,-22 0 1-16,-2 0-4 16,12 3 1-16,-6-3 0 15,11 3 0-15,-5-3-3 16,12 2 2-16,-10 1 1 0,13-1 2 15,-9 1-3 1,14-3 0-16,-8 0 3 0,8 0 1 16,-8 0-23-16,8-3-9 15,-8 3-76 1</inkml:trace>
  <inkml:trace contextRef="#ctx0" brushRef="#br0" timeOffset="21860.6768">9613 16267 180 0,'-18'-24'68'0,"18"24"-36"0,0 0-24 15,0 0 16-15,3 10 1 16,0-2 4-16,9 11-6 16,-3-3-4-16,3 15-11 15,-3-4-3-15,0 10 1 0,0-5 3 16,-3 10 5-16,0-10-4 0,-3 5 0 16,-3-8-4-16,-6 3 1 15,0-1-2-15,-6-12 0 16,3-3-6-16,-6-11 1 15,0 0-31-15,-3-15-14 16,3 5-28-16,-2-17-10 16,2 4-10-1</inkml:trace>
  <inkml:trace contextRef="#ctx0" brushRef="#br0" timeOffset="21985.3858">9586 16153 212 0,'9'-11'79'0,"-9"11"-42"0,33-10-26 0,-27 10 21 0,3 0-22 16,-3 0-6-16,6 0-64 16,-3 0-25-16,6 5-3 15,-3-2-1-15</inkml:trace>
  <inkml:trace contextRef="#ctx0" brushRef="#br0" timeOffset="22563.6259">10039 16320 184 0,'-9'-19'68'0,"9"19"-36"0,-15 21-15 0,15-16 20 16,-12 1-6-16,3-1-1 16,-9 6-12-16,3-6-6 15,1 11-7-15,2-3-8 0,3 3-3 16,0 2 5-16,6 4 2 15,0-9 1-15,12 0 1 0,0-2-4 16,6-11 0-16,-1 0 1 16,1-6 0-16,0 1 0 15,0-8 2 1,0 8 8-16,-3-6 3 0,-3-2 5 16,-3 2 1-16,0 6-6 15,-3-3-3-15,0 8-5 16,3 5-4-16,0 0 4 15,3 11 1-15,-1 6 11 16,1 7 6-16,0-8-6 16,-3 13-2-16,0-7-2 15,-9 4-1-15,3-4-2 16,-15 2-1-16,3-5-3 0,-17 0-1 16,2-3-10-16,-12-5-4 15,6-1-33-15,-5-4-12 16,2-3-112-1</inkml:trace>
  <inkml:trace contextRef="#ctx0" brushRef="#br0" timeOffset="31517.072">10473 17436 176 0,'0'-5'68'0,"0"5"-36"0,9 0-24 0,-6 0 18 15,6 0-13-15,-3 0-2 16,12 0-5-16,-3 0-1 15,9 0-3-15,-3 0-2 0,11 0 1 16,-2 0 1-16,9-3 1 16,-6 3 1-16,14 0 0 15,-5 0 0-15,8 0 0 16,-5 0 2-16,18 0 1 16,-13 0-1-16,22 0-1 0,-10 0-3 15,10 3-2-15,-10-3 1 16,12 5-1-16,-11-5 0 15,11 0 2-15,-11 5 10 16,8-2 4-16,-11 2-3 16,14 3-3-16,-14-2-8 15,14-1-3-15,-11-3 2 16,14 9 1-16,-11-3 0 16,11-3-2-16,-9 1 1 15,10 1-1-15,-13-1 0 16,10 2 0-16,-7 0 2 15,7-3 3-15,-13 0 0 0,10-2 2 16,-10 2-4 0,15 0 0-16,-11-2-3 0,8-3-3 15,-11 5 2-15,11-5 2 16,-11 0 2-16,11 0 1 16,-8 0-2-16,11 0-2 15,-11 0 1-15,14-5 1 16,-12 2-3-16,16-2 0 15,-16 0 1-15,13 5 0 16,-13-3 0-16,12-2 0 16,-8 0 0-16,11 5 0 15,-11-3-3-15,11 0 2 16,-15 3 1-16,16-2 2 0,-13-4-1 16,13 6-1-1,-13-2 1-15,12-1-1 0,-11 3 0 16,14-3 2-16,-14-2-1 15,14 5-1-15,-12 0 1 16,16-2-1-16,-13-1 2 16,15 0 1-16,-14-2-4 15,14 5 1-15,-12 0-2 16,10 0 0-16,-16-3 2 16,15 1 2-16,-11-1 1 15,11-2 1-15,-12 5-2 16,13-6-2-16,-13 4 3 15,15-3 2-15,-14 5-2 0,11-6 0 16,-15 6-1-16,19-2-2 16,-16-4 1-16,15 6 1 15,-11-5-1-15,14 5-1 16,-15-3 3-16,22-2 2 16,-16 5 0-16,15-5 0 15,-15 5-6-15,19 0 1 16,-16 0 0-16,21 0 0 15,-15 0 0-15,21 0 2 16,-20 0-1-16,20 0 2 16,-18 0-4-16,18-3-2 15,-18 0-67-15,9-18-27 16,-11 8-34 0</inkml:trace>
  <inkml:trace contextRef="#ctx0" brushRef="#br0" timeOffset="44958.1242">6357 7109 496 0,'0'0'0'0,"6"0"2"0,0 0 3 15,3 0-2-15,6 0-2 0,5 0 0 16,4 0-1-16,0 0 0 16,0 0 0-16,0 0 2 15,-1 0-3-15,-5 0 0 0,0-2-39 16,0-1-18-16,0 0-166 31,9-7 118-31</inkml:trace>
  <inkml:trace contextRef="#ctx0" brushRef="#br0" timeOffset="45332.973">6708 6929 236 0,'-15'-15'88'0,"12"17"-48"0,0-2-27 16,3 0 22-16,0 0-16 0,0 0-3 16,3 0-15-16,3 0-3 15,6-2 1-15,9-4-2 0,6 1-1 16,-1-3 5-16,10-3 1 16,3 1-3-16,-6 2 1 15,-1 0 0-15,-5 0 2 16,-3 3-1-16,-6 2-1 15,3 3 1-15,-6 3-1 16,-4 5 0-16,-5 2 2 16,0 11 3-16,-6 11 2 15,-3 8 3-15,0 2 4 16,-3 1-6-16,0-1 0 0,1-2-4 16,2-1-1-1,0-2-6-15,3-5-2 0,0-8-29 16,0-3-10-16,3-8-53 15,0-10-51 1,-3-6 47-16</inkml:trace>
  <inkml:trace contextRef="#ctx0" brushRef="#br0" timeOffset="45520.4606">6931 7168 280 0,'3'0'107'0,"9"-3"-58"0,6-2-40 0,-3 5 27 16,6-6-24-16,11-2-6 16,1 3-10-16,-6 0 0 15,15-6-84-15,-4-2-38 16,10 0 15-16,-9 0 12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2:11:12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7857 15843 112 0,'-6'0'44'0,"3"-13"-24"0,3 8-6 16,3 5 17-16,-3 0-4 15,0 0 1-15,0 0-6 16,0 0-4-16,-3-3-10 0,-3 0-3 0,6 3-1 16,0 0-2-16,3 0 1 15,3-2-2-15,3 2-1 16,3 0 5-16,3 0 1 16,6 0-2-16,5-5-1 15,1 5 3-15,6 0 1 16,3 0-1-16,2 0 1 15,4 0 0-15,3 0 3 16,2 0-5-16,1 0-3 16,3 0 1-16,-1 0 2 15,1 0-2-15,-1-3 0 0,1 0 1 16,0 1 2-16,2 2-3 16,-5 0 0-16,-1 0-1 15,1-3 1-15,-3 0 0 16,-4 1 1-16,1-1-2 15,0 3 1-15,-1-3 0 16,-2 3 1-16,0 0-2 16,-1 0-2-16,-2 0 3 15,0 0 2-15,0 0 0 16,5-2 0-16,-2-1-3 16,0-2-2-16,2 2 1 15,7 0 1-15,-6 1-1 16,2-1 2-16,-2 3-2 15,3 0-1-15,-1 0 1 16,-2 0 1-16,0-2 1 0,-4-1 1 16,1 0-5-16,3 3 1 15,-1 0-2-15,1 0 0 16,0 3 4-16,-1 0 1 16,-2-1-1-16,3 1-2 15,-4-1-2-15,4 1-1 16,0-3 4-16,-4 0 1 15,4 0-3-15,0 0 1 16,-4 0 2-16,1 3 1 16,3-1 3-16,-1 1 1 15,1 2-3-15,0 1-1 0,5-4-1 16,-2 1-2-16,-3 0 1 16,-1-3 1-16,-5 0-1 15,-6 0 2-15,-6-3-22 16,-9-2-7-16,-6-3-115 15</inkml:trace>
  <inkml:trace contextRef="#ctx0" brushRef="#br0" timeOffset="5250.8273">6845 15973 112 0,'3'-8'44'0,"0"8"-24"0,0 3 3 16,-3-3 18-16,0 0-4 16,0 0-2-16,3 2-6 15,0 6-4-15,0 0-13 16,0 8 3-16,3 3 5 0,-3 2 0 0,0 3 3 15,0 5-4-15,0 2-2 16,0 9-7-16,0 5-2 16,0-3-2-16,0-7-1 15,0 2-1-15,0-8 0 16,-3 0-2-16,0-5-2 16,0-6 1-16,0 1-1 15,0-6-29-15,0-2-10 16,5-11-115-1,1-6 32 1</inkml:trace>
  <inkml:trace contextRef="#ctx0" brushRef="#br0" timeOffset="5719.6436">6869 16052 192 0,'-6'-5'74'0,"3"-11"-40"0,0 3-16 15,3 10 43 1,0-5-17-16,0 3-11 0,0-6-8 15,3 3-15 1,3-5-2-16,3 3 2 0,6-1-2 0,8-2 1 16,4-3-1-16,6 3 0 15,6 5-7-15,-1 10 0 16,4 4-1-16,0 7 0 16,-1 3-3-16,-2 16 2 15,-6-3-1-15,-6 0-2 16,-10 5 5-16,-8 3 1 15,-6-2 6-15,-12 12 5 16,-11-4 4-16,-10-9 2 0,-6 3-2 16,-3-5 2-1,10-8-8-15,-19-6-4 0,3-7-2 16,7-3-1-16,-1-3-49 16,9-2-21-16</inkml:trace>
  <inkml:trace contextRef="#ctx0" brushRef="#br0" timeOffset="14813.9617">8961 16185 140 0,'0'-3'55'0,"3"3"-30"0,-3-3-29 0,0 3 10 15,0 0-5-15,0 0 2 16,3 0-2-16,3 0-1 16,-3 0 1-16,3 0 12 0,-3-2 8 15,3-1 7-15,-3 0 3 16,0 1-3-16,0 2 0 16,0-3-7-16,0 3-3 0,-3 0-6 15,0 0-2-15,0 0-6 16,0 0-3-16,0 0 2 15,0 0 0-15,3 3 1 16,0-3 0-16,-3 0 2 16,3 0 1-16,-3 0 1 15,3 0 0-15,-3 0-4 16,0 0-3-16,0 0 0 16,3 0-1-16,0 0 0 15,0 0 0-15,0-3 0 16,0 0 0-16,0-2 2 15,0 5 1-15,0-3-4 16,-3 1-1-16,0-1 1 16,0-2 2-16,0 5 2 15,0 10 1-15,3 4 2 0,-3 4 3 16,3 9-2-16,0 2 1 16,0 5-1-16,0-5 3 15,-3-2-5-15,0-1-3 16,3-5 1-16,0-2 0 15,-1-6-17-15,1 0-5 16,-3 1-22-16,0-9-7 16,0-5-12-16,-3-8-5 15,1-8-37 1</inkml:trace>
  <inkml:trace contextRef="#ctx0" brushRef="#br0" timeOffset="15173.5095">9018 16203 184 0,'-6'-26'71'0,"6"12"-38"0,3-4-17 0,0 10 22 0,3 0-11 15,6-3-1-15,3-2-9 16,2-3-2-16,4 6-9 16,6 4 0-16,-3 6 1 0,0 6-3 15,-6 2-1-15,-4 2 3 16,-5 3 1-16,-6 1-3 16,-9 2-1-16,-5-1-1 15,-4 1 1-15,0-2 0 16,-3-4 3-16,3-2-3 15,0 0 0-15,3-3-3 16,6 1-3-16,6-1 6 16,3-2 3-16,6 7 3 0,3-2 2 15,6 5 1-15,3 6 2 16,0-3-3-16,-1 0 1 16,1-1-7-16,0-1-1 15,-3-1 0-15,-3 3 2 16,0-6-10-16,-3 1-4 15,-3-3-34-15,-1 0-12 16,4-3-22-16,-3 3-5 16,0-8-29-1</inkml:trace>
  <inkml:trace contextRef="#ctx0" brushRef="#br0" timeOffset="15298.4819">9426 16375 264 0,'0'0'99'0,"3"3"-54"0,0-1-42 16,0 4 23-16,0-1-15 15,0 3-1-15,0 0-4 16,-1-3-1-16,1 8-3 16,0-2-37-16,0-3-14 0,3-3-70 15</inkml:trace>
  <inkml:trace contextRef="#ctx0" brushRef="#br0" timeOffset="15439.0596">9452 16235 276 0,'-11'-19'104'0,"11"17"-56"0,8-4-60 16,-2 1 13-16,6 5-44 15,6 0-16-15,3 0-43 0,18 0-18 16</inkml:trace>
  <inkml:trace contextRef="#ctx0" brushRef="#br0" timeOffset="15986.0578">10494 16124 208 0,'12'-14'77'0,"0"9"-42"0,-3 0-4 16,-9 2 29-16,0-5-2 15,-3 3 1-15,-3-3-11 16,-6-2-5-16,-6-1-24 16,-6 3-5-16,-2 3-2 0,-1 7-10 15,3 6 0-15,0 0-4 0,9 3-2 16,9 2-2-16,9 6-1 15,12 4-5-15,15 6-3 16,9 14 6-16,2 2 5 16,-2 0 1-16,-3-6-1 15,-9 1 5-15,-12-8 1 16,-15-6 17-16,-15 1 8 16,-12-9-14-16,-12-4-5 15,-6-1-49-15,-2 0-20 0,2-21-113 16</inkml:trace>
  <inkml:trace contextRef="#ctx0" brushRef="#br0" timeOffset="19871.4009">15200 16320 192 0,'0'-22'71'0,"3"22"-38"0,0 3-39 15,0 10 82 1,3 6-22-16,0 7-5 15,0 6-8-15,-3 0-24 16,0 5-1-16,0 0 0 0,0-3-4 0,0-2-2 16,0 0-5-1,0-6-2-15,0 1-1 0,-3-6-2 16,3-5-24-16,0-8-11 16,3-8-18-16,0-3-4 15,0-8-25-15,-9-7-8 16,3-1-3-1</inkml:trace>
  <inkml:trace contextRef="#ctx0" brushRef="#br0" timeOffset="20230.8264">15260 16378 256 0,'-3'-27'96'0,"15"17"-52"0,0-11-32 0,-4 7 24 0,4-4-8 16,0 5-2-16,3-1-14 15,3 6-8-15,0 6-2 16,0 7-2-16,0 16 0 0,-6 3 2 15,-7 2 1-15,-5 6-1 16,-8 3-2-16,-4-4 3 16,-3 1 0-16,-6-5-6 15,-3-4 0-15,3-7 1 16,0-3 1-16,7 1 1 16,2-6 0-16,6-3 0 15,6 3 0-15,12-3 4 16,2 0 5-16,7 6-1 15,3-3 3-15,6 0-2 16,0 5 2-16,-4 0-2 16,1 1 0-16,0-1-8 0,-3-3-2 15,-6-2-20-15,-3 3-9 16,-4-8-24-16,-2 5-11 16,0-8-60-1,-3 0-34-15,3-8 77 16</inkml:trace>
  <inkml:trace contextRef="#ctx0" brushRef="#br0" timeOffset="20371.4817">15673 16558 304 0,'3'0'115'0,"0"5"-62"0,0 8-42 0,-3-8 28 16,0 9-23-16,0 4-6 0,0-2-7 15,3 0-3-15,0-3 1 16,0 3-39-16,0-3-14 0,0-2-89 15</inkml:trace>
  <inkml:trace contextRef="#ctx0" brushRef="#br0" timeOffset="20496.5706">15641 16423 272 0,'-6'-24'104'0,"9"24"-56"0,0 0-60 16,0 0 13-16,3 5-117 15,6 3-46-15</inkml:trace>
  <inkml:trace contextRef="#ctx0" brushRef="#br0" timeOffset="20730.8501">16075 16269 268 0,'-6'-26'101'0,"6"31"-54"0,0 3-37 0,3 3 23 15,-3 4 4-15,0 4 4 16,3 2-21-16,0 6-9 0,3-1-8 16,0-2-3-16,0 2 3 15,0 1-44-15,-3-3-17 0,0-6-88 16</inkml:trace>
  <inkml:trace contextRef="#ctx0" brushRef="#br0" timeOffset="20902.7507">16251 16399 320 0,'-9'8'121'0,"0"2"-66"0,-15 4-55 16,15-6 21-16,-3 0-30 15,0-3-8-15,-2 8-47 16,-1-2-21-16,-3-3-31 16,0-3-13-16</inkml:trace>
  <inkml:trace contextRef="#ctx0" brushRef="#br0" timeOffset="21059.1396">15959 16394 324 0,'6'-11'123'0,"0"8"-66"0,12 1-38 0,-6 2 32 16,6 2-17-16,0 4-5 15,5 4-16-15,-5-7-9 16,12 10-2-16,0-2-11 0,0 5-4 16,-1-3-70-16,1 8-30 15,0-10-38 1</inkml:trace>
  <inkml:trace contextRef="#ctx0" brushRef="#br0" timeOffset="21371.6823">16614 16338 368 0,'-12'-37'137'0,"6"37"-74"0,-6-5-45 15,3-3 36-15,-6 8-30 16,-5 5-8-16,-1 0-10 16,3 9-5-16,3-1 0 15,6 3-6-15,6 5-1 0,9 3-2 16,9 2 0-16,6 6-2 15,-3-8 1-15,0-1 5 16,-7-4 2-16,-5 5 6 16,-9-8 5-16,-6 2 1 15,-8-7 4-15,-7-3-5 0,-3-3-1 16,0-2-6 0,-3-3-4-16,7-3-43 15,5 0-18-15,6 1-85 16,9 2-65-16,15-11 82 15</inkml:trace>
  <inkml:trace contextRef="#ctx0" brushRef="#br0" timeOffset="21637.1972">17037 16359 332 0,'-6'5'126'0,"12"11"-68"0,-6 3-35 16,0-6 35-16,0 0-26 16,0 11-7-16,0-3-15 15,0 0-5-15,0-2-3 16,0 5-17-16,0-3-5 0,0-2-47 15,0-4-19-15,-3-1-71 16</inkml:trace>
  <inkml:trace contextRef="#ctx0" brushRef="#br0" timeOffset="21809.2355">16870 16502 376 0,'-6'-5'140'0,"9"5"-76"0,6 0-57 0,0 0 29 15,9-3-23-15,6 3-7 16,5 3-11-16,10-3-5 16,0 0 6-16,2 10-74 0,1-2-31 15,-6-5-40 1</inkml:trace>
  <inkml:trace contextRef="#ctx0" brushRef="#br0" timeOffset="22012.3307">17531 16444 376 0,'3'0'143'0,"-3"8"-78"0,3 5-43 15,-3-5 37-15,0 3-29 16,-3 2-8-16,0 5-17 16,0 3-3-16,0 3-2 15,3 3-3-15,-3-6 2 0,3 5-48 16,0 1-19-16,0-9-30 15</inkml:trace>
  <inkml:trace contextRef="#ctx0" brushRef="#br0" timeOffset="22231.0082">17477 16409 288 0,'3'-31'107'0,"15"15"-58"0,3-13-35 0,-6 21 26 15,6-5-9-15,5 2-1 16,7 16-1-16,3 9 1 16,0 4-16-16,2 8 10 0,-5 4 3 15,-6-1-1-15,-9 0 2 16,-12-3-10-16,-12-2-3 16,-12-3-6-16,-12 6-1 15,-12-3-40-15,-5-3-18 16,-1-3-114-16</inkml:trace>
  <inkml:trace contextRef="#ctx0" brushRef="#br0" timeOffset="26872.6324">17686 15724 212 0,'-9'-16'79'0,"9"16"-42"0,3 0-45 0,-3 0 12 15,6 6 20-15,0 4 13 16,0 6-1-16,2 11-1 16,-2 7-19-16,0 3-1 0,0 0-1 15,0-3-7-15,0 3-2 16,0-5-3-16,0-8 1 15,0-5 2-15,0-6 2 16,3 0 1-16,3-8 2 16,6-5-5-16,6-5-3 15,-1-3 1-15,4-3 0 16,0 1-4-16,3-1-1 0,-4 6-2 16,-2-3 0-1,0 3-35-15,3 2-14 0,-6 0-48 16,-3 1-58-1,-4-1 45-15</inkml:trace>
  <inkml:trace contextRef="#ctx0" brushRef="#br0" timeOffset="27185.4106">18028 15973 212 0,'-33'-3'79'0,"33"6"-42"0,-6 2-41 16,3-2 13-16,-3-1 12 15,0 1 11-15,3-3-5 16,0 0-1-16,0 0-15 16,3 0-4-16,3-5-3 0,3-6 0 0,6-2 0 15,0-13-2-15,6-6-2 16,3-5 9-16,6-6 4 16,5-2 2-16,7-2 1 15,9-3-4-15,2-6-2 16,4 0-4-16,-1 1-1 15,-2 7-3-15,0 9 1 16,-7 7 0-16,-2 5 3 16,-3 4-21-16,2 1-7 15,-2 7-75-15,-6 4-31 16,-6-5 8-16</inkml:trace>
  <inkml:trace contextRef="#ctx0" brushRef="#br0" timeOffset="29619.861">7280 15023 136 0,'-36'-18'52'0,"15"-4"-28"0,-9-9-19 0,18 23 11 0,-6 2-12 16,-5 4-1-16,-7-1-1 15,-3 3 3-15,-6 8-2 16,-5 8-2-16,-4 5 0 0,-2 6-1 15,2 2 0-15,-3 10 0 16,1-2 0-16,-1 3 0 16,6 0 0-16,1-1 0 15,5 1 0-15,9 8 8 16,7-3 5-16,11 2-4 16,9 1-1-16,12-3-2 15,6 3-1-15,11-3-3 16,7-6-2-16,9-2 7 15,11-5 5-15,10-8 0 0,8-3 1 16,4-10-1-16,8-11 2 16,9-6-5-16,1-7-3 15,-1 0-1-15,-6 0-1 16,-6-6 2-16,-5 1 3 16,-10 2 0-16,-8-5 2 15,-6 2 0-15,-13-2 3 16,-8-3-1-16,-12 0 2 15,-6-13-6-15,-9 3-1 16,-6-3-2-16,-12-3-1 16,-6 3-1-16,-6 3 0 15,-2 5 0-15,-7 2 2 16,-3 3-3-16,-3 3-2 0,-2 3-3 16,2 4 1-16,3 9-28 15,7 5-10-15,2 8-100 16</inkml:trace>
  <inkml:trace contextRef="#ctx0" brushRef="#br0" timeOffset="30995.1274">17712 9250 244 0,'-41'8'93'0,"26"-6"-50"0,0 4-41 15,12-1 17-15,3-2-12 0,3-1-2 16,6-2-3-16,12 3 1 16,11-3-2-16,16 0 6 0,6 3 5 15,5-1-4-15,7 4 0 16,-1-1-2-16,7 0 1 15,-10 0-4-15,-11 3 0 16,-10-2 8-16,-5-1 2 16,-6 0 0-16,-6-2 2 15,-9 0-6-15,-4-3-1 16,-5 0 0-16,-9-3 0 16,-14 0-2-16,-10-2-1 0,-12 2-3 15,-9 1-2-15,-11 2 1 16,-12 0 1-16,-10 2-1 15,4 1 2-15,8 0-2 16,4 2-1-16,8 0 3 16,13-2 0-16,11 2-6 15,9-2 0-15,15-3-4 16,9 5 0-16,12-2 1 16,18-6 2-16,20 0-1 15,10 1 4-15,11-4-2 16,13 1 1-16,11 0 4 15,-6 0 1-15,1-1-4 16,-13 1 1-16,-12 0 0 0,-11 2 2 16,-12 0 1-16,-10 1 3 15,-5 2 6-15,-12-3 4 16,-6 0-8-16,-9 1-2 16,-6-1-44-16,0 1-19 15</inkml:trace>
  <inkml:trace contextRef="#ctx0" brushRef="#br0" timeOffset="32401.4079">19314 15224 208 0,'-15'-21'79'0,"9"10"-42"0,-12 6-23 0,9 5 22 16,-9 3-5-16,-6 2-1 16,-5 6-14-16,-1 4-7 15,0 9-6-15,3 3-3 0,7 5 1 16,5 5-1-16,9-8 2 16,6-3-3-16,6-7 0 15,3-6 3-15,3-8 1 16,5-7-4-16,4-12-1 0,0-4-2 15,-3-3 0-15,-3-1 3 16,-3 1 2 0,-3 5 9-16,0 3 5 0,-3 5-1 15,-4 8 2-15,4 8-3 16,-3 5 2-16,3 3-10 16,3 11-3-16,3-6-4 15,0-3-2-15,6-2-39 16,9-2-17-16,0-7-57 15,2-4-46 1,1-11 69-16</inkml:trace>
  <inkml:trace contextRef="#ctx0" brushRef="#br0" timeOffset="32776.5426">19552 15243 288 0,'-18'-16'107'0,"6"16"-58"0,-9 2-40 0,12 4 25 15,-3 2-10-15,1 5-2 16,-1 5-10-16,-3 1-3 15,9 5-5-15,3 5-3 0,6-5 0 16,3-3-1-16,6-5 2 16,6-14 1-16,-1-7 1 15,1-6 0-15,0-7 0 16,0-6-7-16,-6-2 0 16,-3-6-1-16,-3-5 2 15,-3-5 1-15,-3-9 1 16,-3 1 0-16,0 8 0 15,0 5 8-15,0 10 7 0,3 9-5 16,0 7-1-16,0 22-5 16,3 7-3-16,0 9 2 15,3 10 2-15,3-3-2 16,6 0 0-16,2 4-12 16,4-4-7-16,3-2-22 15,3-6-9-15,-3-7-17 16,5-6-7-16,4-8-22 15,-3-5-39 1,-3-5 42-16</inkml:trace>
  <inkml:trace contextRef="#ctx0" brushRef="#br0" timeOffset="33370.2682">19909 15192 312 0,'-18'-18'115'0,"9"15"-62"0,-12 6-44 16,10 0 27-16,-4 4-18 15,0 4-2-15,0 2-8 0,3 6-3 16,3 2-2-16,3 0-3 0,6-2 1 15,6-3-1-15,6-6 2 16,6-7 1-16,0-9 1 16,0-4-2-16,-1-6-2 15,1 0-4-15,-3-10-2 16,-6-3-2-16,0-6 0 16,-6-18 5-16,-3 6 1 15,0 2 2-15,-3 8 0 16,0 10 11-16,0 9 5 0,0 10-8 15,0 24-4-15,0 7 8 16,3 9 6-16,0 8-5 16,6-1 0-1,3-1-7-15,3 1-4 0,3-2-4 16,3-5 1-16,0-6-32 16,-1-4-13-16,4 1-19 15,-3-12-7-15,-3-6 1 16,-3-5 2-16,3-5 16 15,-9-6 7-15,3 1 62 16,-6-1 27-16,-3 3 16 16,0 0 7-16,3 6-30 15,3 4-10-15,0 6 3 16,-1 6 2-16,4 1-9 0,-3 1-3 16,3 0-11-16,0-3-5 15,-3-2 2-15,0-3 1 16,0-3 6-16,0-7 3 15,0-4-4-15,-3-4 1 16,3-9-1-16,0-2 3 16,3-3-7-16,-3 0-4 15,3 3 0-15,3 0 2 16,2 3-4-16,7-1-3 16,0 3-21-16,3 6-10 15,6 2-47-15,8 5-21 16,7 8-42-1</inkml:trace>
  <inkml:trace contextRef="#ctx0" brushRef="#br0" timeOffset="33698.524">20790 15274 268 0,'-12'-5'101'0,"0"5"-54"0,3 0-55 15,0 3 62 1,1 2-5-16,-4 3-14 15,3 3-10-15,3 2-16 16,0 5-6-16,6 6-2 0,9-3-1 16,6 0 2-16,2-5-1 15,7-5 2-15,3-6 0 16,0-7 1-16,-3-9 0 16,-6-2 2-16,-7-3 1 15,-5-5 1-15,-12 0-2 16,-5-1 1-16,-7 4-6 15,-3-1-1-15,-3 3-2 0,6 3-2 16,6 3-37-16,21-4-72 16,9 4 4-1,9-6-23 1</inkml:trace>
  <inkml:trace contextRef="#ctx0" brushRef="#br0" timeOffset="33885.9531">21129 14970 292 0,'-14'-45'110'0,"5"40"-60"0,-9 0-25 0,9 2 33 16,-6 3-20-16,-3 0-6 0,3 5-19 16,0 19-6-16,3 8-5 15,7 0 1-15,2 10 2 0,6 0-4 16,5-2-1-16,1 2-7 16,0-5-3-16,0-2-30 15,0-1-11-15,-3-7-53 16,-3-6-24-16,-6-5 13 15</inkml:trace>
  <inkml:trace contextRef="#ctx0" brushRef="#br0" timeOffset="34011.0749">20805 15245 384 0,'-18'-21'143'0,"24"16"-78"0,15-3-78 16,0 5 20-16,15-5-8 0,17-2 0 15,16-3-21-15,5 5-8 16,3-3-124-16,13-2-55 15</inkml:trace>
  <inkml:trace contextRef="#ctx0" brushRef="#br0" timeOffset="35354.9644">21698 15177 184 0,'0'-3'68'0,"0"3"-36"0,0-3-37 16,0 3 45-16,0 0-15 16,0 0-7-1,0-5-11-15,0 5 0 0,0 0 2 16,0 0 6-16,3 8 5 16,3 0-1-16,0 2 0 15,0 4 3-15,0 4 1 16,0 6-4-16,0 2-1 15,-3 4-8-15,-3 1-4 16,-3 6 1-16,-3-8 0 16,0-2-3-16,-6-3-3 0,-3-3 0 15,0-5-1 1,0-6-31-16,0-4-14 0,3-9-28 16,1-10-10-16,5-16-32 15</inkml:trace>
  <inkml:trace contextRef="#ctx0" brushRef="#br0" timeOffset="35480.2132">21680 14885 280 0,'-15'-18'104'0,"15"15"-56"0,-3 1-67 16,3 2 11-16,0 0-44 16,0 0-16-16,6 5-29 15,0 0-10-15</inkml:trace>
  <inkml:trace contextRef="#ctx0" brushRef="#br0" timeOffset="35792.762">21781 15145 284 0,'3'42'107'0,"3"-31"-58"0,0 7-44 0,0-10 24 16,0 3-9-16,3-1-2 16,0 1-10-16,0-3-3 15,3-3-3-15,3-5 1 0,3-3 0 16,-1-4-8-16,-2-4-4 15,-3 0-2-15,0-5 1 16,0-2 6-16,-3-1 2 16,0 6 2-16,-3 3 2 0,-3 2 10 15,0 2 4-15,3 6-3 16,0 8-3-16,0 3 1 16,3 2 0-16,0 0-5 15,-1 3-2-15,1-3-2 16,3 1 1-16,3-4-26 15,0-2-12-15,-3-2-29 16,3-4-12-16,0-2-50 16</inkml:trace>
  <inkml:trace contextRef="#ctx0" brushRef="#br0" timeOffset="36230.2651">22156 15132 244 0,'-3'0'93'0,"6"0"-50"0,0 15-33 15,-3-7 25-15,3 3-1 16,0 2 4-16,0 0-17 0,0 1-7 16,0-4-8-16,0 1-5 0,0-3 2 15,0 0 0-15,0-3 1 16,-3-5-2-16,6-3 1 16,0-2-9-16,0-3-1 15,3-10 2-15,0 2 2 16,0 0 0-16,0 3-1 15,0 2 5-15,0 3 1 16,0 5 4-16,-4 9 3 16,1 2 5-16,0 0 3 15,0 0-7-15,0-1-3 16,0 1-4-16,0-2-3 0,3-4 3 16,3-2 0-1,3-5-4-15,0-3-1 0,0 0-2 16,-3 3 3-16,0 0-2 15,-1 7-1-15,-2 4 3 16,-3 1 0-16,0 1 3 16,0 3 1-16,0 0-4 15,0-1 1-15,0 1-22 16,3-3-8-16,0-3-34 16,3-2-13-16,0-3-53 15</inkml:trace>
  <inkml:trace contextRef="#ctx0" brushRef="#br0" timeOffset="36574.0558">22531 15248 268 0,'-5'18'101'0,"10"6"-54"0,-2 16-33 0,6-14 26 15,-9 6-9-15,6 0-1 16,0 0-14-16,0-1-7 16,3 1-6-16,-3-3 2 0,3-8 1 15,-3-5-5-15,-6-16-9 16,0-5-5-1,-3-8-11-15,0-11-5 16,-6-21 2-16,3-5 2 16,6 2 5-16,3 3 4 0,6 0 19 15,3 8 9-15,3 8 10 16,3 8 4-16,8 10 6 16,-2 9 3-16,-3 4-2 15,-6 4 0-15,-3 1-10 16,-9 4-3-16,-6 2-8 15,-9-2-2-15,-6-1-6 16,0-2-3-16,-3-2-27 16,-2-6-12-16,2-3-34 15,3-5-15-15,6 0-59 16</inkml:trace>
  <inkml:trace contextRef="#ctx0" brushRef="#br0" timeOffset="36808.1298">23037 14782 312 0,'-11'8'115'0,"11"11"-62"0,6 18-33 0,-1-11 32 16,-2 11-13-16,-3-8-2 31,3 14-19-31,0 4-6 0,3-2-8 0,0-8-5 0,0-5 0 15,0-3-41-15,3-5-17 32,-6-3-47-32,6-5-21 0</inkml:trace>
  <inkml:trace contextRef="#ctx0" brushRef="#br0" timeOffset="37308.5396">22871 15092 364 0,'-6'-11'137'0,"9"9"-74"0,9-4-67 16,0 4 26-16,5-6-16 16,13-3-1-16,3-5-3 15,3 3-2-15,5-5 1 16,4 10-37-16,3 2-13 0,-7 9-26 16,-2 2-11-16,-6-2-22 31,-3 2-18-31,-4 0 59 0,-5 1 126 15,-6 2 65-15,-6-3-19 16,-3 3-11-16,-6 0-36 0,-6 0-12 16,-3 8-27-1,-6 0 2-15,-3 2 0 0,3 3-7 16,1 0-3-16,5 1-6 0,9-4-4 16,0 1 0-16,9-4 1 15,5-4-3-15,-2-3-2 16,3-5-14-16,0-6-6 15,0-2-2-15,-3-6 1 16,-3-2 8-16,0-3 7 16,0 3 8-16,-3 0 3 15,-3 2 6-15,0 11 11 16,3 8-3-16,-4 3 1 16,4 2 1-16,6 0-10 15,0 3-2-15,0-3-4 16,6-2-2-16,-6-1-19 15,0-4-10-15,6-6-34 16,-6-3-14-16,2-2-51 16,1-3-27-1,-3-16 73-15</inkml:trace>
  <inkml:trace contextRef="#ctx0" brushRef="#br0" timeOffset="37651.973">23615 14793 272 0,'0'5'101'0,"6"16"-54"0,3 16-26 16,-3-13 28-16,-3 11-13 16,6-1-3-16,-6 3-17 0,0 0-5 15,0 0-7-15,0-8-3 0,-3-5 2 16,6-5 0-16,-6-6 3 31,3-8-12-15,2-8-16-16,1-2-9 0,15 0 5 0,-6 5 2 31,0 0 12-31,6 5 5 16,0-2 5-16,-6 7 3 15,-4 4 22-15,-8-1 12 0,-3 0 4 0,-3 0 1 16,-5-2-17-16,-13-1-9 16,-3-2-8-16,0-2-3 0,0-6-21 15,3-3-8-15,4 0-25 16,5-2-7-16,3-13-56 15,9-6-63 1,6-5 53-16</inkml:trace>
  <inkml:trace contextRef="#ctx0" brushRef="#br0" timeOffset="37823.9989">23889 14830 368 0,'0'16'137'0,"3"10"-74"0,-3 25-49 0,-3-22 31 0,3 2-14 15,-6 4-1-15,6-1-17 16,0 1-6-16,0-6-4 16,0-3-16-16,0-2-4 0,15-3-55 15,-3-2-23-15</inkml:trace>
  <inkml:trace contextRef="#ctx0" brushRef="#br0" timeOffset="38120.9039">23984 15190 348 0,'-12'5'129'0,"15"-13"-70"0,6 13-73 0,-3-2 19 16,6-3 6-16,0-3 7 15,9 3-4-15,-1-10-1 16,7 7-7-16,-3-2-4 0,0 0 1 0,-3-3-9 16,-6 0-3-1,-4 0-4-15,-2-3-2 0,-12 1 1 16,-5-1 3-16,-4 3 13 15,-9 5 8-15,-6 6 13 16,6 5 6-16,0 11 2 31,3-1 1-31,7 3-6 0,8 3-4 0,9 2-8 16,11 1-4-16,10-3-10 16,12-6-2-16,8-7-101 15,19-11-46-15,-4-16-21 16</inkml:trace>
  <inkml:trace contextRef="#ctx0" brushRef="#br0" timeOffset="40192.3952">15489 17124 268 0,'3'-3'101'0,"-3"6"-54"0,0-3-55 0,-6 8 101 15,-6 16-32-15,-6 2-21 16,-3 8-14-16,-2 3-18 15,2 1-1-15,0-9 0 0,3 2-6 16,0-4 0-16,0-3-41 16,6-8-18-16,0-3-39 15,4-8-14-15,2-5-14 16</inkml:trace>
  <inkml:trace contextRef="#ctx0" brushRef="#br0" timeOffset="40333.0906">15215 17190 316 0,'3'-34'121'0,"6"34"-66"0,18 0-42 0,-12 0 30 16,5 8-9-16,16 15 1 16,9-1-16-16,5 9-6 15,7 9-8-15,3-6 1 0,-1-2 0 16,4 10-143 0</inkml:trace>
  <inkml:trace contextRef="#ctx0" brushRef="#br0" timeOffset="52473.3132">16322 17050 196 0,'-9'-3'74'0,"9"6"-40"0,0-3-18 0,0 0 24 16,0 0-10-16,3-3 0 16,3-5-11-16,0 3-1 15,3-3-11-15,3-5 5 0,0-1 1 0,0-1-4 16,0-9-3-16,0 0 3 16,0 0 2-16,0 0 0 15,2 6 1-15,4 2-6 16,-6 5-4-16,3 6-1 15,0 5 1-15,3 5-1 16,0 9 2-16,0 4-2 16,-4 6-1-16,7-8 3 15,-6 8 2-15,3-8-29 16,-3 2-10-16,0 1-46 16,-3-4-18-16,0-1-20 15</inkml:trace>
  <inkml:trace contextRef="#ctx0" brushRef="#br0" timeOffset="52739.0778">16572 16896 268 0,'-9'6'101'0,"3"4"-54"0,-2 6-26 0,2-3 30 16,0 1-23-16,-3 4-7 15,3 8-16 1,0 6-5-16,3 0-1 16,3 2 2-16,3 3 4 0,3-2-2 15,6-9 0-15,3 1-1 16,2-1-2-16,4-13 1 0,3 3-1 0,3-8-38 16,3-2-14-16,-1-6-91 15</inkml:trace>
  <inkml:trace contextRef="#ctx0" brushRef="#br0" timeOffset="53067.2866">17061 17232 248 0,'-9'-5'93'0,"3"5"-50"0,0 0-22 15,0 0 28-15,-3 0-20 16,-6 5-3-16,0 3-16 0,0 0-4 16,3 3-4-16,0-3-4 0,9 5 1 15,3 0-1-15,9 0 0 16,3-2 2-16,3 5 0 16,3-3-3-16,-3 6 2 15,-3-6 5-15,-3 0 5 16,-6 6 12-16,-3-6 9 15,-6 0-9-15,-3 0-4 16,-6-5-8-16,3 3-1 16,0-9-32-16,3 4-13 15,-3-6-47-15,9-6-22 16,6 4-28 0</inkml:trace>
  <inkml:trace contextRef="#ctx0" brushRef="#br0" timeOffset="53239.1476">17177 17338 288 0,'0'5'110'0,"3"17"-60"0,-3 1-30 15,0-15 30-15,0 0-29 16,3 0-11-16,3 3-14 16,-1-3-3-16,1 5 3 15,0-2-60-15,3-3-26 0,3-1-38 16</inkml:trace>
  <inkml:trace contextRef="#ctx0" brushRef="#br0" timeOffset="53395.51">17206 17261 340 0,'-17'-21'126'0,"17"0"-68"0,0-8-54 0,3 21 24 15,-1 3-25-15,4-3-6 16,6 3-43-16,6 5-20 15,-3-3-74-15,3 6-31 16</inkml:trace>
  <inkml:trace contextRef="#ctx0" brushRef="#br0" timeOffset="53708.0289">17376 17253 276 0,'-33'0'104'15,"33"0"-56"-15,0 0-38 0,0 0 25 16,3-5-15-16,6 5-1 15,6-8-11-15,3 0-5 0,0 3-2 16,3 5-1-16,-1 0 0 0,1 0-3 16,-6 3 2-16,0 2-1 15,-6 0 0-15,-6 8 2 16,-6 6 2-16,-6-3 1 16,-6 0 1-16,3 0 4 15,-6 2 5-15,4 3-5 16,2-7 0-16,3 1-4 15,9-1-3-15,3-1 0 16,3 0-1-16,3 0 0 0,2 1 2 16,4-6-17-1,-3-1-6-15,0-1-43 0,0-1-16 16,0-5-49 0</inkml:trace>
  <inkml:trace contextRef="#ctx0" brushRef="#br0" timeOffset="53879.9244">17376 17346 316 0,'3'-8'118'0,"12"8"-64"0,3-5-54 0,-9 5 23 16,6 0-15-16,5 0-4 15,7 0-28-15,0-3-11 16,3 1-62-16,0-1-24 0,-1-2 20 15,-5 5 14-15</inkml:trace>
  <inkml:trace contextRef="#ctx0" brushRef="#br0" timeOffset="54192.3587">17671 17346 268 0,'-15'0'101'0,"21"0"-54"0,3 0-42 16,-3 0 22-16,3 0-11 15,3 0 1-15,2 0-10 16,1-3-4-16,6-2-2 15,3 5-4-15,-3-5 0 0,-3 2-14 16,-3-2-4-16,-4-3 4 16,-2-3 5-16,-6 6 5 15,-9-3 2-15,-6 3 7 0,-2 2 4 16,-4 3 3 0,-3 6 5-16,0 1 7 0,0 1 5 15,6 11-6-15,6-1 1 16,6 4-12-16,6-9-5 15,6 5-3-15,6-4 1 16,12-6-34-16,6 5-16 16,-1-8-28-16,1 0-11 15,12-5-17 1</inkml:trace>
  <inkml:trace contextRef="#ctx0" brushRef="#br0" timeOffset="54426.8594">18070 17370 268 0,'-9'-19'101'0,"3"19"-54"0,-6 6-33 16,9-6 26-16,-6 8-13 15,3 0-3 1,0 2-12-16,6 3-3 0,0 1-5 16,6-6-5-16,0 5 0 0,3-8 3 15,0 3 1-15,3-3-1 16,0-5-2-16,-1-5-4 16,-2 5-2-16,0-8 5 15,-6 0 5-15,-3-8 0 16,-3 3 1-16,-3 0-3 15,0 0-2-15,3-1-28 16,0-2-11-16,6 3-85 16,9-3-58-1,3 0 75-15</inkml:trace>
  <inkml:trace contextRef="#ctx0" brushRef="#br0" timeOffset="54614.2844">18335 16999 296 0,'-18'-13'110'0,"0"13"-60"0,3 0-56 0,9 6 17 16,-3 1-14-16,3 7-2 15,3 7 2-15,0 3 1 16,3 21 2-16,6-3 2 0,3 3 1 16,0-3-1-16,0 1 1 15,0-6-33-15,-3-6-12 0,0-1-76 16</inkml:trace>
  <inkml:trace contextRef="#ctx0" brushRef="#br0" timeOffset="54770.7083">18144 17306 284 0,'-18'-13'107'0,"24"13"-58"0,9-5-51 16,-3-3 20-16,6 5-11 15,14-2-2-15,7 0-5 16,3-1-2-16,14-2-81 15,4 8-34-15,-1-5 13 16,7 3 7-16</inkml:trace>
  <inkml:trace contextRef="#ctx0" brushRef="#br0" timeOffset="55083.1253">18921 16862 280 0,'-27'-5'107'0,"18"15"-58"0,-9 3-40 15,6 3 25-15,-5 3-4 16,-10 7 2-16,0 17-17 16,6 17-7-16,6 7-5 15,12 1-3-15,15-1 3 0,12-7-29 16,24-1-11-16,5-12-112 16</inkml:trace>
  <inkml:trace contextRef="#ctx0" brushRef="#br0" timeOffset="56473.8551">19046 17021 184 0,'-3'-8'68'0,"6"8"-36"0,0 0-18 16,-3 0 22-16,9 5 4 15,3 3 3-15,0 5-4 16,3 11-1-16,-1 5-21 16,1 3 1-16,0 0 0 0,3-6-6 15,-3 1-2-15,0-6-3 16,-3-5 0-16,0-9 0 16,-3 1 3-16,-1-8-3 15,1 0-2-15,3-13 0 16,0-8-1-16,0 0-2 0,-3-3-2 15,3 3 1-15,-3 2-1 16,0 1-9-16,-3 5-4 16,6 5-20-16,0 0-8 15,2 2-21-15,1 1-9 16,0 3-21 0,0-1-42-16,0 0 36 15</inkml:trace>
  <inkml:trace contextRef="#ctx0" brushRef="#br0" timeOffset="56724.2668">19460 17079 308 0,'-12'5'115'0,"9"6"-62"0,-3 2-44 0,3-5 27 0,0 0-20 16,3 10-4-1,0 4-1-15,6-4 3 16,3 3-8-16,3-5-3 0,6-5-2 16,2-6 1-16,1 0 3 0,-3-5-2 15,-3-8 0-15,-3-5 1 16,-3-3 0-16,-6 0-5 15,-6-2 1-15,-6-1-2 16,-3 1-2-16,-3 2 3 16,0 3 2-16,3 2-16 15,0 3-6-15,6 3-39 16,3 2-14-16,9-2-21 16,3 5-50-16,6-5 37 15</inkml:trace>
  <inkml:trace contextRef="#ctx0" brushRef="#br0" timeOffset="56848.8967">19674 17097 260 0,'12'19'99'0,"-6"-11"-54"0,-3 5-28 0,0 0 27 16,0 1-23-16,-3 4-8 15,3 1-9-15,0-4-4 16,3-1 1-16,0-4-63 0,3-2-25 16,-4-3-34-1</inkml:trace>
  <inkml:trace contextRef="#ctx0" brushRef="#br0" timeOffset="57302.2066">19701 17039 316 0,'-6'-16'121'0,"6"14"-66"0,9-6-64 16,-3 8 20-16,6 0-26 16,2 0-4-16,1 0-35 15,12 0-15-15,0 0-13 16,0 5-2-16,-3-2 22 15,-7 2 9-15,-5 3 89 16,-3 2 38-16,-9 4 1 16,-3-1-3-16,-6 8-30 15,0 8-11-15,3 0-19 16,0 0-3-16,4-5-2 0,4-5-3 16,4-1-1-16,0 1 1 15,3-11 0-15,3 0-2 0,0-8 1 16,0-8-9-16,0-6-1 15,-3-4-3-15,-3-3 1 16,-6-6 5-16,0-4 4 16,-3 4 1-16,-3-5-1 15,0 6 7-15,0-1 5 16,0 6-2-16,3 5 2 16,0 6-3-16,3-1 0 15,6 17 10 1,3 1-4-16,0 12-1 15,3 2-5-15,0 3-1 16,3 10-3-16,-1 3 0 16,1-7-45-16,3-4-20 15,9-7-76-15</inkml:trace>
  <inkml:trace contextRef="#ctx0" brushRef="#br0" timeOffset="57520.9797">20394 16923 288 0,'-3'13'110'0,"6"-8"-60"0,0 9-32 16,-3-4 31-16,0-2-27 15,0 5-9-15,0 8-8 16,0-2-2-16,3 5-2 15,0-3-36-15,0 3-14 0,3-3-94 16</inkml:trace>
  <inkml:trace contextRef="#ctx0" brushRef="#br0" timeOffset="57677.4935">20475 16992 324 0,'-18'2'121'0,"9"3"-66"0,-9 9-47 0,9-6 27 16,-3 2-22-16,3 3-5 16,0 1-47-16,0-1-19 0,0 0-86 15,-5 0-37-15</inkml:trace>
  <inkml:trace contextRef="#ctx0" brushRef="#br0" timeOffset="57833.5186">20228 17044 324 0,'-3'-7'123'0,"12"7"-66"0,5-3-44 16,-2 3 28-16,6 0-19 15,9 0-4-15,6 3-11 16,5-1-3-16,4 3-2 16,0 3-72-16,-1-2-30 0</inkml:trace>
  <inkml:trace contextRef="#ctx0" brushRef="#br0" timeOffset="58052.1514">20683 16857 336 0,'12'-14'126'0,"15"25"-68"0,5 2-39 0,-17-5 34 15,0 19-16-15,0-1-3 16,0 11-16-16,-9 11-4 15,-9 18-8-15,-12 3-2 0,-21-1 2 16,-29 7-82-16,-24 17-38 16,-13-18-60-1</inkml:trace>
  <inkml:trace contextRef="#ctx0" brushRef="#br0" timeOffset="64596.9088">24561 9427 176 0,'0'0'66'0,"0"0"-36"0,0 3-18 0,0-3 19 15,0 0-12-15,0 0-3 16,0 0-9-16,0 2-5 0,6 1-1 15,-3 0 1-15,3-1 1 0,0 1 7 16,0 0 6-16,-3-1-2 16,12 4 0-16,0-1-4 15,-3 3 1-15,9 5-4 16,-3 0-2-16,2 0-2 16,1 3-3-16,0 0 1 15,0 5 1-15,6-5 8 16,-6 8 3-16,-10-3 2 15,7 3 1-15,-6 0-2 16,-3 0-1-16,-6 5-5 16,6 3 0-16,-9-3-3 15,0-3 0-15,0 1-3 16,0-4 1-16,-9 1 0 0,-3-3 3 16,3 1-1-1,-6-4 0-15,1 1-3 0,-7-6 1 16,6 0 0-16,-3-2 3 15,-3-3-5-15,0-1-3 16,3-1 1-16,4-4 0 16,-1 1-4-16,6 0 1 15,-3-1-22-15,9-2-11 16,-3 0-20-16,0-2-7 16,6-4-28-1,3-2-49-15,6-7 41 0</inkml:trace>
  <inkml:trace contextRef="#ctx0" brushRef="#br0" timeOffset="64862.559">24701 9821 228 0,'-9'0'88'0,"6"6"-48"0,-5 4-36 16,-1-2 21-16,-3 5-3 15,-6 6 2-15,3 5-7 16,-6 0 0-16,-3-1-10 15,3 9 0-15,7-3 3 0,-1-2-6 16,3-4 0-16,9-1-4 16,6-6-3-16,9-1-1 15,6-4 3-15,8 0-2 0,10-4-1 16,3 4 5 0,-6-3 1-16,11-3-33 0,-8-2-17 15,-6-3-77 1</inkml:trace>
  <inkml:trace contextRef="#ctx0" brushRef="#br0" timeOffset="68768.7284">17659 9721 104 0,'-3'-16'41'16,"6"8"-22"-16,0 0-3 0,0 5 18 0,3-7-7 15,0 2-1-15,-3 0-6 16,3 0-3-16,-3 3-9 16,0-1-3-16,3 4-1 0,-1-1-7 15,4 3 0-15,3 8 1 16,3 0 3-16,0 0 0 16,6 0 2-16,3 2-4 15,-3 1 0-15,-1 0 1 16,-2-1 0-16,0 1-3 15,-6-1 2-15,-3 1 1 16,-3 0 2-16,0-4 3 16,-6 7 4-16,0-1-2 15,-3 0 1-15,-3 0-5 0,0 1-2 16,0-1 2-16,3-3 0 16,0 4-1-16,0-1 1 15,0 0-7-15,0 0-1 16,0 1-29-16,3-1-10 15,0-3-42 1</inkml:trace>
  <inkml:trace contextRef="#ctx0" brushRef="#br0" timeOffset="69112.8161">17864 9776 132 0,'-3'-2'52'0,"-3"7"-28"0,-9 0-13 15,9-2 18-15,-5 5-6 16,-10 2 1-16,-9 1-2 15,-6 0 1-15,-8-3-13 16,-7 2 5-16,-12 1 3 0,-5-1-6 16,-9 4-2-16,-1 4-5 15,1 1-4-15,2 2 2 0,7-3 0 16,8-2-1-16,7 11-2 16,2 2-6-16,7 0-4 15,5 0-60 1</inkml:trace>
  <inkml:trace contextRef="#ctx0" brushRef="#br0" timeOffset="70362.9179">14727 10525 176 0,'0'-24'66'0,"-3"22"-36"0,3-14-33 15,0 13 11-15,-3 1 5 16,-3-1 3-16,0 0-3 16,-6-2 0-16,-6 5-8 15,-3 13-5-15,-5 8-1 0,-1 3-1 16,0 3-2-16,6-1 3 15,3 3 0-15,9-2 1 16,4-4 0-16,5-4 2 16,5-6 1-16,4-2-1 15,3-3-2-15,0-6-4 16,6-2-2-16,0-8 0 16,0-2 4-16,-3-1-1 15,-3-2 1-15,-1 2 2 0,-2 1 2 16,-3 2 1-16,0 3 3 15,-6 5-3 1,-3 8-4-16,-3 5 0 16,-3 8-4-16,1 0 1 15,2 3 2-15,0 0 1 16,3 2 3-16,3 1 1 16,3 4-1-16,6-4 1 15,-1-6-26-15,4 5-12 0,3-15-46 16</inkml:trace>
  <inkml:trace contextRef="#ctx0" brushRef="#br0" timeOffset="70753.1879">14837 10597 160 0,'-6'-24'60'0,"6"24"-32"0,-12-3-35 16,9 6 8-16,0-1 0 15,0 6 1-15,0 6 2 16,0-1 2-16,3 8-3 16,0 0-2-16,6 0 0 0,0-2-1 15,3-3 2-15,0-3 1 16,0 0 3-16,3-5-3 16,3-3 0-16,-3-2 1 0,0-3 2 15,0-8-3-15,-4-5 0 16,1-3-3-16,-3 0-1 15,-3 3 12-15,0 2 5 16,-3 1-4-16,0 2 1 16,0 5-13-16,0 3-2 15,0 3-1-15,0 7-2 16,3 4 6-16,3-1 1 16,0-3-16-16,3 1-5 15,3-3-66 1,3 3-33-16,0-4 58 0</inkml:trace>
  <inkml:trace contextRef="#ctx0" brushRef="#br0" timeOffset="71050.224">15126 10697 152 0,'-12'-21'57'0,"0"13"-30"0,0 0-27 16,6 8 10-16,0 0-6 16,-6 3-3-16,0-1 6 15,-3 6 5-15,4 6-6 16,2-4-5-16,3 1-4 0,3-1 4 15,3-2 1-15,6 0 0 16,3-3-2-16,-1 1-6 16,7-4-4-16,3-2 1 15,0-5 0-15,-3 0 3 16,-3-8 4-16,0 2 3 16,-3 3 4-16,-3 0 7 0,-6 3 4 15,0 2-6 1,-3 3-3-16,0 5-2 0,-3 1-1 15,6 2-7-15,3 0 0 16,3 0-28-16,3 0-9 16,8-1-31-1</inkml:trace>
  <inkml:trace contextRef="#ctx0" brushRef="#br0" timeOffset="71441.0805">15349 10657 124 0,'-24'-5'49'0,"6"13"-26"0,-11 3-27 0,17-1 8 0,0 3-2 16,0 1 1-16,3-1-1 15,0 0-2-15,6 0 1 16,0-2-1-16,6 0 0 16,3-4 0-16,0-1 2 0,6-6 3 15,3 0 2-15,0-3-3 16,-1-2-3-16,1-8-3 15,-3-9-1-15,-3-1 2 16,0-6 0-16,-3-9 3 16,-3-4 1-16,-3 0 7 15,0 5 4-15,0 2 6 16,0 6 2-16,-3 8-9 16,3 5-3-16,-3 8-8 15,3 6-4-15,0 7 1 0,0 8 0 16,3 16-2-16,3 6 0 15,0-4 4-15,0 1 1 16,3 5-3-16,0-5-1 16,0-3-43-1,3-5-58-15,3 0 17 16</inkml:trace>
  <inkml:trace contextRef="#ctx0" brushRef="#br0" timeOffset="71862.6784">15679 10647 132 0,'-3'-8'52'0,"0"8"-28"0,6 5-26 0,-3-2 11 0,-3 2 5 16,0 0 3-16,1 6-8 15,-1 0-3-15,3 2-4 16,3-3-2-16,-1-2 3 0,4 0-2 15,0-2 2-15,3-1 0 16,3-2 1-16,3-1-18 16,0-4-7-16,-3-1 5 15,0-2 6-15,-3 2 5 16,-3-5 3-16,0 0 1 16,-6 8-2-16,0 0 2 15,6 8 3 1,0 0 3-16,2-3 2 15,4-2 3 1,0 0 1-16,3-3-8 16,0-3-1-16,-3-2 0 0,-3-3 1 15,-3 0 3-15,-3-3 3 16,-6 1-4-16,-3-1-1 16,0 0-13-16,-3 1-4 15,3 2-60 1</inkml:trace>
  <inkml:trace contextRef="#ctx0" brushRef="#br0" timeOffset="72112.8824">15989 10655 152 0,'-18'10'57'0,"12"12"-30"0,-3 1-32 15,6-15 10-15,3-2-1 16,0-1 2-16,3 0 4 15,3 0 1-15,3-2-5 16,6 0-2-16,0-3 2 0,0 0-3 16,-3-3 0-16,-3-2 1 15,-3-6 2-15,-3 1-3 16,-6-1-2-16,-6-2 0 16,-3 0-1-16,0 2-18 15,0 0-8-15,0 3-52 16</inkml:trace>
  <inkml:trace contextRef="#ctx0" brushRef="#br0" timeOffset="72722.5339">16191 10694 112 0,'12'11'44'0,"-9"-8"-24"0,-3 13-19 0,0-11 8 15,0 0 10-15,0 0 14 16,-6-2-11-1,0 0-7-15,3-3-2 16,0 0-8-16,0-6 1 0,3 1 4 16,3-8 3-16,3 0 4 15,0-6-7-15,3 1-3 0,0-1-4 16,0 3-3-16,3 0-2 16,3 3-1-16,3 3-7 15,6 4-4-15,2 6-17 16,4 3-7-16,3 2-20 15,-3 3-28 1,2 0 26-16,-8 0 31 16,-6-3 21-16,-6 1 57 15,-3-1 26-15,-6 0-25 16,-6-2-13-16,-6-1-20 16,-6 4-9-16,-3-1-5 15,0 6-5-15,-2 5 1 0,5-3 1 16,3 0 0-16,6 0 2 15,6 0 1-15,6-2-1 0,3 0-2 16,9-6-6-16,2 0-4 16,-2-5-8-16,3-2-3 15,0-4-11 1,-3-10-7-16,-3-2 18 16,-3-6 27-16,-4-2 16 15,-2-9 10-15,-3-4 3 16,-6 4-11-16,0 3-1 15,0 6-10-15,0 7-3 16,0 6-5-16,3 5-4 0,0 8 0 16,9 19 1-16,0 7 3 0,6 9-2 15,3 4-2-15,3-2 0 16,0 3 1-16,0 0-63 16,-1-3-48-1,1 18 34-15</inkml:trace>
  <inkml:trace contextRef="#ctx0" brushRef="#br0" timeOffset="73409.7377">14135 10311 144 0,'0'-3'55'0,"3"8"-30"0,0 3-29 0,0-2 8 16,-1-1-7-16,1 0 2 15,0 3 1-15,0 3 2 16,0 2-63-16,3 0-26 16</inkml:trace>
  <inkml:trace contextRef="#ctx0" brushRef="#br0" timeOffset="73566.1174">14257 10374 160 0,'-6'-23'63'0,"6"23"-34"0,0 2-30 16,0-2 12-16,3 5-10 16,0 3-2-16,0 3-3 15,3 2 3-15,2 3-71 16,10 13-28-16</inkml:trace>
  <inkml:trace contextRef="#ctx0" brushRef="#br0" timeOffset="74097.3051">16864 10337 172 0,'0'-5'66'0,"0"5"-36"0,0 3-31 16,-3-1 12-16,-3 1-5 15,-3 2-1-15,0 3-3 0,-6 3 1 16,1 5-48-16,-4-1-20 16,3 9-2-16,3 5-1 15</inkml:trace>
  <inkml:trace contextRef="#ctx0" brushRef="#br0" timeOffset="74253.9361">16900 10406 160 0,'-9'0'60'0,"6"8"-32"0,-3 5-33 15,3-5 12-15,-3 8-74 16,-3 11-32-16,0-1 50 15,-3-2 24-15</inkml:trace>
  <inkml:trace contextRef="#ctx0" brushRef="#br0" timeOffset="74753.9024">14495 11221 212 0,'-21'-16'82'0,"15"16"-44"0,6 0-44 15,0 0 27 1,12 0-1-16,6-3-10 16,6 3-5-16,8 0-3 15,4 0-5-15,3 3 2 0,-4 2-41 16,1 1-17-16,3 2-34 15</inkml:trace>
  <inkml:trace contextRef="#ctx0" brushRef="#br0" timeOffset="74925.5093">14563 11343 204 0,'-24'-8'77'0,"24"8"-42"0,0 0-30 0,6 0 19 16,6-3-15-16,6-2-5 15,9 2-5-15,6 1-2 16,2-1 2-16,10-2-40 0,3-1-17 16,2 4-28-1</inkml:trace>
  <inkml:trace contextRef="#ctx0" brushRef="#br0" timeOffset="75238.1372">15093 11208 168 0,'-9'-11'66'0,"0"14"-36"0,-3-3-15 16,6 0 18-16,-3 2-14 15,-6 4-3-15,-2 4-12 16,-1 9-3-16,3 2-1 16,3 3 0-16,6 13 2 0,6-3-1 15,6-5-1-15,9 0 3 16,3-7 0-16,3-6-1 15,2-3-2-15,-2-5 3 16,-3-6 0-16,-3-2-1 0,-6-2 1 16,-9-4-2-16,-6-4-1 15,-3-1 1-15,-3-5-1 16,-3 3-3-16,0 3 0 16,0 4-40-16,7 6-19 15,8 11-28 1</inkml:trace>
  <inkml:trace contextRef="#ctx0" brushRef="#br0" timeOffset="75488.1678">15328 11250 204 0,'-12'-10'77'0,"9"12"-42"0,-23-2-30 16,17 3 17-16,0 2-14 15,-3 3-2-15,0 3-4 16,3-1-2-16,3 1 1 16,3-1-1-16,3 1 2 0,3 0-1 15,9-4 2-15,3 1-2 16,3-2 2-16,2-1-4 16,4-2 0-16,0-1-26 15,3-2-9-15,-3 0-57 16</inkml:trace>
  <inkml:trace contextRef="#ctx0" brushRef="#br0" timeOffset="75691.3137">15504 11232 144 0,'-6'-6'55'0,"6"9"-30"0,-3 2-10 0,3 1 20 16,-3 1-10-16,0 4-3 15,-3 5-12-15,0 2-4 16,3 17-4-16,0-3-4 0,3 2 1 16,0-5 3-16,3-2 1 15,0-4-32-15,3-1-13 16,0 1-43-16</inkml:trace>
  <inkml:trace contextRef="#ctx0" brushRef="#br0" timeOffset="76097.5599">15706 11247 140 0,'0'-13'52'0,"3"13"-28"0,0 3-19 16,-3 2 11-16,6 3 2 15,-6 5 1-15,0 6-8 16,0 5-2-16,0 5-5 15,0 3-3-15,-3-1 2 0,0-4-2 16,0-3 2-16,0-6 0 16,0-2 1-16,0-3 0 0,3-5 0 15,3-3-2-15,0-5 1 16,12-5-9-16,0 0-3 16,0-3 5-16,3 0 1 15,3 0 0-15,-1 3 2 16,1 2 7-16,-3 6 4 15,-3 2-1-15,-6 3 2 16,-3 0-6-16,-9 2-1 16,-6 1 2-16,-3 0 1 15,-3 4-3-15,-3 1-1 16,-6-2-8-16,4-4-4 16,2-2-26-16,6-3-12 0</inkml:trace>
  <inkml:trace contextRef="#ctx0" brushRef="#br0" timeOffset="76269.4984">15962 11478 216 0,'6'-16'82'0,"-3"18"-44"0,-3 1-42 16,0-3 13-16,0 0-3 16,-3 5 1-16,-3 3-6 15,0 0 0-15,-3 3-1 16,0-1-9-16,3 1-2 0,3 0-142 31,3-4 53-31</inkml:trace>
  <inkml:trace contextRef="#ctx0" brushRef="#br0" timeOffset="76519.5266">15971 11242 160 0,'0'-32'63'0,"15"24"-34"0,9-2-43 0,-12 5 6 16,0-3 4-16,0-3 4 16,2 3-2-16,1 0 2 15,0 3 0-15,-3 2 6 0,0 3 4 16,-3 6 6-16,-3 7 2 16,-3 5-7-16,-3 14-2 15,0 16-3-15,-3 5 1 0,0 0-4 16,-3 2-2-16,3-5-47 15,3-5-60 1,0-2 17-16</inkml:trace>
  <inkml:trace contextRef="#ctx0" brushRef="#br0" timeOffset="76847.5958">16054 11462 184 0,'-3'-27'71'0,"9"11"-38"0,6 3-39 16,-3 11 12-16,3-6-9 16,3 2 0-16,6-2-27 0,6 3-12 15,2 2-23 1,1 1-8-16,0-1 35 0,-3 1 17 16,-3-1 172 15,-21 0-72-31,-3 3-21 15,-3 0-36-15,0 11-18 16,3 7-8-16,3 1 0 16,3-1 2-16,2 4 1 0,1-4 3 15,0 1-1-15,-6 4 2 16,-6-1-2-16,-6 1 2 16,-5 1-73-1,-13 3-49-15,-3-4 40 16</inkml:trace>
  <inkml:trace contextRef="#ctx0" brushRef="#br0" timeOffset="84142.6606">5151 14737 180 0,'-15'-21'68'0,"9"8"-36"0,1 5-15 15,2 8 22-15,-3-3-9 16,3 1 2 0,6 4-14-16,6 6-10 15,5 5 2-15,7 1 2 0,9 4-6 16,6 6-1-16,5 5-1 16,7 0 2-16,3 14-3 15,2-1 0-15,1-2 3 16,-4-6 3-16,-2-5 0 15,-3-5 2-15,-7 0 0 16,-5-8 1-16,-3 2-4 16,-3-7-3-16,-4 2-2 15,-2-2-3-15,-6-4 1 0,-3-1-1 16,-3-6 2 0,0 5-14-16,-3-5-5 15,0 3-29-15,0-6-12 16,0 0-45-1,0 1-46-15,0-4 53 16</inkml:trace>
  <inkml:trace contextRef="#ctx0" brushRef="#br0" timeOffset="84408.6091">5803 14933 228 0,'-6'-26'88'0,"3"26"-48"0,3 2-31 16,0-2 28-1,6 14-15-15,3 9-7 16,3 4-2-16,3 5-8 16,3-3-3-16,-3 8 1 0,0-6-2 15,-7-1-1-15,-2-4 3 16,-6 0 0-16,-9-2 10 16,-8-3 3-16,-10-2-1 15,-6-6 1-15,-6-5-5 16,-2-3-1-16,-7-5-9 15,0 0 0-15,4 0-58 0,2 6-25 16</inkml:trace>
  <inkml:trace contextRef="#ctx0" brushRef="#br0" timeOffset="95820.6341">6651 16613 124 0,'0'-10'46'0,"3"7"-24"0,0-2-6 0,-3 5 16 16,6 0-11-16,-6 0-2 15,3 0-11-15,0 0-5 16,-3 0-2-16,3 0-4 0,3 8 0 16,-3-3 2-16,3 5 2 15,0 4 4-15,0 2 4 16,3 13-4-16,0 0-3 16,3-3-1-16,3 6-1 15,3 0 0-15,2 0 0 16,1-3 0-16,3 0 0 15,6-3 2-15,0-5 1 16,-1-2-1-16,1-6-2 0,-3-5 7 16,9-3 5-16,-4-2-4 15,-2-3-2-15,3-8-1 16,3-5 1-16,-1 2-1 16,4-5 2-16,3-2-2 15,5 5 0-15,1-6-6 16,6-2 1-16,-1 8 0 15,7-8 0-15,-1 5-3 16,1 2 0-16,2 4 2 16,-2 7 2-16,2 6 4 15,-5-1 4-15,-1 9-2 16,4 0-2-16,-4 2-5 16,4 3 0-16,0 0 0 15,-7 7 0-15,1 4 0 0,-4-6 2 16,-5 0-3-16,-6-2 0 15,-4 5 7 1,-2-3 6-16,-6 0-4 0,-3-3-2 16,-6-4 3-16,-1 2 2 15,1-6-4-15,-6-5 1 16,0 3 1-16,-3-8 2 16,0-2-3-16,0-4 0 15,3-2-3-15,0-2 2 16,3-3-4-16,2-3 0 15,1 0-3-15,0-5-1 16,6 2 1-16,3-2 0 0,6 0-3 16,2 2 2-16,7 1-1 15,6 5-2-15,-1-1 3 16,7 1 0-16,2 10 1 16,7-2 0-16,-1 5-3 15,7-5 2-15,-1 5 1 16,7 5 2-16,-4-2-1 15,-2-1-1-15,-1 1-2 16,3-3 1-16,4 5 1 16,2-2 2-16,1 2 1 15,-7-5 1-15,0 0-5 16,1-2-1-16,-7-1 1 16,-2-5 2-16,-7 5 0 15,1-7-1-15,-3 2 1 0,-4-8 1 16,4-13-1-16,-4-3 2 15,-5-5-2-15,-6 0 2 16,-7 5-9-16,-8 6-3 16,-6 2-39-16,-6 3-19 15,-24-3-58 1</inkml:trace>
  <inkml:trace contextRef="#ctx0" brushRef="#br0" timeOffset="99759.3901">25392 10724 176 0,'-12'-11'68'0,"9"22"-36"0,-6-3-20 0,3-6 19 15,0 3 1-15,-12-2 4 16,-8 0-7-16,-16-1-3 16,-9 4-14-16,-8 2 3 0,2 2 3 15,1-2-6-15,2 0 1 16,6-3-8-16,10-2-3 16,5 0-4-16,12-3 1 15,3 0-26-15,15-3-9 0,6-2-20 16,6-1-5-16,12-2-46 15</inkml:trace>
  <inkml:trace contextRef="#ctx0" brushRef="#br0" timeOffset="100040.8296">25026 10620 144 0,'-21'0'55'0,"12"0"-30"0,-3 0-27 15,3 0 9-15,0 3 3 16,0 0 6-16,-3 2 7 16,-8 3 3-16,-1 2-13 15,-3 4 1-15,-3 2 0 0,-3-1-5 0,13 1-1 16,-4 3-9-16,9 2-1 16,12 0-2-16,0 0 2 15,18 1-1-15,3-4 1 16,2-2 2-16,7 0 2 15,0-3-12-15,9-2-6 16,2 2-77 0</inkml:trace>
  <inkml:trace contextRef="#ctx0" brushRef="#br0" timeOffset="101775.3162">21847 10705 140 0,'0'-3'52'0,"0"-10"-28"0,6 5-13 15,-3 8 18-15,-3-2-6 16,3-1-1-16,-3 0 3 16,0 1 1-16,0-4-13 0,-3-2 3 15,-6-2 4-15,-6-1-5 0,-6-2 0 16,-3 0-3-16,-8 0 0 15,-4-6-4-15,-3-2-3 16,-5 2-2-16,-1 1-3 16,-3 2 3-16,1 3 0 15,-4 2-1-15,0 3-2 16,-5 3-2-16,2 2 1 16,-2 6 1-16,-4 2 0 15,-2 6-5-15,2 10 1 16,1 3 2-16,-1 0 1 0,4 2 3 15,5 1 1-15,3-1-4 16,10-2-1-16,2 2-2 16,6 1 3-16,6 2-2 15,9 5 1-15,4 6 2 16,8 5 0-16,6 0-3 16,5 5 2-16,7-5 1 15,9-5 2-15,3-3-3 16,3-8 0-16,5-3 3 15,4-2 3-15,0-3-4 16,8-2-1-16,1-1 0 16,3-4 2-16,5-4-1 15,1-2-1-15,2-5 1 16,7-1-1-16,-1-2 0 16,-2-2 2-16,-4-1-1 0,1-2-1 15,-7 0 1 1,1-3-1-16,-3 0 2 0,-4-3 1 15,-2 1-4-15,-6-4-1 16,2 1 3-16,-5-3 1 16,-3 3 6-16,-4-6 3 15,-2-2-2-15,0-3 0 16,-6-7-5-16,-3 2-1 16,-3 0-1-16,-3-1 1 15,-4-1-2-15,-5 2-1 16,-3 2 3-16,-3 3 2 0,-5 0-4 15,-4 3-3-15,-12-5 1 16,-3 2 0-16,-9 3 1 16,-5 0 0-16,-4 2 0 15,-9 1 2-15,-5 2-3 16,-7 0-2-16,-2 5-1 16,2 6 3-16,10 5-66 15,-7 11-29-15,10-9-29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40:52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5619 9274 112 0,'-3'-3'44'0,"6"0"-24"0,3 6-17 16,0 2 12-16,2-2 0 16,7 0 3-16,12-3-4 15,9-3 0-15,11 0-8 16,4 1 3-16,9-1 3 0,2 0-4 16,1 1-2-16,-10-1-1 15,-2 0-1-15,-4 1-2 16,-2-1 1-16,0 3-2 15,-7 0-1-15,-5 0 1 16,-6 0 1-16,-6 3-1 0,-6-3 2 16,-6 2-2-16,-9 1 2 15,-15 2-2-15,-9 3 2 16,-9 0 0-16,-9 3 1 16,-8-3-2-16,-7 0-2 15,1-3 1-15,-4 3-1 16,1-5 2-16,5 2 3 15,4 0-4-15,8-2-1 16,6-3 0-16,12 2 0 16,9-2 0-16,15-2 0 15,18-1 6-15,24-2 6 0,18-3 5 16,20-3 2 0,18 1-10-16,9-1-3 0,6 1-4 15,-11-1 1-15,-7 0-2 16,-15-7 2-16,-17-3 0 15,-13 2 1-15,-17 3-9 16,-18 0-2-16,-15 3-108 16</inkml:trace>
  <inkml:trace contextRef="#ctx0" brushRef="#br0" timeOffset="750.2127">10929 8604 160 0,'0'-16'60'0,"3"19"-32"0,3 2-35 0,-3 3 10 16,0 8-5-16,0 21-2 0,0 8 3 16,-3 11 0-16,0-3 1 15,0 7 4-15,0 9 2 0,-3 5 0 16,0-10-1-16,0-6-12 15,0-13-3-15,3-11-37 16,3-10-36 0,6-11 21-16</inkml:trace>
  <inkml:trace contextRef="#ctx0" brushRef="#br0" timeOffset="1203.331">11054 8565 168 0,'9'-35'63'0,"6"27"-34"0,14-5-38 0,-5 2 9 16,12 1-2-1,15-1 1-15,11-2 3 0,9 0 1 16,10 2-1-16,8-2 7 0,0 0 4 16,1 2 0-16,-4 3 0 15,-9 3-5-15,-8 5-3 16,-7 3-2-16,-5 5-3 15,-9 2-2-15,-7 11-1 16,-8 0 2-16,-3 9 0 16,-6 9-4-16,-4 19 1 15,-5 9 4-15,-3-4 2 16,-3-5 2-16,-3-5 0 0,-3-5-2 16,-3-1-2-16,0-4 3 15,-3 2 0-15,-3 5-1 16,-6-5 1-16,-3-11 0 15,-5 1 1-15,-13-9 0 16,-12-2 2-16,-14-8 10 16,-22-8 7-16,-11-5 8 15,-9-9 3-15,-6-7-12 16,-1-5-3-16,7 10-13 16,12 2-4-16,12 12-86 15,11 4-38-15,18 3 9 16</inkml:trace>
  <inkml:trace contextRef="#ctx0" brushRef="#br0" timeOffset="161428.2863">19995 1225 208 0,'-11'-5'79'0,"8"5"-42"0,3-6-43 15,3-1 20-15,5-1-14 16,1 2 0-16,-3 6 0 16,15-5-91-16,9 2-40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46:29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14468 9337 88 0,'-15'-2'35'0,"12"2"-18"0,3 2-18 0,0-2 7 0,0 0 11 16,0 0 26 0,6 8-3-16,0-3-15 15,3 1-8-15,0-1-11 16,3-2 3-16,3-1 1 0,0-7-1 15,2 2 2-15,4 1-2 16,3 2 0-16,0-3-3 16,3 3-1-16,-1-3-1 15,1 3 0-15,6-5-2 16,0 2 1-16,-1 1 0 16,4-1 1-16,3-2 4 15,6 2 3-15,-4 1-6 16,1-1-1-16,0 0-2 15,-1 1 1-15,4 2 0 16,-1-3 3-16,-2 0-3 0,3 1 0 16,2-1-1-16,1 0-2 15,-3 1 1 1,-1-1 1-16,1 3 1 0,-3 0 1 16,-4 0 0-16,4-3 2 15,-3 3-3-15,2-2 0 16,-2 2 1-16,3-3 0 15,-1 3-5-15,1 0 1 16,3 0 0-16,-4 0 2 16,1 3-1-16,0-3-1 15,-1 0 3-15,1 0 0 0,0 0-4 16,-1 0 1-16,4 0 0 16,0 0 0-1,2 2 0-15,-2-2 2 0,3 0-1 16,-16 0-1-16,-5 0 1 15,9 0 1-15,-6 0-3 16,8 0 0-16,-5 0 3 16,12 0 3-16,-10 0 0 15,10 0 0-15,-6 0-6 16,8-2-1-16,-5-1 1 16,15 1 0-16,-10-1 3 15,22 0 1-15,-13 1-4 16,10 2 1-16,-10 0 0 15,13 0 0-15,-13 0 2 16,7 0 1-16,-10 0-4 0,4 0 1 16,-9 0-73-16,2 0-33 15,-5 0-10 1</inkml:trace>
  <inkml:trace contextRef="#ctx0" brushRef="#br0" timeOffset="2328.6518">10075 12274 252 0,'-54'-24'93'0,"54"24"-50"0,-9-8-39 15,9 8 21-15,0-2-3 16,0 2 4-16,3 2 8 16,6 6 3-16,3 8-19 0,-3-3-2 0,12 24-1 15,-4-8-6-15,4 19-1 16,-3-8-4-16,3 7-1 16,0-7-25-16,0-6-11 15,8 6-25-15,-5-21-11 16,0-14-23-1,-3-13-53-15,3-8 36 16</inkml:trace>
  <inkml:trace contextRef="#ctx0" brushRef="#br0" timeOffset="2615.0868">10491 12385 264 0,'-12'21'101'0,"3"-5"-54"0,-5 16-44 0,14-27 23 16,-6 11-15-16,-3 13-3 0,3 0-5 15,3-2 0 1,3-9-2-16,0-2-3 0,6-8 1 0,3-5-12 16,0-9-5-16,-4 1 3 15,4-8 4-15,-3-14 6 16,0 4 3-16,0 2 2 16,-3 5 2-16,3 5 3 15,3 11 2-15,0 5-6 31,3 1 0-31,-3-1-1 16,3 3 0-16,3 2-18 16,-3-4-5-16,-3-1-49 15,2-8-57-15,4-12 30 16</inkml:trace>
  <inkml:trace contextRef="#ctx0" brushRef="#br0" timeOffset="2951.7985">10655 12078 200 0,'9'21'77'0,"-9"-21"-42"0,21 64-28 0,-9-35 20 0,-3-3-7 15,-3-2 0 1,5 8-11-16,4 16-3 16,-3-14-4-16,-3-5-2 0,-3-18 5 15,-3-9-1 1,0-10 1-16,0-5-1 0,0 3-5 0,0-12-1 15,3-7-4-15,3 11 1 16,-3 5 3-16,9 10 1 16,3 6 3-16,-7 5 1 15,1-1 7-15,-6 12 4 16,0-3-3-16,-6 0 1 0,0 0-7 16,-3-6-3-16,0-2-17 15,-3-5-5-15,0-3-14 16,3-5-4-16,3-6-18 15,3-5-6-15,6-2-20 16</inkml:trace>
  <inkml:trace contextRef="#ctx0" brushRef="#br0" timeOffset="3233.0771">10976 12261 228 0,'24'5'88'0,"-9"6"-48"0,3-6-36 16,-15-2 21-16,6-3-10 15,0 0 2-15,3-3-6 16,-3 0-1-16,3-7-6 15,-1-11-3-15,1-1 0 0,-6 1 1 0,-3 8 3 16,-3 2 0-16,-3 1 0 16,0 2-1-16,-6 8 2 15,3 0-3-15,-2 8 0 16,-1 0-1-16,3 8-2 16,3 10-2-16,6 1 1 15,3-1-4-15,6-2 1 16,2 0 2-16,-2-14 3 15,-3-2-13-15,9-5-7 16,3-11-17-16,-6-5-5 16,-3 2-9-16,0-13-4 0,3-10-30 15</inkml:trace>
  <inkml:trace contextRef="#ctx0" brushRef="#br0" timeOffset="3420.7097">11241 11803 244 0,'0'0'90'0,"3"5"-48"0,3 3-34 16,-3-5 21-16,3 15-6 16,3 17 0-16,0-9-10 15,-3-2-5-15,3 8-5 16,6 16-3-16,-6-17 3 0,0-4-15 16,3-3-5-16,0-3-44 15,2-8-18-15,16-5-30 16</inkml:trace>
  <inkml:trace contextRef="#ctx0" brushRef="#br0" timeOffset="3654.9999">11512 11991 292 0,'-21'18'110'0,"21"-18"-60"0,-20 8-56 0,17-2 19 15,6-1-12-15,0-2-3 16,5 5-2-16,1-3 0 15,9 5 3-15,-3-2 2 0,6 6 2 16,3 9 1-16,-15-4 0 16,-3-3 17-16,-6 2 9 15,0-2-13-15,-9 0-7 16,-9 3-22-16,9-11-7 16,0-3-37-16,3-16-14 0,3-10-54 31</inkml:trace>
  <inkml:trace contextRef="#ctx0" brushRef="#br0" timeOffset="4030.1424">12000 11742 280 0,'-17'6'107'0,"17"-6"-58"0,-3-6-46 0,3 6 21 16,3-8-16-1,-1 3-4-15,7-14-3 0,-3 4 1 16,6-20-1-16,-3 6-1 0,12-19 1 16,-3 6-1-16,9-21 2 15,-6 10-1-15,14-27-1 16,-5 14 1-16,18-18-1 15,-10 12 2-15,16-15 3 16,32-56-4-16,-2 19-1 16,-1 15 0-16,-9 11 0 15,-11 19 0-15,-7 7 2 0,-11 14-12 16,-12 11-6-16,-9 7-57 16,-15 11-25-16,-12 8-10 15</inkml:trace>
  <inkml:trace contextRef="#ctx0" brushRef="#br0" timeOffset="4233.2786">12667 10134 196 0,'18'-24'74'0,"9"-11"-40"0,23 9-27 16,-23 18 20-16,3 0 19 16,-6 3 11-16,3 5-13 15,-7 5-5-15,-2 8-23 16,-6 6-3-16,-3 5 0 0,-6-3-7 15,0 0-1-15,0 0-41 16,6-2-17-16,6 2-93 16,12-3-43-16,-1-2 96 15</inkml:trace>
  <inkml:trace contextRef="#ctx0" brushRef="#br0" timeOffset="4577.063">12161 11679 280 0,'-27'8'104'0,"15"-6"-56"0,3 4-43 15,9-6 22-15,0 0-17 16,3 0-6-16,3 0 4 16,6-6 2-16,6-2-5 15,12 0 1-15,9-5 1 0,14-5-1 16,4-3-1-16,8-3-3 16,4-3-2-16,2 3-10 15,1 1-6-15,-7-1-17 16,-8 0-4-16,-7 0-22 15,-8 3-10-15,-6 0-32 16</inkml:trace>
  <inkml:trace contextRef="#ctx0" brushRef="#br0" timeOffset="4780.2356">12923 11213 316 0,'-15'-3'118'0,"18"3"-64"0,9-2-65 0,-3-1 18 16,3 0-5-16,9 3 3 15,-6 0 7-15,0 0 4 16,2 3-8-16,7 2-2 0,-9 3 0 16,-3 0 1-16,-9 11 1 15,0-3-2-15,-9 13-1 16,-12 8-23-16,9-13-8 16,0-3-97-16,3 3-70 15,0-6 73 1</inkml:trace>
  <inkml:trace contextRef="#ctx0" brushRef="#br0" timeOffset="5911.0702">18653 8877 228 0,'-6'2'88'0,"6"-2"-48"0,-3 3-34 0,3 0 20 15,0 7-10-15,0 1 1 16,0 5-8-16,0-3-3 16,6 6-3-16,-3-4-5 0,9 1 1 15,-3-3 1-15,9-5 0 16,-3 0 2-16,5-8 1 16,-2 0-6-16,0-8-2 0,-3 0 2 15,0-7 3-15,0 1 3 16,-3 1 1-16,-3 3 2 15,0 2 3-15,-4 0-2 16,4 10-2-16,-3 1 0 16,3 5-1-16,-3 0-2 15,6 2-2-15,-3 1 1 16,3 0-1-16,0-3-29 16,0-3-10-16,-3 0-34 15,3-5-14-15,-3 0-4 16</inkml:trace>
  <inkml:trace contextRef="#ctx0" brushRef="#br0" timeOffset="6176.7649">19046 8869 216 0,'0'5'82'0,"3"6"-44"0,0 15-27 0,0-21 21 16,0 6-8-16,0-3-2 16,0 5-8-16,0-2-4 15,0-3-5-15,0 0-4 0,0-3 0 16,0 0-1-16,3-5 2 15,-3 0-1-15,3-10-1 16,-1-1-2-16,4-2 1 16,15-6-4-16,-3 6 1 15,0 8 4-15,-6 5 4 16,-3 0 1-16,3 8 0 16,-4 0 1-16,1 5 1 15,-3-2-8-15,3 2-4 16,-3 0-39-16,0-2-16 15,0-4-56-15</inkml:trace>
  <inkml:trace contextRef="#ctx0" brushRef="#br0" timeOffset="6364.2456">19409 8948 260 0,'-21'16'96'0,"21"-16"-52"0,-18 13-45 15,15-10 20-15,0 8-13 16,3-1-3-16,3 6-16 0,0-3-6 16,9 0 10-16,-3 1-31 15,9-6-11-15,-3 0-44 16</inkml:trace>
  <inkml:trace contextRef="#ctx0" brushRef="#br0" timeOffset="6614.2721">19573 9014 232 0,'-12'3'88'0,"12"-3"-48"0,-9 11-45 0,9-9 17 16,-3 6-9-16,0-3 0 15,3 6-1-15,0-3-2 16,6 3 1-16,0-1-1 0,6 3 0 16,0-5 6-16,9-2 4 15,-7-1 1-15,4-5 3 16,-3 0-1-16,-6-5 2 0,0-1-6 15,-6-7-1 1,0 3-9-16,-9-1-1 0,0 0-24 16,-3 1-8-16,0 2-29 15,6-3-13-15,0 3-14 16</inkml:trace>
  <inkml:trace contextRef="#ctx0" brushRef="#br0" timeOffset="7208.0301">19760 9004 240 0,'6'21'90'0,"-6"-21"-48"0,6 21-34 16,-3-16 24-16,0 1-16 16,0-1-3-16,-3 0-8 15,0-2-4-15,3-3 0 16,0 0 1-16,6-8 3 0,-3 3-7 16,9-6 0-16,-3 3 0 0,3-2 1 15,-3 2-2-15,2 2 2 16,-2 1-1-16,0 5-2 15,0 0-15-15,0 3-5 16,0-1-15-16,3 4-3 16,-3-4-39-1,3-2-33-15,-1 0 45 16,10-5 209 15,-9 0-46-31,-3-1-7 16,-9 4-49-16,0-1-22 15,-6 6-13-15,-3 5-5 0,3 0 1 16,0 0-2-16,3 5-1 0,0 0 3 16,9 0 0-16,0 1-4 15,6-7 1-15,0 4 0 16,0-11-1-16,0 0-3 16,-1-13-2-16,-2 5 5 15,-3-11 2-15,0 3 0 16,-3-13 2-16,-3-16 5 15,0 6 2-15,-3 7 15 16,3 8 6-16,-3 6-7 16,0 10-4-16,3 5-7 15,0 8-4-15,0 1 0 0,3 9 1 16,0-1-5-16,0 4-1 16,0-2-5-16,3 3-1 15,3 2-39-15,6-5-15 16,-4-8-58-1</inkml:trace>
  <inkml:trace contextRef="#ctx0" brushRef="#br0" timeOffset="7301.7533">20382 8993 300 0,'-6'16'112'0,"6"-16"-60"0,0 27-47 0,0-22 24 15,0 5-18-15,0-2-6 16,3 0-39-16,0 0-17 15,3-5-80-15,-3 0-35 16</inkml:trace>
  <inkml:trace contextRef="#ctx0" brushRef="#br0" timeOffset="7567.4052">20397 8816 244 0,'-6'-8'90'0,"9"3"-48"0,3-9-47 15,0 4 15-15,0-6-17 16,6-3-3-16,0 4-4 16,0 1 1-16,0 4 7 15,0 5 3-15,3 5 3 0,-4 18 17 16,4 6 11-16,-6 5 1 16,0-3 3-16,-3-4-14 0,0 9-5 15,0 17-11-15,3-6-3 16,-3-5-42-16,0-16-17 15,-3-2-55 1</inkml:trace>
  <inkml:trace contextRef="#ctx0" brushRef="#br0" timeOffset="7833.1535">20409 8938 268 0,'-6'0'101'0,"6"0"-54"0,12-3-53 0,-9 3 17 16,9-3-9-16,-3 1-2 0,12-4-15 16,12-2-7-16,-10 3 11 15,-2 3-6-15,3-1 0 0,-6 0 9 16,0 6 4-16,0 0 29 16,-4 7 13-16,4 6-3 15,-3-3-3-15,-3-2-16 16,0 2-7-16,3 6-9 15,-6-9 0-15,0-2-64 16,6-3-29-16,2 1-22 16</inkml:trace>
  <inkml:trace contextRef="#ctx0" brushRef="#br0" timeOffset="8192.5667">20775 8861 280 0,'-21'-3'107'0,"21"3"-58"0,12-5-57 0,-6 5 18 16,0-3-11-16,0 1-2 15,3-1-25-15,3 3-9 16,0 0 19-16,0 5-11 0,-3 6-2 16,-3 7 19-16,0 6 8 15,-3 3 17-15,-3 2 9 16,3 0-5-16,3 0-2 15,0-5-8-15,2-3-3 0,4-8 2 16,0-5 1-16,0-5-6 16,6-6 0-16,-3-5-3 15,-3-5-2-15,-9 0 5 16,-6-3 1-16,-3-3 2 16,-3 3 0-16,0-2-5 15,0 2 1-15,3 3-24 16,3 0-10-16,3 2-31 15,6 3-42 1,0 0 26-16</inkml:trace>
  <inkml:trace contextRef="#ctx0" brushRef="#br0" timeOffset="8411.2524">21070 8975 256 0,'12'29'96'0,"-9"-13"-52"0,0 5-40 0,0-13 21 16,-3 0-10-1,3 0 0-15,0-3-7 0,3-5-3 16,0-5-2-16,3-3-3 0,0-6 1 15,8 1-12-15,7-5-3 16,-3 2-4-16,0 5 1 16,-3 3 9-16,0 11 7 15,-4 2 5-15,-2 6 3 16,0 2-6-16,0 0 0 16,0 1-21-16,0-4-7 15,0 1-52 1,3-6-52-16,9-5 39 15</inkml:trace>
  <inkml:trace contextRef="#ctx0" brushRef="#br0" timeOffset="8770.7063">21549 8909 284 0,'-18'2'107'0,"9"1"-58"0,-5 15-44 16,2-7 22-16,0 2-13 15,0 3-1-15,3 5-7 16,3 0-4-16,6 1-1 16,6-4-1-16,6-2 0 0,0-5-3 15,3-6 2-15,-1-5-1 16,1-5-2-16,0-3 0 0,-3-3 3 16,0-2 0-16,-3 0 1 15,0-1 0 1,-3 4 0-16,0 2 0 0,0 5 2 15,0 8 1-15,0 6 3 16,3 5-3-16,0 0 0 16,2 0-1-16,1-3 1 15,-3 8-18-15,3-13-4 16,0-3-53-16,0-7-22 16,3-6-18-1</inkml:trace>
  <inkml:trace contextRef="#ctx0" brushRef="#br0" timeOffset="8942.5534">21823 8710 280 0,'0'64'107'0,"0"-33"-58"0,3 17-40 16,0-19 25-16,0 8-21 15,3 3-7-15,0-1-44 16,-3 12-20-16,12-12-67 15,6-7-30-15</inkml:trace>
  <inkml:trace contextRef="#ctx0" brushRef="#br0" timeOffset="9520.8524">22484 8848 228 0,'0'2'88'0,"3"-2"-48"0,-3 14-27 16,3-4 24-16,0 6-6 0,0-3 2 15,0 19 1-15,-3-6 1 16,0 14-19-1,0-5-5-15,0 2 0 0,0-3-5 16,-6-5 2-16,3-5-5 0,-6-3 0 16,3-2-19-16,-9-14-9 15,-12-10-31-15,9-9-13 16,3 4-40 0,-2-14-45-16,2 3 56 15</inkml:trace>
  <inkml:trace contextRef="#ctx0" brushRef="#br0" timeOffset="9646.1006">22415 8713 260 0,'0'-13'96'0,"3"13"-52"0,0-3-56 0,-3 3 15 0,3 0-21 16,3 0-3-16,3 8-33 16,3-3-13-16,0 6-14 15,0-1-4 1</inkml:trace>
  <inkml:trace contextRef="#ctx0" brushRef="#br0" timeOffset="9958.2917">22558 8827 216 0,'15'15'82'0,"-12"4"-44"0,-3-1-22 16,9-4 22-16,-3 4-14 15,0 1-3-15,0-1-6 16,0 1-2-16,0-3-7 16,0-3-4-16,0-3-1 0,0-2-1 15,3-5 2-15,0-6-8 16,-1-2-3-16,1-3-6 15,0-5-2-15,0-6 8 0,0 4 4 16,-3-1 8-16,0 2 3 16,-3 4 11-16,0 2 6 15,-3 3-8-15,0 5-3 16,3 8-1-16,0 5 0 16,3 0-5-16,3 3-2 15,-3 0-2-15,0-3 1 16,3 0-11-16,-3-2-2 15,0-3-35-15,6-3-15 16,2-2-66 0</inkml:trace>
  <inkml:trace contextRef="#ctx0" brushRef="#br0" timeOffset="10411.5577">22871 8903 252 0,'0'6'96'0,"0"9"-52"0,3 4-34 16,0-11 23-16,0 2-16 16,-3 4-2-16,0-4-9 15,0 1-4-15,0-1-1 16,6-2-1-16,-3-2 2 0,-3-6-6 16,6 0 1-16,0-3-8 15,0-5-1-15,2-5-2 0,1-6 1 16,3 1 5-1,0-1 2-15,3 3 10 0,0 3 5 16,-3 5 4-16,0 3 5 16,3 5-1-16,-3 11-1 15,-4 2-2-15,-2 0-1 16,0-2-7-16,-3-1-2 16,6-2-2-16,-3-3 1 15,0 1-4-15,0-6 0 16,3-6 3-16,0 1 3 15,3-5-7-15,0 7 0 16,0 0-2-16,0 6-1 16,-3 2 4-16,5 0 2 15,-2 3 0-15,0 0-1 0,-3 0 1 16,0 0-1 0,3-5-29-16,0-3-10 15,6-3-74-15,0-5-53 16,-3-5 65-16</inkml:trace>
  <inkml:trace contextRef="#ctx0" brushRef="#br0" timeOffset="10786.6275">23386 8948 288 0,'0'58'107'0,"6"-28"-58"0,-3 12-40 15,0-18 25-15,0 5-17 16,0 0-4-16,0-3-6 15,-3-2-2-15,0-5-3 0,6-6-6 0,-6-3 0 16,0-2-9-16,0-8-4 16,-6-5 2-16,6-13 1 15,-3-17 0-15,-3-7-1 16,3-8-3-16,3-3 1 16,3 2 7-16,6 6 5 15,2 6 2-15,7 10 1 16,3 5 13-16,0 8 7 15,0 5 0-15,3 9 1 16,-4 7 3-16,-5 6 3 16,0 7 4-16,-12 3 5 15,0-5 1-15,-15 5 0 16,-12 1-14-16,-11-4-5 0,5-5-26 16,-3-5-10-16,6-3-70 15,7-2-30 1</inkml:trace>
  <inkml:trace contextRef="#ctx0" brushRef="#br0" timeOffset="21077.6102">14388 7887 108 0,'-3'-2'44'0,"3"2"-24"0,3 0-19 0,0 0 11 16,-3 0 7-16,0-8 8 16,0 2 8-16,0 1 5 15,0 0-17-15,6 2-6 16,-4 0-10-16,4 1-3 0,0-1 2 16,3 1-1-16,3-6 2 15,3 2 2-15,3 1 2 16,3 0 1-16,3-1 0 15,2 1-4-15,4 3 0 16,0-1-5-16,0 0 0 0,-1 1 1 16,1 2 0-16,3-3-2 15,0 0 1-15,-1 1 0 16,4-1 3-16,0 0-1 16,6 1 0-16,-7-1-1 15,1 3 2-15,0 0-3 16,-1 0 0-16,-2-3 3 15,0 3 3-15,0 0-4 16,2-2-1-16,-2-1-2 16,0 0 1-16,3 3-2 15,2 0-1-15,1 0 1 16,0 0 1-16,2 0-3 0,-2 0-2 16,3 0 2-16,-4 0 2 15,4 0-2-15,0 0 0 16,-1 0 1-16,-2 0 2 15,0 0-1-15,0 0-1 16,-1 0 1-16,1 0-1 16,3 0 0-16,-1 0 2 15,1 0-1-15,-3-2-1 16,2-1 1-16,-2 1-1 16,0-1 0-16,-1 0 0 15,1 1-3-15,0-1 2 16,-4 0 3-16,4 3 1 15,0 0-4-15,0 0 1 16,-1 0 0-16,-2-2 0 16,6-1 0-16,-4 0 2 0,1-2-1 15,0 0-1-15,-1-1-2 16,1 4 1-16,0-1 1 16,0 3 0-16,-4 0 2 15,1 0 1-15,0 0-4 16,-1 0 1-16,1 0-2 15,0 0 0-15,0 0 2 16,-1-2 0-16,1-4 2 16,0 6 1-16,-4 0-1 15,4 0-2-15,-3 0-2 16,0 0 1-16,-4 0-1 16,1 0 0-16,-3 0 2 15,0 0 2-15,0 0-1 16,2 0-1-16,1 0 1 0,6 0-1 15,0 0-3 1,-4 0 2-16,1 0 3 0,0 0 1 16,-1 0-1-16,1 0-2 15,0 0-2-15,-3 0 1 16,0 0 1-16,-1 0 2 16,4 0-3-16,3 0 0 15,-1 0-1-15,-2 0 0 16,6 0 2-16,-3 0 0 15,-1 0 2-15,-2 0 1 16,0 6-4-16,-3-6 1 16,2 2 0-16,-2 1 0 0,0-3 0 15,0 0 2-15,-4 0-1 16,1 0-1-16,0 0 1 16,3 0-1-16,0 0 0 15,-4-3 0-15,4 3 0 16,0 0 0-16,3 0-3 15,-4 0 2-15,4 3-1 16,0-1-2-16,-3 1 5 16,-1-3 1-16,-2 3 0 15,0-3-2-15,6 0 1 16,-4 0 1-16,1 0-1 0,0 0-1 16,-3 0 1-16,0 0 1 15,2 0-3-15,1 0 0 16,0 0 1-16,0 0 0 15,-1 0-3-15,4 0 2 16,-3 0 1-16,0 0 2 16,-1 0-1-16,-2 0-1 15,3 0 1-15,0 0 1 16,-3-3-3-16,-4 0 0 16,1 1 1-16,3-1 2 15,0 1-3-15,3 2 0 16,-1 0-1-16,1 0 0 15,3 0 2-15,0 2 2 16,-7 1-1-16,-8-1-1 0,-3-2 1 16,3 0-1-16,12 0 0 15,2 0 2-15,1 0-1 16,-15 0-1-16,-3 0-2 16,6-2 1-16,17-3 1 15,1-1 2-15,0 4-1 16,-3-1-1-16,2 3-2 15,-5 0 1-15,0 0 1 16,-1 3 2-16,1-1-3 16,-3-2 0-16,3 0 3 15,-1 0 1-15,-2-2-4 16,3-1 1-16,0 0 0 16,5 1 0-16,-5 2 0 15,0 0 0-15,-3 0-3 16,-10 0 2-16,-2 0-1 0,6 0 0 15,-6 0 2-15,6 0 2 16,20 0-1-16,-20 0-1 16,-3 0 1-16,6-3 1 15,-3 0-1-15,5 1-1 16,-2-1 1-16,3 0-1 16,-3 1-3-16,6-1 2 15,-7 1 1-15,4-1 0 16,-3 0 0-16,3 1 0 15,-4-1 0-15,7 0 2 16,-6 1-3-16,6 2 0 16,-6 0 1-16,8-3 2 0,-5 0-3 15,3 3 0-15,-6 0 1 16,5 0 2 0,-5 0-3-16,3 0 0 0,-3 0 1 15,-1 0 0-15,-2 0 0 16,3 0 0-16,-3 0 0 15,3 0 2-15,-7 0-1 16,7 0-1-16,-3 0 1 16,3 0-1-16,-3 0-3 15,5 0 2-15,-5 0 3 16,6 0 3-16,-6 0-4 16,0 0-3-16,-4 0-2 0,-2 0 3 15,0 0-9-15,0 0-3 16,-3 0-35-16,15 3-14 15,-6 0-65 1</inkml:trace>
  <inkml:trace contextRef="#ctx0" brushRef="#br0" timeOffset="23719.0495">22225 6750 240 0,'-18'-6'90'0,"18"6"-48"16,-12 0-27-16,12 0 24 0,-3 0-12 16,0 0-3-16,-3 3-8 15,3 0 0-15,-6 4-9 16,3-1-4-16,0 7-2 0,0-2-1 16,3 7 0-16,0-5-3 15,6 3 2-15,0-3-4 16,6 1-1-16,0-4-26 15,9-4-9-15,-3-1-21 16,9-8-6-16,-3 1-32 16</inkml:trace>
  <inkml:trace contextRef="#ctx0" brushRef="#br0" timeOffset="24031.6529">22460 6678 228 0,'-9'0'85'0,"9"0"-46"0,-12 5-28 0,12-2 21 16,-3 5-11-16,0 0-1 15,0 2-8-15,-3 1-2 16,12 5-6-16,-6-3-3 0,9 3 2 16,0-3-4-16,6-2 0 15,-3-1-1-15,9-7-2 16,-3 0 5-16,-6-6 1 0,5 0 2 15,-8-7 2-15,0 5 6 16,-9-9 2-16,0 4-5 16,-6-3-1-16,0 2-9 15,-3 3-4-15,0 0-22 16,1 3-7-16,-1-1-49 16,6 1-21-16,0 3 5 15</inkml:trace>
  <inkml:trace contextRef="#ctx0" brushRef="#br0" timeOffset="24375.2494">22639 6625 236 0,'-3'3'88'0,"6"5"-48"0,0 5-27 0,0-10 22 15,0 7-12-15,0-2 0 16,-1 8-12-16,1-3-2 15,0 3-5-15,0-3-3 0,0-2 2 16,0 0-4-16,0-4 0 16,0-1-4-16,0-6 1 15,-3 0 4-15,6-8 2 16,-3 3 0-16,3-11 1 16,6-8 0-16,0 5 3 15,6 3 6-15,-3 6 4 0,9 5-2 16,-10 5 2-1,-2 0-9-15,3 8-2 0,-3-1-10 16,3 4-4-16,-6-3-31 16,9 0-13-16,-6 0-26 15,3-6-11-15,-3 1-11 16</inkml:trace>
  <inkml:trace contextRef="#ctx0" brushRef="#br0" timeOffset="24765.7791">23043 6575 296 0,'-20'-8'112'0,"5"3"-60"0,3 2-47 16,6 6 24-16,-3 2-18 0,0 3-4 15,0 5-6-15,3 6-4 16,0-3 2-16,6-3-2 0,0 5 1 16,0-2 0-16,15 0 0 15,6 3-3-15,-6-9 1 16,6-5 0-16,-7-10-1 15,-2 0 4-15,0-8 0 16,0-11 1-16,-6-8 0 16,-3-8 6-16,-3 1 4 15,-3-4-1-15,0 4 2 16,-3 7 0-16,-3 5 3 16,0 6 6-16,9 11 2 15,0 7-11 1,6 11-7-16,0 8-2 0,0 16 0 15,3-1 1 1,0-2-1-16,3-2-2 0,0-1-4 16,0-2 0-16,-3-5-36 15,6-6-15-15,-1-5-21 16,-2-5-8-16,-3-6-31 16</inkml:trace>
  <inkml:trace contextRef="#ctx0" brushRef="#br0" timeOffset="24906.5406">23255 6511 276 0,'-12'0'104'0,"12"3"-56"0,3 18-41 16,3-10 26-16,-3 2-8 16,3 3 0-16,-3 0-11 0,3 0-4 15,0 0-6 1,3-3-18-16,-1-3-76 0,4-2-23 16,0-8-9-1</inkml:trace>
  <inkml:trace contextRef="#ctx0" brushRef="#br0" timeOffset="25187.7983">23234 6347 300 0,'-9'-10'112'0,"9"7"-60"0,9-5-69 0,0 3 14 15,3-6-35-15,9 1-11 16,-1-9-9-16,1 3-5 0,-3 3 37 15,-3 5 18-15,0 3 54 16,-3 5 25-16,-3 8-10 16,6 5-3-16,-9 8-33 15,5 8 3-15,4 6 2 0,-3 10-7 16,0-3-4-16,3-2-10 16,-3-6-6-16,-3-2-13 15,0-8-6-15,-3-3-67 16,3-5-30-16,-9-3-15 15</inkml:trace>
  <inkml:trace contextRef="#ctx0" brushRef="#br0" timeOffset="25484.7491">23317 6541 304 0,'-6'-6'115'0,"9"-10"-62"0,6 6-49 0,0 2 24 15,3 0-16-15,0-3-2 16,9 1-24-16,3-4-8 16,2 1 11-16,4 0-39 0,-3 0-15 15,-3 2-7-15,6 6-2 16,-13 0 37 0,1 5 56-16,-3 2 34 15,-3 6 10-15,-3 3 3 16,6 7-17-16,-9 9-7 15,3-3-24-15,3-1-7 0,-6-4 0 0,-3-3-14 16,6-3-4 0,-4-2-66-16,7-3-26 0,3-6-18 15</inkml:trace>
  <inkml:trace contextRef="#ctx0" brushRef="#br0" timeOffset="25859.741">23636 6342 328 0,'-9'-8'123'0,"9"5"-66"0,3 1-62 0,-3 2 23 15,9-3-23 1,0 1-6-16,3 2-27 16,5-3-11-16,7 3 25 15,-3 0-10-15,-3 3 0 0,-6 4 15 16,3 9 10-16,-6 0 29 0,-3 3 12 15,0 2 6-15,-3 3 2 16,2 0-14-16,1-1-3 16,0-4-7-16,3-6 0 15,3-2-9-15,0-11-2 16,0-8-5-16,-3 0-1 16,-3-3 1-16,-3-2 2 15,-3-3 1-15,-9-2 1 16,0-1-2-16,-3 1 1 0,3-1-11 15,-3 3-2-15,3 3-28 16,0 2-13-16,9 1-33 16,6 2-14-1,3 3 5-15</inkml:trace>
  <inkml:trace contextRef="#ctx0" brushRef="#br0" timeOffset="26140.9261">23924 6316 264 0,'21'13'99'0,"-12"3"-54"0,0 2-24 16,0-7 30-16,-6-1-14 15,0 4-3-15,0-4-14 16,0 1-5-16,-3-3-8 16,6-3-3-16,-6-5 0 0,0 0-5 15,3-3 1-15,3-5-2 0,0-5 0 16,0-3 2 0,3 0 0-16,0 1-3 0,3 1 0 15,-1 1 2-15,1 5 2 16,3 6 0-16,-3 2 2 15,0 5-2-15,0 3 2 16,-3 5-4-16,3-2-2 16,0-1-36-16,6-2-16 15,-1-3-32-15,4-5-11 16,3-2-13 0</inkml:trace>
  <inkml:trace contextRef="#ctx0" brushRef="#br0" timeOffset="26437.9413">24323 6242 264 0,'-15'-22'99'0,"7"20"-54"0,-4-1-28 0,12 6 27 0,-9 2-16 16,3 6-6-16,0 2-5 15,-3 3-1-15,9 2-8 16,0 3-7-16,6-2-2 0,-3 2 1 16,9-8 0-16,-3-5-9 15,3-2-2-15,2-6-3 16,1-3-1-16,-6-5 8 15,3 0 3-15,-3 0 10 16,-3-3 4-16,-3 6 3 16,6 3 5-16,0 4-6 15,0 3 1-15,0 9-8 16,-3-4-1-16,3 1-2 0,3-1-2 16,-4-2-26-1,7-2-10-15,-9-4-26 0,12-7-11 16,-6-3-52-1</inkml:trace>
  <inkml:trace contextRef="#ctx0" brushRef="#br0" timeOffset="26594.1961">24508 5879 288 0,'-3'0'110'0,"3"11"-60"0,3 7-41 0,0 1 27 16,3 12-11-16,3 12-2 15,-3 4-11-15,9 6-5 16,-4-5-4-16,-2-3-16 0,0-3-6 0,6-5-131 16</inkml:trace>
  <inkml:trace contextRef="#ctx0" brushRef="#br0" timeOffset="27031.6472">23127 7099 324 0,'3'8'123'0,"-3"-8"-66"0,9 37-58 0,-3-24 25 16,0 6-10-16,-3 4 0 16,5 4-8-16,-5-1-4 0,-3 1-1 15,-3-1-10-15,1-5-4 0,-4-2-31 16,3-3-13-16,-3-3-24 16,-6-8-7-16,6 1-10 15</inkml:trace>
  <inkml:trace contextRef="#ctx0" brushRef="#br0" timeOffset="27188.056">23046 7025 260 0,'12'-6'96'0,"-12"6"-52"0,0-2-51 16,0 2 16-16,0 0-24 15,0 0-6-15,6 2-48 0,3 1-19 16,0 0 7-1,6-1 6-15</inkml:trace>
  <inkml:trace contextRef="#ctx0" brushRef="#br0" timeOffset="27469.3005">23225 7144 252 0,'9'39'93'0,"-3"-31"-50"0,9 3-39 0,-6-6 19 16,0 1-13-16,0-1-1 15,2-3-7-15,-2 1-4 16,3-6 1-16,0 1-13 0,-3-3-4 15,6-6 1-15,-9-5 2 16,6 0 11-16,-6-2 7 16,-3-1 14-16,-3 3 7 0,6 6 7 15,-6 2 6-15,3 2-11 16,-3 6-4-16,9 6-8 16,-3 2-4-16,0 2-5 15,2 4-2-15,1-1-1 16,3 0 1-16,-3-2-26 15,0-3-12-15,6-1-35 16,-6-1-14-16,6-9-34 16</inkml:trace>
  <inkml:trace contextRef="#ctx0" brushRef="#br0" timeOffset="27875.5819">23543 7051 288 0,'3'16'110'0,"0"-5"-60"0,0 2-39 0,-3-8 26 16,3 0-22-16,0 1-15 15,-3 4-8 1,9-10-14-16,-3-2-4 16,0-6 3-16,0-3 3 15,-3 1 12-15,9-1 4 16,-3 0 4-16,0 3 0 15,0 1 26-15,0 1 12 16,0 4-5-16,0 4-2 16,-3 4-16-16,0-1-4 0,-1 0-1 15,1 0 1 1,-3-2-5-16,6 0-4 0,3-6-17 16,3-5 4-1,0 0 0-15,0 3 0 16,-3 0 2-16,0 2 3 15,0 3 3-15,-3 3-5 16,-1 2-2-16,1-2-12 16,0 2-6-16,0-5-29 15,-3 0-12-15</inkml:trace>
  <inkml:trace contextRef="#ctx0" brushRef="#br0" timeOffset="28203.7823">23901 7046 272 0,'3'24'101'0,"15"-3"-54"0,-10 26-28 0,-5-31 26 16,-3 6-17-16,12 1-5 15,-6 1-12-15,-3-3-5 16,6 0-3-16,-3-5-9 0,-3-5-4 16,0-3-10-16,-3-8-5 15,3-5 3-15,-3-6 2 16,-6-5 5-16,-3-18 4 15,0-3 7-15,3-6 2 16,3-7 4-16,3 5 3 0,0 5 18 16,6 6 7-1,3 8-4-15,3 7-3 16,6 8 2-16,-3 9 1 0,6 10-5 16,-6 8 0-16,-6-1 1 15,-4 4 1-15,-8-3-6 16,-5 2-2-16,-10-4-47 15,-9-1-18-15,-9-3-134 16</inkml:trace>
  <inkml:trace contextRef="#ctx0" brushRef="#br0" timeOffset="29829.1941">12087 9001 216 0,'-18'8'82'0,"18"-5"-44"0,-3-1-29 0,3-2 19 16,0 0-5-16,0 0-2 15</inkml:trace>
  <inkml:trace contextRef="#ctx0" brushRef="#br0" timeOffset="30047.7153">12075 9009 435 0,'12'-5'8'0,"3"-8"-4"16,-1-6-1-16,1-2 0 15,0 2-1-15,0 1-2 16,0 2 5-16,0 3 4 15,0 5 1-15,-3 2 2 16,3 6 0-16,-1 6 0 16,1-1-4-16,6 6-3 15,3-3 2-15,0 0 2 16,-3-1-2-16,-1-1 1 16,-2-4-5-16,-3-2-2 15,0-2-11-15,0-4-6 0,0-1-47 16,0-4-21-16,9-2-45 15</inkml:trace>
  <inkml:trace contextRef="#ctx0" brushRef="#br0" timeOffset="30328.9135">12637 8800 240 0,'0'11'90'0,"6"5"-48"0,6 13-31 0,-6-8 23 16,0 3-5-16,0 5 1 16,-3 5-15-16,0 0-6 15,-3-2-6-15,-3 0 0 0,-3 5 2 16,-3-11-22-16,-3-4-10 15,-6-9-47-15,-5-3-19 16,-1-20-14 0</inkml:trace>
  <inkml:trace contextRef="#ctx0" brushRef="#br0" timeOffset="30485.2656">12599 8649 228 0,'0'-5'88'0,"3"2"-48"0,3-2-49 16,0 5 14-16,0 0-12 16,-1 0-3-16,4 0-27 15,-3 3-12-15,3-1-31 16,-3 4-15-16</inkml:trace>
  <inkml:trace contextRef="#ctx0" brushRef="#br0" timeOffset="30907.1592">12697 8710 160 0,'9'21'63'0,"-3"-13"-34"0,3 19-19 15,-3-17 17-15,0 3 0 16,3 1 1-16,-4 2-2 16,1-3 1-16,0 0-15 0,0-2 0 15,-3-3-1-15,0-1-2 0,-3-1 2 16,0-1-6-16,3-8-5 16,0-2-3-1,6-3 2-15,6-5 2 16,-3-6 0-16,3-2-1 15,0 3-2-15,-3 2-1 16,-3 3 4-16,2 7 3 16,-2 4 5-16,0 7 5 15,0 3-2-15,0 3 3 16,-3-1-6-16,0 1-3 16,0-3-3-16,-3 0-3 15,0-6 3-15,-3-2 0 16,3 0-1-16,3-5 1 0,-3-3-2 15,3-5-1-15,0-3-6 16,0 3-1-16,6 2 1 16,-3 8 1-16,3 9 9 15,-1 2 5-15,-2 0 0 16,0 2 0-16,0 1-5 16,0-3-3-16,0 0-5 15,0-3-2-15,0 0-46 16,0-2-18-16</inkml:trace>
  <inkml:trace contextRef="#ctx0" brushRef="#br0" timeOffset="31250.961">13161 8750 260 0,'3'45'96'0,"3"-24"-52"0,0 11-32 0,-3-14 26 15,-3 6-9-15,0 2-2 16,0 1-13-16,0-1-6 15,3 1-5-15,-3-6 2 0,0-5 1 16,0-3-5-16,0-2-2 16,0-6-7-16,0-8 0 15,0-7-5-15,0-6 1 16,0-5 6-16,0-11 3 16,3-8 0-16,3-2 2 15,3 0-4-15,6 7 1 16,-3 9 8-16,6 10 7 15,-1 8 6-15,-2 11 4 0,-3 5 2 16,0 2 1-16,-9 3-7 16,-6 1 0-16,-12-4-15 15,0-2-5-15,-5 0-114 16,-1-5-51-16,-12-6 32 16</inkml:trace>
  <inkml:trace contextRef="#ctx0" brushRef="#br0" timeOffset="32572.6401">12072 7440 192 0,'-3'-5'74'0,"6"-3"-40"0,12-8-33 0,-9 5 16 15,3-2-7-15,0-3 0 16,2-2-6-16,4-3-1 0,3-1-1 16,0 4-2-16,0 5 3 0,3 5 2 15,0 5 2-15,-1 8 5 16,4 6 3-16,6 2-4 16,0 3-1-16,-1 3 0 15,1-6 4-15,3 0-6 16,3-5 0-16,2-13-20 15,16-14-9 1,14-15-99-16</inkml:trace>
  <inkml:trace contextRef="#ctx0" brushRef="#br0" timeOffset="33550.1896">12971 6792 200 0,'-6'-5'74'0,"6"5"-40"0,0 0-22 0,0 0 19 16,0 0-12-16,3 5-3 15,3 8 15-15,3 6 9 16,3 18-21-16,-1 5 1 0,-2 6 1 0,0 5-8 16,-3-3 0-16,-6-5-5 15,-3-6-3-15,-6-4 2 16,-3-9 2-16,-2-7-22 16,-4-11-8-16,0-11-36 15,-3-5-16-15,-3-16-13 16,-6-5-4-16,4-16 2 15</inkml:trace>
  <inkml:trace contextRef="#ctx0" brushRef="#br0" timeOffset="33675.4328">12935 6604 244 0,'0'-3'93'0,"6"3"-50"0,0 0-50 0,-3 0 14 15,3 3-16-15,0 2-2 16,6 1-36-16,0-1-14 15</inkml:trace>
  <inkml:trace contextRef="#ctx0" brushRef="#br0" timeOffset="34003.3633">13152 6779 236 0,'-9'5'90'0,"15"-2"-48"0,3 2-51 0,-3-2 14 15,0-3 8-15,3 0 8 16,0-3-1-16,3 0-2 0,9-5-10 16,-3 0-5-16,-1-2-2 0,1-1-4 15,-6-2 2-15,3 2 1 16,-9 1 0-16,-6 2 2 16,-3 3 1-16,-6 2 5 15,-9 6 5-15,3 4-1 16,1 4 3-16,2 2-4 15,3 3-1-15,3 0-6 16,6 3-1-16,6-1-1 16,9-5 1-16,5-2-2 15,4-8 2-15,6-6-44 0,6-5-19 16,5 0-76 0</inkml:trace>
  <inkml:trace contextRef="#ctx0" brushRef="#br0" timeOffset="35076.2314">13245 7112 260 0,'-9'-5'96'0,"21"15"-52"0,-6-4-51 15,-1 7 58 1,4 0-23-16,0 0-12 0,-3 1-7 16,0-4-7-16,3 1-2 15,-6-3 3-15,-3-3-2 0,0-5-1 16,0-3-4-16,0-2-2 15,3-3 0-15,0-8 2 16,0 0 2-16,0 3 1 16,3 0 7-16,0 5 6 15,3 3 3-15,0 5 0 16,0 2 1-16,3 6 0 16,0 0-8-16,-4 3-3 15,1-3-3-15,0 0 1 16,12 0-90-1,-3-11-21-15,0-5-13 16,0-3 16-16</inkml:trace>
  <inkml:trace contextRef="#ctx0" brushRef="#br0" timeOffset="35357.8649">13539 7078 280 0,'0'0'107'0,"6"0"-58"0,3 0-48 15,-3 0 21-15,3 0-5 16,3-6-1-16,0 4-8 15,0-4-3-15,0 1-3 16,-3-3 1-16,0 0 0 0,-4-2 1 16,-2-4 0-16,-6 4-2 15,-2-1-2-15,-4 3-2 16,-3 8 1-16,0 6 1 0,-3 4 0 16,3 3 6-16,0 3 6 15,3 3 5-15,3 7 2 16,6-2-10-16,6-3-3 15,9-5-4-15,9-3-2 16,6-7-30-16,8-6-15 16,-2-14-109-1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47:29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22674 5728 180 0,'-21'-2'68'0,"13"-1"-36"0,-1 0-18 0,6 3 20 16,-3 0-11-16,6-2 0 16,0-1-12-16,0-2-2 15,0-1-5-15,9 1-3 0,-3 0 2 16,3 0-4-16,2-9-2 16,4 4 2-16,0 2 2 15,0 3-2-15,0 5 0 16,3 2 1-16,0 1 2 15,3-1-3-15,-1 4 0 16,1 2 1-16,-3 0 0 16,0 2 0-16,0 1 0 0,-3 5 2 15,-3-3 3-15,-4 5-4 16,-2 4-1-16,0-4 0 16,0 1 2-16,-3 2-1 15,-3 0-1-15,0 0 3 16,0 3 0-16,0 0 1 15,0-3 2-15,0 5-1 16,0 6 0-16,-3-3-3 16,3 0-2-16,0 0 1 15,3-2-1-15,3-1 2 0,0 1 1 16,3-3-4-16,6-3 1 16,-3-3 2-1,6-2 1-15,-3-3-4 0,0-2 1 16,-4-3 0-16,1 0 2 15,-3-3-1-15,-3 0 2 16,0-2 0-16,-6-3 1 16,0 0-2-16,0 3 1 15,-3-1 0-15,-6-2 3 16,3 3-1-16,-6-3 2 16,4 3-2-16,-1 2 0 15,0 3-6-15,3 8 1 16,0 5-2-16,3 3 0 15,0 13 0-15,3 0 0 0,0 5 0 16,0-2 0-16,-3-3 4 16,-3 0 3-16,-3-5 7 15,-3-3 4-15,-6-5-4 16,-6-3 1-16,-5 0-8 16,-1-5-1-16,-6-3-13 15,6-2-4-15,7-3-45 16,2-3-19-16,6 0-51 15</inkml:trace>
  <inkml:trace contextRef="#ctx0" brushRef="#br0" timeOffset="11367.8689">16364 8255 200 0,'-6'0'77'0,"6"0"-42"0,-3 3-41 16</inkml:trace>
  <inkml:trace contextRef="#ctx0" brushRef="#br0" timeOffset="12523.92">16352 8266 411 0,'-3'5'51'0,"-3"0"-12"16,0 0-24-16,-3-2-10 16,0 0 1-16,-3-1 3 15,1 1 0-15,-1 0 0 16,-3 5-1-16,-3-3 0 15,-3 0-2-15,0 1 1 16,-3-4-2-16,-2 1 0 16,-7-1-3-16,-3 1-2 15,0 0 1-15,-2 2 1 0,-1 0-1 16,3-2-1-16,1 0 1 16,-4-1 1-16,0-2-1 15,1 0 2-15,-1 0-2 16,-3 0 2-16,1 0-2 15,-1 0-1-15,0-2 1 16,-2-1 1-16,2 3-3 16,0-3 0-16,-2-7 1 15,-1 2 2-15,0-3-1 16,-2 1-1-16,-4-1 1 16,0 0-1-16,1 1 0 15,-1-3 0-15,4 2 0 16,-4-2 0-16,0 0 2 15,4-3 1-15,-13 0-1 16,7 0 1-16,-1 3 0 16,-3 0 1-16,7 2 0 0,-4-2 0 15,4 2-2-15,-1-2-2 16,3-3 1-16,-5 0-1 16,2 0 0-16,1 3 0 15,-4 0 0-15,7 0 0 16,-4-1-3-16,0 1 2 15,4 0 1-15,-1-3 0 16,-3 3 0-16,4-6 2 16,2-2-3-16,1 0 0 15,-1 2 1-15,3 1 2 16,6-3-3-16,1 0-2 0,-4-1 2 16,6 1 2-1,1 0 0-15,2-3 2 0,3 0-4 16,0 1 0-16,3-4-1 15,1 1 0-15,-1-1 2 16,3-2 0-16,0-11-3 16,0 1 0-16,6-1-3 15,1 0 1-15,2 1 3 16,0 2 1-16,3-3-2 16,0-2 2-16,3 2-1 15,0 0 0-15,3-10-3 16,0 5 1-16,0 0-3 0,0 0 2 15,0 3 1-15,0 2 2 16,-3-2-1-16,0-1 1 16,0 4 0-16,0 10-2 15,0 5 3-15,3 5 0 16,-3 6-4-16,3 2-1 16,-3 9-2-16,1 4 0 15,-4 14 2-15,-3 8 2 16,0 11 2-16,-6 7 1 15,-3 13-2-15,3-4 2 16,3-6 1-16,3-6 0 16,4-4 0-16,2-9 0 15,0-5-3-15,3-5 2 16,0-8-1-16,3-3 0 16,12-20 6-16,2-7-6 15,1-20-4-15,-3-6 4 16,3-2 2-16,0 0-1 15,0-3-2-15,0 3 2 16,0 5 0-16,0 8-2 16,-1-6 2-16,4 4-1 15,0 7 0-15,0 11 0 16,9 13-2-16,0 11 3 16,2 7 0-16,7 9-4 15,-3 4 1-15,0 7 2 16,2 1 3-16,-5-2 2 15,3-5 1-15,2 0-44 16,7-3-20-16,15-5-63 16</inkml:trace>
  <inkml:trace contextRef="#ctx0" brushRef="#br0" timeOffset="19696.6401">21894 6802 192 0,'-14'-5'71'0,"11"5"-38"0,3 5-25 0,0-5 16 15,0 0-3-15,0 0 2 16,0 0-11-16,0 0-2 16,0 0-6-16,0 0-5 0,0 0 0 15,0 0 1-15,14 0 0 16,4 0 0-1,0 0 0-15,6 3 0 16,0 0 0-16,6-1 0 16,2 1 0-16,1 2 0 15,3 1 0-15,3-1 2 16,2 3-6-16,10 2 1 16,-1 1 3-16,1 2 2 15,0 6 0-15,-4 7-2 16,-8-2 1-16,-3 0 1 0,-4 2-1 15,-2 1-1-15,0 2 7 16,-6 0 5-16,5 0-6 16,-2 0-1-16,3 0-3 15,3 6 1-15,-3-1-2 16,-1 6-1-16,-5 2 3 16,3 0 2-16,-6-2 0 15,-3 2 2-15,-4 1 2 16,-5-1 5-16,0 0-6 15,-6 3 0-15,3-2-4 16,-3 4-1-16,-3 1-1 0,0-3 1 16,-3-3-2-16,-3 3-1 15,3-2 1 1,-3-1-1-16,-6 3 4 0,1 3 5 16,-7 2-3-16,3 3-1 15,-3 0-2-15,0-6-3 16,6-4 3-16,-6 2 0 15,-2-3 1-15,2-2 0 16,-3-3 2-16,-3-3 1 16,3 0 3-16,-3-4 1 15,-2-1-3-15,-1 0-3 16,-3 3-2-16,0-6 0 16,-2 0-2-16,-4 1-1 15,-3-1 1-15,0-2 1 0,-2-3-1 16,2 1 2-16,3-4-4 15,7 3-2-15,-1-2-3 16,6-6 1-16,6-2-17 16,3-4-8-16,3-7-24 15,6-5-9-15,6-5-34 16,3-1-52 0,6-2 45-16</inkml:trace>
  <inkml:trace contextRef="#ctx0" brushRef="#br0" timeOffset="19993.6155">22264 8670 240 0,'-24'8'90'0,"15"-2"-48"0,-9 2-45 0,9 10 16 16,-6 1 2-16,-9 2 4 15,1 0 2-15,-4 0-1 16,0 3-10-16,6-6-4 0,3 1 0 15,3-1-3-15,6-2-2 16,3-2 2-16,9-1 0 16,6 0-1-16,9-2-2 15,6-1 1-15,6-2 1 16,6-3-1-16,2 1-1 16,4-1 1-16,0 0 1 15,-4 1-14-15,-5-1-5 16,-6 0-55-16,-6 3-25 15</inkml:trace>
  <inkml:trace contextRef="#ctx0" brushRef="#br0" timeOffset="114153.6707">16590 7123 108 0,'-9'0'44'0,"9"0"-24"0,-6-3-8 15,6 3 16-15,-3 0 1 16,0-3 3-16,-3 3-2 15,-2-2-1-15,-1 2-16 16,3-3 1-16,0 3 0 0,0 0-3 16,3-3 1-16,0 3-7 15,3 0-3-15,6-2 1 16,3 2 0-16,0 0 3 16,14-3 3-16,-5 0-4 0,18 1-1 15,-3-1-2 1,14 0-2-16,-5 1 3 0,15-3 2 15,-10 2 0 1,10-2 2-16,-10-1-4 0,7 1-2 16,-9 0 0-16,-1-1 1 15,-5 4-3-15,-3-1 0 16,-7 1 3-16,-2-1 3 16,-6 0-2-16,-3 1-2 15,-3-1 2-15,-3 3 0 16,0 0-1-16,-6 0-2 15,0 0 1-15,-6 0-1 16,0 0 0-16,-9 3 0 16,3-3 0-16,-15 2 2 0,3 1-1 15,-12 2-1-15,0 0 1 16,-11 1 1-16,5-1-1 16,-12 0-1-16,7 1 1 15,-13-1-1-15,9 0 0 16,-8 3 0-16,8-3 0 15,-2 1 0-15,-25 4-3 16,16-2 2-16,5-2 1 16,12-1 2-16,7 0-1 15,5-2 2-15,6-1-2 16,6-2 2-16,3 0-4 16,6 0-2-16,6 0 2 15,12-2 2-15,6 2 0 16,3-3-1-16,-3 0 1 0,17 1 1 15,-5-1-1-15,15 1 2 16,-6-1-2-16,14 3-1 16,-8 0-2-16,11-3 1 15,-8 1 1-15,8 2 0 16,-8 0 0-16,3-3 2 16,-10 0-1-16,-2 3-1 15,-6 0 3-15,-6-2 2 16,-4-1-2-16,-5 0 0 15,0 1-28-15,-12 2-12 0,0 0-35 16,-6 2-15 0,0-2-15-16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48:17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6372 6755 156 0,'-6'-5'57'0,"6"5"-30"0,-6-3-18 15,6 3 14-15,0 0 0 16,0 0 3-16,0 0-5 15,0-3-1-15,0 1-11 16,3 2-3-16,3-3-2 0,6 3-2 16,5-5 1-16,7-1-4 15,9-4 0-15,0-1 3 0,8-2 3 16,7 0 0-16,6 0 0 16,-1-1-3-1,4 1-2-15,-1 0-2 0,1 2 1 16,2 3 1-16,-5 3 0 15,3 0 0-15,-7-1 2 16,1 4-1-16,-7-1-1 16,-5 0 1-16,-3 1 1 15,-3-1-1-15,-7 1 2 16,-8 2 0-16,-3 0 1 16,0 0 2-16,-6-3 1 15,-3 0 1-15,-6 1 2 16,-3 2-5-16,-3-3-3 15,-3 0-1-15,-3 1-1 16,-6-1 0-16,-9 3 0 16,-5 0 0-16,-7 0-3 15,-9 0 2-15,-8 3-4 16,2-1 1-16,1 1 2 16,-4 0 1-16,10-1-2 15,5 1 2-15,3 0-1 16,9 2 0-16,4-3 2 15,5 1 0-15,3 0-3 16,6-1 0-16,6 1-14 16,6-3-6-16,9 3-39 15,6-3-17-15,3 0-10 16</inkml:trace>
  <inkml:trace contextRef="#ctx0" brushRef="#br0" timeOffset="546.8303">4166 7636 144 0,'-3'-3'55'0,"-3"6"-30"0,3-3-14 0,3 0 15 16,6-3-8-16,6 1 0 15,6-4-2-15,12 1 2 16,14-6-10-16,16 1 2 0,20-1 1 16,24-2-4-16,21 0-2 15,18 0-5-15,3-1 0 16,3 1 2-16,-9 0 3 16,-12 2 0-16,-18 1 2 15,-12-9-2-15,-11 3 0 16,-19-7-102-1</inkml:trace>
  <inkml:trace contextRef="#ctx0" brushRef="#br0" timeOffset="2375.4685">9944 6260 160 0,'-9'3'60'0,"6"7"-32"0,-3-2-20 0,6-8 18 16,0 0 2-16,0 0 6 16</inkml:trace>
  <inkml:trace contextRef="#ctx0" brushRef="#br0" timeOffset="2719.0369">9929 6276 376 0,'6'-11'24'0,"0"1"-2"16,3-3-11-16,2-3-4 15,4-3-2-15,0-2-1 16,3-11-2-16,9 3-2 16,3 0 1-16,2 0 1 15,4-3-3-15,9 0 0 16,2 3 1-16,10 3 2 0,2-1-6 16,10 4 1-16,5-4 1 15,1 6 3-15,2 5-2 16,-5 3 0-16,-4 5 1 15,-5 5 0-15,-4 3 0 16,-2 3 0-16,-4 5 0 16,-2 0 2-16,-7 0-3 15,1 0 0-15,0 0 1 16,-4 0 0-16,-5-1 2 16,-6 1 1-16,-6 3 1 15,-6-3 0-15,-4-3-5 0,-5 1 1 16,0-1-33-1,-3-3-15-15,-3 1-36 16,3-3-45 0,-6 0 36-16</inkml:trace>
  <inkml:trace contextRef="#ctx0" brushRef="#br0" timeOffset="3000.2995">11390 5829 184 0,'-6'-19'68'0,"6"6"-36"0,0 2-24 0,3 9 18 15,0-1-11-15,0 1-3 16,3-1-10-16,0 0-3 16,6 6 0-16,3 7-2 0,3 4-1 15,0 2 0-15,2 5 3 16,1 5-2-16,0 6 1 0,0 2 2 16,0 9 0-16,-3-4 2 15,-4-2 1-15,-5-2 10 16,-9-9 6-16,-3-2 7 15,-3-5 7-15,-5-4-7 16,-7-4-1-16,-6-6-14 16,-6 1-4-16,-3-4-27 15,-2 4-9-15,2 1-101 16</inkml:trace>
  <inkml:trace contextRef="#ctx0" brushRef="#br0" timeOffset="13542.6712">17635 4760 124 0,'3'-24'49'0,"0"24"-26"0,0-5-7 0,0-1 18 16,0 1 4-16,0 0 2 0,0 2-3 15,-3 1 0-15,0-1-20 16,0 0 7-16,-3 3 4 16,0 6-9-16,-3 2-1 0,-3 7-4 15,-6-1-1-15,-6 7-5 16,0-3 0-16,-2 6 1 16,-4 8 5-16,-12 10-13 15,0 8-2-15,1 17-2 16,-1-7-2-16,3-4 6 15,7 0 1-15,2-3 0 16,12-22 1-16,3-4-4 16,0 2 0-16,-3 5 1 15,3-13 2-15,3-5-19 16,3-2-6-16,-2 1-23 16,2-4-9-16,0-8-31 0,3-11-10 15,0 5 2 1</inkml:trace>
  <inkml:trace contextRef="#ctx0" brushRef="#br0" timeOffset="13870.8105">17147 5117 260 0,'-6'0'99'0,"6"3"-54"0,-3 2-53 16,0 19 33-16,0 5-10 15,0 5-1-15,0 9-1 16,0-4-7-16,0-2-6 0,6 0-3 0,-3-5 4 16,3 0 1-1,0-8 0-15,0-11 1 0,0 0 0 16,0-2 1-16,3-1-2 16,0-7 1-16,-3 0 0 15,9-11 1-15,9-11-2 16,-1 1-2-16,1 2-2 15,15-8 1-15,15-13 1 16,-7 5 0-16,-2 6-14 16,-9 5-5-16,-1 5-48 15,-5 0-18-15,-6 5-23 16</inkml:trace>
  <inkml:trace contextRef="#ctx0" brushRef="#br0" timeOffset="26391.5654">20097 7498 536 0,'-18'32'0'0,"-3"21"2"0,12-29 1 16,-3 8 1-16,-6 5 0 15,-3 13 0-15,1-5 2 0,-1 0-3 16,-9-3 3-16,-6 0 0 0,-2-2 2 16,-7-3 2-16,0-2-5 15,-2-4-1-15,-4-4 0 16,3-3 2-16,-5-3-1 15,2-3 2-15,-2-2-2 16,-1 0 0-16,-8 0-3 16,-4-3 1-16,1-2 0 15,-4-1 3-15,4 6 8 16,-1-3 3-16,-5 1-6 16,-1 4-4-16,4-2 4 15,2-3 3-15,1-2-3 0,5-1 1 16,4-2-9-1,8 0-4-15,6-2 0 0,4-1 2 16,8-2-27-16,12-6-9 16,3 0-29-16,9-2-10 15,9-8-1-15,6-8 4 16,3-1 4-16,9 4 2 16,3-1 5-1,-3 3 29-15,-4 3 41 16,-5 0 48-16,-3 2 22 15,-3 4-15-15,0-1-6 16,-6 2-34-16,-6 1-4 0,-6 5 0 16,-3 0-10-16,-8 8-3 15,-4 0 1-15,-9 2 4 0,0 1-1 16,-2 0 3-16,-1-1-6 16,3 11-1-16,7 1-4 15,2-7-3-15,6 1-3 16,3 0 1-16,6 0-1 15,6-3-2-15,6 0 0 16,12 1 0-16,9-1 3 16,15 3 0-16,5 2-2 15,4-2 2-15,6-3 1 16,-7 3 0-16,-2-2-31 16,0-1-12-16,-4 0-75 15</inkml:trace>
  <inkml:trace contextRef="#ctx0" brushRef="#br0" timeOffset="28313.6646">14486 7451 164 0,'-3'0'63'0,"6"2"-34"0,-3-2-19 16,0 0 20-16,0 3 6 0,-3 0 5 15,-3-1-6-15,0 1-4 16,-3 2-17-16,-3 0 7 0,-6 1 2 16,-3-1-3-16,1-2-1 15,-4-1-3-15,-3 1 0 16,-12 0-2-16,4-1 1 15,-4-2-2-15,-3 0 2 16,-2 0-6-16,-1-2-3 16,-6-1-1-16,4-2 1 15,-1-1-1-15,-6 1 0 16,4 0-1-16,2-8 2 0,1-6-3 16,-1 1 0-1,6-1 3-15,1 1 1 16,-1-4-1-16,3-1-1 15,4-4-3-15,2 1-2 0,3-1 1 16,6-7 1-16,3 2-3 16,4-2-2-16,2-3 2 15,3-3 2-15,6 0-2 16,3-5-2-16,9-2-3 16,3 2 1-16,6 0 1 15,5 0-1-15,4 0 4 16,0 5 2-16,3 3 0 15,3-8 2-15,2 5-4 16,1 6-2-16,3 5 2 0,0 0 2 16,-4 2-2-16,-2 6 0 15,0 3 1-15,-6 2 0 16,-4 2 0-16,-5 4 0 16,-3 2 0-16,-3 0 0 15,-6 3-3-15,-6-1 0 16,-6 4-3-16,-6-1-1 15,-8 3 1-15,-4 3 2 16,-3-1-1-16,0 1 4 16,0-3 0-16,7 0 3 15,2 0-3-15,6 0-2 16,3-3-1-16,6-2 0 0,6-3-2 16,12-2 1-16,9-1 1 15,9-2 2-15,8 2-1 16,7 6-1-16,3 2 0 15,-4 3 3-15,-2 3 0 16,-3 2 1-16,-4 6 2 16,-5 7 3-16,-9 1 7 15,-6 2 4-15,-9 3-6 16,-6-3-3-16,0 5-4 16,-3-4 0-16,0-7-20 15,0-1-6-15,6-4-52 16,6-2-21-16,3-2-52 15</inkml:trace>
  <inkml:trace contextRef="#ctx0" brushRef="#br0" timeOffset="271921.4805">21915 11467 172 0,'-3'-13'66'0,"3"10"-36"0,3 1-15 16,-3 2 20-16,6-3-6 15,-6 3-2-15,6 3-4 0,0 10 0 16,0 11-13-16,3 7 1 0,-6 17 0 16,0 8-2-16,-3 4 0 15,-6-1-5-15,3-4-1 16,-3-7-1-16,3-3-2 16,0-11-10-16,0-7-6 0,6-6-34 15,3-11-13-15,3-7-46 16</inkml:trace>
  <inkml:trace contextRef="#ctx0" brushRef="#br0" timeOffset="272437.2176">21933 11488 176 0,'-24'-16'68'0,"21"11"-36"0,-9 0-15 15,9 2 20-15,1-5-6 0,2-5-1 16,5 0-14-16,10-1-7 16,9-4-6-16,6-3 0 0,9 2 0 15,-1 3-4-15,1 6 1 16,-3 7 2-16,-4 8 1 15,-5 6-1-15,-9 13 1 16,-9 5 0-16,-9-3 3 16,-6 1-3-16,-3-3-2 15,-3 2 0-15,3-7-1 16,6-1-5-16,3-5 1 16,6 1 0-16,9 2-1 15,9-1 1-15,3 7 3 16,3 4 0-16,-7 8 3 0,-11 3 12 15,-9 6 8-15,-9-1 6 16,-18-2 6-16,4 0-10 16,-13-9-5-16,-3-4-8 15,0-9-5-15,4-7-6 16,2-6 0-16,3-5-13 16,6-3-5-16,6-2-30 15,10-3-11-15,7-2-36 16,10 2-13-16,12-11 14 15</inkml:trace>
  <inkml:trace contextRef="#ctx0" brushRef="#br0" timeOffset="272734.1609">22395 11785 304 0,'-30'13'112'0,"12"-3"-60"0,3 35-52 0,6-26 21 15,6 2-17-15,3 3-1 16,3 2-3-16,9-2 0 16,9-5 0-16,6-3-5 0,2-11-1 15,7-8 0-15,-3-5 2 16,-6-2 4-16,-9-6 2 16,-7 0 2-16,-11-13 2 15,-6 0 3-15,-5 0 2 0,-4-1-5 16,0 7-2-1,0 4-7-15,6 6 0 0,3 5-41 16,6 3-16 0,6 2-46-16,9-2-41 15,18-1 57-15</inkml:trace>
  <inkml:trace contextRef="#ctx0" brushRef="#br0" timeOffset="273156.0488">22892 11716 220 0,'-6'2'85'0,"-3"-2"-46"0,-18 3-21 16,15 0 25-16,-6 2-11 16,-6 3-1-16,-5 5-14 0,2 8-3 15,0 8-8-15,6 1-6 0,6 4-1 16,6-2-1-16,6-1 0 16,6-4-7-16,6-6-2 15,9-5-1-15,0-8 0 16,6-11 7-16,0-5 4 15,-6-8 2-15,2-7 2 16,-5-9 0-16,-3-10 1 16,-9-9-2-16,6-2 1 15,-6-2 0-15,0-1 1 16,3 1 2-16,0 7 1 16,-3 8 1-16,0 11 2 15,3 21-7 1,0 16 4-16,0 11 5 15,-6 10-4-15,9 13 0 16,-3 6-4-16,0 7-1 0,0-2-1 16,-1-5 1-16,4-6-15 15,0-2-5-15,3-14-26 16,6-7-13-16,3-11-23 16,0-8-9-16,0-21-5 15</inkml:trace>
  <inkml:trace contextRef="#ctx0" brushRef="#br0" timeOffset="273327.8779">23100 11681 280 0,'-3'-5'107'0,"0"8"-58"0,0 7-37 16,3 1 24-16,0 7-8 0,0 4-2 15,3 12-12 1,3 0-6-16,3 1-5 0,3-3 0 16,0-6 2-16,3-5-20 0,2-5-7 15,7-8-27-15,6-8-11 16,3-5-32-1,0-6-54-15,-4-10 38 16</inkml:trace>
  <inkml:trace contextRef="#ctx0" brushRef="#br0" timeOffset="273468.4873">23457 11721 252 0,'-12'3'93'0,"3"10"-50"0,0 13-17 0,6 1 29 16,-14 10-9-16,-7 13-2 15,-12 6-19-15,-9 7-7 0,-2 3-11 16,8 3-9-16,0-11-4 0,7-7-72 15,-4-9-33 1,9-13-31-16</inkml:trace>
  <inkml:trace contextRef="#ctx0" brushRef="#br0" timeOffset="281337.2905">20641 10165 232 0,'-23'-2'88'0,"20"7"-48"0,-6 3-40 0,6 0 18 15,0 10 1-15,0 9 3 16,3 2 4-16,0-5 3 15,0 21-15-15,0-6-4 0,-3 14 1 16,0-8-5-16,-3 11-1 16,0-11 2-16,-3 5 2 15,3-8 0-15,0-2 0 16,0-5-5-16,3-6-1 0,0-3-1 16,9-2 1-1,0-6-4-15,9-4-2 0,-3-1-12 16,12-5-2-16,-4 0-32 15,10-6-10-15,-6 1-74 16</inkml:trace>
  <inkml:trace contextRef="#ctx0" brushRef="#br0" timeOffset="281633.9336">20844 10713 260 0,'-24'0'96'0,"24"0"-52"0,-9 21-51 0,9-16 16 16,0 9-4-16,0-4 2 16,3 14-10-16,0-5-5 15,12 10 4-15,-3-5 1 0,9-1 3 16,-4-4 6-16,10-14 4 16,-3 0 1-16,0-10 1 15,-3 2 2-15,-6-10 4 16,-4 0-6-16,-13-5 1 15,-1 2-8-15,-9 0-3 16,3 3-8-16,-3-3-1 16,0 2-24-16,3-4-9 15,3 2-28-15,9 0-10 0,0 3-15 32</inkml:trace>
  <inkml:trace contextRef="#ctx0" brushRef="#br0" timeOffset="281868.6895">21118 10644 208 0,'0'27'77'0,"0"-27"-42"0,-6 47-28 16,6-39 20-16,3 13-5 16,-3-2-1-16,6 5-7 15,0-6-1-15,8-2-8 16,-2-3-1-16,9-7 2 0,-6-1 3 16,6-16 2-16,-3 3-1 15,0-10-1-15,-4 2-3 16,-8-8 1-16,0 3-11 0,-6-3-2 15,0 6-17 1,-6-1-5-16,0 3-35 0,1 3-14 16,-1 2-23-1</inkml:trace>
  <inkml:trace contextRef="#ctx0" brushRef="#br0" timeOffset="282212.2114">21329 10708 216 0,'6'68'82'0,"-6"-68"-44"0,3 109-33 0,0-93 17 16,-3 21 1-16,0-8 6 16,-3 11-12-16,0-9-2 15,0 4-9-15,0-6-2 0,0-8 2 16,0-2-1-16,0-11 2 0,0-1-4 16,0-22-2-16,0-1-3 15,3-29 1-15,0 8-1 16,9-14 0-16,0 9 2 15,6-8 0-15,12-14 0 16,2 17 2-16,1 12-3 16,-3 12 0-16,-3 9 7 15,-9 14 4-15,-3 0 3 16,-7 8 3-16,1-2-3 16,-17 12 0-16,-1-2-7 15,-9 5-4-15,3-2-17 16,-3-6-5-16,3 0-32 15,6-13-14-15,3 0-60 16</inkml:trace>
  <inkml:trace contextRef="#ctx0" brushRef="#br0" timeOffset="282368.365">21746 10530 336 0,'-15'22'126'0,"15"-22"-68"0,-12 15-65 0,9-4 19 15,0 0-24-15,0 2-6 16,3-3-79-16,0-2-34 16,3 8 23-16,0-3 12 15</inkml:trace>
  <inkml:trace contextRef="#ctx0" brushRef="#br0" timeOffset="282462.2637">21781 11001 336 0,'-15'6'126'15,"15"-6"-68"-15,-2-3-83 0,2 3 12 0,2-5-126 16,1-1-50-16</inkml:trace>
  <inkml:trace contextRef="#ctx0" brushRef="#br0" timeOffset="290775.569">21585 12732 240 0,'-6'0'90'0,"6"0"-48"0,0 18-29 0,0-15 22 16,0 13-14-16,0-6-4 16,0 6-10-16,0-3-3 15,0 9-2-15,0-4-2 0,0 3 3 16,0-2-37-16,0-1-17 16,0-2-69-1</inkml:trace>
  <inkml:trace contextRef="#ctx0" brushRef="#br0" timeOffset="290947.608">21579 12483 296 0,'-15'-16'110'0,"15"16"-60"0,-3-5-56 15,3 5 19-15,0 0-26 16,0 0-5-16,6 0-69 15,0 0-30-15,9 0 22 16,0 0 15-16</inkml:trace>
  <inkml:trace contextRef="#ctx0" brushRef="#br0" timeOffset="291181.8716">21972 12512 208 0,'-9'-21'79'0,"9"21"-42"0,-12-24-15 0,12 22 26 15,-15-6-10-15,-6-3 0 16,6 6-15-16,4-1-6 16,-7 6-10-16,3 0-9 0,0 16-4 15,0-2 0-15,6 23 2 16,0-6 2-16,6 22 1 16,0-8-6-16,3 11-3 15,0-11-16-15,0 5-9 16,0-10-34-16,-6-3-16 15</inkml:trace>
  <inkml:trace contextRef="#ctx0" brushRef="#br0" timeOffset="291338.4856">21695 12798 236 0,'-6'0'90'0,"6"0"-48"0,3 3-42 15,-3-1 16-15,6 1-11 16,0-1-3-16,12 1-4 15,-3 0 1-15,12-3-74 16,-4 0-34-16,10-6 24 16,-6 1 13-16</inkml:trace>
  <inkml:trace contextRef="#ctx0" brushRef="#br0" timeOffset="291838.5635">22234 12417 176 0,'0'-5'68'0,"-3"2"-36"0,0 0-15 15,3 3 22-15,-3 0-9 16,0 3 0-16,-3 0-8 16,-3 2-4-16,3 8-10 15,0-2-1-15,-9 13 3 0,0-3-4 16,-3 24 2-16,4-6-1 16,2 12 1-16,3-9-9 0,6 8-4 15,0-7 3-15,12 4 2 16,0-10-17-16,3 0-8 15,-1-5-58-15,4-8-23 16,-3-3 10 0</inkml:trace>
  <inkml:trace contextRef="#ctx0" brushRef="#br0" timeOffset="292322.6095">22368 12533 260 0,'-3'0'99'0,"3"0"-54"0,3 19-33 0,0-14 24 15,0 16-13-15,3-2 0 16,-3 18-12-16,0-5-4 16,0 5-4-16,0-6-3 0,0 9 1 15,0-11-26-15,-1 0-10 16,-2-5-37-16,-2-3-15 15,-1-2-18 1</inkml:trace>
  <inkml:trace contextRef="#ctx0" brushRef="#br0" timeOffset="292947.7911">22240 12610 192 0,'-15'-5'74'0,"15"5"-40"0,-3-3-20 15,3 3 22-15,0 0-14 16,0 0-2-16,6 0 3 16,0 0 5-16,9-3-15 15,0 1-3-15,14-6-2 0,-5 3-2 0,9-3-1 16,-9 0-25-16,11-3-12 15,-8 3-96 1</inkml:trace>
  <inkml:trace contextRef="#ctx0" brushRef="#br0" timeOffset="293307.185">22514 12801 236 0,'-9'15'90'0,"9"-15"-48"0,6 11-45 0,-3-8 16 15,6-1-9-15,-1 1-3 16,7-3-11-16,-3 0-4 16,6-3 7-16,-3 1-16 0,3-9-5 0,0-5 10 15,-3 8 8-15,-6 0 6 16,-7-5 3-16,1 0 18 15,-6 5 9-15,-5 5 2 16,-1 9 3-16,0-4-11 16,-6 9-2-16,-6 2-4 15,6 0 1-15,3-2-8 16,3 5-2-16,3-3-3 16,3 5-2-16,3-2-10 15,12 3-6-15,-3-3-41 0,6-11-15 16,-3 0-29-1</inkml:trace>
  <inkml:trace contextRef="#ctx0" brushRef="#br0" timeOffset="293557.2126">22743 12787 296 0,'-21'-2'112'0,"12"2"-60"0,-3 2-45 0,9-2 23 16,0 6-21-16,0-1-6 15,3 0-6-15,3 3 2 16,3 3 0-16,3 2-2 0,0-2 0 16,0-1 2-16,3 9 0 15,-6-3 1-15,-3 2 2 0,3-2 1 16,-12 2 1 0,6-2-2-16,-9-2-2 0,-3-1-21 15,0-5-9-15,3-3-42 16,0-5-17-16,0 0-15 15</inkml:trace>
  <inkml:trace contextRef="#ctx0" brushRef="#br0" timeOffset="293775.8988">22868 12515 288 0,'-3'5'110'0,"6"6"-60"0,3 15-50 16,-3-7 23-16,0 12-13 0,-3 9-3 16,0 8-2-16,0-1 1 15,0 1-3-15,0-6-15 0,0-5-5 16,0-5-44-16,-3-8-20 16,0-6-31-1</inkml:trace>
  <inkml:trace contextRef="#ctx0" brushRef="#br0" timeOffset="293947.9142">22725 12689 256 0,'0'3'96'0,"3"0"-52"0,6-3-40 16,-3 0 21-1,0 0-10-15,12 2 0 0,5 1-9 16,4-3-4-1,0 0-1-15,0-3-56 0,-6 1-23 0,-4-4-34 16</inkml:trace>
  <inkml:trace contextRef="#ctx0" brushRef="#br0" timeOffset="294229.1066">23043 12417 236 0,'9'-3'88'0,"-3"6"-48"0,0 5-34 0,0 5 22 16,3 8-6-16,3 8 1 16,0 11-3-16,6 16-3 15,-9-1-9-15,-6-2 4 0,-3 0 1 16,-3 3-4-16,-6-9-3 15,-3-7-3-15,-6-6 0 16,-3-7-24-16,0-11-11 16,4-8-32-16,5-11-12 15,6-10-37 1</inkml:trace>
  <inkml:trace contextRef="#ctx0" brushRef="#br0" timeOffset="294867.487">23499 12679 276 0,'-21'-5'104'0,"0"5"-56"0,6 2-41 0,9 1 26 16,-3 7-23-16,3 1-5 15,-2 8-6-15,-1 4-1 16,3 4 2-16,6-3-3 0,3-1 0 16,3-4 2-16,2-3 0 15,4-3 1-15,9-8 0 16,-6-2-3-16,0-3 0 16,-6-5-1-16,6-1 0 15,-9-2 3-15,6-2 0 16,-6 2 7-16,-3 0 4 0,-3 3 1 15,6 2 1-15,-3 0-6 16,2 17-4 0,1 9-4-16,-3 9 10 15,-3 3 4-15,0 4 3 16,-3-2 1-16,0 3 0 16,-5 0 0-16,-1-9-6 15,0-4-4-15,-12-11 5 16,0-11-30-1,9-10-11-15,0-8-28 16,6-9-9-16,6-1-43 16,3-14-47-16,3 2 58 15</inkml:trace>
  <inkml:trace contextRef="#ctx0" brushRef="#br0" timeOffset="295101.886">23630 12782 244 0,'0'3'90'0,"0"-3"-48"0,0 8-36 0,0 0 22 16,0 2-13-16,6 6-1 16,-3 5-8-16,9 3-4 15,-3 0-1-15,17-6 1 0,-2-4 3 16,-3-4 4-16,0-2 5 16,-6-8 1-16,-3-5 3 0,-3-3-6 15,-6-5 1-15,-6-3-8 16,-9-3-1-16,-6 1-26 15,0-6-11-15,0 3-38 16,3-8-17-16,3-3-27 16</inkml:trace>
  <inkml:trace contextRef="#ctx0" brushRef="#br0" timeOffset="295289.4074">23832 12404 280 0,'-3'5'104'0,"3"8"-56"0,0 8-41 16,0-2 23-16,0 7-3 16,0 11 3-16,0 8-16 15,0 3-6-15,3 0-5 16,-3-6-11-16,9-2-5 0,-3-3-48 0,-3-11-20 16,0-7-47-1</inkml:trace>
  <inkml:trace contextRef="#ctx0" brushRef="#br0" timeOffset="295664.4329">23686 12597 296 0,'0'-3'112'0,"3"6"-60"0,3-6-54 0,0 1 20 16,15-1-13-16,-3-2-1 15,9 2-26-15,-3 0-13 0,2 1 18 16,4 2-36-16,-3 2-13 0,-3 6 20 16,-9 3 11-16,2 5 44 15,-8 18 18-15,0 3 16 16,-3 0 9-16,0-2-13 16,-3-1-5-16,6-2-14 15,-3-6-2-15,0-7-2 16,9-6-1-16,0-10-3 15,0-3 0-15,-3-8-5 16,-3-3-2-16,-7-5 0 16,-4-8 1-16,-7-2-5 15,-3-1-1-15,-3 4-11 16,3 4-5-16,0 6-34 16,3 2-13-16,3 1-62 15</inkml:trace>
  <inkml:trace contextRef="#ctx0" brushRef="#br0" timeOffset="299118.2663">24499 12314 260 0,'0'-27'96'0,"0"27"-52"0,3 0-34 0,-3 0 38 16,3 21-13-1,0 6 1-15,0 10-1 16,-3 3-20-16,-3 2 3 0,0 6 0 16,-3-3-8-16,-3 7-1 0,6-4-3 15,-3-6-1-15,0-10-3 16,0 3 1-16,-3-6-2 15,9-6 2-15,-3-7-2 16,0-2 2-16,0-6-2 16,3-1-1-16,0-1 3 15,3-1 0-15,0-5-4 16,0 0-1-16,6 0-2 16,3 0 3-16,-3 0-2 15,9 3 1-15,-6-1-3 16,0-2-1-16,3 3-26 15,-4-3-9-15,-2 3-25 0,0-3-9 16,-3-3-156 0</inkml:trace>
  <inkml:trace contextRef="#ctx0" brushRef="#br0" timeOffset="299195.9903">24642 12703 232 0,'0'-22'88'0,"0"20"-48"0,-3-1-25 0,3 3 26 16</inkml:trace>
  <inkml:trace contextRef="#ctx0" brushRef="#br0" timeOffset="299430.4527">24633 12681 457 0,'0'22'22'15,"-3"1"-12"-15,3 1-8 0,3 8 1 16,-3-8-2-16,9 0-1 0,3-3 1 16,3-5 1-16,0-6 1 15,-1-4 3-15,1-6-1 16,3-3 2-16,-6-5-2 15,0 0 2-15,-3-3-4 16,-3 1 0-16,-3-3 1 16,-6 2 2-16,-3 0-8 15,-3-2-3-15,-3 0-13 16,0 2-6-16,3 1-27 16,0 2-10-16,9-5-131 31,0-1 82-31</inkml:trace>
  <inkml:trace contextRef="#ctx0" brushRef="#br0" timeOffset="299727.4024">24785 12687 192 0,'0'5'71'0,"0"14"-38"0,6 10-28 0,-3-19 19 16,-3 9 0-16,6 5 3 15,0-1-6-15,-6 4 0 16,8 2-12-16,10-3-1 0,-6-4-1 15,0-7 3-15,6-4 4 16,-6-6 3-16,9-7 4 16,-3-9-5-16,-6-2-1 15,2-6-5-15,-8 1 1 16,-6-3-2-16,-3-6 2 16,-6-2-2-16,-2 3 0 15,-7 7-3-15,6 1-1 0,-6 7-17 16,3 0-4-16,0 4-25 15,3 1-9-15,9 4-20 16,15-4-84 0</inkml:trace>
  <inkml:trace contextRef="#ctx0" brushRef="#br0" timeOffset="300164.9548">24981 12808 236 0,'0'24'90'0,"3"-8"-48"0,0 13-36 15,-3-8 22-15,0 6-6 0,0 7 1 16,-3 3-12-16,3-2-4 16,0 4-5-1,0-2 1-15,0-5 0 0,0-8-1 0,0-5-2 16,0-6 7-16,0-3 5 16,0-20-4-1,0-6-4-15,0-8 0 16,3-5-5-16,-3-3 0 15,6-7-1-15,-3 2 0 16,3-1 2-16,0 4 2 16,0 2 5-16,3 3 4 15,0-3 0-15,-3 1 1 16,12 4-4-16,-1 9 0 16,-2 2-5-16,6 26 3 15,-6 4 0-15,-3 2 6 16,-3 2 3-16,-15 6 0 15,6-3 1-15,-9 0-4 16,-3-2 0-16,0-6-7 16,-9-2-1-16,3-4-11 15,4-4-5-15,-1-3-25 16,3-5-11-16,3 0-33 16,6-3-11-16,6-3-39 15</inkml:trace>
  <inkml:trace contextRef="#ctx0" brushRef="#br0" timeOffset="300383.6096">25228 12658 348 0,'-3'0'132'0,"-3"2"-72"0,12-2-66 0,-6 0 22 16,0 0-30-16,0 0-10 16,0 6-59-16,0-1-26 15,0 5-7-15,0 9-3 16</inkml:trace>
  <inkml:trace contextRef="#ctx0" brushRef="#br0" timeOffset="300586.8505">25228 12946 280 0,'0'5'104'0,"0"9"-56"0,0-4-27 15,0-5 28-15,0 3-13 16,0 6-3-16,0 2-11 16,0 2-3-16,-9 3-11 15,0 3-5-15,-3-3-2 0,-8 3-26 16,2 0-8-16,-3-3-80 15,0-3-36-15,-3-4 26 16</inkml:trace>
  <inkml:trace contextRef="#ctx0" brushRef="#br0" timeOffset="351295.9481">13980 15341 108 0,'3'-22'41'0,"3"7"-22"0,6-9-3 0,-6 13 16 16,0-2 2-16,2 2 2 15,1-5 7-15,0 1 5 16,-3 1-26-16,0 9-3 0,-3 5-4 15,0 5-6-15,0 6-1 16,-3 13 0-16,0 7 0 16,0 14-2-16,0 3-1 0,0-3-1 15,0 3 0-15,0-6-2 16,3-5 1 0,0 0-9-16,0-10-1 0,3-6-40 15,-3-8-19-15</inkml:trace>
  <inkml:trace contextRef="#ctx0" brushRef="#br0" timeOffset="351530.3491">13855 15274 228 0,'-18'-29'88'0,"9"21"-48"0,6-2-27 16,3 7 22-16,0-2-3 15,0 0 3-15,6 2-17 16,6 0-8-16,12 3-6 0,2 0-6 0,10 0 1 16,6 0 1-16,5 0 0 15,1 3-5-15,0 2 1 16,-10 0-47-16,-5 6-18 16,-6 2-51-1</inkml:trace>
  <inkml:trace contextRef="#ctx0" brushRef="#br0" timeOffset="351701.9936">13905 15674 216 0,'-17'3'82'16,"22"5"-44"-16,-5-3-44 0,12-3 45 16,6-2-22-16,9 0-7 15,6-2-4-15,2 2-5 16,10-3-9-16,0 3-5 0,-7 0-53 15,-2 0-65 1,-3 0 26-16</inkml:trace>
  <inkml:trace contextRef="#ctx0" brushRef="#br0" timeOffset="352030.4148">14346 15571 208 0,'3'13'79'0,"-6"11"-42"0,6-3-28 15,0-10 22-15,-3 2-15 16,0 3-3-16,0 0-6 16,0-1-2-16,0-1-3 0,0-4 1 15,0-2 0-15,0-8 3 0,3-5 1 16,6-8-3-16,3-9-3 16,3-4 2-16,-1 2 0 15,1 0 12-15,3 6 5 16,0 5 1-16,0 7 2 15,0 4-7-15,-3 12-1 16,-3 3-7-16,-1 1-3 16,-2-1 0-16,0 8 1 0,0 0-8 15,3-2-3-15,3-6-46 16,6-2-19-16,0-9-52 16,0-4-41-1,-1-6 69-15</inkml:trace>
  <inkml:trace contextRef="#ctx0" brushRef="#br0" timeOffset="352170.7624">14766 15581 308 0,'-3'0'115'0,"3"14"-62"0,0 4-46 16,0-10 23-16,0 5-14 15,0 3-2-15,0 3-8 16,3-1-2-16,0 1-2 16,3-3-24-16,2-3-9 0,4-8-113 15,3 0-52 1,-3-10 98-16</inkml:trace>
  <inkml:trace contextRef="#ctx0" brushRef="#br0" timeOffset="352420.7892">14783 15367 260 0,'0'-32'96'0,"6"19"-52"0,18-11-69 0,-12 14 9 15,3-4-25-15,3-1-4 16,9-4 11-16,-4 0 7 15,-2 4 38-15,-3 1 47 16,0 17 2 0,-3 8-5-16,-3 10-5 15,-6 11-28-15,0 15 0 0,-6 1 0 16,0-1-10-16,0 4-2 16,0-6-4-16,0 0 1 0,0-6-50 15,-3-2-23-15,-3-5-73 16</inkml:trace>
  <inkml:trace contextRef="#ctx0" brushRef="#br0" timeOffset="352577.3075">14831 15544 356 0,'-6'-21'132'0,"9"21"-72"0,15-13-66 15,-3 8 22-15,12-6-8 16,8 0 2-16,7 1-21 15,6 2-7-15,-1 3-136 16,4 2-63-16</inkml:trace>
  <inkml:trace contextRef="#ctx0" brushRef="#br0" timeOffset="352858.534">15406 15431 400 0,'-12'-27'148'0,"9"27"-80"0,0-13-77 15,3 10 23-15,0 1-15 16,3 7-1-16,3 0-70 16,3 6-29-16,-1 5-48 15,-2-1-20-15</inkml:trace>
  <inkml:trace contextRef="#ctx0" brushRef="#br0" timeOffset="353046.1374">15444 15740 308 0,'0'19'115'0,"6"-4"-62"0,-6 7-29 0,0-6 33 15,-3 7-29-15,0 1-7 16,-6 0-12-16,-3 0-1 16,-5-3-5-16,-16 8-74 0,-12 11-35 15,-14-32-45 1</inkml:trace>
  <inkml:trace contextRef="#ctx0" brushRef="#br0" timeOffset="381013.2878">14251 16203 216 0,'-15'-16'82'0,"12"14"-44"0,-3-4-31 0,0 6 18 16,0 0-13-16,0 0-2 16,3 6-6-16,0 2-1 0,6 2-1 15,3 9 1-15,-3 2 2 0,3 8-4 16,0-3-3-16,0-4 1 15,3-4 2-15,0-2 0 16,0-6 2-16,0-4 0 16,2-6 1-16,1-6 0 15,-3 1 0-15,0-5-2 16,0 2-2-16,0 2-2 16,-3 9-1-16,0 5 8 15,0 5 4-15,3 3 7 16,3-5 4-16,0 2-6 15,0 0-3-15,-1-2-6 16,4-3-4-16,0 0 0 16,3-8 1-16,0-3-32 15,0-8-12-15,-3 6-47 16,0-8-61-16,-6-24 38 16</inkml:trace>
  <inkml:trace contextRef="#ctx0" brushRef="#br0" timeOffset="381388.4897">14667 16021 212 0,'-6'0'79'0,"-3"0"-42"0,18 21-23 0,-6-11 20 15,0 9-2-15,3 13 3 16,0 7-15-16,0 12-6 0,0-1-9 15,3-5-2-15,0 0 3 0,0-8-3 16,0-8-2-16,0-5 2 16,-3-8 2-16,3-6 0 15,0-15 2-15,-3-8-4 16,3-6 0-16,2-10-1 16,-2 0-2-16,0 10 1 15,3 4-1-15,0 9 2 16,0 19 1-16,0 1 5 15,0 7 3-15,3 0-4 16,-3 8 1-16,3-2-7 16,2-1-1-16,4-7-22 15,3 2-8-15,3-8-38 0,3-8-16 16,-4 1-38 0</inkml:trace>
  <inkml:trace contextRef="#ctx0" brushRef="#br0" timeOffset="381513.2299">15182 16407 264 0,'-3'-11'101'0,"0"14"-54"0,3 2-31 0,0 3 29 16,0 3-13-16,3 5-3 16,0-3-15-16,0 8-6 15,3-3-5-15,3 1-5 0,0 0 1 16,3-1-48-16,3-5-21 16,9-2-69-16</inkml:trace>
  <inkml:trace contextRef="#ctx0" brushRef="#br0" timeOffset="381654.1921">15230 16208 288 0,'0'-10'107'0,"3"5"-58"0,3-1-81 16,0 6-93-1,18-5-33-15</inkml:trace>
  <inkml:trace contextRef="#ctx0" brushRef="#br0" timeOffset="381841.6461">15483 16137 352 0,'-3'29'132'0,"3"3"-72"0,-3 18-50 16,3-26 30-16,0 5-24 0,3 3-8 15,0 2-6-15,3-2 0 16,0 5-1-16,0-8-36 0,3-3-16 15,6-7-47-15,-3 2-20 16,-4-8-2 0</inkml:trace>
  <inkml:trace contextRef="#ctx0" brushRef="#br0" timeOffset="382138.5621">15605 16476 340 0,'-6'0'126'0,"12"2"-68"0,9 9-59 0,-6-6 23 0,3-2-2 15,6 2 2 1,5 3-11-16,1-3-7 0,3-2-2 16,0-6-2-16,3-2 2 0,-4 0-10 15,-2-3-2-15,-3-5-11 16,-6 2-1-16,-9 0 4 16,-6 1 6-16,-9 2 11 15,-6 3 6-15,-6 5 13 16,-3 10 6-16,1 6 1 15,-1 3 0-15,6 4-1 16,9 1 2-16,12 3-12 16,9-4-3-16,15-1-5 15,11-7-1-15,16-4-32 16,5-6-12-16,7-7-145 16</inkml:trace>
  <inkml:trace contextRef="#ctx0" brushRef="#br0" timeOffset="384646.4493">15307 16862 268 0,'-15'0'101'0,"18"5"-54"0,9 8-33 15,-9 9 26-15,0-1-7 16,0 3 1-16,0 2-15 15,0 8-6-15,3-2-8 16,-3 11-6-16,3-6 0 0,0-6-4 16,0-4 1-16,0-9-27 0,-3 1-9 15,0-11-20-15,-3 2-5 16,-3-10-53 0</inkml:trace>
  <inkml:trace contextRef="#ctx0" brushRef="#br0" timeOffset="385115.3798">15289 16870 204 0,'-5'-8'77'0,"-7"8"-42"0,6 0-19 16,6-5 24-16,0 5-6 15,6-8 1-15,3-3-12 16,2-5-3-16,4-5-12 16,6-3 1-16,6 6 4 0,3 4-12 15,-1 9-2-15,1 8 0 16,-6 5 2-16,-6 5 4 16,-9 6 2-16,-3-1-3 15,-6 3-1-15,-3 0-1 16,-6-2-2-16,0 5-4 15,3-3 0-15,3-8-7 16,3 0-1-16,6-5 5 16,6 6 1-16,6-4 1 15,3 3 1-15,-1 3 3 0,-2 0 0 16,-6 0 12-16,-6 5 5 16,-9-2-2-16,-9-3 0 15,-6-3-6-15,-5-3 0 16,-7-4-5-16,0 2-2 15,3-6-20-15,6-2-8 16,7 0-19-16,5-2-9 16,9-6-36-1,12 5-53-15,5-2 44 16</inkml:trace>
  <inkml:trace contextRef="#ctx0" brushRef="#br0" timeOffset="385427.8744">15724 17124 304 0,'-21'21'112'0,"18"-2"-60"0,0-1-45 15,6-5 23-15,0 1-16 16,6-4-5-16,6 1-6 16,3-6-3-16,6-5 1 15,2 0-1-15,-2-13 2 0,0 0-1 16,-6-1 2-16,-6-2 2 15,-6-2 2-15,-9-6-3 16,-6 8-1-16,-3-2-1 16,0-1 1-16,0 6-4 15,0 0 0-15,3 5-6 16,3-3 0-16,9 6-41 0,9-3-18 16,6 0-39-1,9 3-47-15,15 2 50 16</inkml:trace>
  <inkml:trace contextRef="#ctx0" brushRef="#br0" timeOffset="385755.9415">16156 16999 312 0,'-18'8'115'0,"9"-2"-62"0,-12 4-44 0,15-2 25 16,-3 0-19-16,0 11-3 15,3-6-10-15,3 8-4 16,6-5 1-16,3 0 0 0,6-3 1 15,0-2 0-15,3-9 0 0,-3-4-5 16,3-4-1-16,-3-4-4 16,-3-3-1-16,-4-9 1 15,-5 1 4-15,0-8 1 16,-2-11 0-16,2 1 4 16,-3-1 2-16,3 0 4 15,0 9 4-15,3 9 11 16,-1 4 5-16,10 26-2 15,3 5-8 1,3 11-5-16,3 2-3 16,0 1-2-16,3 5-3 15,-1-1-2-15,-2-2-46 16,0-2-19-16,0-3-64 16</inkml:trace>
  <inkml:trace contextRef="#ctx0" brushRef="#br0" timeOffset="385927.9269">16418 17005 328 0,'-3'-8'123'0,"9"10"-66"0,0-2-47 0,-1 8 28 15,10-2-19-15,-3 7-3 16,3 5-8-16,3-4-3 16,0 4-2-16,3-5-16 0,0-5-4 15,2 0-53-15,7-8-24 0,3-8-44 16</inkml:trace>
  <inkml:trace contextRef="#ctx0" brushRef="#br0" timeOffset="386068.5707">16745 17013 444 0,'-33'24'165'0,"18"10"-90"0,-5 27-52 16,8-29 42-16,-9 13-32 16,-6 7-10-16,3 1-28 15,3 11-11-15,-2 2 7 16,-4 5-100-16,-3-7-42 0,0-16-39 15</inkml:trace>
  <inkml:trace contextRef="#ctx0" brushRef="#br0" timeOffset="392600.4833">15269 17373 200 0,'15'-27'77'0,"-12"27"-42"0,-1-8-23 0,-2 8 19 16,0 0-3-16,0 8 1 15,0 11 1-15,0-1 4 16,0 9-19-16,0 7 1 0,0 8-2 15,6 6-7-15,0-3-2 16,0-3-3-16,3-5-2 16,3 3 3-16,3-14 2 15,0-2-2-15,3-11-2 16,0-10 0-16,0-3 1 16,-1-8-1-16,-2-5 2 15,0-19-7-15,-3 3-1 0,3-8-3 16,-3 0 0-16,-3-3 2 15,-3 11 2-15,0-3-1 16,0 1 4-16,-3 4 0 16,-3 9 3-16,0 2 1 15,3 11 3-15,-3 10 6 16,3 5 4-16,0 9-4 16,2 7 1-16,1 6-8 15,3 0-1-15,3 2 0 16,3-2 0-16,0 0-18 15,3-6-7-15,0-5-43 16,3-5-16-16,-7-8-56 16</inkml:trace>
  <inkml:trace contextRef="#ctx0" brushRef="#br0" timeOffset="393006.7196">15757 17584 196 0,'-12'8'74'0,"12"-3"-40"0,3 17-22 0,3-9 21 16,0 13-4-16,0 1 3 15,0 5-7-15,-3 2-3 16,3-2-12-16,-3 5-4 0,0-8-2 16,0-3 0-16,0 1 0 0,-3-9 2 15,0-5 3 1,0-7-2-16,0-6 1 0,0-6-5 15,0-7 0-15,2-8-3 16,-2-11-3-16,3-7-5 16,0-12-2-16,3 4 0 15,3 7 4-15,3 3 12 16,3 11 5-16,3 7-2 16,0 11-3-16,0 8-1 15,-6 11 1-15,-3 5 1 16,-6 7 3-16,-6-1-3 15,-6 4-2-15,-6-7-2 16,0 7-3-16,0-8-28 16,0-10-11-16,3 0-32 15,3-2-10-15,6-6-34 16</inkml:trace>
  <inkml:trace contextRef="#ctx0" brushRef="#br0" timeOffset="393444.2691">16185 17595 260 0,'-20'-8'99'0,"20"5"-54"0,-6-7-37 0,6 10 24 16,-3 0-18-16,0 0-5 15,0 5-10-15,0 3-2 16,-3 16 1-16,-3 2 1 0,3 3 3 0,3 3-3 15,0-6-2-15,6 1 2 16,3-9 2-16,0 1 2 16,3-11 1-16,3-8 0 15,0-5 2-15,2-11-3 16,-2-3 0-16,-3-15-1 16,-3-6 1-16,0-5-7 15,-3 3-1-15,-3-6-1 16,0 3 2-16,0 11 6 15,0 2 4-15,0 8 12 16,0 8 6-16,0 8-10 16,0 16-3-16,3 0-3 15,-3 11 2-15,3 2-1 16,0 5 0-16,3 1-5 16,0 5-1-16,3 5-8 0,3-3-2 15,3-7-53-15,3-1-25 16,2-7-56-1</inkml:trace>
  <inkml:trace contextRef="#ctx0" brushRef="#br0" timeOffset="393819.334">16674 17605 264 0,'-12'-23'99'0,"9"20"-54"0,0-8-33 16,3 11 29-1,-6 6-23-15,-3-1-8 16,0 8-5 0,-3 8-4-16,0 3 2 0,3 5 2 0,3 0-4 15,3-2-3-15,0-6 1 16,6 0 0-16,0-2 3 16,3-9 1-16,3-7-1 15,3-6-2-15,3-7 3 16,-3 2 0-16,-3-6-1 15,0-4 1-15,-3 5-4 16,0 5 0-16,-3-3 1 16,0 9 2-16,-3 2-6 15,2 2 1-15,1 9 5 0,0-3 4 16,0 5-6-16,3 0 1 16,0-5-8-16,3 3 0 15,0-9-39-15,3-2-14 16,0-8-67-1</inkml:trace>
  <inkml:trace contextRef="#ctx0" brushRef="#br0" timeOffset="394006.8275">16885 17338 300 0,'-3'-5'112'0,"3"15"-60"0,0 25-36 0,0-22 27 16,0 6-14-16,0 7-5 0,0 8-13 15,0 3-5-15,0 3-4 16,3 5-2-16,3-5 3 0,-6-6-42 16,6 3-16-16,-3-10-76 15,-3-9-55 1,-3-10 76-16</inkml:trace>
  <inkml:trace contextRef="#ctx0" brushRef="#br0" timeOffset="394209.9755">16742 17555 352 0,'-18'-26'132'0,"24"12"-72"0,3-7-52 16,0 13 27-16,6-2-25 16,6 2-4-16,6-3-18 15,5 9-6-15,4 2 10 16,-3 2-45-16,-1 9-18 0,4-3-15 0,0 2-5 15,-3 1-5 1</inkml:trace>
  <inkml:trace contextRef="#ctx0" brushRef="#br0" timeOffset="394538.1362">17186 17574 272 0,'0'10'101'0,"3"-7"-54"0,2-3-35 0,1 0 24 16,0 0-8-16,3 0-2 15,6 0-12-15,0-3-6 16,0 1-5-16,0-1-3 0,0-2 3 15,3-1-2-15,2 6 2 16,-2-2-4-16,-3-4-2 16,-3 1-3-16,-9-3-1 0,-3 3-1 15,-6-3 2-15,0 3-1 16,-3 2 0-16,-3-2 1 16,-3-1 2-16,-2 6 2 15,-4 0 3-15,0 6-2 16,0-1 0-16,0 3 10 15,0 5 5-15,4 6 5 16,2 7 3-16,3 1-6 16,6-1-1-16,3 1-5 15,6-4-1-15,6-1-3 16,15-4-1-16,8-10-1 16,16 5 0-16,2-5-62 0,-2-8-27 15</inkml:trace>
  <inkml:trace contextRef="#ctx0" brushRef="#br0" timeOffset="397305.5104">16694 16034 228 0,'-32'24'88'0,"2"-6"-48"0,-9 1-27 0,21-9 24 16,-5 14-10-16,-1 2-1 16,3 19-13-16,6 3-3 15,9 0-6-15,12-3-3 0,9 0 0 16,9-8-6-16,5-3 1 16,7-7-47-16,0-9-20 15,0-2-46 1</inkml:trace>
  <inkml:trace contextRef="#ctx0" brushRef="#br0" timeOffset="397508.9514">16953 16129 232 0,'-3'-3'88'0,"6"9"-48"0,3 17-27 16,-3-7 22-16,0 6-5 15,0 12 0-15,-3 3-17 16,3 0-6-16,-3 3-4 16,0-3-3-16,0-6 3 0,3-1-46 15,0-4-21-15</inkml:trace>
  <inkml:trace contextRef="#ctx0" brushRef="#br0" timeOffset="397711.7518">16808 16158 356 0,'-21'-13'134'0,"24"13"-72"0,6-3-57 0,0 1 30 16,5-1-17-16,13-2-2 16,6 5-9-16,6 0-3 15,8 0-2-15,-2 0-35 0,3 8-14 16,-4-3-48-16,-5 8-17 15,-6-2-14 1</inkml:trace>
  <inkml:trace contextRef="#ctx0" brushRef="#br0" timeOffset="398055.9089">17203 16351 244 0,'-23'3'90'0,"20"5"-48"0,0-6-31 16,3-2 23-16,0 6-11 15,3-1-1-15,3 0-11 16,3-2-2-16,2 0-5 15,4-3-3-15,6 5 0 0,-3-2-1 16,-3-3 0-16,0 0 2 16,3 0 1-16,-6-3-4 15,-1-2-1-15,-2 5-2 16,0-6 3-16,-9 1-2 16,-3 0 1-16,-3-6 0 15,-3 6-2-15,-2 5 3 16,-4 0 2-16,-3 0 0 15,0 8-1-15,3 0 5 16,0 2 4-16,6 6-3 0,0 0-1 16,9 8-2-16,9-8 0 15,6 2 0-15,3-4 1 16,6-1-31-16,9 0-12 16,-1-2-37-16,1-9-15 15,0 6-12 1</inkml:trace>
  <inkml:trace contextRef="#ctx0" brushRef="#br0" timeOffset="398274.6316">17599 16420 288 0,'-15'-13'110'0,"12"5"-60"0,0 0-39 0,3 8 26 16,-5 0-20-16,5 0-5 16,-3 0-12-16,6 5-2 0,2 3 0 15,1 0 1-15,0 3 1 0,0 5 0 16,0-3 0-16,-6 5 0 15,-3-4 2-15,-6-4 1 16,-3 1 3-16,-2-6-5 16,-1 3-1-16,3-5-20 15,0-9-9-15,6-2-36 16,3-5-14-16,6-8-35 16</inkml:trace>
  <inkml:trace contextRef="#ctx0" brushRef="#br0" timeOffset="398446.3495">17766 16145 256 0,'3'5'96'0,"0"8"-52"0,3 17-32 0,-3-15 26 15,-3 17-5-15,0 5 1 16,0 0-22-16,0 3-6 16,3-3-5-16,0-3-1 0,6 1 2 15,6-6-63-15,0-8-28 16,-1 0-41-1</inkml:trace>
  <inkml:trace contextRef="#ctx0" brushRef="#br0" timeOffset="398602.4796">17686 16364 300 0,'-12'-13'112'0,"24"8"-60"0,8-16-52 15,-5 10 23 1,6 3-15-16,9 3-2 15,6 5-9-15,-1 0-2 0,4 0 2 16,0 0-54-16,-6-8-21 0,-4-3-40 16</inkml:trace>
  <inkml:trace contextRef="#ctx0" brushRef="#br0" timeOffset="398759.0796">18090 16145 240 0,'0'-13'90'0,"9"13"-48"0,9 5-31 16,-6 3 21-16,6 5 0 15,3 19 4-15,0 8-9 16,-1 10-2-16,-5-3-14 0,-9 1-7 0,-6 0 0 16,-9 5-16-16,-11-6-7 15,-4 17-129 1</inkml:trace>
  <inkml:trace contextRef="#ctx0" brushRef="#br0" timeOffset="400087.1016">19043 16087 200 0,'0'-6'74'0,"-3"-4"-40"0,-3 5-13 16,3 5 25-16,-3-3-9 15,-3 3-1-15,-3 0-12 16,-9 0-4-16,1 5-12 16,2 0-1-16,3 1 3 0,0-1-8 0,6 0-1 15,3 3-3-15,3 0-2 16,3 3 0-16,12 2 3 16,3 3 2-16,0 2 2 15,-3 4-4-15,-3 4-1 16,-3 3 3-16,-3-2 1 15,-3-6 2-15,0-3 2 16,-3 1-1-16,0-3 0 16,3-3-6-16,3 5 1 15,0-4-2-15,2 12-2 16,1 1 0-16,0-6 3 16,-3 0 2-16,0-5 2 0,3 8 1 15,3-3 0 1,6-3-7-16,3 1 0 15,0-3-85-15,6-3-36 0,5-3 3 16</inkml:trace>
  <inkml:trace contextRef="#ctx0" brushRef="#br0" timeOffset="401024.7032">14167 17978 240 0,'-18'-5'90'0,"21"3"-48"0,-3-4-31 0,0 6 23 16,3 0-18 0,6 0-6-16,6 0-6 0,3 6-1 15,0-4-2-15,0 3-3 0,0 3 1 16,-3-2 1-16,-1 7 2 15,-2 0 3-15,0 14 4 16,-3-4 2-16,-3-1 1 16,0 4-4-16,-6 0 0 15,3-2-3-15,-3-3 0 16,0-2-3-16,3 0 1 16,-3-6-4-16,0-5 0 0,0 0 3 15,3 2 1-15,0-2-4 16,-3 0 1-16,0-8-5 15,0 5 1-15,3 1 2 16,-3 2 1-16,0-3 1 16,0 0 0-16,0-2 0 15,3 2 0-15,0 3 0 16,-3-3 2-16,0 3-3 16,3 3-2-16,0-3 2 15,0 5 0-15,-3 6 1 16,0-1 2-16,-3-2 3 15,0 2 2-15,-3 4 12 16,-3 1 5-16,-3-1-8 16,0-4-4-16,0 1-7 15,0-6-2-15,3 3-142 16,3-6-19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55:53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16304 13557 80 0,'-2'-8'30'0,"-1"6"-16"0,0-1 3 16,3 3 14-16,0-3-5 15,-3 1-3-15,0-1-9 16,0 0-1-16,-3 1-4 15,0 2 2-15,-3 0-6 0,-9 5-1 16,-3 3 2-16,-3 8 3 0,-5 8 2 16,-7 5-8-16,-3 0-3 15,-3 0-1-15,4 0 2 16,2 0 0-16,3 0-1 16,6-2 1-16,7-3-1 15,8-3 0-15,6-3 0 16,6 3 0-16,9 3 0 15,3 0-3-15,3 8 2 16,2 10 3-16,-5 1 3 16,0-1 0-16,-6 0 2 0,-6 1-4 15,-3-12 0 1,-6-4 3-16,-3-3 1 0,-3-6-1 16,-2-2 1-16,2-3-4 15,0-2-2-15,3-3 2 16,0 0 0-16,6-3-1 15,3-2-2-15,3-3 1 16,9 0-1-16,3 0-3 16,0 0 2-16,0 2-1 15,0 3 0-15,0 1 0 16,-4 4-2-16,-2 6 5 16,-3 5 1-16,-3 9 6 15,3 9 5-15,3 1 2 16,3 0 0-16,9-1-1 0,3 1 1 15,6-8-2-15,5-3 2 16,7-3-6-16,-3-5-3 16,0 1-17-16,-4 1-5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56:14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6053 9567 64 0,'-6'0'27'0,"3"3"-14"0,0 0 13 16,3-1 20-16,0-2-20 15,0 8-8-15,0 0-1 16,6 0 2-16,3-3-9 15,6 1 8-15,3-1 2 0,9-2-4 16,5-1 1-16,4 1-6 16,9-8 1-16,-4 5-7 15,1 0-1-15,3 0 2 16,-1-6 1-16,-2 4-6 16,-3-1-2-16,3-2 0 15,-7 2 0-15,-5 0 1 16,-6 1 2-16,-6-1 1 15,-3 1 3-15,-4-1-19 0,-2 0-5 16,-3 3-49 0</inkml:trace>
  <inkml:trace contextRef="#ctx0" brushRef="#br0" timeOffset="328.5216">6580 9475 148 0,'-6'-19'57'0,"3"19"-30"0,3-2-23 15,0 2 13 1,3 0-2-16,3 0 1 0,3 0-8 16,6 0-3-16,9 2-3 15,2 4-4-15,4-1 1 0,3 3 1 16,-3 0 0-16,-3 2-3 15,-4 3 0-15,-5 1 2 16,-6-1 2-16,-6 8-2 16,-9 3 0-16,-9 0 7 15,-6-3 6-15,-3-3-4 16,4-2-2-16,-4 0-3 16,3 0 0-16,0 0-26 15,3 0-12-15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56:25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2368 15812 120 0,'9'0'46'0,"-3"-3"-24"0,-3-5-13 0,0 5 16 16,3-2-1-16,-6 0 3 15,0-3-6-15,0 0-1 0,0 0-11 16,-9-3-1-16,-3 6-1 0,3-3 1 16,-9 8 0-16,1-3-4 15,-4 6-3-15,-6 2 0 16,0 3-1-16,0 3 0 16,1 7 0-16,-1 6 2 15,3 3 3-15,3-1-4 16,3 1-3-16,-3-4 1 15,7 4 0-15,8 2-2 16,-3 0 2-16,9-5-1 16,3 0 0-16,3 0 2 15,5-1 2-15,-2 4-1 16,-3-1-1-16,0 1 1 16,-6 7-1-16,-3 3 11 0,-6-2 7 15,-3-4 0-15,-2-2-1 16,-4-5-5-16,-3-3 0 15,0-2-3-15,-3-6 0 16,3 0-5-16,1 1-1 16,-1-9-1-16,6 0 1 15,6-2-4-15,3 2-2 16,6 0-1-16,6 3 3 16,9 0-2-16,-3 3-1 15,6 2 0-15,2 6 0 16,-8 2 3-16,0 5 2 0,-3 6 2 15,-3 10 3-15,-3 3 1 16,-3 0 3-16,0 8-1 16,3-8 0-16,3 0-5 15,3 5-3-15,0-7 0 16,9-4-1-16,6 1 4 16,-1-5 2-16,7-1-7 15,0-5-1-15,3 0-99 16,2-2-84-1,1-9 55-15</inkml:trace>
  <inkml:trace contextRef="#ctx0" brushRef="#br0" timeOffset="12936.672">18876 16671 168 0,'9'-10'63'0,"-6"10"-34"0,3-3-14 0,-3 3 20 15,-3 0 3-15,0 0 4 16,0 0-14-16,3 3-5 16,-3 2-13-16,0 8 2 0,-3 11 2 15,-6 3 1-15,-3 2 1 16,-3 0-4-16,-3-3-2 15,-5 3-4-15,-7 0-1 16,6 1-6-16,3-7 1 16,3-7-5-16,4 3-1 15,2-6-24-15,0-2-10 16,3-3-19-16,0-3-8 0</inkml:trace>
  <inkml:trace contextRef="#ctx0" brushRef="#br0" timeOffset="13202.3378">18671 16716 180 0,'3'-26'68'0,"3"21"-36"0,3-1-11 16,0 6 25-16,-3 0-6 16,3 0-1-16,2 0-11 15,4 11-3-15,0 5-14 16,3 10 0-16,3 1 2 0,3 2-1 15,2 5 3-15,4 1-6 16,-3-6-3-16,0 0-3 0,3-8 0 16,-4-2-7-16,-2-6-1 15,0-3-49-15,-3-2-19 16,6 0-64 0</inkml:trace>
  <inkml:trace contextRef="#ctx0" brushRef="#br0" timeOffset="13874.3678">19183 16616 188 0,'-3'-3'71'0,"3"3"-38"0,-3-5-19 0,3 5 22 15,-3 5-16-15,3-5-3 16,9 5-2-16,0-2 0 16,3 8-8-16,0-3-6 0,2 0-2 15,4 5 1-15,3 0 0 16,6 3 0-16,3 5 0 0,-4-2 0 16,1-4 2-1,-3 4-1-15,-3-6-1 16,-3 0 3-16,-3 1 0 15,-6-1-4-15,-3 0 1 0,-6 0 13 16,-3 1 6-16,-6 4 2 16,0-5-1-16,-6 11-6 15,-3-8-1-15,0 3-8 16,3-6-3-16,3 0-4 16,3-2 1-16,0-1-12 15,4-5-7-15,2 6-36 16,3-8-13-16</inkml:trace>
  <inkml:trace contextRef="#ctx0" brushRef="#br0" timeOffset="14327.2668">19463 16671 216 0,'-12'-2'82'0,"9"4"-44"0,6 1-29 0,-3-3 22 15,6 3-17-15,3-1-2 0,3 6-8 16,2-2-1-16,4 4-1 15,3 1-2-15,9 2 1 0,3 3-1 16,-7-3 0-16,1 0 0 16,-3 1 2-16,-3-7-1 15,-6 7-1-15,-3-4 1 16,-3 1 1-16,-9 2 1 16,-3 3 3-16,-6 5 12 15,0 0 6-15,-9-2-8 16,0 2-2-16,3-2-8 15,0-1-4-15,3 1-1 16,0-4-1-16,3-1-14 16,4-1-3-16,2-3-26 15,3-2-13-15,0-2-138 16,17-1 90 0</inkml:trace>
  <inkml:trace contextRef="#ctx0" brushRef="#br0" timeOffset="14514.6454">20004 16693 208 0,'-3'-3'77'0,"6"3"-42"0,-3 0-15 16,0 0 24-16</inkml:trace>
  <inkml:trace contextRef="#ctx0" brushRef="#br0" timeOffset="14640.0555">20010 16724 470 0,'0'32'63'0,"0"0"-31"16,0 8-6-16,3-6-3 0,3 6-12 15,3-6-6-15,6-2-19 16,3-1-6-16,3-4-98 15,0-9-42-15,-1 4 29 16</inkml:trace>
  <inkml:trace contextRef="#ctx0" brushRef="#br0" timeOffset="17166.6714">20942 16560 232 0,'0'-10'88'0,"3"10"-48"0,-3 5-36 16,0-5 21-16,3 5-7 16,0 3 1-16,3 3 1 0,-3 5 2 15,0 2-12 1,3 1-3-16,-3 5-1 0,0 5-1 0,3-8 0 15,0 5-3-15,-3-2 1 16,6-3-64-16,-4 3-26 16,4-3-35-1</inkml:trace>
  <inkml:trace contextRef="#ctx0" brushRef="#br0" timeOffset="17323.2028">20966 17063 264 0,'-6'0'99'0,"6"3"-54"0,3-3-31 0,-3 0 28 0,0 0-27 15,0 0-8-15,0 0-34 16,0 0-118 0,15 5-28-16</inkml:trace>
  <inkml:trace contextRef="#ctx0" brushRef="#br0" timeOffset="17604.1404">21314 16825 280 0,'-12'-13'107'0,"15"13"-58"0,3 2-51 0,0 1 22 15,3-3 1-15,3 0 7 16,3 5-15-16,3-2-7 16,5-3-4-16,1 3-35 0,3-1-15 15,0 3-86 1</inkml:trace>
  <inkml:trace contextRef="#ctx0" brushRef="#br0" timeOffset="17776.1381">21368 16941 296 0,'-12'-2'112'0,"15"-9"-60"0,0 6-47 15,0 5 22-15,3-3-20 16,6-2-3-16,11 5-27 15,4 0-11-15,6-3-50 16,0 1-22-16,5 2 7 16,7-3 7-16</inkml:trace>
  <inkml:trace contextRef="#ctx0" brushRef="#br0" timeOffset="18104.1856">22019 16785 272 0,'-8'-10'101'0,"-1"10"-54"0,-6 2-37 0,9 4 23 16,-6 1-14-16,-3 12-3 16,-3 0-9-16,6 4-5 15,3 6-1-15,9-2-1 0,9-6 2 16,3 3-1-16,12-8 2 15,0 0 0-15,6-8 1 16,2-6 0-16,-5-4 2 0,-3-17 3 16,-9 1 5-1,-6-1-2-15,-9-7 1 0,-9-9-1 16,-6 1 0-16,-3 2-13 16,0 6-4-16,3 7-69 15,3 11-28-15,3 16-41 16</inkml:trace>
  <inkml:trace contextRef="#ctx0" brushRef="#br0" timeOffset="19234.4979">18617 16375 160 0,'-3'-24'63'0,"0"19"-34"0,-6-16-16 0,3 23 19 16,-5 9-12-16,-10 5-1 16,-6 16 2-16,-3 7 3 15,0 17-12-15,4 18-2 0,11 5-3 16,9 11-3-16,15 3-3 16,14 13 0-16,16-11 1 15,21-2-19-15,8-3-8 0,19-16-84 16</inkml:trace>
  <inkml:trace contextRef="#ctx0" brushRef="#br0" timeOffset="19546.8846">20317 16396 248 0,'12'-10'93'0,"3"20"-50"0,20 19-41 15,-14-2 17-15,6 10 7 16,6 29 9-16,-3 13-17 15,-7 6-5-15,-8 8-8 16,-18 10 1-16,-21-5 0 0,-20 5-88 16,-25-3-41-16,-32 14 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9T21:56:54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17933 5067 256 0,'-12'-19'96'0,"12"14"-52"0,6-6-45 0,3 9 20 16,3-4-11-16,8 1-2 15,7 0 3-15,15-3 2 16,2 3-6-16,13-1-3 0,6 4 1 16,5 4-2-16,0 4-1 15,1 4-2-15,-7 9 1 16,-2 5 1-16,-3 13 0 15,-10 2 0-15,-8 6 2 16,-12 3 1-16,-7 5 3 16,-8 10-5-16,-12 14-1 15,-9 8-5-15,1 2 1 0,-1 11 2 16,0 18 3-16,0 3 0 16,3 6 2-16,6 7 0 15,6-8 1-15,12-7-2 16,2-9 1-16,4-5 0 15,3-13 1-15,3-13 0 16,0-8 2-16,-4-16-3 16,-2-11-2-16,-6-7 0 15,-3-6 1-15,-3-8 1 16,-3-5 1-16,-3-3 4 16,-6-2 5-16,0-4-3 15,-9 1 2-15,-3 0 2 16,-3 3 1-16,-3 2-6 15,-3 0-3-15,3 3-3 0,1 5-3 16,-4 9-4-16,6 4-2 16,0 19-2-16,12 10 2 15,0 6-7-15,3 16-2 16,3 13 3-16,-3 10 3 16,0 3 2-16,-3 6 3 15,-6-3 4-15,0-1 4 16,-9-4-1-16,-6-6-2 15,-5-3 13-15,-7-10 7 16,-15 0 1-16,-5-10-1 16,-13-6-11-16,-2-5-4 0,0-6-55 15,-10 3-22-15,4-10-83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CSE351 Lecture 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of different </a:t>
            </a:r>
            <a:r>
              <a:rPr lang="en-US" b="1" baseline="0" dirty="0" smtClean="0"/>
              <a:t>jump</a:t>
            </a:r>
            <a:r>
              <a:rPr lang="en-US" b="0" baseline="0" dirty="0" smtClean="0"/>
              <a:t> instructions</a:t>
            </a:r>
          </a:p>
          <a:p>
            <a:r>
              <a:rPr lang="en-US" b="0" baseline="0" dirty="0" smtClean="0"/>
              <a:t>First, unconditional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8610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0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1999 ISO C standard (C99),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size_t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unsigned integer type of at least 16 bit (see sections 7.17 and 7.18.3).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size_t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unsigned data type defined by several C/C++ standards, e.g. the C99 ISO/IEC 9899 standard, that is defined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stddef.h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It can be further imported by inclusion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stdlib.h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this file internally sub includes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stddef.h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0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1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6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8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3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687388"/>
            <a:ext cx="4884737" cy="3663950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01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2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Indirect jump</a:t>
            </a:r>
            <a:r>
              <a:rPr lang="en-US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that, given the definition of a label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in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dirty="0" smtClean="0"/>
              <a:t> section of an assembly program,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to indicate the memory location, as in: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#AT&amp;T</a:t>
            </a:r>
            <a:r>
              <a:rPr lang="en-US" dirty="0" smtClean="0"/>
              <a:t> is just absolute addressing (i.e. using just a displacement), where the assembler essentially replaces the name x with the address corresponding to 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3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Indirect jump uses * notation</a:t>
            </a:r>
            <a:r>
              <a:rPr lang="en-US" baseline="0" dirty="0" smtClean="0"/>
              <a:t> just like dereference operator!  Like a pointer to a pointer.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65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rodata</a:t>
            </a:r>
            <a:r>
              <a:rPr lang="en-US" baseline="0" dirty="0" smtClean="0"/>
              <a:t> – read-only data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9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18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6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9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5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64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not have seen this operator before</a:t>
            </a:r>
          </a:p>
          <a:p>
            <a:r>
              <a:rPr lang="en-US" dirty="0" smtClean="0"/>
              <a:t>Call it a “ternary” operator because it takes 3 operands</a:t>
            </a:r>
          </a:p>
          <a:p>
            <a:r>
              <a:rPr lang="en-US" dirty="0" smtClean="0"/>
              <a:t>Conditional operator, tests condition,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1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77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2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112" indent="-178112">
              <a:buFont typeface="Arial" panose="020B0604020202020204" pitchFamily="34" charset="0"/>
              <a:buChar char="•"/>
            </a:pPr>
            <a:r>
              <a:rPr lang="en-US" dirty="0" smtClean="0"/>
              <a:t>More efficient than conditional branching (simple control flow)</a:t>
            </a:r>
          </a:p>
          <a:p>
            <a:pPr marL="178112" indent="-178112">
              <a:buFont typeface="Arial" panose="020B0604020202020204" pitchFamily="34" charset="0"/>
              <a:buChar char="•"/>
            </a:pPr>
            <a:r>
              <a:rPr lang="en-US" dirty="0" smtClean="0"/>
              <a:t>But overhead: both branches are evaluated</a:t>
            </a:r>
          </a:p>
          <a:p>
            <a:pPr defTabSz="949930">
              <a:defRPr/>
            </a:pPr>
            <a:r>
              <a:rPr lang="en-US" dirty="0" err="1" smtClean="0"/>
              <a:t>cmov</a:t>
            </a:r>
            <a:r>
              <a:rPr lang="en-US" dirty="0" smtClean="0"/>
              <a:t> instructions available in IA32 since 1995, but not used by </a:t>
            </a:r>
            <a:r>
              <a:rPr lang="en-US" dirty="0" err="1" smtClean="0"/>
              <a:t>gcc</a:t>
            </a:r>
            <a:r>
              <a:rPr lang="en-US" dirty="0" smtClean="0"/>
              <a:t> unless –march=686 flag used.</a:t>
            </a:r>
            <a:r>
              <a:rPr lang="en-US" baseline="0" dirty="0" smtClean="0"/>
              <a:t> They are used regularly in x86-64.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5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31838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59737"/>
            <a:ext cx="5852160" cy="4319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6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  <a:r>
              <a:rPr lang="en-US" baseline="0" dirty="0" smtClean="0"/>
              <a:t> is a logical operation, so it sets the condition flags!</a:t>
            </a:r>
          </a:p>
          <a:p>
            <a:r>
              <a:rPr lang="en-US" baseline="0" dirty="0" smtClean="0"/>
              <a:t>rep is needed in front of ret on AMD processors if previous instruction is a conditional jump (some branch prediction issue).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9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80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CSE351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2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3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5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2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6452" y="-2231"/>
            <a:ext cx="1491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L10: x86 Programming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409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9.emf"/><Relationship Id="rId5" Type="http://schemas.openxmlformats.org/officeDocument/2006/relationships/tags" Target="../tags/tag39.xml"/><Relationship Id="rId10" Type="http://schemas.openxmlformats.org/officeDocument/2006/relationships/customXml" Target="../ink/ink7.xml"/><Relationship Id="rId4" Type="http://schemas.openxmlformats.org/officeDocument/2006/relationships/tags" Target="../tags/tag38.xml"/><Relationship Id="rId9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0.emf"/><Relationship Id="rId5" Type="http://schemas.openxmlformats.org/officeDocument/2006/relationships/tags" Target="../tags/tag46.xml"/><Relationship Id="rId10" Type="http://schemas.openxmlformats.org/officeDocument/2006/relationships/customXml" Target="../ink/ink8.xml"/><Relationship Id="rId4" Type="http://schemas.openxmlformats.org/officeDocument/2006/relationships/tags" Target="../tags/tag45.xml"/><Relationship Id="rId9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11.emf"/><Relationship Id="rId5" Type="http://schemas.openxmlformats.org/officeDocument/2006/relationships/tags" Target="../tags/tag53.xml"/><Relationship Id="rId10" Type="http://schemas.openxmlformats.org/officeDocument/2006/relationships/customXml" Target="../ink/ink9.xml"/><Relationship Id="rId4" Type="http://schemas.openxmlformats.org/officeDocument/2006/relationships/tags" Target="../tags/tag52.xml"/><Relationship Id="rId9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12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customXml" Target="../ink/ink10.xml"/><Relationship Id="rId5" Type="http://schemas.openxmlformats.org/officeDocument/2006/relationships/tags" Target="../tags/tag60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13.emf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02.xml"/><Relationship Id="rId5" Type="http://schemas.openxmlformats.org/officeDocument/2006/relationships/tags" Target="../tags/tag106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51/16au/exams/ref-mt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notesSlide" Target="../notesSlides/notesSlide15.xml"/><Relationship Id="rId2" Type="http://schemas.openxmlformats.org/officeDocument/2006/relationships/tags" Target="../tags/tag12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41.xml"/><Relationship Id="rId7" Type="http://schemas.openxmlformats.org/officeDocument/2006/relationships/customXml" Target="../ink/ink1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customXml" Target="../ink/ink13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notesSlide" Target="../notesSlides/notesSlide19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tags" Target="../tags/tag194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8" Type="http://schemas.openxmlformats.org/officeDocument/2006/relationships/tags" Target="../tags/tag173.xml"/><Relationship Id="rId3" Type="http://schemas.openxmlformats.org/officeDocument/2006/relationships/tags" Target="../tags/tag16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7.emf"/><Relationship Id="rId5" Type="http://schemas.openxmlformats.org/officeDocument/2006/relationships/tags" Target="../tags/tag206.xml"/><Relationship Id="rId10" Type="http://schemas.openxmlformats.org/officeDocument/2006/relationships/customXml" Target="../ink/ink14.xml"/><Relationship Id="rId4" Type="http://schemas.openxmlformats.org/officeDocument/2006/relationships/tags" Target="../tags/tag205.xml"/><Relationship Id="rId9" Type="http://schemas.openxmlformats.org/officeDocument/2006/relationships/hyperlink" Target="https://godbolt.org/g/NAxYVw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18.emf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customXml" Target="../ink/ink15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21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1.xml"/><Relationship Id="rId9" Type="http://schemas.openxmlformats.org/officeDocument/2006/relationships/tags" Target="../tags/tag2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notesSlide" Target="../notesSlides/notesSlide23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hyperlink" Target="http://pollev.com/justinh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7.xml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7.xml"/><Relationship Id="rId4" Type="http://schemas.openxmlformats.org/officeDocument/2006/relationships/tags" Target="../tags/tag2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notesSlide" Target="../notesSlides/notesSlide29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010.xml"/><Relationship Id="rId3" Type="http://schemas.openxmlformats.org/officeDocument/2006/relationships/tags" Target="../tags/tag277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9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2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notesSlide" Target="../notesSlides/notesSlide33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5" Type="http://schemas.openxmlformats.org/officeDocument/2006/relationships/tags" Target="../tags/tag297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6.xml"/><Relationship Id="rId7" Type="http://schemas.openxmlformats.org/officeDocument/2006/relationships/customXml" Target="../ink/ink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3.xml"/><Relationship Id="rId7" Type="http://schemas.openxmlformats.org/officeDocument/2006/relationships/customXml" Target="../ink/ink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ustomXml" Target="../ink/ink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7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customXml" Target="../ink/ink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2" Type="http://schemas.openxmlformats.org/officeDocument/2006/relationships/tags" Target="../tags/tag24.xml"/><Relationship Id="rId16" Type="http://schemas.openxmlformats.org/officeDocument/2006/relationships/image" Target="../media/image8.emf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customXml" Target="../ink/ink6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1752" y="301752"/>
            <a:ext cx="7772400" cy="1470025"/>
          </a:xfrm>
        </p:spPr>
        <p:txBody>
          <a:bodyPr/>
          <a:lstStyle/>
          <a:p>
            <a:pPr marL="3175" indent="-3175"/>
            <a:r>
              <a:rPr lang="en-US" dirty="0" smtClean="0"/>
              <a:t>x86 Programming III</a:t>
            </a:r>
            <a:br>
              <a:rPr lang="en-US" dirty="0" smtClean="0"/>
            </a:br>
            <a:r>
              <a:rPr lang="en-US" sz="2000" b="0" dirty="0"/>
              <a:t>CSE 351 Autumn 2016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Chris Ma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Hunter Zahn</a:t>
            </a:r>
            <a:br>
              <a:rPr lang="en-US" sz="2000" dirty="0" smtClean="0"/>
            </a:br>
            <a:r>
              <a:rPr lang="en-US" sz="2000" dirty="0" smtClean="0"/>
              <a:t>John </a:t>
            </a:r>
            <a:r>
              <a:rPr lang="en-US" sz="2000" dirty="0" err="1" smtClean="0"/>
              <a:t>Kaltenbach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Sachin</a:t>
            </a:r>
            <a:r>
              <a:rPr lang="en-US" sz="2000" dirty="0" smtClean="0"/>
              <a:t> Mehta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Suraj</a:t>
            </a:r>
            <a:r>
              <a:rPr lang="en-US" sz="2000" dirty="0" smtClean="0"/>
              <a:t> Bhat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Thomas </a:t>
            </a:r>
            <a:r>
              <a:rPr lang="en-US" sz="2000" dirty="0" err="1" smtClean="0"/>
              <a:t>Neuman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Waylon Huang</a:t>
            </a:r>
            <a:br>
              <a:rPr lang="en-US" sz="2000" dirty="0" smtClean="0"/>
            </a:br>
            <a:r>
              <a:rPr lang="en-US" sz="2000" dirty="0" smtClean="0"/>
              <a:t>Xi Liu</a:t>
            </a:r>
            <a:br>
              <a:rPr lang="en-US" sz="2000" dirty="0" smtClean="0"/>
            </a:br>
            <a:r>
              <a:rPr lang="en-US" sz="2000" dirty="0" err="1" smtClean="0"/>
              <a:t>Yufang</a:t>
            </a:r>
            <a:r>
              <a:rPr lang="en-US" sz="2000" dirty="0" smtClean="0"/>
              <a:t> Sun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1920" y="577809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3"/>
              </a:rPr>
              <a:t>xkcd.com/648/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737360"/>
            <a:ext cx="5486400" cy="40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1863724"/>
            <a:ext cx="4160520" cy="256032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pcount_do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while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63110" y="1863725"/>
            <a:ext cx="4428490" cy="256032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pcount_goto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if(x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Do-While Loop</a:t>
            </a:r>
            <a:r>
              <a:rPr lang="en-US" dirty="0" smtClean="0"/>
              <a:t> </a:t>
            </a:r>
            <a:r>
              <a:rPr lang="en-US" dirty="0"/>
              <a:t>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393192" y="4754880"/>
            <a:ext cx="8366760" cy="18288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Count number of 1’s in argument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(“</a:t>
            </a:r>
            <a:r>
              <a:rPr lang="en-US" dirty="0" err="1" smtClean="0"/>
              <a:t>popcount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Use </a:t>
            </a:r>
            <a:r>
              <a:rPr lang="en-US" dirty="0"/>
              <a:t>backward branch to continue looping</a:t>
            </a:r>
          </a:p>
          <a:p>
            <a:r>
              <a:rPr lang="en-US" dirty="0"/>
              <a:t>Only take branch when “while” condition holds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174760" y="3403440"/>
              <a:ext cx="285480" cy="9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9000" y="3396600"/>
                <a:ext cx="29772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9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r>
              <a:rPr lang="en-US" u="sng" dirty="0"/>
              <a:t>Do-While </a:t>
            </a:r>
            <a:r>
              <a:rPr lang="en-US" u="sng" dirty="0" smtClean="0"/>
              <a:t>Loop</a:t>
            </a:r>
            <a:r>
              <a:rPr lang="en-US" dirty="0" smtClean="0"/>
              <a:t>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4251960"/>
            <a:ext cx="603504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movl    $0,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eax</a:t>
            </a: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result = 0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.</a:t>
            </a:r>
            <a:r>
              <a:rPr lang="cs-CZ" sz="18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L2: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loop: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%rdi,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	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andl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$1,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%edx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 t = x &amp; 0x1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addq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%rdx,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 result += 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shrq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 x &gt;&gt;= 1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jne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L2</a:t>
            </a: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 if (x) goto loop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rep 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  <a:r>
              <a:rPr lang="en-US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return (rep weird)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62856" y="1591056"/>
            <a:ext cx="4425696" cy="256032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pcount_goto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829386"/>
              </p:ext>
            </p:extLst>
          </p:nvPr>
        </p:nvGraphicFramePr>
        <p:xfrm>
          <a:off x="573097" y="1949196"/>
          <a:ext cx="2926080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724400" y="1170432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14" name="Rectangle 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3097" y="384048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Assembly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680040" y="5665320"/>
              <a:ext cx="7283880" cy="573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040" y="5658120"/>
                <a:ext cx="7303320" cy="5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9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500" y="1416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C Code</a:t>
            </a:r>
          </a:p>
        </p:txBody>
      </p:sp>
      <p:sp>
        <p:nvSpPr>
          <p:cNvPr id="2007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828799"/>
            <a:ext cx="2926080" cy="1197764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  <a:endParaRPr lang="en-US" sz="2400" b="1" i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 (</a:t>
            </a:r>
            <a:r>
              <a:rPr lang="en-US" sz="24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2007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0" y="1406709"/>
            <a:ext cx="22987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 err="1">
                <a:solidFill>
                  <a:schemeClr val="tx2"/>
                </a:solidFill>
                <a:latin typeface="Calibri" pitchFamily="34" charset="0"/>
              </a:rPr>
              <a:t>Goto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 Version</a:t>
            </a:r>
          </a:p>
        </p:txBody>
      </p:sp>
      <p:sp>
        <p:nvSpPr>
          <p:cNvPr id="2007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86200" y="1819459"/>
            <a:ext cx="2651760" cy="1567096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400" b="1" i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loop:</a:t>
            </a:r>
          </a:p>
          <a:p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4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General </a:t>
            </a:r>
            <a:r>
              <a:rPr lang="en-US" u="sng" dirty="0" smtClean="0"/>
              <a:t>Do-While Loop</a:t>
            </a:r>
            <a:r>
              <a:rPr lang="en-US" dirty="0" smtClean="0"/>
              <a:t> Translation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3200400"/>
            <a:ext cx="8366125" cy="3200400"/>
          </a:xfrm>
        </p:spPr>
        <p:txBody>
          <a:bodyPr/>
          <a:lstStyle/>
          <a:p>
            <a:pPr marL="160338" indent="-222250" defTabSz="895350">
              <a:tabLst>
                <a:tab pos="3660775" algn="l"/>
              </a:tabLst>
            </a:pPr>
            <a:r>
              <a:rPr lang="en-US" i="1" dirty="0"/>
              <a:t>Body:</a:t>
            </a:r>
            <a:endParaRPr lang="en-US" dirty="0"/>
          </a:p>
          <a:p>
            <a:pPr marL="439738" lvl="1" indent="-165100" defTabSz="895350">
              <a:tabLst>
                <a:tab pos="3660775" algn="l"/>
              </a:tabLst>
            </a:pPr>
            <a:endParaRPr lang="en-US" dirty="0"/>
          </a:p>
          <a:p>
            <a:pPr marL="439738" lvl="1" indent="-165100" defTabSz="895350">
              <a:buNone/>
              <a:tabLst>
                <a:tab pos="3660775" algn="l"/>
              </a:tabLst>
            </a:pPr>
            <a:endParaRPr lang="en-US" dirty="0"/>
          </a:p>
          <a:p>
            <a:pPr marL="439738" lvl="1" indent="-165100" defTabSz="895350">
              <a:buNone/>
              <a:tabLst>
                <a:tab pos="3660775" algn="l"/>
              </a:tabLst>
            </a:pPr>
            <a:endParaRPr lang="en-US" dirty="0"/>
          </a:p>
          <a:p>
            <a:pPr marL="160338" indent="-222250" defTabSz="895350">
              <a:buNone/>
              <a:tabLst>
                <a:tab pos="3660775" algn="l"/>
              </a:tabLst>
            </a:pPr>
            <a:endParaRPr lang="en-US" sz="2000" i="1" dirty="0"/>
          </a:p>
          <a:p>
            <a:pPr marL="160338" indent="-222250" defTabSz="895350">
              <a:tabLst>
                <a:tab pos="3660775" algn="l"/>
              </a:tabLst>
            </a:pPr>
            <a:r>
              <a:rPr lang="en-US" i="1" dirty="0"/>
              <a:t>Test</a:t>
            </a:r>
            <a:r>
              <a:rPr lang="en-US" dirty="0"/>
              <a:t> returns integer</a:t>
            </a:r>
          </a:p>
          <a:p>
            <a:pPr marL="466662" lvl="1" indent="-222250" defTabSz="895350">
              <a:tabLst>
                <a:tab pos="3660775" algn="l"/>
              </a:tabLst>
            </a:pPr>
            <a:r>
              <a:rPr lang="en-US" dirty="0"/>
              <a:t>= 0 interpreted as false,  </a:t>
            </a:r>
            <a:r>
              <a:rPr lang="en-US" dirty="0">
                <a:sym typeface="Symbol" pitchFamily="18" charset="2"/>
              </a:rPr>
              <a:t>≠ </a:t>
            </a:r>
            <a:r>
              <a:rPr lang="en-US" dirty="0"/>
              <a:t>0 interpreted as true</a:t>
            </a:r>
          </a:p>
          <a:p>
            <a:endParaRPr lang="en-US" dirty="0"/>
          </a:p>
        </p:txBody>
      </p:sp>
      <p:sp>
        <p:nvSpPr>
          <p:cNvPr id="2007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3200400"/>
            <a:ext cx="3343674" cy="2244204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en-US" sz="2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6451560" y="1797480"/>
              <a:ext cx="369000" cy="1470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3640" y="1788480"/>
                <a:ext cx="386640" cy="14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470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81000" y="3505200"/>
            <a:ext cx="2514600" cy="815608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Body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 Bold" charset="0"/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</a:t>
            </a:r>
            <a:r>
              <a:rPr lang="en-US" u="sng" dirty="0" smtClean="0"/>
              <a:t>While Loop</a:t>
            </a:r>
            <a:r>
              <a:rPr lang="en-US" dirty="0" smtClean="0"/>
              <a:t> - Translation #1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“Jump-to-middle” translation</a:t>
            </a:r>
          </a:p>
          <a:p>
            <a:r>
              <a:rPr lang="en-US" dirty="0" smtClean="0"/>
              <a:t>Used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9400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257799" y="2514600"/>
            <a:ext cx="2743200" cy="265176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4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24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test</a:t>
            </a:r>
            <a:r>
              <a:rPr lang="en-US" sz="24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4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loop:</a:t>
            </a:r>
            <a:endParaRPr lang="en-US" sz="2400" b="0" dirty="0">
              <a:solidFill>
                <a:srgbClr val="C00000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400" b="0" i="1" dirty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Body</a:t>
            </a:r>
            <a:endParaRPr lang="en-US" sz="2400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4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 (</a:t>
            </a:r>
            <a:r>
              <a:rPr lang="en-US" sz="2400" b="0" i="1" dirty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Test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4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loop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4903200" y="2522160"/>
              <a:ext cx="3073320" cy="146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94200" y="2514600"/>
                <a:ext cx="3092040" cy="14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3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0225" y="1863724"/>
            <a:ext cx="3736976" cy="2931796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pcount_while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while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</a:t>
            </a:r>
            <a:r>
              <a:rPr lang="en-US" sz="2400" b="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Version</a:t>
            </a: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97424" y="1863724"/>
            <a:ext cx="4041775" cy="343979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pcount_goto_jtm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&gt;&gt;= 1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test:</a:t>
            </a:r>
            <a:endParaRPr lang="en-US" sz="18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While Loop</a:t>
            </a:r>
            <a:r>
              <a:rPr lang="en-US" dirty="0" smtClean="0"/>
              <a:t> Example – Translation #1</a:t>
            </a:r>
            <a:endParaRPr lang="en-US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381000" y="5118100"/>
            <a:ext cx="8382000" cy="1463040"/>
          </a:xfrm>
          <a:ln/>
        </p:spPr>
        <p:txBody>
          <a:bodyPr>
            <a:normAutofit lnSpcReduction="10000"/>
          </a:bodyPr>
          <a:lstStyle/>
          <a:p>
            <a:r>
              <a:rPr lang="en-US" dirty="0"/>
              <a:t>Used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Compare to </a:t>
            </a:r>
            <a:r>
              <a:rPr lang="en-US" dirty="0" smtClean="0">
                <a:cs typeface="Calibri" panose="020F0502020204030204" pitchFamily="34" charset="0"/>
              </a:rPr>
              <a:t>do-while</a:t>
            </a:r>
            <a:r>
              <a:rPr lang="en-US" dirty="0" smtClean="0"/>
              <a:t> version of function</a:t>
            </a:r>
          </a:p>
          <a:p>
            <a:r>
              <a:rPr lang="en-US" dirty="0" smtClean="0"/>
              <a:t>Initial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 smtClean="0"/>
              <a:t> starts loop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09600" y="2006601"/>
            <a:ext cx="2036826" cy="763556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while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106864"/>
            <a:ext cx="2834640" cy="1923604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(!</a:t>
            </a:r>
            <a:r>
              <a:rPr lang="en-US" sz="2000" b="0" i="1" dirty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Test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done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2000" b="0" i="1" dirty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Body</a:t>
            </a:r>
            <a:endParaRPr lang="en-US" sz="2800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while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);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</a:t>
            </a:r>
            <a:r>
              <a:rPr lang="en-US" u="sng" dirty="0" smtClean="0"/>
              <a:t>While Loop</a:t>
            </a:r>
            <a:r>
              <a:rPr lang="en-US" dirty="0" smtClean="0"/>
              <a:t> - Translation #2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 smtClean="0"/>
              <a:t>“Do-while” conversion</a:t>
            </a:r>
          </a:p>
          <a:p>
            <a:r>
              <a:rPr lang="en-US" dirty="0" smtClean="0"/>
              <a:t>Used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–O1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9400" name="Rectangl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334000" y="3771900"/>
            <a:ext cx="2834640" cy="223138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(!</a:t>
            </a:r>
            <a:r>
              <a:rPr lang="en-US" sz="2000" b="0" i="1" dirty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done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loop:</a:t>
            </a:r>
            <a:endParaRPr lang="en-US" sz="2800" b="0" dirty="0">
              <a:solidFill>
                <a:srgbClr val="C00000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0" i="1" dirty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Body</a:t>
            </a:r>
            <a:endParaRPr lang="en-US" sz="2800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loop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20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done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:</a:t>
            </a:r>
            <a:endParaRPr lang="en-US" sz="20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 Italic" charset="0"/>
            </a:endParaRPr>
          </a:p>
        </p:txBody>
      </p:sp>
      <p:sp>
        <p:nvSpPr>
          <p:cNvPr id="59402" name="AutoShape 1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5508360" y="3691800"/>
              <a:ext cx="2333160" cy="108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99720" y="3683160"/>
                <a:ext cx="2347920" cy="11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0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0225" y="1863724"/>
            <a:ext cx="3736976" cy="2880996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pcount_while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while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(x)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&gt;&gt;= 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427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797424" y="1863724"/>
            <a:ext cx="4041775" cy="340931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pcount_goto_dw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0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(!x)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x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&gt;&gt;= 1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loop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done: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u="sng" dirty="0" smtClean="0"/>
              <a:t>While </a:t>
            </a:r>
            <a:r>
              <a:rPr lang="en-US" u="sng" dirty="0"/>
              <a:t>Loop</a:t>
            </a:r>
            <a:r>
              <a:rPr lang="en-US" dirty="0"/>
              <a:t> </a:t>
            </a:r>
            <a:r>
              <a:rPr lang="en-US" dirty="0" smtClean="0"/>
              <a:t>Example – Translation #2</a:t>
            </a:r>
            <a:endParaRPr lang="en-US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381000" y="5118100"/>
            <a:ext cx="8382000" cy="1282700"/>
          </a:xfrm>
          <a:ln/>
        </p:spPr>
        <p:txBody>
          <a:bodyPr>
            <a:normAutofit fontScale="92500" lnSpcReduction="20000"/>
          </a:bodyPr>
          <a:lstStyle/>
          <a:p>
            <a:r>
              <a:rPr lang="en-US" dirty="0"/>
              <a:t>Used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–O1</a:t>
            </a:r>
          </a:p>
          <a:p>
            <a:r>
              <a:rPr lang="en-US" dirty="0" smtClean="0"/>
              <a:t>Compare to do-while version of function (one less jump?)</a:t>
            </a:r>
          </a:p>
          <a:p>
            <a:r>
              <a:rPr lang="en-US" dirty="0" smtClean="0"/>
              <a:t>Initial conditional guards entrance to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  <a:ln/>
        </p:spPr>
        <p:txBody>
          <a:bodyPr/>
          <a:lstStyle/>
          <a:p>
            <a:pPr marL="119063" indent="-119063"/>
            <a:r>
              <a:rPr lang="en-US" u="sng" dirty="0" smtClean="0"/>
              <a:t>For </a:t>
            </a:r>
            <a:r>
              <a:rPr lang="en-US" u="sng" dirty="0"/>
              <a:t>Loop</a:t>
            </a:r>
            <a:r>
              <a:rPr lang="en-US" dirty="0"/>
              <a:t>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676400"/>
            <a:ext cx="384048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261491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2819400"/>
            <a:ext cx="4495800" cy="340093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#define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WSIZE 8*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pcount_for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size_t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for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0;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&lt; WSIZE;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++)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bit = 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&amp; 0x1;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bit;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188720"/>
            <a:ext cx="3543300" cy="4876800"/>
            <a:chOff x="5181600" y="838200"/>
            <a:chExt cx="3543300" cy="4876800"/>
          </a:xfrm>
        </p:grpSpPr>
        <p:sp>
          <p:nvSpPr>
            <p:cNvPr id="25" name="Rectangle 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181600" y="1295400"/>
              <a:ext cx="2133600" cy="38100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91440" tIns="38100" rIns="91440" bIns="38100"/>
            <a:lstStyle/>
            <a:p>
              <a:pPr algn="l"/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= 0</a:t>
              </a:r>
            </a:p>
          </p:txBody>
        </p:sp>
        <p:sp>
          <p:nvSpPr>
            <p:cNvPr id="26" name="Rectangle 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181600" y="2209800"/>
              <a:ext cx="2133600" cy="38100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91440" tIns="38100" rIns="91440" bIns="38100"/>
            <a:lstStyle/>
            <a:p>
              <a:pPr algn="l"/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&lt; WSIZE</a:t>
              </a:r>
            </a:p>
          </p:txBody>
        </p:sp>
        <p:sp>
          <p:nvSpPr>
            <p:cNvPr id="27" name="Rectangle 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181600" y="3200400"/>
              <a:ext cx="2133600" cy="38100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91440" tIns="38100" rIns="91440" bIns="38100"/>
            <a:lstStyle/>
            <a:p>
              <a:pPr algn="l"/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++</a:t>
              </a:r>
            </a:p>
          </p:txBody>
        </p:sp>
        <p:sp>
          <p:nvSpPr>
            <p:cNvPr id="28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84648" y="4191000"/>
              <a:ext cx="3291840" cy="152400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91440" tIns="38100" rIns="91440" bIns="38100"/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unsigned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bit 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=</a:t>
              </a: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 (x &gt;&gt; 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) &amp; 0x1;</a:t>
              </a: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result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+= bit</a:t>
              </a: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38750" y="838200"/>
              <a:ext cx="344805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Init</a:t>
              </a: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223838" indent="-223838" algn="l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38750" y="1797050"/>
              <a:ext cx="344805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Test</a:t>
              </a: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223838" indent="-223838" algn="l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257800" y="2787650"/>
              <a:ext cx="344805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Update</a:t>
              </a: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223838" indent="-223838" algn="l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76850" y="3778250"/>
              <a:ext cx="344805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Body</a:t>
              </a: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223838" indent="-223838" algn="l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7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355" name="Rectangle 11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405238" cy="762000"/>
              </a:xfrm>
              <a:ln/>
            </p:spPr>
            <p:txBody>
              <a:bodyPr/>
              <a:lstStyle/>
              <a:p>
                <a:r>
                  <a:rPr lang="en-US" u="sng" dirty="0" smtClean="0"/>
                  <a:t>For Loop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While Loop</a:t>
                </a:r>
                <a:endParaRPr lang="en-US" dirty="0"/>
              </a:p>
            </p:txBody>
          </p:sp>
        </mc:Choice>
        <mc:Fallback xmlns="">
          <p:sp>
            <p:nvSpPr>
              <p:cNvPr id="5735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1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12"/>
                <a:stretch>
                  <a:fillRect l="-2248" t="-4000" b="-224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048" y="3962400"/>
            <a:ext cx="384048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Init</a:t>
            </a:r>
            <a:r>
              <a:rPr lang="en-US" sz="24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  <a:p>
            <a:pPr algn="l">
              <a:spcBef>
                <a:spcPct val="50000"/>
              </a:spcBef>
            </a:pPr>
            <a:r>
              <a:rPr lang="en-US" sz="24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7762" y="3531915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While Version</a:t>
            </a:r>
            <a:endParaRPr lang="en-US" sz="24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AutoShap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20240" y="282532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66881" y="2194560"/>
            <a:ext cx="3657600" cy="3598421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i="1" dirty="0" smtClean="0">
                <a:latin typeface="Calibri" charset="0"/>
                <a:ea typeface="Calibri" charset="0"/>
                <a:cs typeface="Calibri" charset="0"/>
              </a:rPr>
              <a:t>Caveat:  C and Java have </a:t>
            </a:r>
            <a:r>
              <a:rPr lang="en-US" sz="24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break</a:t>
            </a:r>
            <a:r>
              <a:rPr lang="en-US" sz="2400" b="0" i="1" dirty="0" smtClean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24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continue</a:t>
            </a:r>
            <a:endParaRPr lang="en-US" sz="2400" b="0" i="1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Conversion works fine for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break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ump to same label as loop exit condition</a:t>
            </a:r>
            <a:endParaRPr lang="en-US" b="0" i="1" dirty="0" smtClean="0">
              <a:latin typeface="Calibri" panose="020F0502020204030204" pitchFamily="34" charset="0"/>
              <a:ea typeface="Anonymous Pro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But not </a:t>
            </a:r>
            <a:r>
              <a:rPr lang="en-US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continue</a:t>
            </a:r>
            <a:r>
              <a:rPr lang="en-US" b="0" i="1" dirty="0" smtClean="0">
                <a:latin typeface="Calibri" charset="0"/>
                <a:ea typeface="Calibri" charset="0"/>
                <a:cs typeface="Calibri" charset="0"/>
              </a:rPr>
              <a:t>: would skip doing Update, which it should do with for-loops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Introduce new label at Update</a:t>
            </a:r>
            <a:endParaRPr lang="en-US" b="0" i="1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1676400"/>
            <a:ext cx="384048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4450" rIns="91440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1261491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For Version</a:t>
            </a:r>
            <a:endParaRPr lang="en-US" sz="24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23838" indent="-223838" algn="ctr" defTabSz="895350">
              <a:lnSpc>
                <a:spcPct val="100000"/>
              </a:lnSpc>
            </a:pPr>
            <a:endParaRPr lang="en-US" sz="24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u="sng" dirty="0"/>
              <a:t>For </a:t>
            </a:r>
            <a:r>
              <a:rPr lang="en-US" u="sng" dirty="0" smtClean="0"/>
              <a:t>Loop</a:t>
            </a:r>
            <a:r>
              <a:rPr lang="en-US" dirty="0" smtClean="0"/>
              <a:t> - While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474720" y="1362456"/>
            <a:ext cx="5303520" cy="338328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pcount_for_while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size_t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while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&lt; WSIZE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b="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bit = </a:t>
            </a:r>
            <a:r>
              <a:rPr lang="en-US" sz="1800" b="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</a:t>
            </a:r>
            <a:r>
              <a:rPr lang="en-US" sz="1800" b="0" dirty="0" err="1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&amp; 0x1;</a:t>
            </a:r>
            <a:endParaRPr lang="en-US" sz="1800" b="0" dirty="0">
              <a:solidFill>
                <a:srgbClr val="CC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result 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bit</a:t>
            </a:r>
            <a:r>
              <a:rPr lang="en-US" sz="1800" b="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b="0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++;</a:t>
            </a:r>
            <a:endParaRPr lang="en-US" sz="1800" b="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192" y="1591056"/>
            <a:ext cx="4572000" cy="4601210"/>
            <a:chOff x="393192" y="1403350"/>
            <a:chExt cx="4572000" cy="4601210"/>
          </a:xfrm>
        </p:grpSpPr>
        <p:sp>
          <p:nvSpPr>
            <p:cNvPr id="25" name="Rectangle 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93192" y="1860550"/>
              <a:ext cx="2133600" cy="38100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91440" tIns="38100" rIns="91440" bIns="38100"/>
            <a:lstStyle/>
            <a:p>
              <a:pPr algn="l"/>
              <a:r>
                <a:rPr lang="en-US" sz="1800" b="0" dirty="0" err="1" smtClean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= 0</a:t>
              </a:r>
            </a:p>
          </p:txBody>
        </p:sp>
        <p:sp>
          <p:nvSpPr>
            <p:cNvPr id="26" name="Rectangle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93192" y="2774950"/>
              <a:ext cx="2133600" cy="38100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91440" tIns="38100" rIns="91440" bIns="38100"/>
            <a:lstStyle/>
            <a:p>
              <a:pPr algn="l"/>
              <a:r>
                <a:rPr lang="en-US" sz="1800" b="0" dirty="0" err="1" smtClean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&lt; WSIZE</a:t>
              </a:r>
            </a:p>
          </p:txBody>
        </p:sp>
        <p:sp>
          <p:nvSpPr>
            <p:cNvPr id="27" name="Rectangle 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93192" y="3810000"/>
              <a:ext cx="2133600" cy="38100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91440" tIns="38100" rIns="91440" bIns="38100"/>
            <a:lstStyle/>
            <a:p>
              <a:pPr algn="l"/>
              <a:r>
                <a:rPr lang="en-US" sz="1800" b="0" dirty="0" err="1" smtClean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++</a:t>
              </a:r>
            </a:p>
          </p:txBody>
        </p:sp>
        <p:sp>
          <p:nvSpPr>
            <p:cNvPr id="28" name="Rectangle 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93192" y="4756150"/>
              <a:ext cx="4572000" cy="1248410"/>
            </a:xfrm>
            <a:prstGeom prst="rect">
              <a:avLst/>
            </a:prstGeom>
            <a:solidFill>
              <a:srgbClr val="CCFFCC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91440" tIns="38100" rIns="91440" bIns="38100"/>
            <a:lstStyle/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{</a:t>
              </a: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smtClean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unsigned</a:t>
              </a:r>
              <a:r>
                <a:rPr lang="en-US" sz="1800" b="0" dirty="0" smtClean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bit </a:t>
              </a:r>
              <a:r>
                <a:rPr lang="en-US" sz="1800" b="0" dirty="0" smtClean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= (x </a:t>
              </a:r>
              <a:r>
                <a:rPr lang="en-US" sz="1800" b="0" dirty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&gt;&gt; </a:t>
              </a:r>
              <a:r>
                <a:rPr lang="en-US" sz="1800" b="0" dirty="0" err="1" smtClean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 smtClean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) &amp; 0x1;</a:t>
              </a:r>
              <a:endPara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/>
              <a:r>
                <a:rPr lang="en-US" sz="1800" b="0" dirty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b="0" dirty="0" smtClean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result </a:t>
              </a:r>
              <a:r>
                <a:rPr lang="en-US" sz="1800" b="0" dirty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+= bit</a:t>
              </a:r>
              <a:r>
                <a:rPr lang="en-US" sz="1800" b="0" dirty="0" smtClean="0">
                  <a:solidFill>
                    <a:srgbClr val="CC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</a:p>
            <a:p>
              <a:pPr algn="l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8150" y="1403350"/>
              <a:ext cx="344805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Init</a:t>
              </a: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223838" indent="-223838" algn="l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8150" y="2362200"/>
              <a:ext cx="344805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Test</a:t>
              </a: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223838" indent="-223838" algn="l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" y="3352800"/>
              <a:ext cx="344805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Update</a:t>
              </a: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6250" y="4343400"/>
              <a:ext cx="344805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Body</a:t>
              </a: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223838" indent="-223838" algn="l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3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due Friday @ 5pm</a:t>
            </a:r>
          </a:p>
          <a:p>
            <a:pPr lvl="1"/>
            <a:r>
              <a:rPr lang="en-US" dirty="0" smtClean="0"/>
              <a:t>Still submit electronically via the Dropbox</a:t>
            </a:r>
          </a:p>
          <a:p>
            <a:r>
              <a:rPr lang="en-US" dirty="0" smtClean="0"/>
              <a:t>Lab 2 released, due next Friday</a:t>
            </a:r>
          </a:p>
          <a:p>
            <a:r>
              <a:rPr lang="en-US" dirty="0" smtClean="0"/>
              <a:t>Midterm is 2 weeks from today, in lecture</a:t>
            </a:r>
          </a:p>
          <a:p>
            <a:pPr lvl="1"/>
            <a:r>
              <a:rPr lang="en-US" dirty="0" smtClean="0"/>
              <a:t>You </a:t>
            </a:r>
            <a:r>
              <a:rPr lang="en-US" dirty="0" smtClean="0"/>
              <a:t>will be provided a </a:t>
            </a:r>
            <a:r>
              <a:rPr lang="en-US" dirty="0" smtClean="0">
                <a:hlinkClick r:id="rId2"/>
              </a:rPr>
              <a:t>reference sheet</a:t>
            </a:r>
            <a:endParaRPr lang="en-US" dirty="0" smtClean="0"/>
          </a:p>
          <a:p>
            <a:pPr lvl="2"/>
            <a:r>
              <a:rPr lang="en-US" dirty="0" smtClean="0"/>
              <a:t>Study and use this NOW so you are comfortable with it when the exam comes around</a:t>
            </a:r>
          </a:p>
          <a:p>
            <a:pPr lvl="1"/>
            <a:r>
              <a:rPr lang="en-US" dirty="0" smtClean="0"/>
              <a:t>Find a study group!  Look at past exams (last 3 quarters especially)!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10642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7018" y="161358"/>
            <a:ext cx="8405982" cy="762000"/>
          </a:xfrm>
          <a:ln/>
        </p:spPr>
        <p:txBody>
          <a:bodyPr/>
          <a:lstStyle/>
          <a:p>
            <a:r>
              <a:rPr lang="en-US" u="sng" dirty="0" smtClean="0"/>
              <a:t>For Loop</a:t>
            </a:r>
            <a:r>
              <a:rPr lang="en-US" dirty="0" smtClean="0"/>
              <a:t> - </a:t>
            </a:r>
            <a:r>
              <a:rPr lang="en-US" dirty="0" smtClean="0">
                <a:sym typeface="Wingdings"/>
              </a:rPr>
              <a:t>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69009" y="5577840"/>
            <a:ext cx="4191000" cy="876300"/>
          </a:xfrm>
          <a:ln/>
        </p:spPr>
        <p:txBody>
          <a:bodyPr/>
          <a:lstStyle/>
          <a:p>
            <a:r>
              <a:rPr lang="en-US" dirty="0" smtClean="0"/>
              <a:t>Initial test can be optimized away!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1554480"/>
            <a:ext cx="4191000" cy="37338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pcount_for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size_t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 = 0;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for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0;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&lt; WSIZE;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bit = 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(x &gt;&gt;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937760" y="110998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37760" y="1554480"/>
            <a:ext cx="3657600" cy="5062924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pcount_for_goto_dw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size_t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(!(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loop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bit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&gt;&gt;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result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bit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loop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done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7692951" y="2883138"/>
            <a:ext cx="50366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Init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7692951" y="3283857"/>
            <a:ext cx="6392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alibri" charset="0"/>
                <a:ea typeface="Calibri" charset="0"/>
                <a:cs typeface="Calibri" charset="0"/>
              </a:rPr>
              <a:t>!</a:t>
            </a:r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Test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7698066" y="3968750"/>
            <a:ext cx="66717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Body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7692951" y="4803378"/>
            <a:ext cx="87325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Update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7692951" y="5198110"/>
            <a:ext cx="56393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Calibri" charset="0"/>
                <a:ea typeface="Calibri" charset="0"/>
                <a:cs typeface="Calibri" charset="0"/>
              </a:rPr>
              <a:t>Test</a:t>
            </a:r>
            <a:endParaRPr lang="en-US" sz="1800" b="0" i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0" name="Group 19"/>
          <p:cNvGrpSpPr/>
          <p:nvPr>
            <p:custDataLst>
              <p:tags r:id="rId13"/>
            </p:custDataLst>
          </p:nvPr>
        </p:nvGrpSpPr>
        <p:grpSpPr>
          <a:xfrm>
            <a:off x="5425039" y="3280648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>
              <p:custDataLst>
                <p:tags r:id="rId14"/>
              </p:custDataLst>
            </p:nvPr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>
              <p:custDataLst>
                <p:tags r:id="rId15"/>
              </p:custDataLst>
            </p:nvPr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912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 codes</a:t>
            </a:r>
          </a:p>
          <a:p>
            <a:r>
              <a:rPr lang="en-US" dirty="0" smtClean="0"/>
              <a:t>Conditional and unconditional branches</a:t>
            </a:r>
          </a:p>
          <a:p>
            <a:r>
              <a:rPr lang="en-US" dirty="0" smtClean="0"/>
              <a:t>Loops</a:t>
            </a:r>
          </a:p>
          <a:p>
            <a:r>
              <a:rPr lang="en-US" dirty="0" smtClean="0">
                <a:solidFill>
                  <a:srgbClr val="4B2A85"/>
                </a:solidFill>
              </a:rPr>
              <a:t>Switches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448056"/>
            <a:ext cx="4140200" cy="1143000"/>
          </a:xfrm>
          <a:ln/>
        </p:spPr>
        <p:txBody>
          <a:bodyPr>
            <a:noAutofit/>
          </a:bodyPr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</a:t>
            </a:r>
            <a:r>
              <a:rPr lang="en-US" dirty="0" smtClean="0"/>
              <a:t>4</a:t>
            </a:r>
          </a:p>
          <a:p>
            <a:pPr marL="552450" lvl="1"/>
            <a:endParaRPr lang="en-US" dirty="0"/>
          </a:p>
          <a:p>
            <a:pPr marL="152400"/>
            <a:r>
              <a:rPr lang="en-US" dirty="0" smtClean="0"/>
              <a:t>Implemented with:</a:t>
            </a:r>
          </a:p>
          <a:p>
            <a:pPr marL="552450" lvl="1"/>
            <a:r>
              <a:rPr lang="en-US" i="1" dirty="0" smtClean="0"/>
              <a:t>Jump table</a:t>
            </a:r>
          </a:p>
          <a:p>
            <a:pPr marL="552450" lvl="1"/>
            <a:r>
              <a:rPr lang="en-US" i="1" dirty="0" smtClean="0"/>
              <a:t>Indirect jump instruction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y*z;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y/z;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i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Fall Through */</a:t>
            </a:r>
            <a:endParaRPr lang="en-US" sz="2400" b="0" i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6: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2;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54800" y="1439280"/>
              <a:ext cx="3253680" cy="480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520" y="1430280"/>
                <a:ext cx="3270240" cy="48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9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32320" y="1746504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ea typeface="Calibri Bold" charset="0"/>
              <a:cs typeface="Calibri" panose="020F0502020204030204" pitchFamily="34" charset="0"/>
              <a:sym typeface="Calibri Bold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0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 Bold" charset="0"/>
              <a:cs typeface="Calibri" panose="020F0502020204030204" pitchFamily="34" charset="0"/>
              <a:sym typeface="Calibri Bold" charset="0"/>
            </a:endParaRP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1746504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32320" y="2734056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 Bold" charset="0"/>
              <a:cs typeface="Calibri" panose="020F0502020204030204" pitchFamily="34" charset="0"/>
              <a:sym typeface="Calibri Bold" charset="0"/>
            </a:endParaRP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0720" y="2734056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32320" y="3721608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2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 Bold" charset="0"/>
              <a:cs typeface="Calibri" panose="020F0502020204030204" pitchFamily="34" charset="0"/>
              <a:sym typeface="Calibri Bold" charset="0"/>
            </a:endParaRP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760720" y="3721608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132320" y="5696712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Code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Block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 Bold" charset="0"/>
              <a:cs typeface="Calibri" panose="020F0502020204030204" pitchFamily="34" charset="0"/>
              <a:sym typeface="Calibri Bold" charset="0"/>
            </a:endParaRP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60720" y="5696712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599042" y="467082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1746504"/>
            <a:ext cx="1280160" cy="2438400"/>
            <a:chOff x="3937000" y="1714500"/>
            <a:chExt cx="1270000" cy="2438400"/>
          </a:xfrm>
        </p:grpSpPr>
        <p:sp>
          <p:nvSpPr>
            <p:cNvPr id="22541" name="Rectangle 1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937000" y="1714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Targ0</a:t>
              </a:r>
            </a:p>
          </p:txBody>
        </p:sp>
        <p:sp>
          <p:nvSpPr>
            <p:cNvPr id="22542" name="Rectangle 1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937000" y="2095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Targ1</a:t>
              </a:r>
            </a:p>
          </p:txBody>
        </p:sp>
        <p:sp>
          <p:nvSpPr>
            <p:cNvPr id="22543" name="Rectangle 1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937000" y="2476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Targ2</a:t>
              </a:r>
            </a:p>
          </p:txBody>
        </p:sp>
        <p:sp>
          <p:nvSpPr>
            <p:cNvPr id="22544" name="Rectangle 1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37000" y="37719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 Italic" charset="0"/>
                </a:rPr>
                <a:t>n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-1</a:t>
              </a:r>
            </a:p>
          </p:txBody>
        </p:sp>
        <p:sp>
          <p:nvSpPr>
            <p:cNvPr id="22545" name="Rectangle 1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937000" y="2857500"/>
              <a:ext cx="1270000" cy="9144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</a:p>
          </p:txBody>
        </p:sp>
      </p:grpSp>
      <p:sp>
        <p:nvSpPr>
          <p:cNvPr id="22546" name="Rectangle 1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200400" y="1746504"/>
            <a:ext cx="9144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48640" y="5092700"/>
            <a:ext cx="2667000" cy="71882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[x];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48640" y="1746504"/>
            <a:ext cx="2298700" cy="2603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val_0: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0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• • •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–1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48640" y="1362456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48640" y="4704938"/>
            <a:ext cx="2832827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Approximate Translation </a:t>
            </a:r>
            <a:endParaRPr lang="en-US" sz="20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114800" y="1362456"/>
            <a:ext cx="128016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981506" y="1362456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1845000" y="666720"/>
              <a:ext cx="5260320" cy="478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41400" y="657360"/>
                <a:ext cx="5274720" cy="47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6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26480" y="1463040"/>
            <a:ext cx="1645920" cy="51206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44768" y="2865450"/>
            <a:ext cx="1609344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Jump Table Structure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smtClean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Freeform 72"/>
          <p:cNvSpPr/>
          <p:nvPr>
            <p:custDataLst>
              <p:tags r:id="rId6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7"/>
            </p:custDataLst>
          </p:nvPr>
        </p:nvSpPr>
        <p:spPr bwMode="auto">
          <a:xfrm>
            <a:off x="6144768" y="1981200"/>
            <a:ext cx="1609344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8"/>
            </p:custDataLst>
          </p:nvPr>
        </p:nvSpPr>
        <p:spPr bwMode="auto">
          <a:xfrm>
            <a:off x="6144768" y="2514600"/>
            <a:ext cx="1609344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9"/>
            </p:custDataLst>
          </p:nvPr>
        </p:nvSpPr>
        <p:spPr bwMode="auto">
          <a:xfrm>
            <a:off x="6144768" y="3239580"/>
            <a:ext cx="1609344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10"/>
            </p:custDataLst>
          </p:nvPr>
        </p:nvSpPr>
        <p:spPr bwMode="auto">
          <a:xfrm>
            <a:off x="6144768" y="3925380"/>
            <a:ext cx="1609344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11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12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13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14"/>
            </p:custDataLst>
          </p:nvPr>
        </p:nvSpPr>
        <p:spPr>
          <a:xfrm>
            <a:off x="5016100" y="2801111"/>
            <a:ext cx="7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Code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15"/>
            </p:custDataLst>
          </p:nvPr>
        </p:nvSpPr>
        <p:spPr>
          <a:xfrm>
            <a:off x="6122541" y="1005840"/>
            <a:ext cx="164592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94" name="Rectangle 2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4631366"/>
            <a:ext cx="3213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Use the jump table when x &lt;= 6: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6)</a:t>
            </a:r>
            <a:endParaRPr lang="en-US" sz="1800" b="0" i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JTab[x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default;</a:t>
            </a:r>
            <a:endParaRPr lang="en-US" sz="18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049774"/>
            <a:ext cx="88347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alibri" pitchFamily="34" charset="0"/>
              </a:rPr>
              <a:t>C code: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48689" y="4800600"/>
            <a:ext cx="1923711" cy="1607127"/>
            <a:chOff x="5848689" y="4800600"/>
            <a:chExt cx="1923711" cy="1607127"/>
          </a:xfrm>
        </p:grpSpPr>
        <p:sp>
          <p:nvSpPr>
            <p:cNvPr id="44" name="Rectangle 43"/>
            <p:cNvSpPr/>
            <p:nvPr>
              <p:custDataLst>
                <p:tags r:id="rId25"/>
              </p:custDataLst>
            </p:nvPr>
          </p:nvSpPr>
          <p:spPr bwMode="auto">
            <a:xfrm>
              <a:off x="6126480" y="61722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26"/>
              </p:custDataLst>
            </p:nvPr>
          </p:nvSpPr>
          <p:spPr bwMode="auto">
            <a:xfrm>
              <a:off x="6126480" y="48006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27"/>
              </p:custDataLst>
            </p:nvPr>
          </p:nvSpPr>
          <p:spPr bwMode="auto">
            <a:xfrm>
              <a:off x="6126480" y="52578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8"/>
              </p:custDataLst>
            </p:nvPr>
          </p:nvSpPr>
          <p:spPr bwMode="auto">
            <a:xfrm>
              <a:off x="6126480" y="57150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9"/>
              </p:custDataLst>
            </p:nvPr>
          </p:nvSpPr>
          <p:spPr bwMode="auto">
            <a:xfrm>
              <a:off x="6126480" y="4800600"/>
              <a:ext cx="1645920" cy="160712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0"/>
              </p:custDataLst>
            </p:nvPr>
          </p:nvSpPr>
          <p:spPr>
            <a:xfrm>
              <a:off x="5852160" y="4800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31"/>
              </p:custDataLst>
            </p:nvPr>
          </p:nvSpPr>
          <p:spPr>
            <a:xfrm>
              <a:off x="5852160" y="5029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32"/>
              </p:custDataLst>
            </p:nvPr>
          </p:nvSpPr>
          <p:spPr>
            <a:xfrm>
              <a:off x="5852160" y="52578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33"/>
              </p:custDataLst>
            </p:nvPr>
          </p:nvSpPr>
          <p:spPr>
            <a:xfrm>
              <a:off x="5852160" y="54864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34"/>
              </p:custDataLst>
            </p:nvPr>
          </p:nvSpPr>
          <p:spPr>
            <a:xfrm>
              <a:off x="5848689" y="57150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35"/>
              </p:custDataLst>
            </p:nvPr>
          </p:nvSpPr>
          <p:spPr>
            <a:xfrm>
              <a:off x="5852160" y="5943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36"/>
              </p:custDataLst>
            </p:nvPr>
          </p:nvSpPr>
          <p:spPr>
            <a:xfrm>
              <a:off x="5852160" y="6172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</p:grpSp>
      <p:sp>
        <p:nvSpPr>
          <p:cNvPr id="51" name="Freeform 50"/>
          <p:cNvSpPr/>
          <p:nvPr>
            <p:custDataLst>
              <p:tags r:id="rId19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20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21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22"/>
            </p:custDataLst>
          </p:nvPr>
        </p:nvCxnSpPr>
        <p:spPr bwMode="auto">
          <a:xfrm>
            <a:off x="3905016" y="4156075"/>
            <a:ext cx="1947144" cy="7588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23"/>
            </p:custDataLst>
          </p:nvPr>
        </p:nvCxnSpPr>
        <p:spPr bwMode="auto">
          <a:xfrm>
            <a:off x="3905016" y="4233918"/>
            <a:ext cx="1943673" cy="159538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Brace 8"/>
          <p:cNvSpPr/>
          <p:nvPr/>
        </p:nvSpPr>
        <p:spPr bwMode="auto">
          <a:xfrm>
            <a:off x="5716370" y="1938256"/>
            <a:ext cx="361606" cy="237744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4"/>
            </p:custDataLst>
          </p:nvPr>
        </p:nvSpPr>
        <p:spPr>
          <a:xfrm>
            <a:off x="5028594" y="5277534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Jump</a:t>
            </a:r>
          </a:p>
          <a:p>
            <a:pPr algn="ctr"/>
            <a:r>
              <a:rPr lang="en-US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222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356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movq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%rdx,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cmpq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$6,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ja 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jmp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*.L4(,%rdi,8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06033806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35040" y="4267200"/>
            <a:ext cx="2926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Take a look!</a:t>
            </a:r>
          </a:p>
          <a:p>
            <a:r>
              <a:rPr lang="en-US" dirty="0">
                <a:latin typeface="Calibri" pitchFamily="34" charset="0"/>
                <a:hlinkClick r:id="rId9"/>
              </a:rPr>
              <a:t>https://</a:t>
            </a:r>
            <a:r>
              <a:rPr lang="en-US" dirty="0" smtClean="0">
                <a:latin typeface="Calibri" pitchFamily="34" charset="0"/>
                <a:hlinkClick r:id="rId9"/>
              </a:rPr>
              <a:t>godbolt.org/g/NAxYVw</a:t>
            </a:r>
            <a:r>
              <a:rPr lang="en-US" dirty="0" smtClean="0">
                <a:latin typeface="Calibri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2325" y="5329089"/>
            <a:ext cx="6221169" cy="989350"/>
            <a:chOff x="822325" y="5329089"/>
            <a:chExt cx="6221169" cy="989350"/>
          </a:xfrm>
        </p:grpSpPr>
        <p:sp>
          <p:nvSpPr>
            <p:cNvPr id="5" name="TextBox 4"/>
            <p:cNvSpPr txBox="1"/>
            <p:nvPr/>
          </p:nvSpPr>
          <p:spPr>
            <a:xfrm>
              <a:off x="1047750" y="5918329"/>
              <a:ext cx="5995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Calibri" pitchFamily="34" charset="0"/>
                </a:rPr>
                <a:t>j</a:t>
              </a:r>
              <a:r>
                <a:rPr lang="en-US" sz="2000" dirty="0" smtClean="0">
                  <a:solidFill>
                    <a:srgbClr val="C00000"/>
                  </a:solidFill>
                  <a:latin typeface="Calibri" pitchFamily="34" charset="0"/>
                </a:rPr>
                <a:t>ump </a:t>
              </a:r>
              <a:r>
                <a:rPr lang="en-US" sz="2000" b="1" dirty="0" smtClean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en-US" sz="2000" dirty="0" smtClean="0">
                  <a:solidFill>
                    <a:srgbClr val="C00000"/>
                  </a:solidFill>
                  <a:latin typeface="Calibri" pitchFamily="34" charset="0"/>
                </a:rPr>
                <a:t>bove </a:t>
              </a:r>
              <a:r>
                <a:rPr lang="en-US" sz="2000" dirty="0" smtClean="0">
                  <a:latin typeface="Calibri" pitchFamily="34" charset="0"/>
                </a:rPr>
                <a:t>– unsigned &gt; catches negative default cases</a:t>
              </a: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822325" y="5329089"/>
              <a:ext cx="450850" cy="800100"/>
            </a:xfrm>
            <a:prstGeom prst="arc">
              <a:avLst>
                <a:gd name="adj1" fmla="val 5365624"/>
                <a:gd name="adj2" fmla="val 16181977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53779" y="3194118"/>
            <a:ext cx="5207341" cy="1442414"/>
            <a:chOff x="3753779" y="3194118"/>
            <a:chExt cx="5207341" cy="1442414"/>
          </a:xfrm>
        </p:grpSpPr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6035040" y="3194118"/>
              <a:ext cx="2926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C00000"/>
                  </a:solidFill>
                  <a:latin typeface="Calibri" pitchFamily="34" charset="0"/>
                </a:rPr>
                <a:t>Note compiler chose to not initialize </a:t>
              </a:r>
              <a:r>
                <a:rPr lang="en-US" sz="2400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en-US" sz="24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3753779" y="3867150"/>
              <a:ext cx="2281261" cy="7693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149480" y="2166120"/>
              <a:ext cx="5629320" cy="4155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2640" y="2159280"/>
                <a:ext cx="5641920" cy="41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8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200468" y="4271011"/>
            <a:ext cx="4561840" cy="15341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$6, %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rdi   # x:6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.L8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*.L4(,%rdi,8)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0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movq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%rdx,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cmpq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$6,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ja 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jmp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*.L4(,%rdi,8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17920" y="2286000"/>
            <a:ext cx="2651760" cy="2667000"/>
            <a:chOff x="6217920" y="2286000"/>
            <a:chExt cx="2651760" cy="2667000"/>
          </a:xfrm>
        </p:grpSpPr>
        <p:sp>
          <p:nvSpPr>
            <p:cNvPr id="13" name="Rectangle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4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.L8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.L9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.L8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.L7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.L7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5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22961" y="5805171"/>
            <a:ext cx="807913" cy="63094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</a:t>
            </a: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/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1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20066711">
            <a:off x="1651000" y="5658570"/>
            <a:ext cx="631825" cy="3810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1840680" y="3330000"/>
              <a:ext cx="7300800" cy="2963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2760" y="3324240"/>
                <a:ext cx="7313400" cy="29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47800"/>
            <a:ext cx="8382000" cy="5156200"/>
          </a:xfrm>
          <a:ln/>
        </p:spPr>
        <p:txBody>
          <a:bodyPr>
            <a:normAutofit lnSpcReduction="10000"/>
          </a:bodyPr>
          <a:lstStyle/>
          <a:p>
            <a:r>
              <a:rPr lang="en-US" dirty="0"/>
              <a:t>Table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target requires </a:t>
            </a:r>
            <a:r>
              <a:rPr lang="en-US" dirty="0" smtClean="0"/>
              <a:t>8 bytes (address)</a:t>
            </a:r>
            <a:endParaRPr lang="en-US" dirty="0"/>
          </a:p>
          <a:p>
            <a:pPr lvl="1"/>
            <a:r>
              <a:rPr lang="en-US" dirty="0" smtClean="0"/>
              <a:t>Base </a:t>
            </a:r>
            <a:r>
              <a:rPr lang="en-US" dirty="0"/>
              <a:t>address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246126"/>
            <a:r>
              <a:rPr lang="en-US" dirty="0" smtClean="0">
                <a:solidFill>
                  <a:srgbClr val="4B2A85"/>
                </a:solidFill>
                <a:latin typeface="Calibri Bold" panose="020F0702030404030204" pitchFamily="34" charset="0"/>
                <a:cs typeface="Calibri Bold" panose="020F0702030404030204" pitchFamily="34" charset="0"/>
                <a:sym typeface="Calibri Bold" charset="0"/>
              </a:rPr>
              <a:t>Direct jump:</a:t>
            </a:r>
            <a:r>
              <a:rPr lang="en-US" dirty="0" smtClean="0">
                <a:solidFill>
                  <a:srgbClr val="4B2A85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dirty="0"/>
          </a:p>
          <a:p>
            <a:pPr marL="246126"/>
            <a:r>
              <a:rPr lang="en-US" dirty="0" smtClean="0">
                <a:solidFill>
                  <a:srgbClr val="4B2A85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 jump:</a:t>
            </a:r>
            <a:r>
              <a:rPr lang="en-US" dirty="0" smtClean="0">
                <a:solidFill>
                  <a:srgbClr val="4B2A85"/>
                </a:solidFill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L4(,%rdi,8)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Must scale by factor of </a:t>
            </a:r>
            <a:r>
              <a:rPr lang="en-US" dirty="0" smtClean="0"/>
              <a:t>8 (addresses are 8 bytes)</a:t>
            </a:r>
            <a:endParaRPr lang="en-US" dirty="0"/>
          </a:p>
          <a:p>
            <a:pPr marL="552450" lvl="1"/>
            <a:r>
              <a:rPr lang="en-US" dirty="0"/>
              <a:t>Fetch target from effective a</a:t>
            </a:r>
            <a:r>
              <a:rPr lang="en-US" dirty="0" smtClean="0"/>
              <a:t>ddress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L4 + x*8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217920" y="1371600"/>
            <a:ext cx="2651760" cy="2667000"/>
            <a:chOff x="6217920" y="2286000"/>
            <a:chExt cx="2651760" cy="2667000"/>
          </a:xfrm>
        </p:grpSpPr>
        <p:sp>
          <p:nvSpPr>
            <p:cNvPr id="10" name="Rectangle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1" name="Rectangle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.L8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.L9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.L8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.L7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.L7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6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981200"/>
            <a:ext cx="301752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.section	.</a:t>
            </a: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rodata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.L5	# x = 2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.L8	# x = 4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.L7	# x = 5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.quad	.L7	# x =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66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97280" y="1606034"/>
            <a:ext cx="301752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1:    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2:      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/* 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3:      // .L9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5: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case 6:      // .L7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break;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default:     // .L8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2;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59225" y="3030174"/>
            <a:ext cx="993775" cy="24371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3962400" y="2146300"/>
            <a:ext cx="996950" cy="1119414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0800000" flipH="1">
            <a:off x="3962400" y="2906712"/>
            <a:ext cx="1000125" cy="632618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962400" y="3675063"/>
            <a:ext cx="1003300" cy="12949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4105274"/>
            <a:ext cx="992188" cy="13620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4376056"/>
            <a:ext cx="914400" cy="195943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62400" y="4686300"/>
            <a:ext cx="914400" cy="114300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292100" y="1129785"/>
            <a:ext cx="32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declaring data, not instructions</a:t>
            </a:r>
            <a:endParaRPr lang="en-US" sz="1800" i="1" dirty="0" smtClean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 bwMode="auto">
          <a:xfrm>
            <a:off x="2432050" y="1474147"/>
            <a:ext cx="265849" cy="629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4419600" y="11781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</a:t>
            </a:r>
            <a:r>
              <a:rPr lang="en-US" sz="1800" dirty="0" smtClean="0">
                <a:latin typeface="Calibri" pitchFamily="34" charset="0"/>
              </a:rPr>
              <a:t>-byte memory alignment</a:t>
            </a:r>
            <a:endParaRPr lang="en-US" sz="1800" i="1" dirty="0" smtClean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 bwMode="auto">
          <a:xfrm rot="10800000" flipV="1">
            <a:off x="2520954" y="1377434"/>
            <a:ext cx="1936747" cy="108427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733550" y="4730750"/>
            <a:ext cx="50800" cy="609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35050" y="5282683"/>
            <a:ext cx="239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this data is 64-bits wide</a:t>
            </a:r>
          </a:p>
        </p:txBody>
      </p:sp>
    </p:spTree>
    <p:extLst>
      <p:ext uri="{BB962C8B-B14F-4D97-AF65-F5344CB8AC3E}">
        <p14:creationId xmlns:p14="http://schemas.microsoft.com/office/powerpoint/2010/main" val="25784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0" y="2743200"/>
            <a:ext cx="4023360" cy="1371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imulq</a:t>
            </a: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pt-BR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pt-BR" sz="18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474720" cy="1981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switch(x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case 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	  // .L3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0610700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conditional statement properly fills in the following blank?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4"/>
              </a:rPr>
              <a:t>http://PollEv.com/justinh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2926080"/>
            <a:ext cx="6400800" cy="36676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__________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{…} else {…}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3474720"/>
            <a:ext cx="6400800" cy="16521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cmpq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$1, %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rsi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%</a:t>
            </a:r>
            <a:r>
              <a:rPr lang="en-US" dirty="0" err="1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rsi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j</a:t>
            </a:r>
            <a:endParaRPr lang="en-US" dirty="0">
              <a:solidFill>
                <a:schemeClr val="bg2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setg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%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dl         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%dl  = </a:t>
            </a:r>
            <a:endParaRPr lang="en-US" dirty="0">
              <a:solidFill>
                <a:schemeClr val="bg2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cmpq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%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rdi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%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rsi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%</a:t>
            </a:r>
            <a:r>
              <a:rPr lang="en-US" dirty="0" err="1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rdi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lang="en-US" dirty="0" err="1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endParaRPr lang="en-US" dirty="0">
              <a:solidFill>
                <a:schemeClr val="bg2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setl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%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al         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%al  = </a:t>
            </a:r>
            <a:endParaRPr lang="en-US" dirty="0">
              <a:solidFill>
                <a:schemeClr val="bg2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orb    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%al, %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dl    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arithmetic operation</a:t>
            </a:r>
            <a:endParaRPr lang="en-US" dirty="0">
              <a:solidFill>
                <a:schemeClr val="bg2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je      .else       </a:t>
            </a:r>
            <a:r>
              <a:rPr lang="en-US" dirty="0" smtClean="0">
                <a:solidFill>
                  <a:schemeClr val="bg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   sets flags!</a:t>
            </a:r>
            <a:endParaRPr lang="en-US" sz="1800" dirty="0">
              <a:solidFill>
                <a:schemeClr val="bg2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40080" y="5394960"/>
            <a:ext cx="3749041" cy="523220"/>
            <a:chOff x="914614" y="1743727"/>
            <a:chExt cx="3748929" cy="392422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1371801" y="1743727"/>
              <a:ext cx="3291742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lvl="0" defTabSz="457200"/>
              <a:r>
                <a:rPr lang="en-US" sz="2800" b="1" dirty="0">
                  <a:solidFill>
                    <a:srgbClr val="F79646"/>
                  </a:solidFill>
                  <a:latin typeface="Courier New" pitchFamily="-65" charset="0"/>
                </a:rPr>
                <a:t>j </a:t>
              </a:r>
              <a:r>
                <a:rPr lang="en-US" sz="2800" b="1" dirty="0" smtClean="0">
                  <a:solidFill>
                    <a:srgbClr val="F79646"/>
                  </a:solidFill>
                  <a:latin typeface="Courier New" pitchFamily="-65" charset="0"/>
                </a:rPr>
                <a:t>&gt; 1 </a:t>
              </a:r>
              <a:r>
                <a:rPr lang="en-US" sz="2800" b="1" dirty="0">
                  <a:solidFill>
                    <a:srgbClr val="F79646"/>
                  </a:solidFill>
                  <a:latin typeface="Courier New" pitchFamily="-65" charset="0"/>
                </a:rPr>
                <a:t>|| j &lt; </a:t>
              </a:r>
              <a:r>
                <a:rPr lang="en-US" sz="2800" b="1" dirty="0" err="1">
                  <a:solidFill>
                    <a:srgbClr val="F79646"/>
                  </a:solidFill>
                  <a:latin typeface="Courier New" pitchFamily="-65" charset="0"/>
                </a:rPr>
                <a:t>i</a:t>
              </a:r>
              <a:endParaRPr lang="en-US" sz="2800" b="1" dirty="0">
                <a:solidFill>
                  <a:srgbClr val="F7964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4614" y="1767109"/>
              <a:ext cx="562958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(A)</a:t>
              </a: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640080" y="5943600"/>
            <a:ext cx="3749041" cy="523220"/>
            <a:chOff x="914399" y="3240088"/>
            <a:chExt cx="3749041" cy="523220"/>
          </a:xfrm>
        </p:grpSpPr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1371600" y="3240088"/>
              <a:ext cx="32918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408000"/>
                  </a:solidFill>
                  <a:latin typeface="Courier New" pitchFamily="49" charset="0"/>
                  <a:cs typeface="Courier New" pitchFamily="49" charset="0"/>
                </a:rPr>
                <a:t>j </a:t>
              </a:r>
              <a:r>
                <a:rPr lang="en-US" sz="2800" b="1" dirty="0">
                  <a:solidFill>
                    <a:srgbClr val="408000"/>
                  </a:solidFill>
                  <a:latin typeface="Courier New" pitchFamily="49" charset="0"/>
                  <a:cs typeface="Courier New" pitchFamily="49" charset="0"/>
                </a:rPr>
                <a:t>&gt;</a:t>
              </a:r>
              <a:r>
                <a:rPr lang="en-US" sz="2800" b="1" dirty="0" smtClean="0">
                  <a:solidFill>
                    <a:srgbClr val="408000"/>
                  </a:solidFill>
                  <a:latin typeface="Courier New" pitchFamily="49" charset="0"/>
                  <a:cs typeface="Courier New" pitchFamily="49" charset="0"/>
                </a:rPr>
                <a:t> 1 &amp;&amp; j &lt; </a:t>
              </a:r>
              <a:r>
                <a:rPr lang="en-US" sz="2800" b="1" dirty="0" err="1" smtClean="0">
                  <a:solidFill>
                    <a:srgbClr val="408000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endParaRPr lang="en-US" sz="3200" b="1" dirty="0" smtClean="0">
                <a:solidFill>
                  <a:srgbClr val="408000"/>
                </a:solidFill>
                <a:latin typeface="+mj-lt"/>
                <a:cs typeface="Courier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14399" y="3281652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(B)</a:t>
              </a: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4846320" y="5394960"/>
            <a:ext cx="3735844" cy="523220"/>
            <a:chOff x="927596" y="4154488"/>
            <a:chExt cx="3735844" cy="523220"/>
          </a:xfrm>
        </p:grpSpPr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1371600" y="4154488"/>
              <a:ext cx="32918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rgbClr val="FF66A0"/>
                  </a:solidFill>
                  <a:latin typeface="Courier New" pitchFamily="-65" charset="0"/>
                </a:rPr>
                <a:t>j </a:t>
              </a:r>
              <a:r>
                <a:rPr lang="en-US" sz="2800" b="1" dirty="0" smtClean="0">
                  <a:solidFill>
                    <a:srgbClr val="FF66A0"/>
                  </a:solidFill>
                  <a:latin typeface="Courier New" pitchFamily="-65" charset="0"/>
                </a:rPr>
                <a:t>≤ </a:t>
              </a:r>
              <a:r>
                <a:rPr lang="en-US" sz="2800" b="1" dirty="0">
                  <a:solidFill>
                    <a:srgbClr val="FF66A0"/>
                  </a:solidFill>
                  <a:latin typeface="Courier New" pitchFamily="-65" charset="0"/>
                </a:rPr>
                <a:t>1</a:t>
              </a:r>
              <a:r>
                <a:rPr lang="en-US" sz="2800" b="1" dirty="0" smtClean="0">
                  <a:solidFill>
                    <a:srgbClr val="FF66A0"/>
                  </a:solidFill>
                  <a:latin typeface="Courier New" pitchFamily="-65" charset="0"/>
                </a:rPr>
                <a:t> </a:t>
              </a:r>
              <a:r>
                <a:rPr lang="en-US" sz="2800" b="1" dirty="0">
                  <a:solidFill>
                    <a:srgbClr val="FF66A0"/>
                  </a:solidFill>
                  <a:latin typeface="Courier New" pitchFamily="-65" charset="0"/>
                </a:rPr>
                <a:t>|| j ≥ </a:t>
              </a:r>
              <a:r>
                <a:rPr lang="en-US" sz="2800" b="1" dirty="0" err="1">
                  <a:solidFill>
                    <a:srgbClr val="FF66A0"/>
                  </a:solidFill>
                  <a:latin typeface="Courier New" pitchFamily="-65" charset="0"/>
                </a:rPr>
                <a:t>i</a:t>
              </a:r>
              <a:endParaRPr lang="en-US" sz="2600" dirty="0" smtClean="0">
                <a:solidFill>
                  <a:srgbClr val="FF66A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927596" y="4185661"/>
              <a:ext cx="5405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(C)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46320" y="5943600"/>
            <a:ext cx="3749040" cy="523220"/>
            <a:chOff x="914400" y="5068888"/>
            <a:chExt cx="3749040" cy="523220"/>
          </a:xfrm>
        </p:grpSpPr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1371600" y="5068888"/>
              <a:ext cx="32918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ourier New" pitchFamily="49" charset="0"/>
                  <a:cs typeface="Courier New" pitchFamily="49" charset="0"/>
                </a:rPr>
                <a:t>j ≤ 1 &amp;&amp; j ≥ </a:t>
              </a:r>
              <a:r>
                <a:rPr lang="en-US" sz="2800" b="1" dirty="0" err="1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endParaRPr lang="en-US" sz="2800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914400" y="5110452"/>
              <a:ext cx="5709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(D)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199080" y="316080"/>
              <a:ext cx="8864280" cy="5727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440" y="307080"/>
                <a:ext cx="8883360" cy="57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6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Handling Fall-Through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7472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2: 	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en-US" sz="18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Fall Through */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3:	// .L9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z;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172200" y="4419600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= 1;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y/z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172200" y="5111496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+= z;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7"/>
            </p:custDataLst>
          </p:nvPr>
        </p:nvCxnSpPr>
        <p:spPr bwMode="auto">
          <a:xfrm flipV="1">
            <a:off x="1905000" y="2370489"/>
            <a:ext cx="2362200" cy="342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>
            <p:custDataLst>
              <p:tags r:id="rId8"/>
            </p:custDataLst>
          </p:nvPr>
        </p:nvCxnSpPr>
        <p:spPr bwMode="auto">
          <a:xfrm>
            <a:off x="1993900" y="3724656"/>
            <a:ext cx="4229100" cy="8694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 bwMode="auto">
          <a:xfrm>
            <a:off x="5568950" y="2984500"/>
            <a:ext cx="603250" cy="2425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0" y="4846320"/>
            <a:ext cx="3423801" cy="1782539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 dirty="0" smtClean="0">
                <a:latin typeface="Calibri" charset="0"/>
                <a:ea typeface="Calibri" charset="0"/>
                <a:cs typeface="Calibri" charset="0"/>
              </a:rPr>
              <a:t>More complicated choice than “just fall-through” forced by “migration” of  </a:t>
            </a:r>
            <a:r>
              <a:rPr lang="en-US" sz="2000" b="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ourier New Bold" charset="0"/>
              </a:rPr>
              <a:t>w 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ourier New Bold" charset="0"/>
              </a:rPr>
              <a:t>= 1</a:t>
            </a:r>
            <a:r>
              <a:rPr lang="en-US" sz="2000" b="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i="1" dirty="0" smtClean="0">
                <a:latin typeface="Calibri" charset="0"/>
                <a:ea typeface="Calibri" charset="0"/>
                <a:cs typeface="Calibri" charset="0"/>
              </a:rPr>
              <a:t>Example compilation trade-off</a:t>
            </a:r>
          </a:p>
        </p:txBody>
      </p:sp>
    </p:spTree>
    <p:extLst>
      <p:ext uri="{BB962C8B-B14F-4D97-AF65-F5344CB8AC3E}">
        <p14:creationId xmlns:p14="http://schemas.microsoft.com/office/powerpoint/2010/main" val="7384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2, x ==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62400" y="2743200"/>
            <a:ext cx="4937760" cy="284693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.L5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2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movq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y in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cqto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					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Div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prep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idivq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/z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L6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.L9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3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+= z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ret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4000"/>
            <a:ext cx="338328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	// .L5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= y/z;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/* 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Fall Through */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	// .L9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+= z;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0610700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(rest)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06240" y="2743200"/>
            <a:ext cx="420624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.L7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5,6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$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-= z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$2,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2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017520" cy="2667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case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  // .L7</a:t>
            </a:r>
          </a:p>
          <a:p>
            <a:pPr algn="l"/>
            <a:r>
              <a:rPr lang="en-US" sz="180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case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6:  // .L7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-= z;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break;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// .L8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= 2;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01200458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you implement this with a jump table?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Probably not</a:t>
            </a:r>
          </a:p>
          <a:p>
            <a:pPr lvl="1"/>
            <a:r>
              <a:rPr lang="en-US" dirty="0" smtClean="0"/>
              <a:t>32,768-entry jump table too big (256 KiB) for only 4 cases</a:t>
            </a:r>
          </a:p>
          <a:p>
            <a:pPr lvl="1"/>
            <a:r>
              <a:rPr lang="en-US" dirty="0" smtClean="0"/>
              <a:t>For comparison, text of this switch statement 193 B</a:t>
            </a:r>
            <a:endParaRPr lang="en-US" dirty="0"/>
          </a:p>
        </p:txBody>
      </p:sp>
      <p:sp>
        <p:nvSpPr>
          <p:cNvPr id="4" name="Rectangle 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19403" y="1999122"/>
            <a:ext cx="3816927" cy="285975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0:    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10:   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32767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 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Bonus content (nonessential).  Does contain examples.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Conditional Operator with Jumps</a:t>
            </a:r>
          </a:p>
          <a:p>
            <a:r>
              <a:rPr lang="en-US" dirty="0" smtClean="0"/>
              <a:t>Conditional Move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rgbClr val="ECE7FF"/>
                  </a:gs>
                  <a:gs pos="75000">
                    <a:srgbClr val="4B2A85"/>
                  </a:gs>
                </a:gsLst>
                <a:lin ang="5400000"/>
              </a:gradFill>
              <a:effectLst>
                <a:glow rad="45500">
                  <a:srgbClr val="4B2A85">
                    <a:alpha val="35000"/>
                  </a:srgb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829" y="1475705"/>
            <a:ext cx="2920788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 Code</a:t>
            </a:r>
          </a:p>
        </p:txBody>
      </p:sp>
      <p:sp>
        <p:nvSpPr>
          <p:cNvPr id="2693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888455"/>
            <a:ext cx="4800600" cy="397545"/>
          </a:xfrm>
          <a:prstGeom prst="rect">
            <a:avLst/>
          </a:prstGeom>
          <a:solidFill>
            <a:srgbClr val="F6F5BD"/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i="1" dirty="0">
                <a:latin typeface="Calibri" pitchFamily="34" charset="0"/>
              </a:rPr>
              <a:t>Test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? </a:t>
            </a:r>
            <a:r>
              <a:rPr lang="en-US" sz="2000" b="0" i="1" dirty="0">
                <a:latin typeface="Calibri" pitchFamily="34" charset="0"/>
              </a:rPr>
              <a:t>Then-</a:t>
            </a:r>
            <a:r>
              <a:rPr lang="en-US" sz="2000" b="0" i="1" dirty="0" err="1">
                <a:latin typeface="Calibri" pitchFamily="34" charset="0"/>
              </a:rPr>
              <a:t>Expr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2000" b="0" i="1" dirty="0">
                <a:latin typeface="Calibri" pitchFamily="34" charset="0"/>
              </a:rPr>
              <a:t>Else-</a:t>
            </a:r>
            <a:r>
              <a:rPr lang="en-US" sz="2000" b="0" i="1" dirty="0" err="1">
                <a:latin typeface="Calibri" pitchFamily="34" charset="0"/>
              </a:rPr>
              <a:t>Expr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69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3403600"/>
            <a:ext cx="22987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 err="1">
                <a:solidFill>
                  <a:schemeClr val="tx2"/>
                </a:solidFill>
                <a:latin typeface="Calibri" pitchFamily="34" charset="0"/>
              </a:rPr>
              <a:t>Goto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 Version</a:t>
            </a:r>
          </a:p>
        </p:txBody>
      </p:sp>
      <p:sp>
        <p:nvSpPr>
          <p:cNvPr id="2693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816350"/>
            <a:ext cx="3733800" cy="233653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</a:t>
            </a:r>
            <a:r>
              <a:rPr lang="en-US" sz="1800" b="0" dirty="0"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!</a:t>
            </a:r>
            <a:r>
              <a:rPr lang="en-US" sz="1800" b="0" i="1" dirty="0"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</a:t>
            </a:r>
            <a:r>
              <a:rPr lang="en-US" sz="1800" b="0" i="1" dirty="0" err="1"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Done;</a:t>
            </a:r>
            <a:endParaRPr lang="en-US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Else:</a:t>
            </a:r>
            <a:endParaRPr lang="en-US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</a:t>
            </a:r>
            <a:r>
              <a:rPr lang="en-US" sz="1800" b="0" i="1" dirty="0" err="1"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Done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:</a:t>
            </a:r>
            <a:endParaRPr lang="en-US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. . .</a:t>
            </a:r>
            <a:endParaRPr lang="en-US" b="0" dirty="0"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81000" y="556950"/>
            <a:ext cx="8534400" cy="573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Conditional Operator with Jumps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9319" name="Rectangle 7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4495800" y="3049132"/>
            <a:ext cx="4572000" cy="3339142"/>
          </a:xfrm>
        </p:spPr>
        <p:txBody>
          <a:bodyPr/>
          <a:lstStyle/>
          <a:p>
            <a:pPr marL="560388" lvl="1" indent="-222250" defTabSz="895350">
              <a:tabLst>
                <a:tab pos="3660775" algn="l"/>
              </a:tabLst>
            </a:pPr>
            <a:r>
              <a:rPr lang="en-US" dirty="0" smtClean="0"/>
              <a:t>Ternary operator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?: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i="1" dirty="0" smtClean="0"/>
              <a:t>Test</a:t>
            </a:r>
            <a:r>
              <a:rPr lang="en-US" dirty="0" smtClean="0"/>
              <a:t> </a:t>
            </a:r>
            <a:r>
              <a:rPr lang="en-US" dirty="0"/>
              <a:t>is expression returning integer</a:t>
            </a:r>
          </a:p>
          <a:p>
            <a:pPr marL="839788" lvl="2" indent="-165100" defTabSz="895350">
              <a:buNone/>
              <a:tabLst>
                <a:tab pos="3660775" algn="l"/>
              </a:tabLst>
            </a:pPr>
            <a:r>
              <a:rPr lang="en-US" dirty="0"/>
              <a:t>= </a:t>
            </a:r>
            <a:r>
              <a:rPr lang="en-US" dirty="0" smtClean="0"/>
              <a:t>0 </a:t>
            </a:r>
            <a:r>
              <a:rPr lang="en-US" dirty="0"/>
              <a:t>interpreted as false</a:t>
            </a:r>
          </a:p>
          <a:p>
            <a:pPr marL="839788" lvl="2" indent="-165100" defTabSz="895350">
              <a:buNone/>
              <a:tabLst>
                <a:tab pos="3660775" algn="l"/>
              </a:tabLst>
            </a:pPr>
            <a:r>
              <a:rPr lang="en-US" dirty="0"/>
              <a:t>≠ 0 interpreted as true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dirty="0"/>
              <a:t>Create separate code regions for then &amp; else expressions</a:t>
            </a:r>
          </a:p>
          <a:p>
            <a:pPr marL="560388" lvl="1" indent="-222250" defTabSz="895350">
              <a:tabLst>
                <a:tab pos="3660775" algn="l"/>
              </a:tabLst>
            </a:pPr>
            <a:r>
              <a:rPr lang="en-US" dirty="0"/>
              <a:t>Execute appropriate </a:t>
            </a:r>
            <a:r>
              <a:rPr lang="en-US" dirty="0" smtClean="0"/>
              <a:t>one</a:t>
            </a:r>
          </a:p>
          <a:p>
            <a:pPr marL="560388" lvl="1" indent="-222250" defTabSz="895350">
              <a:tabLst>
                <a:tab pos="3660775" algn="l"/>
              </a:tabLst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693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7829" y="2884299"/>
            <a:ext cx="3615484" cy="366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8575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x&gt;y ? x-y : y-x;</a:t>
            </a:r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0302" y="1429147"/>
            <a:ext cx="2655999" cy="1320874"/>
          </a:xfrm>
          <a:prstGeom prst="rect">
            <a:avLst/>
          </a:prstGeom>
          <a:solidFill>
            <a:srgbClr val="F6F5BD"/>
          </a:solidFill>
          <a:ln w="1270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i="1" dirty="0" err="1">
                <a:latin typeface="Calibri"/>
                <a:cs typeface="Calibri"/>
              </a:rPr>
              <a:t>Test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 val = </a:t>
            </a:r>
            <a:r>
              <a:rPr lang="en-US" sz="2000" b="0" i="1" dirty="0" err="1">
                <a:latin typeface="Calibri"/>
                <a:cs typeface="Calibri"/>
              </a:rPr>
              <a:t>Then-Expr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 val = </a:t>
            </a:r>
            <a:r>
              <a:rPr lang="en-US" sz="2000" b="0" i="1" dirty="0" err="1">
                <a:latin typeface="Calibri"/>
                <a:cs typeface="Calibri"/>
              </a:rPr>
              <a:t>Else-Expr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" name="Straight Arrow Connector 2"/>
          <p:cNvCxnSpPr>
            <a:stCxn id="269315" idx="3"/>
          </p:cNvCxnSpPr>
          <p:nvPr>
            <p:custDataLst>
              <p:tags r:id="rId10"/>
            </p:custDataLst>
          </p:nvPr>
        </p:nvCxnSpPr>
        <p:spPr bwMode="auto">
          <a:xfrm flipV="1">
            <a:off x="5257800" y="2086231"/>
            <a:ext cx="612502" cy="9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" name="TextBox 4"/>
          <p:cNvSpPr txBox="1"/>
          <p:nvPr>
            <p:custDataLst>
              <p:tags r:id="rId11"/>
            </p:custDataLst>
          </p:nvPr>
        </p:nvSpPr>
        <p:spPr>
          <a:xfrm>
            <a:off x="467829" y="2427099"/>
            <a:ext cx="13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Example: 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138231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Conditional Move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60" name="Rectangle 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470900" cy="4038600"/>
              </a:xfrm>
              <a:ln/>
            </p:spPr>
            <p:txBody>
              <a:bodyPr/>
              <a:lstStyle/>
              <a:p>
                <a:pPr marL="292100"/>
                <a:r>
                  <a:rPr lang="en-US" sz="2400" dirty="0" smtClean="0"/>
                  <a:t>Conditional Move Instructions:  </a:t>
                </a:r>
                <a:r>
                  <a:rPr 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cmov</a:t>
                </a:r>
                <a:r>
                  <a:rPr lang="en-US" sz="2000" b="1" i="1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src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dst</a:t>
                </a:r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lvl="1"/>
                <a:r>
                  <a:rPr lang="en-US" sz="2000" dirty="0" smtClean="0"/>
                  <a:t>Move </a:t>
                </a:r>
                <a:r>
                  <a:rPr lang="en-US" sz="2000" dirty="0"/>
                  <a:t>value from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src</a:t>
                </a:r>
                <a:r>
                  <a:rPr lang="en-US" sz="2000" dirty="0"/>
                  <a:t> to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dst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if condition </a:t>
                </a:r>
                <a:r>
                  <a:rPr lang="en-US" sz="20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holds</a:t>
                </a:r>
              </a:p>
              <a:p>
                <a:pPr marL="692150" lvl="1"/>
                <a:r>
                  <a:rPr lang="en-US" sz="2000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if(</a:t>
                </a:r>
                <a:r>
                  <a:rPr lang="en-US" sz="2000" i="1" dirty="0" smtClean="0"/>
                  <a:t>Test</a:t>
                </a:r>
                <a:r>
                  <a:rPr lang="en-US" sz="2000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 </a:t>
                </a:r>
                <a:r>
                  <a:rPr lang="en-US" sz="2000" i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Dest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 </a:t>
                </a:r>
                <a:r>
                  <a:rPr lang="en-US" sz="2000" i="1" dirty="0" err="1" smtClean="0">
                    <a:latin typeface="Courier New" panose="02070309020205020404" pitchFamily="49" charset="0"/>
                    <a:cs typeface="Courier New" panose="02070309020205020404" pitchFamily="49" charset="0"/>
                    <a:sym typeface="Wingdings" pitchFamily="2" charset="2"/>
                  </a:rPr>
                  <a:t>Src</a:t>
                </a:r>
                <a:endParaRPr lang="en-US" sz="2000" i="1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endParaRPr>
              </a:p>
              <a:p>
                <a:pPr marL="692150" lvl="1"/>
                <a:r>
                  <a:rPr lang="en-US" sz="2000" dirty="0" smtClean="0"/>
                  <a:t>GCC tries to use them (but only when known to be </a:t>
                </a:r>
                <a:r>
                  <a:rPr lang="en-US" sz="2000" b="1" dirty="0" smtClean="0"/>
                  <a:t>safe</a:t>
                </a:r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marL="292100"/>
                <a:r>
                  <a:rPr lang="en-US" sz="2400" dirty="0" smtClean="0"/>
                  <a:t>Why is this useful?</a:t>
                </a:r>
              </a:p>
              <a:p>
                <a:pPr marL="552450" lvl="1"/>
                <a:r>
                  <a:rPr lang="en-US" sz="2000" dirty="0" smtClean="0"/>
                  <a:t>Branches are very disruptive to instruction flow through </a:t>
                </a:r>
                <a:r>
                  <a:rPr lang="en-US" sz="2000" i="1" dirty="0" smtClean="0"/>
                  <a:t>pipelines</a:t>
                </a:r>
              </a:p>
              <a:p>
                <a:pPr marL="552450" lvl="1"/>
                <a:r>
                  <a:rPr lang="en-US" sz="2000" dirty="0" smtClean="0"/>
                  <a:t>Conditional moves do not require control transfer</a:t>
                </a:r>
                <a:endParaRPr lang="en-US" sz="2000" dirty="0"/>
              </a:p>
            </p:txBody>
          </p:sp>
        </mc:Choice>
        <mc:Fallback xmlns="">
          <p:sp>
            <p:nvSpPr>
              <p:cNvPr id="49160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8"/>
                </p:custDataLst>
              </p:nvPr>
            </p:nvSpPr>
            <p:spPr>
              <a:xfrm>
                <a:off x="393192" y="1362456"/>
                <a:ext cx="8470900" cy="4038600"/>
              </a:xfrm>
              <a:blipFill rotWithShape="0">
                <a:blip r:embed="rId9"/>
                <a:stretch>
                  <a:fillRect l="-144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7244575" y="323939"/>
            <a:ext cx="1823225" cy="1337593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more details at end of slides</a:t>
            </a:r>
          </a:p>
        </p:txBody>
      </p:sp>
      <p:sp>
        <p:nvSpPr>
          <p:cNvPr id="10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840480" y="4206240"/>
            <a:ext cx="5120640" cy="22353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absdiff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tr-TR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6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tr-TR" sz="16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tr-TR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x</a:t>
            </a:r>
            <a:endParaRPr lang="tr-TR" sz="16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tr-TR" sz="1600" b="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    </a:t>
            </a:r>
            <a:r>
              <a:rPr lang="tr-TR" sz="1600" b="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%rsi, </a:t>
            </a:r>
            <a:r>
              <a:rPr lang="tr-TR" sz="16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60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tr-TR" sz="1600" b="0" dirty="0" smtClean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result=x-y</a:t>
            </a:r>
            <a:endParaRPr lang="tr-TR" sz="16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tr-TR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6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tr-TR" sz="16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tr-TR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tr-TR" sz="16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tr-TR" sz="1600" b="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tr-TR" sz="1600" b="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%rdi, %</a:t>
            </a:r>
            <a:r>
              <a:rPr lang="tr-TR" sz="1600" b="0" dirty="0" err="1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tr-TR" sz="1600" b="0" dirty="0" smtClean="0">
                <a:solidFill>
                  <a:srgbClr val="00B05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e</a:t>
            </a:r>
            <a:r>
              <a:rPr lang="en-US" sz="16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lse</a:t>
            </a:r>
            <a:r>
              <a:rPr lang="en-US" sz="16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_</a:t>
            </a:r>
            <a:r>
              <a:rPr lang="tr-TR" sz="16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val=y-x</a:t>
            </a:r>
            <a:endParaRPr lang="tr-TR" sz="16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tr-TR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cmpq</a:t>
            </a: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6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6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tr-TR" sz="16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tr-TR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tr-TR" sz="16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tr-TR" sz="16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x:y</a:t>
            </a:r>
            <a:endParaRPr lang="tr-TR" sz="16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tr-TR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cmovle</a:t>
            </a: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tr-TR" sz="16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%rdx, </a:t>
            </a:r>
            <a:r>
              <a:rPr lang="tr-TR" sz="16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 </a:t>
            </a:r>
            <a:r>
              <a:rPr lang="tr-TR" sz="16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if &lt;=,</a:t>
            </a:r>
            <a:endParaRPr lang="tr-TR" sz="16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6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ret</a:t>
            </a:r>
            <a:r>
              <a:rPr lang="en-US" sz="16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   </a:t>
            </a:r>
            <a:r>
              <a:rPr lang="en-US" sz="160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   result=</a:t>
            </a:r>
            <a:r>
              <a:rPr lang="en-US" sz="160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else_val</a:t>
            </a:r>
            <a:endParaRPr lang="en-US" sz="16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sp>
        <p:nvSpPr>
          <p:cNvPr id="11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45145" y="4754880"/>
            <a:ext cx="3566160" cy="11300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</a:t>
            </a:r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x&gt;y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? </a:t>
            </a:r>
            <a:r>
              <a:rPr lang="en-US" sz="1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x-y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: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y-x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6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292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0292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0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endParaRPr lang="en-US" sz="2000" b="0" dirty="0" smtClean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0" i="1" dirty="0" err="1" smtClean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: </a:t>
            </a:r>
            <a:r>
              <a:rPr lang="en-US" sz="2000" b="0" i="1" dirty="0" err="1" smtClean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0292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” 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Version</a:t>
            </a:r>
          </a:p>
        </p:txBody>
      </p:sp>
      <p:sp>
        <p:nvSpPr>
          <p:cNvPr id="49158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029200" y="4495800"/>
            <a:ext cx="3933669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result = </a:t>
            </a:r>
            <a:r>
              <a:rPr lang="en-US" sz="1800" b="0" i="1" dirty="0" err="1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Arial Narro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else_val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</a:t>
            </a:r>
            <a:r>
              <a:rPr lang="en-US" sz="1800" b="0" i="1" dirty="0" err="1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nt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!</a:t>
            </a:r>
            <a:r>
              <a:rPr lang="en-US" sz="1800" b="0" i="1" dirty="0" smtClean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nt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) result = </a:t>
            </a:r>
            <a:r>
              <a:rPr lang="en-US" sz="1800" b="0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else_val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result;</a:t>
            </a:r>
            <a:endParaRPr lang="en-US" sz="2400" b="0" dirty="0" smtClean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Using Conditional Moves</a:t>
            </a:r>
            <a:endParaRPr lang="en-US" dirty="0"/>
          </a:p>
        </p:txBody>
      </p:sp>
      <p:sp>
        <p:nvSpPr>
          <p:cNvPr id="49160" name="Rectangle 8"/>
          <p:cNvSpPr>
            <a:spLocks noGrp="1" noChangeArrowheads="1"/>
          </p:cNvSpPr>
          <p:nvPr>
            <p:ph idx="1"/>
            <p:custDataLst>
              <p:tags r:id="rId6"/>
            </p:custDataLst>
          </p:nvPr>
        </p:nvSpPr>
        <p:spPr>
          <a:xfrm>
            <a:off x="63500" y="1219200"/>
            <a:ext cx="4889500" cy="4038600"/>
          </a:xfrm>
          <a:ln/>
        </p:spPr>
        <p:txBody>
          <a:bodyPr>
            <a:normAutofit fontScale="77500" lnSpcReduction="20000"/>
          </a:bodyPr>
          <a:lstStyle/>
          <a:p>
            <a:pPr marL="292100"/>
            <a:r>
              <a:rPr lang="en-US" dirty="0" smtClean="0"/>
              <a:t>Conditional Move Instructions</a:t>
            </a:r>
          </a:p>
          <a:p>
            <a:pPr lvl="1"/>
            <a:r>
              <a:rPr lang="en-US" b="1" dirty="0" err="1">
                <a:latin typeface="Anonymous Pro" panose="02060609030202000504" pitchFamily="49" charset="0"/>
              </a:rPr>
              <a:t>cmov</a:t>
            </a:r>
            <a:r>
              <a:rPr lang="en-US" b="1" i="1" dirty="0" err="1">
                <a:latin typeface="Anonymous Pro" panose="02060609030202000504" pitchFamily="49" charset="0"/>
              </a:rPr>
              <a:t>C</a:t>
            </a:r>
            <a:r>
              <a:rPr lang="en-US" dirty="0"/>
              <a:t>  </a:t>
            </a:r>
            <a:r>
              <a:rPr lang="en-US" dirty="0" err="1"/>
              <a:t>src</a:t>
            </a:r>
            <a:r>
              <a:rPr lang="en-US" dirty="0"/>
              <a:t>, dest</a:t>
            </a:r>
          </a:p>
          <a:p>
            <a:pPr lvl="1"/>
            <a:r>
              <a:rPr lang="en-US" dirty="0"/>
              <a:t>Move value from </a:t>
            </a:r>
            <a:r>
              <a:rPr lang="en-US" dirty="0" err="1"/>
              <a:t>src</a:t>
            </a:r>
            <a:r>
              <a:rPr lang="en-US" dirty="0"/>
              <a:t> to dest if condition </a:t>
            </a:r>
            <a:r>
              <a:rPr lang="en-US" b="1" i="1" dirty="0">
                <a:latin typeface="Anonymous Pro" panose="02060609030202000504" pitchFamily="49" charset="0"/>
              </a:rPr>
              <a:t>C</a:t>
            </a:r>
            <a:r>
              <a:rPr lang="en-US" dirty="0"/>
              <a:t> holds</a:t>
            </a:r>
          </a:p>
          <a:p>
            <a:pPr marL="552450" lvl="1"/>
            <a:r>
              <a:rPr lang="en-US" dirty="0" smtClean="0"/>
              <a:t>Instruction supports:</a:t>
            </a:r>
          </a:p>
          <a:p>
            <a:pPr marL="838200" lvl="2">
              <a:buNone/>
            </a:pPr>
            <a:r>
              <a:rPr lang="en-US" dirty="0" smtClean="0"/>
              <a:t>if (Test) Dest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Src</a:t>
            </a:r>
            <a:endParaRPr lang="en-US" dirty="0" smtClean="0">
              <a:sym typeface="Wingdings" pitchFamily="2" charset="2"/>
            </a:endParaRPr>
          </a:p>
          <a:p>
            <a:pPr marL="552450" lvl="1"/>
            <a:r>
              <a:rPr lang="en-US" dirty="0" smtClean="0"/>
              <a:t>Supported in post-1995 x86 processors</a:t>
            </a:r>
          </a:p>
          <a:p>
            <a:pPr marL="552450" lvl="1"/>
            <a:r>
              <a:rPr lang="en-US" dirty="0" smtClean="0"/>
              <a:t>GCC tries to use them</a:t>
            </a:r>
          </a:p>
          <a:p>
            <a:pPr marL="838200" lvl="2"/>
            <a:r>
              <a:rPr lang="en-US" dirty="0" smtClean="0"/>
              <a:t>But, only when known to be </a:t>
            </a:r>
            <a:r>
              <a:rPr lang="en-US" b="1" dirty="0" smtClean="0"/>
              <a:t>safe </a:t>
            </a:r>
            <a:endParaRPr lang="en-US" b="1" dirty="0"/>
          </a:p>
          <a:p>
            <a:pPr marL="292100"/>
            <a:r>
              <a:rPr lang="en-US" dirty="0" smtClean="0"/>
              <a:t>Why is this useful?</a:t>
            </a:r>
          </a:p>
          <a:p>
            <a:pPr marL="552450" lvl="1"/>
            <a:r>
              <a:rPr lang="en-US" dirty="0" smtClean="0"/>
              <a:t>Branches are very disruptive to instruction flow through pipelines</a:t>
            </a:r>
          </a:p>
          <a:p>
            <a:pPr marL="552450" lvl="1"/>
            <a:r>
              <a:rPr lang="en-US" dirty="0" smtClean="0"/>
              <a:t>Conditional moves do not require control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7955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Conditional Move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0186" name="Rectangle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4267200"/>
            <a:ext cx="713232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</a:t>
            </a: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</a:t>
            </a:r>
            <a:r>
              <a:rPr lang="tr-TR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tr-TR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tr-TR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x</a:t>
            </a:r>
            <a:endParaRPr lang="tr-TR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tr-TR" sz="1800" b="0" dirty="0" err="1" smtClean="0">
                <a:solidFill>
                  <a:srgbClr val="0000FF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tr-TR" sz="1800" b="0" dirty="0" smtClean="0">
                <a:solidFill>
                  <a:srgbClr val="0000FF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>
                <a:solidFill>
                  <a:srgbClr val="0000FF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800" b="0" dirty="0" err="1">
                <a:solidFill>
                  <a:srgbClr val="0000FF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tr-TR" sz="1800" b="0" dirty="0">
                <a:solidFill>
                  <a:srgbClr val="0000FF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tr-TR" sz="1800" b="0" dirty="0" err="1" smtClean="0">
                <a:solidFill>
                  <a:srgbClr val="0000FF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tr-TR" sz="1800" b="0" dirty="0" smtClean="0">
                <a:solidFill>
                  <a:srgbClr val="0000FF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tr-TR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result</a:t>
            </a:r>
            <a:r>
              <a:rPr lang="tr-TR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= x-y</a:t>
            </a:r>
            <a:endParaRPr lang="tr-TR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tr-TR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tr-TR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tr-TR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endParaRPr lang="tr-TR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tr-TR" sz="1800" b="0" dirty="0" smtClean="0">
                <a:solidFill>
                  <a:srgbClr val="CC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    </a:t>
            </a:r>
            <a:r>
              <a:rPr lang="tr-TR" sz="1800" b="0" dirty="0">
                <a:solidFill>
                  <a:srgbClr val="CC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%rdi, %</a:t>
            </a:r>
            <a:r>
              <a:rPr lang="tr-TR" sz="1800" b="0" dirty="0" err="1" smtClean="0">
                <a:solidFill>
                  <a:srgbClr val="CC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rdx</a:t>
            </a:r>
            <a:r>
              <a:rPr lang="tr-TR" sz="1800" b="0" dirty="0" smtClean="0">
                <a:solidFill>
                  <a:srgbClr val="CC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e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lse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_</a:t>
            </a:r>
            <a:r>
              <a:rPr lang="tr-TR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val = y-x</a:t>
            </a:r>
            <a:endParaRPr lang="tr-TR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tr-TR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cmpq</a:t>
            </a: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</a:t>
            </a:r>
            <a:r>
              <a:rPr lang="tr-TR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tr-TR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tr-TR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</a:t>
            </a:r>
            <a:r>
              <a:rPr lang="tr-TR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x:y</a:t>
            </a:r>
            <a:endParaRPr lang="tr-TR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cmovle  </a:t>
            </a:r>
            <a:r>
              <a:rPr lang="tr-TR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%rdx, %</a:t>
            </a:r>
            <a:r>
              <a:rPr lang="tr-TR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</a:t>
            </a:r>
            <a:r>
              <a:rPr lang="tr-TR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if &lt;=, result = e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lse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_</a:t>
            </a:r>
            <a:r>
              <a:rPr lang="tr-TR" sz="1800" b="0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val</a:t>
            </a:r>
            <a:endParaRPr lang="tr-TR" sz="1800" b="0" dirty="0">
              <a:solidFill>
                <a:schemeClr val="bg2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ret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1295400"/>
            <a:ext cx="3931920" cy="2616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CC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92877834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Register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Use(s)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1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Anonymous Pro" panose="02060609030202000504" pitchFamily="49" charset="0"/>
                        <a:cs typeface="Courier New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14535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1430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Bad Cases for </a:t>
            </a:r>
            <a:r>
              <a:rPr lang="en-US" dirty="0"/>
              <a:t>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85800" y="2151062"/>
            <a:ext cx="6578600" cy="609600"/>
          </a:xfrm>
          <a:ln/>
        </p:spPr>
        <p:txBody>
          <a:bodyPr>
            <a:normAutofit fontScale="85000" lnSpcReduction="10000"/>
          </a:bodyPr>
          <a:lstStyle/>
          <a:p>
            <a:r>
              <a:rPr lang="en-US" sz="2000" b="0" dirty="0"/>
              <a:t>Both values get </a:t>
            </a:r>
            <a:r>
              <a:rPr lang="en-US" sz="2000" b="0" dirty="0" smtClean="0"/>
              <a:t>computed</a:t>
            </a:r>
          </a:p>
          <a:p>
            <a:r>
              <a:rPr lang="en-US" sz="2000" b="0" dirty="0" smtClean="0"/>
              <a:t>Only makes sense when computations are very simple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2232" name="Rectangle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33400" y="16176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 anchor="ctr" anchorCtr="0"/>
          <a:lstStyle/>
          <a:p>
            <a:pPr algn="l"/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Test(x)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?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Hard1(x)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: Hard2(x);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0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200" y="30734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Risky Computations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4081462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 Bold" charset="0"/>
              </a:rPr>
              <a:t>Both values get computed</a:t>
            </a:r>
          </a:p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 Bold" charset="0"/>
              </a:rPr>
              <a:t>May have undesirable effects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Calibri Bold" charset="0"/>
            </a:endParaRPr>
          </a:p>
        </p:txBody>
      </p:sp>
      <p:sp>
        <p:nvSpPr>
          <p:cNvPr id="12" name="Rectangl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33400" y="35480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 anchor="ctr" anchorCtr="0"/>
          <a:lstStyle/>
          <a:p>
            <a:pPr algn="l"/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p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?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*p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: 0;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3" name="Rectangle 3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7200" y="50292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Computations with side effects</a:t>
            </a:r>
            <a:endParaRPr lang="en-US" sz="2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6037262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  <a:sym typeface="Calibri Bold" charset="0"/>
              </a:rPr>
              <a:t>Both values get computed</a:t>
            </a:r>
          </a:p>
          <a:p>
            <a:pPr marL="254000" marR="0" lvl="0" indent="-25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tabLst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 Bold" charset="0"/>
              </a:rPr>
              <a:t>Must be side-effect free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  <a:sym typeface="Calibri Bold" charset="0"/>
            </a:endParaRPr>
          </a:p>
        </p:txBody>
      </p:sp>
      <p:sp>
        <p:nvSpPr>
          <p:cNvPr id="15" name="Rectangle 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33400" y="55038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 anchor="ctr" anchorCtr="0"/>
          <a:lstStyle/>
          <a:p>
            <a:pPr algn="l"/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val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x &gt; 0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?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alibri Bold Italic" charset="0"/>
                <a:cs typeface="Courier New" panose="02070309020205020404" pitchFamily="49" charset="0"/>
                <a:sym typeface="Calibri Bold Italic" charset="0"/>
              </a:rPr>
              <a:t>x*=7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: x+=3;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244575" y="323939"/>
            <a:ext cx="1823225" cy="724275"/>
          </a:xfrm>
          <a:prstGeom prst="roundRect">
            <a:avLst>
              <a:gd name="adj" fmla="val 10508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Bonus Content </a:t>
            </a:r>
            <a:r>
              <a:rPr lang="en-US" sz="20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(nonessential)</a:t>
            </a:r>
          </a:p>
        </p:txBody>
      </p:sp>
    </p:spTree>
    <p:extLst>
      <p:ext uri="{BB962C8B-B14F-4D97-AF65-F5344CB8AC3E}">
        <p14:creationId xmlns:p14="http://schemas.microsoft.com/office/powerpoint/2010/main" val="22155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  <a:ln/>
        </p:spPr>
        <p:txBody>
          <a:bodyPr>
            <a:no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sz="2400" dirty="0" smtClean="0"/>
              <a:t> Instructions</a:t>
            </a:r>
          </a:p>
          <a:p>
            <a:pPr marL="552450" lvl="1"/>
            <a:r>
              <a:rPr lang="en-US" sz="2000" dirty="0" smtClean="0"/>
              <a:t>Jumps to </a:t>
            </a:r>
            <a:r>
              <a:rPr lang="en-US" sz="2000" b="1" i="1" dirty="0" smtClean="0"/>
              <a:t>target</a:t>
            </a:r>
            <a:r>
              <a:rPr lang="en-US" sz="2000" dirty="0" smtClean="0"/>
              <a:t> (argument – actually just an address)</a:t>
            </a:r>
          </a:p>
          <a:p>
            <a:pPr marL="552450" lvl="1"/>
            <a:r>
              <a:rPr lang="en-US" sz="2000" dirty="0" smtClean="0"/>
              <a:t>Conditional jump relies on special </a:t>
            </a:r>
            <a:r>
              <a:rPr lang="en-US" sz="2000" i="1" dirty="0" smtClean="0"/>
              <a:t>condition code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71302622"/>
              </p:ext>
            </p:extLst>
          </p:nvPr>
        </p:nvGraphicFramePr>
        <p:xfrm>
          <a:off x="1828800" y="2651760"/>
          <a:ext cx="5486400" cy="3581400"/>
        </p:xfrm>
        <a:graphic>
          <a:graphicData uri="http://schemas.openxmlformats.org/drawingml/2006/table">
            <a:tbl>
              <a:tblPr/>
              <a:tblGrid>
                <a:gridCol w="1463040"/>
                <a:gridCol w="1737360"/>
                <a:gridCol w="22860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21760" y="426600"/>
              <a:ext cx="5199480" cy="2936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7080" y="421920"/>
                <a:ext cx="5208120" cy="29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83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 codes</a:t>
            </a:r>
          </a:p>
          <a:p>
            <a:r>
              <a:rPr lang="en-US" dirty="0" smtClean="0"/>
              <a:t>Conditional and unconditional branches</a:t>
            </a:r>
          </a:p>
          <a:p>
            <a:r>
              <a:rPr lang="en-US" dirty="0" smtClean="0">
                <a:solidFill>
                  <a:srgbClr val="4B2A85"/>
                </a:solidFill>
              </a:rPr>
              <a:t>Loops</a:t>
            </a:r>
          </a:p>
          <a:p>
            <a:r>
              <a:rPr lang="en-US" dirty="0" smtClean="0"/>
              <a:t>Switches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Expressing with </a:t>
            </a:r>
            <a:r>
              <a:rPr lang="en-US" dirty="0" err="1" smtClean="0"/>
              <a:t>Goto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2080"/>
            <a:ext cx="8366125" cy="1371600"/>
          </a:xfrm>
        </p:spPr>
        <p:txBody>
          <a:bodyPr/>
          <a:lstStyle/>
          <a:p>
            <a:r>
              <a:rPr lang="en-US" sz="2400" dirty="0" smtClean="0"/>
              <a:t>C allows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400" dirty="0" smtClean="0"/>
              <a:t> as means of transferring control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Closer to assembly programming style</a:t>
            </a:r>
          </a:p>
          <a:p>
            <a:pPr lvl="1"/>
            <a:r>
              <a:rPr lang="en-US" sz="2000" dirty="0" smtClean="0"/>
              <a:t>Generally considered bad coding style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1371600"/>
            <a:ext cx="3931920" cy="261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0" y="1371600"/>
            <a:ext cx="4206240" cy="3486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absdiff_j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x &lt;= 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604320" y="2116440"/>
              <a:ext cx="5248800" cy="2426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5320" y="2108520"/>
                <a:ext cx="5265360" cy="24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4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40480"/>
            <a:ext cx="8366125" cy="2743200"/>
          </a:xfrm>
        </p:spPr>
        <p:txBody>
          <a:bodyPr/>
          <a:lstStyle/>
          <a:p>
            <a:r>
              <a:rPr lang="en-US" dirty="0"/>
              <a:t>Other loops compiled similarly</a:t>
            </a:r>
          </a:p>
          <a:p>
            <a:pPr lvl="1"/>
            <a:r>
              <a:rPr lang="en-US" dirty="0"/>
              <a:t>Will show variations and complications in coming slides, but </a:t>
            </a:r>
            <a:r>
              <a:rPr lang="en-US" dirty="0" smtClean="0"/>
              <a:t>may </a:t>
            </a:r>
            <a:r>
              <a:rPr lang="en-US" dirty="0"/>
              <a:t>skip </a:t>
            </a:r>
            <a:r>
              <a:rPr lang="en-US" dirty="0" smtClean="0"/>
              <a:t>a few examples in the interest of time</a:t>
            </a:r>
            <a:endParaRPr lang="en-US" dirty="0"/>
          </a:p>
          <a:p>
            <a:r>
              <a:rPr lang="en-US" dirty="0"/>
              <a:t>Most important to consider:</a:t>
            </a:r>
          </a:p>
          <a:p>
            <a:pPr lvl="1"/>
            <a:r>
              <a:rPr lang="en-US" dirty="0"/>
              <a:t>When should conditionals be evaluated? (</a:t>
            </a:r>
            <a:r>
              <a:rPr lang="en-US" i="1" dirty="0"/>
              <a:t>while</a:t>
            </a:r>
            <a:r>
              <a:rPr lang="en-US" dirty="0"/>
              <a:t> vs. </a:t>
            </a:r>
            <a:r>
              <a:rPr lang="en-US" i="1" dirty="0"/>
              <a:t>do-while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much jumping is involved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13442" y="1609344"/>
            <a:ext cx="4538446" cy="1812683"/>
            <a:chOff x="4213442" y="1422672"/>
            <a:chExt cx="4538446" cy="1812683"/>
          </a:xfrm>
        </p:grpSpPr>
        <p:sp>
          <p:nvSpPr>
            <p:cNvPr id="5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%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smtClean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&lt;</a:t>
              </a:r>
              <a:r>
                <a:rPr lang="en-US" sz="1800" b="1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1800" b="1" dirty="0" err="1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b="1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b="1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8095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 smtClean="0">
                  <a:latin typeface="Calibri"/>
                  <a:cs typeface="Calibri"/>
                </a:rPr>
                <a:t>Assembly code: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609344"/>
            <a:ext cx="3007944" cy="1344355"/>
            <a:chOff x="843331" y="1422673"/>
            <a:chExt cx="3007944" cy="1344355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b="1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C/Java code: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4673880" y="2034720"/>
              <a:ext cx="3631680" cy="1206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4160" y="2026440"/>
                <a:ext cx="3650400" cy="12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7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the </a:t>
            </a:r>
            <a:r>
              <a:rPr lang="en-US" dirty="0" err="1" smtClean="0"/>
              <a:t>Goto</a:t>
            </a:r>
            <a:r>
              <a:rPr lang="en-US" dirty="0" smtClean="0"/>
              <a:t> versions of the following?</a:t>
            </a:r>
          </a:p>
          <a:p>
            <a:pPr lvl="1"/>
            <a:r>
              <a:rPr lang="en-US" dirty="0" smtClean="0"/>
              <a:t>Do…while:	Test and Body</a:t>
            </a:r>
          </a:p>
          <a:p>
            <a:pPr lvl="1"/>
            <a:r>
              <a:rPr lang="en-US" dirty="0" smtClean="0"/>
              <a:t>For loop:		</a:t>
            </a:r>
            <a:r>
              <a:rPr lang="en-US" dirty="0" err="1" smtClean="0"/>
              <a:t>Init</a:t>
            </a:r>
            <a:r>
              <a:rPr lang="en-US" dirty="0" smtClean="0"/>
              <a:t>, Test, Update, and Body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13442" y="1609344"/>
            <a:ext cx="4538446" cy="1553689"/>
            <a:chOff x="4213442" y="1422672"/>
            <a:chExt cx="4538446" cy="1553689"/>
          </a:xfrm>
        </p:grpSpPr>
        <p:sp>
          <p:nvSpPr>
            <p:cNvPr id="6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135439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oop: if (</a:t>
              </a:r>
              <a:r>
                <a:rPr lang="en-US" sz="18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!</a:t>
              </a:r>
              <a:r>
                <a:rPr lang="en-US" sz="18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Test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 </a:t>
              </a: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Exit;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smtClean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Body</a:t>
              </a:r>
              <a:endParaRPr lang="en-US" sz="18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dirty="0" err="1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dirty="0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Loop;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Exit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5138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 err="1" smtClean="0">
                  <a:latin typeface="Calibri"/>
                  <a:cs typeface="Calibri"/>
                </a:rPr>
                <a:t>Goto</a:t>
              </a:r>
              <a:r>
                <a:rPr lang="en-US" sz="2000" dirty="0" smtClean="0">
                  <a:latin typeface="Calibri"/>
                  <a:cs typeface="Calibri"/>
                </a:rPr>
                <a:t> version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609344"/>
            <a:ext cx="3007944" cy="1436688"/>
            <a:chOff x="843331" y="1422673"/>
            <a:chExt cx="3007944" cy="1436688"/>
          </a:xfrm>
        </p:grpSpPr>
        <p:sp>
          <p:nvSpPr>
            <p:cNvPr id="9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1013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20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</a:t>
              </a:r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Test</a:t>
              </a:r>
              <a:r>
                <a:rPr lang="en-US" sz="20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</a:t>
              </a:r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20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20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Body</a:t>
              </a:r>
              <a:endPara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r>
                <a:rPr lang="en-US" sz="20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C/Java code: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495440" y="1693440"/>
              <a:ext cx="7587000" cy="4997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9320" y="1684440"/>
                <a:ext cx="7604280" cy="50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05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Compiling Loops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7100" y="4292798"/>
            <a:ext cx="2924175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do {</a:t>
            </a:r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&lt;loop body&gt;</a:t>
            </a:r>
          </a:p>
          <a:p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while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sum != 0 )</a:t>
            </a:r>
            <a:endParaRPr lang="en-US" sz="1800" b="1" dirty="0">
              <a:solidFill>
                <a:srgbClr val="FF6600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19588" y="4287457"/>
            <a:ext cx="4432300" cy="13917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90487" tIns="44450" rIns="90487" bIns="4445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loopTop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&lt;loop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body code&gt;</a:t>
            </a: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loopTop</a:t>
            </a:r>
            <a:endParaRPr lang="en-US" sz="1800" b="1" dirty="0">
              <a:solidFill>
                <a:srgbClr val="FF6600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loopDone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4213442" y="3869207"/>
            <a:ext cx="1809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 smtClean="0">
                <a:latin typeface="Calibri"/>
                <a:cs typeface="Calibri"/>
              </a:rPr>
              <a:t>Assembly code:</a:t>
            </a: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843331" y="3869208"/>
            <a:ext cx="151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C/Java code:</a:t>
            </a: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843331" y="1152144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smtClean="0">
                <a:latin typeface="Calibri"/>
                <a:cs typeface="Calibri"/>
              </a:rPr>
              <a:t>While loop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843330" y="3410827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 smtClean="0">
                <a:latin typeface="Calibri"/>
                <a:cs typeface="Calibri"/>
              </a:rPr>
              <a:t>Do-while loop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43331" y="1609344"/>
            <a:ext cx="3007944" cy="1344355"/>
            <a:chOff x="843331" y="1422673"/>
            <a:chExt cx="3007944" cy="1344355"/>
          </a:xfrm>
        </p:grpSpPr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843331" y="1422673"/>
              <a:ext cx="1515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/>
                  <a:cs typeface="Calibri"/>
                </a:rPr>
                <a:t>C/Java code:</a:t>
              </a:r>
            </a:p>
          </p:txBody>
        </p:sp>
        <p:sp>
          <p:nvSpPr>
            <p:cNvPr id="17" name="Text Box 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27100" y="1846263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b="1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3442" y="1609344"/>
            <a:ext cx="4538446" cy="1812683"/>
            <a:chOff x="4213442" y="1422672"/>
            <a:chExt cx="4538446" cy="1812683"/>
          </a:xfrm>
        </p:grpSpPr>
        <p:sp>
          <p:nvSpPr>
            <p:cNvPr id="9" name="Rectangle 8"/>
            <p:cNvSpPr/>
            <p:nvPr>
              <p:custDataLst>
                <p:tags r:id="rId9"/>
              </p:custDataLst>
            </p:nvPr>
          </p:nvSpPr>
          <p:spPr>
            <a:xfrm>
              <a:off x="4213442" y="1422672"/>
              <a:ext cx="18095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 smtClean="0">
                  <a:latin typeface="Calibri"/>
                  <a:cs typeface="Calibri"/>
                </a:rPr>
                <a:t>Assembly code:</a:t>
              </a:r>
            </a:p>
          </p:txBody>
        </p:sp>
        <p:sp>
          <p:nvSpPr>
            <p:cNvPr id="18" name="Text Box 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19588" y="1840922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%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b="1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smtClean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&lt;</a:t>
              </a:r>
              <a:r>
                <a:rPr lang="en-US" sz="1800" b="1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1800" b="1" dirty="0" err="1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b="1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b="1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5705640" y="4871160"/>
              <a:ext cx="164160" cy="444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98080" y="4865040"/>
                <a:ext cx="175320" cy="4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584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98B7FAA9-974A-4C6A-8483-42CB51D32C67}" vid="{BA4853DD-38B7-4989-83F8-4BDDFC359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3002</TotalTime>
  <Words>3748</Words>
  <Application>Microsoft Office PowerPoint</Application>
  <PresentationFormat>On-screen Show (4:3)</PresentationFormat>
  <Paragraphs>972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62" baseType="lpstr">
      <vt:lpstr>MS PGothic</vt:lpstr>
      <vt:lpstr>Anonymous Pro</vt:lpstr>
      <vt:lpstr>Arial</vt:lpstr>
      <vt:lpstr>Arial Narrow</vt:lpstr>
      <vt:lpstr>Arial Narrow Bold</vt:lpstr>
      <vt:lpstr>Calibri</vt:lpstr>
      <vt:lpstr>Calibri Bold</vt:lpstr>
      <vt:lpstr>Calibri Bold Italic</vt:lpstr>
      <vt:lpstr>Cambria Math</vt:lpstr>
      <vt:lpstr>Courier</vt:lpstr>
      <vt:lpstr>Courier New</vt:lpstr>
      <vt:lpstr>Courier New Bold</vt:lpstr>
      <vt:lpstr>Courier New Bold Italic</vt:lpstr>
      <vt:lpstr>Lucida Grande</vt:lpstr>
      <vt:lpstr>Monaco</vt:lpstr>
      <vt:lpstr>Roboto</vt:lpstr>
      <vt:lpstr>Roboto Regular</vt:lpstr>
      <vt:lpstr>Symbol</vt:lpstr>
      <vt:lpstr>Times New Roman</vt:lpstr>
      <vt:lpstr>Wingdings</vt:lpstr>
      <vt:lpstr>Wingdings 2</vt:lpstr>
      <vt:lpstr>ヒラギノ角ゴ ProN W6</vt:lpstr>
      <vt:lpstr>UWTheme</vt:lpstr>
      <vt:lpstr>x86 Programming III CSE 351 Autumn 2016</vt:lpstr>
      <vt:lpstr>Administrivia</vt:lpstr>
      <vt:lpstr>Peer Instruction Question</vt:lpstr>
      <vt:lpstr>Jumping</vt:lpstr>
      <vt:lpstr>x86 Control Flow</vt:lpstr>
      <vt:lpstr>Expressing with Goto Code</vt:lpstr>
      <vt:lpstr>Compiling Loops</vt:lpstr>
      <vt:lpstr>Compiling Loops</vt:lpstr>
      <vt:lpstr>Compiling Loops</vt:lpstr>
      <vt:lpstr>Do-While Loop Example</vt:lpstr>
      <vt:lpstr>Do-While Loop Compilation</vt:lpstr>
      <vt:lpstr>General Do-While Loop Translation</vt:lpstr>
      <vt:lpstr>General While Loop - Translation #1</vt:lpstr>
      <vt:lpstr>While Loop Example – Translation #1</vt:lpstr>
      <vt:lpstr>General While Loop - Translation #2</vt:lpstr>
      <vt:lpstr>While Loop Example – Translation #2</vt:lpstr>
      <vt:lpstr>For Loop Form</vt:lpstr>
      <vt:lpstr>For Loop → While Loop</vt:lpstr>
      <vt:lpstr>For Loop - While Conversion</vt:lpstr>
      <vt:lpstr>For Loop - Do-While Conversion</vt:lpstr>
      <vt:lpstr>x86 Control Flow</vt:lpstr>
      <vt:lpstr>Switch Statement Example</vt:lpstr>
      <vt:lpstr>Jump Table Structure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(rest)</vt:lpstr>
      <vt:lpstr>Question</vt:lpstr>
      <vt:lpstr>PowerPoint Presentation</vt:lpstr>
      <vt:lpstr>Conditional Operator with Jumps</vt:lpstr>
      <vt:lpstr>Conditional Move</vt:lpstr>
      <vt:lpstr>Using Conditional Moves</vt:lpstr>
      <vt:lpstr>Conditional Move Example</vt:lpstr>
      <vt:lpstr>Bad Cases for Conditional Move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Justin Hsia</cp:lastModifiedBy>
  <cp:revision>66</cp:revision>
  <cp:lastPrinted>2016-10-18T16:09:05Z</cp:lastPrinted>
  <dcterms:created xsi:type="dcterms:W3CDTF">2016-10-12T07:57:22Z</dcterms:created>
  <dcterms:modified xsi:type="dcterms:W3CDTF">2016-10-20T06:29:15Z</dcterms:modified>
</cp:coreProperties>
</file>