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0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2.xml" ContentType="application/vnd.openxmlformats-officedocument.presentationml.notesSlide+xml"/>
  <Override PartName="/ppt/ink/ink8.xml" ContentType="application/inkml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4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7.xml" ContentType="application/vnd.openxmlformats-officedocument.presentationml.notesSlide+xml"/>
  <Override PartName="/ppt/ink/ink11.xml" ContentType="application/inkml+xml"/>
  <Override PartName="/ppt/tags/tag300.xml" ContentType="application/vnd.openxmlformats-officedocument.presentationml.tags+xml"/>
  <Override PartName="/ppt/ink/ink12.xml" ContentType="application/inkml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8.xml" ContentType="application/vnd.openxmlformats-officedocument.presentationml.notesSlide+xml"/>
  <Override PartName="/ppt/ink/ink13.xml" ContentType="application/inkml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9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0.xml" ContentType="application/vnd.openxmlformats-officedocument.presentationml.notesSlide+xml"/>
  <Override PartName="/ppt/ink/ink14.xml" ContentType="application/inkml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ink/ink15.xml" ContentType="application/inkml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21.xml" ContentType="application/vnd.openxmlformats-officedocument.presentationml.notesSlide+xml"/>
  <Override PartName="/ppt/ink/ink16.xml" ContentType="application/inkml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</p:sldMasterIdLst>
  <p:notesMasterIdLst>
    <p:notesMasterId r:id="rId31"/>
  </p:notesMasterIdLst>
  <p:handoutMasterIdLst>
    <p:handoutMasterId r:id="rId32"/>
  </p:handoutMasterIdLst>
  <p:sldIdLst>
    <p:sldId id="441" r:id="rId2"/>
    <p:sldId id="452" r:id="rId3"/>
    <p:sldId id="442" r:id="rId4"/>
    <p:sldId id="443" r:id="rId5"/>
    <p:sldId id="444" r:id="rId6"/>
    <p:sldId id="445" r:id="rId7"/>
    <p:sldId id="446" r:id="rId8"/>
    <p:sldId id="447" r:id="rId9"/>
    <p:sldId id="304" r:id="rId10"/>
    <p:sldId id="296" r:id="rId11"/>
    <p:sldId id="449" r:id="rId12"/>
    <p:sldId id="323" r:id="rId13"/>
    <p:sldId id="450" r:id="rId14"/>
    <p:sldId id="451" r:id="rId15"/>
    <p:sldId id="337" r:id="rId16"/>
    <p:sldId id="424" r:id="rId17"/>
    <p:sldId id="448" r:id="rId18"/>
    <p:sldId id="454" r:id="rId19"/>
    <p:sldId id="456" r:id="rId20"/>
    <p:sldId id="457" r:id="rId21"/>
    <p:sldId id="277" r:id="rId22"/>
    <p:sldId id="427" r:id="rId23"/>
    <p:sldId id="279" r:id="rId24"/>
    <p:sldId id="458" r:id="rId25"/>
    <p:sldId id="459" r:id="rId26"/>
    <p:sldId id="315" r:id="rId27"/>
    <p:sldId id="460" r:id="rId28"/>
    <p:sldId id="463" r:id="rId29"/>
    <p:sldId id="461" r:id="rId30"/>
  </p:sldIdLst>
  <p:sldSz cx="9144000" cy="6858000" type="screen4x3"/>
  <p:notesSz cx="7010400" cy="9296400"/>
  <p:custDataLst>
    <p:tags r:id="rId33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00"/>
    <a:srgbClr val="4B2A85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/>
    <p:restoredTop sz="89455" autoAdjust="0"/>
  </p:normalViewPr>
  <p:slideViewPr>
    <p:cSldViewPr>
      <p:cViewPr varScale="1">
        <p:scale>
          <a:sx n="82" d="100"/>
          <a:sy n="82" d="100"/>
        </p:scale>
        <p:origin x="948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793"/>
        <p:guide pos="20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46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smtClean="0">
                <a:latin typeface="Helvetica Neue Regular" charset="0"/>
              </a:rPr>
              <a:t>CSE351 Lecture 4</a:t>
            </a:r>
            <a:endParaRPr lang="en-US">
              <a:latin typeface="Helvetica Neue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46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02:15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3517 16370 120 0,'0'0'46'0,"0"0"-24"0,3-6-26 16,0 4 8-16,0 2-4 15,0-3 2-15</inkml:trace>
  <inkml:trace contextRef="#ctx0" brushRef="#br0" timeOffset="1176.2545">3538 16346 215 0,'6'-8'20'0,"0"-3"-2"15,-6 6-2-15,3-3-9 16,0 6 0-16,0-9 3 0,0 3 0 16,0 3 2-16,0-1-4 15,0 4 0-15,-3-1-5 0,0 1-2 16,0-1 2-16,3 0 0 15,-3 1 1-15,0-1 2 16,0 0 8-16,0-2 3 16,0 5-8-16,-3-3-3 15,0 1-6-15,0-1-1 16,-3-2 5-16,0 5 5 16,3-3-12-16,-6 0-2 15,0 1 8-15,-3-3 5 16,-6 5-6-16,3 0 0 15,1 0-2-15,-4 0 2 0,3 0-1 16,0 0-1-16,-3 5 3 16,0-3 0-16,0 1-4 15,-5 0-1-15,-4 10-2 16,3-2 3-16,0 4 0 16,0 1 1-16,0 0 0 15,4-3 0-15,2 6-3 16,6-6 2-16,-3 0 1 15,3 1 2-15,3-1-1 16,3 0 2-16,3 0 0 16,0 9 3-16,3-1-3 15,3-5 0-15,3 5-1 16,0-3 1-16,3 1 0 16,0-1 1-16,0 3-7 0,-3 1 0 15,0-4 3 1,0 9 4-16,0 2-3 0,0-3-3 15,-3 1 1-15,0-1 0 16,-3-5 1-16,0 6 0 16,-3-6 2-16,0 5 1 15,0-2 1-15,-3 3 0 16,0-1-2-16,0-5 1 16,3-2 0-16,-9-1 1 15,3 3-2-15,0-5 1 16,0 0-2-16,-3-3-1 15,0 1 1-15,0-1 1 16,-2-3-3-16,-4-2 0 0,-3 6 1 16,3-6 0-16,3-3 0 15,3 0 0-15,0 0 0 16,3-2 2-16,0-3-1 16,9 5 2-16,-5-5 0 15,2 0 3-15,0 0 1 16,3 0 1-16,0 0-4 15,0 0-3-15,11 0 0 16,7 0-1 0,0 0 0-16,0 3 0 15,3 0 0-15,6 5-3 16,-4 0 2-16,4 10 1 16,-6-5 0-16,9 1 0 15,-6-1 2-15,-1 0-3 0,1 0 0 16,-3 0-4-16,-3 6 1 15,-3-6 4-15,0 0 2 16,-3 11 2-16,-3 3 0 16,0-6-2-16,-4-3 1 15,1 1-4 1,-6-3 0-16,0 8-1 16,0-3 0-1,-3 3-3-15,0 2-1 0,1 3 0 16,-1 3 4-16,0 2-1 15,0-2 1-15,0 0-7 16,3 5-4-16,0-3 7 16,3 3 2-16,3-2 8 15,-1-9 5-15,4 1-1 16,0-1 1-16,3 0-8 16,0-2 0-16,6-8 1 15,3 11 3-15,0-4-2 16,0 4 0-16,-4-9-1 15,1-2-2-15,-3 0-10 0,-3-3-6 16,3-5-28-16,-6 0-11 16,3 3-62-1</inkml:trace>
  <inkml:trace contextRef="#ctx0" brushRef="#br0" timeOffset="2629.5504">2395 16872 92 0,'0'-2'35'0,"0"-1"-18"0,0-2-5 0,0 5 13 15,0 0 0-15,0-5 0 16,0 5-6-16,0-3 1 16,0-2 4-16,0-1 2 15,0 4-13-15,0-1 1 0,0 0 2 16,0 3-2-16,0-5 0 15,0 5-2-15,0 0 2 16,0 0-7-16,0 8-4 16,0-3-11-16,-9 9-5 15,0 9 13-15,-3 9 9 16,0 3-11-16,-3 4-4 16,1 6 4-16,-4 6 5 15,0-4-1-15,-3-7-1 16,6 0-14-16,0-9-4 0,3-10 7 15,3 9 0 1,0-9 6-16,4-5 3 16,-1-6 3-16,3 3 5 15,3-13 12 1,0-5-3-16,0 2-13 16,0-7-4-16,3 2 4 15,3-11 3-15,-1 6-8 16,4-19-3-16,0 6 0 15,0-3 3-15,3 0 5 16,0 0 6-16,-3 2-12 16,3 3-2-16,3-7 4 0,-3 2 2 15,0-1-2 1,3 4 1-16,-4 0 0 0,1 4 2 16,0 1 5-16,-3-3 4 15,0 11-2-15,0 0 2 16,0 8-4-16,3-3 1 15,-6 2-5-15,3 4 0 16,0-1-1-16,0 3-2 16,-3 3 1-16,5-1 1 15,-5 12-3-15,3-1 0 16,0 13 3-16,6 1 1 0,-3 5-1 16,0-1 1-16,6 9-2 15,-6 10-1-15,0-5 1 16,0-2-1-16,-4-1 2 15,1 0 3-15,-3 1-2 16,0-6 0-16,0-6 1 16,-6-2 0-16,3-5-5 15,0-5-1-15,0-6-2 16,0 0 3-16,-3 0-5 16,0-7 0-16,0 2-6 15,0-3 0-15,0-5-14 16,0 0-3-16,0 0-12 15,0-3-1-15,0-2-13 16</inkml:trace>
  <inkml:trace contextRef="#ctx0" brushRef="#br0" timeOffset="3004.5916">2335 17240 116 0,'-2'-8'44'0,"-10"11"-24"0,6-3-17 0,6 0 27 16,0-5 1 0,0-3-1-16,0 5 0 15,0-2-9-15,0 10 0 0,6-8 1 16,6 6 3-16,-1-6 0 15,4 9 0-15,3-6-1 16,3 5 0-16,0-2-11 16,0-1-5-16,5 1-3 15,-5 2-1-15,3-5-2 16,0 0-2-16,-6 6-13 16,-3-4-4-16,-3-2-15 15,-1 0-6-15,-2 0-19 16,-3 0-9-16,0 0-33 15</inkml:trace>
  <inkml:trace contextRef="#ctx0" brushRef="#br0" timeOffset="3629.605">2264 17240 92 0,'-6'0'35'0,"6"0"-18"0,-3 0-18 0,3 0 9 16,0 0 4-16,-3 0 2 16,0 0 4-16,0 0 1 15,0 0-4-15,3 0 1 16,-6 0-3-16,3 0 0 15,0 0-7-15,0 0-6 0,-3 0-3 16,0 0-5-16,3 0 0 16,-3 0 2-16,4 0 1 15,-4 0-4-15,3 0 1 16,0 0-5-16,-6 0 1 16,6 6-5-1,0-6-41-15,0 0-11 0,0 2 33 16,3-2 19-16</inkml:trace>
  <inkml:trace contextRef="#ctx0" brushRef="#br0" timeOffset="4379.6872">2237 17193 128 0,'0'-3'49'0,"6"6"-26"0,-6-3-18 15,0 0 13-15,0 0-8 16,0 0-1-16,0 0-1 16,0 0 2-16,-6 0-5 15,6 2 4-15,-3 9 5 16,0-3-3-16,0 0-1 15,0 0-1-15,0-3-8 16,-3 8 0-16,3-2-1 16,-5-3 0-16,2 5-3 15,0 0 2-15,-6 0 1 0,3 6 0 16,0-6 2-16,-6 14 1 16,0-9 1-16,3 1 2 15,3-3-5-15,0-3-1 16,0 0 0-16,6 0 2 15,-6-2-3-15,6-3 0 16,-2 2 1-16,2-2 2 16,3 0-1-16,-6-3 2 15,3 1-4-15,3-4 0 16,-6 6-6-16,3-2 0 16,3-1-8-16,0 0-3 15,0-2-32-15,3 2-48 16,3-5 19-16</inkml:trace>
  <inkml:trace contextRef="#ctx0" brushRef="#br0" timeOffset="9505.2906">5250 15137 100 0,'-3'0'38'15,"6"0"-20"-15,-3 2-10 0,0-2 11 0,0 0-7 16,0 0 1-16,0 0-4 15,0 0 0-15,0 0 3 16,0 0 3-16,0 0-8 16,0 0-2-16,0 0 1 0,0 0 1 15,0-2 1-15,0-1-2 16,0 1 1-16,0-1-2 16,0-2 2-16,3-3-2 15,-3 2 2-15,0-2-6 16,0-2-1-16,8-1 0 15,-2 1 0-15,0-1 0 16,0-7 0-16,6 2 0 16,0 2 0-16,0-4 0 15,0 5 2-15,0-1-3 0,0 4-2 16,0 2 4-16,3 3 1 16,-1-1-3-16,1 1 1 15,-3 0-2-15,3 0 0 16,-3-1 4-16,0 4 3 15,3-1-2-15,6 3 0 16,-4 0 1-16,1 0 0 16,0 3-2-16,-3-1-2 15,3 6-2-15,0 0 1 16,-3 0 1-16,0-3 2 16,2 9-1-16,4-12-1 0,-3 9-2 15,6-3 1-15,-3 0 3 16,0-3 1-16,2 0-1 15,1-2 1-15,0 0-2 16,0-9 2-16,0 1 2 16,2 0 4-16,1-1-2 15,0-4 1-15,0-1-5 16,-3 1 0-16,-1-1-3 16,1 0-1-16,-3 1 1 15,-3-1 2-15,-3 1 3 16,6-4 2-16,-3 1-1 15,-1 3 1-15,1-4-4 16,-3 1-2-16,-3 0 2 16,0-6 0-16,0 4-1 15,-3-7-2-15,0 1-2 0,0 3-1 16,-3 2 4-16,0 3 1 16,-3 2 0-16,-1 0 1 15,1 1-4-15,0 2 0 16,0 3-4-16,0-1-1 15,0 1 3-15,0 2 3 16,0 1-4-16,0-1 1 16,0 0 1-16,0 1 1 15,0 2 3-15,3 0 1 16,-3 0-1-16,3 2-2 16,0-2-6-16,0 3-1 0,0 2 1 15,0 1 1-15,0 2 0 16,0-3 4-16,0 8-5 15,0 6 2 1,0-3-3 0,3-3 0-16,-3 0 4 15,5-2 1-15,1-1 2 16,-3 1 0-16,6-1 0 16,0-2 0-16,-3 0 0 15,0 0 0-15,0 0 2 16,-3-3 1-16,0 1 1 15,0-1 0-15,0-2 0 16,-1-1 0-16,1 1 0 0,0-3 0 16,-3 0 2-16,3 0 1 15,0-3-3-15,0 1-3 16,0-1 0-16,0 0 1 16,6 1 1-16,3-1 1 15,-3 0-2-15,-1 3 1 16,1-2 0-16,0-1 1 15,-3 0 0-15,3 3 0 16,0 0-5-16,0 0-1 16,0 0-2-16,0 0 3 15,-1 3 2-15,-2 0 4 16,0 2-2-16,0 0 0 16,3 1-3-16,-3 2-1 15,3 2-4-15,0 3-1 0,0 3 0 16,-4 5 4-16,1 6 3 15,-3-3 2-15,3-1-4 16,-3 1-1-16,0 0 5 16,-3 0 3-16,0 0-3 15,-3 0 0-15,0-3-1 16,0 3 1-16,3-3-7 16,-3-3-1-16,3-2-7 15,3-3-3-15,-6-2-18 16,0-3-8-16,3-3-59 15</inkml:trace>
  <inkml:trace contextRef="#ctx0" brushRef="#br0" timeOffset="10583.5754">6128 13917 52 0,'-6'-5'19'0,"9"2"-10"0,-6-2-13 16,3 5 4-16,-3-3 4 15,0 1 2-15,0-1 11 16,0 0 6-16,0-2 1 16,0-3 3-16,0 0-4 15,0 3 0-15,3 0 1 16,0-1 0-16,0 4-7 16,0-1 0-16,0 0-10 15,0 3 7-15,0 0 5 0,0 0-8 0,0 0-1 16,0 8-4-1,0 0-1-15,0 3-1 16,3 2-5-16,0 3-1 16,0 0 1-16,0 2 0 15,3 6 1-15,0 5 0 16,0 0-3-16,0 0 0 16,0 3 4-16,-3 0 1 15,-1 2-3-15,1 1 1 16,0-4 0-16,0-1 0 0,0-4 2 15,6-2 1-15,-3-3-4 16,0-3 1-16,-3-2-9 16,0-2-19-1,0-4-1-15,-9-5-36 16,3-7-17 0</inkml:trace>
  <inkml:trace contextRef="#ctx0" brushRef="#br0" timeOffset="11786.7793">6074 13991 124 0,'0'-2'46'0,"-3"-1"-24"0,0 0-26 0,3 3 8 16,0-2-4-16,-3-1 0 16,0 0-7-16,0-2 0 15,0 0 1-15,0-1 3 16,0 1 8-16,0 0 7 0,0 0 0 15,0-1 3-15,3 1 1 16,0 0 2-16,0-1-6 16,0 1 1-16,0-3-8 15,0-2-3-15,3-1 1 0,0 0 0 16,3-2 3-16,0 0-3 16,0 2-2-16,0 1 0 15,3 2-1-15,3-3 0 16,0 3 0-16,0 0-3 15,6 0 2-15,2 3 1 16,1-3 2-16,-3 3 3 16,0 2 2-16,3 1 1 15,-3 2 0-15,0 2-2 16,-1 1 1-16,1 0-6 0,-3 2-1 16,0 0-2-16,0 6 0 15,-3-1-3-15,-3 9-1 16,0-3 3-1,-3 0 1-15,-3-1 4 16,-3 1-3-16,0 0-2 16,-3 0 2-16,-3-3 2 15,0 1 0-15,-3-1 2 16,-3-3-2-16,0 1-1 16,-3 0-2-16,0 4-1 15,0-1 2-15,3-4 0 16,-2-2-2-16,-1 0 2 0,-3 3-4 15,3-3 1-15,0 0 2 16,6-3 3-16,0 0 0 16,3 0-1-16,0 1 1 15,3-9-1-15,0 6-3 16,0-3 2-16,3 0 1 16,0-6 6-1,6 1 2-15,0 2-2 16,6-7-4-1,0 2-1-15,0 3 0 16,6-1-1-16,-3 4 0 16,0-1 2-16,-1 0 1 15,1 9 3-15,3-1-3 16,-3 6-2-16,3-1 0 16,-3 1 1-16,3-1 1 0,-3 1 1 15,5 0 2-15,-5-1 3 16,-3 1-4-16,0 2-1 15,-3-2-2-15,-3-1 1 16,0 1-2-16,-3-1 2 16,0 1-2-16,0-1-1 15,-3-2-2-15,0 0 1 16,-6 3 3-16,3-1 1 16,0-2-1-16,-3 3 1 15,-3 0-4-15,0-1-2 16,0-2 4-16,0 0 1 15,0 0 2-15,-3-3 0 0,1 1-5 16,-1-1-1-16,0 0 1 16,-3 0 2-16,0 1-5 15,0-1 1-15,0 0-6 16,-6 1 1-16,-5-1 2 16,2 3 1-16,0 0-2 15,6-3 2-15,0 0-2 16,3 1 0-16,3-1-7 15,4-2-4-15,2-1-39 16,3 4-46 0,3-4 25-16</inkml:trace>
  <inkml:trace contextRef="#ctx0" brushRef="#br0" timeOffset="35031.522">3928 18076 108 0,'0'0'41'0,"0"6"-22"0,0-6-22 16,0 0 28-16,0 0-13 31,0 0-3-31,0 0-1 16,0 0-5-16,0 0-2 0,0 0 0 0,0 0 3 0,0 0 2 15,0 0 17 17,0 0-8-32,9 8-2 0,0 2-6 15,3-12-11 1,0 7 0-16,0 0-1 15,-1-5 0-15,1 5 4 16,0-2-2-16,3-3-1 16,0 5 5-16,0-5 1 0,0 6 8 15,-3-4 6-15,0-2-2 16,2 6 2-16,-2-1-3 16,3-3 0-16,-3-2-7 15,0 6-4-15,0-6 3 31,0 0 1-31,-3 0-2 16,0 5-3-16,0-5-3 0,0 0 1 0,0 0-1 16,-1 0 0-16,1-5 2 15,-3 5 0-15,0 0-3 16,0 0 0-16,0 0-1 0,0 5 0 16,0-5-13-1,-3 3-4-15,3-3-11 0,-6 0-5 16,6 5-13-1,-3-5-33-15,0 5 19 16</inkml:trace>
  <inkml:trace contextRef="#ctx0" brushRef="#br0" timeOffset="36422.5677">6446 15899 76 0,'0'0'30'0,"3"0"-16"0,12-8-10 0,-9 3 10 0,-3 5 3 31,0-6 2-31,0 1 1 16,0 0 0-16,0 2 0 15,0 0 0-15,-3 1-5 0,0-1 1 0,3 3-9 16,-3 0 0-16,0 0 0 0,3 0-1 31,0-3-6-31,0 3 0 0,3 0 0 0,0 0 0 16,0 0 0-16,0-5 0 31,2 5 0-31,1 0 0 16,0 0-3-16,3 0 0 15,0-2 2-15,9 2 0 0,3 0 1 0,0 0 2 16,-1 0-1-16,1 0 2 15,0 2-4-15,0-2 0 16,-3 0 1-16,-3 5 0 16,-1-5 2-16,-2 8 1 0,-3-8-1 15,-3 0-2-15,3 0-2 16,-3 8 4 0,0-2 0-16,0-4 0 15,-3 4-2-15,0-4-2 16,-3 1 1-16,0 0-4 15,0-3-1-15,-3 0-17 16,9 0-8-16,-9 0-45 31</inkml:trace>
  <inkml:trace contextRef="#ctx0" brushRef="#br0" timeOffset="37625.774">6259 17494 124 0,'3'0'49'0,"0"0"-26"0,0 0-14 0,-3 0 16 15,0 0-1-15,0 0 1 16,0 0-10-16,0 0-4 15,2 3-6-15,-2-3-2 0,3 3 3 16,0-1-3-16,0 3 0 16,0-2-1-16,0 2-2 15,0 1 3-15,0 2 2 16,0-3-2-16,0 8 0 16,0-5-3-16,-3 11-3 0,3 4 2 15,-3-1 2-15,3-1 0 16,-3-3-1-1,3 9 1-15,0-3-1 0,0 5-3 16,0 2 2-16,0 4 1 16,0-3 2-16,0-1-1 15,0 1-1-15,0-5 1 16,0-6 1-16,-3 3-1 16,0-3-1-16,0-3-6 15,0 9-15 1,0-9 1-16,0-2-6 15,0-3 1-15,0-2-17 16</inkml:trace>
  <inkml:trace contextRef="#ctx0" brushRef="#br0" timeOffset="38844.3822">6398 17436 108 0,'12'5'44'0,"6"-5"-24"0,-6 0-15 0,0 0 13 16,-3 0 3-16,0 0 2 16,0 3-6-16,0-3 0 15,0 0-10-15,0 0 0 0,0 0 0 16,0 0-3-16,-1 0-3 15,4 0-3-15,0 0 1 16,0 0 1-16,0 0 0 16,6 0 0-16,6 0 2 15,0 0-1-15,-1 0-1 16,1 0 1-16,-3 0-1 0,0 0-3 16,0 0 2-16,0 0 1 15,-4 0 2-15,-2 0 5 16,3 0 6-16,-3 0-3 15,-3 5 0-15,0-5-6 16,3 0-3 0,0 6 0-16,-4-4-1 15,1-2 2-15,-3 6 1 16,0-6 1-16,-3 5 6 16,0-3 4-16,3-2-3 15,-3 6 1-15,0 2-5 16,0-3-2-16,-3 3-2 15,0 2-3-15,0 4-2 16,0 7-1-16,0 16-3 16,-3-5-1-16,0-3 4 15,0 8 3-15,-3 3 1 0,3-1-1 16,-3 1-2-16,3-3 1 16,-3-8-4-16,3 3-1 15,0-6 3-15,-3-2 3 16,0-3 1-16,3 3 2 15,0-3-4-15,-3 6 0 16,3-6 3 0,-3-3-3-16,3-4 0 15,0-1 1-15,0-3 0 16,0-2 0-16,0 0 2 16,-3-2-1-16,3-1-1 0,-3-3 3 15,3 4 2-15,-3-1-4 16,0-2-3-16,0-3 3 15,-3 0 3-15,-3 0-1 16,-3 5-2-16,0-5 0 16,-2 0-1-16,-4 0 0 15,-3 0 2-15,-3-5-1 16,0 5-1-16,-6-3-2 16,-2-2 1-16,-1 5 1 15,3 0 0-15,0-6 0 16,4 6 2-16,2 0-1 15,0 0-1-15,3 0-2 16,-3 6 1-16,4-6-1 0,-1 0 0 16,3 0-9-1,3 0-3-15,3 0-13 0,3 0-5 16,0 5-16 0,3-5-8-16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6:31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9387 10877 36 0,'0'-3'16'0,"15"1"-8"0,-21-1-3 15,12 3 6-15,-3-3 2 16,0 1 5-16,0-1 1 16,0 1 1-16,-3-1 2 15,0 0 1-15,-3 1-8 16,3-1-2-16,-3 0-3 16,6 1 1-16,-6-1-6 15,0 0-1-15,0 1 2 0,0 2-5 0,3 0-1 16,0 0 2-16,6 2 1 15,0 4-1 1,0 2-4-16,0 0-1 16,0 5-1-16,0 5 3 15,0 11 0-15,-1 3 3 16,1-3-1-16,0 0-1 16,3 8 1-16,0-2 1 15,0-3-1-15,0-1-1 16,0 4-2-16,0-1 1 15,0-2 1-15,-3 13 0 0,0-6 2 16,0-1 1-16,-3-4-1 16,0-5 1-16,0-5 0 15,0-3 1-15,0-2-5 16,-3-4 1-16,0-4-5 16,3 0-1-16,-3-4-13 15,0-1-3-15,0-1-26 16,0-5-29-1,6-3 23-15</inkml:trace>
  <inkml:trace contextRef="#ctx0" brushRef="#br0" timeOffset="1844.0044">9435 10864 72 0,'0'-3'27'0,"0"6"-14"0,0-3-11 15,0 0 6-15,0 0 2 16,0 0 1-16,0 0 3 15,3 0 4-15,-3 0-4 16,3 0 2-16,2 0-7 16,1 0-3-16,3 0-1 15,3 0-1-15,0 0-2 16,3 0-2-16,0 0 1 0,9 2 3 16,-3-2 2-16,5 3 0 15,-2 0 1-15,-3-1 0 16,0 1 1-16,3 0-2 15,-3-1 1-15,-1 4-4 0,7-4 0 16,0 1-3-16,0-3-3 16,0 0 4-16,-1 0 1 15,4 0 0-15,0 3-2 16,0-3-2-16,-1 2 1 16,7 1 3-16,-3-1 3 15,-3 1 0-15,-4-3 2 16,4 0-4-16,0 3-2 15,0-1-3-15,2-2 1 0,1 0 1 16,3 0 2-16,-3 0 5 16,-1 0 4-16,1 0-6 15,3 0-3-15,3 0-1 16,-4 6 1-16,1-6-1 16,-3 0-1-16,-4 0 1 15,4 0-1-15,3 0 0 16,-3 0 2-16,-1 0-1 15,1-3-1-15,0 3 1 16,-3-3-1-16,-1 1-3 16,4 2 2-16,0-3 1 15,3 0 2-15,-1 1 3 16,1-1 4-16,3-2-4 16,2 0-1-16,-2-1 0 0,0 1 0 15,0 0-5-15,-4 2 1 16,-2 0 2-16,0 1 3 15,-4 2-4-15,1 0-1 16,-3 0 0-16,-6 0 0 16,-3 0 4-16,0-3 2 15,-4 3-2-15,-2-2-1 16,0-1-1-16,-3 0 1 16,0 1-4-16,-3 2 0 15,0-3 1-15,0 3 2 16,0-3 1-16,-6 3 3 15,3 0-3-15,-3 0-2 16,0 0-3-16,0 0 1 0,3 3-1 16,3 2-2-16,-3 3 3 15,3 3 0-15,0 13-2 16,3 2 2-16,0 8 1 16,0-2 0-16,2 0 0 15,7 5 0-15,0-3 2 16,-3-2 1-16,0 0-4 15,-3 0-1-15,3-3 1 16,-3 0 0-16,5 5 1 16,-5 3 0-16,0-5 2 15,0-6 1-15,-3 1-4 16,0-6 1-16,-3-2 2 16,0-4 1-16,0-1 1 0,-3-1 0 15,0-2-5 1,0-4 1-16,0 1 0 15,0 0 0-15,0-2-7 0,-3-1 0 16,0 0 7-16,0 0 7 16,0-5 1-16,0 6 1 15,0-6-5-15,0 0-3 16,-3 2 2-16,0 1 2 16,-3-3-2-16,-3 0 0 15,-3 0 1-15,0 0 0 16,-3 0-5-16,-6 0-1 15,-5 0 1-15,2 0 0 16,-3 0 1-16,0 0 2 0,3 0-3 16,-8 0-2-1,-1-3 2-15,0 3 0 0,-3-2 1 16,-2-1 0-16,-1 0-3 16,-3 3 0-16,-2 0 2 15,-1 3 0-15,3-3 1 16,4 3 0-16,-1-1-3 15,-3 1 2-15,4-3-4 16,-1 3 1-16,0-1 0 16,1-2 2-16,-7 3-1 15,0 2-1-15,4-2 3 16,2 0 0-16,3-1-2 16,1 1 0-16,-4 5 4 15,0-3 1-15,0 0-3 16,4-2-1-16,-1 0 1 0,0-1 2 15,4 1-2-15,-7 0 0 16,0-3-1-16,3 2 0 16,4-2 2-16,-1 0 0 15,3 0 0-15,-3 0 0 16,-5 0 0-16,-4 0 0 16,3 6-3-16,4-1 2 15,-1 0-1-15,-3 0 0 16,1 1 2-16,-1-4 2 15,3 1-1-15,0 0 2 16,1-1-4-16,-1 1-2 16,-3 0 2-16,1-1 0 0,-1 1-4 15,6 2-1-15,3 0-15 16,4 1-4-16,5-1-25 16,3 0-10-16,6 3-17 15</inkml:trace>
  <inkml:trace contextRef="#ctx0" brushRef="#br0" timeOffset="9300.1783">17632 16243 72 0,'0'0'30'0,"3"0"-16"0,-3-3-12 0,0 3 9 15,0 0 10-15,0 0 9 16,0 0-6-16,0 0-5 16,0 0-8-16,0-3-5 15,-3 1-3-15,-6 2 2 0,3 0 1 16,0-5 4-16,-6 5 4 16,0-3-6-16,0 0-2 15,1 1-1-15,2-4-1 0,-3 6 0 16,0-2 0-16,0-1 2 15,3-5 1-15,-3 5-1 16,3-2-1-16,0 3-3 16,0-4 1-16,0 4-2 15,0-1-1-15,1-2 1 16,-16 2-1 0,3 0 0-16,0 1 0 15,0-1 0-15,3 0-5 16,0-2 1-16,1 5 4 15,-1-3 2-15,0 1-3 16,3-1-1-16,0-2-2 0,-3 5 3 16,-3-3 0-16,-2 3 3 15,2 0-1-15,0 0 2 16,0 0-4-16,3 0 0 16,0 0-1-16,4 0 0 15,-4 0 2-15,3 0 0 16,0 0 0-16,0 0 2 15,-3 3-3-15,0-3 0 16,-3 0 1-16,4 5 2 16,-1-2-1-16,0-1-1 15,0 1-2-15,0-3 1 16,0 5 1-16,0-2 0 16,4 0 0-16,-1-1 0 0,0 4 0 15,0-4 2-15,-3 4-1 16,-3-1-1-16,3 0 1 15,0 0 1-15,4-2-3 16,-4 2-2-16,3 1 2 16,0-4 0-16,3-2 1 15,-6 8 2 1,3-2-1-16,3-1-3 16,1 0 1-16,-1-2 1 15,-6-3 0-15,3 13 2 16,-3-13 1-16,3 8-4 15,0 0-1-15,0 0 1 16,0 5 0-16,4-5 3 16,-4 5 1-16,3-2-1 15,0-3-2-15,0 0 3 16,0 0 0-16,0-3-4 0,0 3 1 16,0 0 0-16,0-3 0 15,4 0 0-15,-1 1 2 16,-6 4-1-16,3-2-1 15,0 0 1-15,-3 3-1 16,0-3 0-16,3 0 0 16,0 2 0-16,3-7 0 15,-3 13 0 1,1-3 0-16,2 0 0 0,0 0-3 16,0 1 2-1,3-1 3-15,0 0 1 0,0 0-4 16,0 1 1-16,0-1-2 15,0 0-2-15,3 0 3 16,0 0 0-16,0 1-2 16,0-1 2-16,0 13 1 15,3-4 2-15,0-4-1 16,0 3-1-16,0-2 1 16,0-1-1-16,0 1-3 15,3-3 2-15,0 0 1 16,0-1 2-16,-3-4-3 15,3 5 0 1,3 2 1-16,0 1 0 16,-3-6 0-16,3 6 0 15,0-3 0-15,3-3 2 16,0 3-3-16,0-3 0 16,3 0 3-16,-1-2 1 15,4-1-1-15,-3-2 1 16,0 5 0-16,3-2 3 15,-3-3-3-15,3 0 0 16,0-3 3-16,0 6 1 16,-1-3-6-16,4 0 0 15,-3-3 1-15,0 0 1 16,6 3-1-16,3 5 1 16,0-5 0-16,2 3 1 0,-5 5-2 15,0-3-2-15,0-2 3 16,0-3 0-16,0 2 1 15,5-2 0-15,1 0 0 16,0-3 2-16,-3 3-3 16,0-3 0-16,-1 1-1 15,4-4-2-15,0 4 1 16,-3 2 1-16,3-3-1 16,5 0-1-16,-2 1-2 15,-3-4 1-15,0 6 1 16,-1-5 0-16,1-1 2 15,6 4 1-15,3-4-1 16,-4-2-2-16,1 3 1 16,0-3-1-16,0 3 0 15,-1-3 0-15,4 5 0 16,0 0 2-16,0-2 1 0,-4 2 3 16,1 0-5-16,-6-2-1 15,3-3 0-15,2 5 0 16,4-5 0-16,-3 0 2 15,0 0-1-15,-1 0-1 16,1 0 3-16,-3 6 2 16,2-4-2-16,4 4 0 15,0-6-1-15,-3 8-2 16,-1 2-2-16,-2-5 1 16,6-2 3-16,0 2 1 0,-1 3-1 15,-2-2-2 1,3-1 1-16,-3-2 1 0,-1-3-1 15,4 0-1-15,0 0-2 16,-1 0 1-16,-2-3 1 16,-3 3 2-16,3 0-1 15,-7 0-1-15,22-3 3 16,-3 1-4 0,-4-4-2-16,-2 6 2 15,-3 0 2-15,3 0 0 16,-1 0 2-16,-2 0-2 15,6 0 2-15,-7 0-2 16,-2-5 2-16,3-3 0 16,-9 5 1-16,14-7-5 15,-2 5 1-15,-3-3 2 0,-1 2 1 16,1-2-4-16,-3 3 1 16,3 2 0-16,-1-2 0 15,1 0 0-15,-3 0 2 16,-3-3-3-16,-1 0 0 15,-2 0-1-15,12-3 0 16,-4 6 2-16,-2-6 2 16,0 1-1-16,0 4 2 15,-1-9-4-15,-2 1 0 16,0 1 1-16,-3-5 0 16,3-1 0-16,-7 6 2 15,-2 0-1-15,-3-1-1 0,0 1 1 16,0-5-1-16,0 4 0 15,-1-1 2-15,1-4-1 16,-3 3-1-16,6 0 3 16,-3-2 0-16,6 2 3 15,-6-8 1-15,-4 3-3 16,-2-3-3-16,0 8-3 16,-3-8 1-16,0 8-1 15,-3 1 0-15,0 1 2 16,-3-12 2-1,0-3-1-15,-3 5-1 16,0 3 1-16,-3-3 1 16,0 8 1-16,0-2-4 15,0-1-1-15,-3 1-2 16,-6 4 0-16,0-2 3 16,-6 1 2-16,4-7-2 0,-1 9-2 15,3-8-1-15,-3 3 3 16,0 4-2-16,0-4 1 15,-3 5 0-15,0-1-2 16,1-4 0-16,-4 5 0 16,-3-1 0-16,0 1 0 15,0 0 3-15,0 5 0 16,-5-5-2-16,2-6 0 16,0-7-3-16,-6 5-1 15,-8 5 1-15,5 0 4 16,0 0-4-16,4 3 2 0,-1-1 0 15,-9 1 2-15,0 0-4 16,1 2 0-16,-1 1 0 16,3 2 2-16,-11 3-1 15,5-1 4-15,4 1 2 16,5-3 2-16,0 5-4 16,3-2-1-16,-11 0-6 15,-1 0-2-15,3-3 0 16,1 8 4-16,2-3 1 15,-6 3 0-15,-5 0 4 16,8 0 0-16,3 0 3 16,4-3 1-16,-1 1-4 15,-9 2 1-15,4 0-2 16,-4 0 0-16,0 0 2 16,-5 0 2-16,-4 0-3 0,4 0 0 15,-1-6 1-15,-6 6 2 16,4 0-1-16,5 0-1 15,7 0-10-15,-1 6-4 16,3-4-20-16,-3 4-5 16,-8 2-44-1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8:03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4065 9469 44 0,'0'-2'16'0,"0"-1"-8"0,0 3-1 16,0 0 9-16,0 0 9 15,0 0 5-15,0 0-8 16,0 0 0-16,0 0-11 16,0-2-2-16,0 2-5 15,0 0-3-15,0 0 0 16,0 0-4-16,0 0 2 0,0 0 1 16,0 0 0-16,0 0 2 15,3 5 1-15,0 0 1 16,0 3 2-16,0 0 1 15,0 3 1-15,0-1-2 16,-3 3 1-16,3 9-9 16,-3-1 0-16,0 5 0 15,0 1 5-15,0-6 6 16,0 0-5-16,0-3 0 16,0-2-9-16,0-2-2 15,0-1 8-15,-3-3 4 16,3 1 0-16,0 0 0 15,0-4-10-15,0 1-4 16,0-5 2-16,0 2 4 16,0-5 4-16,0 0 4 15,3 3-4-15,-3-3-1 16,0 0 4-16,0 0 5 0,0 0-3 16,0 0-1-16,0 0-2 15,0-3-3 1,0-5-2-1,-3-2 1-15,3-1 1 16,0 1 2-16,0-1 1 16,0 1 1-16,0-9-2 15,0-5-2-15,3 0-2 16,0 1-1-16,0 1-1 16,0 1 3-16,0 0 0 15,-3 0 1-15,0 5 0 16,0 3 0-16,0 2 4 15,0 1 5-15,0 2-3 0,0 2-1 16,0 1-5-16,0 0-2 16,0 2-4-1,0 3 1-15,0 0 1 0,0 3 2 16,-3 5-4-16,3 0 2 16,0 2 0-16,-3 3 2 15,3 3 3-15,0 19 2 16,0-6-4-16,0-3-1 15,0 3-4-15,0-2 1 16,0-1 3-16,0 3 1 16,0 3 3-16,3-5 3 15,0-4-7-15,0-4 0 16,0-3-2-16,0-3-1 0,0 0 1 16,-3-2 0-16,2-3-13 15,-2-3-6-15</inkml:trace>
  <inkml:trace contextRef="#ctx0" brushRef="#br0" timeOffset="2828.4507">8536 9173 72 0,'-3'-3'30'0,"3"1"-16"0,0 2-6 0,0 0 11 16,0 0-7 0,0 0-2-16</inkml:trace>
  <inkml:trace contextRef="#ctx0" brushRef="#br0" timeOffset="3585.6095">8533 9168 181 0,'0'-5'8'16,"0"5"-1"-16,0-6-2 15,0 6 1-15,0 0 1 16,0 3 1-16,0-3 0 16,0 0 11-1,0 0-10-15,0 3 0 0,0-3-2 16,0 2-3-16,0 9-3 16,0-1 0-1,3 4-1-15,-3-1 2 16,0 0-1-16,0 3-1 15,3 0-2-15,-3 0 1 0,3 7-1 16,-3 4 0-16,0-3 0 16,3-3 0-16,-3-3 0 15,0 1 0-15,3-3-3 16,-3-3 1-16,0-2 0 16,0-1-1-16,0-2 6 15,0-3 1-15,0 1-3 16,0-1 1-16,0-5 0 15,0 0 0-15,0 0 0 16,0 0 0-16,0 0 0 16,0 0 0-16,0 0-3 15,0-3 2-15,0 1 1 16,0-1 0-16,0 0 0 16,0-2 0-16,0 0 0 0,0 0 0 15,0-1 0-15,0 1 0 16,0-6 4-16,0-7 2 15,0 2-7-15,0 0-1 16,0 0 2-16,3 0 4 16,0 1-6-16,-1-1-3 15,1 2 3-15,0 1 0 16,0 0 2-16,-3 2 0 16,0-7 6-1,0 2-1-15,-3-5 3 16,0 5-1-16,0 3-6 15,1 2 0-15,2 3-1 16,0 0 0-16,0 3 2 16,0 0 1-16,0 2-4 15,0 0 1-15,2 11-2 16,1 8 3 0,0 0 1-16,0 3 0 15,0-1-2-15,0 1-2 16,3 2-1-16,-3 5 2 15,0 6 2-15,0 0 0 0,-3-3-1 16,0 0 1-16,0-3 1 16,3-2-3-16,0-3 0 15,0-2 1-15,0-3 0 16,0-3-14-16,-3-2-5 0,3-3-28 16</inkml:trace>
  <inkml:trace contextRef="#ctx0" brushRef="#br0" timeOffset="8007.9951">8065 9245 52 0,'-3'0'19'0,"6"-3"-10"0,-3 6-6 0,0-3 4 16,0 0-1-16,0 0-1 15,0 0-1-15,0 0 0 16,0 0 2-16,0-3 1 16,0 3 1-16,0 0 0 0,0 0-2 15,0 0-1-15,0 0-3 16,0 0-2-16,0 0 1 16,0 0 1-16,0 0 1 15,0 0 3-15,0-3 1 16,0 1 3-16,0 2 1 15,0-3 1-15,0 3-9 16,0 0-1-16,0 0 0 16,0 0 1-16,0 0-1 15,0 0-2-15,0-3 1 0,0 1-1 16,0 2 2-16,0 0 1 16,0 0 3-16,0 0-1 15,0 0 0-15,0 0 1 0,0 0 1 16,0 0 3-16,0 0 1 15,0 0-3-15,0 5 0 16,3 3-3-16,-3 2 0 16,0 4-6-16,0 10 1 15,0 7 0-15,0 1 2 16,0 2-3-16,0-2-2 16,0-3 2-16,3-2 2 15,0-3-2-15,0 2 0 16,0-5-1-16,0-2-2 15,0-6 3-15,-3-2 0 16,0-4 1-16,0 1-3 16,0-2 0-16,0-4-1 15,-3-7 0 1,0-3 3-16,0 0-2 16,0 0 1-16,0-2 0 15,0-1-2-15,0-5 5 16,3 0 1-16,0 0 0 15,0 1 1-15,0-1-2 16,0-5-1-16,0-6 1 16,0 3-1-16,0 0 0 15,0 3 0-15,0 3 2 16,0-1 3-16,0 3-2 16,0 3-2-16,-3 0 0 15,-3 2 1-15,6 3-1 16,0 3-1-16,0 0 1 0,0-1-1 15,0 4 0 1,0-1 2-16,0 1-3 0,0-1 0 16,0 0 1-16,0 1 2 15,0-1 1-15,0 3 1 16,0 0-5-16,0-3-1 16,0 1 1-16,0-1 0 15,0 0 3 1,0-5-3-16,0 1 0 15,0 1 3-15,0 1 1 0,0 2-1 16,0 1-2-16,0-1 3 16,0 0 0-16,0 3 1 15,0-2 2-15,0 2-1 16,0-3 0-16,0 3-3 16,0 0-2-16,0 0 5 15,0 8-7 1,3-3-4-16,0 3-1 15,0 8 4 1,0 3-1 0,0 2 0-16,-3 13 0 15,0 1 0-15,0 2 0 16,0 0 0-16,0 0 0 16,0 2 3-16,0 4-9 15,3-6-3-15,0-8 2 0,-3-8 4 16,3-2-27-1</inkml:trace>
  <inkml:trace contextRef="#ctx0" brushRef="#br0" timeOffset="11430.2006">7512 9255 64 0,'-3'-5'27'0,"6"0"-14"0,-3 10-11 0,0-5 6 15,0 0-2-15,0-3 1 16,0 3 0-16,0 0 3 16,0 0-3-16,0 0-2 15,0-2-2-15,0 2 0 16,3-3 0-16,-3 0 3 16,3 1 3-16,-3-1 2 15,0 3 3-15,0-3 2 16,0 3-5-16,0-2 1 0,0 2-3 15,0 0 0-15,0 0-5 16,0 0-1-16,0-3 3 0,0 3 1 16,0 0 1-16,0 0-2 15,0 0 1-15,0 0-6 16,0 5-3-16,0 3 1 16,3 5 0-16,-3 6 1 15,0 5 0-15,0 5-3 16,0 3 2-16,0-1-1 15,3 1 0-15,6-3 0 16,-3-2 0-16,-1 2 2 16,1-5 2-16,-3 7-8 15,0-7 4 1,0-5 0-16,-3-3-1 0,3-6 2 16,-3 1 1-16,0-6 2 15,0 3-3-15,0-3-2 16,0-2-1-16,-6-3 3 15,0 0 2-15,3-8 2 16,-3-5 1 0,4 0-2-16,-1-1-2 15,3 1 1-15,-3-3 1 16,0 0-3-16,0-5-2 16,0 0 2-16,3 2 2 0,0 1 0 15,-3-8 2-15,0 2-2 16,0 0 2-16,0 3-4 15,3 2-2-15,0 1 2 16,0 2 0-16,0 3 1 16,0-1 2-16,0 4-1 15,0 2-1-15,-3 3 1 16,3-1 1-16,0 4 1 16,0-4 3-16,3 4-5 15,-3-1-1-15,0 3-5 16,0 0 1-16,0 0 0 15,0-3-1-15,0 3-3 16,0 0-2-16,3-2-6 16,-3 2-1-16,0 0-14 15</inkml:trace>
  <inkml:trace contextRef="#ctx0" brushRef="#br0" timeOffset="15682.9118">11206 9991 36 0,'0'0'13'0,"0"0"-6"0,0 0-6 0,0 0 5 16,0 0-5-16,0 0-3 15</inkml:trace>
  <inkml:trace contextRef="#ctx0" brushRef="#br0" timeOffset="15776.3666">11206 9988 72 0,'0'0'15'16,"0"0"1"-16,0-3 1 15,0 3-1-15,0-2 0 16,0 2-2-16,0 0 1 15,0 0-2-15,0 0 2 0,0 0-6 16,0 0-1-16</inkml:trace>
  <inkml:trace contextRef="#ctx0" brushRef="#br0" timeOffset="16417.3263">11200 9983 239 0,'-9'0'5'0,"0"2"-2"0,0 1-2 16,0 2-1-16,0 1 2 16,0-1 1-16,0 8 1 15,-3-5 2-15,3 0-5 16,-3 3-1-16,4-1-2 15,-1 1 0-15,-3-3 4 16,3 0 1-16,-3 0-1 16,0 0-2-16,3-3 1 15,-3 0-1-15,3 0-3 16,0 1 2-16,3-1-1 16,0-2 0-16,0-1 2 15,3 4 0-15,0-4 0 0,0 1 0 16,0-1 2-16,0 1 1 15,1 0-1-15,-1-1-2 16,0-2-2-16,0 3 1 16,0-3 3-16,0 5 3 15,0-2-4-15,0 0-1 16,0-1 0-16,0-2 0 16,0 3 0-16,-3 0 0 15,3-1 0-15,0-2 2 16,3 0 1-16,0 0 1 15,0 0-2-15,0 3-2 16,0-3-2-16,0 0 1 0,0 0 3 16,0 0 1-1,0 0-4-15,3 5 1 0,0 0 2 16,6 1 1-16,-3-4-1 16,3 4-2-16,0 2-2 15,-1-3-1-15,4 0 2 16,0 6 2-16,0-1 0 15,0-2 2-15,-3 6-4 16,0-4-2-16,0 1 2 16,0-3 2-16,0 0 0 15,0 0-1-15,-3-1 1 16,3-1-1-16,-3-1-3 16,-1 0 2-16,1 1-4 15,0-1-1-15,0-2-8 0,-3-1-2 16,-3-2-11-1,0 0-49-15,3 3-1 16</inkml:trace>
  <inkml:trace contextRef="#ctx0" brushRef="#br0" timeOffset="17401.54">10988 10165 32 0,'-3'-2'13'0,"3"2"-6"0,0 2 3 0,0-2 7 15,0 0-3-15,0 0 0 16,0 0-6-16,0 0 0 15,0 0-3-15,3 0 2 16,6 0-4-16,-3 0 0 16,3 0-1-16,0 0-2 0,0 0 1 15,-3 0-1-15,3 0 0 16,0 0 0-16,0 0 2 16,0 0 3-16,0 0 2 15,3 0 1-15,-1 0-4 16,4 0-1-16,3 0-1 15,3 0 1-15,-3 0-2 16,0 0-1-16,0 3 3 16,-4-3 2-16,1 0-2 15,0 0 0-15,0 0-1 16,-3 3 1-16,0-1-2 16,0-2-1-16,0 0 3 15,0 0 0-15,0 0-4 0,2-2 1 16,-2 2-2-1,6 0 0-15,3-3 2 0,0 0 2 16,-3 1-3-16,0 2 0 16,-4 0-1-16,1 0 0 15,0 0 2-15,-3 2 0 16,0-2 0-16,0 0 0 16,0 0 2-16,0 0 1 15,0 0-1-15,3 0-2 16,-1 0 1-16,4 0 1 15,-3 0-1-15,-3 0-3 0,0 0 1 16,-3-2 5-16,0 2 2 16,0 0-2-16,0 0-1 0,-3 0-1 15,0 0-2-15,3 0 1 16,-3 0-1-16,-1 0-3 16,1 0 2-16,0 2 1 15,0-2 0-15,0 0-29 16,0 0-43-1,0 0 6-15</inkml:trace>
  <inkml:trace contextRef="#ctx0" brushRef="#br0" timeOffset="18229.7897">12280 10059 108 0,'0'0'41'0,"0"-2"-22"0,0 4-11 0,0-2 11 15,0 0-3-15,0 0 1 16,0 0-1-16,0 0 3 15,0 0-11-15,0 0 0 0,0 0 2 16,-3 3-4-16,0 8 2 16,0-1-5-16,-3 1 0 15,-3-3-1-15,0 5-2 16,-2 0 1-16,-1 3 1 16,0-3-1-16,0 1 2 0,-6 7-4 15,-3-3 0-15,3 3-1 16,0-2-2-16,4-3-6 15,-1 0-4-15,0-3-3 16,3 0-3-16,0-2 1 16,3-3-1-16,0 0-7 15,3-3-38 1,0 0 2-16,0-2 30 16,3-3 18-16</inkml:trace>
  <inkml:trace contextRef="#ctx0" brushRef="#br0" timeOffset="18432.859">11994 10081 88 0,'0'0'33'0,"0"-11"-18"0,0 16-16 0,0-5 9 0</inkml:trace>
  <inkml:trace contextRef="#ctx0" brushRef="#br0" timeOffset="18667.3167">12000 10081 157 0,'6'2'11'0,"0"4"-6"16,0-1-1-16,3 0 0 15,0 3 0-15,6 3 0 16,0 2 0-16,3 0 0 15,0 3 0-15,-1-3 0 16,4 8 2-16,0 3-3 16,-3-3 0-16,0 1-1 15,0-1-2-15,0 0 1 0,-1 0 1 16,-2-2 3-16,6-1-2 16,-3-2-2-16,3 0 0 15,-3 0-1-15,-3-3 0 16,-4-2 0-16,1-4-25 15,0 7-36 1</inkml:trace>
  <inkml:trace contextRef="#ctx0" brushRef="#br0" timeOffset="28224.6812">15033 9427 36 0,'0'0'13'0,"0"0"-6"0,0 0 5 15,0 0 10-15,0 0-2 16,0 0 0-16,0 0 0 16,0 0 0-16,0 0-5 15,0 0-1-15,0 0-4 16,0 0 1-16,0 0-2 16,0 0 2-16,-2 0-6 15,-1 0 1-15,0 0 1 0,-3 3-6 0,0 2-2 16,-3 0 0-16,0 3 2 15,0 3 0-15,-3 2-1 16,0 0 3-16,0 3 2 16,0-3-4-16,3 1-1 15,0 7 2-15,-3 5 1 16,1-5-1-16,2-2-2 16,0-3 1-16,-6-3 1 15,3-2-3-15,3-1 0 16,0 1-1-16,0-3 0 15,0-3 4-15,3 0 3 16,0 3-11-16,0-2-3 0,0-1-5 16,0-2-1-16,0-3-8 15,1 2-2-15,-1-2-9 16,0 0-28 0,0 0 11-16</inkml:trace>
  <inkml:trace contextRef="#ctx0" brushRef="#br0" timeOffset="28646.9244">14697 9443 88 0,'-3'0'35'0,"3"3"-18"0,0-3-18 0,0 0 9 15,0 0-5-15,3 2 0 16,0 1-1-16,3 0 1 16,0 2 2-16,0 3 4 15,0 0-2-15,0-3-2 16,6 8 2-16,0 0 2 15,0 1-2-15,5 4-2 0,4 3-2 16,0 6-3-16,-3-6 1 16,0 0-1-16,3-2 2 0,-3-3-1 15,-4-3-1-15,1 0-2 16,0-2 1-16,-3-1-6 16,0 1-3-16,0-3-5 15,-3-3-21 1,0 0-1-16,0 1-3 15,-3-1 0-15</inkml:trace>
  <inkml:trace contextRef="#ctx0" brushRef="#br0" timeOffset="29068.5527">15221 9456 96 0,'3'-2'35'0,"-3"4"-18"0,3-2-16 0,-3 0 11 16,0 0 1-16,3 6 4 16,0-1-5-16,0 3 1 15,0 2-4-15,0 4 0 0,0 1-5 16,0 9-1-16,0 8 3 0,0-6 1 16,-3-2 1-16,0-3-7 15,3-2 0-15,0-1-1 16,-3-2 2-16,0-2-8 15,3-4-1-15,3-2-14 16,-6-3-6-16,0 3-17 16,-3-5-25-1,0 0 17-15</inkml:trace>
  <inkml:trace contextRef="#ctx0" brushRef="#br0" timeOffset="29412.3634">15161 9655 84 0,'-2'0'33'0,"2"0"-18"0,0-3-11 0,0 3 8 16,0 0-3-16,0 0 2 15,0 0-2-15,0 0 2 16,0 0-4-16,5-5-2 15,-2-1 2-15,3 4 0 16,3-4 1-16,3 4 0 0,0-1-4 16,9 1-1-16,3-1 3 0,0 3-3 15,-4-8-2-15,1 8-3 16,-3-5 1-16,0-1 1 16,0 4 2-16,-3-1-6 15,-3 0-1-15,-3 1-9 16,-1-1-4-16,-2 1-32 15,-3-1-24 1,3 0 28-16</inkml:trace>
  <inkml:trace contextRef="#ctx0" brushRef="#br0" timeOffset="29865.5297">15581 9316 108 0,'3'8'41'0,"0"-3"-22"0,-3 6-16 0,3-3 12 15,0 8-9-15,0 2-3 0,0 6 2 16,0 2 1-16,0 1 4 16,-3 7 1-16,3 3 6 15,-3 3 1-15,3-8-9 16,0-3-5-16,-3-3-1 0,6-2-4 15,-3-5 0-15,0-3 3 16,0-3 1-16,0 0-4 16,0-2-1-16,-3-1-10 15,0-2-5-15,3-3-11 16,-3-5-3-16,3 3-21 16,3-6-15-1,6-2 26-15</inkml:trace>
  <inkml:trace contextRef="#ctx0" brushRef="#br0" timeOffset="30287.4329">15953 9485 220 0,'0'-2'82'0,"0"2"-44"0,0-3-25 16,0 3 22-16,0 0-25 15,0 0-7-15,0 0-5 16,0 0 0-16,0 0 1 16,0 0-10-16,0 0-3 0,0 0-4 15,0 0 1-15,3 3-2 16,0-1-1-16,0 4-8 0,-3-6-3 15</inkml:trace>
  <inkml:trace contextRef="#ctx0" brushRef="#br0" timeOffset="30506.1699">15965 9710 144 0,'0'3'55'0,"12"0"-30"0,-18 2-25 0,6-5 10 0,0 0-4 15,0 0 1 1,6 0-11-16,-9 0-2 0,9 0-13 16,-6 0-5-16,3 0-5 15,-3 0 0-15,3 0-15 16,3 0-7-16</inkml:trace>
  <inkml:trace contextRef="#ctx0" brushRef="#br0" timeOffset="32147.3269">17010 9221 56 0,'6'0'24'0,"-6"-6"-12"0,0 4-10 16,3 2 9-16</inkml:trace>
  <inkml:trace contextRef="#ctx0" brushRef="#br0" timeOffset="32209.7335">17025 9205 104 0,'3'-5'1'15,"0"-1"-2"-15,0 1 3 16,0 2 3-16,-3 1 4 16</inkml:trace>
  <inkml:trace contextRef="#ctx0" brushRef="#br0" timeOffset="32584.8756">17043 9178 156 0,'3'-2'29'16,"-3"2"-7"-16,0-3-4 15,0 3-7-15,3 0 1 16,-3 0-3 0,0 5-5-16,0 1-2 0,0-1 1 15,0-5 0-15,3 5 1 16,-3-5-2-16,3 6 1 16,0-1-4-16,0 0 0 0,0 3 3 15,-1 3 1-15,-2 2-4 16,3 0-1-16,0 6 1 15,0 2 2-15,-3 3 0 16,9-3 2-16,-9 0 2 16,6 0 2-16,0 0-1 15,0-2-1-15,-3-1-3 16,0 1-2-16,0-1-2 16,0-2 1-16,-3-3 1 15,3 1 2-15,0-4-1 16,-3 1-1-16,0-3 1 15,0 2-1-15,0-4-7 16,0-1-3-16,3 6-27 16,-3-3-86-1,12-11 50 1</inkml:trace>
  <inkml:trace contextRef="#ctx0" brushRef="#br0" timeOffset="33116.1273">17424 9184 68 0,'0'13'27'0,"0"-24"-14"0,0 22-11 16,3-6 9-16,0 3 2 0,0 3 2 16,0-1-11-1,0 6-1-15,3 3 1 0,-4 5 5 16,1 2-5-16,0 0-2 15,0 1-1-15,-3-1 1 16,3-2 1-16,0-3 1 16,0-2-2-16,0-3-2 15,0-3-2-15,0 0-1 16,0-2-7-16,0-3-2 16,0 0-20-16,3-3-9 15,-6 0 6-15,3-2 5 0</inkml:trace>
  <inkml:trace contextRef="#ctx0" brushRef="#br0" timeOffset="33679.3831">17754 9194 84 0,'0'-18'33'0,"3"36"-18"0,-3-26-11 0,0 16 8 16,0-10-3-16,0 10 0 15,0-3-1 1,0-2 0-16,0 2 0 15,0 3 2-15,0 2-3 0,0 4-2 0,3 1 0 16,0 4-1-16,0 13-2 16,0-3-2-16,6-3 3 0,0 1-2 15,-3-1 2-15,0 1-2 16,0-6-1-16,-3-3 3 16,0 1 0-16,6-3-4 15,-9-3 1-15,0-2 0 16,0-1 0-16,0-5-14 15,0 1-3-15,0-6-73 32,8 2 27-32</inkml:trace>
  <inkml:trace contextRef="#ctx0" brushRef="#br0" timeOffset="35429.5758">16427 9215 76 0,'-12'-5'30'0,"12"-11"-16"0,0 24-3 0,0-5 21 15,0-8-6-15</inkml:trace>
  <inkml:trace contextRef="#ctx0" brushRef="#br0" timeOffset="35866.9107">16415 9194 223 0,'0'-2'18'15,"-3"10"-8"-15,0-3-2 0,-3 3-5 16,0 2-2-16,0 4 2 15,0-1 2-15,0 0-2 16,0 3-2-16,3 5 0 16,0 3-1-16,3 0 0 15,0-3 2-15,3 0-3 16,3 0 0-16,0 0 1 16,3 1 2-16,0-4-1 0,3-2-1 15,-3 0 1 1,0-3-1-16,5-2 0 15,-2-3 2-15,0-3 1 16,-3-5-1-16,0-3 1 16,0-2-2-16,-3-3-1 15,0-3 1-15,0-2 1 16,0 0 1-16,-3 0 1 16,0-3 0-16,0-5 2 15,0 0-5-15,0-1-3 16,0 4 1-16,-3-1 2 15,3 1 0-15,-6-1 2 16,0-2 2-16,-3 5 4 0,0-5-2 16,0 3-2-16,-6-4-2 15,3 12 0-15,0-6-11 16,-3 3-4-16,0 2-3 16,3 3 1-16,3 0-16 15,0 3-6-15,0 0-14 16</inkml:trace>
  <inkml:trace contextRef="#ctx0" brushRef="#br0" timeOffset="36491.9151">16727 9250 80 0,'-9'-3'30'0,"6"-2"-16"0,-3 2-8 0,0 3 9 16,0 0-8-16,0-2-2 0,0 2 1 15,1 2 1 1,-4 1 3-16,0 2 4 0,0 3-4 16,0 3 0-16,0 2-4 15,0 0-1-15,0 14-3 16,3-4 1-16,3 4 0 0,3 2-4 16,3 0-1-16,0-2 1 15,9-4 0-15,-3 4-2 16,6-3 2-16,0-6 3 15,-3 1 1-15,2-14 7 16,-2-5 6-16,0-3 1 16,0-2 1-16,0-3-3 15,-3-8-1-15,0 0-6 16,-3 0-3-16,0-2-2 16,-3-3-3-16,0-8 1 0,0 5-1 15,3 0 0-15,-3 6 0 16,0 2-3-1,0-3 2-15,0 9 3 16,-3-4 1-16,0 6 1 16,0 0-11-16,0 3-5 15,0-3-5-15,0 3-3 16,0 2-15-16,0-2-7 16,3 0-27-1</inkml:trace>
  <inkml:trace contextRef="#ctx0" brushRef="#br0" timeOffset="38976.8111">18096 9120 76 0,'0'0'30'0,"0"3"-16"0,0-3-8 15,0 0 9-15,0 0-2 16,0 0 2-16,0 0-6 16,0 0-1-16,0 0-4 15,0 0-1-15,0 0-3 16,0 0-1-16,0 0 3 16,0 0 3-16,0 0-2 15,0 0-2-15</inkml:trace>
  <inkml:trace contextRef="#ctx0" brushRef="#br0" timeOffset="39210.9598">18096 9133 201 0,'0'19'-1'0,"0"-1"1"16,3-2 2-16,0 3-3 0,0-1 0 16,0 1 1-16,0-1 0 15,0 9 0-15,-3 2 0 16,0-3 2-16,0-2 3 16,0 0 0-16,0 0 2 15,0-3 0-15,0 0 1 16,0-2-4-16,0-3-3 0,0-3 2 15,0 0-2-15,0-2-1 16,0-1-6-16,0-2-4 16,0 3-74-1,3-6 6 1</inkml:trace>
  <inkml:trace contextRef="#ctx0" brushRef="#br0" timeOffset="39836.4118">18335 9213 64 0,'0'-5'27'0,"0"5"-14"0,0 2-9 0,0-2 10 0,0 0-8 16,0 0-3-16,0 0 0 15,0 5 2-15,2 1 2 16,-2 2 1-16,3 0 2 16,-3 2 1-16,0 3-1 15,3 3 1-15,0 5-6 16,0 1-3-16,0 1 1 16,0 1 2-16,0-3-2 15,0 1-2-15,0-4 0 0,-3 1-1 16,0-1 2-16,0-2-3 15,3-3 0-15,0 0-6 16,-3-2 0-16,0 0-8 16,0-3-27-16,0-3-2 15,0 0 5-15,0-5 4 16</inkml:trace>
  <inkml:trace contextRef="#ctx0" brushRef="#br0" timeOffset="40289.2158">18579 9149 84 0,'0'-16'33'0,"0"32"-18"0,0-8-9 15,3-2 11-15,-3-6-5 16,0 0 1-16,3 5-4 15,0 5 0-15,-3 1 1 16,2 2 1-16,-2 3-3 16,3 3 0-16,-3 2-5 15,3 11 3-15,0-3 0 0,0 0-2 0,3-3-3 16,-3 1 0-16,3-4 1 16,-3 1-3-16,0-5 0 15,0-1-1-15,0-2-2 16,0-3-19-16,0-2-10 15,0-3-30 1</inkml:trace>
  <inkml:trace contextRef="#ctx0" brushRef="#br0" timeOffset="1.26503E6">18626 9689 112 0,'0'3'44'0,"0"-1"-24"0,0-4-15 0,0 2 13 16,0 0-4-16,0 0 2 15,0 0-7-15,0 0-3 16,0 0-3-16,0 0 11 16,0 2 5-16,-3 4-7 0,0-4-2 15,0 4-4-15,0-1 1 16,0 0-2-16,0 0 0 16,0 1-1-16,0-1 2 15,0 3-1-15,0-3 0 16,3 3-1-16,0 0 0 15,0 5-2-15,0 1-2 16,0 1 1-16,0-1 1 16,0-1 1-16,0 0 3 15,0 0-1-15,0 1 0 16,0-1-6-16,0 0-1 0,0 0 3 16,0 1 1-16,3-1 0 15,-3 0-2-15,3 0-2 16,0-2 1-16,-3-1 1 15,0 1 2-15,0 2 3 16,3 8 4-16,-3-5-4 16,0-3-3-16,0-2-1 15,0 0-1-15,0-3 2 16,0 2 1-16,-3-2-1 16,0 0 1-16,0 0-7 15,0 0 1-15,3 0-4 16,0 0 2-16,0-3-24 15,0 0-8-15,0 1-63 16</inkml:trace>
  <inkml:trace contextRef="#ctx0" brushRef="#br0" timeOffset="1.26644E6">16191 10306 92 0,'15'0'35'0,"-12"0"-18"0,0-14-16 0,0 12 22 16,6 7-3-1,-3-2-3-15,0-1-1 16,0 1-9-16,0 0-2 16,0-1-3-16,3-2-2 0,0 0 1 15,3 3 1-15,3-1 1 16,2 1 1-16,4 0 0 15,3-3 6-15,6 0 4 16,0 0-5-16,5 0-1 16,-2 0-4-16,0 0-1 15,5 0-1-15,-2 0-2 16,0 0 1-16,0 0-1 0,-1 0 2 16,1 0 1-16,0 0 3 15,2 0 3-15,-2 0-2 16,0 0-2-16,-3 0-2 15,-1 0-3-15,4 0 1 16,3 0-1-16,-3 0 0 16,-1 0 0-16,4 0 0 15,-3 2 0-15,5 1 0 16,7 0 0-16,-6-1 2 16,-4 1 1-16,1 0 3 15,3-1 1-15,2 1 1 16,-2-3 0-16,3 0-7 15,-1 0 0-15,-2 0-1 16,6 0 0-16,-4 0-3 16,1 0 2-16,-6-3 3 0,5 3 1 15,1 0-4-15,-3 0 1 16,-1 0 0-16,4 0 2 16,-3 0 1-16,2 0 1 15,1 0-2-15,-3 0 1 16,-4 0 0-16,4 0 3 15,11 0-3-15,-2-2 0 16,0-1 1-16,-1 0 2 16,1 1-8-16,2-1-3 15,-2 0 3-15,0 1 2 16,2-1 5-16,7 3 2 16,-7-3-1-16,-2 1-1 0,-3 2-3 15,-7 0 1-15,7-8-2 16,-6 3-1-16,-4-1-6 15,-5 4-1-15,-3-1-21 16,-6 0-7-16,-1-5-72 16,-2-2 13-1</inkml:trace>
  <inkml:trace contextRef="#ctx0" brushRef="#br0" timeOffset="1.28236E6">18689 10509 88 0,'-3'0'33'0,"3"-2"-18"0,0 2-18 16,0-8 8-16,0 0 0 16,0 2 9-16,0 1 5 15,3 0-5-15,-3-3-3 16,0 3 0-16,0-1 3 15,0 1 1-15,0 0 0 16,-3 2-7-16,0 0 1 0,0 1 4 0,0 2-3 16,0 0 0-16,-3 2-4 15,3 1 1-15,0 0-2 16,-3 2 0-16,3 0-6 16,-3 11-1-16,0 3-2 15,3-1 3-15,0 3-2 16,3 3 1-16,0 0 0 15,3 13 0-15,3-3-3 16,3-2-1-16,0-3 0 16,6-2 2-16,9-6 2 15,-1-5 1-15,-2-6 3 16,0-4 3-16,-3-9-2 16,3-5-2-16,-3-5 2 0,-3-8 0 15,-4-3 7-15,-5 0 6 16,-3-2 5-16,-3-1 4 15,-3-2-2-15,0-3 0 16,0 6-8-16,-3 5-4 16,-2 2-9-16,-1 6-3 15,-3 2-7-15,-3 3 0 16,0 3-18-16,-6 3-45 16,3-1-2-1</inkml:trace>
  <inkml:trace contextRef="#ctx0" brushRef="#br0" timeOffset="1.28286E6">18436 10528 52 0,'-3'-19'22'0,"3"19"-12"0,6-2 3 16,-6 2 11-16</inkml:trace>
  <inkml:trace contextRef="#ctx0" brushRef="#br0" timeOffset="1.28333E6">18439 10501 183 0,'0'-5'42'0,"0"0"-19"16,-3-1-9-16,0 4-6 15,-3-1-4-15,0 1-3 0,0-1 0 16,0 0-4-16,0 3 0 16,0 0 2-16,0 0 0 15,0 6 1-15,0 1 0 16,0 4 0-16,0 2 0 15,0-2-3-15,0 2 2 16,0 3-1-16,0 0-2 0,3 2 3 16,0 1 0-16,1 5-2 15,2 2 2-15,2-2-1 16,1 0-2-16,3-3 0 16,3-3 0-16,3-4 0 0,0-4 3 15,0-2 4-15,6-5 3 16,6-3 2-16,-3 0 0 15,-1-3 4-15,-2-7 5 16,-3-9 0-16,0 3 1 16,-3 0 0-16,-3 0 0 15,0-2-9-15,-3-3-5 16,-6 2-1-16,0-7 2 16,-3-3-4-16,0 5-3 15,-3 3 1-15,-6 5 0 16,-6 5-2-16,0 3 0 15,3 3-3-15,0 2 1 16,1 6-15-16,2 0-4 16,0-3-37-16,6 0-48 15,3-11 27-15</inkml:trace>
  <inkml:trace contextRef="#ctx0" brushRef="#br0" timeOffset="1.28383E6">18186 10515 4 0,'3'-3'0'0</inkml:trace>
  <inkml:trace contextRef="#ctx0" brushRef="#br0" timeOffset="1.28389E6">18201 10488 108 0,'0'13'44'0,"0"-13"-24"0,0-16-10 0,0 14 12 16,0-1-8-1,0 1-1-15</inkml:trace>
  <inkml:trace contextRef="#ctx0" brushRef="#br0" timeOffset="1.28425E6">18198 10478 252 0,'-3'0'14'0,"0"0"-1"16,-3 0-7-16,0 7-4 15,0-1-4-15,0-1 1 16,0 8-1 0,0 0-2-1,0 3 3-15,0 3 0 16,0 2 3-16,0 0-1 15,3 11-1-15,0-6 1 16,3-2-1-16,3-3-9 16,3-2-2-16,3-3 1 15,3-3 4-15,0-5 1 16,3-3 0-16,3-5 8 16,2-8 5-16,1 0 7 0,-3-5 3 15,-3-3 2-15,0 0 2 16,-3-2-3-16,-3-1 0 15,-3 1 3-15,-3-3 3 16,-3-3-4-16,-3 5-3 16,-3-2-8-16,-3 3-4 15,-3 4-8-15,0 4-3 16,0 7-12-16,0-5-3 16,0 3-15-16,3 0-5 15,0-1-40 1,6-2-40-16,0-2 38 0</inkml:trace>
  <inkml:trace contextRef="#ctx0" brushRef="#br0" timeOffset="1.28516E6">17936 10448 120 0,'0'-8'46'0,"0"6"-24"0,0-1-13 16,0 3 14-16,0 0-7 15,0 0-1-15,0 0-7 16,-3 0 0-16,0 0-5 16,-3 0 0-16,0 0 3 0,0 3-5 0,0 2-3 15,0 0-2-15,0 6 0 16,0 10 3-16,-3-2 0 15,3 2-4-15,0 3-1 16,-3-1 3-16,9 1 1 16,3-5-5-16,0 5 0 15,3-6-2-15,3-2 1 16,3-3 5-16,0 0 3 16,0-7 3-16,3-4 3 15,0-7 8-15,2-3 3 16,4-2 3-16,-3-1 0 15,0 0-3-15,-6-2 2 16,-3-3 3-16,-3 0 1 16,-9-13 3-16,0 3 1 0,-6 2-8 15,0 3-4-15,-6 2-11 16,3 6-4-16,0 0-10 16,0 5-4-16,0 3-8 15,1 2-1-15,-1 0-15 16,0 3-3-16,3-2-53 15,3-4-28 1,3-1 59-16</inkml:trace>
  <inkml:trace contextRef="#ctx0" brushRef="#br0" timeOffset="1.28605E6">17695 10422 140 0,'0'-3'52'0,"0"3"-28"0,0 0-15 0,0 0 14 16,0 0-7-16,0 0 1 15,-3 0-6-15,0 0-1 16,-3 3-6-16,0 0 2 0,-3 2 0 15,0 0-5-15,0 3-2 0,-3 13-3 16,-6 3 3-16,3 0 0 16,3 2 1-1,3 1-5-15,3-1-1 0,3 6-6 16,6-3-3 0,6-2 2-16,0-6 2 0,0-5 0 15,3-3 0-15,3-5 1 16,3-3 4-16,0-10 12 15,3-8 8-15,-1-3 4 16,1 0 4-16,-3-3 1 16,-3 1 1-16,-3-1 0 15,-3-5 0-15,-3-5 2 16,-9 0 3-16,0 5-9 16,-3 3-4-16,-3 3-9 15,-3 2-5-15,0 0-8 16,-3 5-1-16,3 3-26 0,0 1-8 15,4 1-32 1,2-2-55-16,6 0 26 16</inkml:trace>
  <inkml:trace contextRef="#ctx0" brushRef="#br0" timeOffset="1.28686E6">17266 10411 56 0,'0'-5'22'0,"0"2"-12"0,0-2-8 0,0 2 6 15,0 1 20-15,0-1 9 16,0 1 3-16,0-1 0 16,-3 0-13-16,0 3-4 15,0-2-7-15,0 2 0 0,-3 0-9 16,0 2-4-16,-3 4-2 0,-3-1-4 16,0 5 0-16,3 4-1 15,-5 15 0-15,-1 0-4 16,-3 0 0-16,3 3-3 15,12-6 2-15,3 1-6 16,9-1-1-16,3 3 0 16,3-8 2-16,3-5 3 15,2-8 2-15,7-10 6 16,0-4 3-16,6-2 10 16,-7-2 5-16,-2-6 15 15,0 0 6-15,-6 0-2 16,-6-5 2-16,-3 2-3 15,-3-4 2-15,-6-1-15 0,-6 0-6 16,-3 3-14-16,-6 0-2 16,-3 5-13-16,0 3-6 15,3 2-13-15,0 0-3 16,1 3-16-16,-1 3-5 16,3 0-23-1</inkml:trace>
  <inkml:trace contextRef="#ctx0" brushRef="#br0" timeOffset="1.28747E6">16956 10409 124 0,'-3'0'49'0,"9"0"-26"0,-6 0-16 0,0 0 15 15,0 0-7-15,0 2 2 16,0 4 1-16,-3-1 1 0,0 0-10 16,0 3 1-16,-3 5 3 15,0 11-3-15,1-3 2 0,-1 3-7 16,3 0-3-16,-6 0-1 15,6 0-1-15,3 2 0 16,0 3 0-16,0-5 0 16,0-3 0-16,0-2-9 15,0-3-4-15,0-3-20 16,0-3-8-16,9-4-41 16</inkml:trace>
  <inkml:trace contextRef="#ctx0" brushRef="#br0" timeOffset="1.28835E6">16575 10451 136 0,'0'0'52'0,"-6"3"-28"0,3-3-28 16,0 2 21-16,-3 6-9 16,1 3-1-16,-1-3 0 15,-3 5-4-15,0 3 3 0,-6-3 0 16,3 3-2-16,-6 3-3 16,3 2 0-16,3 0-1 15,3 11-3-15,3-6 2 0,9-2-1 16,0-3-2-16,9-2-2 15,3-4-1-15,3-1 6 16,0-6 2-16,3-6 5 16,3-4 1-16,-1-6 1 15,4-8 2-15,-3 0 10 16,-3-3 5-16,-3 1-2 16,-6-1 0-16,-4 1 1 15,-2-1 2-15,-6-4-5 16,-6 1-3-16,-5-1-8 15,-4 4-2-15,0 3-9 16,-3 6-1-16,0 2-9 16,0 8-3-16,3 0-10 0,0 2-3 15,4 1-20-15,2-3-10 16</inkml:trace>
  <inkml:trace contextRef="#ctx0" brushRef="#br0" timeOffset="1.29012E6">19120 10554 96 0,'0'-2'35'0,"0"2"-18"0,0-3-20 16,0 3 36-16,0 0-8 15,0 0-2-15,0 0-5 16,6 3-4-16,-3-1 1 15,3 1-8-15,3-3-2 0,6 0 1 16,0 0-1-16,0-3 0 16,3 1 1-16,-1-6 1 15,4 2 1-15,0 1 2 16,6 0-7-16,3-1-2 16,-6-4-1-16,-1 2 2 15,-2 3-1-15,0-1 2 16,-3 4-4-16,-3-1 0 15,-3 0 3-15,0 1 3 0,-3-1-2 16,-4 3-2-16,1-2-5 16,-3 2 0-16,-3 0-5 15,0 0-1-15,0 0-9 16,-3 0-2-16,0 0-20 16,0-3-51-1,0 0 8-15</inkml:trace>
  <inkml:trace contextRef="#ctx0" brushRef="#br0" timeOffset="1.29063E6">19224 10657 108 0,'-2'6'44'0,"4"-9"-24"0,-2 6-24 0,0-3 10 15,0 0-3-15,0 0 1 16,0 0 11-16,0 0 5 0,0 0 3 15,3 2 3 1,0 1-8-16,3 0-3 0,0-3-8 16,0 0-5-16,0 0 1 0,3 0-2 15,0 0 2-15,3 0 0 16,0 0 1-16,6-3 0 16,6 0 2-16,-1 1-5 15,1-1-1-15,3 0 2 16,0 1 1-16,0-4 3 15,-4 4 3-15,-2-1 2 16,-6 3 1-16,0 0-4 16,-3 0-3-16,-3 0-7 15,-3 0-1-15,0 0-10 16,-3 0-2-16,-3 0-19 16,0 0-5-16,0 0-26 15,-3 0-34-15,0-2 32 16</inkml:trace>
  <inkml:trace contextRef="#ctx0" brushRef="#br0" timeOffset="1.29151E6">19781 10451 148 0,'-3'-3'57'0,"0"1"-30"0,3 2-12 16,0 0 20-16,0 0-6 0,0 0-2 15,0 0-4-15,3-3-3 16,3 0-10-16,0 1-2 0,6-3 2 15,6-1-6-15,0 1-2 16,0 0 1-16,2-1 0 16,1 1-4-16,0 2 1 15,0 1-2-15,0-1 0 16,0 0 2-16,2 3 2 16,-2 0-3-16,3 3 0 15,-6 2-4-15,-3 1 1 16,0 2-9-16,-6 2-2 0,-3 6-1 15,-9 8 2-15,-6 5 6 16,0-5 4-16,0-3-2 16,-3 0 0-16,-3 0-6 15,0-2 0-15,0-3 1 16,-3 2 2-16,0-2-1 16,4-3-1-16,-1 1 10 15,0 1 5-15,-3-1 3 16,3-4 1-16,3 1-4 15,3-3-3-15,0-3-3 16,3 0 1-16,0 1 7 16,3-4 4-16,9 1 3 15,3 0 0 1,0-1 0-16,3-2-3 16,0 0 1-16,3 0-6 0,3 0-1 15,0 0 2-15,2 0 3 16,10 0 2-16,0 0 1 15,-3 3-2-15,0 0 1 16,-1-1-2-16,-2 1 0 16,-6-1-3-16,0 1 1 15,-3 0-9-15,-3-1-3 16,-3 1-22-16,-3-3-9 16,0 0-22-16,-6 0-8 15,0 0-23 1</inkml:trace>
  <inkml:trace contextRef="#ctx0" brushRef="#br0" timeOffset="1.29227E6">20430 10123 36 0,'3'0'13'0,"-3"0"-6"0,3-3 7 0,-3 3 12 15,0 0 8-15,0 0 4 0,0 0-1 16,0 0 2 0,0 3-21-16,-3 0-8 0,0 2-7 15,0 0-3-15,-3 0 1 16,0 3-1-16,0 0 2 0,-3 3-3 16,0 0-2-16,3 7 4 15,0 6 1-15,0-3-3 16,-2 0 1-16,5-2-2 15,3-1 0-15,0 1 2 16,3-3 0-16,5-3 2 16,1 0 3-16,3-5 2 15,3 0 1-15,0-3 0 16,3-5 0-16,0 0 2 16,0-2 1-16,-3-4-1 15,-4 1 1-15,-2 0 3 16,0-1 3-16,-3 1-3 0,0 0 0 15,-6 0-4-15,-3-1-1 16,0 1-3-16,-3 2-1 16,0-7-10-16,-3 2-4 15,-3 0-2-15,-2 3 1 16,-4 7-1-16,-3 1 0 16,0 2 3-16,-3 0 3 15,-6 1-4-15,7 2 1 16,2 0-16-16,3 0-4 15,3-3-63 1</inkml:trace>
  <inkml:trace contextRef="#ctx0" brushRef="#br0" timeOffset="1.29638E6">16828 11520 84 0,'3'-3'33'0,"0"3"-18"0,-3 0 0 16,0 0 13-16,0 0-7 16,0 0 1-16,0 0-9 15,0 0 0-15,0 0-8 16,0 6-1-16,-3-4-2 15,-3 4-4-15,-3 1-1 0,-2 9 2 16,-1 6 0-16,-3-1 1 16,-6 0 2-16,-6 3-1 15,3 2-1-15,3-2 1 16,1-3-1-16,2 0-9 16,0-2-2-16,6-1-12 15,0-2-49 1,0-3-3-16</inkml:trace>
  <inkml:trace contextRef="#ctx0" brushRef="#br0" timeOffset="1.29671E6">16546 11568 136 0,'3'-3'52'0,"-3"3"-28"0,8-3-19 0,-2 3 13 0,0 0-1 16,0 0-1-1,0 3-4-15,3 0-2 0,-3 5-6 16,3-1 2-16,3 7 0 0,0 2 0 16,3-1-1-16,0 1-6 15,0 0 1-15,-1 0 0 16,1 0 2-16,0 0-1 15,3-3-1-15,-3-2-10 16,0-1-6-16,-3-2-14 16,0-3-4-16,0 1-17 15,-3-6-28 1,-1 0 23-16</inkml:trace>
  <inkml:trace contextRef="#ctx0" brushRef="#br0" timeOffset="1.29697E6">17072 11504 184 0,'-3'3'71'0,"3"-1"-38"0,0 1-32 0,0-3 16 15,6 3-11-15,-3 2-8 16,0 3-3-1,6 2 2-15,-3 6-1 0,0 6 2 16,-3-1 2-16,0 0 0 16,-6 0 0-16,6 0 0 15,-6 0-9-15,6-2-2 0,-9-1-16 16,0-2-6-16,3-2-35 16</inkml:trace>
  <inkml:trace contextRef="#ctx0" brushRef="#br0" timeOffset="1.29727E6">16959 11700 140 0,'-6'0'52'0,"6"0"-28"0,3 0-17 16,-3 0 13-16,0 0-6 15,3 0 2-15,6-3-5 16,3 1 1-16,3-4-7 0,3 1 1 16,15 2 1-16,-4-2-3 0,1 2-1 15,0-2-1-15,0 2 1 16,-1 1-9-16,-2-1-1 16,0 1-12-16,0-9-5 15,0 3-14 1,-4-5-48-16,-2 0 5 15</inkml:trace>
  <inkml:trace contextRef="#ctx0" brushRef="#br0" timeOffset="1.29736E6">17510 11417 160 0,'0'-19'63'0,"0"19"-34"0,0 0-25 15,0 0 15-15</inkml:trace>
  <inkml:trace contextRef="#ctx0" brushRef="#br0" timeOffset="1.2975E6">17510 11406 283 0,'0'8'4'0,"0"3"-3"16,0 2-1-16,0 5 0 0,0 4 0 16,0 1 2-16,0 7-1 15,3-1-1-15,0-3 3 16,0 1 0-16,0-4-6 16,0-1 0-16,0-4-6 15,0-2 1-15,0-3-16 16,0 0-4-16,0-2-15 15</inkml:trace>
  <inkml:trace contextRef="#ctx0" brushRef="#br0" timeOffset="1.29788E6">17766 11549 176 0,'3'0'68'0,"0"0"-36"0,0 0-37 16,-3 0 10-16,9 0-5 15,-3 0 4 1,9 3 5-16,0-3-5 15,-1 0 5-15,4 0 1 0,0 2-3 16,0-2-2-16,0 3 0 16,0-3-1-16,6 0-2 15,-7 0-2-15,4-3-26 16,-3 1-8 0,0-1-5-16,-6 0-19 15,0 1-23 1,-3 2 26-16</inkml:trace>
  <inkml:trace contextRef="#ctx0" brushRef="#br0" timeOffset="1.29811E6">17769 11705 148 0,'-3'5'57'0,"6"-2"-30"0,-3 0-27 0,0-3 10 15,6 0-4-15,6 0-1 16,6 0 3-16,0-3 5 16,-1 3-7-16,4 0 1 0,0 0 3 15,0-3-8-15,6 3-1 16,-3-2-3-16,-1 2 0 0,-2-3-7 16,0 1-4-16,-6-1-26 15</inkml:trace>
  <inkml:trace contextRef="#ctx0" brushRef="#br0" timeOffset="1.29875E6">18299 11475 188 0,'-3'-3'71'0,"6"3"-38"0,-3 0-36 0,0 0 13 16,3 0-7-16,3 0-2 15,0-2-3-15,3 2 1 16,3-3 1-16,2 3 2 0,1 0 1 15,-3 0-1-15,3 3 1 16,3 2-2-16,0 0-1 16,3 3 1-16,-4 0 1 15,-2 0-6-15,-3 3 1 16,-6-1-10-16,-9 9-4 0,-12 5 2 16,-3-1 4-16,1 4 6 15,-1-1 3-15,-3 1-1 16,0-3 2-16,-3-3 3 15,-2 5 1-15,5-2-1 16,0 2 1-16,3-4-4 16,3-4 0-16,3 1 1 15,0-6 2-15,3-2 5 16,3-4 4-16,3-1 5 16,3 2 4-16,6-3-4 15,6-2 1-15,3-3-8 16,3 0-1-16,3 2 0 15,0-2 2-15,3 3-3 16,-1 0-2-16,4-1-5 16,-3 1 0-16,0-1-2 15,-3 1 0-15,-4-3-9 0,-2 3-3 16,-3-3-13-16,-3 0-3 16,0 0-26-1,0-3-44-15,3-2 20 16</inkml:trace>
  <inkml:trace contextRef="#ctx0" brushRef="#br0" timeOffset="1.29954E6">18873 11221 132 0,'3'-5'49'0,"-3"5"-26"0,3-3-18 0,-3 3 13 15,0 0-6-15,0 0-2 16,0 0-3-16,0 0 0 16,0 0-4-16,0 0 3 0,-3 3 0 15,0-1-2-15,-3 4-1 16,0 2-3-16,-3 2-1 16,0 3 1-16,1 3 0 0,-1 3 0 15,3 5 0-15,0 7-3 16,3-4 2-16,3 2 1 15,3-3 0-15,0-2 0 16,0-3 2-16,3-2 1 16,3-3 3-16,-1-3 1 15,4-5 1-15,6-3-9 16,0-5-4-16,6-2 3 16,0-4 0-16,-3-2 4 15,-4 0 1-15,-2-2 12 16,-3 2 7-16,-3 0 0 15,-3 0-1-15,-6-5-9 16,-3 2-5-16,-3 1-4 16,-15 2 0-16,1 0-4 15,-1 2-2-15,0 4 2 16,-3 7 0-16,0 0-6 0,0 1-3 16,-2-1-5-16,-1 3-2 15,0-3-8-15,6 3-2 16,3-3-47-1,3 3-37-15</inkml:trace>
  <inkml:trace contextRef="#ctx0" brushRef="#br0" timeOffset="1.30039E6">17489 12480 156 0,'-3'14'60'0,"6"-28"-32"0,-6 20-31 0,0-4 11 16,0 1-6-16,-3 5 1 15,-3 0 0-15,0 2 3 16,-8 4-3-16,-7 2 5 0,0 5 4 16,-3 0-6-16,0 0-1 15,4 13-3-15,-1-2-2 16,3-3-2-16,3-5-1 16,0-3-14-16,-6 0-6 15,7-2-6-15,2-6 0 16,-3-2-33-1</inkml:trace>
  <inkml:trace contextRef="#ctx0" brushRef="#br0" timeOffset="1.30071E6">17066 12541 148 0,'-5'-8'57'0,"10"6"-30"0,-2-12-29 15,-3 12 9-15,3-1-5 16,9 1-2-16,-3-6 5 16,6 0 4-16,0 8-5 15,-3 0 11-15,3 8 7 0,0 2-7 16,0 3-3-16,2 3-7 16,4 5-2-16,3 3-1 0,3 0-2 15,3 3-2 1,-4 4 1-16,-2-4-1 15,0-6 0-15,-3-3-7 0,-3-2-2 16,0-5-10-16,-3 2-4 16,-4-5-19-1,-2-3-41-15,3-5 13 16</inkml:trace>
  <inkml:trace contextRef="#ctx0" brushRef="#br0" timeOffset="1.30105E6">17721 12539 168 0,'0'0'63'0,"0"0"-34"0,3 0-14 15,-3 0 18-15,0 0-14 16,0 0-3-16,6 0-6 16,0 0 1-16,0 2-6 15,3 1 4-15,6-3 1 0,3 0-3 16,0 3 1-16,0-1-7 0,-1 1-1 16,1-1-11-16,0 1-3 15,-3 0-9-15,0-3 0 16,-3 0-15-16,0 0-3 15,-3 0-27 1,0-3-22-16,-3 3 34 16</inkml:trace>
  <inkml:trace contextRef="#ctx0" brushRef="#br0" timeOffset="1.30132E6">17695 12697 168 0,'3'0'66'0,"2"16"-36"0,7-10-26 16,-6-12 13-16,3 4-8 16,9 4-3-16,3 1 3 15,0 0 2-15,0-1-6 16,-4 1-1-16,1-1 0 0,0 1-2 15,0 0-2-15,-3 5-13 16,0-8-6-16,-3 5-17 16,-3 0-5-16</inkml:trace>
  <inkml:trace contextRef="#ctx0" brushRef="#br0" timeOffset="1.30199E6">18248 12457 180 0,'-9'-3'68'0,"9"3"-36"0,0 0-29 0,0 0 15 0,0 0-11 15,0 0-4-15,0 0-2 16,-3 0 1-16,3-3-1 16,0 3 15-16,0-2 6 0,3-1-2 15,12-2 3 1,3-1-9-16,0 1-5 15,6 0-1-15,-1 0-5 16,1-1-2-16,3 1 0 16,3 2 1-16,-3 1-3 15,-4 2 0-15,-2 2 1 16,-3 4 2-16,0 2-1 16,-3 7-1-16,-3 7-6 0,-6 1-4 15,-6 4-10-15,-6 5-5 16,-18 2 5-16,0 8 4 15,0 1 9-15,4-6 6 16,-1-3 2-16,3-5-1 16,3-2 1-16,0-9 1 15,3-2-1-15,3-3-1 16,3-2 3-16,0-3 0 16,3-3 10-16,3 0 6 15,3 1-1-15,3-1-1 16,3-2-3-16,6-3 1 15,6 0-4-15,6 0 1 16,-1-3-9-16,-2 3-4 16,0 0 0-16,-3 0 2 0,-3 0-9 15,-3 0-4-15,-3 0-21 16,0 0-6-16,-4 0-13 16,-2 0-5-16,0-3-29 15</inkml:trace>
  <inkml:trace contextRef="#ctx0" brushRef="#br0" timeOffset="1.30252E6">18826 12218 140 0,'9'-7'55'0,"-6"4"-30"0,0 0-14 0,-3 3 18 16,0 0-13-16,0 0-3 15,0 0-8-15,0 0-2 16,-3 3-1-16,0 2 3 0,-3 0 4 15,0 9-7-15,-3-1-1 16,0 5-1-16,-3-2 0 0,0 5 0 16,9 3 0-16,0-5-3 15,3 5 0 1,3-6-3-16,0 6 1 0,3-3 1 16,6-5 2-16,0 3 7 15,3-12 5-15,0 1 1 16,5-5 3-16,-2-6-5 15,6-5-3-15,-6 1 1 16,0-1 2-16,-6 0-2 16,0 0 1-16,-6-3-5 15,-4 3 0-15,-16-2-6 16,-1 2 0 0,-3 0-1-16,0 2-1 15,-3 4 1-15,0 2-8 0,3 2-3 16,1 1-12-16,-4 2-5 15,3-2-34 1</inkml:trace>
  <inkml:trace contextRef="#ctx0" brushRef="#br0" timeOffset="1.30296E6">19061 12660 208 0,'6'3'77'0,"0"-3"-42"0,3 0-43 16,-3 0 12-16,3 0-6 16,-1-3-2-16,4 1 7 15,3 2 5-15,3 0-4 16,0 0-6-16,-3 0-2 0,0 0 0 15,-3 0 2-15,2 0-8 16,1 0-7-16,3-3-3 16,-3 0-20-1,0-2-46-15,9-3 8 16</inkml:trace>
  <inkml:trace contextRef="#ctx0" brushRef="#br0" timeOffset="1.30329E6">19546 12417 184 0,'9'-8'68'0,"-3"5"-36"0,0-2-18 16,-6 5 20-16,3 0-8 15,0 0-1-15,-3 0-10 16,3 3-2-16,0-1-7 16,0 4-2-16,3 4 0 0,-6 14-11 15,0 0-5-15,0 5 14 16,0 3 10-16,0 2-5 16,0 14-3-16,3-3-3 15,0-6-1-15,0-2-9 16,0 0-2-16,5 0-18 0,4 1-7 15,0-7-21-15,0-2-9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50:17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16522 9231 96 0,'0'-5'35'15,"0"2"-18"-15,0 1-11 0,0-1 9 0</inkml:trace>
  <inkml:trace contextRef="#ctx0" brushRef="#br0" timeOffset="577.9172">16522 9215 182 0,'0'-7'6'0,"0"-1"1"16,0 2 3-16,0 1-4 16,0 0 2-16,0 2-1 15,0 0 3-15,0 1-5 16,-3-1 1-16,3 0 4 0,-3 3-6 16,0 0 0-16,0 0-2 15,0 0-2-15,0 8 1 16,0-2 1-16,-6 4-6 15,-3 1 3 1,0 2 0-16,0 3-2 0,0 0 0 16,-2 2 4-16,2 6 1 15,3 5 0-15,0 0-2 16,3 0-2-16,3 3 1 16,3 0 1-16,3-3 0 15,3 13 0-15,6-2 2 16,3-5-3-16,5-9-2 15,1 0 2-15,0-4 0 16,0-4 5-16,0-7 5 16,0-6 8-16,-4-5 7 15,4-3-7-15,3-2 1 0,-3-8-11 16,-3-8-4-16,-3-1-2 16,0 1 1-1,-1 0-1-15,-2 0-1 0,-3-3 3 16,-3 3 0-16,-6 2 1 15,-3 4 2-15,0-7-1 16,-6-4 0-16,-6 2-1 16,1 6 0-16,-4-4 0 15,0 4 0-15,0 2-5 16,0 0-1-16,0 3-2 16,0 2 0-16,-2 1 3 15,-1 2 0-15,0 3-10 16,0 2-5-16,3 0-17 15,3 3-4-15,3 0-40 16,3 3-28-16,9-3 41 16</inkml:trace>
  <inkml:trace contextRef="#ctx0" brushRef="#br0" timeOffset="1719">17061 9284 72 0,'0'-5'30'0,"0"2"-16"0,-3-2-12 0,3 5 6 16,0-3-2-16,0 1-1 16,0 2-3-16,-3-3-2 0,0 3 5 15,0 0 1-15,3 0 9 16,0 0 4-16,0 0 4 15,0 0 1-15,0 0-5 16,-3-3-1-16,3 3-6 16,-3-2-2-16,0-1 2 15,0 0-6-15,-3 1-1 16,3-1 1-16,-3 3-3 16,3 0 0-16,0 0-1 15,-3 0-2-15,0 0 1 16,0 0-1-16,-3 3-3 15,-6 2 2 1,3 0-1 0,-3 1-2-16,1 2 3 0,2 0 0 15,0 5 1 1,0-3 0-16,0 12 0 0,0-4 0 16,3-2-3-16,0 2 2 15,0 1 1-15,0 2 0 16,3 6 0-16,3-1 0 15,3 8 0-15,0 6 0 16,3 0-3-16,3-6 2 16,3-5-1-16,3-2 0 15,6-3 4-15,3-6 3 16,0-5 2-16,-1-2 3 0,4-3-1 16,0-3 2-16,-3-5 0 15,3-2 3-15,3-4 2 16,-4-2 2-16,-2-2-4 15,-3-1 0-15,-3-15-8 16,-3-1-2-16,-3 3 0 16,-3-2 0-16,0 0 0 15,-3 2 0-15,-3-3 2 16,-3 6 1-16,-6 0-1 16,-6 0 1-16,3-3-4 15,-3 8-2-15,-3 5-3 16,0-4-1-16,1 4-3 15,2 0-1-15,0 3-14 16,0 3-4-16,3 0-18 16,3 2-8-16,0 6-54 15</inkml:trace>
  <inkml:trace contextRef="#ctx0" brushRef="#br0" timeOffset="2671.8914">17388 9284 96 0,'-12'-5'35'0,"27"0"-18"0,-24-1-5 16,9 4 16-16,0 2-10 0,6 0 0 15,-3-3-4-15,-3 3 1 16,3 3-8-16,0 5-6 16,-6 2-4-16,6 3 4 0,-6 11 3 15,6 0-1-15,-6 3-2 16,6 4 2-16,0 1 2 15,0 5 0-15,-6 5 2 16,6 1-6-16,0-11-3 16,0-3 3-16,-3-3 3 15,0-2-3-15,0-3-1 16,0-5 2-16,0-3 1 16,0 0-4-16,0-5 1 0,0-2-20 15,0-1-7-15,0-5-30 16,0 0-31-1,9-5 28-15</inkml:trace>
  <inkml:trace contextRef="#ctx0" brushRef="#br0" timeOffset="3359.5104">17882 9327 132 0,'0'-3'52'0,"0"-2"-28"0,0 5-26 0,0 0 11 16,-3 0-6-16,0-3-2 16,-6 3-5-16,-3 0 0 15,-3 3 2-15,1-3-1 0,-1 5 1 0,0 6 6 16,-3 7 2-16,0 1 0 15,0-1-1-15,3 6-6 16,3 2-1-16,3 1 1 16,3 7 2-16,6 6 0 15,3-3-1-15,6-8-2 16,3-3-1-16,3-2 4 16,9-5 3-16,3-3 5 15,0-6 5-15,2-4 1 16,1-6 3-16,3-3-8 15,3-2-3-15,-4-9 7 16,-2-7 5-16,-3 3 5 16,-6-1 5-16,-3-2-6 15,-4 0-2-15,-5 0-6 0,-3-6-1 16,-3 6-6-16,-3 0-3 16,-3-3 0-16,-3-5-1 15,-6 3 0-15,-5 4 0 16,-1 6-5-16,-3 1-1 15,-3 4-6-15,3 0-2 16,-3 4-15-16,4 4-4 16,-7 0-29-16,-3 3-11 15,3 6-27 1</inkml:trace>
  <inkml:trace contextRef="#ctx0" brushRef="#br0" timeOffset="3937.7058">16263 9784 88 0,'-6'-2'35'0,"6"2"-18"0,-3-3-9 16,3 6 11-16,0-3-7 15,0 2 1-15,-3 1-6 16,0 0-4 0,-3 5-2-16</inkml:trace>
  <inkml:trace contextRef="#ctx0" brushRef="#br0" timeOffset="4266.1179">16224 9813 204 0,'-9'8'0'0,"0"-2"2"0,0-1-1 0,3 0-1 16,0 1 1-16,3-4 5 15,3-2 4 1,0 3-1-16,6-3 2 15,0 2-4-15,6 1 1 16,0 0-3-16,0-1 2 16,3 1-2-16,3-3 0 15,3 0 1-15,2 0 3 16,1 0 0-16,12-3 2 16,-3 3-4-16,2-5-2 15,1 0 4-15,-3 2 2 16,3 1-2-16,-1-6 2 15,-5 5-2-15,-3 3 0 0,-3 0-3 16,-3-3-1 0,-4 3 1-16,-2 0 1 0,-3 0-6 15,-3 0-2-15,0 0-16 16,-3 0-4-16,0 0-20 16,-3 0-9-16,0 0-39 15</inkml:trace>
  <inkml:trace contextRef="#ctx0" brushRef="#br0" timeOffset="5078.6306">18358 9451 144 0,'0'-3'55'0,"0"1"-30"0,0 2-27 0,0 0 11 16,0 0 0-16,0 0 2 16,0-3 8-16,0 3 2 15,0-3-10-15,0 1 4 0,0 2 5 16,0 0-7-16,0 0 0 16,0 0-7-16,0 0-4 15,6 0 1-15,3 0 2 16,3 0 2-16,9 0 3 15,6 0-3-15,0-3 1 16,-1 0-1-16,1 1 1 16,0-1-2-16,0 3 1 0,-6 0-4 15,-4 0-2-15,-2 0-3 16,0 0 1-16,-3 0 1 16,-3 0 2-16,0 0-6 15,-3 0 1-15,0 0-10 16,0 0-2-16,3-3-38 15,-3 3 0 1,-6 0-2-16,6 0-28 16</inkml:trace>
  <inkml:trace contextRef="#ctx0" brushRef="#br0" timeOffset="5375.5978">18329 9657 148 0,'8'3'57'0,"1"2"-30"0,6-7-18 0,-6 2 16 16,6-3-5-16,6 3 0 15,6-5-7-15,0 7 0 16,-1-7-8-16,1 8-3 0,-3-9-1 0,-3 12-4 16,-3-12 2-1,-4 4-17-15,-2 7-45 16,-3-2-42 0,3-1 20-16</inkml:trace>
  <inkml:trace contextRef="#ctx0" brushRef="#br0" timeOffset="5766.2997">19195 9290 188 0,'15'2'71'0,"-12"-10"-38"0,-3 8-30 0,0 0 15 16,0 0-11-16,0 6-4 16,0 1 0-16,-3 1 0 15,0 8-1-15,0 3 1 0,0 2 2 16,0 0 2-16,3 3 1 15,0 0-2-15,0-3-1 16,3 0-3-16,0-2 1 16,0-1-7-16,0 3 1 0,0-2-12 15,0-3-3-15,-3-6-11 16,3 1-2-16,-3-3-18 16,3 5-42-1,-3-13 18-15</inkml:trace>
  <inkml:trace contextRef="#ctx0" brushRef="#br0" timeOffset="6000.6827">18989 9517 160 0,'-6'0'60'0,"6"0"-32"0,0 0-20 0,0 0 16 16,0 0-10-16,3 0-3 15,3-3 2-15,6 1 4 16,6-1-9 0,6-2 9-16,6 2 3 0,5 1-6 0,-2-1-3 15,0 0-15-15,-3 1-5 16,-4-1-16-16,-2-2-4 16,-3 2-31-1</inkml:trace>
  <inkml:trace contextRef="#ctx0" brushRef="#br0" timeOffset="6516.0517">19510 9329 216 0,'6'-8'82'0,"0"3"-44"0,3 2-40 16,-3 1 17-16,3 2-11 15,0-3-2-15,3-2 7 16,3 2 6-16,8 0-7 16,-2 1-2-16,-3 2 0 0,0 0-1 15,0 0 0-15,0 5-6 16,-3 6 1-16,0-1-2 15,-4 9-2-15,-5-1-6 0,-6 3-4 16,-6 3 5-16,-2 3 3 16,-10-1 4-16,-3 1 1 15,0 4 1-15,0 4 2 16,0-3-1-16,3-6 2 16,1-2-2-16,2 0-1 15,6-6 1-15,3-2 1 16,6-3 10-16,6 1 7 15,6-4 1-15,11-2 3 16,4-3-9-16,3 3-3 16,-3 0-6-16,6-3-2 15,2 1-8-15,-5-1-2 0,-3 0-25 16,-6-2-11-16,-3 0-38 16,-7-3-53-1,1 2 34-15</inkml:trace>
  <inkml:trace contextRef="#ctx0" brushRef="#br0" timeOffset="7110.1379">20653 8938 184 0,'-3'-3'71'0,"3"-8"-38"0,-3 17-41 15,3-6 10 1,-6 5-3-16,-6 8 0 16,-5 6 1-16,-4 7 0 15,-3 14 2-15,-3 13 1 0,-3 13-4 16,1 3 1-16,2 5 0 15,3 13 0-15,6-2 0 0,9-6 2 16,6 1-12 0,9-12-3-16,12-4-21 15,15-11-49-15,11-14 2 16</inkml:trace>
  <inkml:trace contextRef="#ctx0" brushRef="#br0" timeOffset="9350.0647">20820 9284 84 0,'6'-2'33'0,"0"-1"-18"0,0 6-18 0,0-6 8 16,0 3-2-16,0 0 1 0,0 0 13 16,-3-3 8-16,0 3 5 15,0 0 4-15,0 0-14 16,-3 0-4-16,0 0-10 15,-3 0-4-15,-3 0 1 0,-3 3-11 16,-9 2-2-16,-6 1 5 16,0 1 2-16,0 1 3 15,1 0 0-15,2 0 0 16,3 0 2-16,3-2-3 16,3 4-2-16,3-2-3 15,3 0-1-15,6 0-1 16,6 2 2-16,0 1 4 15,12 0 1-15,6-3 1 16,0 0 2-16,-1-1 1 16,1 1 1-16,-3 0 2 0,-3 0 1 15,-3 0 1-15,-3 0 2 16,-6 3 1-16,-6-1 3 16,-3 1-3-16,-6-1 1 15,-9 1-12-15,-6-3-4 16,0 0-9-16,3-3-3 15,4 1-15-15,2-4-6 16,3 1-7 0,0-3-29-16,6 0 14 15</inkml:trace>
  <inkml:trace contextRef="#ctx0" brushRef="#br0" timeOffset="9678.3378">21067 9321 216 0,'3'3'82'0,"3"-3"-44"0,0 8-44 15,-3-5 9 1,0 15-6-16,-3 3 2 16,0 0 2-16,0 1 0 0,0-4 2 0,0 1 0 15,0-4-1-15,0-1-2 16,0-4-8-16,0-2-3 16,0 0-18-16,0-3-9 15,0-5-40 1,-3-2-17-16,0-6 47 15</inkml:trace>
  <inkml:trace contextRef="#ctx0" brushRef="#br0" timeOffset="9834.5512">20999 9237 240 0,'0'-6'90'15,"14"4"-48"-15,-2-4-62 0,-3 4 9 0,0-1-43 16,3-7-16-16,3-1-7 16,0 3-3-16</inkml:trace>
  <inkml:trace contextRef="#ctx0" brushRef="#br0" timeOffset="10444.2506">21380 9258 152 0,'0'2'57'0,"0"-4"-30"0,0 2-21 0,0 0 15 15,-3 0-13-15,0 0-4 16,-3 2-3-16,-3 4-1 16,-3 2 0-16,0 0-3 0,0 2 2 15,0 11 1-15,-6 3 0 16,9 0-7-16,3 0 0 16,3 0-4-16,3-3 0 15,3-3-10-15,3-2-1 0,0-5 9 16,3-3 4-16,0-3 13 15,0-5 7-15,0-3 4 16,0-2 3-16,0 0-4 16,0-3 0-16,-3 0 3 15,0 0 3-15,-3-5-1 16,-3 2 0-16,0 1-10 16,0 2-8-1,0 2-5 1,0 1 1-16,0 10 2 15,0 1 1-15,3 2 0 16,0 2 0-16,3 6-3 16,-1 5 0-16,1 3 4 15,-3 13 1-15,0 3 0 16,-3-6-2-16,0-2 1 0,-3-3-1 16,-3-3 2-16,-5 4 1 15,-4-7-10-15,-3-4-5 16,-6-3-21-16,3-11-8 15,-6-2-34 1</inkml:trace>
  <inkml:trace contextRef="#ctx0" brushRef="#br0" timeOffset="10959.8756">21430 9313 112 0,'15'6'44'0,"-12"-1"-24"0,0 3-19 16,0 2 11-16,0 9-8 15,-3 2-2-15,0 3-1 16,-6 0-1-16,0-3 4 15,0-3 5-15,3-2-3 16,0-2 2-16,0-4-3 16,0-2 0-16,3-3-3 15,0-5-2-15,6-2 3 0,0-4-9 16,6-2-1-16,0-2 2 16,0-3 2-16,0-1 2 0,0-1 1 15,-1-7 6-15,-2 4 4 16,3 2-1-1,-3 3 0-15,3 2-1 0,-3 1 2 16,0 2 6-16,0 2 4 16,0 1-4-16,0 5-1 15,0 0-7-15,6 19-3 16,2 2 0 0,-2 0-3-16,0 3 1 15,-3 0-2-15,0-1-1 16,-3-4-4-16,-3-3 0 15,0 5-14-15,0-10-5 0,-3-1-118 32,3-15 48-32</inkml:trace>
  <inkml:trace contextRef="#ctx0" brushRef="#br0" timeOffset="11397.4206">22127 9070 176 0,'3'3'68'0,"12"-1"-36"0,-21 6-20 0,12-3 21 16,-4 6-21-16,-4 5-6 0,-1 13-5 15,0-3 1 1,0 6-1-16,3-3 2 0,-3 3 2 0,3 2 0 16,-3-2 2-16,3-5-4 15,0-6-2-15,0-3-3 16,0-2 1-16,0-3-12 16,0-2-7-16,0-3-11 15,0-3-6-15,0 1-20 16</inkml:trace>
  <inkml:trace contextRef="#ctx0" brushRef="#br0" timeOffset="11694.4059">21862 9300 200 0,'0'-3'74'0,"3"1"-40"0,0 2-38 0,6 2 13 16,0-4-5-16,5 2 0 15,4 0 4-15,3-3 5 16,6 3-7-16,-3 0 3 0,5 0 2 16,4 3-6-16,-3-1-1 15,-3-2-4-15,-3 3-1 16,-4 0-26-16,-2-1-9 15,-3-2-26-15,0 0-44 16,0-2 24-16</inkml:trace>
  <inkml:trace contextRef="#ctx0" brushRef="#br0" timeOffset="12694.2081">22463 9276 176 0,'0'-2'66'0,"3"4"-36"0,-3 4-37 0,0-6 10 16,0 8-3-1,0 2 2-15,0 9 1 16,0 4-1-16,-3 1 7 0,3 0 6 0,0 3-7 16,-3-4-2-16,3-1-2 15,-3-4 0-15,0-2-2 16,3-3 1-16,0-2 0 16,0-3 3-16,0 0-5 15,0-3-1-15,0-5 0 16,0 0 0-16,0-5 2 15,0-1 1-15,0-2-1 16,3-2 1-16,0-3-2 16,0-3-1-16,0-11 1 15,3 6 1-15,-3-3-3 16,6 6-2-16,0-1 4 16,-3 3 3-16,3 0 1 0,0 3 2 15,5 3 2 1,-2 2 2-16,0 2 1 15,-3 4-6-15,3 2-4 16,0 5-1-16,0 3-1 16,-3 13-3-16,0-2 2 15,-3-1 5-15,-3 1 2 16,3-3-2-16,-6-1-3 16,0-1 2-16,0-1 0 15,0-2-4-15,0-4-1 16,0 1 1-16,0-2 2 15,0-4-2-15,0-2 0 16,0 0-1-16,0-2 0 16,0-4 4-16,3-2 1 0,0-2-1 15,0-6-2-15,0 3-2 16,3-8-3 0,-1-1 2-16,1 7 2 15,3 1 1-15,-3 4-3 16,6-1 0-16,0 3 6 15,0 3 3-15,0 2-1 16,0 3 0-16,-3 6-6 16,0 4-1-16,-3 9 1 15,-3 2 0-15,0 0 1 16,-3 0 0-16,0 0-3 16,0 1 2-16,0-4-10 0,0-2-5 15,0-6-14-15,0-2-4 16,0 0-130-1,0-13 77 1</inkml:trace>
  <inkml:trace contextRef="#ctx0" brushRef="#br0" timeOffset="13162.9913">22942 9369 200 0,'0'10'77'0,"3"-10"-42"0,-6-15-48 0,3 12 12 0,0 0-16 16,-3-2-2 0,0 0 5-16,-3-1 6 0,0 6 5 15,-3 0 2-15,1 3 3 0,-4 8 5 16,-3 5 6-16,-3 2-1 16,3 1 1-16,3-1-7 15,3 3-2-15,3-2-4 16,0-3-3-16,6-3 4 15,3-3 3-15,3-2 5 16,0-2 5-16,3-6-2 16,0-3 3-16,0-2-2 15,-3-1 2-15,3-1-4 16,0-4-1-16,-3 0-4 16,0 1-1-16,0-6-3 15,-3-3 1-15,5 4-4 16,-2 1-2-16,0 4 4 0,-3 2 1 15,0 2 0-15,0 9-2 16,-3 5 1-16,6 3 1 16,-3 2-6-16,0 3 1 15,0 0-8-15,0-3-1 16,0 0-17-16,-3-2-7 16,6-1-38-1,0-2-40-15,-3-8 39 16</inkml:trace>
  <inkml:trace contextRef="#ctx0" brushRef="#br0" timeOffset="13678.7013">23177 9337 240 0,'0'-2'90'0,"0"-4"-48"0,0 6-64 0,0 0 8 0,-3 3-3 15,-3 0 5-15,-2-1 9 16,-4 14 4-16,-3 0 1 16,6 0 1-16,-12 0 2 0,12 0-2 15,-3-1-2-15,9 1-11 16,3-2-6-16,3-4-6 16,9-2 1-16,-3-3 16 15,3-2 7-15,0-3 14 16,0-3 5-16,-3 1 0 0,-3-4-1 15,5 1 1-15,-5-3-1 16,0 3-5-16,-3 0-1 16,0-1 0-16,-3 1 2 15,0-6-9 1,0 9-6-16,0-1-2 16,0 3-4-16,0 0-1 15,0 11 3-15,0 7 1 16,6 9 2-16,0 15 2 15,0 6-3-15,3-3-2 16,-3 8 2-16,0-6 0 16,-3-5 1-16,-3-2 0 15,-3-5 2-15,-3-4 1 0,-6-4 3 16,-9-6 1-16,3-5-10 16,-8-6-5-16,-10-2-18 15,9-5-9-15,0-6-12 16,4-5-6-16,-1-10-31 15</inkml:trace>
  <inkml:trace contextRef="#ctx0" brushRef="#br0" timeOffset="14163.3905">23365 8909 188 0,'3'-3'71'0,"-3"0"-38"0,3 3-30 0,-3 0 15 0,0 0-11 16,0 0-2-1,3 6 1-15,0 1 1 0,6 7-3 16,0 2-3-16,0 5 0 0,8 8-4 15,10 11 2-15,3 12 1 16,0 15 2-16,0 1 5 16,2 4 4-16,-8 12 2 15,-3-7 5-15,-6-8-10 16,-6 0-4-16,-9-8-12 16,-9-11-3-16,-6-8-58 15,-27-10-66 1,4-27 33-16</inkml:trace>
  <inkml:trace contextRef="#ctx0" brushRef="#br0" timeOffset="15522.8697">16611 10348 88 0,'3'-3'33'0,"0"1"-18"0,0-1-11 0,-3 3 8 0,3 0-1 16,0-3 3-16</inkml:trace>
  <inkml:trace contextRef="#ctx0" brushRef="#br0" timeOffset="16054.1781">16638 10332 228 0,'6'-3'40'0,"0"1"-6"16,-3-1-6-16,0 0-16 15,0 1-1-15,-6-6 0 16,3 0-6-16,-3 0-3 16,0-3 1-16,0 3 0 15,-3 0 3-15,0 3-3 16,-3 10-4-1,0 6 0-15,-3 0 1 16,-3 2 0-16,0 5 0 16,0 4 0-16,1 1 0 0,-4 9 0 15,3 5-3-15,3 3 2 16,9-3-1-16,6 0 0 16,6 8 0-16,6-5-2 15,3-3-2-15,2-3 1 16,10-5 1-16,0-5-1 15,-3-6 6-15,0-4 3 16,-1-9 5-16,1-5 5 16,-3-5 5-16,-3-3 3 15,-3-13 0-15,-3-1 1 16,-1-1-4-16,-2-1 0 16,-3 0-10-16,-3 0-3 0,-3-5-2 15,0-3 0-15,-3 3-2 16,0 3-2-16,0 2 3 15,-3 3 0-15,0-3-1 16,-3 5-2-16,-3 1 1 16,0 2 1-16,0 3-8 15,-2 0-3-15,-1 2-6 16,0 3-2-16,0 0-8 16,3 3-2-16,0 2-12 15,0 6-5-15,3 2-36 16,3 3-44-1,6-3 36-15</inkml:trace>
  <inkml:trace contextRef="#ctx0" brushRef="#br0" timeOffset="16804.0737">17230 10329 148 0,'-3'-8'55'0,"3"6"-30"0,-6-1-18 15,3 3 13-15,0 0-1 0,-3-3 1 16,-3 3-7-16,-5 3-3 16,-1 0-5-16,-6 2-4 15,3 3 2-15,0 3-4 0,3 4 0 16,0 7 1-16,3 12 0 15,4 3 0-15,5 5 0 16,3-2-3-16,11 8 2 16,7-6-4-16,3-8 1 15,3-4 0-15,3-9-1 16,3-5 1-16,-1-8 0 16,16-11 7-16,-9-10 5 15,-4-6 5-15,-2-2 2 0,-6 0 7 16,-3-3 6-16,-6-2 0 15,-6-6 3-15,-6 0-11 16,-6 0-2-16,-9 3-8 16,-6 0-2-16,0 5-6 15,-3 3-4-15,0 5-4 16,3 3-1-16,1 5-12 16,-1 0-5-16,3 3-18 15,3 2-9-15,3 3-34 16,6 3-38-1,3-3 41-15</inkml:trace>
  <inkml:trace contextRef="#ctx0" brushRef="#br0" timeOffset="17116.5876">17626 10295 176 0,'0'13'68'0,"0"-13"-36"0,0 3-26 0,0-3 15 16,0 2-7-16,0 4 2 16,-6 4 2-16,0 6 3 15,0 5-11-15,3 16-3 0,0 0-1 16,0 6-3-16,3-6 0 15,3-5-1-15,3 2 1 0,-3 3-4 16,3-8-2-16,0-5-23 16,0-6-10-16,6-23-129 31,0-5 67-31</inkml:trace>
  <inkml:trace contextRef="#ctx0" brushRef="#br0" timeOffset="17616.6192">18099 10218 156 0,'-3'3'57'0,"0"-3"-30"0,-3 3-25 0,3-3 14 16,-14 18-6 0,-1 3-3-16,-3 0 1 15,-3 6-5-15,6 2 3 0,3 8 3 16,3 5-3-16,7 1-1 16,5 2-2-16,5 0 0 15,13 2-2-15,6-4 2 0,6-6-4 16,0-6 0-16,2-7-4 15,7-8-1-15,0-8 5 16,-3-8 2-16,-4-16 14 16,-2-5 5-16,-3-6 1 15,-3-4-1-15,-7-12 5 16,-5 1 1-16,-3 0 0 16,-6 2-1-16,-6 0-8 15,-3 3 0-15,-3 6-15 16,-5 7-3-16,-4 5-5 15,-3 3 1-15,3 6-15 16,0 2-4-16,0 0-15 16,3 3-5-16,3 7-20 15,4-7-10-15,5-8-13 16</inkml:trace>
  <inkml:trace contextRef="#ctx0" brushRef="#br0" timeOffset="18038.4993">18549 10374 192 0,'0'0'74'0,"3"0"-40"0,0 0-35 15,0 0 12-15,3 3-7 16,3-3-3-16,0 0 2 15,2 0 2-15,4 0-2 16,3 0 0-16,6 0 1 0,3-3 0 16,0 3 0-16,-1 0-2 15,-2 0 1-15,0 0-9 16,0 0-3-16,-6 0-13 0,0 0-4 16,-4 0-10-16,-5 0-3 15</inkml:trace>
  <inkml:trace contextRef="#ctx0" brushRef="#br0" timeOffset="18272.9586">18593 10605 168 0,'0'-3'66'0,"6"6"-36"16,6-6-44-16,-3 0 6 16,3 1-3-16,0-1 4 0,6 0 4 15,6 1 2-15,-3-1 1 16,-4 3 2-16,1 3 1 0,-3-1-21 16,0 1-52-1,-3-3-5-15</inkml:trace>
  <inkml:trace contextRef="#ctx0" brushRef="#br0" timeOffset="19226.2242">19302 10229 120 0,'0'-3'46'0,"0"6"-24"0,0 2-24 0,0 3 9 16,-3-11-5-16,0 1 1 15,3-1 9-15,-3 0 4 16,3 1 1-16,0-3 2 16,0-1-6-16,3-2 0 15,6 3-8-15,3-3-3 0,6 0-1 16,8 0-4-16,1 0 0 15,0 0 4-15,0 3 3 16,0 2 1-16,-1 3 2 16,1 0-2-16,-3 8 0 0,0 3-6 15,-6 10-1-15,-9 6-2 16,-9 4 0-16,-3 4 3 16,-12-1 2-16,-3 6-2 15,-6 5-2-15,-6-6 2 16,-5 1 0-16,5-8 1 15,3-3 0-15,0-5 0 16,6-3 0-16,4-5 4 16,2-3 2-16,3-2 2 15,6-1 2-15,3-5 4 16,6 1 1-16,3-1 3 16,15-2 3-16,2-3-5 15,7 2 1-15,3 1-8 16,0 8-3-16,2-3-3 15,1-1-3-15,-6-1-15 0,0 4-5 16,-10 1-30-16,-5-3-10 16</inkml:trace>
  <inkml:trace contextRef="#ctx0" brushRef="#br0" timeOffset="20285.2741">20668 10033 164 0,'-6'-13'63'0,"9"15"-34"0,-6-4-27 0,3 2 14 16,-3 0-1-16,0-3 3 15,0 3-10-15,-3 0-2 16,0 0-4-16,0 8 1 0,-3 0 0 0,-5 11-4 16,-1 4-1-16,-6 6 1 15,3 22 2-15,3 4 0 16,3 9-1-16,6 7-13 16,9-5-4-16,9-5-9 15,6 3-4-15,3-11-34 16</inkml:trace>
  <inkml:trace contextRef="#ctx0" brushRef="#br0" timeOffset="20738.4506">20772 10353 76 0,'15'-5'30'0,"-27"2"-16"0,6 3-8 16,6 0 11-16</inkml:trace>
  <inkml:trace contextRef="#ctx0" brushRef="#br0" timeOffset="21113.7375">20769 10345 177 0,'6'6'20'0,"-9"-1"-5"0,0 5-5 15,0 4-4-15,0 1-1 16,3 9-3-16,0 5-4 0,9 1 1 16,0-7 1-16,0-2 0 15,3-5 0-15,0 0 0 16,0-5 4-16,0-3 5 16,0-6-1-16,0-2 1 15,0-2-1-15,-1-1 0 16,1-10 4-16,-3-6 3 15,0 1-6-15,0-1-1 0,-3 3-4 16,0-2-1 0,0 5 3-16,-3 2 3 0,0 3 2 15,0 3 3-15,-3 0-5 16,3 2-3-16,-3 3-1 16,0 0 1-16,3 5-3 15,0 1-2-15,6 1 0 16,-3 9-1-16,6 8-3 15,0-5 2-15,-1-1-4 16,1-2 1-16,-3 0-18 16,0-3-6-16,0-5-23 15,3-3-7-15,0-2-21 16</inkml:trace>
  <inkml:trace contextRef="#ctx0" brushRef="#br0" timeOffset="21519.8609">21162 10348 196 0,'-3'0'74'0,"3"0"-40"0,3 5-40 0,0 0 12 16,0 3-9-16,-3 6 2 16,3 1 5-16,-3 7 2 15,3 4-2-15,0 3 2 0,6-5 0 16,0-3-2-16,-3-2-3 15,0-3 2-15,-3-6 0 16,0-2-1-16,0-3-2 0,0-2 1 16,-3-3 1-16,3-3 1 15,6-2 3-15,-3-8 6 16,0-6 2-16,0 1-7 16,0-3-2-16,2 0-5 15,1-1-3-15,3 6-3 16,0 3 1-16,0 5 5 15,0 6 4-15,0 2-3 16,0 5-1-16,0 3-2 16,-3 0 0-16,0 5-5 15,0 0 0-15,-4 8-8 16,1-5-3-16,0 0-15 16,-3-3-4-16,0-2-44 15</inkml:trace>
  <inkml:trace contextRef="#ctx0" brushRef="#br0" timeOffset="21895.1683">21612 10319 216 0,'0'0'82'0,"0"0"-44"0,0 2-66 0,0 1 2 16,-6 2 1-16,-3 1 6 16,-3 2 12-16,0 0 4 15,3 2 3-15,3-2 4 0,0 3 2 0,3-1 0 16,3 1-1 0,3-1-10-16,3 1-2 0,0 5 2 15,3-3 0-15,0 8 3 16,0-5 1-16,-3 0 9 15,-3-3 5-15,0 0 9 16,0-2 4-16,-3-3-10 16,-6 0-4-16,-3-3-12 15,0 0-5-15,-3-2-17 16,0-3-9-16,0-3-16 16,3 1-42-1,-6-9 18-15</inkml:trace>
  <inkml:trace contextRef="#ctx0" brushRef="#br0" timeOffset="22160.7611">21758 10337 192 0,'3'6'71'0,"0"-1"-38"0,5 5-39 0,-5-2 12 16,0 6-6-16,0 1 0 16,0 1-3-16,0 6 2 0,0 4 1 15,0-2 0-15,-3-6 2 0,0-2-6 16,0-5 1-16,0-3-17 16,3-3-4-16,3-24-98 31,-3-2 55-31</inkml:trace>
  <inkml:trace contextRef="#ctx0" brushRef="#br0" timeOffset="22332.71">21668 10115 272 0,'0'-3'101'0,"3"1"-54"0,-3 7-75 15,0-5 9-15,9 0-38 0,0 0-12 16,0 3-16-16,0-1-7 16</inkml:trace>
  <inkml:trace contextRef="#ctx0" brushRef="#br0" timeOffset="22926.201">22082 10229 176 0,'-6'0'68'0,"0"18"-36"0,-6-23-31 16,9 5 14-16,-3 8-13 16,-3 5 0-16,0 0-2 15,-3 1 0-15,1-1 0 16,-1 3-3-16,3 5 2 0,3 0-1 16,0 0 0-16,3-2-9 15,3 2-3-15,0-5 0 16,3-3 3-16,3-2 11 0,0-11 5 15,3 0 4 1,0-3 5-16,0-2 1 0,-1-3 0 16,-2 0 1-16,0-3 0 15,0 1-2-15,0-1 1 16,-3 0-6-16,0 4-1 16,0-1-4-16,0 2-1 15,0 1-1-15,-3 2-2 16,3 3-4-16,-3 0 0 15,3 8 2-15,3 6 1 16,6 1-2-16,6 17 2 16,-3 0 1-16,-3 2 0 0,0-2-3 15,-4 0 0-15,-2 8 2 16,-3-3 2-16,-9-8 0 16,-8-3 2-16,-1-2-9 15,-3-6-3-15,0-4-4 16,0-4-2-16,0-4-12 15,0-4-3-15,-5-2-15 16</inkml:trace>
  <inkml:trace contextRef="#ctx0" brushRef="#br0" timeOffset="23442.1325">22204 10353 168 0,'12'3'66'0,"-3"-1"-36"0,0 12-46 0,-6-6 7 15,0 5-5-15,0 3 3 16,-3 5 13-16,0 5 8 15,-3 1-4-15,0-6 3 0,0-5 2 16,3-3-6-16,0-2-1 16,0-3-4-16,0-3-3 15,0-5 6-15,3-8 3 16,0-8-1-16,0 0 2 16,0-2 2-16,0-3 2 15,3-3-5-15,0 3-4 16,0 2-1-16,-1 3 1 0,4 3-3 15,0 2 0-15,6 3 3 16,0 3 3-16,-3 5 2 16,6 3 3-16,-3 5-5 15,-6 5-3-15,9 11-1 16,-7 5-1-16,-2 0 0 16,-3 0 2-16,0-5-6 15,0-3-1-15,-3-5-14 16,0-3-5-16,0-2-104 31,3-14 39-31</inkml:trace>
  <inkml:trace contextRef="#ctx0" brushRef="#br0" timeOffset="23848.3789">22499 10393 176 0,'15'8'66'0,"-6"-6"-36"0,35-2-46 0,-29 0 5 15,3 0 3-15,3 0 4 16,0 0 18-16,-4-2 11 0,1-1-13 16,0 0 5-16,-3 1 3 0,-3-1-11 15,0-2-5-15,-3-3-9 16,-3 0-5-16,-6 0 1 15,-3 0 0-15,-3 0 3 16,0 0 4-16,-6 3 1 16,-3 2 3-16,0 3-1 15,-6 0-1-15,-8 6 1 16,5 4-1-16,0 3-3 16,3 6 2-16,3-1 7 15,6 6 4-15,3 5-3 16,1 1 1-16,8-4-10 15,5-2 0-15,7-3-13 16,9-3-6-16,3-4-26 16,0-6-47-16,3-6 14 15</inkml:trace>
  <inkml:trace contextRef="#ctx0" brushRef="#br0" timeOffset="24410.7035">22987 10372 236 0,'0'0'88'0,"3"0"-48"0,-6 0-56 0,-3 0 12 15,3 0-8-15,-6 0 2 16,-3 2 4-16,-3 1 1 16,0 2 3-16,-5 3 3 0,2 5 2 15,3 1-6-15,-3 15 0 0,6 0-1 16,6-5-1-16,3-3-5 15,6-3-2-15,6-2 5 16,3-3 1-16,0-2 10 16,6-6 7-16,-6-5 1 15,8-2 3-15,4-6-2 16,3-5 2-16,-3-9-4 16,-3-1-1-16,-6-4-4 15,-1-5 1-15,-8 3 0 16,3-5 1-16,-3-6-2 15,-3 3-1-15,0 0-1 16,0 5 0-16,-3 3 0 0,0 5 0 16,0-2 11-1,0 5-8 1,0 5-1-16,0 3-6 0,0 10-1 16,0-5-4-16,0 8 1 15,0 0 0-15,0 5-1 16,0 6-1-16,3 5-1 15,0 13 6-15,-3 8 5 16,9 8-7-16,-3 3 1 16,0 10 2-16,0-5 4 15,0-3-6-15,3-5 0 16,0-8-7-16,0 0-1 16,0-8-31-16,0-5-10 0,-1-6-14 15,1-12-33 1,-3-6 24-16</inkml:trace>
  <inkml:trace contextRef="#ctx0" brushRef="#br0" timeOffset="25082.6503">23305 9977 112 0,'0'-2'44'0,"6"2"-24"0,-6-3-2 0,0 3 20 15,0 0 1-15,0 0 4 0,0 0-9 16,3 3-3-16,0-1-17 16,0 4-9-16,3-1-3 0,0 0 2 15,-3 1 2-15,9 4 2 16,-3 11 0-16,9-5-2 16,0 5-1-16,11 3-3 15,-2 3 1-15,0 4-2 16,0 6 2-16,0 1-4 15,-4 1 0-15,-5 1 1 16,0 5 0-16,-3 2 0 16,-9-4 0-16,3-1 0 15,-6-5 2-15,-3 6-1 16,-3-4-1-16,-6-4 3 0,3-4 0 16,-9-2-1-1,0-2 1-15,-3-3-4 0,-2-3-2 16,-7-3-12-16,6 1-5 15,3-6-40-15,-9-2-18 16,3-9-20 0</inkml:trace>
  <inkml:trace contextRef="#ctx0" brushRef="#br0" timeOffset="27286.079">20680 10102 72 0,'-3'-3'27'0,"3"6"-14"0,0-14-24 0,3 11-11 16,-3-8 0-16,0 0 10 15,0-2 10-15,0-1 15 16,3 1 7-16,-3 2 3 16,0 0 3-16,3 2-1 15,0 1 2-15,-3-3 0 16,0 6 1-16,0-1-4 15,0 0-1-15,0 1-6 16,0-1 0-16,0 0-10 16,0 3 5-16,0 0 3 0,0 0 2 15,0-2 1-15,0 2-9 16,0 0-3-16,0 0 2 16,0 0 3-16,0 0-4 15,0 0 1-15,-3 0-7 16,0 0-1-16,0 2 0 15,0 1 0-15,-3 0 0 0,0 2 0 16,0 8-3-16,-3-2 2 16,0 2 1-16,3 0 0 15,0 0 0-15,-2 1 0 16,-1-4 0-16,3 3 2 16,-6-2-3-16,3 2 0 15,-3-2 1-15,0-1 0 16,3 1 0-16,0 0 0 15,0-1-11-15,3 9-3 0,0-3 16 16,0 7 7 0,0 1-3-16,0-3-5 15,3 3-2-15,0 0-1 16,0 0 0-16,3-3 4 16,0 5 3-16,0 6-7 15,3-3 0-15,0 0 0 16,6-5 3-16,0 0-5 15,3 0-1-15,0 0 4 16,0 2 2-16,3-2-2 16,0 2 1-16,0-2 0 15,0-3 2-15,-1 1-6 16,4-1-1-16,6 0-31 16,6 0-12-16,0-2-37 15,-1-6-31 1,-2-5 48-16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51:19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4854 10438 64 0,'-15'2'27'0,"15"-2"-14"16,0 0-2-16,0 0 10 0,0 0-5 16,0 0-1-16,0 0-5 15,0 0-1-15,0 0 1 16,0 0 1-16,0 0-1 15,0 0-1-15,0 0-3 16,0 0 1-16,0 0-4 16,0 0 0-16,9 0 3 15,0 3-1-15,0 0 2 16,-1-1 2-16,1 1-4 16,0-3-3-16,0 0 1 15,0 0 0-15,3 0-4 16,0 0 1-16,0 0 0 0,0 0 2 15,0 0 1-15,-3-3 3 16,0 1-1-16,0-1 0 16,-1 0-3-16,1 1-2 15,0-3 1-15,3 2 1 16,-3 0-3-16,0-2 0 16,-3 0 3-16,0-1 1 15,-3 1-1-15,0 0-2 16,0-1 3-16,-3 1 0 15,0-3 5-15,-3 3 3 0,0 0-9 16,0-1 0-16,0 1-2 16,0 0 0-1,0 0 0-15,-3-1 0 0,0 1 0 16,3 2 0-16,-3 1-3 16,0-1 0-16,0 0-1 15,0 1 3-15,0-1 0 16,-3 0 1-16,1 3 0 15,2-2 0-15,-3 2-3 16,0 0 0-16,0 0-1 16,0 0 3-16,0 2 0 15,0 1 3-15,0 0-3 16,0-1 0-16,0 4-1 16,-6-1-2-16,-3 0 3 15,4 1 0-15,-1 1 1 0,3 1 0 16,0 3 0-16,3 0 0 15,0-1 2-15,3 3 3 16,0 1-2-16,0 1 0 16,3 1-1-16,3 6 1 15,0-7 0-15,3 1 1 16,6 0-2-16,0-3-2 16,0 1 1-16,3-1 1 15,0-3-1-15,0 1 2 16,0-3 4-16,2 0 6 15,1 0-5-15,0-3 0 16,0 0-2-16,0 1-1 0,0-4-12 16,-3-2-5-16,-3 3-12 15,0-3-3-15,-3 0-20 16,0 0-10-16</inkml:trace>
  <inkml:trace contextRef="#ctx0" brushRef="#br0" timeOffset="843.8324">5178 10335 116 0,'-3'-3'44'16,"6"6"-24"-16,-3-3-15 0,0 0 13 0,0 0-6 16,0 0 1-16,3 2-4 15,0 4 0-15,-3 2-5 16,0 2 2-16,3 3 0 0,-3 1 2 15,0 1 0-15,0 4-4 16,0-1-1-16,0 4-1 16,3-4-2-16,-3-2 1 15,3-3-1-15,-3-2 0 16,3-1 0-16,-3-2 0 16,0-2 2-16,3-1-1 15,-3 0 2-15,0-5-2 16,0 0-1-16,0 0 5 0,0 0 4 15,0-2-5-15,0-14 0 16,3 2 0 0,-3 1-5-16,3 0-1 15,0 0 1-15,0-3 0 16,3 3 1-16,-3-3 0 16,3 3-3-16,3-1 2 15,3 4 1-15,-4-1 0 16,7 1 0-16,-3 2 2 15,0 2 1-15,0 4 1 16,0 2-2-16,0 5-2 16,0 3 3-16,0 3 0 15,0 2 1-15,-3 0 0 0,-1 8 0 16,1 3 0-16,0 0-2 16,-3-3 1-16,0-3-2 15,0-2-1-15,0-2 1 16,3-1-1-16,-6-3 0 15,0-2 0-15,0-2-20 16,-3-1-7-16,0-5-32 16,0 0-46-1,0 0 25-15</inkml:trace>
  <inkml:trace contextRef="#ctx0" brushRef="#br0" timeOffset="1422.1107">5726 10393 108 0,'15'-3'41'0,"-15"3"-22"0,0-2-16 15,0 2 10 1,0-3 0-16,0 0 3 0,0 1-5 15,0-1-1-15,-6-2 2 16,3-1 3-16,-3 1-8 16,0 2-2-16,-3 1-1 0,-3-1-7 15,0 3 0-15,0 0 5 16,0 3 6-16,3-1-6 16,0 4-3-16,0 2 2 15,4 0 3-15,-1 0-1 16,3 2 0-16,0 3-3 15,3 1-1-15,3 4 1 16,0 6 2-16,3-3-6 16,-3-2 1-16,2-1 1 0,1-2 1 15,3 0 1-15,0-3 0 16,0-2 0-16,0-3 2 16,6-3-8-16,3 0-3 15,0-2-20-15,-3 0-8 16,0-3-30-1</inkml:trace>
  <inkml:trace contextRef="#ctx0" brushRef="#br0" timeOffset="2000.2248">5964 10374 124 0,'-12'-2'46'0,"12"2"-24"0,-3-6-10 16,3 6 13-16,0 0-9 15,-3 0-2-15,0-2-13 16,-3 2-3-16,0 0 1 15,0 0 2-15,-3 2 2 0,0 4-6 16,0 2-2-16,3 2 2 0,1 3 3 16,2 1 5-16,3 7 2 15,5 5-1-15,1 1 1 16,3-6-6-16,3-3-3 16,3-2 3-16,3-2 1 15,0-4-3-15,0-2 1 16,-3-3 4-16,0-5 5 15,-4 0 6-15,1-5 5 16,-3 0-1-16,0-8 0 16,-3-6-1-16,0 0 0 15,-3 1-5-15,0-3-3 16,-3-3-5-16,0 3-4 0,0 0-5 16,0 2 0-16,-3 1-5 15,0-1-1-15,0 3 5 16,-3 3 4-16,0 2 2 15,0 3 2-15,-6 1-7 16,3-1-1-16,0 2-16 16,-2 1-28-1,-1 2 1-15,3 1-32 16,3-1-20 0,0 3 46-16</inkml:trace>
  <inkml:trace contextRef="#ctx0" brushRef="#br0" timeOffset="2906.5517">6297 10337 160 0,'-6'0'63'0,"3"0"-34"0,-3 0-30 16,3 0 15-16,0 0-10 16,-3 0 0-16,-5 0-7 15,-1 0 0-15,-6 0 1 16,0 3 3-16,3 2 4 0,0 3-7 16,3 0-3-16,0 3 3 15,3 2 2-15,1 3 1 16,2 0 2-16,3 2-4 15,3 6-2-15,3 0-3 16,3-6-1-16,-1-4 4 16,7-1 1-16,0-3 8 0,3-2 4 15,0-2 3-15,-3-6 5 16,3-6-6-16,-3-7-2 16,0 0-5-16,0 0-2 15,-4-1-1-15,1-1 1 16,0-4-2-16,0 3-1 15,0 0 3-15,0 0 2 16,-3 0 0-16,0 1 0 16,-3-7-3-16,0-7 1 15,-3 6-2-15,0-1 2 16,0 0-4-16,-3 0 0 0,0 0 3 16,0 3 1-1,0-3 1-15,0 3 0 0,0 5-2 16,0-5-2-16,0 5 3 15,0 3 0-15,0 2 1 16,3 3 0-16,0 3-5 16,0 0-1-16,0 2-2 15,0 14-2 1,0 2 3-16,0 0 0 16,0 6 1-16,3 2 2 15,-3 3 0-15,0 10 0 16,0 1 0-16,3-1-3 15,0 0 2-15,3-2 1 16,0 0 0-16,3 2-3 16,3 3 2-16,0-5-10 0,0-3-5 15,-3-5 5-15,3-6 4 16,-1-2-11-16,-2-2-5 16,-3-4-13-1,0-2-48-15,-3-3 3 16</inkml:trace>
  <inkml:trace contextRef="#ctx0" brushRef="#br0" timeOffset="3172.2553">6506 10401 180 0,'3'2'68'0,"0"4"-36"0,0 2-37 16,0-3 12-16,0 3-6 15,0 0-1-15,-3 5 1 16,2 0 1-16,-2 1-1 16,0-1-3-16,0-3-1 0,3-2-34 15,-3 0 3 1,3-3-43-1</inkml:trace>
  <inkml:trace contextRef="#ctx0" brushRef="#br0" timeOffset="3359.6762">6443 10184 220 0,'-3'2'85'0,"6"-4"-46"0,0 2-48 0,-3 0-10 16,9 0-14 0,0 2-28-16,0 1-11 15,0 0 11-15,0 2 9 16</inkml:trace>
  <inkml:trace contextRef="#ctx0" brushRef="#br0" timeOffset="3844.166">6595 10316 120 0,'6'5'46'0,"-6"3"-24"0,6 6-28 16,-3-6 6-16,0 5 3 15,0 3 3-15,0-1-1 16,0 9 2-16,-3 0-2 15,3-3 0-15,0 3-1 16,-3-5 2-16,0-6-3 16,0-3 5-16,9 1 11 15,-3-6 0-15,0-2-4 16,-1-3-5-16,4-16-1 16,0 0-5-16,-3-2-1 15,3-1-1-15,-3-2-2 16,3 0 1-16,0 5-1 15,0 0-3-15,0 3 0 16,0 2-1-16,0 3 3 16,0 6 4-16,0 2 6 15,0 8-5-15,-1 2 0 16,1 3-2-16,0 1-2 16,0 7 3-16,0 5 0 15,0-2-1-15,0-5-2 0,-3-1-4 16,0-2-2-16,-3-3-4 15,0-2-1-15,0-3-12 16,-3 0-5-16,0-3-27 16,0 0-32-1,6-5 24-15</inkml:trace>
  <inkml:trace contextRef="#ctx0" brushRef="#br0" timeOffset="4422.3043">7175 10332 160 0,'-3'0'60'0,"3"3"-32"0,-3-3-31 0,3 2 13 15,-9 1-7-15,-5 0-2 16,-4 2 2-16,0 3 0 15,-3 2-1-15,3 1-6 0,3 2 0 16,0 0 2-16,4 1 1 16,2 2 1-16,3-1 2 15,3-1-3-15,3-1-2 16,6-5 2-16,0 0 0 16,2-3-2-16,1-2 2 15,0-3 1-15,3-6 0 16,0 1 2-16,-3 0 1 0,-3-3 12 15,0 0 5 1,-3 3 3-16,0-1 1 0,0 1-11 16,-3 0-3-16,0-1-6 15,0 4-1-15,0-1-6 16,0 1 0-16,3 2 1 16,-3 0 3-16,3 5-2 15,6 3 0-15,0 18 1 16,0-2 2-16,3 2-3 15,-1 1 0-15,1 7 1 16,-3 3 0-16,-3-5 0 16,-6 0 2-16,-3-3 10 15,-3-3 4-15,-9 1 4 16,-8-3 0-16,-4-3-9 0,0-3-4 16,0-4-22-16,-5-6-8 15,-4-3-21-15,6-5-10 16,0-3-44-1</inkml:trace>
  <inkml:trace contextRef="#ctx0" brushRef="#br0" timeOffset="6063.3699">5122 8001 64 0,'-3'-3'24'0,"3"6"-12"0,0-8-3 0,0 5 11 16,0 0 0-16,0-3 0 16,0 3-2-16,3-3-1 0,-3 3-3 15,0 0 1-15,3 0-6 16,-3 0-3-16,0 0-3 16,0 0-3-16,5 6 3 0,1 4-2 15,0 6-1-15,3 3-2 16,0 2 1-16,3 3 1 15,0-1 0-15,0 1 2 16,0-3 1-16,-3 6-4 16,0-6 1-16,0-2 2 15,3-4 3 1,-4-4 2-16,1-3 14 16,3 0-5-1,-6-11 1-15,-3 1-5 0,6-4-2 16,-3-2 0-16,0-5 1 15,0-3-5-15,0 0-2 16,0 1 2-16,-3-4 1 16,0 3 1-16,0 3 0 15,0 2-2-15,0-2 1 16,0 0-4-16,0 2 0 16,-3-5-21-1,0 3-1-15,0 3-3 16,0-1-3-16,3 6 1 15,0-1-14-15,0 1-3 16,3 0-35-16</inkml:trace>
  <inkml:trace contextRef="#ctx0" brushRef="#br0" timeOffset="6656.9642">5639 8088 156 0,'-3'-5'60'0,"1"2"-32"0,-4-10-26 16,6 11 12-16,-3-1-7 0,0 0-2 15,-3 1-5-15,0 2 0 16,-3 0 0-16,-3 5-3 0,-6 3 2 16,3 2-1-16,0 4-2 15,0 4 3-15,3 3 0 16,4 0-4-16,2 9 1 16,3 1-5-16,3-4-1 15,9-6 2-15,2-8 3 16,1-2 7-16,0-3 6 15,0-11 0-15,0 0 3 16,0-7 3-16,-3-1 1 16,-3 1-8-16,0-4-2 0,-3 1-1 15,-3-3 2-15,0 0-1 16,0 1 0-16,0-4-1 16,0 6 2-16,-3 2 1 15,3 3 1-15,-3 3-4 16,3 2-3-16,0 3-3 15,0 0-1-15,0 8 2 16,6 3 0-16,0 5 1 16,0 2 2-16,3 3-3 15,0 6-2-15,-1-6-1 16,1 0 3-16,0-2-20 16,0-3-8-16,0-6-16 15,-3-2-45 1,0 0 12-16</inkml:trace>
  <inkml:trace contextRef="#ctx0" brushRef="#br0" timeOffset="7032.0053">5782 7681 132 0,'0'0'52'0,"0"0"-28"0,3 3-28 16,-3-3 10-16,3 5-3 15,-3 5 3-15,3 6-3 16,0 11 0-16,0 7-1 15,0 3 9-15,0 0 8 0,0-2-4 16,3 7 0-16,0-5-9 16,3-3-4-16,0-2-1 15,0-3-1-15,0-2-5 16,0-4 1-16,0-4-11 16,0-3-6-16,-3-3-10 15,-1-2-48 1,1-1 1-16</inkml:trace>
  <inkml:trace contextRef="#ctx0" brushRef="#br0" timeOffset="7188.227">5988 8027 124 0,'0'11'46'0,"0"-22"-24"0,0 17-24 0,0-6 11 16</inkml:trace>
  <inkml:trace contextRef="#ctx0" brushRef="#br0" timeOffset="7553.9294">5991 8049 215 0,'0'13'14'0,"0"0"-7"16,6 3-4-16,0 2 0 0,0 4-2 16,0-4-1-16,2 1 1 15,-2-1-1-15,3-7 0 16,0 5 2-16,0-11-1 15,0 0 2 1,0-2-2-16,-3-3-1 0,0-3 1 0,0-2 1 16,0-3 1-16,0-3 3 15,0-2-3-15,-3-3-2 16,0 0 2-16,-3 3 0 16,3-5 5-16,-3 2 3 15,0 0-4-15,0 3-2 16,0 7 0-16,0 1-1 15,0 3 2-15,0 4-3 16,0 6-2-16,3 3 0 16,3 5 1-16,-3 2 3 15,3 3 2-15,0 0-6 16,-1 1 0-16,-2-1-1 16,9-3 0-16,-3-2-20 15,0 3-7-15,3-11-32 16,0-3-42-1,6-2 26-15</inkml:trace>
  <inkml:trace contextRef="#ctx0" brushRef="#br0" timeOffset="8054.0558">6312 8117 140 0,'6'0'52'0,"0"3"-28"0,3 0-26 0,-3-1 11 16,3 1-4-16,3 0 0 15,0-1-3-15,3 1 1 16,5 0-2-16,-2-3 4 0,0 0 4 16,-3-3 6-16,3 0 5 15,0-2-8-15,-3 0-2 16,0-3 7-16,-1 0 6 15,-2-3-10-15,-3-5-2 16,0 1-7-16,-3 1-1 0,-3 1-1 16,-3 2 1-16,-3 4-7 15,-6 1 1-15,-3 4-1 16,-3 2 2-16,-5 0 1 16,-4 8 3-16,3 5-3 15,0 0-2-15,0 0 2 16,0 3 0-16,4 3 1 15,-1 2 2-15,6 3-1 16,3-1 2-16,6 7 0 16,3 1 1-16,6-2-2 15,3-5 1-15,6-5 2 16,8-3 2-16,7-3-1 16,3-5 1-16,0-3-11 15,8 0-2-15,-2 1-35 0,-6-4-15 16,-9-2-42-1</inkml:trace>
  <inkml:trace contextRef="#ctx0" brushRef="#br0" timeOffset="8819.6634">5839 8051 72 0,'0'-2'27'0,"0"2"-14"0,0 2-15 15,0-2 41-15,0 6-15 16,0-6-5-16,0 5-2 16</inkml:trace>
  <inkml:trace contextRef="#ctx0" brushRef="#br0" timeOffset="9210.6656">5839 8062 222 0,'0'-3'9'16,"0"3"-6"-16,0 0-2 0,0 6 0 16,3-1-1-1,-3 0-3-15,0 0 2 16,0-5 3-16,0 6 1 15,0-1 1-15,3 0 0 16,-3 1 0-16,0-1 0 16,3 3-5-16,0 0-1 15,0 0 1-15,0 0 2 0,0 0-5 16,0-1 1-16,0 4 3 16,-3 2 2-16,3-5 0 15,-3 0-2-15,0 0 1 16,0 0-1-16,0 0 2 15,0 0 1-15,0 5 1 16,0-2-2 0,0-1-2-16,0-2-2 15,0-2 1-15,0-1 5 16,0 5 5-16,0 1-3 16,0-3-1-16,0 0-5 15,0-3-2-15,3 0 1 16,-3 1 2-16,0-6-5 0,3 5-1 15,0-2-14-15,0-1-3 16,0 1-45 0</inkml:trace>
  <inkml:trace contextRef="#ctx0" brushRef="#br0" timeOffset="20320.3182">10075 9247 132 0,'0'0'52'0,"3"-2"-28"0,-3 7-19 0,-3-3 11 16,3-2-7-16,0 0-1 16,0 0-2-16,0 6-1 15,0-6-3-15,0 2-4 0,0 4 1 16,0-6-1-16,3 2 0 15,-1 1 0-15,1 2 0 16,0 1 6-16,6-1 7 16,0 3-2-16,0-3 1 15,-3 0-2-15,3 6 2 16,3 5-7 0,3-6-2-16,-3 6-1 15,0-2 2-15,0-1-1 16,0 0 2-16,-1 0-2 15,1 0-1-15,3 1 1 16,0-1 1-16,0 3-1 16,0 0-1-16,-3-3 3 15,0 3 2-15,0-3 2 16,0 6 1-16,-1 2-4 0,1 3-1 16,0-3-1-16,0 0 1 15,0-3-2-15,3 1 2 16,-3-1-4-16,0 1 0 15,0-3 1-15,0 0 2 16,2 2-3-16,1-2 0 16,-3-3 1-16,6 6 0 15,-3-1 0-15,0 1 0 16,0 2 0-16,0 0 0 16,-1 0-3-16,1 3 2 15,0 3 1-15,0 2 2 16,0-5-1-16,0 5-1 0,6 0 1 15,3-3 1-15,-4-2-1 16,-2 0-1-16,0 5-2 16,0 3 1-16,0-3 1 15,0-3 2-15,0 3-1 16,-1 0-1-16,-2 1-2 16,0 4 1-16,0 3 1 15,-3-3 2-15,6 1-1 16,6-3-1-16,-7-1 1 15,1-2 1-15,-3 3-3 16,0 0 0-16,0 0 1 16,-3-3 0-16,0 0-3 15,0 3 2-15,0-1 1 16,0 9 0-16,-1-3 0 0,-2 0 2 16,-3 3-1-1,0-3-1-15,3 3 1 0,-3-1-1 16,9 1 0-16,-3-3 2 15,-3 3-1-15,6-3-1 16,0 13-2-16,0-5-1 16,-4-3 2-16,1 1 0 15,0-6 3-15,0 10 1 16,3-2-4-16,-3-2 1 16,0-1 0-16,3 8 0 15,-3 11 0-15,0-5 0 16,-4-3-3-16,1-1 2 15,-3 4-1-15,0-6 0 0,0 1 2 16,-3-4 2-16,0-2-1 16,0 11-1-16,-3-6 1 15,0-2-1-15,0-1 0 16,0 11 0-16,0-2 0 16,0-3 2-16,0-3-1 15,-3 14 2-15,0-9-7 16,0-4 1-16,0-4-1 15,0 1 2-15,0 5 1 16,0 0 3-16,0 0-1 16,0 2-1-16,-3 1-2 15,0-1 1-15,1-2 1 16,-4 3 0-16,0-1 2 16,0-2 3-16,0-3-4 0,0-5-1 15,0 14 0-15,0-9 2 16,0-5-3-16,-6-3 0 15,0 1 1-15,-3 9 0 16,1-1 0-16,2-1 0 16,3-5 0-16,0 0 0 15,3 0 2-15,-3-5 1 16,0-1-1-16,3-2-2 16,0 0 1-16,-3 6 1 15,3-1 1-15,1-2 3 16,-1-1-1-16,0 4 0 15,0 2-3-15,-6 0-2 0,3 0 1 16,0-8-1-16,-3-5 2 16,3-3 3-16,0-3 0 15,3-2 2-15,1 2-2 16,2-4 2-16,0 4-4 16,0-5-2-16,0-2 0 15,0-3 1-15,0-6-3 16,3 1-2-16,0-6-3 15,0 0-1-15,0-2 1 16,3-3 4-16,0 0-1 16,0 0-1-16,0-3 0 15,0-10 3-15,3 2 0 16,0-10 3-16,-3 3-3 16,0-3-2-16,0-3 4 0,0 0 1 15,-3-8-3 1,0-5 1-16,0 5 0 0,0 6 0 15,0 2-3-15,0 3 2 16,0 5 1-16,0 3 2 16,3 5 1-16,0 0 3 15,0 3-3-15,0 2-2 16,0 0 0-16,0 1-1 16,0 2 0-16,0 0 0 15,-3 0-3-15,0 2 0 16,0 4 2-16,0 2 2 15,0 5-5-15,0 8 1 16,0 11-4-16,0 0 2 16,3-1 1-16,0-2-1 0,0 8 4 15,3 3 2-15,0-5 2 16,0-9 3-16,3-2-1 16,0-6 2-16,-3-2-4 15,3-3-2-15,-3-2 2 16,3-3 0-16,0 0-1 15,0-3-2-15,3-2 1 16,-3-1-1-16,0-2 0 16,6 0 2-16,-1-2-1 15,7-3-1-15,0-1 1 16,0-2-1-16,-3 0 0 16,0 0 2-16,0 1-3 0,0-1 0 15,-1 2-15-15,-2-4-6 16,0-1-33-16,0-10-13 15,6-6-15 1</inkml:trace>
  <inkml:trace contextRef="#ctx0" brushRef="#br0" timeOffset="23008.3413">1627 15139 144 0,'-18'8'55'0,"18"6"-30"0,0-17-27 16,6 8 9-16,-6-5-1 15,0 0 1-15,0-2-1 16,0 2-1-16,0-3-3 16,0 0 1-16,0 3 2 0,0-2-2 15,-6-1 0-15,3 0 3 16,3 3 3-16,0-2-2 16,0 2 1-16,-6-6-3 15,3 6 2-15,0-2-2 16,3 2 0-16,-6-3-3 15,3 1 1-15,3-1-2 16,-6 3-1-16,3 0 1 16,0 0-1-16,1-3-3 0,2 3 2 15,0-2 3-15,-3 2 1 16,0-3-4-16,3 3 1 16,0-3 0-16,0 3 0 15,0 0 0-15,0-2 2 16,0 2-1-16,0 0-1 15,0-3 1-15,0 3-1 16,0 3 2-16,0-3 1 16,0 0-1-16,0 0 1 15,0 0-2-15,0 0-1 16,0 2 1-16,0-2-1 0,-6 0 0 16,6 0 2-1,0 0-1-15,-3 0-1 0,3 0-2 16,0 0 1-16,0 0 1 15,0-2 0-15,-6-1 0 16,3-2 0-16,0-1-3 16,3-2 0-16,-6 1 4 15,3-4 1-15,3 3 0 16,-6-5-2-16,0-3 3 16,0 3 0-16,3 2-1 15,-6-5 1-15,0 0-2 16,-3 0-1-16,0-2 1 15,-3-1 1-15,1-2-3 0,-1 0 0 16,0 0 1-16,0 0 0 16,0-6 0-1,0-2 0-15,0 3 0 0,3-1 2 16,-3 3-1-16,1 1-1 16,-1-1-2-16,3-13 1 15,0 0 1-15,0 5 2 16,-6-2-1-16,0-1 2 15,3 1-2-15,-3-6-1 16,7 0 1-16,-7 3 1 16,3 0 3-16,0 0 2 15,0-2-3-15,-6-1-3 0,6 3 0 16,-5-5 1-16,-4-1-3 16,3 4 0-16,-3-12 1 15,3 4 2-15,6 2-1 16,-6 2-1-16,4-10 1 15,-1 3-1-15,3 0 2 16,-6-3 1-16,6 0-4 16,0-5-1-16,-3 2-2 15,1-5 3-15,-4-2-2 16,6 2 1-16,-3-2 2 16,6 4 2-16,-3-4-1 15,3 2 2-15,3 5-4 16,3-10 0-16,-3 3 1 15,4-1 2-15,2-7-3 16,-6 7-2-16,6 1 2 0,3-3 0 16,-6 0 1-16,6 2 2 15,6 1-3-15,-6-11-2 16,3 5 4-16,0-5 1 16,3 0 0-16,-3 2-2 15,2 3-2-15,4-7 1 16,3 7 3-16,-3 3 1 15,3-8-4-15,-3 2-1 16,3 3-2-16,0-5 3 16,0 3 0-16,3 5 3 15,-3-8-1-15,5-11 2 0,4 11-2 16,-6 8-1-16,3 7 1 16,0-1-1-16,3 4 0 15,0 6 2-15,2 2-1 16,4-7 2-16,3-1-4 15,-9 3 0-15,3 3 1 16,-4-3 0-16,-2 3 0 16,0 7 0-16,-6 6 0 15,6 6 2-15,-6 1 1 16,0 7 1-16,-3 1-5 16,0 7-1-16,2-1-2 15,-2 2 0-15,0-7-11 16,0-8-5-16,3 3 0 15,-9 2-1-15,3 3 3 16,-3 2 3-16,-3 6 4 16,0 2 2-16,0 6 8 0,-3 3 5 15,3 2-2-15,-9 2 1 16,-3 3 3-16,3 3 1 16,-6 0-6-16,4 8-2 15,-1 0 2-15,0 3 3 16,0-6-1-16,3 0-2 15,-6-2-7-15,3-3-1 16,0 0 3-16,0-3 2 16,3 0 2-16,-3 0 0 15,4-5 2-15,2 0 3 16,0-2 2-16,3 2 3 0,0 0-3 16,0-3-2-16,3-2-2 15,3 0-3-15,6-9-2 16,3-2-1-1,5 1 2-15,-5-4 2 16,6 3 4-16,3-2-4 16,3 2-3-16,-3 3 1 15,-4 2 2-15,1 3 0 16,-3 0-1-16,0 5 5 16,-3 3 1-16,0 6 6 15,0 2 3-15,3 5-6 16,-3 3-1-16,0 5-4 15,-1 11-1-15,4-6-1 16,-6-2 1-16,3 0-9 0,3-3-1 16,0-5-14-16,6 0-4 15,0-3-25-15,-4 0-8 16,10-8-13 0</inkml:trace>
  <inkml:trace contextRef="#ctx0" brushRef="#br0" timeOffset="30261.377">24073 9671 128 0,'-9'-6'49'0,"9"6"-26"0,0-18-14 16,0 15 16-16,0 0-5 15,0 1 0-15,0-1-11 0,0 3-5 16,0 0-21 0,0 8 9-16,0-3-8 0,0 1 1 15,0-4-5-15,0 4-3 16,-3-4-12 0,-3 1-27-16,6 0 12 15</inkml:trace>
  <inkml:trace contextRef="#ctx0" brushRef="#br0" timeOffset="32092.0513">24035 9686 128 0,'-3'0'49'0,"3"0"-26"0,0 3-12 0,0 2 15 16,0-5-8-16,0 6-3 0,0-6-6 15,0 0-1-15,0 0-5 16,0 2-2-16,0-2 0 0,3 3 1 16,-3 2 1-16,6 1 1 15,-3-1 0-15,3 0-2 16,-1 0-2-16,1 3 1 15,3 3-1-15,0-1 2 16,-3 12 1-16,9-1-1 16,-3 0-2-16,0 0 1 15,9 3-1-15,-3 2 0 16,-4 6 0-16,7 3 0 0,-3-4 2 16,0 4-1-16,0-1-1 15,-3-2-2-15,6 5 1 16,5 5 1-16,-2 1 0 15,3-1 0-15,-3-2 2 0,-3 5-3 16,0 2 0 0,-1-2 1-16,-2 0 2 0,0-3-1 15,0 9-1-15,-3-4 1 16,-3-2-1-16,3 0 0 16,-4 0 2-16,1 8-1 15,-3-2-1-15,3-1-2 0,9 3-1 16,-6 2-1-16,0 1 3 15,-3-1 0-15,-3 4 3 16,6 1-1-16,-9-4-1 16,2 0 1-16,4 2-1 15,-3 0 0-15,-3-2 0 16,-3-4 0-16,9 4 2 16,-3 0-3-16,-3 2 0 15,0-3 1-15,0 12 0 16,-3-7 0-16,3 1 2 15,-3 0-1-15,3 3-1 16,-6-4 1-16,3-4-1 0,0 2 2 16,3 3 1-1,-3-5 1-15,3-3 2 0,-3 5-5 16,0 0-1-16,5-2 0 16,-8 2 2-16,0 5-1 15,0 3-1-15,0-2 1 16,0-1 1-16,9 4-1 15,-9-4-1-15,9 1 1 16,-6 4-1-16,3 1 0 16,-3-5 0-16,-12-1 0 15,6 1 2-15,0-6-3 16,-3-3 0-16,3 1 1 16,-3 5 0-16,4-3 0 15,-4-2 0-15,0 4 0 0,0 4 0 16,-3-3 0-16,3 2 0 15,-3 3-5-15,0 1-1 16,-3-7-2-16,-3 22 2 16,3-10-1-16,-9-11 2 15,4-8 3-15,-4 13 3 16,0-5 2-16,6-8 3 16,-3-3-1-16,0-5 0 15,-3 16 1-15,7-8 1 16,-4-3-3-16,0-5-3 15,3 10-3-15,-3-7-1 16,-3-3-1-16,-6-3 0 0,4-2 3 16,2 2 0-16,3-2 3 15,0-3 3-15,3-3-2 16,0-2-2-16,0-3 0 16,1-2-1-16,2-1 0 15,3 6 0-15,3-8-3 16,0 2 2-16,-3-5 3 15,3-2 1-15,0-1-1 16,3-2-2 0,-3 0 1-16,3-3-1 0,-3-2-3 15,3-3 0-15,0 0 2 16,3-3 0-16,-6-2-2 16,6-3 2-16,0 0 1 15,0 0 2-15,0 0-3 16,0 0-2-16,0-8 6 15,0 0 3-15,-3-5-3 16,3-6-2-16,0-7 2 16,0-1 2-16,3-2-2 0,-3 0 0 15,0 0 1-15,0-8 0 16,0-3-2-16,6 1-2 16,-3-1-2-16,0 0 1 15,-3-2 1 1,6 0 2-16,-3 4-1 15,-3 7-1-15,0 4 1 16,6 3 1-16,-6 6 1 16,0 2 1-16,0 3-2 15,0 2-2-15,0 6 1 16,0 0-1-16,0 2 0 16,0 0 2-16,-6 1-1 15,6 2-1-15,0 5-2 0,-3 3 1 16,-3 5-4-16,6 3 1 15,-3 13-7-15,0 6-1 16,-3 4-2-16,6 1 1 16,-9 2 2-16,3 3 2 15,0 0 10-15,-3-10 6 16,0-4 3-16,4-2 2 16,-1-5-4-16,3 8 0 15,-3 0-3-15,6-6 0 16,0-5-6-16,0-2 1 15,0-6-5-15,6 3 1 0,-3-3 0 16,3-2 2-16,-1-3-1 16,-5 0 1-16,6-3 2 15,3-2 0-15,-3-3 2 16,0 2 1-16,-6-2 3 16,0 0 1-16,0 0-1 15,3 3-1-15,6-3-1 16,-3 0 0-16,-6 0-5 15,6 0-1-15,0 0 1 16,3-3 2-16,0 1-2 16,-3-1-2-16,9 0 4 15,-3 1 1-15,0-4 4 16,5 1 1-16,7-3-6 16,6-8 0-16,-3-7-1 0,-3 1 0 15,5 1 0 1,-2 0 0-16,0 0-3 0,0-3 0 15,2 3-7-15,1-8-4 16,-6-6-25-16,3 6-10 16,-3 0-37-1</inkml:trace>
  <inkml:trace contextRef="#ctx0" brushRef="#br0" timeOffset="34936.1574">14801 9120 160 0,'-3'3'60'0,"3"-1"-32"0,-6 12-22 16,6-9 15-16,0 0-11 15,-3-2-3-15,0 2-2 16,0 6-1-16,0-3-2 15,-2 0-4-15,-1 0 1 0,-3 2-1 0,0 1 0 16,0 2 2-16,-3-2 0 16,-6 2 2-16,3 0 1 15,-6 3 1-15,0 5 0 16,1 6 2-16,-1-4 1 16,0 1-3-16,0-3-3 15,0 3 0-15,0 3 1 16,-5-1-3-16,2 3 0 15,-3 6 1-15,3 2 0 16,0 0 0-16,-2 0 0 16,-1 2 0-16,0 4 0 15,-3 2 0-15,-2-3 0 16,2 0-3-16,0 3 0 0,3 3 2 16,0-3 2-16,1 3 2 15,2 10 1-15,-3-3-5 16,6 1-1-16,-3-3 1 15,-2 10 2-15,2-2-2 16,3-3 0-16,0 11 1 16,3-5 2-16,3-1 1 15,1-5 1-15,-1 9 0 16,3-1 0-16,0-3 0 16,0 6 2-16,0-6-5 15,0 4-1-15,-6-1 0 16,3 5 0-16,-5-7 0 15,2-6 0-15,0 11 0 0,3-8 0 16,3-6 0 0,0 1 0-16,0-1 0 15,3 3 2-15,0-5-1 0,0-2 2 16,3 4-2-16,1 1-1 16,2-1 1-16,0 1-1 15,0 7-3-15,3-4 2 16,0 1 1-16,3 9 2 15,0 0-1-15,2-5-1 16,1-4-2-16,0 9 1 16,0-5 3-16,0-3 3 0,0 7-2 15,0 1-2 1,0-5 0-16,3 2-1 0,0 0 0 16,0 0 0-16,3-2 0 15,0 2 2-15,-3 3 1 16,0-6 1-16,0 1-2 15,-1-1-2-15,1-2 3 16,0-6 0-16,-3 1-1 16,0 5 1-16,0-6-2 15,3 9 2-15,0-1-2 16,0 1 2-16,3-3-2 16,0-6-1-16,0 6 1 15,6 0-1-15,-1-5 2 16,4-3 1-16,0-3-1 0,-3 8 1 15,0-8 2-15,0-2 2 16,0-6-6-16,-4-7 0 16,1 7 1-16,-3-5 1 15,-3-5-1-15,0-8-2 16,-3-6-2-16,3-2 1 16,-3-3 1-16,-3-2 0 15,0-3-3-15,0 0 0 16,-3-3 2-16,0 0 0 15,0-5-2-15,0 6 2 16,0-6-4-16,0 0 1 16,0 0 0-16,-3 0-1 15,0 0 1-15,-3 0 0 16,0-3 0-16,-3 0 3 0,0-2 0 16,0 0 3-16,0-9-1 15,-3-7-1-15,0 3 1 16,1-1-1-16,-7-2 0 15,-6 0 2-15,3-3-3 16,0-8-2-16,0-10 2 16,1 2 0-16,2 3 1 15,0 3 0-15,3 2 0 16,3 3 2-16,0 8-1 16,3 0-1-16,3 5 1 15,0 3-1-15,0 2 0 16,3 3 0-16,3 5 0 15,6 9 0-15,3 7-7 16,3 5-3-16,6 12 1 16,0 9 3-16,9 9 3 0,2-6 2 15,-2-2 1-15,-3-6 0 16,-3-5-3-16,0 3 0 16,-3-8 2-16,-1-6 2 15,-2 4 2-15,0-4 1 16,0-5 2-16,0-2 3 15,-3-3-2-15,0-13-2 16,0-1-2-16,3-4 0 16,5-6-2-16,-2-3 2 15,-6-4-2-15,0-4 2 0,-3-13-4 16,0-2-2 0,-3 2-3-16,0 3 1 0,0 3-10 15,-3 2-6-15,3 0-10 16,0-2-4-16,3 0-19 15,-1-1-38 1,1-2 18-16</inkml:trace>
  <inkml:trace contextRef="#ctx0" brushRef="#br0" timeOffset="56120.9235">11700 10877 44 0,'0'0'19'0,"0"0"-10"0,3 0 5 0,-3 0 9 15,0 0 2-15,0 0 2 16,0 0-2-16,0 0 2 15,0 0-4-15,0 0-2 16,0 0-9-16,0 0-3 16,0 0-5-16,0 0-1 0,3 5 3 15,0 1-3-15,0 7 0 16,0 8-1-16,0 0 1 16,3 0 0-16,-3 1 3 15,0-1-1-15,-1-3 0 16,4-2-3-16,0-3-2 0,-3-2-4 15,0-1 0-15,0-2-11 16,0-2-3-16,0-1-7 16,-3-5 1-16,0 0-3 15,0 3 2-15,0-3-24 16,3-3-17 0,0-2 28-16</inkml:trace>
  <inkml:trace contextRef="#ctx0" brushRef="#br0" timeOffset="56339.5584">11694 10716 168 0,'0'0'63'0,"3"0"-34"0,-3 2-34 0,0-2 10 16</inkml:trace>
  <inkml:trace contextRef="#ctx0" brushRef="#br0" timeOffset="56386.2751">11697 10718 187 0,'0'0'-73'15,"6"0"20"-15,0 8 16 0</inkml:trace>
  <inkml:trace contextRef="#ctx0" brushRef="#br0" timeOffset="57073.8622">11843 10853 108 0,'-3'3'44'0,"3"-3"-24"0,0 3-24 0,0-3 8 16,0 0-4-16,0 0 0 15,0 0 0-15,0 5 0 16,0 0 11-16,0 3 5 15,0 8-4-15,3-3-2 16,0 14-5-16,0-6-2 16,0 0-1-16,0-3-2 0,0-2 3 15,5 0-2-15,-8-3 2 16,6-2-2-16,-6-3-1 16,6 0 1-16,-3-3-1 15,0-2 2-15,-3-3 3 16,-3 0-2-16,0-3 0 15,0-2 1-15,3 0-5 16,0-3-1-16,6-3-2 16,-6-5 0-16,3 0 3 15,3-2 0-15,-3 2-2 16,0 3 2-16,6-1-1 16,0 4 0-16,0 2 2 15,-3 0 0-15,0 5 0 16,0 1 0-16,0-1 0 15,0 3 2-15,0 5 1 16,0 1 3-16,3 2 1 16,-3 5 1-16,-1 3-4 15,1 0-3-15,0-1 2 16,0 1 0-16,0 3-1 0,0-3 1 16,0 0-2-16,0-3-1 15,0-3-6-15,0-2-1 16,3 0-13-16,-3-2-2 15,0-4-32 1,0-2-26-16,6-2 28 16</inkml:trace>
  <inkml:trace contextRef="#ctx0" brushRef="#br0" timeOffset="57532.9395">12230 10882 96 0,'-6'-2'35'0,"3"2"-18"0,-3 0-9 0,3 0 13 16,0 0-6-16,0 0 2 15,-3 0-4-15,0 0 2 16,0 0-4-16,0 0-1 16,0 0-2-1,-6 5-4-15,0 0-3 0,3 8 0 0,-3 3 3 16,3 6 2-16,6-4-5 15,3 3 0-15,0-2 1 16,9-1 1-16,0-2-4 16,3 0 1-16,0-3-2 15,3-2-2-15,0-3-4 16,0 2-2-16,0-7-11 16,0 0-1-16,-1-3-18 15,1 0-33 1,-3-3 13-16</inkml:trace>
  <inkml:trace contextRef="#ctx0" brushRef="#br0" timeOffset="58048.7385">12310 10869 104 0,'0'3'38'0,"0"-1"-20"0,3 4-17 0,-3-1 8 16,3 0-3-16,0 8 1 0,0 9 0 15,3-1 1 1,3-3-4-16,3 1-3 0,-3-3 0 16,-1-3 1-16,1 3-1 15,-3-6-1-15,0 1 1 0,0-3 1 16,-3-3 1-16,0-2 1 16,0 0 0-16,-3-3 0 15,0 0 2-15,0-6-5 16,0 1-3-16,0-3 1 15,0-3 2-15,0-4 0 16,0-7 2-16,0 1-4 16,0 0-2-16,3 5 4 15,0-2 1-15,-3 4 0 0,3 4 1 16,3 2-2-16,0 0-1 16,0 3-13-16,0 2-6 15,0 0-21 1,3 3-30-16,0 3 16 15</inkml:trace>
  <inkml:trace contextRef="#ctx0" brushRef="#br0" timeOffset="58579.92">12518 10893 120 0,'3'8'46'0,"0"-6"-24"0,15-4-28 16,-12 4 6-16,0 1-8 15,6-3 0-15,0 0-1 16,0 0 1-16,0 0 5 15,0-3 1-15,-1 1 6 16,1-1 5-16,0 1 1 16,-3-1 4-16,-3 0 4 15,0 1 1-15,-3-4-8 16,0 1-2-16,-3 0-3 0,-3-1-1 16,0 1-3-1,-3 0-2-15,0 2 1 0,0 1-4 0,-3-1 0 16,-6 3 2-16,-2 0 2 15,-1 3-2-15,3-1-2 16,0 4 2-16,3-1 0 16,0 3 1-16,3 5 0 15,0 8 2-15,3-2 1 16,3 4 1-16,3-1 0 16,0-4 0-16,3 1 2 15,3-1-3-15,12-5-2 0,0-2-9 16,0 0-5-1,0-3-7-15,-3-3 0 16,-1 0-20-16,1-5-29 16,0 0 15-16</inkml:trace>
  <inkml:trace contextRef="#ctx0" brushRef="#br0" timeOffset="58939.3308">12753 10872 144 0,'-3'0'55'0,"3"0"-30"0,-5 2-27 0,2-2 11 16,-3 3-8-16,0 0-1 15,-3 2 0-15,0 0 0 16,0 8 0-16,0 6-3 0,0 2 0 16,3-2 2-16,3-1 0 15,3 1-4-15,6-3-1 16,0-3-6-16,3-3 0 16,3-2-1-1,-3 0-1-15,0-5 5 16,0-3 12-16,0 0 5 15,-4-3 8-15,1-2 2 0,-3 0-1 16,0-3 2-16</inkml:trace>
  <inkml:trace contextRef="#ctx0" brushRef="#br0" timeOffset="59095.6677">12762 11007 258 0,'0'-21'13'0,"0"5"-2"0,0 2-9 16,0 4-4-16,0 2 3 16,0 5 3-16,3 9-1 15,0 7 0-15,0 0-1 16,6 0 1-16,-3 0 0 15,0-2 3-15,6 0-19 16,0-3-8-16,-3-1-16 16,0-1-51-1,0-1 6-15</inkml:trace>
  <inkml:trace contextRef="#ctx0" brushRef="#br0" timeOffset="59470.7002">12935 10819 176 0,'0'2'68'0,"0"1"-36"0,-3-3-29 0,3 0 15 15,-3 3-11-15,0-1-2 16,-3 1-3-16,0 0-2 15,0 2 1-15,0 0-4 0,3 1 2 16,0-1-8-16,3 3-4 16,3 0 0-16,3 0 0 0,3 8 3 15,0 5 1-15,3-3 6 16,-3 1 1-16,0-1 2 16,0 1 2-16,-3-3 10 15,-3 0 4-15,-3-1 6 16,-3-1 3-16,0-4-18 15,-3-4-8-15,0-1-27 16,-3-5-10-16,3-3-7 16,0-2-35-1,0 0 8-15</inkml:trace>
  <inkml:trace contextRef="#ctx0" brushRef="#br0" timeOffset="59705.1">13078 10869 156 0,'3'13'57'0,"0"-5"-30"0,3 3-25 0,-3 2 14 15,-3 8-10-15,0-5-1 16,0 0-5-16,0-3-1 15,0-2 1-15,0-3-18 0,0 0-5 16,0-3-11-16,0-5-39 16,0 5 6-16</inkml:trace>
  <inkml:trace contextRef="#ctx0" brushRef="#br0" timeOffset="59908.2452">12977 10668 156 0,'0'3'60'0,"3"-1"-32"0,3 1-35 16,3-3 8-16,-3 8-35 0,-1-8-13 15,1 5-9-15,6 3-1 16</inkml:trace>
  <inkml:trace contextRef="#ctx0" brushRef="#br0" timeOffset="60408.2428">13164 10829 104 0,'3'19'41'0,"3"-6"-22"0,0 3-16 0,-3-8 12 0,0 8 0 16,0 5 0-16,-3 0-5 16,0-5-4-16,3-3-3 15,0-2-3-15,0-3 1 16,-3 0-1-16,0-3 0 0,0 0 2 16,0 1 1-16,0-6 1 15,0 0 0-15,0 0 4 16,3-3 5-16,-3-8-5 15,0 1 0-15,0-6-2 16,3 0 1-16,0 3-9 16,0 0-3-16,0-3-4 15,3 2 0-15,3 4 0 16,0 2 3-16,3 3 6 16,-1-1 2-16,1 4 0 0,-3 4 1 15,0 4 0-15,3 7 1 16,-6 0-2-16,3 6 1 15,-3 2-2-15,0-5 2 16,0 0 0-16,-3-3 1 16,0-3-5-16,0 1 1 15,-3-3-5-15,0 0 1 16,0-3-16-16,0 0-6 16,0-5-23-1,0 0-30-15,0 0 22 16</inkml:trace>
  <inkml:trace contextRef="#ctx0" brushRef="#br0" timeOffset="61048.9887">13477 10824 180 0,'-3'0'68'0,"3"3"-36"0,-21-3-37 16,15 2 10-16,0 1-5 15,-3 2 0-15,0 1-3 16,0-1 2-16,0 6 1 16,0-1-3-16,3 6 0 0,3 8 2 15,3 0 0-15,0-6-2 0,3-2 2 16,3 0-1-16,0-3-2 15,-3-2 3-15,3-3 0 16,0-3 7-16,0-2 4 16,-6-3-3-16,6-3-4 15,3-2-4 1,0-1-8-16,0-4-3 16,-3-6 7-1,0 0 13-15,-3 3 8 16,0 0-2-16,0 2 2 15,-3-2-3-15,0 5 2 16,0 0-6-16,0 3-3 16,0-1-3-16,0 1-3 0,0 2 3 15,0 3 2-15,0 0-2 16,0 0 0-16,9 6-1 16,0 7 1-16,0 5 0 15,-1 4 1-15,1 1-2 16,0 1-2-16,0 3-2 15,0 4-1-15,0 1 2 16,-3 0 0-16,-3-3 9 16,-3-3 5-16,-3-2 2 15,0 0 1-15,-3-5-6 16,0-4-2-16,-6-1-11 16,0-4-3-16,-8-2-17 15,2-3-8-15,3-5-19 16,0 0-6-16,-3-2-34 15</inkml:trace>
  <inkml:trace contextRef="#ctx0" brushRef="#br0" timeOffset="62361.9518">11825 11607 176 0,'0'0'68'0,"0"0"-36"0,0 0-31 15,0 0 14-15,0 0-13 16,0 0 0 0,3 11-2-16,0-1 0 15,3 4 0-15,0 2 0 0,6-1 0 16,-1 4 0-16,4 2 0 16,0-2 0-16,0-3 0 15,-3 2 2-15,0-2-3 16,0-3-2-16,-3-2 4 15,-3-3 1-15,0 0-3 16,0-3 1-16,0-2 2 16,-3-1 3-16,-3-2-2 0,2-10 5 15,1-4 0 1,-3 1 2-16,0-5 1 16,0-1-5-16,0 1-2 15,0-1-2-15,0-2-2 16,0 5 3-16,-3 0 0 15,1 0-4-15,-1 0 1 16,3 6-5-16,0-1 1 16,0 3-9-16,0 0-4 15,3 3-27-15,-1-3-9 16,4 3-23-16</inkml:trace>
  <inkml:trace contextRef="#ctx0" brushRef="#br0" timeOffset="63236.7046">12206 11560 164 0,'-6'0'63'0,"3"0"-34"0,-3 0-30 15,3 2 12-15,-3-2-10 16,0 3-2-16,-6 5-5 16,-3 0 1-16,0 0 3 15,3 5-1-15,1 3 1 0,-1 0-3 16,3 5-1-16,3 0 3 15,3 0 1-15,3 0-5 16,9-2-3-16,0-3-10 16,5-6-13-1,1 1 8-15,-3-3 15 0,0-3 11 16,0-5 5-16,0 0 4 16,-3-2 1-16,-3-4 3 15,0-2-3-15,-3-2-1 16,0-3-4-16,-3-1-1 15,0-2-3-15,0 1 1 16,0-4 4-16,-3 3 4 16,3 3-6-16,0 2 4 0,0 3 1 15,0 3-1-15,0 2 2 16,3 11 0-16,0 0-1 16,0 6 1-16,3 1-8 15,0 4-4-15,0-1 2 16,3 1 3-16,-1 5-3 15,4-3-3-15,-3 3 1 16,0-3 0-16,0-5-15 16,0 0-6-16,0-8-104 31,3-19 49-31</inkml:trace>
  <inkml:trace contextRef="#ctx0" brushRef="#br0" timeOffset="63549.2152">12319 11459 188 0,'3'3'71'0,"-3"2"-38"0,15 0-39 0,-9 1 12 16,-3-1-9-16,0 3 0 16,6 5 4-16,-1 0 1 15,1 8 0-15,0 6-2 0,-3-1 1 16,0 1-1-16,0-3 2 16,3-1-1-16,0-1-1 0,0-4-13 15,-3-2-4-15,0-5-20 31,0-3-48-31,0-3 5 0</inkml:trace>
  <inkml:trace contextRef="#ctx0" brushRef="#br0" timeOffset="64018.0689">12515 11573 200 0,'0'8'77'0,"0"8"-42"0,-3 10-37 16,3-15 14-16,0 2-6 15,3 0-1-15,0 3-3 16,0 0 1-16,6-3-2 0,0 0-9 0,6-2-3 16,0-3 4-16,0-3 3 15,-3-2 1-15,0-3-1 16,0 0-2-16,-1-3-1 15,-2-2 4-15,0-3 3 16,-3 0 1-16,0-3-1 16,-3 1 3-16,0-1 0 15,0-5 3-15,-3 3 1 16,0-5-1-16,0 2-1 16,0 3-3-16,0 2 1 0,0 3 2 15,0 3 2 1,3 10 1-16,0 6 0 0,0 2-4 15,3 3-1-15,0 0 3 16,0 2 1-16,0-2-6 16,0 0 0-16,0-3-8 15,0-2 0-15,0-3-26 16,3-3-10-16,0-2-22 16,-1-3-34-1,4-3 31-15</inkml:trace>
  <inkml:trace contextRef="#ctx0" brushRef="#br0" timeOffset="64471.2418">12855 11605 200 0,'6'2'77'0,"-3"1"-42"0,3 10-39 0,-1-8 15 16,1 1-8-16,0-4-2 15,0 1-3-15,0 0-1 16,3-6 2-16,0-2 0 0,0-6 1 16,0 3 0-16,0 0 2 15,0 0 1-15,-3 0 1 16,0 0 2-16,0 1 1 16,0-1-1-16,-3 0-1 15,0 0-3-15,-3 0-2 0,-3 0-2 16,0 3-1-16,-3-1 2 15,0 1 0-15,-3 2 1 16,0 1 2-16,-3 2 3 16,0 2 2-16,0 4-1 15,-6-1-1-15,3 3-3 16,1 8-2-16,2 2-2 16,-3 3 1-16,6 1-1 15,6-1-2-15,9 0 0 16,3 3 3-16,6-3-2 15,5-3-1-15,4 1-4 16,15-6-2-16,3-2-13 16,-1-3-3-16,-2-3-59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52:50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4916 11001 68 0,'-3'0'27'0,"3"0"-14"0,0 3-2 0,0-3 12 15,0 0-1-15,0 0 1 16,0 3-3-16,-3-1-3 16,3 1-3-16,-3 0-1 15,0-1-7-15,0 4-2 0,-3 1 2 16,-3 1-3-16,0 3-2 16,-5 2 0-16,-1 6 1 15,0-1-1-15,0 6-1 16,0-3 3-16,0 0 0 15,0 3 3-15,0-3 1 16,1 1-3-16,2-4-1 16,3-2-1-16,0 0 1 0,0-3-2 15,3-2-1-15,0-3-15 16,0-3-5-16,3 0-8 16,0-2 0-16,3-1-38 15</inkml:trace>
  <inkml:trace contextRef="#ctx0" brushRef="#br0" timeOffset="1062.2326">4675 10583 68 0,'-3'-5'27'0,"3"8"-14"0,0-3-9 0,0 0 8 16,0 0-1-16,0 0 1 15,-3 0-4-15,0 2-3 16,0 1 0-16,-3 0 1 0,0 2-1 16,-9 0 2-16,6 1-4 15,1 1-2-15,2 1 0 16,0 0 1-16,0 3-3 15,3 5 0-15,0 2-1 16,0 1 0-16,3-1 0 16,6-2 0-16,0 0 2 15,6 0 2-15,-1-3-1 16,-2 0-1-16,6-2 1 16,-3-3 1-16,-3-3 1 15,0-2 1-15,0-3 2 16,0-3 3-16,0 1-2 15,-3-4-2-15,0-2 4 16,-3 0 2-16,0-5-6 16,-3-5 4-16,-3 2 3 0,0 0 0 0,-3-3 1 15,0 1-7-15,0 2-2 16,0 0-4-16,0 3-1 16,0 2 1-16,0 3 0 15,3 3-3-15,0 0 0 16,-6 2-12-16,3 3-5 15,0 3-9-15,-3 2-3 16,3-2-31 0</inkml:trace>
  <inkml:trace contextRef="#ctx0" brushRef="#br0" timeOffset="2609.326">5056 10565 44 0,'-15'2'16'0,"15"-2"-8"0,0 3-1 16,0-3 9-16,0 0 5 15,0 0 2-15,0 0-6 16,0 0 0-16,0 0-4 16,0 0 2-16,0 0-2 15,0 0 2-15,0 0-6 16,0 0-1-16,0 0-4 15,0 0 2-15,0 0 3 0,0 0-5 16,0-3 0-16,3 1 0 16,6-9 2-1,3 3-1-15,0 0-3 16,0-2-1-16,-3 4-3 0,0 1 1 16,0 3-1-16,0-1 0 15,-1 3 2-15,1 8 2 16,0 2-1-16,0 1 2 15,0 0-4-15,0-1 0 16,0 1-1-16,0-1 0 16,0 1 2-16,-3 0 2 15,0-4-1-15,-3 1-1 16,0 0 1-16,-3 0-1 16,0 0-3-16,-6 0 2 15,3 5 3-15,-3-2-1 16,0 5-1-16,0-3-2 15,0-2 1-15,-3-1-1 16,3 1-2-16,0-3 3 16,0 0 0-16,0 0-2 15,0 0 2-15,0-1 3 16,0-1 1-16,-3-1-4 16,1 3 1-1,-1-3 0-15,3 1 0 16,0-1 0-16,3 0 0 15,0-2 0-15,-3-1 4 16,6-2 2-16,0 0 0 16,6 3-1-16,0 0-3 15,0-3-2-15,0 0 3 0,3 0 0 16,-1 2-1-16,4 1-2 16,0 0-2-16,3-1 1 15,0 1 5-15,0 0 5 16,-3 2-5-16,6-2 0 15,0 2-2-15,-7 0 1 16,1 0-2-16,0 1 2 16,-3-1-2-16,-3 0 2 15,0-2-11-15,-6 2-4 16,0-5-30-16,-3 3-10 16,3-3-22-1</inkml:trace>
  <inkml:trace contextRef="#ctx0" brushRef="#br0" timeOffset="3922.0159">5351 10464 56 0,'0'0'24'0,"0"0"-12"0,0 0-8 0,0 0 10 15,0 0-4-15,0 0 0 16,0 11-4-16,0-3-1 16,0-3 1-16,-3 0 3 15,0 9-2-15,0-4-2 16,-6 1-5-16,0 2 0 15,-6-2 4-15,0 2 2 16,0 0-2-16,0 3-1 16,1-3-1-16,-4 0-2 0,0 9 1 15,3 1 1 1,-3-1-3-16,-3-4 0 0,-3 1 1 16,4-4 2-16,2-1-1 15,3-1-1-15,3-3-2 16,3 1-1-16,0-3-14 15,0 0-4-15,3-3-24 16,0 1-12-16</inkml:trace>
  <inkml:trace contextRef="#ctx0" brushRef="#br0" timeOffset="4984.8447">5059 10123 52 0,'9'-3'19'0,"-9"9"-10"0,0-9-2 16,0 3 12 0,-3 3-4-1,3-3-1-15</inkml:trace>
  <inkml:trace contextRef="#ctx0" brushRef="#br0" timeOffset="5359.6183">5068 10126 158 0,'0'0'15'0,"3"-3"-8"16,0 0-2-16,0-2-3 16,-3-6 1-16,3 1-9 15,0-3-1-15,6 2 4 16,-3 0 3-16,0 1 1 16,-9-1-1-16,9 3 1 15,-3 3 1-15,0 0 1 0,0 2 3 16,-3 0-1-16,0-2 2 15,3 5-6-15,-3 0-3 16,0 0 1-16,0 0 0 16,3 8 1-16,-3 0 0 15,0 5 0-15,0 3 0 16,3 0 0-16,-1 3 0 16,1-4-3-16,0 4 2 15,0-1 1-15,-3 1 0 16,3 5 2-16,-3-6 3 15,3-2-2-15,0 3-2 16,0-3-3-16,0-1-1 16,0-1 2-16,-3-4 2 0,3-2-9 15,-3 0-2-15,3-3-15 16,-3 1-6-16,0-1-11 16,0-5-3-16</inkml:trace>
  <inkml:trace contextRef="#ctx0" brushRef="#br0" timeOffset="5594.0365">5119 10332 56 0,'-3'-3'22'0,"6"3"-12"0,-3 0-10 0,0 0 7 16</inkml:trace>
  <inkml:trace contextRef="#ctx0" brushRef="#br0" timeOffset="5859.6618">5113 10329 100 0,'-6'0'5'16,"3"0"-1"-16,0 0 2 15,0 0-1-15,0 0 2 16,0 0-4-16,3 0 0 16,6 0 1-1,0 0 0-15,0 0 0 0,0 0-2 16,0 3-2-16,-1 0 5 16,1-1 1-16,3 1-5 15,0 0 0-15,0-1-1 16,0 1 2-16,0 0 1 15,-3-3 1-15,0 2-2 16,0-2-2-16,-3 0 1 16,-3 0 1-16,0 0-14 15,0 0-5-15,0 0-22 16,3 0-8-16,-3 0 18 16,0 0 11-16</inkml:trace>
  <inkml:trace contextRef="#ctx0" brushRef="#br0" timeOffset="7807.1682">5485 10634 76 0,'0'-3'30'0,"0"6"-16"0,0-6-1 16,0 3 11-16,0 0-4 15,0 0-1-15,0-3-7 16,0 1-2-16,0-1 0 0,0 0 1 16,0 1-5-1,0-1 0-15,0 0 1 0,0 1 1 0,3-3 0 16,0 2-2-16,6-2 1 16,-1-1-4-16,-2 4-2 15,9-4 0 1,-3 4-4-16,0-1 2 15,0 0 1-15,3 1 0 16,-3-1-3-16,0 3 0 16,0 0 2-16,0 0 2 15,-4 0-2-15,1 3 0 16,-3 2 1-16,0 0 0 16,0 3-3-16,-3 3 0 0,3-1 2 15,-3 4 2-15,0-1-2 16,-3 3 0-16,0 0-4 15,0 2 1-15,0 1 4 16,-3-3 4-16,0-1-1 16,-3 1 0-16,0-2-3 15,0-1-3-15,0 0 4 16,0-2 3-16,-2-1-1 16,-1-2-2-16,3 0 0 15,0 0 1-15,0-3-1 16,0 1-1-16,0-1-2 15,-3-2 1-15,0-1 1 0,0 1 2 16,3-1-1-16,0 1-1 16,0-3 1-16,3 0 1 15,0 0 1 1,0 0 1-16,3 0 2 0,0 0 3 16,6 0-4-1,3 0-3-15,0-3-1 16,0 1-1-16,3-1 0 15,0 1 2-15,0 2 1 16,0 0-1-16,0 2-2 16,2 1 1-16,-2 2-1 15,3-2 0-15,0 2 2 16,-3 0-3-16,-3 1 0 0,6 4 1 16,-3-7 4-1,-3 7-15 1,0-2-7-16,-9-2-35 15,6-9-49 1,-6 11 21-16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53:28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19302 15306 140 0,'0'-2'55'0,"0"2"-30"0,0 0-29 0,0 0 8 15,0 0-2-15,0 2 1 16,0 3 1-16,0 1 0 16,-3 2-2-16,0 8-4 0,0 2-1 15,0 3 2-15,0 0 2 16,-3 1 0-16,0 1-1 0,0 4-2 15,0 2-1 1,-3 8 4-16,3-3 1 0,0 3-3 16,-6 0 1-16,1 1 0 15,-4 9 2-15,3-2-3 16,0-3-2-16,3 1 2 16,0 10 0-16,-3 0-2 15,0 0 2-15,0 7 1 16,0 4 2-16,0-6-1 15,1-5-1-15,-1 3-2 16,0-1 1-16,0 1 1 16,0-3 2-16,0 2-1 15,3 1-1-15,-6-1 1 16,-6-4-1-16,6-4 0 0,1 3 0 16,-1 3 2-16,0 0 3 15,3-2-2 1,0 1 0-16,0 1 8 0,0-2 4 15,0-6-7-15,0-3-4 16,0-5-1-16,1 8 0 16,2-3-1-16,0 1-2 15,0-4 1-15,-3 1-1 16,0-6 0-16,0 11 2 16,3-5-1-16,3-8-1 15,0 2 1-15,0-10-1 16,-3-3-11-16,6-2-5 0,0-6-21 15,3 0-48 1,0-13 8 0</inkml:trace>
  <inkml:trace contextRef="#ctx0" brushRef="#br0" timeOffset="2672.2245">23770 9398 120 0,'0'-11'46'0,"-3"11"-24"0,3 0-15 0,0 0 17 16,-6 0-7-16,6 0-9 16,0 0-5-16,0 0-2 15,6 0-1-15,-6 0 0 0,6 0 0 16,-6 0 2-16,6 0-1 15,-3 6-1-15,6-1 3 16,-4 3 2-16,1 0-4 16,3 0-3-16,0 0 3 15,0 0 3-15,0 2 1 16,3 1 0-16,0 2-1 16,0 3 2-16,3 0-3 15,0 0 0-15,5 18-1 16,-2-7 1-16,3-1-2 15,0 0-1-15,0 1-2 0,0-3 1 16,0-3 1-16,-4 5 0 16,4 6 0-16,0-3 2 15,3 0-3-15,-3 3 0 16,0 0 1-16,-1 2 2 16,1 3 1-16,0 0 3 15,0 0 1-15,0-2 3 16,3-3-5-16,5 12-3 15,1-4-4-15,-9-3 1 16,3 0 1-16,-9 0 0 16,5 0 0-16,1 14 0 15,0-6 0-15,3-3 0 0,-9-2 0 16,6-6 2-16,-1 8-3 16,-2-2-2-16,-6 0 2 15,9-1 2-15,-3 1 2 16,-6 5 3-16,6 3-1 15,-6 2 0-15,0 0-3 16,2 1-2-16,-2-1 1 16,0 0 1-16,0-2-3 15,-3 2 0-15,0 8-8 16,-6-5-2-16,6-3 8 16,0 3 4-16,-3 3 2 15,0-3 1-15,-6 0 0 16,9-3 2-16,-3 8-3 0,0-2-2 15,-6-1 0-15,14-2-1 16,-5 8 0-16,-3-3 0 16,0 0 0-16,-3 3 0 15,-3 3 2-15,6 2 1 16,-3 0-6-16,-3 0 0 16,0-2 3-16,0-3 2 15,-9 5 0-15,6-3 1 16,-3-2-4-16,0-3 0 15,-3 14-4-15,1-3-1 16,-1-3 5-16,0 2 5 16,0 1 2-16,-3-3 2 0,0 6-4 15,0 2-3-15,-3-5 4 16,3 7 4-16,-6-4-7 16,3 7-1-16,-5-5-3 15,-1 0-2-15,6-10 11 16,0-6 5-16,0-5 1 15,0 11 0-15,-3-9-7 16,6-2-2-16,-5-3-2 16,2 11 1-16,-3-8-2 15,0-3-1-15,6 1 1 16,-9 12-1-16,-5-7 0 16,5-3 2-16,0-3-1 15,0 3-1-15,3 2 1 16,-3-4-1-16,6-4 0 0,-2-2 0 15,-1 3 0-15,3-1 2 16,3-2-3-16,-3-5-2 16,3-8 6-16,0-3 3 15,0-8-1-15,-3-2 0 16,6-6-3-16,7-3-2 16,-7-2-2-16,9 0-1 15,-3-5-3-15,-3 0-1 16,6-6 4-16,-3-2 1 15,0-3-3-15,0-3 1 16,0-5 4-16,0-13 2 16,-3-5-3-16,6-1 1 15,-3 1 0-15,3 0 2 0,0-1-1 16,0-2 2-16,3-5-2 16,-3 7-1-16,0 4 1 15,0 4 1-15,0 3-3 16,0 3 0-16,0 0 1 15,-3 5 2-15,3 3-1 16,-3 0-1-16,3 5 3 16,0 3 2-1,0 2 2-15,0 3-8 16,-3 10-1-16,3 9-9 16,0 13-3-16,-3 7 1 15,0 1 2-15,3 0 5 16,-6-3 3-16,6-5 2 15,0-6 1-15,0-5 2 16,0 16 10-16,6-5 0 16,0-8-4-16,3-3 1 15,6-5-6-15,0 0 0 16,-4-6-3-16,7-2-1 16,-6-2 1-16,3-1 0 15,0-5 0-15,-3 0 2 16,3-5-1-16,0-1 2 15,0-2-2-15,-1-8-1 16,7-5 1-16,9 3-1 16,-9-1-7-16,3-5-3 15,-3-5-34-15,-7-13-14 0,7-14-47 16</inkml:trace>
  <inkml:trace contextRef="#ctx0" brushRef="#br0" timeOffset="10246.2119">13879 14796 36 0,'-3'-3'13'0,"3"3"-6"0,-6 0-6 16,6 0 5-16,-3 0-5 15,0-3-3-15,0 1 1 16,0-1 0-16,0 0 3 15,-3 1 1-15,0-6 1 16,3 0 2-16,0 0 3 16,-3-3 2-16,0 1-3 15,0-1-3-15,0-2-5 16,0 0-2-16,0-1 5 16,0-1 3-16,0-1 10 15,3 0 7-15,-9 3-10 16,3-9-4-16,1-4-9 15,2 2-2-15,0-2 3 0,-6-3 1 16,3-3-3-16,0 0 1 16,0-10 0-16,0 2 0 15,0 0 0-15,0 1 2 16,-3-12-3-16,0 6-2 16,0 0 4-16,1 3 1 15,-1 2 0-15,0 3-2 16,0-10 1-16,3 2-1 15,0 2 2-15,0 4 1 16,0-14 3-16,3 3 1 16,0 2 1-16,0-2 0 15,0-1-2-15,-6-2 1 0,3 6-4 16,1 2-2-16,-7 0 0 0,3 0-1 16,0-3 2-16,3 3-1 15,3-5 2-15,0 5 2 16,3-8 4-16,-3 3-2 15,3 2-2-15,0 1 0 16,0-9 1-16,3 3 3 16,0 3 2-16,-3-3-5 15,6-3-2-15,-3-2-2 16,3-3 1-16,6-2-7 16,0-3 1-16,-3 2 1 15,6 3 3-15,0-7 0 16,0 7 2-16,0 2 0 15,-1-1 1-15,1-1 0 16,0-3 0-16,3 1-2 0,3-11-2 16,0 5-6-16,-3-5-1 15,0-3 1-15,0 6 1 16,-4 4 3-16,7 7 1 16,-3-1 1-16,6 8 0 15,0 3 0-15,0 2 2 16,-3-8-1-16,2 3 2 15,1 1-4-15,0 1-2 16,12 4 2-16,-3-9 2 16,-1 6 0-16,-2 5-1 15,0 3 3-15,0-3 2 0,-1-3-4 16,4-5-3-16,6 5-2 16,0 3 3-16,-10 3-5 15,-2 8 2 1,-3-3 0-16,-3 10-1 0,-3-2 4 15,-3 3 2-15,-3 4 0 16,-3 4 2-16,0 2-4 16,-3 3 0-16,0 0 1 15,-3 5 2-15,0 0-3 16,-9 2-6 0,-9 4 1-16,-6 2 1 15,3 5 3-15,-3 0 1 16,0 11 3-16,1 0-1 0,-4 8-1 15,-3 0 1 1,6 0-1-16,-11 2-3 16,5-2 2-16,3-3 1 0,3 0 2 15,0-5-6-15,4 5 1 16,2-5-1-16,6-3 2 16,3-10-1-1,3-3 1-15,6-3 2 16,6-5-3-16,0-2 2 15,6-3 3-15,6-3 1 16,5-3-1-16,4 1-2 16,3-9 1-16,3-7 1 15,-1 2-3-15,1 3-2 0,12 2-1 16,-9 4 0 0,-4-1 5-16,-5 5 3 0,-3 3-3 15,-3 6-1-15,-6-1 0 16,-1 3 2-16,-5 8-1 15,-3 3 2-15,0 2-2 16,0 8-1-16,-3 3 5 16,0 6 1-16,0 12-2 15,0 0-1-15,0 1-3 16,3 2-1-16,-3-3-1 16,3 6 0-16,0 2 4 15,0-2 1-15,0-6-6 16,9-2 0-16,-3-3-34 15,6-5-51 1,-1-6 9-16</inkml:trace>
  <inkml:trace contextRef="#ctx0" brushRef="#br0" timeOffset="15825.2926">17495 9660 52 0,'-6'0'22'0,"6"-5"-12"0,0 2-8 16,0 3 9-16,0 0-5 16,0 0-1-1,0-5 2 1,0 5 0-1,0 0-3-15,3 2-5 16,3 1 0-16,0-3 1 16,3 0 2-16,0-5-3 0,6 2-2 15,3 0 4-15,0 1 1 16,-4-1-3-16,4-7 1 16,0 2-2-16,0 0 0 15,0 0 13-15,0 2 5 16,0 1-8-16,-4 0-4 15,1 2-3-15,-3 1-1 16,0-1 0-16,0 3 2 16,-6 0-3-16,6 0 0 0,-3 0 1 15,-3 0 0-15,0 0 0 16,-6 0 0-16,3 0-18 16,0 0-8-16,0-3-13 15</inkml:trace>
  <inkml:trace contextRef="#ctx0" brushRef="#br0" timeOffset="16747.1875">16450 10578 52 0,'3'0'22'0,"-3"-3"-12"0,0 3-8 0,0 0 9 16</inkml:trace>
  <inkml:trace contextRef="#ctx0" brushRef="#br0" timeOffset="17059.5151">16462 10573 114 0,'9'0'13'16,"-3"-3"-9"-16,0 3-3 16,3-3-1-16,0 1 0 15,0-1 0-15,0 1 2 16,-3-1-1-16,3 0-1 15,-3 1 3-15,3 2 2 16,-1 0-4-16,1-8-1 16,0 8 2-16,0-6 1 15,0 1-4-15,0 0 1 0,6 2 0 16,3-7 0 0,-3 7 0-16,0-5 0 0,-3 0 2 15,-1 3 3-15,-2-1-4 16,0 4-1-1,-3-1-2-15,0 1 0 0,0-1 0 16,0 3 0-16,0 0 2 16,0 0 0-16,0 0-3 15,-3 0 0-15,3 0-36 16,-3 0-14-16,3-3 25 16,0-5 14-16</inkml:trace>
  <inkml:trace contextRef="#ctx0" brushRef="#br0" timeOffset="18059.6009">15745 11393 44 0,'-3'-3'19'0,"-9"-10"-10"0,6 18-4 16,6-5 6-1,0 0-4-15,6 3-2 0,0-3 0 16,-3-5-6 0,0-1 1-16,0 4 0 15,6-1 0 1,0 1 0-16,0-1 0 15,0 0 0-15,0 1 2 16,2-1-1-16,1 0 2 16,0 1-4-16,3-1 0 15,0 0 5-15,0 1 2 16,0-1-2-16,0 0-1 16,-3 1-1-16,-1-1 1 0,4 0-2 15,0 1-1-15</inkml:trace>
  <inkml:trace contextRef="#ctx0" brushRef="#br0" timeOffset="18184.835">15983 11327 134 0,'15'0'1'0,"-3"0"-1"16,0 0 1-16,-3 0-4 16,0 0 2-16,-3 0 1 15,-1 0 2-15,1 0-10 16,0 0-4-16,0-3-23 16,0 1-8-16</inkml:trace>
  <inkml:trace contextRef="#ctx0" brushRef="#br0" timeOffset="19228.9434">15224 12353 80 0,'-3'0'33'0,"6"0"-18"0,-3 3-16 15,0-3 7-15,0 0-2 16,0 0 0-16,0 0-2 16,3 0-2-16,0-3 1 15,0 3 1-15,3 0 1 16,6 0 1-16,3 0-5 16,0-2-1-16,-1-1 5 15,4 0 3-15,0 1-6 16,0-6 1-16,0 0 1 15,-3 3 3-15,0-1 0 16,0 1 0-16,-4 2-3 16,1-2-2-16,0 2-2 0,0 3 1 15,-3 8 1-15,0-2 0 16,3-4-3-16,0-2 2 16,-3 3 3-16,0 0 1 15,-3-3-6-15,0 0-46 16</inkml:trace>
  <inkml:trace contextRef="#ctx0" brushRef="#br0" timeOffset="20276.6853">15245 13544 88 0,'-3'0'35'0,"3"0"-18"0,0 0-13 0,0 0 8 15,0 0-3-15,0 0 0 16,0 0 1-16,-3 0 1 16,3 0-3-16,0 0 0 15,-3 0-3-15,3 0 0 16,0 0-3-16,0 0-4 0,0 0-1 16,0 0-1-16,0 0 0 15,0 0 5-15,3 0 1 0,3 3-3 16,6-3 1-16,-3 2-2 15,6-2 0-15,-1 0 2 16,1 0 2-16,0 0-1 16,3 0-1-16,-3 0-2 15,0 0 1-15,0 0 1 16,0 0 0-16,-4 0 2 16,1 3 1-16,-3 0-1 15,0-3-2-15,0 0-2 16,-3 0-1-16,0 2 2 15,0-2 0-15,0 0-4 0,0 0-1 16,-3 0-17 0,0 3-41-16</inkml:trace>
  <inkml:trace contextRef="#ctx0" brushRef="#br0" timeOffset="21276.4047">15825 14539 12 0,'6'-16'8'0,"0"16"-4"0,6 19-3 0,-6-22 5 16,0 8 1-16,3-7 3 15,0-1 6-15,0 0 9 16,0 9-7 0,0-1-9-16,0 0-6 15,-1 0-2-15,1-2-1 0,3 0-3 16,0-1 2-16,6 1-4 15,-3 0 1-15,0-1-11 16,0 1-6-16,-3 0-4 16,0-3 0-16</inkml:trace>
  <inkml:trace contextRef="#ctx0" brushRef="#br0" timeOffset="22339.014">16495 15404 64 0,'3'0'27'0,"3"0"-14"0,-3 3-9 0,-3-3 10 0</inkml:trace>
  <inkml:trace contextRef="#ctx0" brushRef="#br0" timeOffset="22573.4684">16516 15412 132 0,'6'0'3'0,"0"5"0"16,0-5 0-16,0 6-4 15,0-9-1-15,0 0 1 16,-1 1 0-16,1 2 1 16,0 5 0-16,0-2 0 15,3-6 2-15,-3 0-3 16,0 1 0-16,0 2 1 15,0 0 2-15,6 0-3 16,0-3 0-16,-3 3 1 16,6 0 0-16,-3 0 0 15,0 0 0-15,-1 0-3 0,1 0 2 16,0 8-4-16,0-3 1 16,0 1-16-16,0-4-6 15</inkml:trace>
  <inkml:trace contextRef="#ctx0" brushRef="#br0" timeOffset="23792.3227">17462 16222 20 0,'0'0'11'0,"3"2"-6"0,0-2 5 0,0 3 7 15,-3-3 8-15,6 3 7 16,0-3-6-16,0 0-1 16,-6 0-3-16,6 5-2 15,-3-3-6-15,0-2-4 16,0 3-1-16,3 0-1 15,-3-3-4 1,3 5-3-16,0-2 0 0,0-1-1 16,6 1 0-16,3 5 0 15,0 0 2-15,-1-3-1 16,-2 0-1-16,0 1-4 16,0-6-2-16,0 5 5 15,0-5 2-15,0 0-2 16,0 0 1-16,-3-5 0 15,0-1 0-15,2 9 2 16,-2-6-3 0,0 1 0-16,0-1-4 15,0 1 1-15,0-1 0 16,0 8 2-16,3 0-1 16,0-7 1-16,3 4 0 0,0-4-2 15,-3-1 0-15,-4 1-2 31,1 2 3-31,-3 0-2 0,0 5-2 16,0-3-7 0,0 1-26-16,3 0-3 15,0-9 3-15,-3 6 3 16</inkml:trace>
  <inkml:trace contextRef="#ctx0" brushRef="#br0" timeOffset="24855.2532">15715 14552 64 0,'-6'0'24'0,"6"3"-12"0,0-6-3 0,0 3 11 15,0 0-2-15,0 0-1 16,0 0-3-16,0 0 1 16,0 0-6-16,0 0-3 15,0 0-1-15,-3 0 1 16,3 3-3-16,0-3 0 0,0 0 3 16,0 2-3-16,0-2-2 15,0 0 0-15,0 0-1 16,0 0 0-16,0 0 0 15,3 0-3-15,6 3 2 16,6 0 1-16,0-1 0 16,0 1 0-16,0 0 0 15,2-1 0-15,1 1 0 16,3 0 0-16,0-3 0 0,-3 0 0 16,0-3 0-16,-3 3 2 15,2 0 1-15,7-3 1 16,-3 3 0-16,-3 0-2 15,-3 0 1-15,0 0-4 16,0 0 0-16,0 3 3 16,-4-3 3-16,1 0-2 15,-3 0 0-15,0 3-1 16,-3-1 1-16,3-2-2 16,-3 0-1-16,0 0-10 15,0 0-4-15,0 0-9 16,-3 0-2-16,0-2-36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2:18:49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16049 14870 88 0,'2'-16'33'0,"1"8"-18"0,3 0-11 16,-3 5 8-16,-3 1 15 16,0-1 7-16,0 0 7 15,0 1 2-15,0 2-12 16,0 0-7-16,0 2-13 16,0 4-5-16,0 4-2 0,3 6 0 15,0 16 0-15,0 2-5 16,0 6 1-16,0 7 0 0,0 6 2 15,0 0 1-15,0 0 1 16,0 5 0-16,-3-5 2 16,0-5-5-16,0-8-1 15,3-6-2-15,0-5 0 16,0-8-16-16,-3-5-5 16,6-8-49-1,0-8-22 1</inkml:trace>
  <inkml:trace contextRef="#ctx0" brushRef="#br0" timeOffset="1265.9157">16087 14883 152 0,'-6'0'57'0,"9"2"-30"0,-3-2-18 0,0 0 16 16,0 0-8-1,3 0 1-15,0 3-5 0,3 0 0 16,0-3-7-16,3 0-4 0,3 0 1 16,0 0-2-16,6 0-1 15,5 0 3-15,1 0 0 16,6 0-1-16,3 2-2 16,0 1 1-16,8 0-1 15,1-1 0-15,0 1 0 16,5 0 0-16,4-3 2 15,2 0-1-15,1-3-1 0,0 0 3 16,5 1 0-16,-2-4 3 16,-4 1 1-16,-2 0 3 15,5-3 1-15,-5 0-1 16,0 3-1-16,-4-1-3 16,-5 1-1-16,-3 0 1 15,5 2 3-15,-2 0-2 16,-6 3-2-16,-4 0-2 15,-2 0-3-15,-3 0 1 16,-3 3-1-16,-6-3 0 16,-4 3 0-16,1-1 0 15,-3 1 0-15,0 0 2 16,-3 2 1-16,0-2-4 16,0 2 1-16,0 0-2 15,-3 1 0-15,6-1 0 0,-3 3 0 16,3 0 2-16,-1 16 0 15,-2-1 0-15,0 4 0 16,0-1-3-16,0 3 2 16,-3 14 3-16,0-4 1 15,0 4-1-15,0 2-2 16,0 2-2-16,0 1 1 16,0-6 1-16,-3-5 2 15,3-5-1-15,-3-8-1 16,0 0 3-1,0-3 0-15,-3-5 1 16,0-3-5-16,0-2 1 16,0-1 0-16,0-2 2 0,0-3 3 15,-3 1 2-15,0-4-3 16,0 4-1-16,-3-6-1 16,0 0 1-16,-6 2-2 15,-3 4 2-15,0-1-2 16,0-3 2-16,-3-2-2 15,-2 3 2-15,-1 0-2 16,-3-1 2-16,-6-2-2 16,-3 0-1-16,1-2-2 15,-4 2-1-15,0 0-3 16,1-3-1-16,-4 0 4 16,-3 3 1-16,-2 0-1 15,5 0 2-15,0 0 1 0,3 0 0 16,-5-2 2-1,5-1 1-15,0 3-4 16,1 0-1-16,-1 0 1 0,3 0 2 16,0 0-2-16,-5 3 0 15,2-1-6-15,0-2-3 16,1 0-5-16,2 0-2 16,0 0 3-16,-6-2 3 15,1-1 7-15,2 3 4 16,0 0-1-16,1 3 0 15,2-3 7-15,3 0 4 0,-3 2-3 16,1-2-2-16,2 0-2 16,3 0-3-16,0 0-4 15,3 0 0 1,1 3 0-16,2-3-1 0,0 3-1 16,6-1-1-16,3 4-12 15,3 4-5-15,3 6-25 16,6 3-9-16,3-1-26 15</inkml:trace>
  <inkml:trace contextRef="#ctx0" brushRef="#br0" timeOffset="2125.2781">14682 15555 212 0,'0'8'79'0,"0"-3"-42"0,3 3-41 15,0 5 13-15,0 3-5 16,0 8 0-16,3 13 2 15,0 16 1-15,0 0-3 16,0 0-3-16,0 13 0 0,0-3-1 16,0-2 0-16,0-8 0 15,0-3 0-15,0 1-7 16,-3-17-3-16,0-2-21 16,0-11-7-16,3-24-98 31,0-15 59-31</inkml:trace>
  <inkml:trace contextRef="#ctx0" brushRef="#br0" timeOffset="2750.3342">14575 15610 180 0,'-3'3'68'0,"6"-3"-36"0,3-3-35 0,6 3 11 16,6 0-9-16,6-5-1 15,5 2 1-15,10-2 0 0,15 8 1 16,5-8 2-16,16 2 1 0,-4 3-4 16,0-3 1-16,1 1 2 15,-1 7 3-15,-5 5 9 16,-7-7 3-16,4 0 0 15,-10-1 0-15,-8 1-5 16,-3 0 0-16,-6-3-3 16,-4 0 0-16,-5 2-3 15,-6 1 1-15,0 2 0 16,-3 3 3-16,-7 0-3 16,-2 5-2-16,0 3-2 15,-3 5 0-15,0 6-4 16,0 13 0-16,3 2-8 15,0 3-4-15,6 10 2 16,-3-2 4-16,-3 0-1 0,0 0 1 16,-3 5-5-16,0-2-3 15,0-14 9-15,-3-5 2 16,0-5 1-16,-3-5 0 16,0-6 2-16,-15 0 2 15,-3-3 2 1,-3-4 3-16,-3-1 3 15,-3 0-2-15,-14-5-2 16,-1-3-2-16,-6 9-3 16,1-6-2-16,-10 2 1 15,1-5-1-15,-1 6 0 0,-5-3-3 16,2-5 1 0,1-3-11-16,2 5-3 0,-6 3-33 15,4-3-12-15,-1 0-13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54:33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15322 11512 72 0,'15'-5'30'0,"-15"2"-16"0,3 0-1 16,-3 1 14-16,0 2-2 16,3 0 0-16,-3 0-2 15,0 0 0-15,0 0-7 16,0 0-1-16,0 0-9 0,0 0-2 15,0 0 0-15,0 0 0 0,0 0 0 16,3 8-2-16,0 0 1 16,0 10-2-16,0 6-1 15,0 2 1-15,0 4-1 16,0 1 2-16,0 4 3 16,0 2-2-16,0 5 0 15,-3-2-1-15,3-3 1 16,0 0-2-16,0-5-1 15,0-1 1-15,0-4-1 16,0-1 0-16,0-5 0 16,0-2-3-16,0-3 2 0,0-6-8 15,0 1-2-15,-3-3-12 16,0-3-3-16,0 1-32 16</inkml:trace>
  <inkml:trace contextRef="#ctx0" brushRef="#br0" timeOffset="953.1048">15909 11621 124 0,'0'-14'49'0,"3"14"-26"0,0 0-27 15,-3 0 10-15,0 0-5 16,0 0-1 0,3-8 3-16,0 0 4 15,-3 3 4-15,2 0 5 16,-2 0 4-16,0-1-10 15,0 4-1-15,0-1-2 0,0 0-1 16,0 1 1-16,-2-1-2 16,-1 0 0-16,0 3-3 15,0 0 1-15,-3 0-4 16,0 0-2-16,-3 0 2 16,0 3 2-16,0 0-2 15,0 7-2-15,0 6 2 16,0 0 0-16,0 3 1 15,-6 2 0-15,3 2 0 0,3 1 0 16,1 3-3-16,2 12 0 16,3-2-5-16,9-2 0 15,-1-1 2-15,4-5 1 16,3-2 5-16,6-6 4 16,3 3 1-16,3-3 2 15,12 0-2-15,-1-2 2 16,-2-3-2-16,0-6 2 15,0-5-2-15,2-2 2 16,1-3 5-16,-6-8 2 0,-4 0-1 16,-2-2 2-1,-3-4 1-15,-3-1-1 0,-3-1-7 16,-3-3-5-16,-3-15-2 16,-6-1 1-16,0 1-3 15,-3-3-2-15,-3 5-1 16,0 3 0-16,-3-3 3 15,-3 6 2-15,-9 5 6 16,0-1 4-16,-3 4-6 16,-3 2-3-16,-2 3-1 15,-7 2 1-15,-3 1-3 16,1 4-2-16,-1 1-1 16,3 2 3-16,6 1-16 15,3 7-3-15,7 0-12 16,5 9-43-1,9-1-38 1,9 3 17-16</inkml:trace>
  <inkml:trace contextRef="#ctx0" brushRef="#br0" timeOffset="1627.9115">16727 11512 136 0,'0'0'52'0,"0"0"-28"0,0-3-19 0,0 3 13 16,0 0-10-16,0 0-4 15,0 0-1-15,3 3 0 16,0 2-1-16,0 1 5 0,0 4 3 15,3 6-1-15,0 8 2 16,0 5-4-16,0 3 1 16,3 2-1-16,0 14 3 15,-3-3-5 1,0-3-1-16,0-5-2 0,0 0 1 0,-3 0-2 16,0-5 2-16,-1-3-4 15,-2-5 0-15,0-3 1 16,3-5 2-16,-3 0-3 15,0-6-2-15,0 1-5 16,0-3 0-16,0-3-16 16,0 0-4-16,0-5-107 31,6-18 60-31</inkml:trace>
  <inkml:trace contextRef="#ctx0" brushRef="#br0" timeOffset="2112.348">17692 11401 116 0,'0'3'46'0,"3"-3"-24"0,-3 0-26 0,0 0 10 15,0 13-3 1</inkml:trace>
  <inkml:trace contextRef="#ctx0" brushRef="#br0" timeOffset="2283.903">17695 11443 206 0,'0'16'19'15,"0"3"-3"-15,0 7-2 16,3 6-8-16,-1 5 3 0,1 3 3 15,0-1-8-15,0 4-2 0,3 4-2 16,0-2 2-16,-3-2 1 16,3-4 1-16,-3 1-5 15,0-6-1-15,0 1-21 16,0-6-8-16,0-3-24 16,0-2-27-1</inkml:trace>
  <inkml:trace contextRef="#ctx0" brushRef="#br0" timeOffset="4012.2253">10825 13055 52 0,'0'-6'22'0,"0"4"-12"0,0-1 6 15,0 3 11-15,0-3 1 16,0 1 3-16,0 2-4 16,0-3 1-16,0 3-10 15,0 0-3-15,0 0-8 16,0 3-3-16,-3 2 0 0,3 3-7 15,0 2 0-15,0 6-1 16,0 8-1-16,3 8 4 16,3-3 2-16,0 0-2 0,2-5 0 15,4 0-6-15,3-6 0 16,3-4-2-16,6-7 3 16,6-1 4-16,-6-6 1 15,-1-3 1-15,1-5 0 16,-3-5 2-16,0-6 3 15,-6-4 2-15,0 1 1 16,-4 1 0-16,-2 3 2 16,-3 2 1-16,0 0 3 15,-3 0-1-15,0 3 0 0,0 2-5 16,-3 3 0-16,0 3-1 16,0 0 1-16,3 2-4 15,-3 3-1-15,3 8-3 16,3 3-1-16,0 2 1 15,0 5 0-15,6 6 0 16,0 0 0-16,3-3-3 16,0 0 2-16,-3 1-15 15,-1-9-6-15,1 0-22 16,0-5-8-16,0-3-25 16</inkml:trace>
  <inkml:trace contextRef="#ctx0" brushRef="#br0" timeOffset="4434.2113">11354 13092 196 0,'-3'5'74'0,"3"0"-40"0,3 0-49 0,0 1 8 15,0-1-8-15,0 3-1 16,0 3 9-16,0 7 3 15,0-2 4-15,-3-3 2 0,0 0 3 16,0-2 0-16,0-3 0 16,0 3-10-16,0-6-2 15,0-5-1-15,0 0 2 0,6-13 10 16,0-3 1 0,0 0 2-16,6 0-2 15,-3 0 2-15,9 0-2 16,-3 0 0-16,0 3-1 15,-3 3 2-15,2 2-1 16,-2 2 0-16,0 4-3 16,0 4-2-16,0 6 3 15,0 3 0-15,0 5-4 16,0 5 1-16,0 0-7 16,-3-2-3-16,5-1-5 15,-2-2-2-15,-3 2-8 16,0-7-4-16</inkml:trace>
  <inkml:trace contextRef="#ctx0" brushRef="#br0" timeOffset="4824.8143">11953 13015 208 0,'-6'3'79'0,"6"-1"-42"0,-6-2-50 0,0 3 12 16,-6-1-14-16,-3 4-1 15,-3-1 2-15,0 3 3 16,1 3 7-16,2-1 11 0,3 1 5 0,3-1-5 16,0-2-4-1,6 0-13-15,6 0-6 0,3 0 5 16,3 5 4-16,6-2 5 15,5 2 1-15,-2 0 5 16,-3 1 2-16,-3-1 6 16,0 0 3-16,-6 3-4 15,-9-3 1-15,-3 0-5 16,-6 1-2-16,0-4-9 16,-3-2-5-16,0 0-9 15,4-3-3-15,-1 1-7 16,3-6 0-16,0-3-14 15,6-2-25 1,6-9 18-16</inkml:trace>
  <inkml:trace contextRef="#ctx0" brushRef="#br0" timeOffset="5043.5956">12111 13010 196 0,'2'8'74'0,"13"-1"-40"0,-9 7-40 0,-9-6 12 16,6 2-9-16,-6 6 0 15,0 0 6-15,3 8 5 16,-3 0-4-16,3-1-4 0,0-4-1 0,0-3-12 16,0-3-7-16,0-2-18 15,0-3-6-15,6-3-21 16</inkml:trace>
  <inkml:trace contextRef="#ctx0" brushRef="#br0" timeOffset="5231.1325">12155 12853 240 0,'-6'0'90'0,"6"-2"-48"0,0 2-49 15,0 0 16-15,0 0-32 16,0 0-10-16,0 0-18 16,6 0-9-16,0 0-11 0,3 2-6 15</inkml:trace>
  <inkml:trace contextRef="#ctx0" brushRef="#br0" timeOffset="5778.0474">12438 12996 176 0,'-3'0'66'0,"0"0"-36"0,-3 3-48 0,3 0 5 15,-3-1-4-15,-6 6 0 0,-3 3 12 16,0 2 7-1,1 3 2-15,-1 2 1 0,3 6-14 16,3 3-4-16,3-3-14 16,6-3-5-16,3-5 1 15,6-3 2-15,6-5 20 16,0-6 10-16,-1-7 20 16,-2 0 10-16,-3-6 1 15,0 3 3-15,0 0 1 16,-3 0-1-16,-3 3-10 15,-3 0-2-15,0 0-14 16,0-1-3-16,0 1-2 0,0 0-7 16,-3 2-2-16,3 0-1 15,0 3 2-15,0 0 2 16,3 6 1-16,0 4 1 0,3 9 0 16,3 5-3-16,3 2 0 15,0 6 2-15,-3 2 0 16,0 1 3-16,-3-1 1 15,-1 0 3-15,-5 1 1 16,-2-4 1-16,-1-1 0 16,-3-7-7-16,-3 4-2 15,0-6-9-15,0-5-2 16,-3-3-11-16,-6-10-5 16,-3-6-14-1,0-2-39-15,3-6 8 0</inkml:trace>
  <inkml:trace contextRef="#ctx0" brushRef="#br0" timeOffset="6262.4815">12500 13076 160 0,'0'5'63'0,"3"0"-34"0,6 3-34 16,-6 0 10-16,9 5-10 16,-3 9-1-16,0-1 3 15,-3 0 1-15,0 0 2 0,-3 3 8 16,0-6 5-16,-9-2-4 0,9-2-3 16,-9-4-6-16,3-2 0 15,9-8-9 1,-3-3 5-16,0-5 1 15,0-2 9-15,6-9 6 16,0-4-6-16,0-1-3 16,0 3-2-16,0-1-1 15,2 4 6-15,4-1 6 16,0 3 3-16,0 3 3 16,3 3-6-16,0 2-2 15,0 5-3-15,8 8-2 16,-2 3-3-16,0 8 1 15,-3 8 0-15,-3 2 1 0,-3 4-5 16,-3-1-1-16,-3 5-6 16,-4-10 0-16,1-3-23 15,-3-5-37 1,3-11-22 0</inkml:trace>
  <inkml:trace contextRef="#ctx0" brushRef="#br0" timeOffset="6684.4318">12947 13110 192 0,'0'3'71'0,"3"-1"-38"0,6-2-43 0,3 0 11 15,9 0-3-15,-1 0 1 16,1 0 3-16,0 0 1 15,-3 0-1-15,0 0 5 0,-3 0 3 16,0 0-3-16,-1 0 1 16,-2-2-1-16,0-1 1 15,-3-2-2-15,0 0-1 16,0-3-3-16,-3 0-2 16,0 0-2-16,-3 0 1 15,-3 0 3-15,-3 0 3 0,0 3-2 16,-3 2-2-1,-3 0 0-15,-3 3-1 0,-3 3-3 16,0 5 2-16,1 0-1 16,-4 2 0-16,3 1 0 15,3 0-2-15,3-1 0 16,9 6-2 0,6 8 1-16,3-6-8 15,3 1-2-15,3-3-19 16,5-3-7-16,-2-2-32 15</inkml:trace>
  <inkml:trace contextRef="#ctx0" brushRef="#br0" timeOffset="7215.6581">13581 13036 220 0,'0'0'82'0,"0"0"-44"0,-3 0-38 0,3 0 18 15,-3 3-19-15,-3-1-5 16,-3 4-3-16,-6-1 0 16,-6 3 6-16,1 2 1 0,2 4 2 15,0 4-5-15,6 6 1 16,0-3-9-16,6 0-2 16,0 0-5-16,6-2-3 15,0-3 10-15,9-6 5 16,0-2 8-16,6-5 2 0,0-3 11 15,-3-5 3 1,0-8 4-16,-4-11 0 0,1 3-5 16,-3-3 1-16,0 0 0 15,-3 0-1-15,-3 0 1 16,-3-5 3-16,0-5-5 16,-6 2 2-16,0 3-9 15,-5 2-2-15,2 1-5 16,3 5-1-16,0 0-1 15,0 5 0-15,3 3-3 16,0 2 1-16,3 3-3 16,0 3 0-16,3 2-5 15,0 3-3-15,9 8 2 16,6 5 0-16,0 19 1 16,3 5 2-16,-1 8 6 15,1 16 4-15,0-3 1 0,0 0 2 16,0 1-7-16,0-1-1 15,-3-11-34-15,0-10-11 16,5-5-28 0</inkml:trace>
  <inkml:trace contextRef="#ctx0" brushRef="#br0" timeOffset="9294.7178">15144 12724 64 0,'0'0'27'15,"0"0"-14"-15,-3 2-13 0,3-2 7 0,0 0 7 16,-3 0 5-16,3 0 4 15,0 0 1-15</inkml:trace>
  <inkml:trace contextRef="#ctx0" brushRef="#br0" timeOffset="9825.7812">15138 12721 235 0,'0'0'33'0,"0"-5"-17"15,0 0-5-15,0-1-1 0,0 1-2 16,0 0 1-16,3-1-3 16,3 1-1-16,0-3-3 15,2 0 1-15,4-2-2 0,3-1-1 16,9 1 1-1,3 2 1-15,-3 2-8 16,0 1-1-16,-1 2 4 0,-2 6 1 16,0 2-1-16,0 3 0 15,-3 3 2-15,0-1 2 16,-4 9-5-16,-2 5-1 16,-3 0-1-16,-3-1 2 15,-6 4-3-15,-3-3 2 16,-3-1-2-16,-3 7 0 15,0 1-1-15,-5 1 2 16,-1-3-1-16,-6-2 0 16,-3-1-3-16,0-2 1 0,3-3 0 15,4 0 3-15,-1-5 4 16,3-3 1-16,3 3 3 16,3-8 3-16,3 3 2 15,0-1 3-15,3-4-3 16,0-1 1-16,3-5-5 15,3 8 0-15,3-3 3 16,0 0 1-16,9-2 3 16,9 0 1-16,-1-1-1 15,7 1 1-15,3-6-2 16,0 6 0-16,-1 0-8 16,4-3 0-16,-6 8-1 15,-3-3 0-15,-3 0 0 16,-4 0 0-16,-5-2-18 0,-3 0-5 15,-3 2-62 1</inkml:trace>
  <inkml:trace contextRef="#ctx0" brushRef="#br0" timeOffset="11123.0192">15462 12287 72 0,'0'-2'27'0,"0"2"-14"0,0 0-7 0,0 0 9 0,0 0 0 15,0 0 1-15,0 0-2 16,0 0 1-16,0 0-6 15,3 0 2 1,6-8-5-16,6 2-3 16,-3 1-2-16,9 0 2 0,-3 0-4 15,-1-1 0-15,1 4-1 16,0 2 0-16,-3 8-3 16,-3-1 1-16,-3 7 2 15,-3-1 3-15,-3 5 4 16,-3-2 4-16,-3 0-4 15,-3 0-1-15,0-3-7 16,0-2 0-16,3-3-6 16,0-3 1-16,0 0-1 0,3 1 3 15,0-6 2-15,9 5-1 16,0 3 6 0,3 0-3-16,0 0 1 15,0 5 5-15,-6 0 2 16,-1 3 6-16,-2-3 5 15,-3 1-3-15,-3-1 0 16,-2 0-13-16,-4-2-3 16,-6-1-10-16,6-2-5 15,-3 0-22 1,3-3-34-16,0 1 12 16</inkml:trace>
  <inkml:trace contextRef="#ctx0" brushRef="#br0" timeOffset="12247.8513">16382 12687 236 0,'3'-3'90'0,"0"0"-48"0,6-2-62 16,-3 3 9-16,12-4 1 15,5-2 2-15,-2 3 8 16,3 0 2-16,0 2 0 16,0 3 3-16,-4 3 4 0,4 2-5 15,3 3 0-15,-6 16-11 16,-6 0-5-16,-9 2-8 15,-9 6-2-15,-6-3 7 16,-6 5 4-16,-3 3 9 16,0-2 3-16,-3-4-8 15,-2-1-3-15,-4-4-8 0,6-5-2 16,3-2 6-16,3-6 4 16,6 0 12-16,3-2 8 15,9-3 7-15,9 0 2 16,3-3-6-16,3 0 0 15,3 1-10-15,0-4-4 16,5-2-3-16,4 0 3 16,-3 0-18-16,-3 0-4 15,-3-2-40 1</inkml:trace>
  <inkml:trace contextRef="#ctx0" brushRef="#br0" timeOffset="12607.3002">16843 12380 184 0,'3'5'68'0,"0"-2"-36"0,0 2-37 0,0 0 10 16,0 3-5-16,0 3 0 16,0 15 4-16,0 1 5 15,6-3-5-15,-9 2 0 0,6 1 0 16,0-4-5-16,0-4 1 15,-3-1-20-15,0-4-9 16,0-4-34 0,6 1-30-16,0-6 34 15</inkml:trace>
  <inkml:trace contextRef="#ctx0" brushRef="#br0" timeOffset="12919.81">17406 12613 184 0,'0'8'68'0,"0"2"-36"0,3 3-40 16,-3-2 12-16,0 13-13 15,0 2-2-15,3 1 6 0,0-1 2 16,-3 1 3-16,3-4-3 0,0-1 2 16,0 1-23-1,-3-4-56-15,3-3 1 16</inkml:trace>
  <inkml:trace contextRef="#ctx0" brushRef="#br0" timeOffset="13169.8344">17233 12835 224 0,'6'0'85'0,"0"-3"-46"0,9 3-57 16,-3 0 11-16,3 0-18 15,12-2-4-15,-1-1 20 16,1 0 9-16,-3 1 2 16,-3 2-1-16,0-3 2 0,-4 0-33 15,1 1-56 1,9-4 3-16</inkml:trace>
  <inkml:trace contextRef="#ctx0" brushRef="#br0" timeOffset="13726.3584">17703 12576 208 0,'0'0'79'0,"3"0"-42"0,3 0-52 0,0 0 8 16,3 0 1-16,0 0 2 15,0 0 6-15,6 0 1 0,3 2-1 0,0 4 1 0,0-1 2 16,-4 3-11-16,1 2-3 31,-3 1-18-31,-3 2-8 16,-3 8-3 0,-9 6-5-16,-9 2 20 0,-9 0 10 0,1 0 7 15,-4-5 4-15,-3 0 3 16,3 2-7-16,3-2-3 0,3-5 2 15,4-4 15 1,2 4 7-16,3-6 4 16,6-2 1-1,6-3 0-15,3 0 2 0,6-3-8 16,5 0-1-16,7 1-7 16,6-4-4-16,3 3-1 15,-3-2-1-15,-1 2 0 0,-2-2 0 16,-3 0 0-16,-3-1-3 15,-6 1 0-15,-3 0-34 16,-1-3-39 0,-5 0 17-16</inkml:trace>
  <inkml:trace contextRef="#ctx0" brushRef="#br0" timeOffset="14742.0532">18403 12729 176 0,'0'-3'66'0,"3"19"-36"0,3-21-46 16,0 2 7 0</inkml:trace>
  <inkml:trace contextRef="#ctx0" brushRef="#br0" timeOffset="14898.3003">18448 12732 253 0,'20'-8'16'0,"4"3"-7"16,0 7 4-16,0 1 1 0,3-1-7 15,-1-2-4-15,1 0-2 16,3 0-1-16,0 0-9 16,-6 0-2-16,-4 0-14 15,1 0-4-15,-6 0-9 16,0-5-39 0,-3 5 6-16</inkml:trace>
  <inkml:trace contextRef="#ctx0" brushRef="#br0" timeOffset="15148.3271">18537 12880 112 0,'-3'5'44'0,"3"-5"-24"0,0 3-19 0,0-3 8 15,0 0 3-15,0 0 3 16,6 0 5-16,3 0 2 0,3 0-7 0,3 0-4 31,2 0-6-31,10 3-6 0,-3-3 0 0,6 0-12 16,-6 2-7-16,-1-2-27 0,-2 0-38 16,-3 0 18-16</inkml:trace>
  <inkml:trace contextRef="#ctx0" brushRef="#br0" timeOffset="27786.2452">15926 12756 60 0,'-3'-24'24'0,"3"24"-12"0,-2 0-3 0,2 0 9 16,-3-8-8 0,0 8-3-16,0-5-2 15,0-1-6-15,0 1 1 16,3 2 0-16,-3 1 0 16,3-1 0-16,0 0 2 15,0 1 3-15,0-1 2 16,0-2-3-16,0-1-3 0,0 1 2 15,0 0 0-15,0 2 1 16,0-2 0-16,0 0 6 16,0 2 6-16,0-2-4 15,0-1 1-15,0 4-4 16,0-1 0-16,0-2-5 16,0 2 4-16,0 1 2 0,3-1 1 15,-3 0 1-15,0 1-4 16,0-1 0-16,0 3-1 15,0 0 1-15,0 0-2 16,0 5-1-16,0 1-8 16,0 2 0-16,3 5-1 15,0 13 2-15,0 1 1 16,0-1 1-16,-3 3-3 0,0 3 2 16,0 2 3-16,0 1 1 15,0-3-4-15,0-3-1 16,-3-3 3-16,3-2 1 15,0-6-7-15,0-2-2 16,0-2-1-16,0-4 0 16,0-2 0-16,0 0 0 15,0-3-4-15,0 1-3 16,0-6-9-16,0 0-3 16,0 0-34-1</inkml:trace>
  <inkml:trace contextRef="#ctx0" brushRef="#br0" timeOffset="28223.8538">15795 12856 140 0,'-2'0'52'0,"2"5"-28"0,0-5-22 16,0 0 12-16,0 0-5 0,0 0 0 15,0 0-1-15,0 0 0 16,0 0-4-1,5 6 2-15,1-4 3 0,3 1-1 0,3-3 1 16,3 3-3-16,3-3 1 16,3 0-2-16,6 0 0 15,2 0-3-15,-2 2 1 16,-3 1-4-16,0 0 0 16,-3-1 1-16,-3-2 2 15,-4 3 1-15,1-3 1 16,-3 0-9-16,0 0-4 15,-3 0-20-15,0 0-6 0,-3 0-37 16,0 0-23 0,-6 0 41-16</inkml:trace>
  <inkml:trace contextRef="#ctx0" brushRef="#br0" timeOffset="29360.4516">17971 12345 64 0,'0'3'24'0,"0"-8"-12"0,6 2-3 0,-6 3 11 16,0 0 0-16,0 0 0 15,0-2-2-15,0 2-1 16,3-3-5-16,-3 3-2 16,0-3-4-16,0 3 1 15,0 0-4-15,0-2-2 0,0-1 2 16,-3 3-4-16,0 0 0 15,0 3-1-15,0 5 0 16,0-1 0-16,0 4 0 0,0 2 2 16,0 3 0-16,3-3 0 15,0 3 0-15,0 3-5 16,3-3 1-16,3-3-3 16,0-3 0-16,6-4 4 15,6-1 3-15,0-10 7 16,-3-1 4-16,0 1 2 15,-3 0 3-15,0 0 4 16,-4-1 2-16,1 1 2 16,-3 0 0-16,-3-1-2 15,0-2-2-15,-3 3-6 16,0-3-4-16,-3 0-12 16,0 0-6-16,0 0-10 0,-6 1-1 15,1 1 1 1,-1 1 1-16,-6 0 3 0,3 2 3 15,0 3-4-15,0 0-1 16,0 3-26 0,3-1-50-16,0 4 13 15</inkml:trace>
  <inkml:trace contextRef="#ctx0" brushRef="#br0" timeOffset="30603.4491">19171 12491 112 0,'0'-3'44'0,"3"-13"-24"0,-3 9-24 16,0 4 19-16,0 0 1 15,0 3 7-15,3 0 6 16</inkml:trace>
  <inkml:trace contextRef="#ctx0" brushRef="#br0" timeOffset="30837.8908">19177 12459 288 0,'0'0'24'0,"0"0"-5"15,3 8-8 1,-3 0-7-16,0 11 2 15,3 2-2 1,6 5-4-16,-3 6-2 16,0 10 1-16,0 3 2 15,0 0 2-15,0-5 1 16,-4 5-2-16,1-3-2 16,0-5-2-16,0-5 1 0,0-5 1 15,0-4 2-15,-3-4-8 16,3-6-3-16,0-2-6 15,0-1-4-15,0-2-9 16,0-2-5-16,-3-6-35 16</inkml:trace>
  <inkml:trace contextRef="#ctx0" brushRef="#br0" timeOffset="31306.6854">19549 12499 184 0,'0'0'71'0,"0"18"-38"0,0-7-41 0,0-11 12 16,3 5-6-16,-3 1 0 16,0 2 2-16,0 2 2 15,3 3-1-15,0 9 6 0,0 7 3 16,0 8 3-16,0 2 3 0,0-2-7 15,0 11-1-15,0-3-4 16,0-3-1-16,0-5-1 16,3-2-2-16,-3-3 1 15,0-6-1-15,0-2 0 16,5-6 0-16,-2-2-5 16,0-3 1-16,-3-2-16 15,0-3-6-15,0-3-106 31,0-7 38-31</inkml:trace>
  <inkml:trace contextRef="#ctx0" brushRef="#br0" timeOffset="34632.7624">13861 12991 144 0,'-3'3'55'0,"3"-3"-30"0,0 2-18 0,0-2 15 15,0 0-7-15,0 0 2 16,0 0 1-16,0 0 3 16,0 0-11-16,0 0 8 0,0 0 2 15,0 0-4-15,0 0 1 16,0 0-10-16,0 0-4 15,0 3-5-15,0-3-1 16,0 0-9-16,0 0-5 16,0 0-9-16,0 0-1 15,0 0-21-15,6 3-9 16,0-3-19 0</inkml:trace>
  <inkml:trace contextRef="#ctx0" brushRef="#br0" timeOffset="34851.7825">13914 13224 244 0,'-18'5'93'0,"18"-5"-50"0,-3 3-48 15,3-3 15-15,0 0-13 16,0 0 0-16,0 0-1 15,0 0-1-15,0 0 4 16,0 0-11-16,0 0-4 0,0 0-30 16,3 0-12-16,9-13-23 15</inkml:trace>
  <inkml:trace contextRef="#ctx0" brushRef="#br0" timeOffset="37679.9592">11613 14010 120 0,'3'-3'46'0,"12"0"-24"0,-21 3-13 0,12 0 14 16,0 0-5-16,-3 0 0 15,-3 0 3-15,3 0 3 16,-9-2 1-16,0 2 0 0,0-3-8 16,0 0 0-16,0 1-4 15,0-1 0-15,-2 3-3 16,-4 0 1-16,-3 3-8 16,-3 2-2-16,-6 3-1 15,-6 5 0-15,1 6-3 16,-1-1 2-16,3 1-10 15,3-3-3-15,3 0 7 16,3-3 6-16,7-3-10 16,-1 4-5-16,6-6 0 15,3 2 1-15,6 1 4 16,6-1 5-16,3 1 1 16,11 2 3-16,7 6 1 0,3-1 1 15,3 1-7 1,5-1-3-16,1 1 6 0,-3-1 1 15,-7-2 0-15,-5 0 2 16,-3 0 3-16,-6 0 3 16,-6 0 4-16,-6 0 2 15,-6 5-5-15,-9 2-2 16,-9-1-2-16,-3-1 1 16,-3-3-4-16,0-4 0 15,1-4-4-15,-7-2 1 16,6 0-11-16,-3-3-6 15,3-2-2-15,7 0-1 16,2-3-19-16</inkml:trace>
  <inkml:trace contextRef="#ctx0" brushRef="#br0" timeOffset="39008.5408">12244 13994 104 0,'0'0'38'0,"0"0"-20"0,0 0-12 0,0 0 9 15,0 0 7-15,0 0 6 0,0 0-6 16,0 2-3-16,0 4-9 16,0 7-2-16,0 6-4 15,0 4-5-15,0 6 0 0,0 3 1 16,0 8 2-16,-3-3 1 15,3 0 3-15,-2-3-3 16,-1-2 0-16,0-5-8 16,3-6-4-16,0-3-20 15,0-5-6-15,0-2-24 16,0-6-23 0,0-7 30-16</inkml:trace>
  <inkml:trace contextRef="#ctx0" brushRef="#br0" timeOffset="39133.2276">12137 14229 172 0,'-18'11'66'0,"18"-8"-36"0,0-3-33 0,0 0 11 16,0 0-9-16,0 0-1 15</inkml:trace>
  <inkml:trace contextRef="#ctx0" brushRef="#br0" timeOffset="39242.6341">12128 14243 275 0,'9'2'11'0,"3"-2"6"15,3 8-9-15,6-3-2 16,0 1-4-16,0-4-2 16,-1 1-13-16,4 0-6 0,3-6-21 15,0 0-8-15,0-2-18 16</inkml:trace>
  <inkml:trace contextRef="#ctx0" brushRef="#br0" timeOffset="40070.8305">12753 13996 184 0,'0'3'71'0,"0"0"-38"0,0 2-41 15,0 0 10-15,0 6-1 16,-3 10 1-16,0 3 2 0,-2 8 2 16,-1 5-3-16,0 8 3 0,0-3 3 15,0 0-1-15,0-5 3 16,0-5-8-16,3-3-2 16,0-5-10-16,3-5-2 15,0-6-1-15,3-3 2 16,0-4 6-16,3-4 4 15,0-4 1-15,0-4 2 16,0-4-2-16,0-3 2 16,-3-3-7-16,0-5-1 15,0-6 2-15,-1-2 3 16,-2 0-1-16,3 0 0 0,-3 2 1 16,3-4 2-16,-3 4 5 15,3-2 6-15,-3 3-1 16,3 4 3-16,-3 6-2 15,0 3 2-15,3 3-6 16,0 4-1-16,0 9-9 16,0 10-1-16,6 0-2 15,6 6-1-15,-3 0 1 16,0 2 3-16,0 3 0 16,0-6 3-16,0-2-1 15,0-3 2-15,-1-2-13 16,4-6-6-16,0-5 2 15,0-5 3-15,6-6 1 0,6-2 2 16,-3-6 0-16,-1-12 2 16,1-1 4-16,-3 3 1 15,0 2 1-15,-3 6 2 16,-3 3 10-16,-4 2 7 16,-2 5-4-16,0 3 0 15,-3 3-7-15,0 5-3 16,0 5-2-16,0 6-3 15,0 5 1-15,0 10 1 16,0 6-3-16,3 2 0 16,-3 9 5-16,6-1 5 15,0 0-3-15,3-2-1 0,-1-3-5 16,-2-3 0-16,0-4-9 16,3-1-4-16,-6-6-4 15,0-4-3-15,0-6-4 16,0-8-2-16,0-5-17 15,3-5-47 1,0-8 11-16</inkml:trace>
  <inkml:trace contextRef="#ctx0" brushRef="#br0" timeOffset="40445.8786">14013 14145 260 0,'0'0'96'0,"0"2"-52"0,0 1-51 16,0-3 16-1,0 5-10-15,0 1-2 0,0-1-12 16,0 0-2-16,0 0 8 15,0 1-31-15,0-4-10 0,3 1-36 16</inkml:trace>
  <inkml:trace contextRef="#ctx0" brushRef="#br0" timeOffset="40587.0627">13983 14377 220 0,'-6'16'85'0,"6"-13"-46"0,3-3-54 0,-3 0 10 16,3 0-31 0,3-3-9-16,0 1-8 0,0-1-2 15</inkml:trace>
  <inkml:trace contextRef="#ctx0" brushRef="#br0" timeOffset="48694.0228">15090 13978 60 0,'-3'-5'24'0,"3"5"-12"0,0 0 8 0,0 0 14 16</inkml:trace>
  <inkml:trace contextRef="#ctx0" brushRef="#br0" timeOffset="49037.8306">15081 13973 229 0,'0'0'46'16,"-3"0"-16"-16,0 0-12 16,3 0 1-1,0 0-6-15,0 0-1 16,9 0-6-16,0 0-4 15,0 0-1-15,3 0-1 16,3 0 0-16,0 0 0 16,2-3 0-16,4 0 0 0,12 1 0 15,0-4 2-15,0 4-3 16,-4-1 0-16,1 0 3 16,-3 3 1-16,-3 0 3 15,-3 3 1-15,-4 0 1 16,-2-1 0-16,0 4-2 15,-3-4-1-15,-3 1-6 16,-3 0-1-16,0-1-8 16,0 1-2-16,-3-3-2 15,-3 0 1-15,0 0-13 16,9-3-52 0,0-2-35-1,3-6 26-15</inkml:trace>
  <inkml:trace contextRef="#ctx0" brushRef="#br0" timeOffset="49334.6822">15947 13563 88 0,'0'-3'33'0,"3"6"-18"0,0-3-20 16,-3 0 4-16,0 0-3 16,0 0 0-16</inkml:trace>
  <inkml:trace contextRef="#ctx0" brushRef="#br0" timeOffset="49365.9314">15953 13563 149 0,'0'0'28'0</inkml:trace>
  <inkml:trace contextRef="#ctx0" brushRef="#br0" timeOffset="49615.9566">15953 13563 233 0,'0'0'39'0,"0"0"-11"0,0 0-8 16,0 0-12-1,0 0-7-15,0 0-2 0,-3 2-1 0,-3 3 0 16,0 6 0-16,-3 0 0 16,1 10 0-16,-4-3-2 15,0 1-2-15,0 2-1 16,0 5 1-16,-3 6 2 16,0 8-3-16,-3 2 2 15,3 6-2-15,6 10 0 16,3 0-10-16,12 1-1 15,6 4-9 1,9-2-20-16,3-8 5 16,9-8 0-16,8-6 1 15</inkml:trace>
  <inkml:trace contextRef="#ctx0" brushRef="#br0" timeOffset="50600.4522">16266 13930 140 0,'0'0'55'0,"0"0"-30"0,0-2-34 0,0 2 9 16,3 0 2-16,0-3 4 16,0 0 12-16,3 1 8 15,0-1-13-15,3-2 4 0,-1 0 1 16,7-1-10-16,0-4-2 15,3 4 0-15,9-2 1 16,-3 0-3-16,0 3-3 16,-1 3 0-16,-5 7 1 15,0 0-6-15,0 3 1 16,-6 5-10-16,-3 3-2 16,-3 3-5-16,-6 7-3 15,-6 6-1-15,-9 0 0 0,-6-1 0 16,-3-2-13-1,0 1 7-15,-5-4 0 16,8-2 2-16,0-6 9 16,3 4 6-16,3-4 19 15,3-5 10-15,3-2 13 16,6-1 4-16,3-2-4 16,3-2-1-16,6-1-6 15,3-2-2-15,3-1-11 16,6 1-3-16,6 2-4 15,0-2-2-15,-1 0 1 16,-2-1-1-16,-6 3 0 0,-3 1-14 16,0-1-3-16,-3 0-35 15</inkml:trace>
  <inkml:trace contextRef="#ctx0" brushRef="#br0" timeOffset="51117.2715">16727 13563 168 0,'0'0'63'0,"0"0"-34"0,0 2-23 0,0-2 15 15,0 0-16-15,0 0 1 16,3 5-1 0,-3 9-2-16,3 7 5 0,0 0 4 15,0 0-6-15,0 0-1 16,0 6-5-16,0-6-1 15,0-2-4-15,0 10-21 16,0-6-6 0,-3-4-114-1,6-11 75 1</inkml:trace>
  <inkml:trace contextRef="#ctx0" brushRef="#br0" timeOffset="51523.5664">17075 13862 196 0,'3'13'74'0,"-6"-11"-40"0,6 6-53 0,6 0 7 16,-3 3-1-16,0 7 5 15,0 4 14-15,-9 12 5 0,0-2-4 16,0-1 0-16,0-1 3 0,0-7-24 16,3-4-9-16,-3-3-53 15</inkml:trace>
  <inkml:trace contextRef="#ctx0" brushRef="#br0" timeOffset="51760.0429">16924 14063 184 0,'14'0'68'0,"-8"0"-36"0,12-3-35 16,-6 3 13-16,6-5-7 16,0 5-2-16,18-6-3 0,-4 9-1 15,1 0 2-15,-3-1-13 0,-3 1-6 16,-3 0-55 0</inkml:trace>
  <inkml:trace contextRef="#ctx0" brushRef="#br0" timeOffset="52605.1066">17415 13891 116 0,'-3'-3'44'0,"6"3"-24"0,-3 0-19 16,0 0 8-16,0 0 6 15,3 0 4-15,-3-3 2 16,3-5-1-16,0 3-6 15,3 0-1-15,3 0-8 16,2-9-3-16,4 6 1 0,0 0-4 16,3 3 0-16,0 8-1 15,0 5 0-15,3 2 2 16,-3 1 0-16,-7 5-7 16,-8 2-3-16,-12 6-5 0,-2 5-4 15,-4-2 2-15,-6 7 0 16,-3-2 3-16,-3 0 3 15,3-6 0 1,-2-2 2-16,2 0 5 16,6-8 9-16,3-3 6 15,3-3 6-15,3 1 4 16,6-3 2-16,9 0 1 16,6 0-9-16,3 0-2 15,3-3-7-15,3 0 3 0,3 1 1 16,-1 4-5-16,4-5-1 15,3 1-4-15,-6-1-1 16,-3-2-12-16,-4-1-5 0,-2 1-23 16,-3-11-53-1</inkml:trace>
  <inkml:trace contextRef="#ctx0" brushRef="#br0" timeOffset="53182.9733">17742 13600 148 0,'0'15'55'0,"0"-30"-30"0,0 7-32 0,0 8 10 16,0 0-3-16,0 0 0 15,0 8 4-15,0-3 2 16,0 0-2-16,0 0 2 0,-3 9 0 15,0-1-2 1,0-2-3-16,3 2 0 0,0-3 1 16,0 6 1-1,0-3-6-15,3-2 0 0,3 0 1 16,0-3 1-16,0-1 3 16,0-1 3-16,6-6 7 15,0 0 2-15,3 0 4 16,-3-3 3-16,0-2 0 15,-1 0 2-15,-2-1-4 16,0 1 0-16,-3-6-1 16,-3 3-8-1,-3-7-8 1,-6-1-4-16,-3 5-10 16,-6 3-3-16,-2 3-10 15,-1 0-2-15,0-1-16 0,-3 4-8 16,3-1-34-1</inkml:trace>
  <inkml:trace contextRef="#ctx0" brushRef="#br0" timeOffset="54353.6623">17954 13531 112 0,'-3'0'44'0,"6"-3"-24"0,-3 1-17 0,0 2 10 16,0 0 9-16,0 0 6 16,0 0 8-16,0 0 2 0,0 0-12 15,0 0-3-15,0 0-13 16,0 0-9-16,2 5-1 0,4 3-2 15,9 10-2-15,0 9-2 16,9 2 1-16,-3 5-2 16,0 11 0-16,0 3 4 15,-4-1 1-15,-2-2 4 16,-3-2 1-16,-3 7-6 16,-3-5 0-16,-3-5-12 15,-6-6-3-15,-3-2 0 16,0-6 1-16,-3-2-1 15,-6 0-2-15,3-8-4 16,-5 0-2-16,2-3-19 16,3-3-20-16,0-2 24 15</inkml:trace>
  <inkml:trace contextRef="#ctx0" brushRef="#br0" timeOffset="54759.6249">18546 13795 160 0,'0'-2'60'0,"0"2"-32"0,0 2-17 0,0-2 18 15</inkml:trace>
  <inkml:trace contextRef="#ctx0" brushRef="#br0" timeOffset="54931.5774">18549 13803 335 0,'6'6'31'15,"0"-1"-16"-15,3 0-7 0,3-2-4 16,2-1 2-16,4 1 3 16,6-8-6-16,3 7-2 15,0-4 1-15,-1 4 1 16,1-4-6-16,-3 7 0 16,-3-2-12-16,0-1-3 0,-6 1-13 15,0-8-3-15,-4 2-13 16</inkml:trace>
  <inkml:trace contextRef="#ctx0" brushRef="#br0" timeOffset="55244.0429">18558 14108 116 0,'0'0'44'0,"0"2"-24"0,3-4-24 0,-3 2 8 15,6 0 18-15,3 0 12 16,0 0-6-16,2 2-1 15,4-2-14-15,0 3-3 16,6-3-6-16,3 3-12 0,0-3-2 16,-3 0-24-16,-4 0-10 15,1 0-28 1</inkml:trace>
  <inkml:trace contextRef="#ctx0" brushRef="#br0" timeOffset="56244.1529">18439 13795 108 0,'-3'-2'44'0,"3"4"-24"0,-3-2-21 0,3 0 7 16,0 0 13-16,0 0 10 15,0 0-2-15,0 0-1 0,0 0-10 16,0 0-3-16,0 0-7 16,12 0-4-16,5 0-1 0,1 0-1 15,0 0 2-15,6 0 5 16,3 0 6-16,3-2-3 16,2 2 0-16,7 0-4 15,-3 0 1-15,-1 0-4 16,-5 0-2-16,-6 0-3 15,0 0 1-15,-6 2-8 16,-3-2-4-16,-4 0-15 16,1 0-5-16,-3 0-32 15,-3 3-37 1,-6-3 32-16</inkml:trace>
  <inkml:trace contextRef="#ctx0" brushRef="#br0" timeOffset="56603.9086">18546 14110 112 0,'0'0'44'0,"3"3"-24"0,0-6-26 0,-3 3 8 0,6-8 11 16,3 3 8-16,3 0 12 16,-1 10 4-16,4-2-11 15,3-9-3-15,12 6-13 16,0 3-6-16,-3-3-1 0,-1 0-4 15,1 0 0-15,-3 0-8 16,0 0-2-16,-3 0-21 16,-4 0-6-16,4 3-41 15</inkml:trace>
  <inkml:trace contextRef="#ctx0" brushRef="#br0" timeOffset="62058.9703">19138 13904 168 0,'-3'0'66'0,"3"3"-36"0,0-3-35 0,0 0 12 0,0 0 3 15,0 0 3-15,0 2 9 16,0 1 4-16,0-1-14 15,0-2 0-15,0 0-1 0,-3 0-2 16,3 0 0-16,0 0-5 16,0 0-1-16,0 0-3 15,6 3-1-15,3-3 1 16,6 0 2-16,0 0-3 16,3 0 0-16,0 0 1 15,-1 3 0-15,1-3 0 16,0 0 2-16,-3 2-1 15,0 1-1-15,3 0 1 16,-3-1 1-16,-3-2-3 0,-3 3 0 16,-1-3 1-1,-2 0 0-15,0 0-5 0,0 0 1 16,-6 0-9-16,0 0-2 16,0 0-5-16,0 0-1 15,0 0-10-15,0 0-3 16,3-3-46-1</inkml:trace>
  <inkml:trace contextRef="#ctx0" brushRef="#br0" timeOffset="62512.1112">19439 13674 140 0,'-3'-3'52'0,"3"0"-28"0,0 1-28 0,0 2 10 0</inkml:trace>
  <inkml:trace contextRef="#ctx0" brushRef="#br0" timeOffset="63105.9849">19436 13660 254 0,'-6'-5'32'0,"6"0"-15"15,-6 8-3-15,3-9-3 0,6 1-4 16,0-8-2-16,3 2 0 16,0 1-1-16,3-1-2 15,3 0 1-15,3 3-2 16,2 0-1-16,1 1 5 16,0 1 1-16,6 1-2 15,0 2-3-15,3 3-3 16,-7 3 1-16,1 0-1 15,0 2 0-15,-3 0 0 16,-3 8-2-16,0 6-2 0,0-3 1 16,-4 0-2-1,1 0 2-15,-6-1-2 0,-3 4 2 16,-6 2 3-16,0-2 3 16,-6 7-2-16,0-5-2 15,-2 3 2-15,-7-3 2 16,-3 0 0-16,0-5-1 15,3-2 1-15,3-1 1 16,3-3 5-16,3-2 4 16,1-2-4-16,2-1 1 15,3-2-3-15,0-1 2 16,3-2-4-16,0 0 0 16,0 0-3-16,12 0-3 0,2 0-1 15,4 0 0 1,3 3 3-16,3-1 2 0,3 4-2 15,5 2-2-15,4 2 2 16,-3 3 2-16,-3 3 4 16,-4 8 4-16,-5 5 0 15,-3-2 0-15,-9 2-3 16,-3-3-1-16,-9 1-3 16,-9 2 1-16,-6-3-2 15,-3 3 2-15,1-5-4 16,-4-5 0-16,3-3-10 15,0-3-3-15,0-3-9 16,-5-2-2-16,-1-2-12 0,0-4-1 16,0-7-44-1</inkml:trace>
  <inkml:trace contextRef="#ctx0" brushRef="#br0" timeOffset="67545.708">11548 15002 116 0,'-3'-5'46'0,"6"-11"-24"0,0 8-10 0,-3 5 13 16,0 3 0-16,0-3 2 16,0 3 0-16,0 0 3 15,0 0-16-15,0 0 5 0,0 0 2 16,0 0-3-16,0 0 2 16,0 11-5-1,3 0-8-15,0 7-4 16,0 9-5-16,0 15 1 15,3 3 1-15,-3 5 2 16,0 8-1-16,0-5-1 0,0-2 1 16,0-9-1-16,-3-5-18 15,3-8-8-15,-3-2-13 16,0-12-3-16,3-1-2 16,0-4-1-16,0-4 8 15,-3-9-35 1,0-8 3-16</inkml:trace>
  <inkml:trace contextRef="#ctx0" brushRef="#br0" timeOffset="67811.0936">11399 15243 236 0,'-9'5'90'0,"6"-2"-48"0,3-3-51 0,0 0 14 16,0 0-5-16,0 0 2 15,0 0 8-15,6 0 5 16,0 0 2 0,15 0-10-16,3 0-8 0,0 0-2 15,2 0-1-15,7-3-1 16,3 0-10-16,0-2-5 16,2-8-11-16,4-8-6 15,6-1-44 1,2 1-31-16,-5-3 50 15</inkml:trace>
  <inkml:trace contextRef="#ctx0" brushRef="#br0" timeOffset="68405.1671">11896 15198 108 0,'-6'13'41'0,"9"-10"-22"0,-3-3-22 16,0 0 23-16,-6 5-3 15,3 3 5-15,0 2 1 16,0 6-15-16,0 3-6 15,0 2-2-15,0 5-1 16,3 3 1-16,6-2 0 0,0-3 2 16,0-6-10-16,0-2-2 15,6-8-24 1,3-3 12 0,-3-5 6-16,0-8 12 15,0 1 8-15,0-7 2 16,-3 4 6-16,-1-1 5 15,1 3 2-15,-3 3 3 16,0 0-8-16,0 2-1 0,0 8-7 16,0 8-8-16,0 1-2 0,3-1 0 15,-3 0 2-15,3 0 1 16,3 1 1-16,6-6 0 16,0-3 2-16,-1-5 1 15,1-3 1-15,0 1 0 16,0-9 0-16,-3-8 2 15,0 4 1-15,-3-1 5 16,-3 2 3-16,-3 1-4 16,0 0-1-16,-3 0-6 15,-3 0-1-15,0 2-21 16,0-2-8-16,0 0-40 16,2-1-42-1,4-7 33-15</inkml:trace>
  <inkml:trace contextRef="#ctx0" brushRef="#br0" timeOffset="68764.6062">12402 15248 184 0,'-6'18'71'0,"6"-7"-38"0,-3 2-54 0,3-2 6 16,0 2 3-16,0 6 3 15,3 4 9-15,0 4 2 16,0-3 0-16,3 0 1 0,0-9 2 16,6 1-4-16,0-5-3 0,0-6 1 15,3-2 2-15,-3-9 11 16,5 1 4-16,1-8 1 16,-6-11 0-16,-3 3-3 15,-3-3-1-15,0 0-1 16,-12 3 0-16,0 0 2 15,-3 3 4-15,0 4-10 16,-6 4-4-16,7 2-6 16,-4 2 1-16,3 4-15 15,0-1-4-15,0 1-21 16,3-1-7-16,3 0-38 16</inkml:trace>
  <inkml:trace contextRef="#ctx0" brushRef="#br0" timeOffset="69108.1417">12864 15198 164 0,'0'-11'63'0,"6"6"-34"0,-1-11-32 16,-2 11 13-16,-3-3 4 16,3 0 3-16,-3 0 5 15,0 3 3 1,0-6-11-16,0 0-5 0,0-2-11 15,3 0-3-15,0 0-23 16,0 2-8-16,3-2-108 31,6-3 61-31</inkml:trace>
  <inkml:trace contextRef="#ctx0" brushRef="#br0" timeOffset="69249.087">13239 15108 112 0,'12'0'44'0,"-12"0"-24"0,3-3-15 0,-3 3 11 16</inkml:trace>
  <inkml:trace contextRef="#ctx0" brushRef="#br0" timeOffset="69498.8411">13245 15108 254 0,'-12'5'42'16,"-3"8"-21"-16,-3 6-3 0,-3-1-2 15,3 1-10-15,3-3-4 16,0-3-12-16,7-3-4 16,-1 1-4-16,6-3 1 15,6 0 7-15,3 3 3 0,5-1 5 16,1 3 1-16,0 3 5 16,0-3 2-16,-3 1 9 15,-3 15 13 1,-6-3-3-16,-6-2-16 15,0-3-5-15,-3-5-8 16,0-3 0-16,-3-2-16 16,3-3-6-16,1-3-20 15,-1-5-9-15,6-5-19 16</inkml:trace>
  <inkml:trace contextRef="#ctx0" brushRef="#br0" timeOffset="69983.2033">14001 15124 308 0,'0'5'115'0,"0"-8"-62"0,0 6-57 16,0 5 21-16,0-8-13 16,3 8-2-16,-3 0-1 15,0-3 1-15,0 0-1 16,0 1-7-16,0-4-4 0,3 1-19 15,-3 5-8-15,3 0-12 16,0-3-3-16,0 0-37 16,-1 3-29-16,-2 0 54 15</inkml:trace>
  <inkml:trace contextRef="#ctx0" brushRef="#br0" timeOffset="70139.793">13974 15428 248 0,'-3'24'93'0,"3"-19"-50"0,0 0-57 0,0-5 11 16,0 0-21-16,0 0-5 15,3 0 4-15,0 0 2 0,0 0-17 16,0-2-46 0,6-25 8-16</inkml:trace>
  <inkml:trace contextRef="#ctx0" brushRef="#br0" timeOffset="73715.505">14929 15216 104 0,'-3'-2'38'0,"3"2"-20"0,-3 0-1 0,3 0 14 16,0 2-3-16,-3 1-2 16,0-1-1-16,0 1 1 15,0 0-14-15,3-1 4 0,0 1 2 16,0-3-8-16,0 0-1 15,0 0-5-15,0 0-1 16,3 3-3-16,3-1-1 16,0 1-1-16,3-3-2 15,3 0 3-15,3 0 0 16,3 0 1-16,0 0 0 16,9-3 2-16,-1 1 1 15,-2 2-1-15,0 0-2 16,-3 0-4-16,-3 0 0 0,-3 0-14 15,-4 0-5-15,-2 0-32 16,0-6-57 0,-3-9 18-16</inkml:trace>
  <inkml:trace contextRef="#ctx0" brushRef="#br0" timeOffset="74340.379">15349 15012 184 0,'-3'-2'68'0,"3"4"-36"0,-3-2-35 0,3 0 13 16,0 0-3-16,0 0 1 16,0 0 2-16,0 0 1 15,6 0-5-15,3-7-2 0,3-1 2 16,0 2-5-16,3 1-3 16,2 2 1-16,1 1 2 0,3 7 0 15,0 3-1-15,0 3 3 16,0-1 0-16,-3 3-8 15,-4 1-2-15,1-1-12 16,-3 5-3-16,-3-4-4 16,-3 1-1-16,-6 4-3 15,-3 5 1-15,-12 0 7 16,0-1-1 0,-2 1 7-16,-1 0 8 15,-3 0 5-15,0-3 11 16,3 5 5-16,3-4-4 15,3-7 2 1,3 7-3-16,3-6 3 0,3-3 0 16,6-3 1-16,3 1 0 15,6-6 0-15,3 1 0 16,6-4 0-16,6 3 2 16,0 1-7-16,-1-4-2 0,1 6 1 15,-3-2-3-15,-3-1 0 16,-3 0-12-16,0 0-4 15,-7 1-25 1,-2-4-45-16,-3 1 6 16</inkml:trace>
  <inkml:trace contextRef="#ctx0" brushRef="#br0" timeOffset="75137.3926">15679 14674 124 0,'-3'0'49'0,"0"2"-26"0,0 1-20 16,3-3 10-16,0 0-2 16,0 0 1-16,0 0-4 15,0 0 0-15,0 0-5 16,3 0-2-16,3 0 2 0,0 0 0 16,3 0 1-16,6 0-2 15,3-3-2-15,0 3-2 16,-3 3 1-16,0 8-1 15,-3 5-2-15,-4-1 5 16,-2-1 1-16,-6-1 4 16,0 0 1-16,-3 0-6 0,-5-2-2 15,2 0-7-15,0-4-2 16,3-1-2-16,0-1 0 16,12 0-2-1,3 1 7-15,2 2 4 16,1 2 9-16,-3 3 6 15,-3 1 11-15,-3 4 6 16,-3 1-9-16,-6 4-4 16,-3-1-9-16,0-1-5 15,-3-5-10-15,-3-3-5 16,0 0-22-16,-2-5-8 0,2-3-30 16</inkml:trace>
  <inkml:trace contextRef="#ctx0" brushRef="#br0" timeOffset="75668.7079">16310 14965 200 0,'0'5'74'0,"3"-5"-40"0,0 24-42 0,0-16 12 0,-3 2-6 15,3 4-2-15,-3 2 7 16,3 5 3-16,0 5-3 16,0 6 7-16,3-3 3 0,0 0-4 15,0-2-1-15,0-6-17 16,0-3-7-16,-3-2-14 16,0-3-4-16,0-2-15 15,0-3-37 1,0-5 15-16</inkml:trace>
  <inkml:trace contextRef="#ctx0" brushRef="#br0" timeOffset="75887.4194">16212 15184 224 0,'-3'0'85'0,"3"14"-46"0,6-22-57 0,3 5 9 15,0 0-2-15,3-4 6 16,3 7 4-16,0 0 1 16,3 0 0-16,2 0-14 0,1 0-5 15,12-6-59 1,0-2-26-16,-1-5 51 16</inkml:trace>
  <inkml:trace contextRef="#ctx0" brushRef="#br0" timeOffset="76387.5331">16724 15026 212 0,'-3'0'82'0,"3"0"-44"0,0 2-38 16,0-2 18-16,0 0-8 15,6 0 0-15,3 0 7 0,0 0 4 16,3 0-11 0,0 0-6-16,3 0 0 0,0 0-3 0,-1 0-1 15,1 3-4-15,3 2 0 16,0 3-11-16,0 3-3 15,-6 5-7-15,-9 2-1 16,-9 11 0-16,-6 0 2 16,-3 1-1-16,-3-1 4 15,-3-3 6-15,4-2 7 16,-1-3-6-16,3-5-1 16,3-3 8-16,3-2 3 15,3-1 15-15,0-2 7 16,6-2 8-16,0-1 5 15,6 0-6-15,3 0-3 0,3-2-8 16,3 0-4-16,0-1-8 16,5 6-1-16,1-2-6 15,3-1-1-15,-3 0-17 16,0-2-8-16,-3-1 1 16,-4 1 3-16,-2-3-23 15</inkml:trace>
  <inkml:trace contextRef="#ctx0" brushRef="#br0" timeOffset="76729.1489">17052 14695 188 0,'0'0'71'0,"3"16"-38"0,0-6-39 0,0 4 40 16,-3-1-16-16,3 3-6 15,-3 2-5-15,2 1-5 16,1 2-2-16,0-3 3 0,-3-2-9 15,3 0-3-15,0-3-24 0</inkml:trace>
  <inkml:trace contextRef="#ctx0" brushRef="#br0" timeOffset="77104.1901">17462 15005 192 0,'0'-3'74'0,"3"6"-40"0,0 4-38 0,0-1 15 16,-3 2 7-16,0 5 8 15,3 3-4-15,-3 8-3 16,0 7-11-16,3 1-5 0,-3 3-2 15,3-4-6-15,-3 1 1 16,3-6-14-16,-3 1-3 16,0-6-16-16,0-2-4 15,0-6-20-15</inkml:trace>
  <inkml:trace contextRef="#ctx0" brushRef="#br0" timeOffset="77354.276">17296 15216 244 0,'3'0'90'0,"0"0"-48"0,6 0-56 15,-3 0 14-15,5 0-4 16,10 0 4-16,0 3 1 15,-3-3 2-15,3 2-2 16,0-7-20-16,-1 0-8 0,1 0-52 16,12-11-37-16,-3 0 45 15</inkml:trace>
  <inkml:trace contextRef="#ctx0" brushRef="#br0" timeOffset="77800.5792">17712 15073 192 0,'0'0'71'0,"6"-2"-38"0,0-1-41 16,0 0 10-16,0 1-1 15,3-6 1-15,0 5 4 16,3 1 3-16,6-1-4 15,-3 3 8-15,3 0 4 0,-4 3-9 16,1-1-4-16,0 6-12 16,-3 3-5-16,0 2-4 15,-6 11 0-15,-6 7-11 16,-9 4-2-16,-12-1 5 16,-3 1 2-16,1 2 9 15,-1 0 6-15,6-6-6 16,3-7-5-16,3-8 5 15,6 0 29-15,6-5 15 16,3-1 16-16,12-2 7 16,6 3-15-16,3-9-8 15,0 9-15-15,5-6-7 16,1 1-5-16,3-1-9 0,5 0-1 16,-5 0-28-16,0-2-12 15,-9 2-30-15,0-5-21 16,-7-5 43-16</inkml:trace>
  <inkml:trace contextRef="#ctx0" brushRef="#br0" timeOffset="78238.1516">18183 14793 96 0,'0'-3'35'0,"-3"3"-18"0,-3 6-5 0,3-1 16 16,0 3-14-16,-3 2-2 0,0 1-13 15,0 2-1-15,0 0 0 16,3 1 1-16,3-4 1 0,3 9 0 15,3-6 0-15,3-2 6 16,3-4 4-16,0-7 10 16,0-2 5-16,2 2 2 15,1-3 1-15,-3 1-2 16,-3-4-1-16,3 1-12 16,-6-3-3-16,-3 0-4 15,-3 0 1-15,-3 0-4 16,-3 0-2-16,0 0-5 15,0 3-2-15,-3 0-8 16,-3 2-4-16,-3 0-17 16,-2 3-7-16,-1 0-51 15</inkml:trace>
  <inkml:trace contextRef="#ctx0" brushRef="#br0" timeOffset="78816.3379">18593 15044 200 0,'0'0'77'0,"3"3"-42"0,0-3-50 0,-3 0 8 16,6 0 7-16,0 0 7 15,3 0 8-15,3 0 5 16,3 0-10-16,9 0-3 0,0 0-1 16,2 0-3-16,1 0-2 15,3 0 0-15,0-3-1 16,0 1-3-16,2 2 2 16,-5 0-10-16,-3 0-3 15,-6-3-13-15,-3 3-3 16,-6 0-85-1,-21 0 27-15</inkml:trace>
  <inkml:trace contextRef="#ctx0" brushRef="#br0" timeOffset="79066.3652">18599 15256 124 0,'3'0'49'0,"6"0"-26"0,3-3-27 16,-3 3 8-16,0-2 2 15,3 2 6-15,6 0 9 0,6 0 7 16,-1 0-13-16,1 0-6 16,0 0-5-16,0 0-10 15,3 0-1-15,-1 0-21 0,-11 0-7 16,3 0-33-1</inkml:trace>
  <inkml:trace contextRef="#ctx0" brushRef="#br0" timeOffset="82553.3174">19320 15145 96 0,'-3'2'35'0,"3"-7"-18"0,0 2-24 15,0 3 5-15,0 0 6 16,0 0 5-16,0 0 18 16,-3 0 7-16,3 0 0 15,0 0 0 1,-3 0-8-16,0 0-4 16,3 0-12-16,0 3-2 0,0-3-1 0,0 0-6 15,0 0 0-15,6 3 3 16,3-3 5-16,6 0-5 15,8-3 0-15,1 3-2 0,0 0-2 16,3 0 1-16,-3 0-1 16,-1 0 0-16,-2 8 2 15,-6-8-3-15,0 5-2 16,-3-7-12-16,-3 7-5 16,-3 0-16-16,0-2-7 15,0 0-98 1,-6-17 72-1</inkml:trace>
  <inkml:trace contextRef="#ctx0" brushRef="#br0" timeOffset="83147.0832">19725 14851 220 0,'0'5'85'0,"0"1"-46"0,6-4-43 16,-4 1 13-16,1 2-5 0,0 3 2 15,0 8 10-15,0 8 7 16,0 0-12-16,0-1 1 0,-3 4 1 16,0-3-5-16,0-3-2 15,0 0-6-15,0-5-2 16,0-3-4-16,0-2 1 16,0-3-2-16,0 0 2 15,0-3 1-15,0-5 2 16,6 3 1-16,0-3 1 15,3 0 0-15,9 0 0 16,6-3 0-16,0 0 0 0,2 3-5 16,1 0 1-1,3 0 4-15,0 3 4 0,8 5-1 16,-5 5-2-16,0 6 0 16,-6-1-1-16,-3 3 4 15,-7 0 2-15,-5 1 0 16,0-1-1-16,-6-3-12 15,-6 1-3-15,-9 2-11 16,-9-2-1-16,-2-4-11 16,-4-4-2-16,0-3-5 15,0-11-3-15,3-2-18 16,0-6-20 0,4-10 33-16</inkml:trace>
  <inkml:trace contextRef="#ctx0" brushRef="#br0" timeOffset="83399.9688">19689 14872 208 0,'0'0'77'0,"3"0"-42"0,-3 0-34 0,0 0 14 15,0 0-2-15,0 0 3 16,0 0 4-16,6 3 4 15,3 0-12-15,3-1-2 0,5 1 0 16,16-3-8 0,3 0-1-16,6-3-3 15,-1 1-2-15,4-1-24 16,0 0-11-16,-4-2-35 16,-2 0-53-1,-9-3 30-15</inkml:trace>
  <inkml:trace contextRef="#ctx0" brushRef="#br0" timeOffset="84415.689">20144 15327 64 0,'3'0'27'0,"-6"0"-14"0,3 0-2 16,0 0 10-16,0 0-11 15,0 0-3-15,0 0-3 16,0 0 2-16,0 0 3 16,0 0 5-16,0 3 9 0,0 2 6 15,-3 1-7-15,0-1 0 16,-6-3-9-16,3 4 0 15,-8-4-8-15,2 9-3 0,0-3-1 16,-3 0-6-16,0-3 1 16,0 0 0-16,0-2-1 15,0 0-1 1,0-3-1-16,4 0 6 0,-1 0 2 16,0 0-6-16,0 0-4 15,-6 0-24 1,-6 0-55-16,0 0 5 0</inkml:trace>
  <inkml:trace contextRef="#ctx0" brushRef="#br0" timeOffset="89103.7503">4901 14631 124 0,'-9'0'46'0,"9"0"-24"0,0 0-19 0,0 0 10 16,0 0-8-16,3 0-1 15,0-2-2-15,0-1-2 16,3-2 1-16,3 0-1 0,3-3 0 15,3-3 6-15,6-5 4 16,12-5-1-16,2-3 2 16,4 0 0-16,9-2 1 15,5-3-4-15,7 0-3 16,8-3-2-16,1 0 0 16,-1 3-4-16,-8 3 0 15,-4-1 1-15,-5 3 0 16,-10 6 0-16,-5 2 0 0,-6 3 2 15,-6 2 1-15,-3 1-19 16,-4 2-9-16,-2 2-31 16,-3 4-37-1,-3 7 30-15</inkml:trace>
  <inkml:trace contextRef="#ctx0" brushRef="#br0" timeOffset="89837.9937">4985 15764 148 0,'-9'3'57'0,"9"-3"-30"0,0 0-32 0,0 0 10 16,0 0-12-16,0 0 0 15,6 0 3-15,0-3 4 16,3 0 1-16,-1-5 4 0,7 6 4 15,9-4 4-15,0-2 2 16,6-2-4-16,2 5 1 16,10-6-5-16,3 0 1 15,5-7-5-15,16-3-2 16,-1 0 0-16,7-1 1 16,-1-1 1-16,1-1 1 15,-4 3 4-15,1 2 5 0,-4-2-5 16,-5 5 0-1,-10-3-2-15,-5 4-1 0,-9 1-6 16,-10 1 1-16,-2 8-29 16,-6 0-10-16,-3-1-32 15</inkml:trace>
  <inkml:trace contextRef="#ctx0" brushRef="#br0" timeOffset="90354.6678">5029 17193 152 0,'-6'0'57'0,"6"16"-30"0,0-22-34 0,0 6 10 15,0-2-3-15,0 2 2 16</inkml:trace>
  <inkml:trace contextRef="#ctx0" brushRef="#br0" timeOffset="90604.3735">5023 17190 250 0,'0'-8'8'0,"0"3"-4"0,0-3 0 16,3 3-5-16,6 2 0 15,9-8-1-15,3 6 0 16,3-6 2-16,5-4 0 16,13-7-3-16,3 4 2 15,8-9 1-15,13-4 2 16,2-4 3-16,4 4 4 16,-1-1-2-16,1 5 1 15,-4-7 1-15,-2 10 2 16,-4 3-3-16,-5 2 0 0,-7-2-5 15,-2 3-2-15,-6 4 0 16,-1 1-1-16,-2-3-22 16,-3-2-8-16,-4-3-53 15</inkml:trace>
  <inkml:trace contextRef="#ctx0" brushRef="#br0" timeOffset="92310.7662">3577 12380 124 0,'-3'0'46'0,"0"0"-24"0,0 0-26 0,3 0 10 15,0 0-5-15,-3 3-1 16,0-3 1-16,0 0-1 16,0 0 2-16,0 0 3 15,0 0 2-15,3 0 1 16,-6 0-2-16,3 0 1 15,0 2-4 1,0 1 3-16,0-3 0 0,3 2-5 0,0 1 0 16,-3 0-1-16,3-1 2 15,0 4-1-15,0-4 2 16,-3 1 4-16,3 2 4 16,-3 1-4-16,3-1-2 0,-3 3-5 15,3 5 0-15,0 6 0 16,0-1 0-1,-3 1 0-15,3 2 2 0,-3 3-3 16,0-1 0-16,0 4-1 16,-3 13 0-16,0-1 2 15,0-2 2-15,3 3-3 16,-6 5 0-16,1 0 1 16,2-3 2-16,0 3-3 15,0-2 0-15,3-1 1 16,0 3 2-16,0-3-1 15,0 1 2-15,3-1-4 0,-3 5-2 16,0-4-1-16,0-6 3 16,0-3 0-16,0-2 3 15,0-3-1-15,0-2 2 16,0-4-2-16,0-1-1 16,0-7-10-16,0 1-4 15,0-5-13-15,3-3-5 16</inkml:trace>
  <inkml:trace contextRef="#ctx0" brushRef="#br0" timeOffset="94527.7925">3562 12515 64 0,'-3'-19'24'0,"3"19"-12"0,0-2-14 15,0-6 1-15,0 0 0 16,0 2 10-16,0 1 5 16,0 0 5-16,0 0 1 15,0 2-5-15,0 0-1 16,0 1-8-16,3-1-4 15,0 0-1-15,0 1-1 16,3 2 6-16,0-3 6 16,3 0-6-16,3 1-3 15,-4-1 0-15,4 0 0 0,6 1-1 16,6 2-2-16,3-3 1 16,0 1-1-16,-1-1 0 0,1 0 0 15,6 1 2-15,3 2 3 16,2 0 2-16,-2 0 1 15,0 0 2-15,2 0-5 16,7 0-3-16,-3 0 1 16,-1 0 0-16,1 0-1 15,-3 0 1-15,8 0 2 16,-2 0 2-16,0 0-3 16,2 0-3-16,-2 0 0 15,6 0-1-15,-4 0 0 16,1 0 2-16,0 0-3 15,11 0-2-15,-8 0 2 0,-1 0 2 16,1 0 2-16,-4-3 1 16,7 3 0-16,0 0 2 15,-4-3-5-15,-2 3-1 16,5 0 0-16,-2 0 2 16,-3-2-1-16,-1 2-1 15,4 0-2-15,2 0-1 16,1 0 2-16,-6 0 2 15,-4 0 0-15,10 0 2 16,-6 0-2-16,-4 0-1 16,1 0 1-16,-4 0 1 15,1 0-1-15,3 0 2 16,-4 2-2-16,-2 4-1 16,0-1 1-16,-3 0 1 0,-4-2-3 15,10-3 0-15,0 0 1 16,-4 0 2-16,1 0-1 15,3 0 2-15,-7 0-2 16,1 0-1-16,0 0 7 16,-6 0 3-16,-4 0-1 15,-5 0 2-15,-3 0-4 16,-3 2-2-16,-3 1-2 16,-3 0 0-16,0-1-4 15,-3 1 0-15,0 0-1 16,0 2-2-16,0 0 3 15,0 9 2-15,-3 4-2 16,0 1-2-16,-3 4 2 0,2 12 0 16,-2 7-2-1,0 11 2-15,0 0-4 0,0 0 1 16,-2 8 4-16,2-11 2 16,0-2 0-1,0-1-2-15,0-4-2 16,0-1 1-16,0 0 1 0,0-5 2 15,-3 0-1-15,0-2-1 16,0 4 1-16,0-4-1 16,3-1 0-16,0-2 0 15,0-3 0-15,0-2 2 16,0-4-1-16,0-4 2 16,0-3 0-16,0 0 1 15,-3-3-2-15,0 0-2 16,3-2 1-16,0-1 1 0,0-2-1 15,0 0-1 1,-3-3 1-16,3 1-1 0,-3-4 4 16,3 1 2-16,-3 0-5 15,3-1 0-15,-3 1 3 16,0 0 2-16,-9-1-7 16,3 1 1-1,-9-3-1 1,3 0 3-16,0 0-6 15,0 0 1-15,-2 0 3 16,-1 0 4-16,-3 0-1 16,3-3-2-16,-3 1-3 15,3-1 1-15,-6 0 3 16,-5 1 1-16,-1-4-6 16,6 1 0-16,-3 0-1 0,1-1 2 15,2 1-1-15,-6 0 1 16,0 2 2-16,3 1 2 15,1-1-6-15,-1 0 1 16,0 1 1-16,0-1 1 16,3 3-2-16,1 0 2 15,-7 0 1-15,-3 0 2 16,3 0-1-16,4 0-1 16,2 0 1-16,-3 0-1 15,3 0-3-15,0 0 2 16,-5 3-1-16,-4-1 0 0,3 1 0 15,3 0 0-15,1-1 0 16,-1 1-2-16,-3 0 3 16,0-1 2-16,-3 1 0 15,-2 2 2-15,2 0-2 16,3-2-1-16,0 2 1 16,4-2 1-16,-1 2-1 15,-3-2-1-15,-6 0-2 16,1-1 1-16,-1 1 1 15,0-1 2-15,4-2-3 16,-1 0-2-16,-3 3 2 16,-3 0 2-16,4-3 0 15,2 0-1-15,0 2 1 16,3 1-1-16,-5 0 0 16,-4 7 0-16,3-2-3 0,1 0 0 15,2-3 2-15,0 1 2 16,0 10 0-16,1-6-1 15,-4-2-2-15,3 0 1 16,6 0 1-16,-2-3 0 16,2 3 0-16,0 0 2 15,3-3-3-15,-6 1 0 16,1-4 1-16,2 1 2 16,3 2-1-16,0 1 2 15,0-6 0-15,1 2 3 16,-1-2-5-16,0 0-1 15,-6 3 0-15,-3 0 0 0,4-3 2 16,5 0 3-16,0 0 0 16,0 0 0-16,0 0-1 15,1-3 2-15,2 0-3 16,-6 1-2-16,-6-1-3 16,3 3 1-16,1 0 1 15,2 0 0-15,3 0-5 16,-3 0 1-16,4 0-3 15,5 0 2-15,0 0-2 16,-3 0 2-16,3 0-4 16,3 0-1-16,-3 3-9 15,1-1-2-15,-1 1-16 16,3 0-6-16,0-1-30 16,-3 4-18-1,0-1 46-15</inkml:trace>
  <inkml:trace contextRef="#ctx0" brushRef="#br0" timeOffset="96293.6134">3571 12390 68 0,'-3'0'27'0,"3"0"-14"0,0 0-11 16,0 0 9-16,0 0-7 15,0 0 0-15,-3 0 0 16,0-2 2-16,0-1-1 15,0 1 0-15,0-1-3 16,0 3 1-16,3-3 2 16,-6 3 2-16,3 0 1 15,3 0 2-15,0 0-5 16,0 0-1-16,0 0-2 16,0 0-2-16,0 0-2 15,0 3 1-15,-3 2 3 16,0 0 1-16,0 3-4 15,0-2-1-15,0 2 1 16,0 0 0 0,0 10 1-16,3 6 0 0,0 0 0 15,0 0 0-15,0-1 2 16,0 1-1-16,0 0-1 16,0-3 3-16,0 6 0 15,0 4-1-15,0-2-2 16,0-2-2-16,0-1-1 15,0 3 2-15,0-5 0 16,0 0 3-16,0 3 1 16,0 4-4-16,0-4-1 15,0-1 1-15,0 1 2 16,0-1 0-16,0 1 2 0,0-4-4 16,0 6 0-16,0 6 3 15,-3-6 3-15,3 0-4 16,-3-2-3-16,-3-1 5 15,0 0 5-15,3-2-4 16,0-3 0-16,0 3 2 0,0-3-1 16,6 3 2-16,0-5-4 15,-3-1 0-15,3-2-1 16,-3 0 1-16,0 0-2 16,0 0-1-16,-3 0 3 15,0 0 0-15,0-1-1 16,0-1 1-16,6-1 0 15,-6 0 3-15,0 6-3 0,0 4-2 16,0 1 0-16,-2-3 1 16,5-2 1-16,-6-3 1 15,0-3 0-15,3 3 0 16,0-6-2-16,0 1 1 16,0-3 0-16,3 0 1 15,-3 0-7 1,3-3 6-16,-3-2 5 15,3-3-4-15,0 2 0 16,0-2-2-16,0 0-2 16,0 6-2-16,0-6 1 15,0 0-4-15,0 0 1 16,0 0-3-16,0 0 2 0,6 0-8 16,0 2-15-1,6-2-5-15,-1 3-38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1:38:09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3520 6908 104 0,'-9'0'41'0,"9"0"-22"0,-3-2-18 16,3 2 8-16,0 0 1 16,0 0 4-16,0 0 9 15,0 0 6-15,3 0 4 16,-3 0 3-16,0 0-20 15,0 0 8-15,0 0 6 0,0 0-7 16,0 0-1-16,0 0-13 16,0 0-5-16,0 0-3 15,0 0-1-15,0 0-3 16,0 0 2-16,0 0 1 16,0 0 0-16,0 0 0 0,0 0 0 15,0 0-3-15,0 0 0 16,0 2-1-16,0 17 3 15,0-3 0 1,0 0-2-16,0-1 2 16,0-1-4-16,0 2 1 15,-3-1 0-15,-3 4 2 16,6-3 1-16,0 0 3 16,0 13-6-1,0-5 1-15,0-1 1 16,3-4 1-16,0-1 3 0,-3 1-1 15,3-3 2-15,-3 0-7 16,0-3-1-16,0 3 6 16,0-6 4-16,0 1-5 15,0 0-1-15,-3-1 0 16,-3-2 0-16,6 0 1 16,0 0 0-16,-3 5-3 15,3-8 0-15,0 6 2 16,3-3 2-16,-3 0 0 15,0-3 2-15,0 1-4 16,0-1 0-16,0-3 1 16,0 1 2-16,0 8-3 15,0-3 9 1,0-3-2 0,0 0-1-16,0 1 0 0,0-6-1 15,0-6-5 1,0 1-1-16,0 0-6 15,-6-6 0 1,0 0-3-16,0 1 0 16,-2-1-3-16,-1 1 1 15,0-1 2-15,0 1 2 16,0-1 6-16,0 0 1 16,0 3 2-16,0 1 0 15,0-1 0-15,0 0 2 0,0 0-1 16,3 0 2-16,0 2-4 15,0 1-2-15,3-3 6 16,0 6 3-16,0-1-1 16,0 0 0-16,0 1-3 15,3 2-2-15,0 5-2 16,0 3-1-16,6 5 2 16,0 0 0-16,3 1-2 15,0-1 2-15,0 3 1 16,0 0 2-16,0-3-1 15,6 5-1 1,-3-4 1-16,-3-4-1 16,3 3-3-1,-6-5 0-15,3 0 2 0,-4 0 0 16,1-3-6 0,0 1 6-16,0-1 3 15,-3 0-1-15,-3-5 2 16,0 0-2-16,6 0-1 15,-3-2-2-15,3-17 1 16,0 3 3 0,0 0-3-16,3 1 0 15,6-4 1-15,-3 0 0 16,3 1 0-16,-3 2 0 16,0 0-3-16,-4 3 2 15,1 2 3-15,-3 1 3 0,0-1-4 16,-3 3-1-1,0 3-7-15,-3 0-3 0,0 2-3 16,0 0-2-16,3 1-14 16,-3 2-7-16,0 0-31 15,6 5-19 1,0 0 39-16</inkml:trace>
  <inkml:trace contextRef="#ctx0" brushRef="#br0" timeOffset="174418.8828">23201 12830 88 0,'3'-3'33'0,"3"0"-18"0,-3 1-7 0,-3 2 11 15,0 0 0-15,0-3 3 0,0 0-1 16,0 1-1-16,0-1-2 16,0 3 1-16,0 0-10 15,-3-3 3-15,-3 3 4 0,6 0-4 16,-3 0 1-16,0-2-6 15,-3 2-2-15,-3 0-5 16,6 0 0-16,-6 2 2 16,0 1 3-16,-2 0-2 15,-1 2-2-15,-9 3-3 16,-6 3-1-16,3-1-1 16,-3 3 0-16,1 6 5 15,2-3 1-15,3 2-3 16,3-2 1-16,3-3-2 15,0-2 0-15,3-3 0 16,4-3 0-16,2 1 2 16,3-1 0-16,0 0 0 0,3 0 0 15,3 3-3-15,3 0 2 16,3 0 3-16,-1 3 1 16,7-1-1-16,6 1 1 15,6 0-2-15,-3-1-1 16,6-2-2-16,2 0-1 15,-5 0-5-15,0 0 0 16,-3 0-3-16,-6-3 0 16,-4 0-8-16,-5 1 0 15,3-1-3-15,-6-2 0 16,-3-1-5-16,6-2-38 16,-9 0 0-16,3-2 27 15,-6-6 16-15</inkml:trace>
  <inkml:trace contextRef="#ctx0" brushRef="#br0" timeOffset="174981.1672">22912 13007 104 0,'-3'0'38'0,"3"3"-20"0,3-3-23 0,-3 0 6 16,0 0 3-16,3 0 5 15,0-3-3-15,3 0-1 16,0 1 0-16,3-1 1 15,0 0-5-15,9 1-3 16,6 2 3-16,-3-3 3 16,0 0 3-16,8 1 1 15,-2-1-4-15,3 0-3 0,3-2 2 16,-1 0 0-16,7 2-1 16,-6 1 5-16,8-1 5 0,-2 0-4 15,9-2 0-15,-4 2-4 16,1-5-3-16,3 0 2 15,-4 3 0-15,1 3 5 16,0-1 5-16,-10 0-3 16,1-2 0-16,-9 2-4 15,3 1-1-15,-1-1-3 16,-2 0 1-16,3 1-2 16,-6-1-1-16,-3 0 5 15,-4 1 1-15,1 2 0 16,-3-3 1-16,0 3-4 15,-3 0-2-15,0 0-16 16,0 0-7-16,-3-8-71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19:46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24175 12541 104 0,'-3'-8'41'0,"3"8"-22"0,0-2-9 15,0-4 14-15,-6 1-4 16,6 0-2-16</inkml:trace>
  <inkml:trace contextRef="#ctx0" brushRef="#br0" timeOffset="360.2936">24157 12507 246 0,'0'-3'11'0,"-3"1"2"0,3-1 2 16,0 0 3-16,0 3-8 16,0 0-1-16,0 0-1 15,0 0 2-15,0 0-5 16,0 8-1-1,0 0 0-15,0 0 0 0,0 0 2 16,0 3-3-16,3 2 0 16,6 3-3-16,-9 2-1 15,6 3 1-15,-3 6 0 16,-1 5 0-16,-2-1 2 16,6 1-1-16,-3 0-1 15,6 2 1-15,-6-2-1 16,0 0 0-16,3-3 0 15,0-3 0-15,-3 1 0 16,-3-3 0-16,6-1 2 16,-3-4-1-16,0-1 2 15,-3-2-4-15,0-2 0 0,6-4 1 16,-6-2 0-16,0-3-16 16,0-5-4-16,0 0-19 15,3-2-7-15,3-4-36 16</inkml:trace>
  <inkml:trace contextRef="#ctx0" brushRef="#br0" timeOffset="891.6988">24416 12787 92 0,'15'-8'35'0,"-15"8"-18"0,0-2-20 15,5-6 54-15,-5 0-16 16,0 3-7-16,0 2-5 15,0 8-10-15,-5 3 0 16,-1-3-4-16,-9 1 2 16,3 2-8-16,-6 2-2 0,3-2-1 15,-3 3 2-15,0-3-1 16,-3 2-1-16,10-2-2 16,-1-2 1-16,3-1 1 15,0 0 0-15,0 0-3 16,9 1 2-16,0-4 1 15,0 4 0-15,9-1 2 16,0 0 1-16,0 6-4 16,3-1 1-16,-1 1-2 15,-2 2 0-15,9 0 2 16,-6-2 2-16,0 0-1 16,-3-1-1-16,-3-2-2 15,0 0 1-15,0-3-19 16,-3 1-9-16,-3-6-32 15,0 0-35 1,15 0 29-16</inkml:trace>
  <inkml:trace contextRef="#ctx0" brushRef="#br0" timeOffset="1407.3164">24490 12867 140 0,'-3'0'52'0,"3"0"-28"0,0-3-28 0,0 3 8 15,0 0 4-15,3 3 5 0,-3-3 2 16,6 5 4-16,0 0-11 16,0-2-2-16,3 0-2 0,0-1-5 15,-3-2 1-15,3 0 2 16,6-2 1-16,-10-1 3 15,13 0 1-15,-9-2-3 16,3-3-1-16,-3 0-1 16,-6-2-2-16,6 2 1 15,-9 0-1-15,0 0 0 16,0 0 0-16,-3 2 2 16,-3-7 3-16,0 3-2 15,0 10-2-15,-3-8 2 16,0 8 2-16,-3 2-2 15,0 4-2-15,1 2-3 16,-4 0-1-16,0 5 2 0,0 0 2 16,-6 6 0-16,0 4 2 15,9 4-2-15,3-3 2 16,1-1-4-16,8 1 0 16,5-3 3-16,-2-2 1 15,6-3-1-15,0 0 1 16,3-3-4-16,0-5-2 15,6-3-18-15,-6-5-9 16,6-5-37 0,-6-3-39-16,8-3 36 0</inkml:trace>
  <inkml:trace contextRef="#ctx0" brushRef="#br0" timeOffset="1954.2687">24722 12859 132 0,'-9'8'49'0,"9"-3"-26"0,-3-5-25 15,3 0 11-15,0 5 3 16,0 1 4-16,0-1 5 16,3 0 4-16,-3 0-13 15,9-2-5-15,-3 0 0 0,0-1-2 16,3-2 0-16,0 0-3 15,0-2 1-15,3-1 0 16,-3-2 3-16,-6 0-3 0,15-3-2 16,-7 0 0-16,-2-3 1 15,0 0-1-15,-6 1-1 16,6 2-2-16,-9-3 1 16,-3 3 3-1,-3 3-1-15,0 0 2 16,0 0-4-16,-3 2-2 15,-2 3-1-15,-1 0 3 16,0 5 0-16,-3 0 1 16,6 1-3-16,-3 2 0 15,0 2 4-15,-6 1 1 16,6 2 0-16,0 6-2 16,4 4 1-16,-1-1 1 0,0-1 1 15,9-3 3-15,6 1-1 16,-3-3 2-16,9 0 0 15,-4-3 3-15,10-5-3 16,-6 0 1-16,6-6-10 16,-3-2-3-16,3-2-22 15,3-4-9-15,-1 1-22 16,1-3-48 0,-3-5 17-16</inkml:trace>
  <inkml:trace contextRef="#ctx0" brushRef="#br0" timeOffset="2610.5781">24963 12832 180 0,'-6'0'68'0,"6"-2"-36"0,6 2-40 0,-6 0 12 16,0 0 0-16,0 5 5 15,0 6 4-15,-6 2 2 16,6 13-8-16,-3 1-2 0,0 4 1 16,-3 4-3-16,6-1-2 15,-3 14-3-15,3-6 1 0,0-5 1 16,0-2 0-16,3-9 0 16,-3 1 0-16,6-9 0 15,-3-5 2-15,-3-2-3 16,0-3 0-16,0-3 1 15,0-5 2-15,0-3-1 16,0-2 2-16,0-3-2 16,0 0-1-16,-3-8-2 15,-3-7 1-15,6 1 3 16,0 1 3-16,0 0 0 16,0-3 2-16,0 0-6 15,0 1-1-15,6 1 0 16,0-4 0-16,0-3 0 15,-3 0 0-15,6 0 2 16,-3 0 3-16,0-8-2 16,3 5 0-16,3-3 1 0,-3 6 2 15,0 3-1-15,0 7 0 16,0 6-6-16,3 5-1 16,-1 11 1-16,7 10 2 15,0 0-2-15,-3 8-2 16,-3-2 2-16,3-1 0 15,-3-2 1-15,-3 0 2 16,-6-3 5-16,-3 1 4 16,-9 2-2-16,-12-3 0 15,0 5-5-15,0-2-1 16,-9-5-1-16,1-1 1 16,8-2-15-16,0-2-7 0,0-1-23 15,9 0-9-15</inkml:trace>
  <inkml:trace contextRef="#ctx0" brushRef="#br0" timeOffset="3657.5201">24023 13518 116 0,'3'-11'44'0,"0"8"-24"0,-3-2-4 0,0 2 18 15,0 1-7-15,-3-1-1 16,0 0-13-16,-6 1-3 16,6-1-6-16,-3 1-3 0,-15-1 4 15,0 3-1 1,6 3-2-16,-3 2-1 16,1 5-3-16,-4 4-1 0,9 2 2 15,-6 7 0 1,9 6-4-16,3-2 1 0,0-3-3 15,3-3 2-15,3-3 1 16,3-2 2-16,3-5-1 16,0-6 1-16,3-2 2 15,3-6 2-15,3 0 1 16,-3-2 1-16,0-11 4 16,2-5 3-16,-2 3 2 15,-3-1 5-15,-3 3-1 16,0 0-1-16,-3 3-4 15,-3 3-2-15,6 2-4 16,-12 5-4 0,6 6-1-16,-3 2-3 0,6 8-1 15,3 11 2-15,0-3 2 16,0-2 0-16,-3-1-1 16,6 1-2-16,0-1 1 15,0-5-1-15,0-2-2 16,0-3-19-16,3-3-8 15,-1-2-30 1,1-3-54-16,0-3 22 16</inkml:trace>
  <inkml:trace contextRef="#ctx0" brushRef="#br0" timeOffset="4110.7398">24305 13488 136 0,'3'-7'52'0,"6"1"-28"0,-9 1-13 15,6 5 15-15,-6 0 1 16,0 0 3-16,0 0-5 15,-6 0-1-15,-3 3-13 16,-2 2-2-16,-7 0-2 0,3 3-3 16,-6 0-3-16,0 0 2 15,0 3 0-15,6-3-1 0,1-1-2 16,5 1-4-16,3 0-2 16,3-2-2-16,3-1 2 15,3 8 4-15,12 0 1 16,-1 3 1-16,1 0 0 15,0-3 2-15,-3 1 1 16,-3-1 3-16,0-3 3 16,-3 1 7-16,-6 2 4 15,-6-2-6-15,-6-3-3 16,-6-3-13-16,3 0-6 16,-3 1-18-16,1-4-7 15,2-2-15-15,0 0-5 0,9-2-38 16</inkml:trace>
  <inkml:trace contextRef="#ctx0" brushRef="#br0" timeOffset="4579.8097">24791 13504 144 0,'3'0'55'0,"3"0"-30"0,-6 3-16 0,0-3 14 15,0 5 2-15,0 3 2 0,-6 3 1 16,6 7 2-16,-3 6-16 15,-3 0-1-15,0 0 0 0,0-3-7 16,-3-3-1-16,9-2-5 16,-3 0-1-16,-3-8-17 15,6-3-5-15,0-5-27 16,0-2-8-16,6-4-31 16</inkml:trace>
  <inkml:trace contextRef="#ctx0" brushRef="#br0" timeOffset="4767.3422">24773 13401 256 0,'-9'0'96'0,"9"0"-52"0,0-2-47 0,0 2 16 16,0 0-18-16,0 0-4 15,0 0-9-15,6 0-2 16,-6 0 11-16,3 2-26 0,3 3-9 15</inkml:trace>
  <inkml:trace contextRef="#ctx0" brushRef="#br0" timeOffset="5126.4255">25026 13433 148 0,'6'-3'55'0,"-3"3"-30"0,-3 0-14 16,0 0 18-16,0 0-2 15,0 0 4-15,-3 3-11 16,-3 0-2-16,-3 2-10 16,0 0-3-16,-3 3-1 0,3 0-5 15,-3 3-1-15,3-1-6 16,0 1-2-16,6-1-2 15,3 1 0-15,3 0 4 16,3-1 5-16,6 9 2 16,0 7 3-16,-3-2-3 15,3-3 0-15,-6-2 14 16,-3-4 6-16,-6 1 4 16,-3 0 3-16,-6-3-12 0,-3-2-5 15,0-3-33 1,-6-3-11-16,-8-2-76 15</inkml:trace>
  <inkml:trace contextRef="#ctx0" brushRef="#br0" timeOffset="7173.5599">19111 12536 116 0,'0'-5'46'0,"0"5"-24"0,0 0-10 0,0 0 24 16,3-6-8 0,-3 6-15-16,0-5-5 15,0 0-6-15,0 2 1 0,0 1 2 0,0-1-4 16,0 3-1-16,0 0 0 16,3 5 2-16,0 0-1 15,0 3 2-15,0 0 0 16,0 3 3-16,0 5-5 15,3 2-1-15,3 6 0 16,0 3 2-16,3 7-1 16,-3-5-1-16,0-2 1 15,0-4-1-15,0-4-3 16,-3-1 0-16,-3-2 4 16,0-5 1-16,0-1 0 15,-3-2 1-15,0-2 0 0,0-1 3 16,-6 0 1-16,0-2 1 15,-6-3-2-15,0 0 1 16,-3-3-9-16,0 1 0 16,-3-4 0-16,0 1 3 15,-2 0-2-15,-1-1 0 16,0 1-1-16,-9 0-2 16,6 2 3-16,0 3-2 15,4 0-1 1,2 3-6-16,3-3-2 15,3 2-13-15,3-2-4 16,3 3-1-16,3 0 4 16,3-3-21-1,12 0-23-15,0-3 24 0</inkml:trace>
  <inkml:trace contextRef="#ctx0" brushRef="#br0" timeOffset="7892.3552">19195 12726 92 0,'12'-2'35'0,"-9"2"-18"0,0 2-20 16,-3-2 41-16,0 0-13 15,0 0-5-15,0 0-3 16,0 0-4-16,0 0 2 16,0 0-8-16,0 0 0 0,-6 0 3 15,-6 0-4 1,0-7 2-1,0 1-3-15,0-2 0 16,0 3-1-16,-3-3 0 16,0 0-2-16,0 0 1 15,1 0-2-15,-4 0-1 0,3-2 1 16,-6-1 1-16,-3 1-3 16,0-1 0-16,4 0 3 15,2 1 1-15,0-1-1 16,0-5 1-16,0 3-2 15,0-5-1-15,3-1 1 16,0 3 1-16,1 0-1 16,-7-2 2-16,0-1-2 15,0 1 2-15,0 2-2 16,3-3-1-16,1-2 1 16,2-5-1-16,0-1-3 15,3-2 2-15,0 3 5 16,3-1 2-16,0 1-2 0,3 2-3 15,3-5 0-15,0-3-1 16,0 0 0-16,0 1 2 16,3 2-1-16,0-1 2 15,0-4 0-15,3-6 1 16,0 6-2-16,0 5-2 16,0 0-2-16,0 8 1 15,-3 2-19-15,0 3-7 16,0 3-28-1,-3 0-56-15,-3 2 17 16</inkml:trace>
  <inkml:trace contextRef="#ctx0" brushRef="#br0" timeOffset="8876.9103">18147 11345 92 0,'6'-5'35'0,"-3"2"-18"0,0 1-11 0,-3 2 11 15,0 0 0-15,0-3 1 16,0 3-5-16,0 0 0 15,-3 0-2-15,-3 0 1 16,0 3-6-16,-3-1-2 0,-3 4 0 16,-6 7-5-16,3 3 1 15,-5 2-2-15,5-4 0 16,3-1 2-16,3-3 0 16,3 1-3-16,9 2-2 15,6-2 2-15,3-1 0 16,0-2-1-16,3 0 9 15,-1 0 6-15,1-3-12 16,-3 3-3-16,-3 0-1 16,-3-2 2-16,-3-1 4 15,-6 3 4-15,-3 0 0 16,-6 5 2-16,-6 0-11 16,-5 3-2-16,2-3-4 15,0-2-1-15,0 0-14 16,0-4-46-1,6-1-4-15</inkml:trace>
  <inkml:trace contextRef="#ctx0" brushRef="#br0" timeOffset="9470.6962">18215 11449 92 0,'-3'2'35'0,"3"1"-18"0,-3-1-22 0,3 1 6 15,-2 0-3-15,-1-3 0 16,0 2 2-16,0 1 0 0,0 0 13 16,0-1 6-1,0 4-5-15,3-4-3 0,0 4-2 16,0-6 1-16,6 5 1 15,3-2 3-15,2-3-1 16,1 0 2-16,6-3-8 16,-3 0-2-16,-3-2-1 0,0 0-2 15,0-1-2-15,-3 1-2 16,-3 0 1-16,0-1 1 16,0-4 0-1,-3 2 0-15,0 0 0 16,-3 3 0-16,-3-1-3 15,0 4 0-15,-6-1-1 16,0 0 0-16,-6 11 7 16,3-2-4-16,0-1 1 15,0 3-2-15,3-3 0 16,0 1 2-16,3-1 2 16,0 3-1-16,0 0-1 15,3 0 1-15,3 0-1 16,0 0-3-16,3-1 2 15,3 1 1-15,3 0 2 16,0 0-1-16,6 0-1 16,0-3 1-16,-3 1 1 15,0-1 1-15,-3-2 1 16,0-1-16-16,0-2-6 0,-3-2-16 16,0-1-45-1,-1-2 5-15</inkml:trace>
  <inkml:trace contextRef="#ctx0" brushRef="#br0" timeOffset="9830.1184">18480 11150 148 0,'6'-16'57'0,"12"29"-30"0,-9-8-29 0,-6-2 9 16,0 5-1-16,0 0 1 15,0 2 3-15,-3 4 1 16,0 1-5-16,0 9-2 0,0 3 0 15,-6 12-2-15,6 1-2 16,-6 0 1-16,9-1 1 16,-6-7-3-16,6 0-2 15,0-6-3-15,0-4-1 16,0-7-7-16,0-1-2 16,-3-14-31-16</inkml:trace>
  <inkml:trace contextRef="#ctx0" brushRef="#br0" timeOffset="10145.0352">18370 11327 116 0,'12'-8'44'0,"0"5"-24"0,6-5-4 15,-3 6 16-15,9-4-9 16,-1 1 0-16,4-3-10 0,3 0-3 16,-3 0-5-1,0 3-4-15,-7 0 0 0,-2-1-8 0,-6 4-3 16,-3-1-36-1,-3 0-50-15,-6 3 14 16</inkml:trace>
  <inkml:trace contextRef="#ctx0" brushRef="#br0" timeOffset="10529.0827">19025 11041 148 0,'3'8'55'0,"-3"-5"-30"0,3 7-29 15,-3-4 10-15,0 4-3 16,0 9 1-16,0 2 0 16,0 3 2-16,-3 2-3 15,0 6 0-15,0 0 3 0,-3 5-1 16,0 5 0-16,-3-8-17 15,0-5-4-15,0-2-16 16,3-9-45 0,0-4 4-16</inkml:trace>
  <inkml:trace contextRef="#ctx0" brushRef="#br0" timeOffset="10794.7358">18864 11311 168 0,'0'0'66'0,"0"0"-36"0,0-3-31 0,0 3 15 0,0 0-8 16,3-2 2-16,3-1-5 15,0 0 0-15,9 1-1 16,3-4 3-16,0 1 4 0,3 0-7 15,-1 0-1-15,-2-1-8 16,0 4-3-16,0-1-19 16,3-2-8-16,-3-1-36 15</inkml:trace>
  <inkml:trace contextRef="#ctx0" brushRef="#br0" timeOffset="11107.2538">19257 11216 128 0,'-3'0'49'0,"0"0"-26"0,0 5-20 16,3-2 10-16,-3 2-8 0,-3 3-3 16,-3 2 1-16,1 4 0 15,-1 2-1-15,-3-1-2 0,6 7 1 16,3 4-1-16,9-2 0 16,0-6-3-16,3 1 2 15,2-6 5-15,4-5 5 16,0-5 4-16,3-9 4 15,6-9-3-15,-3-4 0 16,-3 3 0-16,-1-2 2 16,-8 2-1-16,-3 0 1 15,-9 0-8-15,-6 3-3 16,1 0-5-16,-4 2-3 16,-3 3-14-16,0 3-6 15,3 2-26-15,0 0-9 16,6 1-18-16</inkml:trace>
  <inkml:trace contextRef="#ctx0" brushRef="#br0" timeOffset="11872.916">19668 11091 132 0,'0'8'52'0,"0"-8"-28"0,0 0-24 0,0 0 10 0,0 0-6 16,0 0-1-16,0 0 10 15,0 0 3-15,0 0-7 16,3 0 6-16,-3 0 2 0,3-2-1 16,0-4 3-16,3 4-10 15,-3-4-5-15,0-2-3 16,3 1-1-16,0-7-3 16,0 4 2-16,0-1 1 15,0-5 2-15,0 0-3 16,0-2-2-16,-1 2 2 15,1 3 2-15,0 5-2 16,-3 0 0-16,0 3 1 16,0-3 2-16,-3 8-3 0,3 8 0 15,0-3-4 1,0 8 5-16,-3 3 7 16,0 3-2-16,0-1 0 15,0 3-2-15,0 3-3 16,0 2 1-16,0 1-1 15,-3-1 2-15,0 1 3 16,0-1-2-16,0 1-2 16,0-3 0-16,3-1-1 15,0-1 0-15,-3-7 0 16,3 4 2-16,0-3 1 16,0-3-15-16,0-2-4 15,0-3-19-15,0-8-7 16,-3 8-33-16,0-6-22 15,0-7 43-15</inkml:trace>
  <inkml:trace contextRef="#ctx0" brushRef="#br0" timeOffset="12169.8701">19579 11472 176 0,'-3'3'66'0,"3"0"-36"0,0-3-33 16,0 0 13-16,0 0-5 16,6 0 2-16,6-3 7 15,2 0 5-15,4 1-9 16,3 2 8-16,3-3 4 0,3 0-5 16,6-2 1-16,2 2-7 0,-2-4-1 15,-3-1-4-15,-3 2-1 16,-4 1-6-16,-5 0-1 15,-6 2-24-15,-3 0-7 16,-3 1-35-16,-6 10-11 16</inkml:trace>
  <inkml:trace contextRef="#ctx0" brushRef="#br0" timeOffset="17436.0508">3791 7961 84 0,'0'-2'33'0,"3"2"-18"0,0-6-18 0,-3 6 6 15,0 0-1-15,6 0 3 16,0 0-4-16,-3-2-3 16,-3-1 1-16,0 0 0 15,3 1 7-15,-3-1 6 16,0 1-2-16,3-1 0 15,-3 0-6-15,0 1-3 16,0-4 2-16,0 1 2 16,0 0-4-16,0-1-1 15,0-2 2 1,0-5-3-16,0 3-2 16,0-1 2-16,0-2 2 0,-3 0 0 15,0-1-1-15,0 4 1 16,0-1-1-16,-3 1 2 15,3-1 1-15,0 0-1 16,-3 1-2-16,3-1 3 16,0 1 2-16,0-1-4 15,0 1-1-15,0-4 0 16,0 4 2-16,0 2-1 16,0 0 2-16,-6 0 2 0,0 0-2 15,0-3-2-15,-2 1 0 16,2 2 1-16,0-5-1 15,0 2-1-15,3 0 1 16,0 1 1-16,0 2-3 0,0 0-2 16,0 3 4-16,0-3 3 15,0 3-1-15,0-1-2 16,-3 1 2-16,0 0 0 16,0 2-4-16,0 0 1 15,-3 1 0-15,4-1 0 16,-1 0 0-16,0 1 2 15,0 2-1-15,0 0-1 16,0 0-2-16,0 2 1 16,3 1 1-16,0 0 2 0,-6 2-1 15,-3 0-1 1,0 3 3-16,4 3-4 16,-1-1 0-16,0-2 1 15,-3 6 0-15,3-1 2 16,0-3 1-16,3 1-4 15,0 2-1-15,0 0-2 16,0 1 3-16,3-1 2 16,0 0 2-16,0 3-1 15,0 2-2-15,3-4-2 16,1 4 1-16,-1-2-1 16,0 5 0-16,0-2 2 15,0-1 0-15,0-2 0 16,0 0 2-16,-3 0-3 15,3 0 0-15,0 2 1 16,0 1 0-16,0-1 2 0,0 4 1 16,0-4-4-16,0 1-1 15,3-4 1-15,0 1 2 16,-6 0 0-16,0 0-1 16,0 0 3-16,3 0 0 15,0 0 1-15,0 0 2 16,0-1-3-16,0 1 0 15,-6 0 1-15,0-3 0 16,3 6-5-16,0 5 1 16,0 0-2-16,3-3 0 15,0-3 2-15,0 1 0 0,3-3 0 16,-3 0 2-16,3-1-3 16,0-1 0-16,0-1 1 15,-2 0 2-15,2 3-1 16,-3 0-1-16,3 2 1 15,0-2-1-15,0-3 2 16,0 1 1-16,0-1-4 16,0-2-1-16,0 2 1 15,0 0 2-15,0 0-2 16,3 0 0-16,-3 1 3 16,0-1 1-16,2 0 1 15,-2 3 0-15,0-5-5 16,0 4 1-16,3 1-2 15,3 3-2-15,-6-1 5 16,0-2 3-16,0 0-3 0,0-3-3 16,0 1 1-16,6-4 2 15,-6 1 0-15,-3-1-1 16,3 1-2-16,3 0 1 16,3-1 1-16,-3 1 2 15,0-3-1-15,6 2 2 16,0 1-2-16,-3 2 2 15,0-2-4-15,0 2-2 16,0 0 2-16,0-2 2 16,0-1 0-16,0 1-1 0,0-1 1 15,3 1 1-15,-3 0-1 16,3-4-1-16,0 1 1 16,-1 0-1-16,1 0 0 15,0 0 0-15,3 0 0 16,-3 3 0-16,6-3 0 15,-3 0 2-15,0 0-1 16,-3-3-1-16,6-2 3 16,-3-1-2-1,-1 1-1-15,-2-3 1 16,0 0-1-16,0 0-3 16,0 0 2-16,0 0 3 15,-3 0 1-15,0 0-1 16,0-3 1-16,0 1 0 15,3-1 1-15,0-2-5 16,0-1 1-16,0 1 0 16,0 0 2-16,-1-1-3 0,1 1-2 15,0 0-1-15,-3 0 3 16,0-1 0-16,0 1 1 16,-3 0-3-16,0-1 2 15,3 1 1-15,-6 0 2 16,3-1-1-16,3 1-1 15,-3-3 1-15,3 0 1 16,0 0-1-16,3-2-3 16,-3-1 1-1,0 3-1-15,0 0 0 16,3 0 2-16,-9 0 0 0,6-2 0 16,-6 2 0-16,0 0-3 15,0-3 2-15,0 1 1 16,0-1 0-16,6 1 0 15,-6-1 2-15,-3 1-1 16,9-1-1-16,-6 3 1 16,0 0-1-16,-3-5 0 15,3 2 0-15,0 1 0 16,0-4-3 0,0 1 2-16,0 3 3 15,0-1 1-15,0 0-1 16,0 1 1-16,0-1-4 15,0 1-2-15,0-1 4 16,0 1 1-16,6-4-3 0,-4-2 1 16,1 3-2-16,0 3 0 15,0-1 2-15,0 0 2 16,0 1-1-16,0-3-1 16,0-1 1-16,0 4-1 15,0-6 2 1,0 0-3-16,0 3 0 15,0 2-1-15,-3 1 0 16,0 2 2-16,0 0 2 16,0-3-1-16,0 1-1 15,3-1-2-15,-3 0-1 16,3 1 2-16,-3-1 2 0,0 1 0 16,0 2 2-16,3-8-4 15,0 3-2 1,-3-1 2-16,3-1 4 15,-3-1 1 1,0 2 3-16,0-1-4 16,0-1-2-16,0 0-3 15,-3 0-1-15,3 0 2 16,0 0 0-16,0 0 1 16,0 3 0-16,0 0 0 15,3 0 0-15,0 2 0 16,0-2 0-16,0-3 0 15,-3 0 2-15,0 0-8 16,0 0-3-16,-3-2-13 16,0 2-4-16,0 0-13 15,0 0-38-15,3 6 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0:47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13611 8596 68 0,'0'0'27'0,"0"0"-14"0,0 0-4 0,0 0 9 15,0 0-4-15,0 0 0 16,0 0-8-16,3 0-2 15,-3 0 2-15,3 0 1 16,-3-2-6-16,0-1 0 16,3 3 3-16,-3 0 5 15,0-3 1-15,3 1 2 16,-3 2-2-16,0 0 1 16,0-3-6-16,0 3-1 0,0 0 2 15,0-3-3-15,0 3 0 16,0 0-3-16,0 0-1 15,0 0 3-15,0 0 1 16,3 0-1-16,-3 0 1 16,0 0 2-16,0 0 4 15,0 0-2-15,0-2 1 0,0 2-3 16,0 0 0-16,0-3-1 16,0 3 0-16,0 0-2 15,0 0 1-15,0 0-2 16,0-2 2-16,0 2-4 15,0 0 0-15,0-3 1 16,0 3 0-16,0 0 4 16,0 0 5-16,0 0-3 15,0 0-1-15,0 0 0 16,0 0 1-16,0 0-5 16,0 0-3-16,0 0 3 15,0 0 1-15,0 0-3 16,0 0 1-16,0 0-2 15,0 0 0-15,0 0 2 0,0 0 0 16,0 0 0-16,0 0 0 16,0 0 2-16,0 0 1 15,0 0-4-15,0 0-1 16,0 0 1-16,0 0 0 16,0 0 3-16,0 0 1 15,0 0-4-15,0 0-1 16,0 0 1-16,0 0 0 15,0 5-2-15,0 0 2 16,0 3 1-16,0 3 2 0,0 2-3 16,0 0 0-16,3 6 1 15,0 13 0-15,0-6 0 16,-1 1 0-16,-2-1-3 16,0 1 2-16,0-4 1 15,0-1 2-15,0-7-1 16,0 7-1-16,0-7-4 15,0-1-2-15,3-4-13 16,0-2-5-16,0 0-108 31,3-13 38-31</inkml:trace>
  <inkml:trace contextRef="#ctx0" brushRef="#br0" timeOffset="515.7182">13834 8602 104 0,'0'-3'38'0,"0"3"-20"0,3-3-17 16,-3 3 8-16,0 0-5 16,0 0-3-16,0 0 0 15,3 3-1-15,0 2 4 16,0 3 2-16,0 3 4 16,0 5 1-16,-3 10-3 15,0 1-3-15,0 2 0 0,0 0-1 16,0 0-2-1,0-3-2-15,0 3 3 0,0-5-7 0,0 0 1 16,0-5-4-16,0-4 0 16,0-1-14-1,0-4-44-15,0-2-4 16</inkml:trace>
  <inkml:trace contextRef="#ctx0" brushRef="#br0" timeOffset="1140.7283">14132 8620 28 0,'-3'-8'13'0,"3"6"-6"0,0-4 7 16,0 4 9-16,0-1 6 15,0 0 5-15,0 1-8 0,0-1-1 16,-3 0-10-16,0 1-4 16,0 2-6-16,-3 0-4 15,0 2 0-15,-3 4-1 0,0 2 0 16,-6 2-3-16,3 3 2 16,3 3-1-16,0 13-2 15,0 1 3-15,3-1 0 16,3 0 1-16,3-3 2 15,0-2-1-15,3-3-1 16,3 3-6-16,3-13-1 16,3-1 5-16,0-5 6 0,6-5 9 15,-6-5 6-15,6-5-3 16,-3-4-1-16,-3-7-5 16,-4 0 1-16,-8-5 3 15,0-1 1-15,-3 3-6 16,-2 3-1-16,-1 3-6 15,0 2-2-15,0 2-7 16,0 4 0-16,0 2-17 16,0 5-7-16,3 1-19 15,0 2-41 1,3 0 16-16</inkml:trace>
  <inkml:trace contextRef="#ctx0" brushRef="#br0" timeOffset="1562.6171">14349 8588 180 0,'-3'3'68'0,"0"-3"-36"0,0 0-44 0,3 0 7 16,-3 0-21-16,0 5-7 15,-3 1 11-15,0 4 7 16,0 3 14-16,-3 14 6 16,0 7 4-16,0 1 5 15,3-1-4-15,3-2 0 0,3 2-9 16,3-2 0-16,3-6-1 16,0-4 0-16,3-7 0 0,3-7 6 15,6-10 4-15,6-6 12 16,-3-5 8-16,-1-3-4 15,-2-5-1-15,0-6-8 16,-6-5 0-16,-6 3-1 16,-3 0 2-16,-6 3-8 15,0 2-1-15,-9 0-10 16,-3 3-4-16,0 5-2 16,1 0-1-16,2 6-11 15,3 2-3-15,0 2-10 16,3 4-3-16,0-1-27 15</inkml:trace>
  <inkml:trace contextRef="#ctx0" brushRef="#br0" timeOffset="2125.1738">14914 8591 104 0,'0'0'38'0,"0"3"-20"0,0-1-21 16,0 4 6-16,0-1-1 0,0 5 1 15,0 4 5-15,3 12 3 16,0 6-2-16,0 0 0 16,3 2-3-16,0 6 1 15,0-1-4-15,0-2-2 16,0-5 0-16,0-3-1 0,0-5 0 15,-3-5-11-15,0-6-5 16,-3-3-32 0,0-2-22-16,0-8 27 15</inkml:trace>
  <inkml:trace contextRef="#ctx0" brushRef="#br0" timeOffset="2453.5068">15084 8644 152 0,'0'-3'57'0,"0"1"-30"0,3-6-32 15,0 8 3 1,3 0-5-16,0 0 1 15,0 8 1-15,-3 0 3 16,3 7 7-16,-3 12 5 0,0-1 3 0,0 3 3 16,0 3-7-16,0-3-1 15,0 6-4-15,0-4-3 16,3-4 2-16,-3-3 0 16,0-6-15-16,0-2-6 15,0-5-20 1,0-3-44-16,-1-3 9 15</inkml:trace>
  <inkml:trace contextRef="#ctx0" brushRef="#br0" timeOffset="2859.9896">15319 8649 128 0,'12'-5'49'0,"-12"2"-26"0,0-2-27 16,-3 0 10-16,6 2-10 15,-6 0 1-15,3 3-1 16,-3 0 2-16,-3 6 3 16,0 4 2-16,-3 9-1 15,0 7 1-15,3 3-4 16,4 6 0-16,7-3 1 15,7 2 0-15,0 0-3 16,0-7 0-16,3-6 8 0,0-5 6 16,3-11 1-16,0-8 3 15,0-4 5-15,-1-4 4 16,-2-5-12-16,-3-2 0 0,-3-9-1 16,-3-5 0-16,-3 3 1 15,-3 0-9-15,-6 3-1 16,0 2-13-16,-3 3-3 15,0 2-9-15,0 6 0 16,0 5-26 0,0 0-41-16,1 5 17 15</inkml:trace>
  <inkml:trace contextRef="#ctx0" brushRef="#br0" timeOffset="3219.1349">15584 8617 148 0,'-3'22'57'0,"3"-12"-30"0,0 9-34 16,0-6 8-16,0 11-31 16,-3 2-12-16,3 1-12 15,0-1-3-15,6-2 140 31,15-3-19-15,0-5 1-16,0-8-30 0,5-5-13 16,1-9-5-16,-6-4 1 15,-3-11-10-15,-3-9 11 16,-6 1 4-16,-3 3-5 0,-9-1 0 16,-6 4-16-16,0 4-3 15,-3 3-16-15,-3 3-6 16,0 0-28-16,3 5-10 15,0 0-32 1</inkml:trace>
  <inkml:trace contextRef="#ctx0" brushRef="#br0" timeOffset="5031.7855">17695 8583 88 0,'-3'-3'33'0,"3"3"-18"0,-6-2-11 15,6 2 8-15,-3 0-7 16,0 0-1-16,-3 2 0 15,0 4 0-15,0-1 2 16,-3 3 3-16,-3 3-4 16,0 2-3-16,-3 11-4 15,3 5 1-15,0 2-1 16,3 4-2-16,3-3-6 16,9-3-4-16,0 0 10 15,9-5 6-15</inkml:trace>
  <inkml:trace contextRef="#ctx0" brushRef="#br0" timeOffset="5203.6264">17614 8879 202 0,'12'0'34'15,"0"-2"-6"-15,0-6-8 16,-3-3-12-16,0-2-1 0,-3-11 3 16,-3-5-8-16,-3 0-3 15,0 3-7-15,-3 2-2 16,0 3-9-16,-3 2-2 16,3 6-5-16,0 2 1 15,0 3-32-15,0 3-20 16,3 0 38-1</inkml:trace>
  <inkml:trace contextRef="#ctx0" brushRef="#br0" timeOffset="5563.086">17873 8596 176 0,'0'0'68'0,"0"0"-36"0,0 3-40 16,0-3 12-16,0 0-26 16,-3 5-10-16,0 3-6 15,-6 3 0-15,-6 5 16 16,3 15 11-16,4 1 9 0,5-3 4 16,3 0 2-16,8-2 0 15,1-3 2-15,3-6 3 16,0-2 0-16,3-5 0 15,0-6 8-15,0-8 4 16,0-5 6-16,0-2 6 16,-3-6-9-1,-4-5-2-15,-2-6-13 0,-3 1-5 0,-3-1-3 16,-3 4-10-16,-3 1-2 16,1 4-10-16,-4 5-4 15,0 2 0-15,0 0 1 16,0 6-36-1</inkml:trace>
  <inkml:trace contextRef="#ctx0" brushRef="#br0" timeOffset="5891.3554">18135 8549 192 0,'3'2'71'0,"0"-2"-38"0,3 3-36 16,0 0 11-16,0 5-11 16,0 5-2-16,3 5-5 15,-3 9 1-15,0 12 5 0,0-7 2 16,0 3 2-16,0-6 6 0,-1-3 4 15,-2-2-5-15,0-5-1 16,0-6-15-16,0-3-8 16,6-4-89-1,0-6 23 1</inkml:trace>
  <inkml:trace contextRef="#ctx0" brushRef="#br0" timeOffset="6157.1927">18421 8573 220 0,'3'2'85'0,"3"6"-46"0,-3 5-48 15,0-5 14-15,6 5-14 16,-9 14-2-16,9 5 6 15,-3-1 4-15,8 1 2 16,-8 0-1-16,6-6 1 0,-3 4-1 16,0-7 2-16,-3-2-14 15,0-5-5-15,0-2-37 16,3-6-46 0,3-14 23-16</inkml:trace>
  <inkml:trace contextRef="#ctx0" brushRef="#br0" timeOffset="6719.6732">19105 8602 132 0,'-3'0'52'0,"6"2"-28"0,-6-2-26 16,0 3 9-16,-2 0-8 15,-4 2-1-15,0 3-2 16,-3 5 3-16,0 6 0 16,0 10 1-16,3-3 2 0,3 3 1 15,3 0 3-15,3-2-5 0,3 5-3 16,3-6-6-16,3 0 0 15,3-4 19-15,0-12 12 16,3-2 13-16,0-13 5 16,2 0-10-16,-2-6-4 15,3-2-10-15,-3-3-2 16,-3-3-9-16,-3-4-4 16,-9-4-1-16,0 1 1 15,-6 2-17-15,0 5-4 16,0 3-7-16,-3 3-1 15,0 3-16-15,3 2-8 16,0 0-25-16</inkml:trace>
  <inkml:trace contextRef="#ctx0" brushRef="#br0" timeOffset="7081.982">19293 8617 184 0,'0'6'71'0,"3"-4"-38"0,-3 1-41 16,0 5 12-16,0-3-9 16,0 3-1-16,-3 8-4 15,0 8 1-15,0 0 5 16,3 2 0-16,3 1 0 0,0-1 0 16,3-2 0-16,3-3 3 15,0 0 2-15,6-5 9 0,5-3 5 16,1-10 4-16,-3-3 1 15,0-3-9-15,-3-2-2 16,0 0 4-16,-3-6 3 16,-3-2-4-16,-3 0 1 15,-6-8-8-15,-3-6-1 16,-3 3-7-16,-6 3-2 16,-9 3-12-16,3 2-1 15,3 3-11-15,0 5-2 16,0 2-5-16,4 4-3 15,-1-1-27 1</inkml:trace>
  <inkml:trace contextRef="#ctx0" brushRef="#br0" timeOffset="7341.1391">19632 8610 280 0,'3'7'104'16,"12"-1"-56"-16,-6 7-65 0,-6-5 14 0,-6 3-18 15,0 12-1-15,0 1 4 16,0 3 4-16,6 2 8 16,0-3 5-16,0 1 4 0,0-1-4 15,0-2-1-15,0-6-4 16,0-4-1-16,0-1-34 15,0-5-15-15</inkml:trace>
  <inkml:trace contextRef="#ctx0" brushRef="#br0" timeOffset="7559.5479">19850 8588 256 0,'0'6'96'0,"3"-4"-52"0,14 4-51 0,-11-1 14 16,0 3-12-16,-3 5 1 16,0 14 0-16,0 7 2 15,3 3 1-15,0 0-2 0,3 3 2 16,0-1-15-16,3-4-4 16,-3-9-32-16,3-5-12 15,0-13-15 1</inkml:trace>
  <inkml:trace contextRef="#ctx0" brushRef="#br0" timeOffset="9358.3511">14004 9522 104 0,'-3'-8'38'0,"0"6"-20"0,0-4-10 0,3 6 13 16,0-2-8-16,0-1 0 15,-3 1 2-15,0-1 2 16,0 0 4 0,-6 1-11-16,0-1-3 0,-6 3-3 15,3 3-2-15,-3 2 1 16,0 5 0-16,0 4 1 15,1 7-7-15,-1 13 0 0,0 1-1 16,3 2-1 0,3 8 4-16,3-3 2 0,3-2-5 15,6-3 1-15,6-5-12 16,3-6-6-16,9-5 9 16,2-5 4-16,1-8 10 15,0-8 6-15,0-5 2 16,0-11 4-16,0-11 2 15,-4 1 2-15,-2-3 1 16,-6 0 3-16,-3-16-3 16,-3 5-2-16,-6 3-1 15,-6 3 0-15,-3 4-6 16,0 4-4-16,-3 2-1 16,-6 8 1-16,1 8-10 15,-4 3-2-15,0 5-15 0,3 5-4 16,0 1-9-16,6 2-4 15,3 0-17 1,3-3-45 0,6 3 19-16</inkml:trace>
  <inkml:trace contextRef="#ctx0" brushRef="#br0" timeOffset="9529.9578">14516 9618 96 0,'11'-6'35'0,"-5"-12"-18"0,0 5-11 15,-3 10 11-15</inkml:trace>
  <inkml:trace contextRef="#ctx0" brushRef="#br0" timeOffset="9686.5782">14539 9589 218 0,'-9'18'38'0,"-2"3"-13"16,-10 3-5-16,0 2-13 16,-9 9-2-16,0-1 1 0,4-2-5 15,2-3-1-15,3-2-9 16,6-6-4-16,3-5-15 16,3-3-8-16,0-5-11 15,6-6-32-15,0-4 18 16</inkml:trace>
  <inkml:trace contextRef="#ctx0" brushRef="#br0" timeOffset="9889.7123">14263 9708 200 0,'0'0'77'0,"0"0"-42"0,0 2-39 0,0-2 13 15,6 3-7-15,-1 2-2 16,4 0-2-16,0 6 1 15,6 2 1-15,6 6 2 0,6 5 1 0,0-3-1 16,-1 0-2-16,1-3-10 16,-3-2-6-16,0-2-30 15,-3-4-52 1,5-5 12-16</inkml:trace>
  <inkml:trace contextRef="#ctx0" brushRef="#br0" timeOffset="10452.123">15203 9557 244 0,'0'-3'93'0,"0"3"-50"0,0-5-48 0,0 2 15 15,-3 1-15-15,0-1-4 16,-3-2 2-16,-3-1 2 15,0 4 3-15,-5-1 5 0,-1 0 6 0,-6 1-3 16,0-1 2-16,0 0-3 16,0 1 2-16,3-1-4 15,1 0-2-15,-1 1-3 16,0 2 1-16,3 0-1 16,0 5 0-16,0 3 0 15,-12 3-2-15,4 5 3 16,2 2 0-16,0 6 1 15,3 0 0-15,6-1-5 16,3 4 1-16,3 2 2 16,3 3 3-16,12 2 0 15,6-2 2-15,3 0-7 16,9-3 1-16,0 0-6 16,-1-3-1-16,-2-2-11 15,0-5-4-15,0 2-28 16,6-11-51-16,-1-10 20 15</inkml:trace>
  <inkml:trace contextRef="#ctx0" brushRef="#br0" timeOffset="10936.3528">15611 9697 164 0,'6'-8'63'0,"-3"5"-34"0,0-2-25 15,0 2 13-15,-3 1-2 16,0-9 4-16,0 1-5 15,-3-6 0-15,0 0-8 16,0 0 5-16,-3 3 4 0,0 0-5 16,-6-1-1-16,-3 4-10 15,0-1-1-15,0 6-5 16,-2 5 2-16,-4 3-4 16,-3 2-1-16,0 13 2 15,0 9 5-15,-2-1 2 16,2 1 1-16,-3 2-3 0,6 5 2 15,12 3 5-15,3-2 2 16,12-4-2-16,6 1-3 16,9-3 0-16,6-5-1 15,5-3 0-15,4-5 0 16,0-5-16-16,-3-6-4 16,-1-5-30-1,-2-5-56-15,-6-6 14 16</inkml:trace>
  <inkml:trace contextRef="#ctx0" brushRef="#br0" timeOffset="12405.2976">15150 9562 64 0,'3'0'27'0,"0"-3"-14"0,0 1-20 0,-1 2 3 16,1-3-10-16,0 3-4 15,0-5 18-15,0 5 11 16,0-3 20-16,0 3 8 16,0-2-12-16,0-1-3 15,0 0-10-15,3 1-1 16,-3 2-6-16,0-3 1 15,0 0-5-15,-3 1 5 0,0-1 4 16,0 0 0-16,0 1 1 16,0-1-3-16,0 0-1 15,-3 1-3-15,0-1-1 16,0-2-3-16,-3 0 1 16,0 2-2-16,0-2-1 0,0 2-2 15,-3 0 1-15,-2 1 1 16,-1-1 0-16,-3 3 2 15,0 0 1-15,0 0-1 16,0 0-2-16,0 0-4 16,0 0 0-16,0 0 0 15,1 3 2-15,-1-1 1 16,3 1 1-16,0 2-3 16,0 1 0-16,0-1-1 15,0 0 3-15,3 3 0 16,0-3 3-16,-3 3-3 0,1 0 0 15,2 0 1 1,0 8 2-16,0-11-1 16,3 9-1-16,-9 1 1 0,6 1 1 15,0-2-1-15,3-1 2 16,-3 0-2-16,3-2 2 16,0 2-4-16,0 0 0 15,3-2 1-15,0-1 2 16,-3 1-1-16,3-1 2 15,3 1-2-15,0 0-1 16,0-1 3-16,0 6 0 16,3 3-1-16,0-4-2 15,6 1 1-15,0 0-1 0,6 0 4 16,-3-3 2-16,3-2 0 16,0-1-1-16,0-2 3 15,0 0 3-15,-1-2-6 16,1-1-3-16,0 0-1 15,0-2-1-15,-3-1 0 16,0 1 2-16,0 0 3 16,0-1 4-16,0-2 0 15,2 0 2-15,-2 0-6 16,0 0-1-16,3-2 0 16,-3-1 0-16,0 0-2 15,-3 1 1-15,3-1-2 16,0 1-1-16,0-1-2 15,0 0-1-15,-1 1-1 16,1-1 0-16,0 0-8 0,0-2-5 16,0 0-7-16,0-1-2 15,3 4-37 1,0-4-51-16,0-4 22 16</inkml:trace>
  <inkml:trace contextRef="#ctx0" brushRef="#br0" timeOffset="16593.2284">16906 9909 12 0,'-3'0'5'0,"3"0"-2"0,3 0-8 0,-3 0-1 15,0 0 82 16,0 0-29-31,3 0-6 16,-3 0-22-16,0 0-9 16</inkml:trace>
  <inkml:trace contextRef="#ctx0" brushRef="#br0" timeOffset="17952.7663">16909 9903 212 0,'-6'0'7'16,"6"-2"-4"-16,-3 2 5 0,3-3 2 16,-6 3-5-16,3-3-3 15,-3 1 7-15,0-1 6 16,0 0-7-16,0 3-2 15,0-2-6-15,0-1-1 0,-3 1 1 16,0-1 0-16,0 0 2 16,0 1 3-16,1-6 2 15,-1 2 1-15,0-7-2 16,0 3 1-16,0 2-4 16,-3-3-2-16,-6 3 2 15,3 0 0-15,-6 3-1 16,6-3-2-16,1 0 1 15,-1 0 1-15,0 3 3 16,3-3 4-16,0 0-2 16,0-3 1-16,0 1-1 15,0-1 1-15,0 1-2 16,0-1 1-16,1-5-6 16,2 3-3-16,-3-6 1 15,-3 3 0-15,3 1 3 16,0 1-3-16,0-1 0 15,0 1-1-15,9 1 0 16,0-3 0-16,0 6-2 16,3-1 3-16,0 0 0 15,0 1-2-15,0-1 0 16,0 1 2-16,0-1 0 16,9 1 1-1,-3-4-3-15,0 4 2 16,0-1-4-16,0 3 1 15,0-5 2-15,0 8 1 16,0-3-2-16,0 0 0 0,-3 2 2 16,3 6 0-1,0 0-2-15,0 3-2 16,0 0 0-16,0-3 1 16,-1 2 2-16,-2 1 3 15,-3-3 2 1,3 8 1-16,-3-3-2 15,3 3 1-15,-3-2 2 16,0-1 2-16,-3 0-6 16,0 0 0-16,0 1-1 15,1 2 0-15,-4-3 0 16,3 3 0-16,-3 0 0 16,3 0 0-16,0 0 2 15,0 0 1-15,0 0-4 16,0-1-1-16,0 4-2 15,0 0 3-15,0-1-2 0,0 9 1 16,0-6 4-16,0 6 1 16,-6 2-1-16,6-3-2 15,-6 1-2-15,3-1 1 16,0 1-1-16,3-1 0 16,0-2 2-16,9 3 0 15,0 2-3-15,3 3 2 16,0-3-1-16,0-3 0 15,0 1 2-15,3-3 0 16,0-3 0-16,3 0 2 0,-1-2-1 16,-2-3 2-1,0-3-2-15,3-2-1 16,0-3 3-16,3 0 0 16,-3 0 3-16,-3-3-1 15,0 0 2-15,-1-2-4 16,1 0 0-16,0-6-1 15,-3 1-2-15,0-6 3 16,0 3 0-16,0-1-1 16,-3 4-2-16,0-1 1 15,0 1-1-15,-3-1 0 16,0 0 0-16,0 1 2 16,0-1 1-16,0 1-4 15,0-1-1-15,0 3 1 0,0 0 0 16,0 0 1-16,0 3 2 15,-3 0-1-15,0-1 2 16,0 1-2-16,0 2-1 16,0 1 1-16,-3-1-1 15,0 0-3-15,0 1 2 16,0 2 1-16,0 0 0 16,0 0-3-16,0 0 2 15,0 0 1-15,0 0 0 16,0 0-3-16,0 0 2 15,-3 2 1-15,0 1 2 16,0 2-3-16,0 1-2 16,-6 2 2-16,0-3 2 0,-6 3 2 15,3-3 1-15,4 3-2 16,-1-3-2-16,3 1 1 16,0-1-1-16,0-2-9 15,3-1-4-15,3 1-24 16,0-3-9-16</inkml:trace>
  <inkml:trace contextRef="#ctx0" brushRef="#br0" timeOffset="24660.4104">17965 9435 100 0,'0'-3'38'0,"3"1"-20"0,-6-4-15 0,6 6 10 16,-3-5-2-16,3 0 1 15,-3-6 2-15,3 1 4 16,-3 2 5-16,0 0 6 16,0-3-16-16,0 3 0 0,-3 0-2 0,0 3-9 15,-3 0-2-15,0 2-4 16,-2 1 3-16,-1 2 0 15,-3 0 1-15,0 2 0 16,-6 3 0-16,0 11-5 16,-6 0 1-16,3 3 2 15,1 2 3-15,2 8-7 16,0 8-3-16,6 8-2 16,3 0 1-16,6-3-3 15,6-2-2-15,9 0 2 16,9-1 2-16,3-4 9 15,2-9 3-15,1-5 7 16,9-7 3-16,3-4 2 0,-1-10 3 16,1-10-1-16,-6-1 4 15,-6-2-5-15,-4-3 2 16,-2-3 0-16,-6 1-1 16,-3-22 4-1,-6 3-9-15,-3 3-3 16,-6 5-2-16,0 2-1 15,-3 3-5-15,-3 3-1 16,-3 5-4-16,0 3 1 16,-3 3-10-16,-5 2-6 15,-1 2 1-15,6 4-1 16,3-1-17-16,3 3-5 0</inkml:trace>
  <inkml:trace contextRef="#ctx0" brushRef="#br0" timeOffset="25113.5603">18641 9644 160 0,'-9'21'63'0,"3"-15"-34"0,-9 1-30 0,6 1 12 0,-3 0-10 16,-8 3 0-16,-7 5-6 15,0 0 1-15,0 5 2 16,3 3 3-16,4-3 4 0,2-3-7 15,3-4-3-15,3-4-19 16,3-2-8-16</inkml:trace>
  <inkml:trace contextRef="#ctx0" brushRef="#br0" timeOffset="25363.5416">18358 9686 140 0,'-3'-8'55'0,"0"6"-30"0,0-9-21 16,3 11 13-16,0 0-4 16,0 0 0-16,0 0-1 0,0 6 0 15,0-6-6-15,3 5 3 0,3 5 1 16,3 6-3-16,3 0 1 16,3 0-7-16,12 5-1 15,0 6-7-15,-4-6 0 16,1-3-19-16,-3-2-6 15,-3-3-25 1,0-2-33-16,0-6 26 16</inkml:trace>
  <inkml:trace contextRef="#ctx0" brushRef="#br0" timeOffset="26176.1355">18849 9387 140 0,'-3'-5'55'0,"3"-11"-30"0,0 22-25 0,0-9 13 0,0 0-7 15,0 1 2-15,3 2 6 16,-6 5 5-16,3-10-9 16,3 2 5-16,0 0 3 0,3-2-8 15,0 0-3-15,3-3-7 16,6 5 0-16,6 1 0 16,0-1 0-16,-3 3-5 15,-3 3-1-15,-1-1-2 16,-2 9 0-16,-3-3 0 15,-3 8 0-15,-6-3 5 16,-3 0 1-16,-6 0-3 16,0 0 1-16,-5-2-3 15,8 0 2-15,3-3-8 0,0 0-4 16,15 2 2 0,-1 1 8-16,7-1 6 15,0 3 4-15,0 1 1 16,-3-1 9-16,0 8 3 15,-6-5 6-15,-3 5 3 16,-6 0-11-16,-9 0-3 16,-6-2-9-16,-6 0-2 15,-6-4-9-15,0-1-4 16,1-1-11-16,2-3-5 16,3-2-24-1,6-2-33-15,3-4 21 0</inkml:trace>
  <inkml:trace contextRef="#ctx0" brushRef="#br0" timeOffset="26863.8624">19210 9390 192 0,'0'-3'71'0,"3"1"-38"0,-6 2-47 0,3 0 8 16,0-6 1-1,0 1 9-15,3 0 5 16,0 2-4-16,3-2 8 0,-1-3 4 0,4 0-9 15,6 3-2-15,0 5-9 16,3-5 0-16,15 2-6 16,-6 0-1-16,-4 3-4 15,-2 6-1-15,-6 4 5 16,-3 6 4-16,-6 0 6 16,-3 0 4-16,-9 0-3 15,-6-1-1-15,0 1-11 16,3-2-3-16,0-1-6 15,3 0-1-15,12 3 5 16,9 0 2-16,0 8 9 16,6 7 2-16,0-4 14 15,-3-3 7-15,-4-3 13 0,-2-3 5 16,-6 1-12 0,-6-3-4-16,-3 0-14 0,-6-3-4 15,-8-3-11-15,-7-2-4 16,-3 0-9-16,3-2-3 15,0-6-9 1,4 2-41-16,2-4 1 16</inkml:trace>
  <inkml:trace contextRef="#ctx0" brushRef="#br0" timeOffset="27551.6144">20347 9671 204 0,'0'-3'77'0,"3"6"-42"0,-3-1-43 15,0-2 10-15,0 0-8 16,3 3-1-16,-3-3 8 16,6 2 4-16,2-2-2 15,7 0 7-15,0 0 3 0,3 0 2 16,3-2 1-16,9-1-4 15,-1-5-2-15,4 0-9 16,0 0-2-16,-3 3 0 16,-3 0 0-16,2 2 1 15,-2 0 0-15,0 1-14 16,-6-1-5-16,-12-5-65 16,-12-2-8-1</inkml:trace>
  <inkml:trace contextRef="#ctx0" brushRef="#br0" timeOffset="28022.0213">20689 9430 184 0,'0'0'68'0,"0"2"-36"0,0-2-29 0,0 0 17 0,0 0-10 16,0 0-3-16,6 3 2 15,6 0 2-15,0 2-6 16,12 0 4-16,-1 1 3 0,7 2-2 0,0-1 0 16,0 1-6-16,2 3-3 15,1 0-3-15,-3-1 1 16,-3 1-4 0,-6-1-1-16,-7 6 0 0,-5 11 2 15,-6-4 2-15,-9 4 3 16,-6-1 0-16,-2-2-1 15,-1 0-2-15,-3-3-1 16,3 3-7-16,3-6-2 16,3-4-13-16,0-4-6 15</inkml:trace>
  <inkml:trace contextRef="#ctx0" brushRef="#br0" timeOffset="29007.824">22070 9430 112 0,'-9'-3'44'0,"3"3"-24"0,-3 0-21 0,6 0 9 16,-3 0 1-16,0 0 5 15,-3 3 1-15,1-1 0 16,-1 4 1-16,0 2 0 16,0 2-8-16,-6 9-7 0,-3 2-4 15,0 16-5-15,12 0-2 16,3 0-6-16,9-3-1 16,6 6 1-1,3-8 0-15,3-6 9 0,3-5 3 16,8-5 19-1,7-10 7-15,-3-6 5 16,0-6 1-16,-4-2 0 0,-5-5 2 0,-3 0-7 16,-3-11-2-16,-3-5-10 15,-6 3-4-15,-6-4 2 16,-6 1 2-16,-3 0-4 16,-3 0 1-16,-3 5-10 15,-15-5 0-15,0 8-9 16,1 3-3-16,-1-1-3 15,3 3-3-15,3 3-6 0,6 2-4 16,3 3-16 0,15-5-53-1</inkml:trace>
  <inkml:trace contextRef="#ctx0" brushRef="#br0" timeOffset="29305.0628">22600 9636 180 0,'-18'19'68'0,"12"-14"-36"0,-15 0-42 15,12 3 11-15,-3 3-5 16,-2 2 2-16,-7 3 1 16,-3 5 1-16,0 0 0 15,-3 6-11-15,9-6-5 0,1-5-21 16</inkml:trace>
  <inkml:trace contextRef="#ctx0" brushRef="#br0" timeOffset="29554.7586">22305 9525 264 0,'0'11'101'0,"3"-6"-54"0,3 0-59 0,0 3 13 15,-3-3-13-15,9 9 0 16,3 4-5-16,3 3-2 16,3 6 11-16,2 2-3 0,-2 0 0 15,0 0 4-15,-3 0 4 16,6-2-11-16,-3-6-6 0,2-3-58 16</inkml:trace>
  <inkml:trace contextRef="#ctx0" brushRef="#br0" timeOffset="30117.6506">22957 9432 180 0,'0'-5'68'0,"0"2"-36"0,-6 1-42 0,6 2 11 15,0 0-3-15,-6 0 1 16,-3 2-4-16,-3 1 1 16,0 5 2-16,-5 8 3 0,-4 5 2 15,3 11-8-15,3 8-4 16,0 5-2-16,6-6-1 16,3-7-11-16,9 5-14 15,6-8 11-15,3 0 35 16,3-10 18-16,3-6 13 15,3-8 5-15,2-5-7 16,13-5 0-16,-3-3-16 16,-3-5-3-16,-4-3-11 15,-5 0 1-15,-6-8 4 0,-6-2 2 16,0 2 3-16,-9 3-8 16,-3 0-1-16,-9 2-5 15,-6 1-3-15,-3 2-7 16,1-3-4-16,-1 3-12 15,3 3-6-15,0 2-21 16,3 1-6-16,6 2-39 16</inkml:trace>
  <inkml:trace contextRef="#ctx0" brushRef="#br0" timeOffset="30586.4792">23427 9485 244 0,'9'-2'90'0,"-3"2"-48"0,-6-3-67 0,0 3 9 0,-6-3-1 15,3 3 7-15,-6 3 5 16,-2 2 3-16,-1 3 1 15,-3 3 7-15,3 7 6 0,0 17-4 16,3-3-2-16,3-3-3 16,3 0 0-16,3 0-9 15,3-3-3-15,6 1 2 16,3-6 4-16,3-5 17 16,9-3 11-16,5-10 2 15,7-6 2-15,-3-2-10 16,0-6-4-16,-4-5-8 15,-2-8-5-15,-3-7-1 16,-6-1 1-16,-3-2-1 16,-6 2 2-16,0 0-2 15,-9 3 2-15,-9 5-4 0,0 6 0 16,-12 2-6-16,-15 0 0 16,-3 3-15-16,1 2-5 15,-4 3-35-15,3 3-12 16,7 0-17-1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1:57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24761 5006 96 0,'0'-5'35'0,"0"5"-18"0,0-3-9 15,0 3 13-15,0 0 1 16,0-3 2-16,3 1-2 16,-3-1-2-16,0 0-6 15,0 3-1-15,0 0-8 16,0 0 1-16,0 0 1 0,0-2-3 15,0 2-1-15,0 0-3 16,0 0-1-16,0 0 1 16,0 0 0-16,0 2 2 15,0 4 3-15,0-1 0 16,-3 3 0-16,-3 3-3 16,0-1 1-16,0 3 0 15,-3 3 1-15,-3 0-2 0,3 5-2 16,6 6 1-16,-9-3-1 15,-2-3 6-15,8-3 4 16,-9 1-5-16,6-3-1 16,-3-3 0-16,3-3 2 15,3 1-1-15,0 0 0 16,-3-3-3-16,9-1-2 16,-3-1 5-16,0-4 1 15,0 1-5-15,0 0-2 16,0-3 2-16,3 0 3 15,-6 0-1-15,6 0-2 0,-3-3 2 16,-3 0 2-16,6-2-2 16,-6 0-2-16,0-3 0 15,-3 0-1-15,1-8 2 16,-4 3 1-16,3-8-4 16,-3 2 1-16,0 3 0 15,0 0 0-15,3 3 2 16,0 3 1-16,0-1-1 15,0 3 1-15,-3 0-7 16,3 0 3 0,1 0 0-16,-4 3-4 15,3 0-3 1,0 2 1-16,-3 0-5 0,3 1-2 16,6 2-3-16,-6 0-3 15,9 0-4-15,-3 2-2 16,-3 1-132-1,27-3 78 1</inkml:trace>
  <inkml:trace contextRef="#ctx0" brushRef="#br0" timeOffset="1156.3148">24591 5239 72 0,'0'2'30'0,"0"-2"-16"0,0 0-12 0,0 0 6 15,0 3-2-15,-3-3 1 16,-3 0-2-16,6 0 2 16,-3 0 5-16,3 0 2 15,0-3-1-15,0 1 2 16,0-1 5-16,0 3 2 0,0 0-5 15,0-3 0-15,0 3-10 16,0-2-2-16,0-9 10 16,-3 3 3-16,-3-8-5 15,6 3-5 1,-3 0 0-16,-3 0-3 16,6 0 2-16,0-3-2 15,0 0 2-15,-3 0-4 16,3-3 0-16,-2 3 1 15,-1 1 0-15,0-1 2 16,0-3 1-16,-3-2-8 16,6 0-1-16,-3 0-2 15,-3 2 2-15,0 3 7 16,0 0 5-16,-3-2-3 0,6 2 1 16,-3 0-5-16,0-8 0 15,0-2-3-15,-3 2-1 16,6 0 1-16,-6 3 0 15,6 0 0-15,-3 0 2 16,-6 2 1-16,3 1 1 16,1-1 0-16,-7 1 0 15,3-1-5-15,-3-2 1 16,6 0 0-16,3 0 0 16,-3 0 0-16,0-3 2 15,0 3-1-15,0-3 2 16,6 3-4-16,-6-1 0 0,0-1-1 15,0-7 0-15,1 7 4 16,2-1 1 0,0 3-4-16,-3 0 1 0,6-1-2 15,-6 1 0-15,0 0 2 16,6 2 2-16,-3 1-3 16,0 2 0-16,-3-2-1 15,0 2 0-15,0-3 2 16,-3 1 0-16,3 2-3 15,0 0 2-15,0 3 3 16,-2-1 3-16,2 4-4 16,3-3-3-16,-3-1 1 15,-3 1 2-15,-3 0 0 16,6 2 2-16,-3-7-2 16,-3-6-1-16,0 6-2 15,1-1 1-15,-1 3 1 0,-6 0 0 16,3 6-3-16,-3-1 0 15,0 3-5-15,9 0-2 16,0 3-28-16,1-3-11 16,5 0-56-1</inkml:trace>
  <inkml:trace contextRef="#ctx0" brushRef="#br0" timeOffset="6938.183">23115 3299 168 0,'-3'0'63'0,"3"0"-34"0,-9-2-30 0,9 2 15 16,0-3-8-16,-6 3 2 16,3-8-5-16,-3 3-2 15,0-3 0-15,-3 0-1 0,0 0 0 16,-6 0 0 0,-2 3 0-16,5 2 2 15,-6 1-1-15,6 2 2 16,-3 2-4-16,3 3 0 15,-3 3 1-15,-3 3 2 16,6 2-3-16,-5 3 0 0,2 13 1 16,-3 0 0-16,0 3 0 15,9 2 2-15,-3-4-1 16,12 7-1-16,0 0-2 16,9 0 1-16,3 5 1 15,6-5 2-15,3-3-3 16,11 1-2-16,7-6 2 15,3-13 2-15,2-6 0 16,1-7 2-16,6-6 4 16,-10-5 4-16,1-5-2 15,-3-3 0-15,-7-7-3 0,-5 1 1 16,-6-4-4-16,-9-3-2 16,-6-3 0-16,-6-5 1 15,-6-8 1-15,-9 3 3 16,0 2-3-16,-6 6-2 15,1 2 2-15,-1 8 2 16,-9 6-4-16,0 4-1 16,6 6-2-16,-8 6 0 15,-1 2-14-15,0 5-6 16,12 0-25-16,0 1-9 16</inkml:trace>
  <inkml:trace contextRef="#ctx0" brushRef="#br0" timeOffset="7313.2319">23079 3617 176 0,'0'13'66'0,"3"-8"-36"0,12 3-37 0,-9 0 10 16,9 3-1-16,0 5 3 15,6 2-2-15,-1 1-2 16,10 7 0-16,-3 3-1 0,-3-2 2 16,3-1-8-16,-4-5-3 15,-2-2-33 1,-3-6-48-16,-6-2 15 16</inkml:trace>
  <inkml:trace contextRef="#ctx0" brushRef="#br0" timeOffset="9598.9359">23716 3172 132 0,'-15'16'49'0,"15"-16"-26"0,0 0-27 16,0 0 27-1,9 0-9-15,-12 3-5 16,-3 2-2-16,0-5-5 16,-3 0-4-16,0 3 1 0,-2-1 1 15,-1 1 2-15,-3 2-1 16,0 1-1-16,0 2 1 16,6-3-1-16,-3 3 0 0,3-3 2 15,0 3 1-15,-3-3 3 16,9 1 1-16,-3-1 1 15,0 0-2-15,1 1-1 16,5-1 1-16,-9 0 1 16,0-2-3-1,-3 2-3-15,9-5 0 16,-3 5-1-16,3-2 2 16,-6 2-3-1,0 1 0-15,3 2 3 16,-3-6 1-16,3 1 3 15,3-1-1-15,0 4 0 16,-3-6-3-16,3 2 1 16,-3 1-2-16,6-3-1 15,0 0 1-15,0 0 3 16,0 0 2-16,0 0 2 16,0 3 0-16,6-1-4 15,6 9-3 1,3 7 0-16,-6-2 1 15,6 0 1-15,-3-3-4 16,6 1 1-16,-3-1 2 16,-1 0 1-16,4 0-4 15,0 3-1-15,0 0 3 16,0 5 1-16,-3 3 0 16,6-3-2-16,-4 3 3 15,4-3 2-15,-9-8-2 0,6 3-2 16,-6-2 0-1,-3-1-1-15,0-3 0 0,-6 1 2 16,6-3-3-16,-6 0 0 16,0-3 3-16,0 0 3 15,0 1-4-15,-3-1-1 16,0-5 0-16,0 0 2 16,0 0-1-16,0 0 2 15,0 0-2-15,0 0-1 16,0 0 1-16,0 0 1 15,0-3 1-15,6 1 1 16,-3-1 0-16,-3-2 0 16,8-3-2-16,-5 0 1 15,6-3-2-15,3 1-1 0,-3-6 1 16,0-3-1-16,3 1 0 16,-3-3 0-16,6-1 0 15,0 4 0-15,3-1 0 16,-4 4 0-16,-5 1 0 15,6 1 0-15,-9 3-3 16,3-1 0-16,0-5 6 16,-3 3-4-1,0 2-1-15,0 3-2 16,-3 0 0-16,0 3 5 16,0 2 1-16,0-5-3 15,0 6-1-15,-3-1 1 0,0 3 2 16,6-5-2-16,-6 5 0 15,0 0 1-15,0 0 0 16,0 0 2-16,0 0 1 16,0 0-1-16,0 0-2 31,3-3 1-31,-3-7 3 16,0 2 0-16,0 0-4 15,0-3-2-15,0 1 3 16,-3-1 1-16,-3 0 2 15,3-2 0-15,-3 0-2 16,-6 0-2-16,6-3 1 16,-9 0 1-16,0 3-3 15,-3-6 0-15,1 3 1 16,2-2 2-16,0 2-3 16,0 3 0-16,0 2-1 15,0 1 0-15,3 2 2 16,-3 0 0-16,6 0 0 15,-2 3 0 1,2-1-3-16,0 1 0 16,-6 2 2-16,3 3 0 15,-3-5 1-15,9 2 2 16,-3 1-6-16,3 2 1 16,-3-3-1-16,6 0 2 15,0 3 1-15,-3 0 1 16,6 0-3-16,-3 0 2 15,-3-2 1-15,6 2 2 16,0 0-1-16,-3 0-1 16,3-3-4-16,0 3 0 15,0 0 2-15,0 0 1 16,0-3 1-16,0 3 2 16,0-2-6-16,0 2 1 0,0 0 3 15,0-3 4-15,0 1-1 16,0-1-2-16,0 3-3 15,0-3 1-15,0 1 1 16,0 2 0-16,0 0 0 16,0 0 2-16,0 0-3 15,0 0-2-15,3 0 2 16,-3 0 2-16,0 0-2 16,0 0 0-16,0 0-1 15,6 0 0-15,-3 0 2 16,-3 0 0-16,0 0 0 15,0 0 0-15,0 0-3 16,0 0 2-16,0 0 1 16,0 0 2-16,0 0-3 0,0 5 0 15,0 0 1-15,-3 0 2 16,-3 3-3-16,3 8 0 16,-5-2-1-16,-4 4 0 15,-6-2 2-15,6 0 2 16,-6 0-3-16,6 2 0 15,0-5 3-15,0 1 1 16,3-1-4-16,-6-5-1 16,4 2 3-16,2 1 1 15,3 0-3-15,0-4 1 16,-3 4-2-16,6-6 0 16,0 3 2-16,0-5 2 15,3 2-8-15,0 1-1 0,0-4-27 16</inkml:trace>
  <inkml:trace contextRef="#ctx0" brushRef="#br0" timeOffset="12349.2557">10473 5085 84 0,'-3'-2'33'0,"3"2"-18"0,0-3-16 0,0 3 7 0,0 0 0 16,0-3 3-16,0 1 5 15,0-1 1-15,0 0-2 16,0 1 2-16,0-1-2 16,3 0 2-16,0 3-4 15,0 0 1-15,0 0-7 16,-3 0-3-16,6 0-1 0,3 3-1 15,3 2 2-15,3 1 1 16,0 2 3-16,0 2-3 16,0 6 0-16,0 5 1 15,-4 0 2-15,1-2-5 16,0-3-1-16,-3-3 0 16,0 0 0-16,0-2 0 15,-3-3 0-15,0 0 0 0,0-3 2 16,-3 0-1-16,0-2-1 15,-3-3 5-15,0 0 4 16,0 0-5-16,3 3 0 16,-3-3-2-16,0 0 1 15,0 0 0-15,3-3 1 16,-3 0 2-16,3-2 1 16,0-3 1-16,0-5 0 15,-3-8-4-15,3 0-1 16,0-1-1-16,9-1-2 15,-9-1 1-15,6 3 1 0,-1 2-1 16,-2 3-1 0,0 3-2-16,-3 2 1 0,0 3 1 15,0 3 0-15,-3 0-7 16,3 2 0-16,-3 1-8 16,3-1-1-16,-3 3-4 15,0 0-3-15,3-3-12 16,-3 3-5-16,0-2-27 15</inkml:trace>
  <inkml:trace contextRef="#ctx0" brushRef="#br0" timeOffset="13630.6414">10673 5165 72 0,'-3'2'27'0,"3"-2"-14"0,-3 0-15 0,3 0 4 15,0 0 2-15,0 0 2 16,3 8 0-16,-3-8-1 16,0 0 1-16,0 0 1 15,3 0 3-15,-3 0 1 16,0-2 3-16,3 2 2 16,-3-3-3-16,3-5 2 15,-3 0-8-15,0 3-2 16,0 0-3-16,0-1 3 0,0-2 1 15,0 0-5-15,-3 0-2 16,0 0 0-16,0 1 0 16,0-1 1-16,0 0 2 0,0 0-1 15,0 0-1-15,0-3 5 16,0 3 1-16,0 0 2 16,0-2 2-16,-3 2-3 15,0 0-2-15,0 0-5 16,0 0 0-16,0-3-2 15,0 1 0-15,3-6 2 16,-3 5 2-16,0 1-3 16,0-1 0-16,-2-2 3 15,-1 0 1-15,3 0-1 16,0-1-2-16,0 4 1 16,0-1 1-16,-3 1-1 15,3-1-1-15,-3-8 3 0,3 4 2 16,0-9-2-1,0 0-4-15,0 3 0 16,3 0 1-16,0-1 0 16,0-1-3-16,0 1 2 15,0 1 3-15,0 3 1 16,0-6-1-16,0-3 1 16,0 4-2-16,3-4 2 15,0 6-2-15,0 0 2 16,0 0-2-16,0 2-1 15,0 1 3-15,0-6 0 16,3-5-1-16,0 2-2 0,0 1 3 16,0 2 0-1,0 0-1-15,0 0-2 0,6 1 1 16,-6 1 1-16,3-4-1 16,0-3 2-16,6 2-2 15,-3 1 2-15,3-6-4 16,-3 3-2-16,0 3-1 15,3-6 3-15,2-3 2 16,1 6 4-16,0 3-7 16,3 2 0-16,3 0 0 15,6 3 3-15,-3-3 0 16,-1 3-1-16,1 3 1 16,0-1-1-16,0 3 0 15,-3 6 0-15,-1-1 2 0,-2 3 3 16,0-2-2-16,-3 4-2 15,-3-2-3-15,0 0-1 16,6 0-20-16,-12 3-10 16,3 3-27-1</inkml:trace>
  <inkml:trace contextRef="#ctx0" brushRef="#br0" timeOffset="14505.7137">11295 3249 100 0,'-6'-5'38'0,"3"5"-20"0,-3 2-15 0,3 1 10 16,0-3-8-16,0 3-1 16,-3 2-2-16,-6 0-2 0,3 1-4 15,-6 2 0-15,1 2 2 16,-1 3 3-16,3 9-2 16,0 4 0-16,3 0 1 15,0 6 0-15,6-3 0 16,0 0 2-16,3 11-3 15,12-8 0-15,6 2 1 16,0 1 0-16,3-6 0 16,2-5 2-16,4-6-1 15,9-7 2-15,3-9 0 16,-1-4 3-16,-2-6 3 16,-3-6 5-16,-4-4 5 15,-2-3 3-15,-3 0 0 16,-6-3-2-16,-3 3-10 15,-3-1 0-15,-3 1 1 0,-3-8-4 0,-6 0-2 16,-3 0 2-16,0 5 0 16,-3 0 1-16,-3 3 2 15,-3 3-3-15,0 2-2 16,0 5-2-16,-3 3 0 16,0 3-9-16,-6 0-1 15,4 5-7-15,2 2-4 16,0 1-12-16,0 2-4 15,3 1-22 1,3 2-37-16,0-6 20 16</inkml:trace>
  <inkml:trace contextRef="#ctx0" brushRef="#br0" timeOffset="14880.7134">11447 3485 144 0,'0'0'55'0,"3"0"-30"0,-3 2-29 15,6 1 12 1,0 0-8 0,3 2 0-16,-1 3 0 15,4 2-3-15,0 1 2 0,3 5 3 0,0 2 1 16,0-2-1-16,6 3-2 16,6-1 9-16,-7-7 4 15,-2-1-11-15,0-2-3 16,-3 0-5-16,-3-2 1 15,0-1-35 1,-3-3-44-16</inkml:trace>
  <inkml:trace contextRef="#ctx0" brushRef="#br0" timeOffset="15818.3847">12105 3241 60 0,'0'3'24'0,"0"-3"-12"0,0 2-5 16,0-2 9-16,0 0 1 16,0 0 1-16,0 0 2 15,0 0 2-15,0 0-6 16,0 0-1-16,0-2-7 15,0-1-3-15,-6-2-2 16,3 0 0-16,0-1 2 0,0 4 0 0,-3-6 2 16,0 2-2-1,0-4 0-15,0 2-3 0,-3 0 1 16,0-3-4-16,0 1 0 16,0 2-6-16,-3 5 0 15,0-2 1-15,0 2 3 16,1 3 2-16,-7 3 1 15,-3 0 0-15,3 4 0 16,0 1-3-16,3 0 2 16,0 0 1-16,3 0 0 15,1 0 2-15,-1 5 3 16,3-5-2-16,0 6-2 16,3 1-3-16,0 1-1 0,3 3 2 15,3 7 2-15,3 3 2 16,3 1 1-16,0-1-5 15,3-3-1-15,6 1 5 16,2-1 5-16,4 3 2 16,0-2 4-16,3-1-7 15,-3-2-2-15,0 0-3 16,-1-8 1-16,-2-3-2 16,-3-3-1-16,-3 1-17 15,3-3-6-15,-3-3-24 16</inkml:trace>
  <inkml:trace contextRef="#ctx0" brushRef="#br0" timeOffset="16802.8475">12128 3225 72 0,'-15'-2'27'0,"15"-4"-14"0,0 6-2 15,0 0 12-15,0 0-6 0,0-2 1 16,3-1-5-16,-3 0 2 16,6 3-6-16,-6-8-3 15,0 3-3-15,0-5-3 16,6 4 1-16,0 1 1 0,0 0 1 15,0-6-1 1,0 3-2-16,0 0 1 16,3 3-1-16,0-3 0 15,0 3 8-15,3-1 5 16,0 4-13-16,0-1-4 0,0 1 1 16,-1 2 3-1,1 0 1-15,0 0-1 0,0 7 3 16,3-7 2-16,0 11-4 15,-3-3-1-15,3 0 0 16,-3 0 2-16,0 0-1 16,-4 2-1-16,-2-2 1 15,0 3-1-15,-3-1 2 16,-6 1 1-16,0 0 1 16,0 2 2-16,0-5-1 15,-5 5 2-15,-1 0-6 16,-3 0-1-16,0 1 0 15,0-1 0-15,0 5 0 16,0 6 0-16,0-3 0 16,0 1 0-16,0-4 2 15,0-2 1-15,1 3 1 0,-1-4 0 16,3 1 0-16,0 0 0 16,0 5-2-16,0-2-2 15,-6 2 3-15,3-2 0 16,0 2 1-16,-3-3 0 15,3-5 4-15,1 3 5 16,2-2-9-16,0-1-2 16,3 0-2-16,0-2 0 15,0-1 0-15,3-2 0 16,0-3-29-16,3-2-10 16,0-6-52-16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2:00:02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14328 16042 152 0,'-6'26'57'0,"6"-23"-30"0,-3 13-32 16,3-11 12-16,0 0-2 16,0 1 2-16,0-6 3 15,0 0 4-15,0 0-8 16,0 2 6-16,0-2 1 0,-3 5-4 16,0-2-3-16,0-3-1 15,0 0 1-15,0 0-5 0,0-3-3 16,3-4 3-16,0-7 1 15,0-2-3-15,3 1 1 16,3-1-2-16,0-5 0 16,0 5 0-16,3-6 0 15,3-7 2-15,6-2 2 16,-3 2-8-16,0 2-1 16,-4 6 4-16,1 0 3 15,-3 8 3-15,0 5 1 0,0 0 6 16,0 5 6-16,0 3-2 15,0 5 0-15,0 1-6 16,0 2-3-16,3 5 0 16,0 0-1-16,0 8-5 15,2-5-1-15,7 0 1 16,3 0 0-16,0-3 1 16,0-2 2-16,-1-6-1 15,1 0 2-15,-3-5 2 16,0-5 2-16,3 5-1 15,0-8 1-15,-1-5-4 16,1-6 0-16,-3 1-1 16,0-4-2-16,3 1 3 15,-6-2 0-15,-1 1-4 16,1 1 1-16,0 3 0 16,0-1 2-16,-3 3-1 0,0 3 2 15,0 0-2-15,3-3 2 16,-1-3-4-16,1 4-2 15,-3 1 2-15,0 4 0 16,0-1 1-16,-3 3 2 16,0 3 1-16,-3 2 1 15,0 1-2-15,-3 2 1 16,-1 5-2-16,1-5 2 16,0 8 0-16,-3 0 1 15,0 5 0-15,0 0 0 16,-3 6-2-16,0 2 1 0,3 3-2 15,0 0 2-15,3 2-4 16,0-2-2-16,3-6 2 16,3 4 0-16,9-12-2 15,0-2 0-15,0-3 2 16,-1-7 0-16,4-1 1 16,0-2 2-16,0 5-1 15,-3-6 2-15,-1-1 2 16,1 4 2-16,6-2 1 15,0-1 2-15,0 1-1 16,-1 0 0-16,-2-1-3 16,0 4-1-16,-6 2-3 15,3 5 1-15,6 3-2 16,-10 8-1-16,7 8 1 0,0-1-1 16,0 1 0-1,0 0 0-15,2-5-5 16,1 2-1-16,-3-5-30 0,0-6-12 15,9-2-76 1,-1-8-44-16,-2-8 79 16</inkml:trace>
  <inkml:trace contextRef="#ctx0" brushRef="#br0" timeOffset="9485.2956">19707 6580 148 0,'12'-2'55'0,"-6"-1"-30"0,-3-2-5 0,-3 5 19 15,3-3 1-15,-3 3 0 16,2 0-4-16,-2 0 0 16,0 0-20-16,0 0 2 0,-2 3 0 15,-4 2-4-15,-3 5 2 0,-9 4-3 16,-6 4 2 0,-3 9-4-16,0-1-1 0,-2 1-4 15,-4-1-1-15,6 1-1 16,3-1 2-16,0 0-3 15,4-4-2-15,-4 4 0 16,6-5-1-16,0-2-5 16,3 2 1-16,3-3 2 15,0-4 1-15,3-1-8 16,1-3-2-16,2 1-10 16,3-6-4-16,0-2-15 15,-3 0-5-15,0-3-20 16,3-8-9-16,0 0-81 31,3-13 75-31</inkml:trace>
  <inkml:trace contextRef="#ctx0" brushRef="#br0" timeOffset="9844.8089">19364 6789 180 0,'18'-16'68'0,"-15"11"-36"0,-3-3-22 16,0 5 20-16,0-4-16 0,0-1-5 15,0-6-8-15,-6 1-1 16,0 0 0-16,0 2 0 0,3-2 2 15,0 0-1-15,0 2 2 16,0 1 4-16,0-1 4 16,1 3 2-16,-1 3 3 15,3 0 2-15,-3 2 1 0,3 3-2 16,0 0 0 0,8 5-3-16,1 1-5 15,6 1-4-15,0 4 0 16,3 5-1-16,0 5-2 15,3 0 1-15,3 3-2 16,2 3 2-16,4 2 4 16,3 0 4-16,3 0-4 15,-4-3 1-15,-2 1-7 16,-3-6-1-16,-3 0 2 16,-3-5 1-16,-7-3-10 15,-2 0-5-15,-3-2-41 16,-3 0-15-16,-6-1-47 15</inkml:trace>
  <inkml:trace contextRef="#ctx0" brushRef="#br0" timeOffset="11758.0687">20894 6842 204 0,'6'0'77'0,"-3"3"-42"0,0-3-34 0,-3 0 14 16,0 0-13-16,0 0 0 0,0 0 2 15,0 0 5-15,0 0-5 16,0 2 5-16,-3 1 1 0,0 2-1 16,-3 1 0-16,0-1-1 15,-3 0 0-15,1-2-4 16,-1 0-1-16,0-1 1 16,0 1 2-16,0-3-1 15,0 0 0-15,-6 0-6 16,-6 0 1-16,3-3 0 15,3 1 2-15,1-1-1 16,-1-2-1-16,0-1 3 16,0-2 0-16,-3 0-1 0,3-2 1 31,-3-1-2-31,-3 1-1 16,4-4 1-16,-4 1-1 15,3-3 4-15,3 3 5 0,3-5-3 16,0-1-1-16,0 3-2 15,0-2-3-15,3-1 1 16,1 1-1-16,-1-1-5 16,0-5 1-16,0 3 0 15,0-5-1-15,0 5 4 16,3-1 2-16,0 1-2 16,0 0 0-16,0 0 5 15,0 2 5-15,3 1-7 16,0-1-1-16,0 3-1 15,3 1 0-15,0 1-3 16,3-7 0-16,0 3 2 0,3-1 0 16,0 3 1-16,0 0 0 15,0 3 0-15,0 3 0 16,0 2 0-16,-3 0 2 16,0 2 1-16,0 1 1 15,0 2-2-15,0 1-2 16,0-1 1-16,-3 3-1 15,0 0-3-15,3 5 2 16,-3 6 1-16,0 0 0 16,0 4 0-16,0 1-3 15,0 0 2-15,0-3 1 16,-3 1 2 0,0-1-1-16,0 0 2 0,-3 0-2 15,0-2 2-15,0 0-2 16,-3-1-1-16,0 1 3 15,0-1 0-15,0 4-1 16,0-1-2-16,0 5 1 16,3 6 1-16,0 0-3 15,-3 0 0-15,-2-3-1 16,2 3 0-16,6-1 2 16,-6 4 2-16,3 2-3 15,-6-2 0-15,3-1 1 16,3-2 0-16,0 0 0 15,6-1 2-15,0-1-3 0,3-1 0 16,0-3 3 0,6-2 1-16,0 0-4 15,3 3 1-15,0-4 2 0,0-1 1 16,5 4 1-16,-2-7 2 16,0-3-5-16,0-3-1 15,0-2 0-15,3-1 2 16,0-2-1-16,6-5-1 15,-4-3 5-15,1 0 1 16,0-2 0-16,-3-4-1 16,0 1-3-16,0 0-2 15,-4-3 1-15,1 0-1 0,0 0 2 16,0 0 1-16,0 3-4 16,0-5 1-16,-3 4 0 15,-3 1 2-15,0 3-1 16,0-9-1-1,2 3 3-15,-8 3-7 16,6 2-1-16,-3 1 2 16,0-1 3-16,0 3 1 15,-3 3 2-15,0 0-4 16,0-1 0-16,-3 1 1 16,0 2 0-16,0 1-3 15,0-1 2-15,0 0 1 16,0 1 0-16,0-1 0 15,0 3 2-15,0-2-6 16,-6 2 1 0,0 0 3-16,-3 0-2 0,-3 0 1 15,1 0 3-15,-1 2 1 16,-3 1-4-16,0-1 1 16,-3 4 2-16,0-4 1 15,-3 4 3-15,-2-1 3 16,-1-2-6-16,0 7-2 15,3 1-1-15,0-1 2 16,3 4-14-16,3-4-7 16,1-7-41-16,2 5-16 15</inkml:trace>
  <inkml:trace contextRef="#ctx0" brushRef="#br0" timeOffset="12648.2984">21555 6361 208 0,'-3'-3'77'0,"6"0"-42"0,-6-2-30 16,0 2 17-16,0 1-10 15,0-1 1-15,0 3-2 16,0 0 1-16,-3 0-6 16,0 0 0-16,-6 5 1 0,-5 3-3 15,-1 6-3-15,0 4 0 16,-3 11 1-16,3 8-1 15,0 3-1-15,3 0 1 16,7-1-1-16,5 4 2 16,3-6 3-16,6-3 0 15,2-2 2-15,16-6 0 0,-3-2 1 16,3-5 0-16,0-4 2 16,0-7 4-16,-1-5 1 15,4-6-6-15,3-2-3 16,-3-5-1-16,-4-6 1 15,-2-6 1-15,-3 1 3 16,-3 0-3-16,0-5-2 16,-3-1-5-16,-3-12 0 15,-3 4-2-15,-3 3 0 16,-3 3 4-16,-3 3 1 0,0 2-1 16,-3 5 1-1,-6 4 0-15,-3 1 3 0,0 4-12 16,0 2-3-16,0 3-9 15,0-1-2-15,4 4-7 16,2-1 0-16,0 0-21 16,3 1-9-16,3-1-45 15,0-2-33 1,3-1 60-16</inkml:trace>
  <inkml:trace contextRef="#ctx0" brushRef="#br0" timeOffset="13163.9567">22127 6543 164 0,'-3'-2'63'0,"3"4"-34"0,0-2-34 16,0 0 60-16,6-5-14 0,-6 5-8 15,9 3-6-15,-1-9-16 16,4 4 4-16,0-1 5 0,3 0-2 16,3 1-1-16,3-1-3 15,3 0-1-15,-1 1-5 16,10-1 0-16,-3 0-1 16,0 1 1-16,0-1-4 15,-4-5-1-15,-2 3-3 16,-3 0-3-16,3-1-1 15,-6 4 0-15,-3-1-30 16,-1 0-4 0,-2 1-3-16,-3-1 0 15,-3 3 3-15,-3 0-6 0,-9 5-63 32</inkml:trace>
  <inkml:trace contextRef="#ctx0" brushRef="#br0" timeOffset="13413.9823">22058 6760 180 0,'3'3'68'0,"6"-3"-36"0,21 0-22 16,-12 0 17-1,6 0-2-15,5-3 0 16,7 0-8-16,12-4 0 0,-4 1-10 16,1-4-4-16,6 4-2 0,-1-4-17 15,-2 2-4-15,-4 3-45 16,-5-6-64 0,-6 0 26-16</inkml:trace>
  <inkml:trace contextRef="#ctx0" brushRef="#br0" timeOffset="15773.8456">23222 6284 280 0,'0'10'107'0,"0"-10"-58"0,0-13-42 0,0 13 23 16,-3-2-10-16,0-6-1 15,-3 0-9-15,0 0-4 16,-3 0-3-16,-3 3 0 0,-3-1 2 16,-2 4-4-16,-1 10-1 15,-12 5 0-15,0 8 0 16,3 8-3-16,4 13 0 16,2 6-1-16,12 0 3 15,3-6-2-15,15-2 1 16,9-6 0-16,8 0 0 15,10-7 6-15,3-6 5 16,11-10-1-16,1-9 1 16,-3-7 1-16,8-6 4 0,-5-4 5 15,-4-17 3-15,-8-3-5 16,-3-2-2-16,-6 0 4 16,-15 3 2-16,-10 2-2 15,-5 0-1-15,-14 1-10 16,-7 2-3-16,-3 7-5 15,-3 4-3-15,-3 5-7 16,4 2-4-16,-4 3-25 16,3 3-10-16,6 0-59 15,18-6-100 1</inkml:trace>
  <inkml:trace contextRef="#ctx0" brushRef="#br0" timeOffset="16523.616">19844 7795 296 0,'-42'34'112'0,"30"-10"-60"0,-12 0-56 15,12-11 21-15,-11 11-13 16,-10 10-2-16,-3 3-8 15,3-2-1-15,1-1 3 16,-1-2-18-16,9-6-7 0,3-5-18 16,3-5-6-16,3-5-117 31,7-17 90-31</inkml:trace>
  <inkml:trace contextRef="#ctx0" brushRef="#br0" timeOffset="16742.3781">19469 7763 276 0,'-3'10'104'0,"3"-4"-56"0,3 2-36 0,3-3 24 15,-1 6-15-15,4 10-2 16,3 3-11-16,3 5-5 16,3 8-2-16,3 0-1 0,6 2 0 15,2 1-3-15,-2-5 2 16,0-6-34-16,-3-6-15 15,0-1-29-15,5-12-13 16,-5-5-6 0</inkml:trace>
  <inkml:trace contextRef="#ctx0" brushRef="#br0" timeOffset="18258.1611">21002 8109 176 0,'0'3'68'0,"0"0"-36"0,2-1-13 15,-2-2 23-15,0 6-3 16,0-1-1-16,0 0-13 16,0 1-2-16,0 2-14 15,-5-1 3-15,-1 1 2 0,-3 0-5 16,0 3-3-16,-3-3 1 16,0-3 2-16,-3 0-4 15,0 1-3-15,0-1 3 16,0-2 4-16,0-1-5 15,1-2-2-15,-7-2-4 16,-3-1 1-16,0-2-1 16,3-1 0-16,0-1 2 0,1-1 0 15,-1-6-5-15,0 4 1 16,0-1 0-16,0-2 2 16,0 2-4-16,-2-5 2 15,2-5 0-15,0 3 2 16,0-1-4-16,3 1 2 15,0-1 2-15,1 1 1 16,2 2 1-16,0-3 0 16,3-4-5-16,3-4 1 15,0 1 0-15,3-1-1 16,3 1 1-16,0-1 0 0,0 1-4 16,3 2 0-16,3 3 2 15,3-3 1-15,0 0-2 16,0-2 0-16,0 5 4 15,0 2 1-15,0 3 2 16,0 3 0-16,0 2-3 16,0 3 2-16,-3 0-8 15,0 3-2-15,0 0 1 16,0 2 1-16,0 1 1 16,0-1 2-16,-3 3 6 15,0 0 4-15,0 5 1 16,-3 6 2-16,-3-1-2 15,0 4 0-15,-3-1-1 16,0 3 2-16,-3 0-3 0,0 2-2 16,0 3 0-16,0 0-1 15,3 1 0-15,0 15 2 16,-6-6-3-16,1 4 0 16,2-1-1-16,3 1 0 15,3 7 2-15,0-2 0 16,3-3 0-16,6-3 0 15,3-2 4-15,0-3 2 16,0-3-2-16,3-4-1 16,3-4-3-16,2 1-1 15,1-6 3-15,0-5 1 16,3-3-4-16,0-2 1 0,3-3-2 16,3-3 0-16,-1-2 2 15,1-3 2-15,0 0-1 16,0-3-1-16,-3-5-6 15,-1 3-1-15,7 0 1 16,-3-6 1-16,-3 1 0 16,0-3 1-16,-3 2 3 15,-4 3 2-15,1 3-2 16,-3 0-2-16,-3 0 4 16,0 2 1-16,-3 0 2 15,0 4 2-15,-3-1-3 16,-3 0 0-16,0 2-3 15,0 1-1-15,-3 0 5 16,-6 2 2-16,0 3 6 16,3 3 3-16,-6 2 0 15,-3 3 4-15,1 0-5 0,-1 3 2 16,-3 4-3-16,0-1 2 16,0-4-6-16,0 3-1 15,3-2-13-15,-5 0-4 16,-1-3-9-16,3 0-2 15,3-3-16-15,3 0-4 16,3 0-43-16,15-10-63 31</inkml:trace>
  <inkml:trace contextRef="#ctx0" brushRef="#br0" timeOffset="18961.3608">21513 7776 164 0,'-3'8'63'0,"3"-8"-34"0,-2 3-27 0,2-3 14 16,0 0-8-16,0 0-2 16,0 0 1-16,2 0 0 0,4-3-3 15,0-2-1-15,0-3 1 0,3-5-5 16,-3-1-1-16,3-2-2 15,-3-2 0-15,0-3 5 16,3-3 3-16,0 3 3 16,-3 5 1-16,0 3 7 15,0-1 2-15,-3 7 0 16,0 1 2-16,3 4-6 16,-3-1-3-16,0 16 1 15,6 3 3 1,0 5 3-16,-4 3-3 15,1 5 2-15,0 13-3 16,0-2 0-16,0 0-10 16,3-3-1-16,-3-5-2 15,0 5 0-15,0-8-3 0,0 3 0 16,0-9-7-16,0-4-2 16,-3-3-20-16,0-3-6 15,0-2-23-15,-3-3-7 16</inkml:trace>
  <inkml:trace contextRef="#ctx0" brushRef="#br0" timeOffset="19274.0007">21579 8154 184 0,'-6'6'71'0,"6"-4"-38"0,3-2-30 15,-3 0 15-15,3 0-3 16,3 0 1-16,0 0 9 16,9 0 6-16,3 3-16 15,2 0 1-15,1-1 0 0,3 1-6 16,0 2-1-16,0-2-5 15,0 0-1-15,-1-1-6 16,-2 1 0-16,3 0-23 16,0-1-8-16,-3-2-18 15,-4 0-8-15,1-2-36 16</inkml:trace>
  <inkml:trace contextRef="#ctx0" brushRef="#br0" timeOffset="19727.1621">22296 7776 252 0,'-9'3'93'0,"9"-3"-50"0,0 2-52 15,0-2 14-15,6 0-5 16,3 0 2-16,6 0 8 16,9-2 3-16,0-1-6 15,3 0 0-15,-1 1 0 0,1-1-6 16,3 1-2-16,3-1-3 0,-1 3 0 16,-2 0-11-16,-3 0-2 15,0-3-10-15,-3 1-3 16,-4-1-16-16,-2 0-9 15</inkml:trace>
  <inkml:trace contextRef="#ctx0" brushRef="#br0" timeOffset="19930.322">22225 8017 244 0,'-6'21'90'0,"9"-18"-48"0,6-1-47 15,0 1 15-15,6-3-6 16,8 0 2-16,10 0-12 16,3-5-3-16,0-1 4 15,5 1-40-15,10-3-14 0</inkml:trace>
  <inkml:trace contextRef="#ctx0" brushRef="#br0" timeOffset="21805.7078">23448 7567 140 0,'-3'5'55'0,"6"-5"-30"0,-3 0-12 0,0 0 19 15,0 0-5-15,0 0 17 16,0 6-7 0,-3-1-20-16,-6 0-2 0,6 1-2 15,-6-1-7-15,0 5-1 16,-2 1-1-16,-7 0 2 16,-3 4-1-16,-9 7 2 15,0 1-2-15,7 7 0 16,-7 4-1-16,3-2 2 15,3-3-3-15,3 0 0 16,1-5-1-16,2-3-2 0,3-3-10 16,3-2-4-16,0-2-11 15,9-4-4-15,-3-2-37 16,3-3-13 0,0-5-36-1,-6-8 33-15</inkml:trace>
  <inkml:trace contextRef="#ctx0" brushRef="#br0" timeOffset="22243.3418">23082 7580 260 0,'-15'21'96'0,"0"-18"-52"0,3 0-56 0,9-1 6 16,-5-2-7 0,-1 0 3-16,3-2 0 15,0-1 7-15,0 3 1 0,0-8 2 16,0 3 2-16,-3 0 3 16,9 2 0-16,-3-2 0 15,0-1 3-15,3 4 5 16,0-1 10-16,0 0 6 15,3 3-4-15,6 0-3 16,6 8-4-16,3 8-1 0,2 3-5 16,7 5 0-1,6 5-5-15,0 2 1 0,11 14-5 16,-2-5-2-16,0 2 0 16,-4-2-1-16,4-5 0 15,0 7 2-15,-7-8-1 16,-5-7 2-16,-3-3-15 15,-3-6-7-15,0-2-37 16,-9-5-13-16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3:03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15468 6824 124 0,'0'0'49'0,"3"0"-26"0,-3 0-12 0,0 0 15 15,0 0-14-15,0 0-7 16,0 0-1-16,0 0-1 16,3-3-1-16,0 0-4 0,0 1 1 15,3-4 5-15,0 1 2 16,0 2 2-16,3-4 2 15,0 1 1-15,-3 1 1 16,0 2 0-16,0 1 0 16,-3-1 0-16,0 0 0 15,-1 1-2-15,-2-1 1 16,0 0-4-16,0-5 3 16,-5 1-2-1,-4-7-1 1,0 9-2-16,0-6 1 15,-3 1-3-15,0 2 0 0,-3 3 1 16,0-1 0-16,-3 1-5 16,0 2 1-16,4 1 0 15,-7 2 0-15,3 0 0 16,-3 2 0-16,0 4-3 16,3 2 2-16,0 0-1 15,4 2-2-15,2 3 3 16,-3 1 2-16,3 1-2 15,0 1 0-15,0 3 1 16,3 5 0-16,0-3 0 16,0 3 0-16,3 5-3 15,3-3 2-15,3-2 1 0,3 0 2 16,3-6 1-16,3-2 1 16,3 0 0-16,6-3 2 15,6-2-1-15,3-3 0 16,-1-3-3-16,-2 0-2 15,0-2-6-15,-3 0-1 16,-3-3-15-16,-3 0-3 16,-4 0-14-16,-2-3-5 15,3-2-20 1,-3-3-39-16,0 0 25 16</inkml:trace>
  <inkml:trace contextRef="#ctx0" brushRef="#br0" timeOffset="578.1671">15617 6440 140 0,'0'-3'52'0,"0"3"-28"0,0 0-15 0,0 0 16 15,0 0-10-15,0-2-3 16,0-1-10-16,0 0-1 16,0 3-1-16,3 0 0 0,-3 0 2 15,0 0 1-15,3 3 1 16,0 2 0-16,3 9 0 16,-3 7 4-16,3 3 3 15,0-1-2-15,3 4 0 0,-6 2-1 16,0 8 0-16,0-3 0 15,0 1 0-15,-3-1-4 16,0 1-1-16,0-4-1 16,0 1 1-16,0-3-2 15,0 3-1-15,0-6 1 16,2-4-1-16,1-4 0 16,-3-2 0-16,0-3 0 15,3-2 0-15,-3-1-9 16,0-2-4-16,3-2-18 15,-3-1-5-15,0-5-19 16,3 0-42 0,3-5 18-16</inkml:trace>
  <inkml:trace contextRef="#ctx0" brushRef="#br0" timeOffset="1187.6613">15825 6832 200 0,'-3'5'77'0,"3"-3"-42"0,3 1-41 0,-3-3 12 0,0 0-11 16,6 3-1-16,0-1 0 16,3-2 4-16,3 0 1 15,3 0 1-15,0 0 2 0,0-2-1 16,0-1 2-16,2 0 0 16,4 1 3-16,-3-1 3 15,-3-2 5-15,0 0-6 16,-3-1-2-16,-3 1-3 15,0 0 0-15,-3-1 0 16,-3-4 1-16,-3 2 2 16,0 0 3-16,0 3-2 15,-9-6 3 1,-6 3-2-16,0 3-6 16,0 5-1-16,0 0-6 15,0 3 1-15,0-1-3 0,-3 3 2 16,4 1 1-16,-1 2 2 15,3 0 1-15,0 2 1 16,3 6-3-16,0 0 2 16,3 2 1-16,3 6 2 15,0 5-1-15,3-2-1 16,6-3-2-16,3-6 1 16,3 1-1-16,0-6-2 15,0 0-8-15,3-5-3 16,2-3-19-16,-2-2-5 0,-3-3-29 15,6-5-26 1,0-1 36-16</inkml:trace>
  <inkml:trace contextRef="#ctx0" brushRef="#br0" timeOffset="1281.3828">16188 6797 160 0,'18'-5'63'0,"-18"2"-34"0,0 1-25 15,3 2 15-15</inkml:trace>
  <inkml:trace contextRef="#ctx0" brushRef="#br0" timeOffset="1687.7204">16215 6781 303 0,'0'-2'21'0,"0"-1"-10"15,0 0 6-15,0 1 3 0,-12 2-8 16,0 2-9 0,0 6-2-16,-2 3-6 0,-1 5 1 15,3 0 2-15,0 2 1 16,3 3-2-16,3 3 0 15,0-3-5-15,6-2 0 16,0-6-1-16,3-2 3 16,3-1 6-16,3-5 4 15,0-7 1-15,0-9 0 16,0 1 1-16,6-4 3 16,-4-1 0-16,4-1 0 15,-3-3 1-15,-3 3 4 16,0 0-2-16,-3 1 1 15,0 4-5-15,-3 0 0 16,0 3-7-16,0 1-1 0,0 4-7 16,-3 3 0-16,3 10 1 15,0 1 3-15,3 2 0 16,0 0 1-16,0 1-14 16,0-4-4-16,3 1-14 15,0-3-7-15,0 0-6 16,-1-3-3-16,1-2 0 15,0-3-21 1,0-3 18-16</inkml:trace>
  <inkml:trace contextRef="#ctx0" brushRef="#br0" timeOffset="2062.7">16373 6773 176 0,'0'-2'66'0,"0"2"-36"0,0 0-31 0,0 0 12 16,3 5-7-1,0 0-3-15,0 3 0 0,3 8 1 16,0 0-1-16,0 0 2 0,3 0 0 16,0 5 1-16,0-5 2 15,5 2 1 1,-5-2-3-16,0-3-1 16,-3-2-1-1,0-8 5-15,-6-3 5 16,0 0 3-16,0-8 3 15,0-3 1-15,-3-2 3 16,9 0-8-16,-6-3-3 0,6-3-2 16,0 1-1-1,0-1-2-15,0 3-1 0,3 3-6 16,0-5-1-16,3 4-2 16,0 6 0-16,3 0-11 15,-4 8-5-15,1 0-18 16,0 0-6-16,3 3-15 15,0 0-5-15,-3-1-12 16</inkml:trace>
  <inkml:trace contextRef="#ctx0" brushRef="#br0" timeOffset="2875.6241">17052 6411 148 0,'0'-3'57'0,"0"3"-30"0,3 3-14 15,-3-3 17-15,0 0-13 16,0 0-4-16,3 5-6 16,0 3 0-16,-3 8-4 15,0 8-2-15,3 2 0 0,-3 9-1 16,2-1 2-16,-2 8-1 15,3 1-1-15,6 2 1 0,0-6 1 16,-9-2-3-16,6-5 0 16,-6 3-6-16,6-9 0 15,0 0-6-15,-3-4 1 16,0-6-14-16,-9-11-30 31,0-3-20-31,-3-7 15 16,0-3 25-16,0-2 16 15,-2-1 74 1,-10-15-17 0,0 2-3-1,0 0-6-15,-3 5-4 0,3 1-5 16,4 5-1-16,2 2 1 16,3 3 0-16,3 0-10 15,3 3 6-15,3 0 4 0,6-1 1 16,9 4 3-16,3-6-9 15,2 8-3-15,7-6-6 16,9 1-4-16,9 0-5 16,-1-3-2-16,1 3-26 15,-3-1-9-15,5 1-47 16,-5 0-26 0,0 2 56-16</inkml:trace>
  <inkml:trace contextRef="#ctx0" brushRef="#br0" timeOffset="3192.7423">17409 6678 136 0,'-6'5'52'0,"-9"-7"-28"0,6 18-19 0,9-11 13 16,-3 0-4-16,0-2-2 15,-6 7-8 1,3 1-2-16,0 5-1 0,0 2-1 16,3 4-3-16,3 1 2 15,6-4-1-15,6 5-2 16,3-6 9-16,0-2 4 15,0-5 9-15,0-9 3 16,0-2 3-16,-1-2 0 16,-2-6-2-16,-3-3-2 0,0-2-8 15,-6-3-3 1,0 0-3 0,-6 0-1-16,-3-7-10 15,-3 1-4-15,0 4-13 16,-8-1-6-16,2 6-16 15,-6 5-5-15,0 3-38 16,3 7-19-16</inkml:trace>
  <inkml:trace contextRef="#ctx0" brushRef="#br0" timeOffset="3927.1356">17954 6411 208 0,'-6'-3'77'0,"3"6"-42"0,3-3-37 0,0 0 17 15,-3 3-13-15,-3-1-1 16,0 6-10-16,-3 0-4 15,0 16 7-15,0 8-6 0,-3 5-2 16,-3 10 1-16,3 1 2 16,9 0 0-16,3-1 0 15,3-5 6-15,6-2 4 16,3 2 13-16,0-10 7 16,3-5 3-16,3-9 4 0,6-12 6 15,2-12 4-15,7-7-8 16,-3-6-4-16,-6-4-10 15,-1-6-1-15,-5-8 1 16,-6 2 1-16,-6-2-4 16,-3-8 1-16,-6-3-7 15,-3 3-1-15,0 3-9 16,-3 5-2-16,3 5-5 16,0 9-3-16,-6 1-9 15,1 9-3-15,-4 3-16 16,0 7-5-16,0 3-30 15,3 5-39 1,3 3 36-16</inkml:trace>
  <inkml:trace contextRef="#ctx0" brushRef="#br0" timeOffset="4161.5481">18397 6625 328 0,'0'0'123'0,"3"0"-66"0,-3 0-88 0,0 0 8 0,0 0-59 16,0 0-20-16,0 0 0 15,3 0 4-15</inkml:trace>
  <inkml:trace contextRef="#ctx0" brushRef="#br0" timeOffset="4317.8259">18409 6871 260 0,'-3'8'96'0,"3"-8"-52"0,3 0-58 15,-3 0 11-15,0 0-37 16,3 0-11-16,3-2-42 16,9-4-19-16</inkml:trace>
  <inkml:trace contextRef="#ctx0" brushRef="#br0" timeOffset="6552.6532">15257 7559 60 0,'0'0'24'0,"3"-2"-12"0,-3-4-14 0,0 6 6 15,0 0-5-15,0-2 0 16,0-1-1-16,0-2-2 16,0-1 14-16,0 1 7 15,0 0 12-15,0 2 4 16,0 0 5-16,0 1 1 16,0-1-6-16,0 1 0 15,0 2-19-15,0-3-6 0,0 3-3 16,0 0-3-16,0 0-2 0,0 5 1 15,9 6-1-15,-3 13-3 16,6 5 0-16,-1 5 2 16,-2 6 0-1,-3 13 1-15,0 0 0 0,0-8 2 16,-3-3 1-16,0-5-6 16,0 0-2-16,0-8-3 15,-3 0-17 1,0-5-5-16,0-5-4 15,0-4-1-15,0-4-32 16</inkml:trace>
  <inkml:trace contextRef="#ctx0" brushRef="#br0" timeOffset="6990.2531">15581 7768 184 0,'-6'5'71'0,"6"1"-38"0,-18-4-30 0,9 4 15 0,-2 4-14 16,-1-2-1-16,-6 0-12 16,0 8-2-16,-3-3 6 15,0-2 0-15,0-1 3 0,7-2 0 16,-1 0 0-16,3-2 2 16,3-1 2-16,3 3 3 15,3 0 2-15,3 2-1 16,6 1 1-16,3 0-4 15,3 2-2-15,3 0-3 16,2 3-1-16,1 0 2 16,3 2 2-16,-3-2-13 15,0-5-5-15,0-1-24 16,-6-2-51 0,-1 0 12-16</inkml:trace>
  <inkml:trace contextRef="#ctx0" brushRef="#br0" timeOffset="7459.0478">15739 7919 168 0,'21'8'66'0,"-3"0"-36"0,-1-3-31 0,-8-2 12 0,3-3-12 16,0 0-1-16,0-3-13 16,3 1-3-16,0-4 0 15,0-2 3-15,-3 0 13 16,0-8 8-16,-3-2 7 16,-4 2 4-16,1 0 0 15,-3 3 1-15,-3 2-9 16,-3 1-3-16,-3 2-2 0,-5 3-5 15,-4 2-1-15,-3 3 1 16,0 8 0-16,-6 0 3 16,-3 5 1-16,4 0-1 15,-1 3 1-15,3 3-2 16,3 2-1-16,0 0 5 16,3 0 1-16,3 8 0 15,6-2 1-15,3-1-6 16,6-2-1-16,3-5-2 0,9-4-2 15,9-1-15-15,3-6-5 16,6-8-39 0,-1-3-34-16,7-16 31 15</inkml:trace>
  <inkml:trace contextRef="#ctx0" brushRef="#br0" timeOffset="7880.6506">16046 7930 200 0,'5'8'77'0,"4"-6"-42"0,-3 6-39 0,0-5 15 0,3-1-13 16,3-2 0-16,3 0-5 15,0-2 0-15,12-4 4 16,-3 1-10-16,-4-3-3 0,1 0 10 15,-3 0 5-15,-3-8 4 16,-6 3 1-16,-3-3 11 16,-3 3-2-1,-3 3 3-15,-3 2-9 16,-6 8-4-16,-6 0-5 16,0 5 1-16,-3 3-1 15,-3 2 0-15,1 4 2 16,-1-1 0-16,3 5-3 0,0 1 2 15,3-1 1-15,-3 4 2 16,12 1-1-16,0-1-1 16,6-1-4-16,3-3-2 15,6-2-6-15,3-3 0 16,3-5-21-16,9-2-8 16,6-4-27-1</inkml:trace>
  <inkml:trace contextRef="#ctx0" brushRef="#br0" timeOffset="8083.7765">16409 7932 176 0,'0'13'66'0,"3"3"-36"0,3 11-35 16,3-3 10-16,-4 7-12 15,10 9 0-15,-6 5-15 16,-3 5-3-16,0-5-14 16,0-2-5-16,-3-9 17 15,0-5 10-15,-3-5 22 16,3-6 11-16</inkml:trace>
  <inkml:trace contextRef="#ctx0" brushRef="#br0" timeOffset="8365.1035">16480 8395 171 0,'0'0'48'0,"-3"-2"-12"16,0-6-10-16,0-11-3 15,0-7 0-15,0-3-12 0,0-6-2 0,0 1-2 16,3-6-3-16,0-5-3 16,9 5-5-16,0 3 0 15,3 3-5-15,3 5 1 16,3 2-3-16,3 9 2 16,5 5-2-16,1 7 2 15,0 6 7-15,-3 3 3 16,-3 2-2-16,-4 3 1 15,-5 0 2-15,-9 8-1 16,-9 5-1 0,-8-2-8-16,-4-3-5 0,-3-3-9 15,3-3-3-15,0-2-23 16,3-2-30 0,3-4 21-16</inkml:trace>
  <inkml:trace contextRef="#ctx0" brushRef="#br0" timeOffset="8646.4342">17200 7837 160 0,'-14'3'60'0,"5"20"-32"0,-21-9-37 0,15-9 9 16,0 6-13-16,0 2-4 16,3 3-24-16,-3 0-11 15,6-1 7-15,4 7 4 16</inkml:trace>
  <inkml:trace contextRef="#ctx0" brushRef="#br0" timeOffset="8896.466">17147 8030 100 0,'24'-18'38'0,"-18"10"-20"0,-3 0-15 0,0 2 10 0,0 1 0 16,-3-3 5-16,0-2-1 16,0-4-1-16,0 4-2 15,-3-3-1-15,3-3-7 16,0 2-4-16,0 4 1 0,0 2-4 15,6 13 2 1,-1 3 7-16,1 3-3 16,0 2 3-16,3 0-5 15,3 0-2-15,0 1-3 16,0-4 1-16,0 1-17 16,0-3-5-16,0-3-31 15,3-2-35 1,0-1 26-16</inkml:trace>
  <inkml:trace contextRef="#ctx0" brushRef="#br0" timeOffset="9865.307">17212 7861 136 0,'-3'-19'52'0,"0"19"-28"0,0 0-22 0,0 0 12 15,0 0-5-15,0 0 2 16,1 0-6-16,-1 0-1 16,-9 0-4-16,0 8-3 15,-6-3 4-15,3 3 1 0,0 0-3 16,0 3-1-16,0 2-2 16,0 0 3-16,1 1 0 15,2 2 1-15,0-1-3 16,3 7 0-16,3-4-3 15,3 3-1-15,3-5-1 16,3-3 0-16,3-2 7 16,3-3 5-16,0-3 7 15,6 0 5-15,-1-7 1 16,7-3-1-16,-3-6-6 16,-3 0-2-16,-3 1-2 15,0-3 1-15,-3-1-4 16,-3 4 0-16,-3-4 1 15,0 1 0-15,0 0-2 0,0 0-2 16,-3 2 3-16,0 3 2 16,0 3-2-16,3 0-2 15,-3 2-3-15,3 0-1 16,0 1 2-16,3 2 2 16,-1 2-2-16,1 4-2 15,3-1 4-15,6 6 1 16,-3-1 2-16,3 3 0 15,0 9-5-15,0 1 1 16,6-1 0-16,2-7 2 16,-2 1-8-16,-3-2-3 15,-6-4-15-15,0-2-5 0,-3-3-29 32,0 1-37-32,0-6 28 15</inkml:trace>
  <inkml:trace contextRef="#ctx0" brushRef="#br0" timeOffset="10396.6096">17605 7813 108 0,'15'-21'41'0,"-12"21"-22"0,-3-3-3 0,0 3 16 15,0 0 0-15,0 0 3 16,0-2-10-16,-6 2-3 15,-6 0-13-15,0 0-1 0,0 0-1 16,-2 0-3-16,-1 0-3 16,0 2-3-16,3 6 1 15,0 0-1-15,3 0 0 16,3 5-3-16,0-2-1 0,6 0-2 16,3-1 2-16,3 1 2 15,3 2 2-15,0-2-1 16,0 2 1-16,3 0 4 15,0 0 3-15,-3 3 9 16,-3-3 3-16,-9 3 5 16,-3 0 1-16,0-3-12 15,-3-2-4-15,-3-3-12 16,0 5-4-16,3-8-4 16,-3 1 0-16,3-4-6 15,0 4-3-15,3-6-13 16,0 0-5-16,3 0-27 15</inkml:trace>
  <inkml:trace contextRef="#ctx0" brushRef="#br0" timeOffset="10928.1046">18212 7792 212 0,'0'3'79'0,"3"-3"-42"0,0 2-34 15,-3-2 15 1,3 11-11-16,0 5-2 16,-3 0-1-16,0-1-2 15,0 1-2-15,3-2 1 0,-3-1-4 0,0 0 2 16,3-2-1 0,0-1 0-16,-3-2-9 0,0-3-3 15,0 1-13-15,3-4-3 16,-3-2-88-1,6-8 30 1</inkml:trace>
  <inkml:trace contextRef="#ctx0" brushRef="#br0" timeOffset="11084.421">18153 7596 244 0,'0'-2'90'0,"0"4"-48"15,0-2-51-15,0 0 12 0,0 0-24 16,3 3-9-16,3-1-28 16,0 1-14-16,3-3 1 15,3 11 3-15</inkml:trace>
  <inkml:trace contextRef="#ctx0" brushRef="#br0" timeOffset="11475.033">18552 7721 228 0,'3'0'88'0,"-3"2"-48"0,0 1-40 0,0-3 16 15,-3 2-9-15,0 1-2 16,-9 2-9-16,-6 1-3 15,0-1 4-15,3 0-3 0,0 1-1 16,4-1-1-16,-1 0 0 16,3 0 0-16,3 6 2 15,0 0 2-15,6 5-1 16,3-1 4-16,9 4 0 16,-3-3 1-16,8 5 4 15,-2-3 2-15,-3-2 9 16,-3 0 4-16,-12 0 6 15,-9-3-13 1,0 1-5-16,0-4-15 16,1-2-5-16,-1 3-7 15,0-9-1-15,3 1-1 16,3 0-2-16,0-1-24 16</inkml:trace>
  <inkml:trace contextRef="#ctx0" brushRef="#br0" timeOffset="11990.8086">18721 7766 92 0,'0'0'35'0,"0"0"-18"0,3 2-11 0,-3-2 9 0,0 0-2 15,0 0 0-15,0 0-3 16,0 0 1-16,0 0 0 16,0 0 3-16,0 0-5 15,0 0-1-15,0 0-4 16,0-2 2-16,0-1 0 0,0 0 0 16,0 1 1-16,3-4-4 15,6 4-2-15,-3-1-3 16,0 3-1-16,0 0 2 15,0 0 2-15,-3 3-2 16,-3-3 0-16,0 0 1 16,0 0 2-16,0 0-8 15,-9 2-23 1,3-2-4-16,0 0-34 16</inkml:trace>
  <inkml:trace contextRef="#ctx0" brushRef="#br0" timeOffset="12287.4033">18727 8088 84 0,'0'0'33'0,"0"0"-18"0,3 0-18 16,3 0 45-1,-6 0-8-15,0 0-1 16,0 0-3-16</inkml:trace>
  <inkml:trace contextRef="#ctx0" brushRef="#br0" timeOffset="12553.0696">18736 8088 296 0,'0'0'15'0,"0"-5"-2"16,0 0-4-16,0-1-5 16,0 4 0-16,0-1-2 15,0 1-2-15,6-1-2 16,0 3-1-1,-3 0 4-15,0-3 1 16,-3 3 0-16,0 0-2 16,-3 6-2-16,0-9 1 15,0 3 1-15,0 3 0 16,0-6 0-16,0 3 0 16,3 0 2-16,0-3 3 15,0 3-2-15,6 0-2 0,0 0-3 16,0 0-1-16,0 0-23 15,-6 0-10-15</inkml:trace>
  <inkml:trace contextRef="#ctx0" brushRef="#br0" timeOffset="22384.3704">14173 17632 112 0,'-3'-5'44'0,"-12"-9"-24"0,6 22 1 16,7-5 17-16,-1-6-3 15,0 6 0-15,0 0-14 16,0-3-5-16,0 5-9 16,0-5 2-16,0 5 1 0,0-5-1 15,0 0 2-15,0 0-8 0,3 0-2 16,0 0-1-16,3 8-3 15,0 0 2 1,3 5 1-16,0-7 0 16,6 7-3-16,2-5 2 15,1 2 1-15,0-2 0 16,3-2-5-16,0 7 1 16,0-5 2-16,0 5 1 15,-4-3-2-15,1-2 2 16,0 0 1-16,-3 3 2 0,3-6-1 15,0 6-1-15,-3-1 3 16,-3-2 2-16,0 6-4 16,-3-4-3-16,0-2 3 15,-3 0 1-15,5-3 0 16,-2 3-2 0,0 3 3-16,0-6-4 15,-3-2 0-15,0 5 1 16,-9-3 4-1,3 6 0-15,0-3-4 16,-6-3-2-16,1 3 1 16,-1-3 0-16,3 3-2 15,-3 0 0-15,0-3 2 16,0 3 2-16,0-3-5 16,-3 6 1-16,3-3-1 0,-3 0-1 15,0-3 1-15,0 3 3 16,0 5-9-16,1 1-3 15,-4-9-4-15,3 3 0 16,-6 5-7 0,3 0 5-16,3 1 4 15,0-9-1-15,3 0 3 16,3 3-17 0,0-3-41-16,0-5 7 15</inkml:trace>
  <inkml:trace contextRef="#ctx0" brushRef="#br0" timeOffset="23323.2512">14462 17822 128 0,'0'14'49'0,"0"-9"-26"0,-3-5-16 0,3 0 13 15,-3 0-8-15,0 0-2 0,0 0 1 16,-6 0 3-16,0 0-8 16,-6 0 1-16,3 0 0 0,1-5-1 15,-4 5 1-15,0-3 0 16,0 6 1-16,0-3 4 16,0 0 3-16,0-3-4 15,0 6 1-15,-5-3-5 16,-4 5-2-16,0-5-2 15,0 0-3-15,0 0 1 16,0 0-1-16,1-5 0 16,-1 5 0-16,0-8 0 15,3 2 0-15,-3 4 0 16,-2 2 0-16,2-6 0 16,0 6 0-16,0 0 0 15,0 0 2-15,3-5-3 0,1 2-2 16,-1 3 2-16,-6-2 2 15,0-1 0-15,0-2-1 16,1 5-2-16,-1-3 1 16,0 1-1-16,0 2-2 15,3 0 0-15,1 0 3 16,-4 0-2-16,-6 2 1 16,3 1-3-16,4-3 1 15,2 0 2-15,0 0 3 0,0 0 0 16,0 0-1-16,-2 0 1 15,2 0-1-15,-3-3 2 16,0 1 1-16,-3-1-4 16,4 3-1-16,2 0 1 15,0 0 0-15,0 0 3 16,3 3 1-16,-5-3-1 16,-1 2-2-16,3 1 3 15,0-3 0-15,3 5 1 16,0-2 0-16,4-1-9 15,-1 1-4-15,3 8-9 16,0-9-3-16,0-2-7 16,3 6-2-16,3 2-17 15</inkml:trace>
  <inkml:trace contextRef="#ctx0" brushRef="#br0" timeOffset="27792.5127">18820 17584 184 0,'-6'8'68'0,"3"-5"-36"0,0-1-35 15,3-2 11-15,-3 3-24 16,0 2-7-16</inkml:trace>
  <inkml:trace contextRef="#ctx0" brushRef="#br0" timeOffset="28026.8144">18769 17613 221 0,'-24'8'-16'0,"-3"-2"13"16,1 4 10-16,2-2-3 16,0 5-2-16,3-5-6 15,3 3 0-15,3-3-3 16,4 0 2-16,2-3 5 15,3 3 4-15,3-3 3 16,3 6 1-16,9-3-4 16,3 5-1-16,5 0-1 0,10 8-4 15,3 3 1-15,0-3 3 0,-3 3 1 16,-4-8-1-16,1 3-2 16,-6-1-10-16,-3-10-6 15,0 5-43 1</inkml:trace>
  <inkml:trace contextRef="#ctx0" brushRef="#br0" timeOffset="28526.8727">18718 17764 116 0,'0'-8'44'0,"0"13"-24"0,0-5-6 15,0 0 15-15,0 0-12 16,0 0-2-1,12 3-7-15,0-3-5 16,3 0-2-16,3 0 2 0,6 0 2 16,6-3 2-16,8-2-1 0,4 5 1 15,3 0 0-15,2-5 1 16,7 5-2-16,-4 0 1 16,1 0-2-16,3 0 0 15,2 0 5-15,-2 5 4 16,-1-5 4-16,-5 5 1 15,3-2-8-15,-4 2-2 16,-5 1-3-16,0-4-1 16,-7 4-3-16,-2-1-2 15,-3-2 1-15,-6-1 1 16,2-2-10 0,-2-2-15-16,0-1-8 0,-9-2-26 15,-6-1-11 1,-12-7-17-16</inkml:trace>
  <inkml:trace contextRef="#ctx0" brushRef="#br0" timeOffset="44206.4466">20421 17751 80 0,'-3'0'30'0,"3"0"-16"0,0 0 1 0,0 0 15 15,0 0-3-15,0 0-1 16,0 0-12-16,0 0-4 16,0 0 3-16,0 0 1 15,0 5-7-15,0-5-2 0,-3 0-1 16,0 0 2-16,0 0 1 15,0 0-1-15,0 0-1 16,3 0 1-16,-3 0 1 16,0 0-3-16,0 0-3 15,0 0 0-15,0 0-1 16,0-5 0-16,-3 5 0 16,3-3-3-16,-6-2 0 15,1 5 2-15,-1 0 2 16,0 0-2-16,3-5-2 0,0 5 2 15,0-3 2-15,-3 3-5 16,0-5 3 0,0 5 0-16,3 0 1 15,0 0 0-15,0-6 0 16,3 6 0-16,0 0 0 16,0 0 0-16,-3 0 0 15,3 0 0-15,-3 0 0 16,3 0 2-16,-3 0-3 15,3 6 0-15,1-6 1 16,-4 8 2-16,3-8-1 16,-3 10-3-1,0-2 1-15,0 0-1 0,0 5-2 16,0-2 0-16,0 2 0 16,0 6 5-16,0-6 1 15,0 0-3-15,0 0 1 16,3 1-2-16,0-1-2 15,-3 0 3-15,3 0 2 16,0 1 0-16,0-1 2 16,3 0-4-16,-3 0-2 15,3 0 2-15,0 1 2 16,0 4-2-16,3 1 0 16,0 2 1-16,3-8 2 0,0 6-1 15,3-6-1-15,0 0-2 16,3-5 1-16,0 3 1 15,0-3 2-15,0-1-1 16,11-1 2 0,-2-6 2-16,-3 5 0 15,0-2 0-15,-3-3-6 16,0 0 1-16,-3 0 2 16,0 5 3-16,2-5-4 15,-5 0-3-15,0 0-2 16,-3 0 3-16,0 0-5 15,0 0 2-15,-6 0-27 16,0 0-9-16</inkml:trace>
  <inkml:trace contextRef="#ctx0" brushRef="#br0" timeOffset="45159.6395">20603 17359 76 0,'-3'0'30'0,"3"-2"-16"0,0 2 1 16,-3 0 13-16,3 0 2 16,0 0 4-16,0 0-7 15,0 2-2-15,0-2-5 16,-3 11-3-16,3-3-9 15,0 5-3-15,0 0 1 0,0 1-3 16,-3 9-2-16,3-1 0 16,0 4-1-16,0 8 0 15,0-2 2-15,0 5-1 16,0-2 2-16,3 2-4 16,0 2-2-16,0 1 2 0,0 0 2 15,0-1 0-15,0-2 2 16,3-2-4-16,-3-9 0 15,0 1 1-15,-1-3 0 16,1-3 0-16,-3 2 0 16,0-1 0-16,0-4 0 15,0-2-14-15,0-5-3 16,0-3-9-16,3 2-4 16,-3-7-80-1,6-6 29 1</inkml:trace>
  <inkml:trace contextRef="#ctx0" brushRef="#br0" timeOffset="45488.1473">20841 17796 92 0,'-3'0'35'0,"3"0"-18"0,0 0-5 0,0 0 24 16,0 13-8 0</inkml:trace>
  <inkml:trace contextRef="#ctx0" brushRef="#br0" timeOffset="46066.0337">20841 17833 255 0,'3'13'24'16,"0"-5"-13"-16,0 5-4 0,3-5-3 0,0-2-2 15,0 4 1-15,2-7 0 16,1 5 1-16,0-6 0 16,0-2 0-16,0 0-2 15,0 0 1-15,0 0 0 16,6-2 3-16,-3-6-3 16,3 2-2-16,0-1 0 15,-3-7 1-15,-4 6 1 16,1-2 1-16,-3 2 0 15,0 0 0-15,-3-3-5 16,-3 3 1-16,0 0 0 16,-6-2 0-16,0 5-5 15,0-3-1-15,0 2-2 16,-5-2-2 0,-1 0 5-16,0 3 3 0,0 0 4 15,0 5-1 1,0-3 2-16,0-2-7 0,0 5-1 15,0 5-5-15,0-2 1 16,0-3-2-16,1 5 0 16,-1 3 6-16,3 3 2 15,0 2 3-15,0 0 0 16,3 0 0-16,-6 6 0 16,9-3 0-1,0 2 0-15,3 1 0 16,0-1 4-16,3-2 2 15,3 3 2-15,0 2 0 16,3-3-7-16,0 4 0 0,3-4 3 16,3-5 2-16,2 6-2 15,1-1-3-15,12-10 0 16,-3-2 1-16,0 2-3 16,-4-3 0-16,1-5-1 15,-3-5-2-15,-3 5-13 16,-3-6-4-16,0-2-44 15,0 0-33 1,-6-5 37-16</inkml:trace>
  <inkml:trace contextRef="#ctx0" brushRef="#br0" timeOffset="46863.005">21403 17751 124 0,'0'-3'49'0,"0"-2"-26"0,0 5-23 0,0 0 13 16,0-5 4-16,0 5 4 15,-3-3-2-15,0-2-1 0,-6 5-10 16,1 0-1-16,-4 0 0 0,0 0-6 16,-3 0-2-16,0 8-11 15,-6-3-3-15,3 8-1 16,-3 6 0-16,4 2-2 15,-1 11-2-15,3-1 5 16,3 1 4-16,0 3 4 16,6 4 4-16,3-2 6 15,3-8 6-15,9-5-7 16,0-8-3-16,6 3-3 16,0-9 3-16,-3-7 4 15,0 2 6-15,-1-10 6 0,1-8 3 16,0-1-1-16,-3 1 2 15,3-5-10-15,-3 2-3 16,0-8-4-16,-3 8-2 16,0-2 1-16,-3-1-1 15,0-2 0-15,0 2 0 16,0-2 0 0,-3 3 0-16,0-1 0 15,0 6 0-15,0 5 2 16,0-3 5-16,0 9 4 15,0-4-4-15,3-2-2 16,-3 6-2-16,3-1 0 16,0-2 2-16,-3 5 2 0,6 10-1 15,0 6 1-15,0-2 0 16,-1 4 1-16,1 3-7 16,0 6 0-16,0-3 1 15,3 10 1-15,0 3-1 16,0-5 1-16,3-3-7 15,3-3-1-15,-3-7-3 16,0-1 2-16,0-4-9 16,0-1-6-16,-1-5-21 15,1-3-9-15,0-5-22 16</inkml:trace>
  <inkml:trace contextRef="#ctx0" brushRef="#br0" timeOffset="47456.7557">21618 17756 160 0,'0'8'63'0,"3"-8"-34"0,-3 5-34 15,3 3 12-15,0 8-8 16,0 5 0-16,3 1 7 15,-1 4 6-15,-8 6-6 16,3-6-1-16,6-2-1 0,0-3-5 16,-3 3 1-16,0-8-11 15,0 2-3-15,0-4 2 16,0-6 3-16,-3 2 7 16,0-7 6-16,3-6 13 15,-3-7-2 1,0 2 2-16,0 0-6 0,0-6 1 15,6-1-5 1,-6-1 1-16,6-3-3 0,0 6 0 16,0-19-3-16,3 6-2 15,3-1 5-15,0 6 4 16,3-3 1-16,0 6 4 16,2 5-7-16,1-1-4 15,0 6-2-15,6 8-1 16,3 0-5-16,-3 0 1 15,-4 6-14-15,1-4-3 16,0-4-46 0,0-9-52-16,-3-2 31 0</inkml:trace>
  <inkml:trace contextRef="#ctx0" brushRef="#br0" timeOffset="49660.2086">11351 17436 76 0,'-2'-5'30'0,"2"-11"-16"0,-3 5-10 0,3 11 8 16,0 0 4-16,-3-8 4 16,0 8 1-16,0-8-1 15,0 3-4-15,3 0-2 16,-3 0 0-16,0 5 4 16,3-3-10-16,-3-2-2 0,0 5-2 15,0 8-2 1,0 7-2-16,0-1 1 0,0 2-6 15,0 2-1-15,0 9 3 16,0-1 3-16,0 6 1 16,3 2-1-16,0 3-2 15,0-2-1-15,0-4 2 16,3 9 2-16,0 0-2 16,0-3-2-16,-3-3 4 15,3-2 1-15,-3 2 2 16,0-7 0-16,0-3 0 15,0-3 0-15,0-3-2 16,0 1-2-16,-3 2 1 0,3-8-1 16,0 0 2-16,0 1 1 15,0-1-6-15,0-3-2 16,0-7-14-16,0 2-3 16,3 1-19-1,3-4-42-15,3-2 12 16</inkml:trace>
  <inkml:trace contextRef="#ctx0" brushRef="#br0" timeOffset="50269.6204">11596 17748 72 0,'3'-5'30'0,"-6"5"-16"0,6 0-3 15,-3 0 10-15,0 0-3 16,0 0 2-16,0 0-2 16,0 5 0-16,-3-2 0 0,0-3 0 15,0 5-3-15,-3-5-1 16,0 8-8-16,-3-3-2 16,-3 1 0-16,0-4-7 0,0 9 0 15,-6-3-1-15,-6 5-1 16,1 6-1-16,2-6-1 15,0-5 1-15,0 5 4 16,3-2-8-16,3-3-1 16,0-1 4-16,4-1 3 15,2-1 3-15,3 0 1 16,3-2-3-16,3-3 2 16,6 5 3-16,3 3 1 15,2 5-1-15,7-2 1 0,6 2 0 16,0 1 3-16,0-1-1 15,-3 0 2-15,-1 0-4 16,-2 0 0-16,-3 9-1 16,0-9-2-16,-3 0 1 15,-3 0-1-15,0 1-11 16,-3-4-3-16,0-2-35 16,0-3-35-1,3 1 22-15</inkml:trace>
  <inkml:trace contextRef="#ctx0" brushRef="#br0" timeOffset="50894.6321">11765 17888 104 0,'0'3'38'0,"3"0"-20"0,3-3-19 0,-6 0 9 16,6 5 1-16,3 0 2 0,0-2-1 16,0-3 1-16,0 0 0 15,0 0 1-15,0 0-2 16,6 0-1-16,-4-5-5 15,7-3-5-15,-3 0 0 0,0-5 3 16,-6 2 3-16,0-2 0 16,-3 5 0-16,0 0-1 15,-3-3 0-15,-3 3-2 16,0 3 1-16,-15 0-2 16,3-3 2-1,0 3 2-15,0 2-7 16,-3-2 0-16,0 5-11 15,1 5-4-15,-1-5 2 16,0 3 1-16,0 2 9 16,0 5 2-16,3-2 0 15,0 11 0-15,3-3-1 0,0-3 0 16,0 6 0-16,1 4 3 16,-7-1 0-16,12 9 1 15,0-4 0-15,3 4 2 16,0-4-1-16,3-6 2 15,3 0 0-15,3-2 1 16,2-1 0-16,4-10 0 16,0 3-2-16,3-3-2 15,6-8 3-15,3 0 0 16,-1 0-26 0,-2-6-51-16</inkml:trace>
  <inkml:trace contextRef="#ctx0" brushRef="#br0" timeOffset="51425.9799">11991 17947 108 0,'-6'0'44'0,"9"0"-24"0,0 5-26 16,-3-5 6-16,6 0 14 15,-3 5 10-15,3-2 3 16,0-3 2-16,3 5-14 16,0-5-6-16,3-5-6 15,3 2 0-15,6-2 0 0,-3-3-1 16,-1-3 1-16,-2-2-4 0,0 0 0 16,-3 0 1-16,0-6 0 15,-3 6 0-15,-3 0 0 16,-3 0 4-16,-3 5 5 15,-3-6-7-15,0 6-1 16,-3-2-6-16,-6 7-1 16,3-2-11-16,-9 5-3 15,0 0 12 1,1 5 0-16,-1 6 3 16,3 5 5-16,0 0 2 15,0 2-3-15,0 9-1 0,3-1-2 16,0 0 3-16,3 1 2 15,1-1 4-15,2-2 0 16,0 3 0-16,6-1 1 16,3-7 1-16,3-3-1 15,2-6-1-15,1 3-1 16,3 1 2-16,3-7-3 16,3-1-2-16,6-6-9 15,0 0-5-15,-3 0-24 16,2-13-51-1,-2 5 7-15</inkml:trace>
  <inkml:trace contextRef="#ctx0" brushRef="#br0" timeOffset="52363.5819">12426 17769 160 0,'-6'0'63'0,"6"8"-34"0,-3 8-36 0,3-13 10 15,0 21-3-15,-3-3 2 0,0 5 3 16,0 6 4-1,0 0-4-15,3 10 1 0,0-5 1 0,0 3-3 16,0 0-3-16,3-9-3 16,0 9 1-16,0-3-1 15,0-8 0-15,0 3 2 16,0-6 2-16,0-7-3 16,0 2-2-16,0-8 2 15,-3 1 0-15,0-1-2 16,0-3 2-16,3-2 3 15,-3-2 1-15,0-1 1 16,0-3 0-16,0-2 0 16,0 0 2-16,0 0-1 15,0 0 0-15,0 0-1 16,0-7 0-16,-3 1 0 0,0 1 2 16,0-8-3-16,0 0-2 15,3-9 0-15,-3 4 1 16,0-3 3-16,3 2 2 15,0-7 1-15,0 7 2 16,0-2-5-16,0-11-1 16,-3 0-4-16,3-2-1 15,0 2 1-15,0-2 0 16,0 2 0-16,0 0 0 16,0 1 0-16,3 4 0 15,0 6 6-15,0-3 6 16,0 11-4-16,3 0-2 15,3 0-3-15,0-1-3 0,3-2 1 16,0 6-1-16,0-3 0 16,5 7 0-16,10-2 0 15,-9 3 0-15,0 2 0 16,-3 3 0-16,0 3 2 16,0 2 1-16,-1 9-6 15,1 7 0-15,-3-3-4 16,-3 1 2-16,0-6 3 15,-3 6 1-15,-3-6 5 16,-3 0 2-16,0-5 0 16,0 5 1-16,0-7-4 15,-3 1-2-15,0 4 0 16,-3-3-1-16,0-3-3 0,-3-2 0 16,-6 2 2-16,0 3 0 15,-5-3-4-15,2 1 1 16,3-1 2-16,0-2 3 15,0 2-2-15,3-2-2 16,0-1-1-16,-3 1 0 16,7-3-13-16,-1 5-6 15,0 0-10-15,0-2-5 16,0 2-21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4:34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13373 16661 68 0,'3'-5'27'0,"-3"5"-14"0,0-3-2 0,3 3 12 16,-3 0-3-16,0 0-2 16,0 0-8-16,0 0-4 0,0 0-3 15,0 0 0-15,0 0 0 16,0 0 3-16,3 0-3 16,-3 0-2-16,0 0 0 15,0 0-4-15,0 0 0 0,2 0 2 16,-2 0 2-16,3-5-2 15,-3 5 0-15,0 0 1 16,0 0 0-16,0 0 2 16,0 0 3-16,0 0 2 15,0 0 3-15,0 0 1 16,0 0 3-16,-3 0-1 16,1 0 2-16,-1 5-10 15,-3 0-6-15,0-2 3 16,-3 5 2-16,-3 0-3 15,-3 0-1-15,-6 5-2 16,-3 5-2-16,0-2-4 16,1 3 0-16,-1-6 2 0,3 0 3 15,0 0 2-15,3-2 1 16,3 0-5-16,1-6 1 16,2 6 0-16,-3-9-1 15,3 9 4-15,0-9 0 16,3 9 1-16,3-3 0 15,6 0 0-15,3-3 2 16,0 6-3-16,3 5 0 16,3-3-1-16,3 0 0 0,3 0 0 15,3 1 0 1,2-1 2-16,7 0 2 0,3 0-1 16,0 0-1-16,-4 1 1 15,1 2 1-15,0-3-1 16,-6 3 2-16,-3-3 0 15,-3 0 1-15,-3-2 0 16,-4-3 0-16,-2 2-7 16,-3-2-2-16,0-3-93 31,-3-5 14-31</inkml:trace>
  <inkml:trace contextRef="#ctx0" brushRef="#br0" timeOffset="1015.7485">13239 16875 48 0,'-15'0'19'0,"15"0"-10"0,-3-3-4 16,3 3 8-16,0 0 6 15,0 0 5-15,0 0-6 16,0 0-3-16,0 3-6 16,0-3-4-16,0 0-2 15,0 0 0-15,0 0 2 16,6 0 9-1,12 5-1-15,-1-5-7 0,1 0-1 16,6 0-3 0,-3 0 3-16,3 0 1 0,6-5 0 0,5 5 1 15,1-3-4-15,3 1 0 16,-1-1 1-16,4-2 2 16,3 5-3-16,-1-5 0 15,1 5 1-15,-3-3 2 16,2-2-5-16,4-1-3 15,-3 6 3-15,-1 0 1 16,-2 0 0-16,6 0 1 16,-1-2 0-16,4-1 3 15,-7 0-3-15,7-2-2 0,0-3-3 16,-4 3-1-16,1 0 4 16,-4-3 3-16,-2 8-3 15,9-6-1-15,-7 4 0 16,-2-4 0-16,0 6 0 15,-4 0 2-15,7 0-1 16,-3 0 2-16,-1-7-2 16,4-1-1-16,3 2 1 15,-4 1 1-15,1 0-3 16,-3 2-2-16,-1 0 8 16,-5 1 6-16,0 2-3 15,0 0 0-15,2 8-2 16,-2-3-1-16,-3 0-6 15,2 1 1-15,-2-4 0 16,0-2 2-16,3-2-1 0,2 2 2 16,-2 0-2-16,0-6-1 15,-1 1 5-15,-2 0 1 16,3 5-5-16,9-3 0 16,-7 0-1-16,1 1 2 15,0 2-1-15,-4 0-1 16,4 0 1-16,3 0 1 15,-4 8-3-15,-2-3 0 16,-3 0 1-16,0 1 0 16,-1-4-5-16,1 4-1 15,3-4-19-15,0-2-7 0,-1-8-21 16,-2-10-50 0,-3-9 13-16</inkml:trace>
  <inkml:trace contextRef="#ctx0" brushRef="#br0" timeOffset="2203.3798">16450 16412 84 0,'0'0'33'0,"-3"-3"-18"0,3 1-5 0,0 2 12 16,0 0 1-16,0 0 3 16,0 0-5-16,0 0-3 15,0 0-6-15,0 0 0 16,0 0-7-16,0 5-1 0,0 3 2 15,-6-3-5-15,0 17-3 16,12 1 1-16,-12 4 0 16,12 5 3-16,-12 2 3 15,12 3-4-15,-3 5-1 16,0 1 0-16,-3-9 0 16,3 3-3-16,0-8 0 15,3-2-3-15,0-9-1 0,0 1-14 16,0-6-6-16,-3 0-11 15,0-2-36 1,3-1 9-16</inkml:trace>
  <inkml:trace contextRef="#ctx0" brushRef="#br0" timeOffset="3753.832">16739 16642 132 0,'-3'0'52'0,"3"0"-28"0,0 0-19 16,0 0 11-16,0 0-5 16,-3 0 1-16,0 0-5 15,0-2-2-15,-3 2-2 16,-3 0-5-16,0 0-1 0,-6 2-1 15,4 1 3-15,-1 0-2 0,0 5-1 16,3-3 0-16,0 5 0 16,0 4 0-16,3 4 3 15,0-2-7-15,3 3 1 16,3-4-4-16,3-4 0 16,9 2-1-16,0 0 0 15,6-5 7-15,0-2 2 16,-1 2 11-16,1-6 5 15,0-2 0-15,-3-2 0 16,0-1-1-16,0-2 2 0,-3-3-1 16,-3-3 2-1,-3-10-2-15,0 8 0 16,-6 0-1-16,0-1 0 16,-3 1 0-16,-3 0-2 15,0 2-1-15,-3 3-8 16,0 0-2-16,0 3-5 15,0 0 1-15,0 0-13 16,0 2-3-16,-3-2-11 16,3 5-5-16,0 0-77 31,15 0 49-31</inkml:trace>
  <inkml:trace contextRef="#ctx0" brushRef="#br0" timeOffset="4363.3295">17052 16589 116 0,'-9'-8'46'0,"6"8"-24"0,-6 0-13 0,6 0 16 15,-3 6-14-15,-3-1-6 16,0-2-10-16,-3 7-2 16,-6 1-4-16,-3 2 2 0,1 3 3 15,2 13 3 1,3 0 2-16,3-2 1 0,3-4-3 16,3-4 2-16,3-3 1 15,3-3 2-15,6-5-1 16,0 0-5-1,12-8 0-15,-3-3 6 16,3 1 4-16,-4-6-1 16,1-6 2-16,-3-4 2 15,-3 2 5-15,0 3-2 16,-3 0 1-16,0-1-7 16,-3 1-6-16,0 0-3 0,-3 2-1 15,0 3 0-15,0 3 3 16,0 0 2-16,0 2 0 0,0 3-1 15,0 3 1 1,3 13-1-16,3 0-5 0,0 7 1 16,3 4 2-16,0-1 1 15,0 3-2-15,0 3 2 16,-4 5-1-16,4-2 0 16,-9-4 2-16,-3-4 2 15,-3-1 3-15,1 1 2 16,-7-6-3-16,0-3-3 15,-3-4-9-15,0-1-3 16,-6-8-12-16,-6 0-25 16,4-10 6-16,-1 3-1 15,0-9 2-15</inkml:trace>
  <inkml:trace contextRef="#ctx0" brushRef="#br0" timeOffset="4628.9564">17227 16679 152 0,'3'6'57'0,"0"-1"-30"0,0 3-36 0,0 0 9 16,0 10 0 0,-3-2 2-16,0-3-9 0,0-2-3 15,0-3-50-15,0-3-23 16</inkml:trace>
  <inkml:trace contextRef="#ctx0" brushRef="#br0" timeOffset="4800.8162">17200 16449 172 0,'-3'0'66'0,"3"3"-36"0,0-6-59 16,0 3 0-1,0 0-3-15,3 0 2 0,3 0-19 16,0-2-5-16</inkml:trace>
  <inkml:trace contextRef="#ctx0" brushRef="#br0" timeOffset="5113.4085">17507 16491 80 0,'-9'14'33'0,"9"-12"-18"0,-6 1-11 0,3-3 8 16,-3 11 6-16,0-3 3 16,-3-1-4-16,0 4-2 15,0 2-7-15,-5 6-3 16,-1-3-5-16,3 7 0 15,3 1 0-15,3 5-5 0,9-2 1 16,3-6-9-16,0-2-2 16,6-4-5-16,3-4-38 15,-1-3-4-15</inkml:trace>
  <inkml:trace contextRef="#ctx0" brushRef="#br0" timeOffset="5535.3715">17811 16550 160 0,'-3'0'60'0,"-12"5"-32"0,0-5-39 16,9 3 5-16,-3-1-1 15,-3 1 2-15,-3 5 7 16,0 2 4-16,0 1-3 15,4 2-8-15,-1 0-5 0,6 1-1 0,0-1 1 16,3-2 1-16,3-1 3 16,6-2-5-1,3-3-7-15,3-5 5 16,-1 0 4-16,1 0 4 16,0-5 9-16,6-3 7 15,-3 0 4-15,-3-2 0 16,3 4 10-16,-3-2 6 15,0 6-5-15,-3-1-1 16,-4 3-12-16,1 3-3 16,-3 5-6-16,3 0-5 0,-3 5 0 15,-3 5 3-15,3 9 3 0,-3-6-13 16,3-3-7 0,0-4-28-16,0 2-49 15,3-8 9-15</inkml:trace>
  <inkml:trace contextRef="#ctx0" brushRef="#br0" timeOffset="5801.0164">17959 16211 168 0,'0'0'63'0,"3"0"-34"0,-3 3-38 0,3-1 9 16,0 9 2-16,3 13 4 15,0 7 3-15,6 9 5 16,9 13-8-16,-6-3-1 16,0 9-1-16,-3 1-5 0,0 1-1 15,0-8-8-15,-4-8-4 16,1-8-54-1</inkml:trace>
  <inkml:trace contextRef="#ctx0" brushRef="#br0" timeOffset="7519.9429">17587 16568 44 0,'0'-5'19'15,"0"5"-10"-15,0 0-11 0,0 0 6 0,0 0 1 16,0 0 4-16,0 0 9 16,0 0 3-16,0 0 3 15,0 0 0-15,0 0-9 16,0 0-4-16,0-3-2 16,0 3 1-16,0-2-3 15,0 2-2-15,0 0-2 16,0-3-3-16,-6-2 1 15,0-1-1-15,1-2 0 16,2 6 0-16,-3-1 2 16,0 1 3-16,3-4-2 15,0 6-2-15,0-2 2 16,-3 2 0-16,0 0-1 16,3 0-2-16,-3 0-2 0,0 2-1 15,0-2-1-15,0 6 0 16,0-1 0-16,0-3 3 15,0 6 0-15,0-5 3 16,0 0-1-16,0-3 2 16,0 5-4-16,0-2-2 15,0-1 4-15,0-2 1 16,1 3-3-16,2-3 1 16,-3 5-2-16,3-2 0 15,0 0-3-15,-6 2 1 16,0-3 4-16,3 9 2 15,0-3-3-15,0 0-1 0,3 2 3 16,0 1 3-16,0-6-6 16,0 6 0-16,0-3-2 15,0 0-1-15,3 0 1 16,0 2 3-16,0 4-2 16,9-1 1-16,-3 0 2 15,0 0 0-15,0 0 2 16,0-2 3-16,0-3 0 15,-3 0 2-15,0-3 0 16,0 3 1-16,0-3-2 16,3 1-1-16,0-4-1 0,-3 1 0 15,0 0 0 1,2-3 0-16,1 5 0 0,-3 0 2 16,0-2-3-16,3-3-2 15,-3 5-3-15,3-2 1 16,0 0 3-16,-3-1 1 15,3-2-4-15,0 0 1 16,0 0-2-16,-3 0 0 16,3 0 4-16,0 0 1 15,0 0 1-15,0 0 2 16,-6 0-3-16,0 0-2 16,0 0-3-16,0 0 1 15,6 0-4-15,-3 0-1 0,0 0-8 16,0 0-2-16,6-2-2 15,0-1 9 1,0 0 6-16,-4-2-1 16,1 5 1-16,3-3-9 15,0 3-3-15,-9-2-78 32,-9-6 40-32</inkml:trace>
  <inkml:trace contextRef="#ctx0" brushRef="#br0" timeOffset="11004.6679">11756 13105 80 0,'-3'-5'33'0,"3"5"-18"0,-3 0-7 16,3 0 11-16,0 0-9 15,0 0-3-15,0 0-4 16,0 0 0-16,0 5-4 16,0 0 0-16,0 8 1 15,0 6 0-15,0 5 0 16,0-1 0-16,0 4-3 15,0 5 2-15,0 5 3 16,3-3 1-16,-3 1-4 16,0-1-1-16,0-2 1 15,0-3 2-15,0-3 0 16,0 6-1-16,0-6 3 16,0-4 4-1,-3 4 1-15,0-7-4 0,3-4 0 16,-3-1 0-16,0-4 0 15,3-2 0-15,0 0 2 16,0-3-3-16,0-2 3 0,-3-8 0 16,3 7 2-16,0-9 0 15,0 1-2-15,0-7-1 16,0 0-3 0,0 0-4-16,3 2-1 15,0 0 2-15,0 1 0 16,3-3 3-16,0-1 1 15,3 1-6-15,0 3 0 16,0-1 1-16,3 0 1 0,0 1 1 16,0 2 0-16,3 0 0 15,0 0 0-15,2 3 0 16,1-1 0-16,-3 4 0 16,0-1 0-16,-3 3-3 15,3 3 2-15,0-1 1 16,-3 4 2-16,0 2-1 15,-1 0-1-15,1 2-2 16,-3 1-1-16,0-1 2 16,0 1 2-16,0-1-2 15,-3 1 0-15,0 5-1 16,0-3-2-16,-3-2-2 16,0-1 1-16,0 6 5 15,-3-3 0 1,0-2 3-16,0 0 0 0,-3-1 1 15,0-2-5-15,0 0 1 16,0 0-2-16,0 3 0 16,-3-6 0-16,0 0-2 15,0 0 3-15,0 1 0 16,0-1 3-16,0-2 1 16,-3-1-4-16,0 1-1 15,0 0-2-15,1-1 0 16,-1 1 3-16,-3 0 0 15,0-3-2-15,0 0 0 16,-3 0-3-16,3 2 1 16,0-2 1-16,0 3 2 0,0-3 1 15,0 0 1-15,4 0-3 16,-1 0 2-16,0 0-1 16,0 0 0-16,0 0 0 15,0 0 0-15,0-3 2 16,0 1 0-16,0-1 0 15,0 0 2-15,3 3-1 16,0-2-1-16,0-1-4 16,0 0 0-16,0 1-18 15,0-1-34 1,3 3 3-16</inkml:trace>
  <inkml:trace contextRef="#ctx0" brushRef="#br0" timeOffset="11520.3454">12146 13515 80 0,'0'0'33'0,"0"0"-18"0,0 0-9 16,0 0 11-16,0 0 0 15,0 0-1-15,0 0-8 16,0 5-5-16,0 1-2 0,0 1 1 15,0 4-1-15,-3 8 2 16,3 4-2-16,-3-1 2 16,6-1-7-16,-3-3-1 15,3-2-16-15,-3-3-6 16,0 1-22-16,0-4-6 16</inkml:trace>
  <inkml:trace contextRef="#ctx0" brushRef="#br0" timeOffset="11754.7481">12113 13319 156 0,'-2'-3'60'0,"2"1"-32"0,2-1-33 16,-2 3 12-16,0 0-15 16,0 0-4-16,0 0-34 15,0 0-15-15,0 0 12 16,0 0 8-16</inkml:trace>
  <inkml:trace contextRef="#ctx0" brushRef="#br0" timeOffset="12176.6676">12280 13129 104 0,'0'-3'38'0,"0"6"-20"0,0-3-19 0,0 0 7 15,0 0-7-15,0 0-1 16,0 0 1-16,3 10 2 0,0 9-2 16,0-1 0-16,0 3 1 15,0 6 0-15,0-1 6 16,-3 11 4-16,3 0-3 15,0-2-2-15,-3-3 0 16,0-1-1-16,0-2-2 16,0-2 1-16,0 5-2 15,-3 2-1-15,0-5-13 16,0 0-4-16,0-5-4 16,0-3-3-16,0-2 0 15,0-1 3-15,0-5-7 16,0-2-2-16</inkml:trace>
  <inkml:trace contextRef="#ctx0" brushRef="#br0" timeOffset="12390.8872">12063 13536 116 0,'-3'-3'44'0,"3"3"-24"0,0-2-24 0,3 2 8 15</inkml:trace>
  <inkml:trace contextRef="#ctx0" brushRef="#br0" timeOffset="12547.1545">12084 13523 169 0,'21'-8'-5'15,"2"0"4"-15,7 0 3 16,0 0 0-16,6 0-2 16,2 0 5-16,1 0 4 15,-3 3-3-15,-4 0-1 16,-2-1-5-16,3 1 0 0,-6-3-2 16,-3 6 0-16,-7-4-40 15,1 4-17-15,3-4 19 16,-3 4 11-16</inkml:trace>
  <inkml:trace contextRef="#ctx0" brushRef="#br0" timeOffset="13328.4782">12563 13483 84 0,'0'-2'33'0,"0"2"-18"0,0 0-11 16,0 0 10-16,0 0-8 15,-6 2-1-15,0 3-3 16,0 1-2-16,0 4-2 15,0 1 1-15,0 10 1 16,0-2 2-16,3 7-1 16,0-2-1-16,3 0 1 15,0-6-4 1,3-2 2-16,0-3-1 16,9-2 0-16,0-6 4 15,3-2 1-15,0-3-1 16,0-3 1-16,-3-10 2 15,0 2 4-15,-4-7-4 16,1 5-3-16,-3-1 1 0,0 4 0 16,0 2-4-1,-3 0 1-15,0 3-5 0,0-1-1 16,0 4-4-16,-3 2 1 16,3 8 5-16,3 8 2 15,0-1-1-15,0-1 2 16,0-4 3-16,3-2 1 15,0 0 1-15,3-3 2 16,0-2 3-16,0-3 5 16,2-8-4-16,1 0 2 15,3-5-3-15,-3 0 2 16,0-1-4-16,-3 1-2 16,-3 0-2-16,0 0-5 0,-3 2 1 0,-3-2 1 15,-3 2 2-15,0 1-14 16,0-1-7-16,0 1-12 15,-6 2-39 1,0 0 7-16</inkml:trace>
  <inkml:trace contextRef="#ctx0" brushRef="#br0" timeOffset="13656.5884">12950 13462 104 0,'0'0'41'0,"3"0"-22"0,0 3-16 0,-3 2 12 16,3 0-5-16,-3 3 2 15,0 3-3-15,0 2 0 16,0 3 1-16,0 5 1 16,0 5-5-16,0-2-4 0,0-3-1 15,0-2-1-15,-3-3 2 16,3-3-6-16,0-2-1 0,0 2-16 16,0-5-6-16</inkml:trace>
  <inkml:trace contextRef="#ctx0" brushRef="#br0" timeOffset="13860.0844">12977 13322 192 0,'-3'-3'71'0,"3"6"-38"0,0-3-43 16,0 0 9-16,0 0-29 0,0 0-10 16,0 0-30-16,0 0-11 15</inkml:trace>
  <inkml:trace contextRef="#ctx0" brushRef="#br0" timeOffset="14297.6831">13224 13396 108 0,'0'0'41'0,"0"0"-22"0,0 0-11 16,0 0 13-16,0 0-14 15,-3 0-6-15,0 0-6 16,-6 0 0-16,-3 5 1 16,0 3-1-16,-3 0 1 15,0 0 0-15,3 0-2 16,0 2-1-16,4-2-5 16,2 0 0-16,3 0 4 15,3 0 4-15,6 0 3 16,2 0 1-16,4 0 0 15,3 0 0-15,0 3 0 16,6-1 0-16,3 1 2 16,-6-1 8-1,-3 6 1-15,-4-3 1 0,-2-2-2 16,-12 10-8 0,-6-2-12-16,1-3-6 15,-4-3-30-15,-3 0-10 16</inkml:trace>
  <inkml:trace contextRef="#ctx0" brushRef="#br0" timeOffset="14922.4192">13387 13520 140 0,'3'0'55'0,"-3"0"-30"0,0 3-29 16,0-3 10-16,6 0-12 16,-3 0-3-16,3 3 5 15,0-3 3-15,6 0 0 16,0 2 5-1,6-2 2-15,0 0 1 16,0-2 3-16,-3-1-1 16,-1-2 2-16,1-1-6 15,0-2 1-15,-3 0 1 0,0 0-3 16,-3 1-1-16,0-1-1 0,-3 2 1 16,0 1-2-16,-3 0-1 15,-3-1 3-15,0 1 2 16,-3 0 0-16,0 2 0 15,0 1-8-15,-3-6 0 16,-3 2-6-16,0 6-1 16,-9 3 0-16,3 0 4 15,-9-1-2-15,4 4 1 16,-1-1 1-16,3 0 2 16,3 3 2-16,0 3 3 15,3-1-5-15,0 1 1 0,3 2 1 16,0 3 1-16,1 0 1 15,2 10 2-15,3 1-3 16,3-3-2-16,3-3 4 16,3 0 1-16,2-3 2 15,10 1 0-15,6-6-2 16,0-2 1-16,3-1 0 16,-3-2 1-16,-1 0-16 15,1-3-4-15,-3 1-47 16</inkml:trace>
  <inkml:trace contextRef="#ctx0" brushRef="#br0" timeOffset="16453.8231">12715 13838 96 0,'-3'-3'38'0,"3"3"-20"0,0 0-15 16,0 0 12-16,0 8-7 15,0-3 0-15,0-5-4 16,0-2-1 0,0 7-1-16,3 0-2 15,0 3 3-15,3 0 0 16,0 0 1-16,0 3-5 15,0 2 1-15,2 0 0 16,4 3 0-16,0 2 0 16,6 1 0-16,-3 7 2 0,0 1 1 15,0-3 1-15,-3 2-5 16,0-2-1-16,0 0-2 16,-1 2 3-16,1-2 0 0,-3 0 3 15,0 2-1-15,-3-2-1 16,0 0 3-16,0 0 2 15,-3 0 0-15,-3-3 2 16,0 0-2-16,0-3 0 16,0 1-1-16,-3 5 0 15,0-3-5-15,-3 8 1 16,0-2 2 0,0-4 1-16,-3-1 3 15,0-1-5-15,0-3-1 16,-2-2 2-16,-1 3 3 15,0-6-2-15,3-3-2 0,-3 1 0 16,0-3-1-16,3-3 2 16,3 1 1-16,0-4 1 15,0 3 0-15,3-2-2 16,0 0 1-16,0-3-2 16,0 2 2-16,3-2-4 15,0 0 0-15,0 0 1 16,0 0 0-16,0 0 0 15,0 0 2-15,0 0-1 16,0 0 2-16,0 0 2 16,0 0 2-16,0-2-3 15,0 2-1-15,-3-6-3 16,3 1-1-16,0-3-6 16,0-2 4-16,0-1 1 15,0-2 2-15,0 2 0 16,0 1 2-16,0-1 1 15,0-2 3-15,0 2 1 16,0 1-3-16,-3 2-1 16,0 2-6-16,0 1-2 15,0 13-5 1,0 3 3-16,-3-1 4 16,0 6 2-16,1 3 1 15,-1-1-3-15,0 11 2 16,3-2 1-16,0-3 0 0,0-3 0 15,0-3 2-15,3-2-1 16,0-3-1-16,0-2 1 16,3 0-1-16,3-4 2 15,0 1 3-15,3-2-2 16,5-4 0-16,10-2 3 16,-3 0 1-16,-3 0-3 15,-3 0-3-15,0 0-5 16,-3 0 0-16,-3 0-22 15,-1 0-8-15,-2 3-47 16</inkml:trace>
  <inkml:trace contextRef="#ctx0" brushRef="#br0" timeOffset="18709.5936">13902 13359 140 0,'0'0'52'0,"0"-3"-28"0,15 3-24 15,-9 0 10 1,-6 0-6-16,3 0-3 16,3-2 2-16,3-1-2 15,0 0 2-15,3 1 2 0,0-4 0 16,0 1 2-16,3 0-2 15,2-3 2-15,1 0-2 16,0 0 0-16,3-3-3 16,6 1-2-16,0-3 5 15,-1-1 1-15,1-4-5 16,-3-6 0-16,3 5-1 0,0 1 2 16,2-3-3-1,4 0 0-15,-3-1 1 0,0 1 2 16,-1 3-3-16,-2-1 0 15,0 3 3-15,-3-2 1 16,-3-6 1-16,-4 3 2 16,1 2-3-16,0 3 0 15,0-2-1-15,3-1 1 16,-3 1-2-16,0-1 2 16,-4-2 7-16,1-3 3 15,0-5 2 1,-3 0 4-16,0-3-5 15,0 3 2-15,-3 0-7 16,0 0-3-16,0-8-3 16,0 0 0-16,-3 0-2 0,3 3-1 15,-3-1-2 1,-1-5 1-16,1 1 1 16,0 2 2-16,6 2-1 0,-3-2 2 15,6 6-2-15,0 1-1 16,0-4-2-16,3 0 1 15,-3 2 1-15,0 3 0 16,-1 0 0-16,4 0 0 16,0 2-3-16,0 3 2 15,-3-10-1-15,0 2 0 16,6 3 4-16,2 3 1 16,1-3-4-16,0 2-1 15,0 1 1-15,0 2 0 16,2-3-2-16,4 1 2 15,3-3-1-15,0 2 0 16,-1 6 2-16,1 0 2 16,0 2-3-16,0 4 0 0,5-1-1 15,-2 0 0-15,3 3 0 16,-1-1 0-16,-2 1 2 16,12 3 2-16,2-6-3 0,-2-5-2 15,3 2-1-15,8 3 3 16,-2 3 4-16,-1 2 3 15,1-2-7-15,2 3-1 16,1 2 2-16,-1 0 2 16,1 2 0-16,-1 1-2 15,10 0-2-15,-4-1 1 16,4 1 3-16,-4 0 1 16,1 0-6-16,-4-1 0 15,4 1 1-15,-7 2 1 16,-2-2 1-16,5 0 2 15,4-1-3-15,-4 4 0 16,1-1 1-16,-1 3 0 0,4 0-3 16,-10 3 0-1,-2-1 2-15,0 1 0 0,2 0 1 16,-2-1 0-16,-1-2 0 16,-5 0 0-16,0 0-3 15,2 0 2-15,-5 0 3 16,-3 0 1-16,-7 0-6 15,-2 0 0-15,3 0 1 16,-1 0 1-16,-5 0-2 16,0 0 0-16,-6-2 2 15,-3-1 2-15,-4 3-7 16,-2-3-3-16,-3 1-2 16,0-1 1-16,-3-2-3 0,-3 0 1 15,0-1-10-15,-3 1-3 16,-3 0 7-1,3-1 5-15,-3 1 3 0,3 0 4 16,-3 0-1-16,0-1 2 16,0 1 5-16,0 0 2 15,0-1 8-15,0-4 4 16,-3-1-1-16,-3-5 0 16,0 3-7-16,-3 3-2 15,-3-1 0-15,0 0 0 16,-6 3 2-16,4 3 1 15,-4 3-1-15,0-1 1 16,6 0-4-16,0 1-2 16,0-1 0-16,3 3 1 15,3-3 1-15,6 9-6 16,0-1 0-16,12 0 1 16,9 0 1-16,-3 9 1 15,3 2 0-15,2-1 0 16,4-1 2-16,0 2-3 15,0-1-2-15,0-1 2 16,2-1 0-16,-5-3 3 16,-6 1 3-16,-6 0-2 15,-9-3 0-15,-6 2-1 16,-6-2 1-16,-3 3-2 16,-3-1-1-16,-3 1-6 15,1-1-1-15,-1 6-10 16,0-2-2-16,0 12-36 15,3-5-43-15,-6-5 27 16</inkml:trace>
  <inkml:trace contextRef="#ctx0" brushRef="#br0" timeOffset="21623.8072">11530 13436 112 0,'0'0'44'0,"3"0"-24"0,-3 0-17 0,0 0 12 0,0 0-7 16,0 0 0-16,0 0 0 16,0 0 0-16,0 0-4 15,0 0 2-15,-3 0 0 0,0 0 0 16,0 0-1-16,0 0-1 15,0-3 2-15,0 0 6 16,0 1 2-16,0-1-5 16,-9 0-1-16,3-2 0 15,-5 0 2-15,-1-1-7 16,0-4-2-16,0 2-1 16,0 0 0-16,0 0-3 15,-3 0 2-15,0-2 1 16,4 2 0-16,-4-3 2 15,0 0 1-15,-3-2 3 16,-6-3 1-16,0 0-1 0,4-2 1 16,-1-1-2-1,0-4 2-15,3 1-4 0,0 1 0 16,-6 0 1-16,-2 0 2 16,2 2-5-16,3 1-1 15,0-1 4-15,3 1 5 16,1 2-1-16,-1-5 3 15,3-3-4-15,3 3-2 16,0 2-2-16,0 1 0 16,3-1-2-16,0 3 2 15,1-2-2-15,-4-1-1 0,0 1-2 16,-3-6 1-16,3-2-1 16,0-1 0-16,3-2 2 15,3 3 0-15,-3-1 0 16,4 3 2-16,-1 0-1 15,0 3-1-15,0-5-2 16,0-1 1-16,0 1 1 16,0 2 2-16,0 0-3 15,0 0-2-15,0 3-1 16,0 0 0-16,0 0 0 16,-6-3 3-16,3-5 0 15,-5 3 1-15,2-4-3 16,3 7 2-16,0-1-4 15,0 0 1-15,0 0 2 0,3 3 1 16,0-5 1-16,-3 4 0 16,3-4-3-16,-2 2 2 15,-1 3 5-15,0 0 2 16,0 2-7-16,0 1-4 16,0-1 0-16,0 3 1 15,0 1 2-15,-3-7 1 16,3-4-2-16,-5 2 2 15,2 3 1-15,0-3 0 16,0 3 0-16,0 2 2 16,0 1-6-16,0-1 1 15,-3 1-1-15,1 2-1 16,2 0-1-16,-6 3 1 0,-9 2 3 16,6-5 3-16,0 3 0 15,1 3-1-15,-1-6-2 16,0 0 1-16,0 3 1 15,3-1 2-15,-2 4-1 16,-7-1-1-16,3 1-2 16,3 2-1-16,-3 0 2 15,4 0 0-15,-1 0 1 16,-3 0 2-16,-3 0-1 16,-3 0-1-16,4 3 1 15,-1-3 1-15,0 3-3 16,0-3-2-16,1 2 2 15,2-7 2-15,-3 3-2 16,-6-1 0-16,4 3 1 16,-1 0 2-16,3-5-1 15,-3 2 2-15,1 3-2 0,-4-2-1 16,3 2-2-16,0 3 1 16,1-1 3-16,-1 1 3 15,0 0-2-15,3-1-2 16,-8 1-3-16,5 0 1 15,0 2-1-15,0-2-2 16,1 2 3-16,-7 1 0 16,0-1 1-16,4 0 2 15,-1 1-3-15,3-1 0 0,0-2 1 16,1 2 2-16,2-2 3 16,-3-1 2-16,-3 1-1 15,7 2-1-15,-1-2-3 16,0 3-2-16,3-4-2 15,1 1 1-15,-7 2 1 16,0-2 2-16,0 0-1 16,1 2-1-16,-1 0-2 15,0 1 1-15,0-1 1 16,1 1 0-16,-7-4 0 16,3 4 2-16,1-1-3 15,-1 0 0-15,0 1 1 16,-9 2 0-16,4 0-3 15,-1 0 2-15,0 0 1 16,1 0 0-16,-1 0 0 16,-12 2 0-16,7 1-3 0,2 0 2 15,4-3-4-15,5 0 1 16,-3 2 4-16,0 1 2 16,4 0-3-16,2-3-1 15,0 2 1-15,3 1 2 16,1-1-2-16,2 4 0 15,-3-4 1-15,-3 4 0 16,4-1 0-16,2 0 2 16,3-2-3-16,3 2-2 15,3-2 2-15,0-1 2 16,4 1 0-16,2-3-1 0,0 0-4 16,3 0-2-16,3 0-6 15,3 0-3-15,0 0 0 16,3 0 1-16,6-3 3 15,3-2 5-15,6 0-2 16,3-6 1-16,14 1 4 16,-2-1 1-16,-3-2 4 15,3-3 1-15,-4 3-1 16,-2-6 1-16,-3 3 0 16,-3 3 3-16,-6 3 1 15,-3 2 1-15,0 2-7 16,-3 4 0-16,-3-1 1 15,-3 0 3-15,-3 1 0 16,0-1 0-16,-6 6-3 16,-3 2-2-16,0 6-4 15,-3-3 0-15,0 0 2 16,-6 5 3-16,-2-3 0 16,2 1 2-16,0 2-4 15,-3 0 0-15,0 3 1 16,0 0 2-16,4 3-3 15,-4-1 0-15,0-2-1 16,3 0 0-16,0-3 2 16,3 6 0-16,7-3 0 15,2-3 0-15,3-3 0 16,9 9 0 0,9-6 0-16,2 0 0 15,1-5 0-15,6 0 0 16,3 0 0-16,3-3 0 15,-1 1 2-15,4-1-1 0,-6 0-1 16,0 1-10-16,-3-1-4 16,-3 3-17-16,-1 0-8 15,-2 5-28 1</inkml:trace>
  <inkml:trace contextRef="#ctx0" brushRef="#br0" timeOffset="35064.7315">9173 6276 72 0,'0'-3'30'0,"0"17"-16"0,0-9-17 15,0-5 28-15,6 2-11 16,-6-2-6-16,0 0-5 15,0 0-2 1,0-5 3-16,0 3 2 16,0-1 2-16,0-2 2 15,6-6-3 1,0 0-4-16,-1 1-2 16,4-1-3-16,3 1 1 15,0 2 1-15,3 0 2 16,0 0-1-16,0 3-1 15,0-1-2-15,-3 4-1 0,5-1 4 16,-2 3 3-16,-3 0-3 16,3 0-3-16,3 3-2 15,-6 2 3-15,-3 0 4 16,0 0 3-16,-3 3 0 16,0 3-1-16,-3 5-6 15,-3 0-1-15,-6-3 1 16,0 0-2-16,-6 0 1 0,0 1-3 15,0-1 1-15,-3 0 2 16,3 3 1-16,0-3-2 16,0-2 2-16,4-1 1 15,-1-2 0-15,3 0 0 16,0-2 2-16,0-1-1 16,3 0-1-16,3-2-2 15,0-1 1-15,6-2 10 16,3 0-1-16,0 0 3 15,8 0-6-15,7 0-1 16,0 0-2-16,0 0-2 16,-3 3 1-16,0 0 1 15,-1-1-1-15,-2 1-1 16,-3 0 1-16,0-1-1 16,-3 1 0-16,-3 0 2 15,-3-1-8-15,0-2-1 16,-6 0-27-1,-3 0-41-15,-3-2 10 0</inkml:trace>
  <inkml:trace contextRef="#ctx0" brushRef="#br0" timeOffset="37314.9717">9574 6146 56 0,'0'-2'22'0,"0"2"-12"0,0-3-3 16,0 3 7-16,0 0-5 15,0-3-1-15,0 1-4 16,0-1-1-16,0-2 1 15,0-1 2 1,-2-7 1-16,-1-3-1 16,-3 0 1-16,0 3-2 15,0 3 0-15,0-1-1 16,-3 3 2-16,0 0-5 16,-3 0-1-16,0 3-2 15,-3 0-2-15,-6-1 0 16,-2 4 0-16,-1-1 3 15,0 3 0-15,0 0 1 16,0 0 2-16,3 0 1 0,1 3 1 16,2-1-2-16,-3 1-2 15,-3 0 1-15,3 7-1 16,0 1-3-16,1-3 2 16,2 8-1-16,3-3 0 15,0 0 2-15,0 0 0 16,3 1 0-16,0 1 0 15,3 1-3-15,0 0 0 16</inkml:trace>
  <inkml:trace contextRef="#ctx0" brushRef="#br0" timeOffset="37674.3381">9068 6199 167 0,'-3'29'-2'0,"3"0"1"15,3 1 3-15,3-1-3 16,3 2 0-16,0-4 1 16,3 2 0-16,3 3 0 15,6-6 2-15,-3-2 1 16,0-3 3-16,2-2 1 15,1-6 1-15,3-3-2 16,6-4 1-16,3-4-2 16,-1-10 0-16,1-7-1 15,-3-1 0-15,0 0-2 16,-4-3 9-16,-2 1 8 0,-3-3-1 16,0-1-1-16,-6 1-3 15,3 0-1-15,-3-3-7 16,-10-5-4-16,4 3-1 0,-9-1 1 15,0 3 1 1,-3 3 3-16,-3 0-5 16,-2 0-1-16,-1-3-2 0,-3-5-2 15,-3 5-6-15,0 3-2 16,0 5-11-16,0 3-5 16,-6 10-36-1,-5 3-29-15,-1 8 35 16</inkml:trace>
  <inkml:trace contextRef="#ctx0" brushRef="#br0" timeOffset="39455.8334">17867 6115 96 0,'0'-3'35'0,"0"0"-18"0,0-5-11 16,3 6 9-16,-3 2-2 15,3-3 2-15,0-5-6 16,0 0-3-16,0-5-1 16,3 0 1-16,0 2-3 15,3 1 0-15,0-1 3 0,6 0 1 0,6 1 3 16,2-1-1-16,1 3 0 16,3 3-8-16,-6 0-2 15,-3 2-5-15,0 3 1 16,-1 3 3-16,-2 2 1 15,-3 3-4-15,-3 8-1 16,-6 5-4-16,-3-3 1 16,-6-2 0-16,-3 0 3 15,0-3 2-15,-6 1 2 16,-5-4 1-16,2 1 1 16,3-3 0-16,3 0 2 0,3-3 3 15,0 0 2-15,0 1 3 16,6-1 4-16,15 0 1 15,3-2 0-15,3-1-7 16,6 1-3-16,2 0-1 16,1-1 2-16,3 1-1 15,3 0 0-15,-4-1-3 16,-2-2-2-16,0 3 1 16,-3 0-1-16,-6-1-11 15,-3-2-3-15,-4 0-15 16,-2 0-4-16,-12 0-87 31,-3-2 64-31</inkml:trace>
  <inkml:trace contextRef="#ctx0" brushRef="#br0" timeOffset="40049.6386">18215 5858 120 0,'-3'-5'46'0,"0"-9"-24"0,-2 4-26 16,2-1 10-16,-6 3-12 15,-3 0-3-15,0 0 2 16,-3-2 2-16,0-1 3 16,-6 3 1-16,3 0 1 15,-2 0 2-15,-1 6 1 16,3-1 1-16,0 0-2 16,0 1 1-16,3 4 0 15,-3 4 3-15,3 4-5 16,1 12-1-16,-4 1-2 15,3 6-2-15,-3 3 3 16,3 3 0-16,3 10-2 16,9-3 0-16,3-2-1 15,3-3 3-15,6-3 0 0,6 3 3 16,6 0 3-16,9-5 4 16,8-3 5-16,10-8 3 15,-3-5 0-15,8-5-1 16,-2-11 5-16,-4-8 3 15,1-3-12-15,0-5 13 0,-4-2 7 16,-5-4-5-16,-6-17-1 16,-9-1-11-16,-7-2-2 15,-14-1-9-15,-9 4-3 16,-5-6-12-16,-4 5-3 16,-3 3-4-16,-6 8-2 0,-12 8-19 15,-8 5-8-15,-4 8-46 16</inkml:trace>
  <inkml:trace contextRef="#ctx0" brushRef="#br0" timeOffset="41565.4174">14087 6773 72 0,'-3'-2'30'0,"6"2"-16"0,-3 0-1 0,0 0 14 0,0 0-4 15,0 0-1-15,0 0-6 16,3-3-2-16,0 0-11 16,3 1-1-16,0-1-2 15,0-5 0-15,3 0 0 0,3 3 0 16,0 0 2-16,5-6-3 16,1 6 0-16,0-1-1 15,0 6-2-15,0 3 5 16,-3 5 1-16,0 0-3 15,-4 0-1-15,-2 0-2 16,-6 2 3-16,-3 1 0 16,-3 0 1-16,-3-1 2 15,-2 3 3-15,-1-2-2 16,-3 0-2-16,0-3-3 0,3-1 1 16,0 1-4-16,3-2 1 15,9 2-3 1,3 0 4-16,6 5 2 15,0 0-4-15,6 8-1 16,-4-2 3-16,1-3 1 16,-3-1 10-16,0-1 5 15,-6-1 2-15,-3 0 4 16,-3 0-5-16,-6 1 0 16,-6-1-11-16,-6 0-3 15,-11-2-21-15,-4-1-7 16,0-2-7-1,0 0-39-15,4-3 5 0</inkml:trace>
  <inkml:trace contextRef="#ctx0" brushRef="#br0" timeOffset="42525.9064">14307 6649 100 0,'-3'-3'38'0,"0"3"-20"0,0-5-17 0,3 2 11 0,0 1-6 16,0-1-1 0,-6-2-2-16,0 0 2 15,0-1 4-15,0 1-3 16,1 0 2-16,-4-3-1 16,0 2 3-16,-3 1-5 15,0 2-1-15,-3 1 2 0,0-1-3 16,0 3 0-16,0 0-1 15,0 0-2-15,1 3-2 16,-1 2-1-16,-3 0 2 16,0 3 2-16,0 0 4 15,3 0 4-15,-6 3-13 16,1 2-4-16,-4 8 3 16,3 0 2-16,0 1 5 0,3 1 1 15,3 4-4-15,0 2-1 16,4 5 1-16,2 6 0 15,0-3 1-15,6 0 0 16,3-3 2-16,3 1 1 16,3-1 1-16,8 1 0 15,7-1 0-15,0-5 2 16,3-5-1-16,3-5 2 16,3-4-2-16,-1-4 0 15,13-6 1-15,-6-5 3 16,-4 0 5-16,1-8 3 15,-3 0 0-15,0-5-1 16,-4-3-8-16,7-2-5 0,-3-1-2 16,-3-2-1-16,-3 0 2 15,-4-13 1-15,-2 2 3 0,0 3 1 16,-6 2-3-16,-3 3-3 16,-3 1 8-16,-3 1 6 15,-3 4-7-15,-3-1-2 16,-3 1-6-16,-6-1-1 15,-9-2 1-15,0-3 2 16,1 3-6-16,-1 0 1 16,-3 0-12-16,0 2-3 15,-6 3-7-15,-2 6-1 16,-1 5-30-16,0-1-14 16,3 1-10-16</inkml:trace>
  <inkml:trace contextRef="#ctx0" brushRef="#br0" timeOffset="47073.6595">4931 6136 64 0,'-3'-3'27'0,"0"3"-14"0,3-3-15 15,0 3 4-15,0 0-2 0,0 0 0 16,0-2 4-16,0 2 5 15,0-3 1-15,0 0 2 16,0 3 2-16,0 0 2 16,0-2-3-16,0 2 0 15,0 0-1-15,0-3 0 16,0 3-6-16,0 0-2 16,0 0-2-16,0 0-2 0,0 3 1 15,0-1-1-15,-3 1 2 16,0 2 3-16,0 1 2 15,0 2-3-15,-3-3-3 16,3 3 0-16,0 0-1 16,0 0 0-16,0-3 2 15,0 0-1-15,0 1-1 0,3-1-2 16,0 0 1-16,-3 0-1 16,3 1 0-16,0-4 2 15,-3 1 2-15,3 0-1 16,0-3-1-16,0 0 1 15,0 0-1-15,0 0 0 16,0 0 2-16,0 0-1 16,0 0 2-16,3 2-4 15,0 1-2-15,0 0 2 16,0 5 0-16,3 0 1 16,0-3 0-16,0-8-3 15,0 8 2-15,0-2 5 0,3 0 2 16,0-1 0-16,0 1-1 15,0-3-1-15,0 3 2 16,0-3-8-16,-3 0 0 16,0 2 0-16,0-2 1 15,-1 3 3-15,1-3 1 16,0 0-10-16,0 0-3 16,-3 0-2-16,0 0 0 15,-3 0-4-15,0 0-3 16,0 0-14-1,0 0-32-15</inkml:trace>
  <inkml:trace contextRef="#ctx0" brushRef="#br0" timeOffset="47417.4547">5000 6149 96 0,'-6'-8'38'0,"6"8"-20"0,0-5-15 16,0 5 12-16,0-3 0 16,0 3 3-16,0 0-4 15,0 0 0-15,0 0-11 16,0 0-1-16,0 0-2 16,0 8-3-16,0 0 0 0,0 3 4 15,0 2 3-15,0 13 1 16,0-2 2-16,0 0 2 0,-3 0 5 15,0 2-13-15,0-2-2 16,0 0 0-16,0-3 0 16,0-3-4-16,0-2-1 15,0-5-8-15,0-1-4 16,3-2-12 0,-3-2-42-16,3-9 4 15</inkml:trace>
  <inkml:trace contextRef="#ctx0" brushRef="#br0" timeOffset="48151.8996">4985 5953 104 0,'-12'-3'38'0,"9"3"-20"0,-6 0-21 0,6 0 8 16,0 3-4-16,-3 0-1 15,0-1 3-15,0-2 2 16,-3 3-4-16,0 2-1 15,0 1 0-15,0-1 2 16,-3 3-3-16,-5 5 0 16,2 8-1-16,0 3 0 0,3-3 2 15,0 3 2-15,3 3-3 16,0-1 0-16,6 3 1 16,0 3 0-16,3 0 2 15,9-1 1-15,0-2-6 16,6-2-2-16,0-1 2 15,0-4 1-15,0-7 6 16,2-1 2-16,1-4 6 16,3-4 3-16,0-4 3 15,0-2 1-15,3-2-4 16,2-6-1-16,1-3-8 16,-3-2-2-16,0-3 2 0,-3-3-1 15,-4-7 2-15,-2 2 0 16,-3 0 1-16,-3-2 0 0,-6-3 0 15,-3-6 2-15,-3 1 4 16,-3 5-10-16,0 2-2 16,-9 6-11-16,-2 3-4 15,-1 4-18-15,-3 7-7 16,0 1-44 0</inkml:trace>
  <inkml:trace contextRef="#ctx0" brushRef="#br0" timeOffset="50668.0473">1487 10112 112 0,'-3'-2'44'0,"6"10"-24"0,-3-11-24 0,0 3 8 16,0 0-4-16,0 0 2 0,0 5 1 15,0 3 1-15,0 3 2 16,0 2 1-16,0 3 1 15,0 5 2-15,-3 6-3 16,3-1-2-16,0 0-2 16,-6 4-3-16,6-4 1 0,0 1-4 15,0-4 2-15,-3-4-4 16,3-3 1-16,0-3-27 16,0-2-40-1</inkml:trace>
  <inkml:trace contextRef="#ctx0" brushRef="#br0" timeOffset="51277.1834">1466 9948 108 0,'-3'-2'44'0,"-15"2"-24"0,7 2-19 16,-1 1 8-16,3 0-3 16,-6-1-1-16,3 1-3 15,0 2-2-15,0 3-10 16,-3 0-4-16,3 11 2 16,0 12 5-16,4 4-5 15,-1 10 0-15,6 10 5 16,3 1 3-16,9-6-10 15,-1 3-4-15,7-3-3 16,12-10-3-16,3-6 16 16,-3-4 8-16,-1-12 30 15,4-13 13-15,0-13 3 0,0-7-1 16,3-15-13-16,-4-7-5 16,-2-5-1-16,-6 2 3 15,-6 1-15-15,-6-1 5 0,-3-10 2 16,-12 7-7-16,-6 4-1 15,0 4-5-15,-6 6-3 16,6 5-9-16,-6 3-3 16,6 8-20-16,0 5-10 15,-2 8-47 1,5 5-37-16,3 6 49 16</inkml:trace>
  <inkml:trace contextRef="#ctx0" brushRef="#br0" timeOffset="54618.7627">1365 11266 104 0,'-9'3'38'0,"6"-3"-20"0,-3 0-8 0,3 0 12 15,0 0-4-15,3 0 0 16,-6 0-10-16,3 0-3 16,3-3-3-16,0 0 3 0,0-2 4 15,0 0-14-15,9-3-3 16,-3 0-2-16,3 0 4 15,6 0-2-15,6-3 1 16,0 3 4-16,-9 3 1 0,6 5-3 16,-7 0 1-16,4 3 0 15,0 2 2-15,-6 0-4 16,3 1 2 0,-3 2-3-16,-3 0 0 0,-3 2-5 15,-3 1-7 1,-3 2 8-16,0 3 3 15,0 0 3-15,-6 5 4 16,0-3 0-16,-3 4 3 16,0-1 1-16,3-3-1 15,-3-2-2-15,4-3-2 16,-1-2-1-16</inkml:trace>
  <inkml:trace contextRef="#ctx0" brushRef="#br0" timeOffset="54665.8364">1425 11456 124 0,'0'6'6'15,"0"-1"2"-15,3-2 0 16</inkml:trace>
  <inkml:trace contextRef="#ctx0" brushRef="#br0" timeOffset="54806.2837">1443 11470 163 0,'8'0'10'16,"4"2"-5"-16,0-2-1 16,6 0-3-16,-6 0-1 15,3 0-2-15,0 3 1 16,-3-3 1-16,0 3 2 16,-3-3-6-16,-1 2 1 15,1-2-12-15,0 0-3 0,-6 0-26 16</inkml:trace>
  <inkml:trace contextRef="#ctx0" brushRef="#br0" timeOffset="55478.3478">1544 11128 32 0,'-9'-8'13'0,"9"3"-6"0,0 0-8 0,0 5 2 15,-6-5 12-15,0-1 8 16,0-2 5-16,-3 0 4 16,-6 3-1-16,-3 0 2 15,0 2-2-15,4 3 0 16,-7 0-19-16,3 5-5 16,0-2-4-16,0 2-1 0,0 3 0 15,0 0-3-15,1 6 0 16,2-1 2-16,0 8 0 15,3 3-4-15,0 5 1 0,0 3 0 16,3 13-1-16,9 0-3 16,0 0-2-16,3 7-4 15,6-4 1-15,9-6 0 16,3-7 1-16,0-6 9 16,8-8 6-16,1-5 10 15,3-5 4-15,0-11 5 16,-4-8 3-16,-2-6 0 15,0-2 0-15,-3-2-1 16,-3-1 0-16,-13-2 6 16,-2-5 6-16,0-3-13 15,-6 0-3-15,0 2-12 16,-9-2-3-16,6 5-5 0,-2 3-1 16,2 3-6-16,-6 2-3 15,3 2-16-15,3 4-7 16,0 2-11-16,3 0-5 15,-6 3-24 1,3 5-35-16,3 5 35 16</inkml:trace>
  <inkml:trace contextRef="#ctx0" brushRef="#br0" timeOffset="61404.2546">1315 15018 36 0,'-9'5'16'0,"6"0"-8"16,-3-5-5-16,3 3 7 0,0 0 0 16,3-1 4-16,-6 1-3 15,3-3-1-15,3 0 2 16,0 0 3-16,-6 0-4 16,6-3-1-16,0 3-6 15,0-2-1-15,0-1-1 16,6 0 1-16,-3 1-2 15,3-9-1-15,3 1 1 16,3-4-1-16,-4 1-3 16,4 0 2-16,3 2 1 15,9 3 0-15,0 0 0 16,-3 0 0-16,0 3-3 0,-4 0 2 16,-2 2 1-16,0 3 0 15,-3 3 0-15,0 5 2 16,-6 2 1-16,-3 9 3 15,-3-6-3-15,0 3 0 16,-3-3-1-16,3 3-2 16,-6-3-2-16,3-2 1 15,3 0-4-15,0-1 1 16,0-5-5-16,0 1 1 16,3-1 2-16,6 0 1 15,3 1 3-15,3-4 3 0,-3 3 0 16,3-2 2-16,-1 2 7 15,1 3 5 1,0 0 2 0,-15 6 1-16,0-1-5 15,-6 5 0-15,3 3-8 0,-9 1-1 0,3-1-2 16,-3 0-4-16,-2-3-1 0,-1-2-12 16,0-2-5-16,0-6-25 15</inkml:trace>
  <inkml:trace contextRef="#ctx0" brushRef="#br0" timeOffset="62372.8593">1565 14843 104 0,'-9'-5'41'0,"9"2"-22"0,0-2-22 15,0 2 6-15,0 1-1 16,0-1 1-16,0 0 10 0,-9-2 6 15,6 0-1-15,-6-1 1 16,0 4-4-16,0-1 1 16,-3 1-9-16,-9-1-2 0,0 0 1 15,3 1-5-15,1 2-3 16,2 0 3-16,-6 2 1 16,-3 1 0-16,6 2 1 15,0 0-2-15,1 3-1 16,2 0-2-16,0 0 1 15,0 0-1-15,-3 0 0 16,6 3 4-16,-3-1 1 16,3 1-4-16,0 2-1 0,3 6-2 15,1 4 3-15,5 4-5 16,-3-1 2-16,0 3 2 16,6 3 1-16,-6 8 1 15,6-3 0-15,0 0 0 16,6 0 0-16,0 0 0 15,9 11 0-15,-7-6-3 16,7-2 2-16,3-6-1 16,3-2 0-16,3-6-3 15,0-2 1-15,11-3 0 16,1 0 2-16,0-10 1 16,0 0 1-16,-7-9 0 15,13-2 2-15,-6 0 1 16,-1-8 3-16,1 0 1 0,0-7 1 15,-6-7-2-15,-1-4 1 16,1-1 2-16,-9-2 5 16,0-2-4-16,-9-1 2 15,6-8-1-15,-10 0 1 16,-2 1-2-16,-6 2 1 16,-3 2-2-16,-2-12 0 15,-1 4-5-15,-9 1-3 16,0 5-3-16,0 3 1 15,0 5-1-15,-6 5-2 16,-6 3-17-16,4 5-9 16,2 5-15-16,-6 6-7 15,6 5-27-15</inkml:trace>
  <inkml:trace contextRef="#ctx0" brushRef="#br0" timeOffset="63591.7161">1559 16605 152 0,'-3'0'57'0,"3"3"-30"0,0-3-27 16,0 0 10-16,0 0-6 0,0 0-3 16,0 0 2-16,0 0 0 15,-6 10 3-15,3 1 3 16,0 2-4-16,-6 6-1 16,3 7-2-16,-3-7 1 15,3 5-4-15,-3-3 0 16,0-8 1-16,6 6 0 15,-6-6-3-15,9-5 2 16,-6 5 3-16,3-5 1 16,3-3-4-16,0 0 1 15,0 1 0-15,0-6 2 16,0 2-1-16,0-2 2 16,9 6-2-16,-6-4-1 0,6 1 1 15,3 0-1-15,-3-3-3 16,3 0 0-16,3 0-9 15,-3 0-3-15,-3 5-8 16,-3-5-2-16,2 0-29 16</inkml:trace>
  <inkml:trace contextRef="#ctx0" brushRef="#br0" timeOffset="63919.8415">1669 16634 208 0,'-21'14'77'0,"21"-6"-42"0,0-3-45 0,0 0 9 15,0 0-16-15,0 1-3 16,9-4 7-16,0 12 5 15,-6 12 6-15,-6 0 3 0,3 4 2 16,0-1 5-16,-6 16 3 16,3-8-6-16,3 0-1 15,0-8-13-15,0-8-4 16,0 0-98 0,9-16 30-16</inkml:trace>
  <inkml:trace contextRef="#ctx0" brushRef="#br0" timeOffset="64575.3292">1696 16380 132 0,'-9'0'52'0,"3"0"-28"0,-9 0-19 0,0 0 11 15,3 0 2-15,0 0 1 16,0 0-2-16,-3 3 0 16,0 0-9-16,-2 7 1 0,5-2 2 15,-9 0-2-15,0 5 0 16,-6 11-8-16,6 0-2 16,0 0-3-16,4 10 0 15,2-2-2-15,-3 18 1 16,9-2-6-16,6 10-1 0,3 8 0 15,0 3 2-15,18 0 4 16,3-8 1-16,0-6-4 16,2-2 1-16,4-13 2 15,15-8 3-15,-6-9 4 16,8-7 2-16,-2-10 5 16,-3-14 5-16,5-6 2 15,-2-4 0-15,-6-6 1 16,-4-5 3-16,-5-3 4 15,-6-8 3-15,-6-5-5 16,-6 1 0-16,-3-9-12 16,-12-6-3-16,-6 4-4 15,-9-1 1-15,3-2-7 0,0 5-1 16,3 8-3 0,-2 5 2-16,5 14-16 0,-3 0-6 15,3 7-25-15,0 1-11 16,3-4-24-1</inkml:trace>
  <inkml:trace contextRef="#ctx0" brushRef="#br0" timeOffset="67895.9047">1701 16801 96 0,'-3'-3'35'0,"3"3"-18"0,3 0-13 0,-3 0 10 0,0 0 3 15,0 0 2-15,0 0-6 16,0 0 0-16,0 0-4 16,0 0 0-16,0 0-5 15,0 0-1-15,0 3 1 0,-3 0-5 16,3-3-1-16,-2 0 9 16,2 0 5-16,-6 5-3 15,3-2-3 1,-6-3-1-16,3 0-3 15,0 0-2-15,6 0 1 16,-15 0 1 0,9 0-1-16,-3 0-1 15,-3 2 3-15,3-2-2 16,0 3 2-16,0 2 0 16,0-2 3-16,0 2-8 15,1 0 0-15,2-2 0 0,-3 2 1 16,-3-5 1-1,6 6 0-15,3-4 0 16,-6-2-9-16,3 0-2 16,3 0-3-16,0 0-1 15,3 0-17 1,0-2-50-16,0-4 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23:26:0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18867 17809 64 0,'0'-5'27'0,"6"7"-14"0,-3-2 0 16,-3 0 11-16,0 0 5 16,0 0 2-16,0 0-1 15,0 0-1-15,0 0-8 16,0 0 0-16,0 0-12 16,0 0 3-16,0 0 4 0,0 0 1 15,0 0-1-15,-3 3-4 16,0 8 0-16,0-9-5 0,0 4 1 15,-3 2-3-15,0 2 2 16,-3-2-4-16,-2 5 0 16,-1-5-3-16,-15 5-1 15,3-2-4-15,3 2 1 16,0 1 2-16,4-7 1 16,2 7-2-16,0-4 2 15,3-2-1-15,0 5 0 16,3-5 0-16,0-2 0 15,3 4 4-15,0-2 1 16,3 5-1-16,0 1 1 16,0-6 0-16,3 5-8 15,3 0-4-15,3 0 5 16,0 6 1-16,3-6 3 16,3 0 0-16,6 0 4 15,3 1 5-15,0-1-10 16,-1 0-1-16,-2-2-4 15,0 2-1-15,-3-5-7 16,0 5-4-16,-3-8-6 16,-3 9-2-16,-3-1-103 31,0-18 29-31</inkml:trace>
  <inkml:trace contextRef="#ctx0" brushRef="#br0" timeOffset="703.235">18724 18116 84 0,'-6'0'33'0,"6"0"-18"0,0 0-11 15,0 0 8-15,0 0 1 16,-2-3 5-16,2 3-4 16,-3 3 0-16,6-3-2 15,5 0 0-15,1 5-2 16,0-5 1-16,0 0-6 16,3 0-3-16,0 0 1 0,3 6-4 0,6-6-2 15,-3-6 2-15,8 6 0 16,7-5 1-16,0-3 0 15,3 3 0-15,2 5 0 16,10-3 4-16,0 6 2 16,-1-6 2-16,-2 1 0 15,11-1-2-15,-2-2 1 16,0 5 0-16,-1 0 3 16,7 0 1-16,-4 0 3 15,-2 0-1-15,-1 0 2 16,7 0-6-16,-7-6-1 15,1 6-4-15,0 0-3 16,-1-8 0-16,4 8-1 0,-7 0 0 16,-2-5 0-16,-6 5 0 15,-4-3 0-15,-2 6 2 16,0-11 3-16,-6 3-2 16,-7 5-4-1,-5-3-2-15,-3-2-18 16,-3 5-20-1,-18-8-75 1</inkml:trace>
  <inkml:trace contextRef="#ctx0" brushRef="#br0" timeOffset="1265.7602">20442 17711 140 0,'0'-2'52'0,"0"4"-28"0,3-2-22 15,-3 0 12-15,0 0 2 16,0 0 4-16,3 6-6 16,-3 1-1-16,0-1-7 15,0 7 3-15,0 5 1 0,3 9-5 16,-3-1-3-16,0 9 7 16,0-3 4-16,3-1-2 15,0 17-1-15,0-8-9 16,-3-9 0-16,3 1-3 15,-3-5-2-15,0-9-6 16,0 1-2-16,3-6-13 0,-3-5-4 16,0 0-3-16,3-3 2 15,0 0 1 1,3-5-38-16,0-5-6 16</inkml:trace>
  <inkml:trace contextRef="#ctx0" brushRef="#br0" timeOffset="1625.4655">20686 17920 112 0,'0'0'44'0,"-3"0"-24"0,3 6-10 16,0-6 12-16,-3 0-4 15,0 7 0-15,-3-1-6 16,-3-1 0-16,-3-2-7 16,-3 2-3-16,-2 3 1 0,-4-3-11 15,3-5-2-15,3 6 9 16,0-4 5-16,3-2-6 16,3 5-3-16,0-5 5 15,3 6 4-15,3-4-11 0,0 4-2 16,3-1 6-16,9 3 4 15,3 5 2-15,0 11 3 16,3-3-1-16,0 0 2 16,3-2-6-16,0-1-1 15,-3-4-7-15,-4-1 0 16,1-5-21 0</inkml:trace>
  <inkml:trace contextRef="#ctx0" brushRef="#br0" timeOffset="2172.165">20799 18023 128 0,'3'0'49'0,"3"0"-26"0,0 6-18 15,0-4 13-15,0-2 3 16,0 14 4-16,3-9-9 16,0 3-4-16,3-3-7 15,0 3 3-15,2-8 2 0,-2 0-1 16,0 0 0-16,6-3-5 16,-3-2-1-16,-3 0-1 15,-3 2 1-15,0-2 0 16,-3 0 3-16,-3 2-1 15,-6-2 2-15,0-3-9 0,-3 2-3 16,0-2 0 0,-3 3 3-16,-3 0-1 0,0 0-1 15,-3-3-2-15,0 8 1 16,-3-3-2-16,4 3 2 16,-7 3-2-16,3 2 0 15,-6 3-1-15,3-3 0 16,0 8 5-16,6 9 1 15,4 1 2-15,2-7 0 16,0 3-3-16,6-1 2 16,0-4-4-16,3-1 1 0,12 0 4 15,6-5 4-15,-4-3 1 16,1 3 0-16,0-3-21 16,3-5-7-16,0-5-28 15,-3-3-36 1,0-10 21-16</inkml:trace>
  <inkml:trace contextRef="#ctx0" brushRef="#br0" timeOffset="2656.5978">21013 18018 192 0,'-11'13'74'0,"25"-7"-40"0,-8-6-40 16,0 8 1-1,0 2 6-15,3 3 8 0,0-5 5 16,3 6-7-16,0-6 2 16,3-3 2-16,0 0-6 0,0-5-3 15,2-5-1-15,4 5 1 16,0-3 1-16,-3-2 1 16,-3-6-5-16,-3-2-1 15,-3 5 1-15,0 3 0 16,-3-3 1-16,-12 0 0 15,0-3-3-15,-6 3 0 16,-3 3-5-16,0-3 0 16,0 0-1-16,-3 3 1 15,-3 0-2-15,7 5-1 0,-1 5 6 16,0 0 2 0,-6-2 3-16,3 15 0 0,-3-4 0 15,6 7 2-15,3-3 1 16,4 4 3-16,2-7-5 15,6 1-1-15,8-3 0 16,4 6 0-16,3-6 2 16,0 0 1-16,3-7-6 15,3 2-2-15,-3-3-5 16,6-5 1-16,-4-5-26 16,7-3-53-1,-15-3 4-15</inkml:trace>
  <inkml:trace contextRef="#ctx0" brushRef="#br0" timeOffset="3484.7942">21400 17952 168 0,'3'8'66'0,"0"-3"-36"0,0 3-29 0,0-3 16 16,0 6-2-16,0 5 0 15,-3 10-7-15,0 6-3 0,0-5-3 16,0 4 1-16,0 4 2 16,0 7-2-16,3-8 0 0,0 1-3 15,3-3-1-15,0-6-6 16,0-2 0-16,0-3 1 15,-3-8 3-15,0 6 2 16,6-6 1-16,-3-5-3 16,-6 3 0-16,0-9 4 15,0 3 1-15,6-5 4 16,-9 6 1-16,3-6-1 16,0 0 1-16,0 0 5 15,0-6 2-15,0 6-3 16,0-5 1-16,0-3-3 15,-3 0 0-15,0-2-3 0,0-4-1 16,0 1-1-16,-3-5 0 16,0-9-5-16,3 1-1 15,0 5 3-15,0-6 3 16,0 3-1-16,3 3-2 16,3 3 2-16,-3-9 2 15,6 1-2-15,-3 5-2 16,3-3 2-16,3 5 2 15,0-2-4-15,0 3-3 16,3 2-4-16,0-3 1 16,-1 6-2-16,1 0 0 15,0 2 1-15,0-2 4 16,-3 5-1-16,3 3 1 16,-3 5 0-16,3 0 0 0,3 5 0 15,-3 3-2-15,5 5 0 16,-2-2 3-16,0 2 2 15,-3 5 2-15,-3 4 5 16,-3-1 3-16,0-3-2 16,-3 1 2-16,-3-6-4 15,-6 0-2-15,-6-5-2 16,-3 5 0-16,0-2 0 16,-3-8 1-16,1 2-2 15,-1 0 1-15,0-5-4 16,0 0-2-16,-3-5-5 15,0 0 0-15,1 2-20 16,-1-2-9-16,0-8-36 16,-3-9-58-16,0-1 28 15</inkml:trace>
  <inkml:trace contextRef="#ctx0" brushRef="#br0" timeOffset="5461.8276">14218 18116 108 0,'-6'-8'44'0,"-9"-2"-24"0,6 2-24 15,9 8 78 1,0 0-27-16,-3 0-9 16,3 0-12-16,0 0-16 15,0 0-4-15,0 0-2 0,0 0-5 16,-6 0 1-16,6 0-2 16,0 0-2-16,0 8 0 15,3-3 3-15,-3 5 0 16,9-2 1-16,0 0-3 15,0 5 2-15,0-2 1 16,3 2 0-16,0-5 0 16,3 5 0-16,-1 1-9 15,1-4-2-15,0-2 1 0,-3 0 4 16,0 3 3-16,3-3 2 16,-3 0 3-1,-3 2-1 1,-9-2-1-16,0 0 1 15,-3-3 1-15,0 1 1 16,0-1-1-16,-3 3-2 16,-3 0 1-16,0-3-1 15,0 3-3-15,-3-3 0 16,0 1-1-16,0-4 0 0,-5 4 0 16,-1 2 3-16,-3-3-2 15,3 0-1-15,3-2-8 16,0 2-3-16,3 0-10 15,0-2-2-15,1-3-9 16,2 5-36 0</inkml:trace>
  <inkml:trace contextRef="#ctx0" brushRef="#br0" timeOffset="6367.942">14298 18232 60 0,'0'0'24'0,"0"0"-12"0,0 0 6 16,0 0 12-16,0 0-7 16,0 0 0-16,-3 0-10 15,0 0 0-15,-3 0-2 16,0 0 3-16,0 0-7 16,-2 0 0-16,-1 0 0 0,-6 0 8 15,-6-5-7 1,3 5 1-16,0-2-3 15,0-4 1-15,0 1-4 16,-2 5 0-16,-4-3 1 0,3-2 2 16,-3 5 3-16,0-5 2 15,-2 5-3-15,-1 0-3 16,3 0-5-16,-3-3 0 16,3-2 0-16,-2-1 2 15,2 1-1-15,-9 5-1 16,0-8-2-16,1 8 1 15,-1-5-1-15,3 5 0 16,0-8 0-16,3 8 0 16,1-5 0-16,-4 5-2 15,0-3 3-15,0-2 2 16,1-1 2-16,2 4 1 0,0-3-2 16,0 5-2-1,3-8 1-15,-8 8 1 0,2-11-3 16,0 8-2-16,-3-2-1 15,4 0 3-15,-1 0-2 16,0 2 1-16,-3-8 2 16,-2 11 2-16,2 0-1 15,0-2-1-15,3 2 1 16,1 0 1-16,2 0 1 16,-3 0 1-16,-3 0-7 15,4 0 0-15,-1 0 1 16,3 0 3-16,0 0 0 15,0 0 2-15,4 2-4 16,-1 9 0-16,-3-3-10 16,3-3-5-16,-3 3-14 0,7 3-4 15,-1-3-46 1</inkml:trace>
  <inkml:trace contextRef="#ctx0" brushRef="#br0" timeOffset="8102.4419">10816 18005 104 0,'0'-3'41'0,"0"3"-22"0,0 0-9 0,0 0 14 15,0 0-13-15,0 0-6 16,0 0-1-16,0 0 1 16,0-2-2-16,0-1 0 0,0-2 3 15,0 5-1-15,-3-3 0 16,0-2-1-16,0-1 0 16,0 1 9-16,0 5 6 15,-6-8-4-15,0 8 0 16,-6-5-7-16,0 5-5 15,0-3 1-15,0-2-5 16,4 5 0-16,-1 0 1 16,0 0 0-1,0 0-3-15,-3 5 2 0,3-2-1 16,3 2-2-16,0 1 0 16,-3-4 3-16,-3 3 0 15,3 6 3-15,1-3-6 16,-4 0-1-16,0-3 4 15,3 3 5-15,3 5-7 16,0 1 1-16,3-4 2 16,-3 6 0-1,3 3-2-15,0-6 1 16,3 0 1-16,0 0-3 16,3 0 0-16,0 1 2 0,3-1 0 15,0-2 1-15,6-4 0 16,0 4 0-16,6-3 0 15,-3 0 0-15,0-3 2 16,3 1-1-16,0-4 2 16,-4 3 2-16,4-5 2 15,-3 0-3-15,0 0-1 16,0 0-1-16,0 0 1 16,0 0 0-16,6-5 1 15,-3 3 0-15,-3-4 0 0,-4 1-2 16,7 2-2-16,-9 3-2 15,0-5-1-15,-3 5-7 16,-3 0-2-16,3 0-15 16,-3 0-8-16</inkml:trace>
  <inkml:trace contextRef="#ctx0" brushRef="#br0" timeOffset="8711.8693">10878 17695 140 0,'-3'-2'52'0,"3"2"-28"0,0 0-15 16,0 0 14-16,0 0-7 16,0 0 1-16,0 0-10 15,0 0-2-15,0 0-3 16,0 0 3-16,0 5 1 0,0-5 2 16,0 8 0-1,3 3-2-15,0 2-6 16,0 0 0-16,0 8 0 15,0 6 2-15,3 4-6 16,-3 1-1-16,0 5 2 16,3 5 3-16,-3-2-1 15,3-3 0-15,0-2-1 0,0-9 0 16,-3-2-7 0,3-3-2-16,-3-8-3 15,0 0-1-15,0 1 3 0,-3-4 5 16,0-2-7-16,0-2-1 15,0-6-30 1,0 0-30-16,0 0 21 16</inkml:trace>
  <inkml:trace contextRef="#ctx0" brushRef="#br0" timeOffset="9618.2323">11113 18031 108 0,'-6'0'41'0,"3"0"-22"0,3 0-16 16,0 0 10-16,0 0-2 15,0 11 1-15,0-3-2 0,0 0 1 16,0-3-4-1,0 0 1 1,3 3-5-16,0 0-2 0,0 3 2 16,3-3 0-16,0-3 1 15,0 0-2-15,0-2-2 16,3-3-2-16,3 0 1 16,6-8-1-16,0 3 0 15,-3 2 4-15,-1-2 1 16,-2-6-4-16,0-2-1 15,-3 5 5-15,0 3 3 16,0-3 1-16,-3 3 3 0,0-3-1 16,-3 2 0-16,0 4-3 15,-3-4-1-15,0 1-6 16,0-3 1-16,0 3 0 16,-3-3 0-16,0 0-3 15,0-3 2-15,0 6-1 16,0-3-2-16,-3 3 3 15,0 2 2-15,-6-2-2 16,0 5 0-16,-3-5 1 16,1 5 0-16,-1 0-7 15,3 0-3-15,0 0-3 16,0 0 0-16,0 5 5 16,0 0 2-16,3-2 6 0,0 2 2 15,0 3-3 1,3 3 1-16,0-3-2 0,1 0 0 15,-1-3 0-15,3 13 0 16,0-4 0-16,3 4-2 16,0 3 3-16,3 1 0 15,3-4-2-15,2 6 2 16,4-8 3-16,0 2 1 16,6-5 1-16,3 1 2 15,-3-4-1-15,0 6 0 16,0-11 1-16,-1 1 3 0,-2-4-2 15,-3-2-2-15,0 0-2 16,-3 0 0-16,0 0-7 16,0 0 1-16,0-2-26 15,0-4-8-15,0 1-30 16</inkml:trace>
  <inkml:trace contextRef="#ctx0" brushRef="#br0" timeOffset="9883.9289">11712 17973 104 0,'0'-8'41'0,"0"3"-22"0,0 5-3 0,0 0 18 16,0 0-7-16,-3-3-1 15</inkml:trace>
  <inkml:trace contextRef="#ctx0" brushRef="#br0" timeOffset="10040.1567">11697 17952 300 0,'-15'-5'10'0,"0"5"-7"15,0 0-12-15,0 0-3 16,-3 5-9-16,3 3-1 16,1 3 2-16,-1-4 4 0,3 7-1 15,-3 12 0-15,6 1 1 16,3-4-2 0,0 4 7-16,3-1-13 15,3-5-5-15,3-2 0 16,3-6 0-16</inkml:trace>
  <inkml:trace contextRef="#ctx0" brushRef="#br0" timeOffset="10337.0583">11599 18182 136 0,'5'-8'52'0,"1"0"-28"0,0-2-17 15,-3 10 13-15,6-8-10 16,-3-5-1-16,0-6-7 16,0 3-4-16,-3 0 1 15,0 0 0-15,0 3 3 0,0 0-1 16,-3 2-1-16,0 3 9 0,0 0 4 15,0 3 2 1,0 0-5-16,6 5-4 16,-6 0-3-16,6 0-3 15,-6 5 1-15,6 8-1 16,0 9 0-16,0 4 0 16,3-2 0-16,0-3 0 15,0 3 0-15,3-8 0 16,-4 2-3-16,4-5 0 15,-3 1-12-15,3-4-5 0,0 6-14 16,-3-11-6 0,0-5-25-16</inkml:trace>
  <inkml:trace contextRef="#ctx0" brushRef="#br0" timeOffset="11274.6103">11983 17926 144 0,'-3'0'55'0,"3"0"-30"0,0 0-21 16,0 0 13-16,0 0 3 16,3 5 4-16,-1-3-10 15,1 9-5-15,-3-3-6 16,3 5-3-16,-3 14 3 0,3 4-4 16,-3-4 0-16,0 5 1 15,0-6 2-15,0 1-3 16,3-6 0-16,-3-3-1 15,0-5 0-15,0 1 2 0,0-4 0 16,3-2 0-16,-3-2 2 16,0-4-1-16,0-2-1 15,0 0 5-15,0 0 1 16,-3 0-2-16,3 0-1 16,0-2 1-16,-3-4 0 15,3-2 2-15,0-2 1 16,0 2-1-16,0-3-1 15,3-2-6-15,3 0 1 16,-3-8 0-16,3 2 2 0,0 3-1 16,0 0 2-1,0 0-2-15,3 3-1 0,0 0 1 16,6-6 1-16,3 6-3 16,0 3 0-16,-1-4 1 15,1 1 0-15,0 5 0 16,0 3 0-16,0-3 0 15,3 8 2-15,0 0 1 16,-1 0 1-16,-2 0-9 16,3 8-2-16,3-3-1 15,-3 3 2-15,-6-3-3 16,-3 3 1-16,-1-2-18 16,-2-6-8-16,-3 0-51 15</inkml:trace>
  <inkml:trace contextRef="#ctx0" brushRef="#br0" timeOffset="12790.71">11527 18031 12 0,'0'0'8'0,"-3"0"-4"0,3 0 6 15,0 0 9-15,0 0 3 16,0 0 4-16,0 0-10 0,0 0-4 16,0 0-3-16,0 0 1 15,0 0 6-15,0 0 2 16,0 0-7-16,0 0-2 16,0 0 1-16,0 0 4 15,0 0-4-15,0 0 2 16,0 0-7-16,0 0 4 0,0 0 1 15,0 0-1-15,-3 0 2 16,0 0 0-16,3 0 3 16,-3 6-9-1,3-6-3-15,0 0 0 16,-3 0-1-16,3 0-1 16,0 0 1-16,0 5-1 15,0 3 0 1,0-3-3-16,-3-2 2 0,3 10 1 15,-3-8 0-15,3 3 0 16,0 3 0-16,-3-3 2 16,3-3 1-16,-3 3-4 15,3-3-1-15,0 3 1 16,0-2 0-16,0-1-2 16,0-3 2-16,3 4 3 15,0-1 1-15,0-2-1 16,-3 2-2-16,3 0-2 15,-3-2 1-15,3 2 1 16,0 3 0-16,-3-8 0 0,3 5 0 16,0-5 0-16,0 6 0 15,0-1-3-15,0-2 2 16,-3-3 1-16,3 5 2 16,-3-5-1-16,3 0 2 15,3 5-4-15,-6-5 0 16,0 0 1-16,0 0 2 15,3 3-1-15,-3-3-1 16,3 0-2-16,-3 0 1 16,0 0 3-16,0 0 3 15,0 0 0-15,6 5 0 16,-6-5-3-16,6 0 1 16,-6 0-4-16,0 0 0 0,3 0 1 15,0 0 2 1,-3 0 1-16,0 0 3 0,3 0 1 15,0 0 1-15,0 0-7 16,0-5-2-16,0 5 0 16,0-3 2-16,0-2-5 15,0 0 1-15,0 2-4 16,0-2 0-16,0-1-10 16,-3 1-3-16,2 5-28 15,-2-8-9-15,-2 3-14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2225" y="738188"/>
            <a:ext cx="4875213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6761" y="4632039"/>
            <a:ext cx="5967984" cy="438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23005" y="9265612"/>
            <a:ext cx="3236976" cy="486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fine-grained</a:t>
            </a:r>
            <a:r>
              <a:rPr lang="en-US" baseline="0" dirty="0" smtClean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arbitrariness</a:t>
            </a:r>
            <a:r>
              <a:rPr lang="en-US" baseline="0" dirty="0" smtClean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" y="0"/>
            <a:ext cx="1525" cy="1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17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 smtClean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 smtClean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 smtClean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 smtClean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Now, how do we use the </a:t>
            </a:r>
            <a:r>
              <a:rPr lang="en-US" dirty="0" err="1" smtClean="0"/>
              <a:t>boolean</a:t>
            </a:r>
            <a:r>
              <a:rPr lang="en-US" dirty="0" smtClean="0"/>
              <a:t> operators?</a:t>
            </a:r>
          </a:p>
          <a:p>
            <a:pPr lvl="1"/>
            <a:r>
              <a:rPr lang="en-US" dirty="0" smtClean="0"/>
              <a:t>Typically on ”bit vectors”</a:t>
            </a:r>
            <a:r>
              <a:rPr lang="en-US" baseline="0" dirty="0" smtClean="0"/>
              <a:t> (treat a byte, or multiple bytes) as a bit vector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127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think of a possible advantage to this approach? </a:t>
            </a:r>
          </a:p>
          <a:p>
            <a:r>
              <a:rPr lang="en-US" baseline="0" dirty="0" smtClean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200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5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4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3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966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282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5641" y="-2231"/>
            <a:ext cx="1072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Introduction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792348" y="-2231"/>
            <a:ext cx="1351652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CSE351, Autumn 2016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846481" y="-2231"/>
            <a:ext cx="1451039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Data III &amp; Integers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1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257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1.xml"/><Relationship Id="rId21" Type="http://schemas.openxmlformats.org/officeDocument/2006/relationships/tags" Target="../tags/tag75.xml"/><Relationship Id="rId42" Type="http://schemas.openxmlformats.org/officeDocument/2006/relationships/tags" Target="../tags/tag96.xml"/><Relationship Id="rId63" Type="http://schemas.openxmlformats.org/officeDocument/2006/relationships/tags" Target="../tags/tag117.xml"/><Relationship Id="rId84" Type="http://schemas.openxmlformats.org/officeDocument/2006/relationships/tags" Target="../tags/tag138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161.xml"/><Relationship Id="rId11" Type="http://schemas.openxmlformats.org/officeDocument/2006/relationships/tags" Target="../tags/tag65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53" Type="http://schemas.openxmlformats.org/officeDocument/2006/relationships/tags" Target="../tags/tag107.xml"/><Relationship Id="rId58" Type="http://schemas.openxmlformats.org/officeDocument/2006/relationships/tags" Target="../tags/tag112.xml"/><Relationship Id="rId74" Type="http://schemas.openxmlformats.org/officeDocument/2006/relationships/tags" Target="../tags/tag128.xml"/><Relationship Id="rId79" Type="http://schemas.openxmlformats.org/officeDocument/2006/relationships/tags" Target="../tags/tag133.xml"/><Relationship Id="rId102" Type="http://schemas.openxmlformats.org/officeDocument/2006/relationships/tags" Target="../tags/tag156.xml"/><Relationship Id="rId123" Type="http://schemas.openxmlformats.org/officeDocument/2006/relationships/tags" Target="../tags/tag177.xml"/><Relationship Id="rId128" Type="http://schemas.openxmlformats.org/officeDocument/2006/relationships/tags" Target="../tags/tag182.xml"/><Relationship Id="rId5" Type="http://schemas.openxmlformats.org/officeDocument/2006/relationships/tags" Target="../tags/tag59.xml"/><Relationship Id="rId90" Type="http://schemas.openxmlformats.org/officeDocument/2006/relationships/tags" Target="../tags/tag144.xml"/><Relationship Id="rId95" Type="http://schemas.openxmlformats.org/officeDocument/2006/relationships/tags" Target="../tags/tag149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64" Type="http://schemas.openxmlformats.org/officeDocument/2006/relationships/tags" Target="../tags/tag118.xml"/><Relationship Id="rId69" Type="http://schemas.openxmlformats.org/officeDocument/2006/relationships/tags" Target="../tags/tag123.xml"/><Relationship Id="rId113" Type="http://schemas.openxmlformats.org/officeDocument/2006/relationships/tags" Target="../tags/tag167.xml"/><Relationship Id="rId118" Type="http://schemas.openxmlformats.org/officeDocument/2006/relationships/tags" Target="../tags/tag172.xml"/><Relationship Id="rId134" Type="http://schemas.openxmlformats.org/officeDocument/2006/relationships/tags" Target="../tags/tag188.xml"/><Relationship Id="rId139" Type="http://schemas.openxmlformats.org/officeDocument/2006/relationships/notesSlide" Target="../notesSlides/notesSlide9.xml"/><Relationship Id="rId80" Type="http://schemas.openxmlformats.org/officeDocument/2006/relationships/tags" Target="../tags/tag134.xml"/><Relationship Id="rId85" Type="http://schemas.openxmlformats.org/officeDocument/2006/relationships/tags" Target="../tags/tag139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59" Type="http://schemas.openxmlformats.org/officeDocument/2006/relationships/tags" Target="../tags/tag113.xml"/><Relationship Id="rId103" Type="http://schemas.openxmlformats.org/officeDocument/2006/relationships/tags" Target="../tags/tag157.xml"/><Relationship Id="rId108" Type="http://schemas.openxmlformats.org/officeDocument/2006/relationships/tags" Target="../tags/tag162.xml"/><Relationship Id="rId124" Type="http://schemas.openxmlformats.org/officeDocument/2006/relationships/tags" Target="../tags/tag178.xml"/><Relationship Id="rId129" Type="http://schemas.openxmlformats.org/officeDocument/2006/relationships/tags" Target="../tags/tag183.xml"/><Relationship Id="rId54" Type="http://schemas.openxmlformats.org/officeDocument/2006/relationships/tags" Target="../tags/tag108.xml"/><Relationship Id="rId70" Type="http://schemas.openxmlformats.org/officeDocument/2006/relationships/tags" Target="../tags/tag124.xml"/><Relationship Id="rId75" Type="http://schemas.openxmlformats.org/officeDocument/2006/relationships/tags" Target="../tags/tag129.xml"/><Relationship Id="rId91" Type="http://schemas.openxmlformats.org/officeDocument/2006/relationships/tags" Target="../tags/tag145.xml"/><Relationship Id="rId96" Type="http://schemas.openxmlformats.org/officeDocument/2006/relationships/tags" Target="../tags/tag150.xml"/><Relationship Id="rId140" Type="http://schemas.openxmlformats.org/officeDocument/2006/relationships/customXml" Target="../ink/ink5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49" Type="http://schemas.openxmlformats.org/officeDocument/2006/relationships/tags" Target="../tags/tag103.xml"/><Relationship Id="rId114" Type="http://schemas.openxmlformats.org/officeDocument/2006/relationships/tags" Target="../tags/tag168.xml"/><Relationship Id="rId119" Type="http://schemas.openxmlformats.org/officeDocument/2006/relationships/tags" Target="../tags/tag173.xml"/><Relationship Id="rId44" Type="http://schemas.openxmlformats.org/officeDocument/2006/relationships/tags" Target="../tags/tag98.xml"/><Relationship Id="rId60" Type="http://schemas.openxmlformats.org/officeDocument/2006/relationships/tags" Target="../tags/tag114.xml"/><Relationship Id="rId65" Type="http://schemas.openxmlformats.org/officeDocument/2006/relationships/tags" Target="../tags/tag119.xml"/><Relationship Id="rId81" Type="http://schemas.openxmlformats.org/officeDocument/2006/relationships/tags" Target="../tags/tag135.xml"/><Relationship Id="rId86" Type="http://schemas.openxmlformats.org/officeDocument/2006/relationships/tags" Target="../tags/tag140.xml"/><Relationship Id="rId130" Type="http://schemas.openxmlformats.org/officeDocument/2006/relationships/tags" Target="../tags/tag184.xml"/><Relationship Id="rId135" Type="http://schemas.openxmlformats.org/officeDocument/2006/relationships/tags" Target="../tags/tag189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9" Type="http://schemas.openxmlformats.org/officeDocument/2006/relationships/tags" Target="../tags/tag93.xml"/><Relationship Id="rId109" Type="http://schemas.openxmlformats.org/officeDocument/2006/relationships/tags" Target="../tags/tag163.xml"/><Relationship Id="rId34" Type="http://schemas.openxmlformats.org/officeDocument/2006/relationships/tags" Target="../tags/tag88.xml"/><Relationship Id="rId50" Type="http://schemas.openxmlformats.org/officeDocument/2006/relationships/tags" Target="../tags/tag104.xml"/><Relationship Id="rId55" Type="http://schemas.openxmlformats.org/officeDocument/2006/relationships/tags" Target="../tags/tag109.xml"/><Relationship Id="rId76" Type="http://schemas.openxmlformats.org/officeDocument/2006/relationships/tags" Target="../tags/tag130.xml"/><Relationship Id="rId97" Type="http://schemas.openxmlformats.org/officeDocument/2006/relationships/tags" Target="../tags/tag151.xml"/><Relationship Id="rId104" Type="http://schemas.openxmlformats.org/officeDocument/2006/relationships/tags" Target="../tags/tag158.xml"/><Relationship Id="rId120" Type="http://schemas.openxmlformats.org/officeDocument/2006/relationships/tags" Target="../tags/tag174.xml"/><Relationship Id="rId125" Type="http://schemas.openxmlformats.org/officeDocument/2006/relationships/tags" Target="../tags/tag179.xml"/><Relationship Id="rId141" Type="http://schemas.openxmlformats.org/officeDocument/2006/relationships/image" Target="../media/image14.emf"/><Relationship Id="rId7" Type="http://schemas.openxmlformats.org/officeDocument/2006/relationships/tags" Target="../tags/tag61.xml"/><Relationship Id="rId71" Type="http://schemas.openxmlformats.org/officeDocument/2006/relationships/tags" Target="../tags/tag125.xml"/><Relationship Id="rId92" Type="http://schemas.openxmlformats.org/officeDocument/2006/relationships/tags" Target="../tags/tag146.xml"/><Relationship Id="rId2" Type="http://schemas.openxmlformats.org/officeDocument/2006/relationships/tags" Target="../tags/tag56.xml"/><Relationship Id="rId29" Type="http://schemas.openxmlformats.org/officeDocument/2006/relationships/tags" Target="../tags/tag83.xml"/><Relationship Id="rId24" Type="http://schemas.openxmlformats.org/officeDocument/2006/relationships/tags" Target="../tags/tag78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66" Type="http://schemas.openxmlformats.org/officeDocument/2006/relationships/tags" Target="../tags/tag120.xml"/><Relationship Id="rId87" Type="http://schemas.openxmlformats.org/officeDocument/2006/relationships/tags" Target="../tags/tag141.xml"/><Relationship Id="rId110" Type="http://schemas.openxmlformats.org/officeDocument/2006/relationships/tags" Target="../tags/tag164.xml"/><Relationship Id="rId115" Type="http://schemas.openxmlformats.org/officeDocument/2006/relationships/tags" Target="../tags/tag169.xml"/><Relationship Id="rId131" Type="http://schemas.openxmlformats.org/officeDocument/2006/relationships/tags" Target="../tags/tag185.xml"/><Relationship Id="rId136" Type="http://schemas.openxmlformats.org/officeDocument/2006/relationships/tags" Target="../tags/tag190.xml"/><Relationship Id="rId61" Type="http://schemas.openxmlformats.org/officeDocument/2006/relationships/tags" Target="../tags/tag115.xml"/><Relationship Id="rId82" Type="http://schemas.openxmlformats.org/officeDocument/2006/relationships/tags" Target="../tags/tag136.xml"/><Relationship Id="rId19" Type="http://schemas.openxmlformats.org/officeDocument/2006/relationships/tags" Target="../tags/tag73.xml"/><Relationship Id="rId14" Type="http://schemas.openxmlformats.org/officeDocument/2006/relationships/tags" Target="../tags/tag68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56" Type="http://schemas.openxmlformats.org/officeDocument/2006/relationships/tags" Target="../tags/tag110.xml"/><Relationship Id="rId77" Type="http://schemas.openxmlformats.org/officeDocument/2006/relationships/tags" Target="../tags/tag131.xml"/><Relationship Id="rId100" Type="http://schemas.openxmlformats.org/officeDocument/2006/relationships/tags" Target="../tags/tag154.xml"/><Relationship Id="rId105" Type="http://schemas.openxmlformats.org/officeDocument/2006/relationships/tags" Target="../tags/tag159.xml"/><Relationship Id="rId126" Type="http://schemas.openxmlformats.org/officeDocument/2006/relationships/tags" Target="../tags/tag180.xml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72" Type="http://schemas.openxmlformats.org/officeDocument/2006/relationships/tags" Target="../tags/tag126.xml"/><Relationship Id="rId93" Type="http://schemas.openxmlformats.org/officeDocument/2006/relationships/tags" Target="../tags/tag147.xml"/><Relationship Id="rId98" Type="http://schemas.openxmlformats.org/officeDocument/2006/relationships/tags" Target="../tags/tag152.xml"/><Relationship Id="rId121" Type="http://schemas.openxmlformats.org/officeDocument/2006/relationships/tags" Target="../tags/tag175.xml"/><Relationship Id="rId3" Type="http://schemas.openxmlformats.org/officeDocument/2006/relationships/tags" Target="../tags/tag57.xml"/><Relationship Id="rId25" Type="http://schemas.openxmlformats.org/officeDocument/2006/relationships/tags" Target="../tags/tag79.xml"/><Relationship Id="rId46" Type="http://schemas.openxmlformats.org/officeDocument/2006/relationships/tags" Target="../tags/tag100.xml"/><Relationship Id="rId67" Type="http://schemas.openxmlformats.org/officeDocument/2006/relationships/tags" Target="../tags/tag121.xml"/><Relationship Id="rId116" Type="http://schemas.openxmlformats.org/officeDocument/2006/relationships/tags" Target="../tags/tag170.xml"/><Relationship Id="rId137" Type="http://schemas.openxmlformats.org/officeDocument/2006/relationships/tags" Target="../tags/tag191.xml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62" Type="http://schemas.openxmlformats.org/officeDocument/2006/relationships/tags" Target="../tags/tag116.xml"/><Relationship Id="rId83" Type="http://schemas.openxmlformats.org/officeDocument/2006/relationships/tags" Target="../tags/tag137.xml"/><Relationship Id="rId88" Type="http://schemas.openxmlformats.org/officeDocument/2006/relationships/tags" Target="../tags/tag142.xml"/><Relationship Id="rId111" Type="http://schemas.openxmlformats.org/officeDocument/2006/relationships/tags" Target="../tags/tag165.xml"/><Relationship Id="rId132" Type="http://schemas.openxmlformats.org/officeDocument/2006/relationships/tags" Target="../tags/tag186.xml"/><Relationship Id="rId15" Type="http://schemas.openxmlformats.org/officeDocument/2006/relationships/tags" Target="../tags/tag69.xml"/><Relationship Id="rId36" Type="http://schemas.openxmlformats.org/officeDocument/2006/relationships/tags" Target="../tags/tag90.xml"/><Relationship Id="rId57" Type="http://schemas.openxmlformats.org/officeDocument/2006/relationships/tags" Target="../tags/tag111.xml"/><Relationship Id="rId106" Type="http://schemas.openxmlformats.org/officeDocument/2006/relationships/tags" Target="../tags/tag160.xml"/><Relationship Id="rId127" Type="http://schemas.openxmlformats.org/officeDocument/2006/relationships/tags" Target="../tags/tag181.xml"/><Relationship Id="rId10" Type="http://schemas.openxmlformats.org/officeDocument/2006/relationships/tags" Target="../tags/tag64.xml"/><Relationship Id="rId31" Type="http://schemas.openxmlformats.org/officeDocument/2006/relationships/tags" Target="../tags/tag85.xml"/><Relationship Id="rId52" Type="http://schemas.openxmlformats.org/officeDocument/2006/relationships/tags" Target="../tags/tag106.xml"/><Relationship Id="rId73" Type="http://schemas.openxmlformats.org/officeDocument/2006/relationships/tags" Target="../tags/tag127.xml"/><Relationship Id="rId78" Type="http://schemas.openxmlformats.org/officeDocument/2006/relationships/tags" Target="../tags/tag132.xml"/><Relationship Id="rId94" Type="http://schemas.openxmlformats.org/officeDocument/2006/relationships/tags" Target="../tags/tag148.xml"/><Relationship Id="rId99" Type="http://schemas.openxmlformats.org/officeDocument/2006/relationships/tags" Target="../tags/tag153.xml"/><Relationship Id="rId101" Type="http://schemas.openxmlformats.org/officeDocument/2006/relationships/tags" Target="../tags/tag155.xml"/><Relationship Id="rId122" Type="http://schemas.openxmlformats.org/officeDocument/2006/relationships/tags" Target="../tags/tag17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26" Type="http://schemas.openxmlformats.org/officeDocument/2006/relationships/tags" Target="../tags/tag80.xml"/><Relationship Id="rId47" Type="http://schemas.openxmlformats.org/officeDocument/2006/relationships/tags" Target="../tags/tag101.xml"/><Relationship Id="rId68" Type="http://schemas.openxmlformats.org/officeDocument/2006/relationships/tags" Target="../tags/tag122.xml"/><Relationship Id="rId89" Type="http://schemas.openxmlformats.org/officeDocument/2006/relationships/tags" Target="../tags/tag143.xml"/><Relationship Id="rId112" Type="http://schemas.openxmlformats.org/officeDocument/2006/relationships/tags" Target="../tags/tag166.xml"/><Relationship Id="rId133" Type="http://schemas.openxmlformats.org/officeDocument/2006/relationships/tags" Target="../tags/tag187.xml"/><Relationship Id="rId16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image" Target="../media/image130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19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image" Target="../media/image16.emf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customXml" Target="../ink/ink7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image" Target="../media/image15.emf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customXml" Target="../ink/ink6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notesSlide" Target="../notesSlides/notesSlide11.xml"/><Relationship Id="rId8" Type="http://schemas.openxmlformats.org/officeDocument/2006/relationships/tags" Target="../tags/tag2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image" Target="../media/image17.emf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image" Target="../media/image19.emf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customXml" Target="../ink/ink10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image" Target="../media/image18.emf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customXml" Target="../ink/ink9.xml"/><Relationship Id="rId8" Type="http://schemas.openxmlformats.org/officeDocument/2006/relationships/tags" Target="../tags/tag2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9.xml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emf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customXml" Target="../ink/ink11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0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26.xml"/><Relationship Id="rId21" Type="http://schemas.openxmlformats.org/officeDocument/2006/relationships/tags" Target="../tags/tag321.xml"/><Relationship Id="rId42" Type="http://schemas.openxmlformats.org/officeDocument/2006/relationships/tags" Target="../tags/tag342.xml"/><Relationship Id="rId47" Type="http://schemas.openxmlformats.org/officeDocument/2006/relationships/tags" Target="../tags/tag347.xml"/><Relationship Id="rId63" Type="http://schemas.openxmlformats.org/officeDocument/2006/relationships/tags" Target="../tags/tag363.xml"/><Relationship Id="rId68" Type="http://schemas.openxmlformats.org/officeDocument/2006/relationships/tags" Target="../tags/tag368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53" Type="http://schemas.openxmlformats.org/officeDocument/2006/relationships/tags" Target="../tags/tag353.xml"/><Relationship Id="rId58" Type="http://schemas.openxmlformats.org/officeDocument/2006/relationships/tags" Target="../tags/tag358.xml"/><Relationship Id="rId66" Type="http://schemas.openxmlformats.org/officeDocument/2006/relationships/tags" Target="../tags/tag366.xml"/><Relationship Id="rId74" Type="http://schemas.openxmlformats.org/officeDocument/2006/relationships/image" Target="../media/image24.emf"/><Relationship Id="rId5" Type="http://schemas.openxmlformats.org/officeDocument/2006/relationships/tags" Target="../tags/tag305.xml"/><Relationship Id="rId61" Type="http://schemas.openxmlformats.org/officeDocument/2006/relationships/tags" Target="../tags/tag361.xml"/><Relationship Id="rId19" Type="http://schemas.openxmlformats.org/officeDocument/2006/relationships/tags" Target="../tags/tag31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56" Type="http://schemas.openxmlformats.org/officeDocument/2006/relationships/tags" Target="../tags/tag356.xml"/><Relationship Id="rId64" Type="http://schemas.openxmlformats.org/officeDocument/2006/relationships/tags" Target="../tags/tag364.xml"/><Relationship Id="rId69" Type="http://schemas.openxmlformats.org/officeDocument/2006/relationships/tags" Target="../tags/tag369.xml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notesSlide" Target="../notesSlides/notesSlide18.xml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tags" Target="../tags/tag346.xml"/><Relationship Id="rId59" Type="http://schemas.openxmlformats.org/officeDocument/2006/relationships/tags" Target="../tags/tag359.xml"/><Relationship Id="rId67" Type="http://schemas.openxmlformats.org/officeDocument/2006/relationships/tags" Target="../tags/tag367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54" Type="http://schemas.openxmlformats.org/officeDocument/2006/relationships/tags" Target="../tags/tag354.xml"/><Relationship Id="rId62" Type="http://schemas.openxmlformats.org/officeDocument/2006/relationships/tags" Target="../tags/tag362.xml"/><Relationship Id="rId70" Type="http://schemas.openxmlformats.org/officeDocument/2006/relationships/tags" Target="../tags/tag370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tags" Target="../tags/tag349.xml"/><Relationship Id="rId57" Type="http://schemas.openxmlformats.org/officeDocument/2006/relationships/tags" Target="../tags/tag357.xml"/><Relationship Id="rId10" Type="http://schemas.openxmlformats.org/officeDocument/2006/relationships/tags" Target="../tags/tag310.xml"/><Relationship Id="rId31" Type="http://schemas.openxmlformats.org/officeDocument/2006/relationships/tags" Target="../tags/tag331.xml"/><Relationship Id="rId44" Type="http://schemas.openxmlformats.org/officeDocument/2006/relationships/tags" Target="../tags/tag344.xml"/><Relationship Id="rId52" Type="http://schemas.openxmlformats.org/officeDocument/2006/relationships/tags" Target="../tags/tag352.xml"/><Relationship Id="rId60" Type="http://schemas.openxmlformats.org/officeDocument/2006/relationships/tags" Target="../tags/tag360.xml"/><Relationship Id="rId65" Type="http://schemas.openxmlformats.org/officeDocument/2006/relationships/tags" Target="../tags/tag365.xml"/><Relationship Id="rId73" Type="http://schemas.openxmlformats.org/officeDocument/2006/relationships/customXml" Target="../ink/ink13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9" Type="http://schemas.openxmlformats.org/officeDocument/2006/relationships/tags" Target="../tags/tag339.xml"/><Relationship Id="rId34" Type="http://schemas.openxmlformats.org/officeDocument/2006/relationships/tags" Target="../tags/tag334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7" Type="http://schemas.openxmlformats.org/officeDocument/2006/relationships/tags" Target="../tags/tag307.xml"/><Relationship Id="rId7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391.xml"/><Relationship Id="rId34" Type="http://schemas.openxmlformats.org/officeDocument/2006/relationships/tags" Target="../tags/tag404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tags" Target="../tags/tag399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37" Type="http://schemas.openxmlformats.org/officeDocument/2006/relationships/tags" Target="../tags/tag407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tags" Target="../tags/tag406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tags" Target="../tags/tag401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8" Type="http://schemas.openxmlformats.org/officeDocument/2006/relationships/tags" Target="../tags/tag378.xml"/><Relationship Id="rId3" Type="http://schemas.openxmlformats.org/officeDocument/2006/relationships/tags" Target="../tags/tag37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9" Type="http://schemas.openxmlformats.org/officeDocument/2006/relationships/tags" Target="../tags/tag446.xml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9" Type="http://schemas.openxmlformats.org/officeDocument/2006/relationships/tags" Target="../tags/tag436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37" Type="http://schemas.openxmlformats.org/officeDocument/2006/relationships/tags" Target="../tags/tag444.xml"/><Relationship Id="rId40" Type="http://schemas.openxmlformats.org/officeDocument/2006/relationships/tags" Target="../tags/tag447.xml"/><Relationship Id="rId45" Type="http://schemas.openxmlformats.org/officeDocument/2006/relationships/image" Target="../media/image25.emf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tags" Target="../tags/tag443.xml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4" Type="http://schemas.openxmlformats.org/officeDocument/2006/relationships/customXml" Target="../ink/ink14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15.xml"/><Relationship Id="rId3" Type="http://schemas.openxmlformats.org/officeDocument/2006/relationships/tags" Target="../tags/tag410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tags" Target="../tags/tag445.xml"/><Relationship Id="rId20" Type="http://schemas.openxmlformats.org/officeDocument/2006/relationships/tags" Target="../tags/tag427.xml"/><Relationship Id="rId41" Type="http://schemas.openxmlformats.org/officeDocument/2006/relationships/tags" Target="../tags/tag44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" Type="http://schemas.openxmlformats.org/officeDocument/2006/relationships/tags" Target="../tags/tag451.xml"/><Relationship Id="rId21" Type="http://schemas.openxmlformats.org/officeDocument/2006/relationships/tags" Target="../tags/tag469.xml"/><Relationship Id="rId34" Type="http://schemas.openxmlformats.org/officeDocument/2006/relationships/tags" Target="../tags/tag482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33" Type="http://schemas.openxmlformats.org/officeDocument/2006/relationships/tags" Target="../tags/tag481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tags" Target="../tags/tag477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32" Type="http://schemas.openxmlformats.org/officeDocument/2006/relationships/tags" Target="../tags/tag480.xm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tags" Target="../tags/tag476.xml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tags" Target="../tags/tag479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tags" Target="../tags/tag475.xml"/><Relationship Id="rId30" Type="http://schemas.openxmlformats.org/officeDocument/2006/relationships/tags" Target="../tags/tag478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5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tags" Target="../tags/tag508.xml"/><Relationship Id="rId21" Type="http://schemas.openxmlformats.org/officeDocument/2006/relationships/tags" Target="../tags/tag503.xml"/><Relationship Id="rId34" Type="http://schemas.openxmlformats.org/officeDocument/2006/relationships/tags" Target="../tags/tag516.xml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tags" Target="../tags/tag507.xml"/><Relationship Id="rId33" Type="http://schemas.openxmlformats.org/officeDocument/2006/relationships/tags" Target="../tags/tag515.xml"/><Relationship Id="rId38" Type="http://schemas.openxmlformats.org/officeDocument/2006/relationships/image" Target="../media/image26.emf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tags" Target="../tags/tag511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tags" Target="../tags/tag506.xml"/><Relationship Id="rId32" Type="http://schemas.openxmlformats.org/officeDocument/2006/relationships/tags" Target="../tags/tag514.xml"/><Relationship Id="rId37" Type="http://schemas.openxmlformats.org/officeDocument/2006/relationships/customXml" Target="../ink/ink15.xml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36" Type="http://schemas.openxmlformats.org/officeDocument/2006/relationships/image" Target="../media/image26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tags" Target="../tags/tag513.xml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tags" Target="../tags/tag509.xml"/><Relationship Id="rId30" Type="http://schemas.openxmlformats.org/officeDocument/2006/relationships/tags" Target="../tags/tag512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90.xml"/><Relationship Id="rId3" Type="http://schemas.openxmlformats.org/officeDocument/2006/relationships/tags" Target="../tags/tag48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tags" Target="../tags/tag555.xml"/><Relationship Id="rId21" Type="http://schemas.openxmlformats.org/officeDocument/2006/relationships/tags" Target="../tags/tag537.xml"/><Relationship Id="rId34" Type="http://schemas.openxmlformats.org/officeDocument/2006/relationships/tags" Target="../tags/tag550.xml"/><Relationship Id="rId42" Type="http://schemas.openxmlformats.org/officeDocument/2006/relationships/tags" Target="../tags/tag558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7.png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9" Type="http://schemas.openxmlformats.org/officeDocument/2006/relationships/tags" Target="../tags/tag545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54.xml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image" Target="../media/image27.emf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48" Type="http://schemas.openxmlformats.org/officeDocument/2006/relationships/notesSlide" Target="../notesSlides/notesSlide21.xml"/><Relationship Id="rId8" Type="http://schemas.openxmlformats.org/officeDocument/2006/relationships/tags" Target="../tags/tag524.xml"/><Relationship Id="rId51" Type="http://schemas.openxmlformats.org/officeDocument/2006/relationships/customXml" Target="../ink/ink16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1" Type="http://schemas.openxmlformats.org/officeDocument/2006/relationships/tags" Target="../tags/tag517.xml"/><Relationship Id="rId6" Type="http://schemas.openxmlformats.org/officeDocument/2006/relationships/tags" Target="../tags/tag52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26" Type="http://schemas.openxmlformats.org/officeDocument/2006/relationships/tags" Target="../tags/tag588.xml"/><Relationship Id="rId3" Type="http://schemas.openxmlformats.org/officeDocument/2006/relationships/tags" Target="../tags/tag565.xml"/><Relationship Id="rId21" Type="http://schemas.openxmlformats.org/officeDocument/2006/relationships/tags" Target="../tags/tag583.xml"/><Relationship Id="rId34" Type="http://schemas.openxmlformats.org/officeDocument/2006/relationships/tags" Target="../tags/tag596.xml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tags" Target="../tags/tag587.xml"/><Relationship Id="rId33" Type="http://schemas.openxmlformats.org/officeDocument/2006/relationships/tags" Target="../tags/tag595.xml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tags" Target="../tags/tag582.xml"/><Relationship Id="rId29" Type="http://schemas.openxmlformats.org/officeDocument/2006/relationships/tags" Target="../tags/tag591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tags" Target="../tags/tag586.xml"/><Relationship Id="rId32" Type="http://schemas.openxmlformats.org/officeDocument/2006/relationships/tags" Target="../tags/tag594.xml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tags" Target="../tags/tag585.xml"/><Relationship Id="rId28" Type="http://schemas.openxmlformats.org/officeDocument/2006/relationships/tags" Target="../tags/tag59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72.xml"/><Relationship Id="rId19" Type="http://schemas.openxmlformats.org/officeDocument/2006/relationships/tags" Target="../tags/tag581.xml"/><Relationship Id="rId31" Type="http://schemas.openxmlformats.org/officeDocument/2006/relationships/tags" Target="../tags/tag593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tags" Target="../tags/tag584.xml"/><Relationship Id="rId27" Type="http://schemas.openxmlformats.org/officeDocument/2006/relationships/tags" Target="../tags/tag589.xml"/><Relationship Id="rId30" Type="http://schemas.openxmlformats.org/officeDocument/2006/relationships/tags" Target="../tags/tag592.xml"/><Relationship Id="rId35" Type="http://schemas.openxmlformats.org/officeDocument/2006/relationships/tags" Target="../tags/tag597.xml"/><Relationship Id="rId8" Type="http://schemas.openxmlformats.org/officeDocument/2006/relationships/tags" Target="../tags/tag5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10.xml"/><Relationship Id="rId17" Type="http://schemas.openxmlformats.org/officeDocument/2006/relationships/image" Target="../media/image5.emf"/><Relationship Id="rId2" Type="http://schemas.openxmlformats.org/officeDocument/2006/relationships/tags" Target="../tags/tag10.xml"/><Relationship Id="rId16" Type="http://schemas.openxmlformats.org/officeDocument/2006/relationships/customXml" Target="../ink/ink3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1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1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10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notesSlide" Target="../notesSlides/notesSlide7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9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8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smtClean="0"/>
              <a:t>Data III &amp; Integers </a:t>
            </a:r>
            <a:r>
              <a:rPr lang="en-US" dirty="0" smtClean="0"/>
              <a:t>I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3"/>
              </a:rPr>
              <a:t>http://xkcd.com/257/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But before we get to integers….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Encode a standard deck of playing cards</a:t>
            </a:r>
          </a:p>
          <a:p>
            <a:r>
              <a:rPr lang="en-US" sz="2400" dirty="0" smtClean="0"/>
              <a:t>52 cards in 4 suits</a:t>
            </a:r>
          </a:p>
          <a:p>
            <a:pPr lvl="1"/>
            <a:r>
              <a:rPr lang="en-US" sz="2000" dirty="0" smtClean="0"/>
              <a:t>How do we encode suits, face cards?</a:t>
            </a:r>
          </a:p>
          <a:p>
            <a:r>
              <a:rPr lang="en-US" sz="2400" dirty="0" smtClean="0"/>
              <a:t>What operations do we want to make easy to implement?</a:t>
            </a:r>
          </a:p>
          <a:p>
            <a:pPr lvl="1"/>
            <a:r>
              <a:rPr lang="en-US" sz="2000" dirty="0" smtClean="0"/>
              <a:t>Which is the higher value card?</a:t>
            </a:r>
          </a:p>
          <a:p>
            <a:pPr lvl="1"/>
            <a:r>
              <a:rPr lang="en-US" sz="2000" dirty="0" smtClean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 smtClean="0"/>
          </a:p>
          <a:p>
            <a:pPr lvl="1"/>
            <a:r>
              <a:rPr lang="en-US" dirty="0" smtClean="0"/>
              <a:t>“One-hot” encoding  (similar to set notation)</a:t>
            </a:r>
          </a:p>
          <a:p>
            <a:pPr lvl="1"/>
            <a:r>
              <a:rPr lang="en-US" dirty="0" smtClean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</a:t>
            </a:r>
            <a:r>
              <a:rPr lang="en-US" dirty="0" smtClean="0"/>
              <a:t>required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suit (4), 1 bit per number (13):  2 bits set</a:t>
            </a:r>
          </a:p>
          <a:p>
            <a:endParaRPr lang="en-US" dirty="0" smtClean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</a:t>
            </a:r>
            <a:r>
              <a:rPr lang="en-US" dirty="0" smtClean="0"/>
              <a:t>values, but still lots of bits used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Can </a:t>
            </a:r>
            <a:r>
              <a:rPr lang="en-US" dirty="0"/>
              <a:t>we do better?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475488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46" name="Ink 145"/>
              <p14:cNvContentPartPr/>
              <p14:nvPr/>
            </p14:nvContentPartPr>
            <p14:xfrm>
              <a:off x="3769200" y="1101240"/>
              <a:ext cx="5146200" cy="80424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3440" y="1092960"/>
                <a:ext cx="5158800" cy="8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 better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 smtClean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Fits in one byte (</a:t>
                </a:r>
                <a:r>
                  <a:rPr lang="en-US" dirty="0"/>
                  <a:t>s</a:t>
                </a:r>
                <a:r>
                  <a:rPr lang="en-US" dirty="0" smtClean="0"/>
                  <a:t>maller </a:t>
                </a:r>
                <a:r>
                  <a:rPr lang="en-US" dirty="0"/>
                  <a:t>than one-</a:t>
                </a:r>
                <a:r>
                  <a:rPr lang="en-US" dirty="0" smtClean="0"/>
                  <a:t>hot encodings)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ow </a:t>
                </a:r>
                <a:r>
                  <a:rPr lang="en-US" dirty="0"/>
                  <a:t>can we make value and suit comparisons </a:t>
                </a:r>
                <a:r>
                  <a:rPr lang="en-US" dirty="0" smtClean="0"/>
                  <a:t>easier?</a:t>
                </a:r>
              </a:p>
              <a:p>
                <a:pPr lvl="1"/>
                <a:endParaRPr lang="en-US" sz="1400" dirty="0" smtClean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 smtClean="0"/>
                  <a:t>Separate binary encodings of suit (2 bits) and value (4 bits)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Also fits in one byte, and easy to do comparisons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914400"/>
                <a:gridCol w="731520"/>
                <a:gridCol w="731520"/>
                <a:gridCol w="731520"/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char hand[5];       // represents a 5-card hand</a:t>
            </a:r>
          </a:p>
          <a:p>
            <a:pPr marL="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char card1, card2;  // two cards to compare</a:t>
            </a:r>
          </a:p>
          <a:p>
            <a:pPr marL="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card2 = hand[1];</a:t>
            </a: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...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if (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sameSuitP</a:t>
            </a:r>
            <a:r>
              <a:rPr lang="en-US" sz="2000" dirty="0" smtClean="0">
                <a:latin typeface="Courier New"/>
                <a:cs typeface="Courier New"/>
              </a:rPr>
              <a:t>(card1, card2) ) { ... }</a:t>
            </a:r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SUIT_MASK = 0x30 =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turns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#define 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(char card1, char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return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returns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equivalent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/>
              <p14:cNvContentPartPr/>
              <p14:nvPr/>
            </p14:nvContentPartPr>
            <p14:xfrm>
              <a:off x="5148360" y="2234520"/>
              <a:ext cx="3327480" cy="35665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41160" y="2225520"/>
                <a:ext cx="3347280" cy="35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/>
              <p14:cNvContentPartPr/>
              <p14:nvPr/>
            </p14:nvContentPartPr>
            <p14:xfrm>
              <a:off x="4067280" y="2305080"/>
              <a:ext cx="3847320" cy="43178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60800" y="2297880"/>
                <a:ext cx="3857040" cy="43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turns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#define 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(char card1, char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return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^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!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418680" y="2066040"/>
              <a:ext cx="6233400" cy="4129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560" y="2061360"/>
                <a:ext cx="6248160" cy="41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ea typeface="Anonymous Pro" charset="0"/>
                  <a:cs typeface="Arial" panose="020B0604020202020204" pitchFamily="34" charset="0"/>
                </a:rPr>
                <a:t>VALUE_MASK = 0x0F =</a:t>
              </a:r>
              <a:endParaRPr lang="en-US" dirty="0">
                <a:ea typeface="Anonymous Pro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(char card1, char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char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char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if ( </a:t>
            </a:r>
            <a:r>
              <a:rPr lang="en-US" sz="2000" kern="0" dirty="0" err="1" smtClean="0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 smtClean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3775680" y="6369480"/>
              <a:ext cx="4038120" cy="271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69200" y="6363000"/>
                <a:ext cx="40532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3379320" y="3900600"/>
              <a:ext cx="3792600" cy="237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76080" y="3894480"/>
                <a:ext cx="380556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(char card1, char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=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2A85"/>
                </a:solidFill>
              </a:rPr>
              <a:t>Representation of integers: unsigned and signed</a:t>
            </a:r>
          </a:p>
          <a:p>
            <a:r>
              <a:rPr lang="en-US" dirty="0" smtClean="0"/>
              <a:t>Integers in C and casting</a:t>
            </a:r>
            <a:endParaRPr lang="en-US" dirty="0" smtClean="0"/>
          </a:p>
          <a:p>
            <a:r>
              <a:rPr lang="en-US" dirty="0"/>
              <a:t>Sign extension</a:t>
            </a:r>
          </a:p>
          <a:p>
            <a:r>
              <a:rPr lang="en-US" dirty="0"/>
              <a:t>Shifting and </a:t>
            </a:r>
            <a:r>
              <a:rPr lang="en-US" dirty="0" smtClean="0"/>
              <a:t>arithmetic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Integers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bits</a:t>
                </a: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 </a:t>
                </a:r>
                <a:r>
                  <a:rPr lang="en-US" dirty="0">
                    <a:solidFill>
                      <a:srgbClr val="0070C0"/>
                    </a:solidFill>
                  </a:rPr>
                  <a:t>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(i.e.,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1’s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/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00111111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01000111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463400" y="3283200"/>
              <a:ext cx="5929200" cy="1363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8000" y="3279240"/>
                <a:ext cx="5942880" cy="13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 has been released</a:t>
            </a:r>
          </a:p>
          <a:p>
            <a:pPr lvl="1"/>
            <a:r>
              <a:rPr lang="en-US" dirty="0" smtClean="0"/>
              <a:t>Based on material from today’s and Friday’s lecture</a:t>
            </a:r>
          </a:p>
          <a:p>
            <a:r>
              <a:rPr lang="en-US" dirty="0" smtClean="0"/>
              <a:t>Section 2 tomorrow</a:t>
            </a:r>
          </a:p>
          <a:p>
            <a:pPr lvl="1"/>
            <a:r>
              <a:rPr lang="en-US" dirty="0" smtClean="0"/>
              <a:t>New rooms for AC/AG (EEB 003) and BC (GUG 218)</a:t>
            </a:r>
          </a:p>
          <a:p>
            <a:pPr lvl="1"/>
            <a:r>
              <a:rPr lang="en-US" dirty="0" smtClean="0"/>
              <a:t>Good preparation for Lab 1</a:t>
            </a:r>
          </a:p>
          <a:p>
            <a:r>
              <a:rPr lang="en-US" dirty="0" smtClean="0"/>
              <a:t>Make good use of office hours!</a:t>
            </a:r>
          </a:p>
          <a:p>
            <a:pPr lvl="1"/>
            <a:r>
              <a:rPr lang="en-US" dirty="0" smtClean="0"/>
              <a:t>Can go to </a:t>
            </a:r>
            <a:r>
              <a:rPr lang="en-US" i="1" dirty="0" smtClean="0"/>
              <a:t>any</a:t>
            </a:r>
            <a:r>
              <a:rPr lang="en-US" dirty="0" smtClean="0"/>
              <a:t> office hours for </a:t>
            </a:r>
            <a:r>
              <a:rPr lang="en-US" i="1" dirty="0" smtClean="0"/>
              <a:t>any</a:t>
            </a:r>
            <a:r>
              <a:rPr lang="en-US" dirty="0" smtClean="0"/>
              <a:t> </a:t>
            </a:r>
            <a:r>
              <a:rPr lang="en-US" dirty="0" smtClean="0"/>
              <a:t>staff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Positives: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dirty="0"/>
              <a:t>Examples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825520" y="3205080"/>
              <a:ext cx="2684880" cy="695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9760" y="3198240"/>
                <a:ext cx="2698560" cy="7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MSB is the</a:t>
            </a:r>
            <a:r>
              <a:rPr lang="en-US" b="0" dirty="0" smtClean="0"/>
              <a:t> sign bit, 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Helvetica Neue Regular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8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9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smtClean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/>
              <p14:cNvContentPartPr/>
              <p14:nvPr/>
            </p14:nvContentPartPr>
            <p14:xfrm>
              <a:off x="236520" y="2765160"/>
              <a:ext cx="8707680" cy="2896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8600" y="2759760"/>
                <a:ext cx="8722800" cy="290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Two representations of 0  </a:t>
            </a:r>
            <a:r>
              <a:rPr lang="en-US" dirty="0" smtClean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/>
              <a:t>magnitude</a:t>
            </a:r>
          </a:p>
          <a:p>
            <a:r>
              <a:rPr lang="en-US" dirty="0" smtClean="0"/>
              <a:t>Drawbacks:</a:t>
            </a:r>
            <a:endParaRPr lang="en-US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representations of </a:t>
            </a:r>
            <a:r>
              <a:rPr lang="en-US" dirty="0" smtClean="0"/>
              <a:t>0</a:t>
            </a:r>
            <a:r>
              <a:rPr lang="en-US" dirty="0"/>
              <a:t> </a:t>
            </a:r>
            <a:r>
              <a:rPr lang="en-US" dirty="0" smtClean="0"/>
              <a:t> (bad for checking equality)</a:t>
            </a:r>
            <a:endParaRPr lang="en-US" dirty="0"/>
          </a:p>
          <a:p>
            <a:pPr lvl="1" eaLnBrk="1" hangingPunct="1"/>
            <a:r>
              <a:rPr lang="en-US" dirty="0" smtClean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 smtClean="0">
                <a:cs typeface="Calibri" panose="020F0502020204030204" pitchFamily="34" charset="0"/>
              </a:rPr>
              <a:t>Negatives “increment” in wrong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direction!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" name="Ink 3"/>
              <p14:cNvContentPartPr/>
              <p14:nvPr/>
            </p14:nvContentPartPr>
            <p14:xfrm>
              <a:off x="1653120" y="3603240"/>
              <a:ext cx="421560" cy="475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48080" y="3598200"/>
                <a:ext cx="430920" cy="48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 smtClean="0"/>
              <a:t>“Flip” negative encodings so incrementing works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7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6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5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4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3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2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0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“Shift” negative numbers to eliminate –0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MSB </a:t>
                </a:r>
                <a:r>
                  <a:rPr lang="en-US" i="1" dirty="0" smtClean="0"/>
                  <a:t>still</a:t>
                </a:r>
                <a:r>
                  <a:rPr lang="en-US" dirty="0" smtClean="0"/>
                  <a:t> indicates sign!</a:t>
                </a:r>
              </a:p>
              <a:p>
                <a:pPr lvl="1"/>
                <a:r>
                  <a:rPr lang="en-US" dirty="0" smtClean="0"/>
                  <a:t>This is why we represent one</a:t>
                </a:r>
                <a:br>
                  <a:rPr lang="en-US" dirty="0" smtClean="0"/>
                </a:br>
                <a:r>
                  <a:rPr lang="en-US" dirty="0" smtClean="0"/>
                  <a:t>more negative than positive</a:t>
                </a:r>
                <a:br>
                  <a:rPr lang="en-US" dirty="0" smtClean="0"/>
                </a:br>
                <a:r>
                  <a:rPr lang="en-US" dirty="0" smtClean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+1)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/>
              <p14:cNvContentPartPr/>
              <p14:nvPr/>
            </p14:nvContentPartPr>
            <p14:xfrm>
              <a:off x="4833360" y="3379320"/>
              <a:ext cx="4114080" cy="29970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6880" y="3373560"/>
                <a:ext cx="4127760" cy="30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4-bit Examples: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unsigned: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10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two’s complement: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-1*2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–6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-1 represented as: </a:t>
            </a:r>
            <a:br>
              <a:rPr lang="en-US" dirty="0" smtClean="0"/>
            </a:br>
            <a:r>
              <a:rPr lang="en-US" dirty="0" smtClean="0">
                <a:solidFill>
                  <a:srgbClr val="AB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111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AB0000"/>
                </a:solidFill>
              </a:rPr>
              <a:t>-2</a:t>
            </a:r>
            <a:r>
              <a:rPr lang="en-US" baseline="30000" dirty="0" smtClean="0">
                <a:solidFill>
                  <a:srgbClr val="AB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(2</a:t>
            </a:r>
            <a:r>
              <a:rPr lang="en-US" baseline="30000" dirty="0" smtClean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</a:t>
            </a:r>
            <a:r>
              <a:rPr lang="en-US" dirty="0" smtClean="0">
                <a:solidFill>
                  <a:srgbClr val="0070C0"/>
                </a:solidFill>
              </a:rPr>
              <a:t>1)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MSB makes it super negative, add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other bits to get back up to -1</a:t>
            </a:r>
          </a:p>
          <a:p>
            <a:pPr lvl="2"/>
            <a:endParaRPr lang="en-US" b="1" dirty="0" smtClean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" name="Ink 5"/>
              <p14:cNvContentPartPr/>
              <p14:nvPr/>
            </p14:nvContentPartPr>
            <p14:xfrm>
              <a:off x="5245920" y="5337000"/>
              <a:ext cx="1117080" cy="60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0160" y="5329800"/>
                <a:ext cx="1131840" cy="6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Two’s Complement is So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same number of (+) and (–) numbers</a:t>
            </a:r>
          </a:p>
          <a:p>
            <a:r>
              <a:rPr lang="en-US" dirty="0" smtClean="0"/>
              <a:t>Positive number encodings match unsigned</a:t>
            </a:r>
          </a:p>
          <a:p>
            <a:r>
              <a:rPr lang="en-US" dirty="0" smtClean="0"/>
              <a:t>Single </a:t>
            </a:r>
            <a:r>
              <a:rPr lang="en-US" dirty="0"/>
              <a:t>zero</a:t>
            </a:r>
          </a:p>
          <a:p>
            <a:r>
              <a:rPr lang="en-US" dirty="0"/>
              <a:t>All zeros encoding = 0</a:t>
            </a:r>
          </a:p>
          <a:p>
            <a:endParaRPr lang="en-US" dirty="0" smtClean="0"/>
          </a:p>
          <a:p>
            <a:r>
              <a:rPr lang="en-US" dirty="0" smtClean="0"/>
              <a:t>Simple negation procedure:</a:t>
            </a:r>
          </a:p>
          <a:p>
            <a:pPr lvl="1"/>
            <a:r>
              <a:rPr lang="en-US" dirty="0" smtClean="0"/>
              <a:t>Get negative </a:t>
            </a:r>
            <a:r>
              <a:rPr lang="en-US" dirty="0"/>
              <a:t>representation </a:t>
            </a:r>
            <a:br>
              <a:rPr lang="en-US" dirty="0"/>
            </a:br>
            <a:r>
              <a:rPr lang="en-US" dirty="0"/>
              <a:t>of any </a:t>
            </a:r>
            <a:r>
              <a:rPr lang="en-US" dirty="0" smtClean="0"/>
              <a:t>integer by taking </a:t>
            </a:r>
            <a:br>
              <a:rPr lang="en-US" dirty="0" smtClean="0"/>
            </a:br>
            <a:r>
              <a:rPr lang="en-US" dirty="0" smtClean="0"/>
              <a:t>bitwise complement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adding </a:t>
            </a:r>
            <a:r>
              <a:rPr lang="en-US" dirty="0"/>
              <a:t>one!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4-bit number encoding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 smtClean="0"/>
              <a:t>Which of the following numbers is NOT a valid interpretation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using any of the number representation schemes discussed today?</a:t>
            </a:r>
          </a:p>
          <a:p>
            <a:pPr lvl="1"/>
            <a:r>
              <a:rPr lang="en-US" dirty="0" smtClean="0"/>
              <a:t>Unsigned, Sign and Magnitude, Two’s Complement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188720" y="4452265"/>
            <a:ext cx="7254441" cy="493084"/>
            <a:chOff x="960651" y="1743728"/>
            <a:chExt cx="7254224" cy="369820"/>
          </a:xfrm>
        </p:grpSpPr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1509275" y="1743728"/>
              <a:ext cx="6705600" cy="369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800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60651" y="1768928"/>
              <a:ext cx="562958" cy="3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(A)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7107" y="4909466"/>
            <a:ext cx="7245853" cy="493084"/>
            <a:chOff x="968825" y="3240088"/>
            <a:chExt cx="7245853" cy="493084"/>
          </a:xfrm>
        </p:grpSpPr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1509078" y="3240088"/>
              <a:ext cx="67056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4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-5</a:t>
              </a:r>
              <a:endParaRPr lang="en-US" sz="2800" dirty="0">
                <a:solidFill>
                  <a:srgbClr val="40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68825" y="3256187"/>
              <a:ext cx="550151" cy="43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(B)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1917" y="5366666"/>
            <a:ext cx="7241043" cy="493084"/>
            <a:chOff x="973635" y="4154488"/>
            <a:chExt cx="7241043" cy="493084"/>
          </a:xfrm>
        </p:grpSpPr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1509078" y="4154488"/>
              <a:ext cx="67056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66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en-US" sz="2800" dirty="0">
                <a:solidFill>
                  <a:srgbClr val="FF66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73635" y="4170587"/>
              <a:ext cx="540533" cy="43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(C)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88720" y="5823866"/>
            <a:ext cx="7254240" cy="493084"/>
            <a:chOff x="947738" y="5068888"/>
            <a:chExt cx="7254240" cy="493084"/>
          </a:xfrm>
        </p:grpSpPr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1496378" y="5068888"/>
              <a:ext cx="67056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947738" y="5101770"/>
              <a:ext cx="570989" cy="43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(D)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88720" y="4389120"/>
            <a:ext cx="1828800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1221120" y="4104360"/>
              <a:ext cx="6034320" cy="2091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8240" y="4100400"/>
                <a:ext cx="6045480" cy="21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Bit-level operators allow for fine-grained manipulations of data</a:t>
            </a:r>
          </a:p>
          <a:p>
            <a:pPr lvl="1"/>
            <a:r>
              <a:rPr lang="en-US" dirty="0" smtClean="0"/>
              <a:t>Bitwise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smtClean="0"/>
              <a:t>) different than logical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), OR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Especially useful with bit masks</a:t>
            </a:r>
          </a:p>
          <a:p>
            <a:r>
              <a:rPr lang="en-US" dirty="0" smtClean="0"/>
              <a:t>Choice of </a:t>
            </a:r>
            <a:r>
              <a:rPr lang="en-US" i="1" dirty="0" smtClean="0"/>
              <a:t>encoding scheme</a:t>
            </a:r>
            <a:r>
              <a:rPr lang="en-US" dirty="0" smtClean="0"/>
              <a:t> is important</a:t>
            </a:r>
          </a:p>
          <a:p>
            <a:pPr lvl="1"/>
            <a:r>
              <a:rPr lang="en-US" dirty="0" smtClean="0"/>
              <a:t>Tradeoffs based on size requirements and desired operations</a:t>
            </a:r>
          </a:p>
          <a:p>
            <a:r>
              <a:rPr lang="en-US" dirty="0" smtClean="0"/>
              <a:t>Integers represented using unsigned and two’s complement representations</a:t>
            </a:r>
          </a:p>
          <a:p>
            <a:pPr lvl="1"/>
            <a:r>
              <a:rPr lang="en-US" dirty="0" smtClean="0"/>
              <a:t>Limited by fixed bit width</a:t>
            </a:r>
          </a:p>
          <a:p>
            <a:pPr lvl="1"/>
            <a:r>
              <a:rPr lang="en-US" dirty="0" smtClean="0"/>
              <a:t>We’ll examine arithmetic operations next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 smtClean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AND: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OR: 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XOR: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NOT: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 smtClean="0">
                    <a:cs typeface="Calibri" panose="020F0502020204030204" pitchFamily="34" charset="0"/>
                  </a:rPr>
                  <a:t>DeMorgan’s</a:t>
                </a:r>
                <a:r>
                  <a:rPr lang="en-US" dirty="0" smtClean="0">
                    <a:cs typeface="Calibri" panose="020F0502020204030204" pitchFamily="34" charset="0"/>
                  </a:rPr>
                  <a:t> Law: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	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 | ~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XOR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NOT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39080" y="4955040"/>
              <a:ext cx="1787760" cy="1585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240" y="4948200"/>
                <a:ext cx="1800000" cy="15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Examples of useful operations: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1255713" algn="l"/>
                    <a:tab pos="177482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How does this relate to set operations?</a:t>
                </a:r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651760"/>
            <a:ext cx="187452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  <a:endParaRPr lang="en-US" sz="20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01000001</a:t>
            </a:r>
            <a:endParaRPr lang="en-US" sz="20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0" y="2651760"/>
            <a:ext cx="1877438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01111101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0" y="2651760"/>
            <a:ext cx="1877438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00111100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10101010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00800" y="420624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  <a:endPara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0560" y="4206240"/>
            <a:ext cx="1874520" cy="1015663"/>
            <a:chOff x="44805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805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00000000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42095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1207080" y="2486160"/>
              <a:ext cx="7441560" cy="2241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9520" y="2477520"/>
                <a:ext cx="7454520" cy="22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158120" y="2709000"/>
              <a:ext cx="7903080" cy="2234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1640" y="2703240"/>
                <a:ext cx="7917480" cy="22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Representing &amp; Manipulating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Representation</a:t>
                </a:r>
              </a:p>
              <a:p>
                <a:pPr lvl="1" eaLnBrk="1" hangingPunct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-bit vector represents subsets of </a:t>
                </a:r>
                <a:r>
                  <a:rPr lang="en-US" b="0" dirty="0" smtClean="0"/>
                  <a:t>{0, …,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 smtClean="0"/>
                  <a:t>–1}</a:t>
                </a:r>
              </a:p>
              <a:p>
                <a:pPr lvl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b="0" dirty="0" err="1" smtClean="0"/>
                  <a:t>a</a:t>
                </a:r>
                <a:r>
                  <a:rPr lang="en-US" b="0" i="1" baseline="-25000" dirty="0" err="1" smtClean="0"/>
                  <a:t>j</a:t>
                </a:r>
                <a:r>
                  <a:rPr lang="en-US" b="0" dirty="0" smtClean="0"/>
                  <a:t> = 1 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Times" charset="0"/>
                    <a:ea typeface="Times" charset="0"/>
                    <a:cs typeface="Times" charset="0"/>
                  </a:rPr>
                  <a:t>iff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∈ </a:t>
                </a:r>
                <a:r>
                  <a:rPr lang="en-US" i="1" dirty="0" smtClean="0">
                    <a:latin typeface="Roboto" charset="0"/>
                    <a:ea typeface="Roboto" charset="0"/>
                    <a:cs typeface="Roboto" charset="0"/>
                  </a:rPr>
                  <a:t>A</a:t>
                </a:r>
              </a:p>
              <a:p>
                <a:pPr lvl="2" eaLnBrk="1" hangingPunct="1">
                  <a:lnSpc>
                    <a:spcPct val="97000"/>
                  </a:lnSpc>
                  <a:buFont typeface="Wingdings" pitchFamily="2" charset="2"/>
                  <a:buNone/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01101001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 smtClean="0"/>
                  <a:t>{ 0, 3, 5, 6 }</a:t>
                </a:r>
              </a:p>
              <a:p>
                <a:pPr lvl="2" eaLnBrk="1" hangingPunct="1">
                  <a:lnSpc>
                    <a:spcPct val="97000"/>
                  </a:lnSpc>
                  <a:buFont typeface="Wingdings" pitchFamily="2" charset="2"/>
                  <a:buNone/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65</a:t>
                </a: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21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endParaRPr lang="en-US" sz="20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 eaLnBrk="1" hangingPunct="1">
                  <a:lnSpc>
                    <a:spcPct val="97000"/>
                  </a:lnSpc>
                  <a:spcBef>
                    <a:spcPts val="1800"/>
                  </a:spcBef>
                  <a:buFont typeface="Wingdings" pitchFamily="2" charset="2"/>
                  <a:buNone/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01010101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 smtClean="0"/>
                  <a:t>{ 0, 2, 4, 6 }</a:t>
                </a:r>
              </a:p>
              <a:p>
                <a:pPr lvl="2" eaLnBrk="1" hangingPunct="1">
                  <a:lnSpc>
                    <a:spcPct val="97000"/>
                  </a:lnSpc>
                  <a:buFont typeface="Wingdings" pitchFamily="2" charset="2"/>
                  <a:buNone/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000" dirty="0" smtClean="0">
                    <a:solidFill>
                      <a:srgbClr val="96969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000" dirty="0" smtClean="0">
                    <a:solidFill>
                      <a:srgbClr val="CC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  <a:p>
                <a:pPr eaLnBrk="1" hangingPunct="1">
                  <a:lnSpc>
                    <a:spcPct val="85000"/>
                  </a:lnSpc>
                  <a:spcBef>
                    <a:spcPts val="1800"/>
                  </a:spcBef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Operations</a:t>
                </a:r>
              </a:p>
              <a:p>
                <a:pPr lvl="1" eaLnBrk="1" hangingPunct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946775" algn="l"/>
                  </a:tabLst>
                  <a:defRPr/>
                </a:pP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&amp;</a:t>
                </a:r>
                <a:r>
                  <a:rPr lang="en-US" dirty="0" smtClean="0"/>
                  <a:t> 	Intersection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01000001</a:t>
                </a:r>
                <a:r>
                  <a:rPr lang="en-US" dirty="0" smtClean="0">
                    <a:latin typeface="Anonymous Pro" panose="02060609030202000504" pitchFamily="49" charset="0"/>
                  </a:rPr>
                  <a:t>	</a:t>
                </a:r>
                <a:r>
                  <a:rPr lang="en-US" b="0" dirty="0" smtClean="0"/>
                  <a:t>{ 0, 6 }</a:t>
                </a:r>
                <a:endParaRPr lang="en-US" dirty="0" smtClean="0"/>
              </a:p>
              <a:p>
                <a:pPr lvl="1" eaLnBrk="1" hangingPunct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946775" algn="l"/>
                  </a:tabLst>
                  <a:defRPr/>
                </a:pP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|</a:t>
                </a:r>
                <a:r>
                  <a:rPr lang="en-US" dirty="0" smtClean="0"/>
                  <a:t>  	Union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01111101</a:t>
                </a:r>
                <a:r>
                  <a:rPr lang="en-US" dirty="0" smtClean="0">
                    <a:latin typeface="Anonymous Pro" panose="02060609030202000504" pitchFamily="49" charset="0"/>
                  </a:rPr>
                  <a:t>	</a:t>
                </a:r>
                <a:r>
                  <a:rPr lang="en-US" b="0" dirty="0" smtClean="0"/>
                  <a:t>{ 0, 2, 3, 4, 5, 6 }</a:t>
                </a:r>
                <a:endParaRPr lang="en-US" dirty="0" smtClean="0"/>
              </a:p>
              <a:p>
                <a:pPr lvl="1" eaLnBrk="1" hangingPunct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946775" algn="l"/>
                  </a:tabLst>
                  <a:defRPr/>
                </a:pP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^</a:t>
                </a:r>
                <a:r>
                  <a:rPr lang="en-US" dirty="0" smtClean="0"/>
                  <a:t>	Symmetric difference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00111100</a:t>
                </a:r>
                <a:r>
                  <a:rPr lang="en-US" dirty="0" smtClean="0">
                    <a:latin typeface="Anonymous Pro" panose="02060609030202000504" pitchFamily="49" charset="0"/>
                  </a:rPr>
                  <a:t>	</a:t>
                </a:r>
                <a:r>
                  <a:rPr lang="en-US" b="0" dirty="0" smtClean="0"/>
                  <a:t>{ 2, 3, 4, 5 }</a:t>
                </a:r>
                <a:endParaRPr lang="en-US" dirty="0" smtClean="0"/>
              </a:p>
              <a:p>
                <a:pPr lvl="1" eaLnBrk="1" hangingPunct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946775" algn="l"/>
                  </a:tabLst>
                  <a:defRPr/>
                </a:pP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</a:t>
                </a:r>
                <a:r>
                  <a:rPr lang="en-US" dirty="0" smtClean="0"/>
                  <a:t>	Complement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10101010</a:t>
                </a:r>
                <a:r>
                  <a:rPr lang="en-US" dirty="0" smtClean="0">
                    <a:latin typeface="Anonymous Pro" panose="02060609030202000504" pitchFamily="49" charset="0"/>
                  </a:rPr>
                  <a:t>	</a:t>
                </a:r>
                <a:r>
                  <a:rPr lang="en-US" b="0" dirty="0" smtClean="0"/>
                  <a:t>{ 1, 3, 5, 7 }</a:t>
                </a:r>
                <a:endParaRPr lang="en-US" dirty="0" smtClean="0"/>
              </a:p>
              <a:p>
                <a:pPr lvl="1" eaLnBrk="1" hangingPunct="1">
                  <a:lnSpc>
                    <a:spcPct val="90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2328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Bit-Level Operations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>
                <a:cs typeface="Calibri" panose="020F0502020204030204" pitchFamily="34" charset="0"/>
              </a:rPr>
              <a:t> (AND)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 smtClean="0">
                <a:cs typeface="Calibri" panose="020F0502020204030204" pitchFamily="34" charset="0"/>
              </a:rPr>
              <a:t> (OR)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 smtClean="0">
                <a:cs typeface="Calibri" panose="020F0502020204030204" pitchFamily="34" charset="0"/>
              </a:rPr>
              <a:t> (XOR)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 smtClean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 smtClean="0"/>
              <a:t>View arguments as bit vectors, apply operations bitwise</a:t>
            </a:r>
          </a:p>
          <a:p>
            <a:pPr lvl="1"/>
            <a:r>
              <a:rPr lang="en-US" dirty="0" smtClean="0"/>
              <a:t>Apply to any “integral” data type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 smtClean="0"/>
              <a:t>Examples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1011 1110-&gt;0xBE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0100 0001-&gt;0x41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0000 0000-&gt;0x00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Contrast: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Logical operators in C: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 (AND),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 (OR),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0</a:t>
            </a:r>
            <a:r>
              <a:rPr lang="en-US" dirty="0" smtClean="0"/>
              <a:t> is False,  </a:t>
            </a:r>
            <a:r>
              <a:rPr lang="en-US" b="1" u="sng" dirty="0"/>
              <a:t>a</a:t>
            </a:r>
            <a:r>
              <a:rPr lang="en-US" b="1" u="sng" dirty="0" smtClean="0"/>
              <a:t>nything nonzero </a:t>
            </a:r>
            <a:r>
              <a:rPr lang="en-US" dirty="0" smtClean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Always</a:t>
            </a:r>
            <a:r>
              <a:rPr lang="en-US" dirty="0" smtClean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Early termination </a:t>
            </a:r>
            <a:r>
              <a:rPr lang="en-US" dirty="0" smtClean="0"/>
              <a:t>(a.k.a. short-circuit evaluation)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Examples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&amp;&amp; *p++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A</a:t>
            </a:r>
            <a:r>
              <a:rPr lang="en-US" dirty="0" smtClean="0"/>
              <a:t>voids </a:t>
            </a:r>
            <a:r>
              <a:rPr lang="en-US" dirty="0" smtClean="0">
                <a:solidFill>
                  <a:srgbClr val="FF0000"/>
                </a:solidFill>
              </a:rPr>
              <a:t>null pointer </a:t>
            </a:r>
            <a:r>
              <a:rPr lang="en-US" dirty="0" smtClean="0"/>
              <a:t>(0x0) access via </a:t>
            </a:r>
            <a:r>
              <a:rPr lang="en-US" i="1" dirty="0" smtClean="0"/>
              <a:t>early termination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Short for: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(p) { *p++;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kern="0" dirty="0" smtClean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 smtClean="0"/>
          </a:p>
          <a:p>
            <a:endParaRPr lang="en-US" sz="2800" kern="0" dirty="0" smtClean="0"/>
          </a:p>
          <a:p>
            <a:pPr lvl="1"/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/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  <a:endParaRPr lang="en-US" sz="2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899960" y="3077640"/>
              <a:ext cx="3621240" cy="51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5280" y="3071880"/>
                <a:ext cx="3634920" cy="5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*c = malloc(sizeof(car));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c-&gt;miles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c-&gt;gals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mpg = get_mpg(c);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c = new Car();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c.setMiles(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c.setGals(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 mpg =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get_mpg: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pushq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movq    %rsp,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...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popq 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 smtClean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0111010000011000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100011010000010000000010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1000100111000010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 smtClean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Memory &amp; data</a:t>
            </a:r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Integers &amp; floats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Machine code &amp; C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x86 </a:t>
            </a:r>
            <a:r>
              <a:rPr lang="en-US" dirty="0" smtClean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assembly</a:t>
            </a:r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Procedures &amp; stacks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Arrays &amp; structs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Memory &amp; caches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Processes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memory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Memory allocation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Java vs. C</a:t>
            </a:r>
          </a:p>
        </p:txBody>
      </p:sp>
    </p:spTree>
    <p:extLst>
      <p:ext uri="{BB962C8B-B14F-4D97-AF65-F5344CB8AC3E}">
        <p14:creationId xmlns:p14="http://schemas.microsoft.com/office/powerpoint/2010/main" val="1888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32250</TotalTime>
  <Words>2401</Words>
  <Application>Microsoft Office PowerPoint</Application>
  <PresentationFormat>On-screen Show (4:3)</PresentationFormat>
  <Paragraphs>871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Helvetica Neue Regular</vt:lpstr>
      <vt:lpstr>Roboto</vt:lpstr>
      <vt:lpstr>Roboto Light</vt:lpstr>
      <vt:lpstr>Roboto Regular</vt:lpstr>
      <vt:lpstr>Tahoma</vt:lpstr>
      <vt:lpstr>Times</vt:lpstr>
      <vt:lpstr>Times New Roman</vt:lpstr>
      <vt:lpstr>Wingdings</vt:lpstr>
      <vt:lpstr>UWTheme</vt:lpstr>
      <vt:lpstr>Data III &amp; Integers I CSE 351 Autumn 2016</vt:lpstr>
      <vt:lpstr>Administrivia</vt:lpstr>
      <vt:lpstr>Memory, Data, and Addressing</vt:lpstr>
      <vt:lpstr>Boolean Algebra</vt:lpstr>
      <vt:lpstr>General Boolean Algebras</vt:lpstr>
      <vt:lpstr>Representing &amp; Manipulating Sets</vt:lpstr>
      <vt:lpstr>Bit-Level Operations in C</vt:lpstr>
      <vt:lpstr>Contrast: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CSE351 Spring 2011   April 4, 2011: Integers (and more about C pointers)</dc:title>
  <dc:creator>Ruth Anderson</dc:creator>
  <cp:lastModifiedBy>Justin Hsia</cp:lastModifiedBy>
  <cp:revision>1167</cp:revision>
  <cp:lastPrinted>2016-10-05T02:01:47Z</cp:lastPrinted>
  <dcterms:created xsi:type="dcterms:W3CDTF">2014-04-04T04:13:44Z</dcterms:created>
  <dcterms:modified xsi:type="dcterms:W3CDTF">2016-10-05T23:57:01Z</dcterms:modified>
</cp:coreProperties>
</file>